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BF289-01B3-B4E7-71DA-A68F007B9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EB9B87C-9CEB-A257-2E87-4AA690D2E8F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EB9B87C-9CEB-A257-2E87-4AA690D2E8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551FBA7-23EB-BACC-39E7-1A5A8782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Timeline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EEB09BB1-58B7-67A6-BD77-B5E366DDDB2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Google Shape;5613;p85">
            <a:extLst>
              <a:ext uri="{FF2B5EF4-FFF2-40B4-BE49-F238E27FC236}">
                <a16:creationId xmlns:a16="http://schemas.microsoft.com/office/drawing/2014/main" id="{8194AB46-8222-7134-0F7E-08621E2BDD39}"/>
              </a:ext>
            </a:extLst>
          </p:cNvPr>
          <p:cNvSpPr/>
          <p:nvPr/>
        </p:nvSpPr>
        <p:spPr>
          <a:xfrm>
            <a:off x="630475" y="1900701"/>
            <a:ext cx="10953393" cy="655276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sz="2400" dirty="0">
              <a:cs typeface="Arial" panose="020B0604020202020204" pitchFamily="34" charset="0"/>
            </a:endParaRPr>
          </a:p>
        </p:txBody>
      </p:sp>
      <p:cxnSp>
        <p:nvCxnSpPr>
          <p:cNvPr id="26" name="Shape1_20220429_101214">
            <a:extLst>
              <a:ext uri="{FF2B5EF4-FFF2-40B4-BE49-F238E27FC236}">
                <a16:creationId xmlns:a16="http://schemas.microsoft.com/office/drawing/2014/main" id="{E2A7159D-CA32-978F-7304-B1A6E47D1BCA}"/>
              </a:ext>
            </a:extLst>
          </p:cNvPr>
          <p:cNvCxnSpPr/>
          <p:nvPr/>
        </p:nvCxnSpPr>
        <p:spPr>
          <a:xfrm>
            <a:off x="630475" y="1957894"/>
            <a:ext cx="10953393" cy="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6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" name="Shape2_20220429_101214">
            <a:extLst>
              <a:ext uri="{FF2B5EF4-FFF2-40B4-BE49-F238E27FC236}">
                <a16:creationId xmlns:a16="http://schemas.microsoft.com/office/drawing/2014/main" id="{91AAC134-9759-50E2-CFEE-85B70118773A}"/>
              </a:ext>
            </a:extLst>
          </p:cNvPr>
          <p:cNvCxnSpPr/>
          <p:nvPr/>
        </p:nvCxnSpPr>
        <p:spPr>
          <a:xfrm>
            <a:off x="630475" y="2503597"/>
            <a:ext cx="10953393" cy="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6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" name="Shape0_20220429_101214">
            <a:extLst>
              <a:ext uri="{FF2B5EF4-FFF2-40B4-BE49-F238E27FC236}">
                <a16:creationId xmlns:a16="http://schemas.microsoft.com/office/drawing/2014/main" id="{0D528AD3-ADCE-AC93-F793-ADF1A06AFF9C}"/>
              </a:ext>
            </a:extLst>
          </p:cNvPr>
          <p:cNvCxnSpPr/>
          <p:nvPr/>
        </p:nvCxnSpPr>
        <p:spPr>
          <a:xfrm>
            <a:off x="630475" y="2230744"/>
            <a:ext cx="10953393" cy="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6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9" name="Google Shape;5623;p85">
            <a:extLst>
              <a:ext uri="{FF2B5EF4-FFF2-40B4-BE49-F238E27FC236}">
                <a16:creationId xmlns:a16="http://schemas.microsoft.com/office/drawing/2014/main" id="{E604ADA8-E563-0D80-C677-B4C195A37227}"/>
              </a:ext>
            </a:extLst>
          </p:cNvPr>
          <p:cNvSpPr txBox="1"/>
          <p:nvPr/>
        </p:nvSpPr>
        <p:spPr>
          <a:xfrm>
            <a:off x="3178615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0" name="Google Shape;5629;p85">
            <a:extLst>
              <a:ext uri="{FF2B5EF4-FFF2-40B4-BE49-F238E27FC236}">
                <a16:creationId xmlns:a16="http://schemas.microsoft.com/office/drawing/2014/main" id="{D099CFFA-7535-CC33-D99F-B950CD3AA4F9}"/>
              </a:ext>
            </a:extLst>
          </p:cNvPr>
          <p:cNvSpPr txBox="1"/>
          <p:nvPr/>
        </p:nvSpPr>
        <p:spPr>
          <a:xfrm>
            <a:off x="1150543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1" name="Google Shape;5635;p85">
            <a:extLst>
              <a:ext uri="{FF2B5EF4-FFF2-40B4-BE49-F238E27FC236}">
                <a16:creationId xmlns:a16="http://schemas.microsoft.com/office/drawing/2014/main" id="{E6B98E68-AB88-4EFA-C4DF-48EDDC403D62}"/>
              </a:ext>
            </a:extLst>
          </p:cNvPr>
          <p:cNvSpPr txBox="1"/>
          <p:nvPr/>
        </p:nvSpPr>
        <p:spPr>
          <a:xfrm>
            <a:off x="7234760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2" name="Google Shape;5641;p85">
            <a:extLst>
              <a:ext uri="{FF2B5EF4-FFF2-40B4-BE49-F238E27FC236}">
                <a16:creationId xmlns:a16="http://schemas.microsoft.com/office/drawing/2014/main" id="{2FC47CFD-0BEE-32FD-0999-F9862F722E72}"/>
              </a:ext>
            </a:extLst>
          </p:cNvPr>
          <p:cNvSpPr txBox="1"/>
          <p:nvPr/>
        </p:nvSpPr>
        <p:spPr>
          <a:xfrm>
            <a:off x="5206690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3" name="Google Shape;5651;p85">
            <a:extLst>
              <a:ext uri="{FF2B5EF4-FFF2-40B4-BE49-F238E27FC236}">
                <a16:creationId xmlns:a16="http://schemas.microsoft.com/office/drawing/2014/main" id="{A02EDDFD-4EDE-983C-4117-4ED59288CA76}"/>
              </a:ext>
            </a:extLst>
          </p:cNvPr>
          <p:cNvSpPr txBox="1"/>
          <p:nvPr/>
        </p:nvSpPr>
        <p:spPr>
          <a:xfrm>
            <a:off x="9262834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cxnSp>
        <p:nvCxnSpPr>
          <p:cNvPr id="34" name="Shape1_20221012_151024">
            <a:extLst>
              <a:ext uri="{FF2B5EF4-FFF2-40B4-BE49-F238E27FC236}">
                <a16:creationId xmlns:a16="http://schemas.microsoft.com/office/drawing/2014/main" id="{FE40E88F-E4FE-721E-495F-9B3EEA127AF9}"/>
              </a:ext>
            </a:extLst>
          </p:cNvPr>
          <p:cNvCxnSpPr/>
          <p:nvPr/>
        </p:nvCxnSpPr>
        <p:spPr>
          <a:xfrm>
            <a:off x="3065219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" name="Shape0_20221012_151024">
            <a:extLst>
              <a:ext uri="{FF2B5EF4-FFF2-40B4-BE49-F238E27FC236}">
                <a16:creationId xmlns:a16="http://schemas.microsoft.com/office/drawing/2014/main" id="{AA87B042-1F0C-EF43-1FFC-2F8FE9D665A4}"/>
              </a:ext>
            </a:extLst>
          </p:cNvPr>
          <p:cNvCxnSpPr/>
          <p:nvPr/>
        </p:nvCxnSpPr>
        <p:spPr>
          <a:xfrm>
            <a:off x="5093288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" name="Shape2_20221012_151024">
            <a:extLst>
              <a:ext uri="{FF2B5EF4-FFF2-40B4-BE49-F238E27FC236}">
                <a16:creationId xmlns:a16="http://schemas.microsoft.com/office/drawing/2014/main" id="{D32ADF6D-8388-B24D-A173-A85907261DAE}"/>
              </a:ext>
            </a:extLst>
          </p:cNvPr>
          <p:cNvCxnSpPr/>
          <p:nvPr/>
        </p:nvCxnSpPr>
        <p:spPr>
          <a:xfrm>
            <a:off x="7121363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" name="Shape3_20221012_151024">
            <a:extLst>
              <a:ext uri="{FF2B5EF4-FFF2-40B4-BE49-F238E27FC236}">
                <a16:creationId xmlns:a16="http://schemas.microsoft.com/office/drawing/2014/main" id="{ACB0AD72-4E56-6242-36C1-F293AE1AE706}"/>
              </a:ext>
            </a:extLst>
          </p:cNvPr>
          <p:cNvCxnSpPr/>
          <p:nvPr/>
        </p:nvCxnSpPr>
        <p:spPr>
          <a:xfrm>
            <a:off x="9149437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C5C76A4-B4E1-FCE5-2D7C-3579979CE7C9}"/>
              </a:ext>
            </a:extLst>
          </p:cNvPr>
          <p:cNvGrpSpPr/>
          <p:nvPr/>
        </p:nvGrpSpPr>
        <p:grpSpPr>
          <a:xfrm>
            <a:off x="1781229" y="1388728"/>
            <a:ext cx="539911" cy="740656"/>
            <a:chOff x="1762393" y="1525451"/>
            <a:chExt cx="540868" cy="741968"/>
          </a:xfrm>
        </p:grpSpPr>
        <p:sp>
          <p:nvSpPr>
            <p:cNvPr id="39" name="Google Shape;2244;p66">
              <a:extLst>
                <a:ext uri="{FF2B5EF4-FFF2-40B4-BE49-F238E27FC236}">
                  <a16:creationId xmlns:a16="http://schemas.microsoft.com/office/drawing/2014/main" id="{5794C850-92F8-EBCF-5275-67FB3993F290}"/>
                </a:ext>
              </a:extLst>
            </p:cNvPr>
            <p:cNvSpPr/>
            <p:nvPr/>
          </p:nvSpPr>
          <p:spPr>
            <a:xfrm>
              <a:off x="1762393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40" name="Google Shape;2245;p66">
              <a:extLst>
                <a:ext uri="{FF2B5EF4-FFF2-40B4-BE49-F238E27FC236}">
                  <a16:creationId xmlns:a16="http://schemas.microsoft.com/office/drawing/2014/main" id="{34CD04F3-4127-9C6C-FFED-A1549C64B655}"/>
                </a:ext>
              </a:extLst>
            </p:cNvPr>
            <p:cNvSpPr/>
            <p:nvPr/>
          </p:nvSpPr>
          <p:spPr>
            <a:xfrm>
              <a:off x="2032827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5167">
                <a:alpha val="29019"/>
              </a:srgbClr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41" name="Google Shape;2246;p66">
              <a:extLst>
                <a:ext uri="{FF2B5EF4-FFF2-40B4-BE49-F238E27FC236}">
                  <a16:creationId xmlns:a16="http://schemas.microsoft.com/office/drawing/2014/main" id="{D14B256F-7FF1-C3E3-C7FF-FC25D72193D6}"/>
                </a:ext>
              </a:extLst>
            </p:cNvPr>
            <p:cNvSpPr/>
            <p:nvPr/>
          </p:nvSpPr>
          <p:spPr>
            <a:xfrm>
              <a:off x="1810026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42" name="Google Shape;2247;p66">
              <a:extLst>
                <a:ext uri="{FF2B5EF4-FFF2-40B4-BE49-F238E27FC236}">
                  <a16:creationId xmlns:a16="http://schemas.microsoft.com/office/drawing/2014/main" id="{014BADF8-92FC-E7D5-17F1-5F7276DEE53C}"/>
                </a:ext>
              </a:extLst>
            </p:cNvPr>
            <p:cNvSpPr/>
            <p:nvPr/>
          </p:nvSpPr>
          <p:spPr>
            <a:xfrm>
              <a:off x="1831982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chemeClr val="tx1">
                      <a:lumMod val="100000"/>
                    </a:schemeClr>
                  </a:solidFill>
                </a:rPr>
                <a:t>1</a:t>
              </a:r>
              <a:endParaRPr sz="20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866EEFA-8731-1B30-C0E6-A3491D3E77E5}"/>
              </a:ext>
            </a:extLst>
          </p:cNvPr>
          <p:cNvGrpSpPr/>
          <p:nvPr/>
        </p:nvGrpSpPr>
        <p:grpSpPr>
          <a:xfrm>
            <a:off x="3809301" y="1388728"/>
            <a:ext cx="539911" cy="740656"/>
            <a:chOff x="3794058" y="1525451"/>
            <a:chExt cx="540868" cy="741968"/>
          </a:xfrm>
        </p:grpSpPr>
        <p:sp>
          <p:nvSpPr>
            <p:cNvPr id="44" name="Google Shape;2258;p66">
              <a:extLst>
                <a:ext uri="{FF2B5EF4-FFF2-40B4-BE49-F238E27FC236}">
                  <a16:creationId xmlns:a16="http://schemas.microsoft.com/office/drawing/2014/main" id="{25376DCF-46F2-2E29-2547-1F04FF6851FF}"/>
                </a:ext>
              </a:extLst>
            </p:cNvPr>
            <p:cNvSpPr/>
            <p:nvPr/>
          </p:nvSpPr>
          <p:spPr>
            <a:xfrm>
              <a:off x="3794058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45" name="Google Shape;2259;p66">
              <a:extLst>
                <a:ext uri="{FF2B5EF4-FFF2-40B4-BE49-F238E27FC236}">
                  <a16:creationId xmlns:a16="http://schemas.microsoft.com/office/drawing/2014/main" id="{556BCBC1-430C-9907-826E-98117AE8ACDF}"/>
                </a:ext>
              </a:extLst>
            </p:cNvPr>
            <p:cNvSpPr/>
            <p:nvPr/>
          </p:nvSpPr>
          <p:spPr>
            <a:xfrm>
              <a:off x="4064492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46" name="Google Shape;2260;p66">
              <a:extLst>
                <a:ext uri="{FF2B5EF4-FFF2-40B4-BE49-F238E27FC236}">
                  <a16:creationId xmlns:a16="http://schemas.microsoft.com/office/drawing/2014/main" id="{618EFA84-FFEF-A13E-7586-EF2BB8A2FB5B}"/>
                </a:ext>
              </a:extLst>
            </p:cNvPr>
            <p:cNvSpPr/>
            <p:nvPr/>
          </p:nvSpPr>
          <p:spPr>
            <a:xfrm>
              <a:off x="3841691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47" name="Google Shape;2261;p66">
              <a:extLst>
                <a:ext uri="{FF2B5EF4-FFF2-40B4-BE49-F238E27FC236}">
                  <a16:creationId xmlns:a16="http://schemas.microsoft.com/office/drawing/2014/main" id="{E156ACB8-E6E6-CC19-E63F-DD395B84C272}"/>
                </a:ext>
              </a:extLst>
            </p:cNvPr>
            <p:cNvSpPr/>
            <p:nvPr/>
          </p:nvSpPr>
          <p:spPr>
            <a:xfrm>
              <a:off x="3863647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chemeClr val="tx1">
                      <a:lumMod val="100000"/>
                    </a:schemeClr>
                  </a:solidFill>
                </a:rPr>
                <a:t>2</a:t>
              </a:r>
              <a:endParaRPr sz="20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C935A96-DFF6-CB05-2CE6-BC280D240961}"/>
              </a:ext>
            </a:extLst>
          </p:cNvPr>
          <p:cNvGrpSpPr/>
          <p:nvPr/>
        </p:nvGrpSpPr>
        <p:grpSpPr>
          <a:xfrm>
            <a:off x="5837375" y="1388728"/>
            <a:ext cx="539911" cy="740656"/>
            <a:chOff x="5825724" y="1525451"/>
            <a:chExt cx="540868" cy="741968"/>
          </a:xfrm>
        </p:grpSpPr>
        <p:sp>
          <p:nvSpPr>
            <p:cNvPr id="49" name="Google Shape;2263;p66">
              <a:extLst>
                <a:ext uri="{FF2B5EF4-FFF2-40B4-BE49-F238E27FC236}">
                  <a16:creationId xmlns:a16="http://schemas.microsoft.com/office/drawing/2014/main" id="{5AFEFBF1-18F9-D2FE-C873-211C0DB17A37}"/>
                </a:ext>
              </a:extLst>
            </p:cNvPr>
            <p:cNvSpPr/>
            <p:nvPr/>
          </p:nvSpPr>
          <p:spPr>
            <a:xfrm>
              <a:off x="5825724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50" name="Google Shape;2264;p66">
              <a:extLst>
                <a:ext uri="{FF2B5EF4-FFF2-40B4-BE49-F238E27FC236}">
                  <a16:creationId xmlns:a16="http://schemas.microsoft.com/office/drawing/2014/main" id="{B97EF51C-E845-5CEC-B167-F61CB17F4EAA}"/>
                </a:ext>
              </a:extLst>
            </p:cNvPr>
            <p:cNvSpPr/>
            <p:nvPr/>
          </p:nvSpPr>
          <p:spPr>
            <a:xfrm>
              <a:off x="6096158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5167">
                <a:alpha val="29019"/>
              </a:srgbClr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51" name="Google Shape;2265;p66">
              <a:extLst>
                <a:ext uri="{FF2B5EF4-FFF2-40B4-BE49-F238E27FC236}">
                  <a16:creationId xmlns:a16="http://schemas.microsoft.com/office/drawing/2014/main" id="{E9F3C4F5-30F6-6D0F-91ED-C35E6DCDB582}"/>
                </a:ext>
              </a:extLst>
            </p:cNvPr>
            <p:cNvSpPr/>
            <p:nvPr/>
          </p:nvSpPr>
          <p:spPr>
            <a:xfrm>
              <a:off x="5873357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52" name="Google Shape;2266;p66">
              <a:extLst>
                <a:ext uri="{FF2B5EF4-FFF2-40B4-BE49-F238E27FC236}">
                  <a16:creationId xmlns:a16="http://schemas.microsoft.com/office/drawing/2014/main" id="{463FEECD-87A4-213A-1E9E-0DFC2F1BFE17}"/>
                </a:ext>
              </a:extLst>
            </p:cNvPr>
            <p:cNvSpPr/>
            <p:nvPr/>
          </p:nvSpPr>
          <p:spPr>
            <a:xfrm>
              <a:off x="5895313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chemeClr val="tx1">
                      <a:lumMod val="100000"/>
                    </a:schemeClr>
                  </a:solidFill>
                </a:rPr>
                <a:t>3</a:t>
              </a:r>
              <a:endParaRPr sz="20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11DEE46-12CF-4B5D-F2F8-8417CA2E7586}"/>
              </a:ext>
            </a:extLst>
          </p:cNvPr>
          <p:cNvGrpSpPr/>
          <p:nvPr/>
        </p:nvGrpSpPr>
        <p:grpSpPr>
          <a:xfrm>
            <a:off x="7865446" y="1388728"/>
            <a:ext cx="539911" cy="740656"/>
            <a:chOff x="7857390" y="1525451"/>
            <a:chExt cx="540868" cy="741968"/>
          </a:xfrm>
        </p:grpSpPr>
        <p:sp>
          <p:nvSpPr>
            <p:cNvPr id="54" name="Google Shape;2268;p66">
              <a:extLst>
                <a:ext uri="{FF2B5EF4-FFF2-40B4-BE49-F238E27FC236}">
                  <a16:creationId xmlns:a16="http://schemas.microsoft.com/office/drawing/2014/main" id="{DEED2612-B675-BBB0-629E-0E1C22D99A45}"/>
                </a:ext>
              </a:extLst>
            </p:cNvPr>
            <p:cNvSpPr/>
            <p:nvPr/>
          </p:nvSpPr>
          <p:spPr>
            <a:xfrm>
              <a:off x="7857390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56" name="Google Shape;2269;p66">
              <a:extLst>
                <a:ext uri="{FF2B5EF4-FFF2-40B4-BE49-F238E27FC236}">
                  <a16:creationId xmlns:a16="http://schemas.microsoft.com/office/drawing/2014/main" id="{48CE5610-E381-FB94-5624-BDB96E8721AC}"/>
                </a:ext>
              </a:extLst>
            </p:cNvPr>
            <p:cNvSpPr/>
            <p:nvPr/>
          </p:nvSpPr>
          <p:spPr>
            <a:xfrm>
              <a:off x="8127824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57" name="Google Shape;2270;p66">
              <a:extLst>
                <a:ext uri="{FF2B5EF4-FFF2-40B4-BE49-F238E27FC236}">
                  <a16:creationId xmlns:a16="http://schemas.microsoft.com/office/drawing/2014/main" id="{9EDDD2D3-6F62-CEF8-1753-AAA69AE05183}"/>
                </a:ext>
              </a:extLst>
            </p:cNvPr>
            <p:cNvSpPr/>
            <p:nvPr/>
          </p:nvSpPr>
          <p:spPr>
            <a:xfrm>
              <a:off x="7905023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58" name="Google Shape;2271;p66">
              <a:extLst>
                <a:ext uri="{FF2B5EF4-FFF2-40B4-BE49-F238E27FC236}">
                  <a16:creationId xmlns:a16="http://schemas.microsoft.com/office/drawing/2014/main" id="{41FCDFDB-F5EB-E323-DFE9-424B7861514F}"/>
                </a:ext>
              </a:extLst>
            </p:cNvPr>
            <p:cNvSpPr/>
            <p:nvPr/>
          </p:nvSpPr>
          <p:spPr>
            <a:xfrm>
              <a:off x="7926979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chemeClr val="tx1">
                      <a:lumMod val="100000"/>
                    </a:schemeClr>
                  </a:solidFill>
                </a:rPr>
                <a:t>4</a:t>
              </a:r>
              <a:endParaRPr sz="20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4D8BEB6-45E1-4FF4-BF88-3BBF9E6A69C3}"/>
              </a:ext>
            </a:extLst>
          </p:cNvPr>
          <p:cNvGrpSpPr/>
          <p:nvPr/>
        </p:nvGrpSpPr>
        <p:grpSpPr>
          <a:xfrm>
            <a:off x="9893518" y="1388728"/>
            <a:ext cx="539911" cy="740656"/>
            <a:chOff x="9889055" y="1525451"/>
            <a:chExt cx="540868" cy="741968"/>
          </a:xfrm>
        </p:grpSpPr>
        <p:sp>
          <p:nvSpPr>
            <p:cNvPr id="60" name="Google Shape;2273;p66">
              <a:extLst>
                <a:ext uri="{FF2B5EF4-FFF2-40B4-BE49-F238E27FC236}">
                  <a16:creationId xmlns:a16="http://schemas.microsoft.com/office/drawing/2014/main" id="{A60152F5-0EB8-8553-9ECF-998D5B67AC8A}"/>
                </a:ext>
              </a:extLst>
            </p:cNvPr>
            <p:cNvSpPr/>
            <p:nvPr/>
          </p:nvSpPr>
          <p:spPr>
            <a:xfrm>
              <a:off x="9889055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61" name="Google Shape;2274;p66">
              <a:extLst>
                <a:ext uri="{FF2B5EF4-FFF2-40B4-BE49-F238E27FC236}">
                  <a16:creationId xmlns:a16="http://schemas.microsoft.com/office/drawing/2014/main" id="{8E56329F-1B5A-4F22-4BA7-3FEE20B5EFBE}"/>
                </a:ext>
              </a:extLst>
            </p:cNvPr>
            <p:cNvSpPr/>
            <p:nvPr/>
          </p:nvSpPr>
          <p:spPr>
            <a:xfrm>
              <a:off x="10159489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62" name="Google Shape;2275;p66">
              <a:extLst>
                <a:ext uri="{FF2B5EF4-FFF2-40B4-BE49-F238E27FC236}">
                  <a16:creationId xmlns:a16="http://schemas.microsoft.com/office/drawing/2014/main" id="{9EC13E83-ADEE-29BE-7F30-B8B46A7094B1}"/>
                </a:ext>
              </a:extLst>
            </p:cNvPr>
            <p:cNvSpPr/>
            <p:nvPr/>
          </p:nvSpPr>
          <p:spPr>
            <a:xfrm>
              <a:off x="9936688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63" name="Google Shape;2276;p66">
              <a:extLst>
                <a:ext uri="{FF2B5EF4-FFF2-40B4-BE49-F238E27FC236}">
                  <a16:creationId xmlns:a16="http://schemas.microsoft.com/office/drawing/2014/main" id="{6367A8BC-7190-1B2E-5563-D040CD136272}"/>
                </a:ext>
              </a:extLst>
            </p:cNvPr>
            <p:cNvSpPr/>
            <p:nvPr/>
          </p:nvSpPr>
          <p:spPr>
            <a:xfrm>
              <a:off x="9958644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chemeClr val="tx1">
                      <a:lumMod val="100000"/>
                    </a:schemeClr>
                  </a:solidFill>
                </a:rPr>
                <a:t>5</a:t>
              </a:r>
              <a:endParaRPr sz="20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73241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7992</TotalTime>
  <Words>22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Trebuchet MS</vt:lpstr>
      <vt:lpstr>Wingdings</vt:lpstr>
      <vt:lpstr>Office Theme</vt:lpstr>
      <vt:lpstr>think-cell Slide</vt:lpstr>
      <vt:lpstr>Timeline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483</cp:revision>
  <dcterms:created xsi:type="dcterms:W3CDTF">2021-03-31T02:49:57Z</dcterms:created>
  <dcterms:modified xsi:type="dcterms:W3CDTF">2025-10-16T10:54:31Z</dcterms:modified>
  <cp:category/>
</cp:coreProperties>
</file>