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84" r:id="rId3"/>
    <p:sldId id="318" r:id="rId4"/>
    <p:sldId id="33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3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35975-EDDB-41FF-826A-04EFFA70D1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273E5-CB6C-49A6-9380-0549FEC9BF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E1F6B-7F3A-4630-86BB-41D421950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FC8A4C-46E8-4709-9A78-D3031D59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37AF6-03DF-43F5-8300-956C6BA92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8152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2FC16-E848-42A3-90BA-6BE6E02C6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2E9D9-86E7-4E69-B805-2FE87D3AA9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FC802C-B70B-43BB-AE4C-45633430F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2F3FAF-9628-435E-8113-D6140AA8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00846-91FA-4895-9BB2-28CAA62D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547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A848D-2F2F-4E50-AF78-36FA1780F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630E87-46C8-4EA5-84EC-0D0DE533C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535E5-D0F5-46A8-8E52-6B49C922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A1F05-8D25-484E-B7CB-763C3E85B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75C900-7126-4567-9326-5C1B0A616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36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54989-AE62-49A6-95D6-2CEDEB07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7BB6C-2ED5-4E9F-A5AA-241F08F19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3B90B-9D02-452B-AC72-02FABC2FC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189EC-686D-43B6-9278-80F571EE5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2E25D0-D3FD-42F8-8F11-8C51079FB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6B8D90-11F1-45FF-93B2-FF29A242E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51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A957E-8584-491E-82E2-468FDA8E4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445B84-43AA-44ED-A65D-5982D5B8E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9892CF-87A3-40BD-826B-1EB300EED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6DE5A8-A06C-43C0-A31A-B44C3F115A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B0B029-CD90-4BF3-9DCB-7B7158676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A99946-CA7C-4D9B-AB45-0167E7C7E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D42C93-5DFD-4E1F-80E1-86A32FE73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EAF93E-F7E9-4FE0-B56E-D499EC450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9899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DC0D-D471-4AA4-B46B-2AF80DDAD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11F995-74B9-4777-A459-27CD0D983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33A3F3-4ABF-464A-B6AA-15DEECCB2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624AE8-DCFD-4506-A92E-7FCFFE38F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708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672770-4DCB-4146-8254-EC70F9069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457D34-7903-4D77-B295-36C0E3D85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BA7C42-D14D-456E-A4AC-956D57738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06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E0DAC-2188-4A9E-87C2-92799E58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4F965-32A6-43A7-B446-3F4DE6E2E4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504E-F233-4204-B52C-841B7662F7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4DB39-4EB4-4130-B2D3-276A9ADD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9A3251-F706-4E51-8F0D-22A974652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3B5850-CF4F-4504-BEF9-752F39AFA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513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16AB5-6BE2-469C-893C-F9B87D023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EF9990-C360-4B24-9378-69107E01DA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C7634-B3D8-4D86-8283-A0431BE2DE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3AB44E-6F11-4F2A-9070-7A5300E3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4ADE4E-835C-4E5B-9602-03CF718CF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854FB3-E03A-4BA0-B555-54A6747CE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198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78EA7-8660-486A-BF08-30D79B04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4C0557-6B00-455B-BE16-219B47BFF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859C7-A9D7-42CF-A8E4-DF6ADE528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494D14-D39C-4C08-928D-F1298C6F8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0E388-FC4B-4EFB-AF48-F59716C5F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24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9C8152-83E6-4EAA-B7C1-8E81E6EF7D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461DA6-5ACB-473A-AE12-9A17A93EEA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E2EA26-427F-4FFC-A7DB-FA211BCDB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ACF26-5919-43A4-B573-EAE4A1F56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CFE1D1-DFD1-4C58-99AC-76A507B98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800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CEC48F-C96C-4FFB-BFCE-D5A2279911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AD371-D425-4216-B69F-287F27482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91ECA-029B-4FAE-B5BF-106BF44638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92AD7-CDFE-4DEF-A87E-17311EB54277}" type="datetimeFigureOut">
              <a:rPr lang="en-GB" smtClean="0"/>
              <a:t>26/01/2020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699E6-603D-46FB-998B-71FAF3926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3A91C-DCB2-4DB8-ABEB-AFE72E4E5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1538D5-6203-4052-8394-418A3CDBD5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902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10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hyperlink" Target="https://creativecommons.org/licenses/by/4.0/" TargetMode="External"/><Relationship Id="rId5" Type="http://schemas.openxmlformats.org/officeDocument/2006/relationships/image" Target="../media/image8.svg"/><Relationship Id="rId10" Type="http://schemas.openxmlformats.org/officeDocument/2006/relationships/hyperlink" Target="https://www.slidesbackgrounds.com/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4">
            <a:extLst>
              <a:ext uri="{FF2B5EF4-FFF2-40B4-BE49-F238E27FC236}">
                <a16:creationId xmlns:a16="http://schemas.microsoft.com/office/drawing/2014/main" id="{1E00F124-A8D9-44D5-9C39-E766AB6EB03D}"/>
              </a:ext>
            </a:extLst>
          </p:cNvPr>
          <p:cNvGrpSpPr/>
          <p:nvPr/>
        </p:nvGrpSpPr>
        <p:grpSpPr>
          <a:xfrm>
            <a:off x="684910" y="406131"/>
            <a:ext cx="4645189" cy="6045738"/>
            <a:chOff x="6614471" y="2195040"/>
            <a:chExt cx="741881" cy="965562"/>
          </a:xfrm>
          <a:solidFill>
            <a:schemeClr val="accent1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DBE1DCB-09FF-4BFC-92A8-A39CA1D36D91}"/>
                </a:ext>
              </a:extLst>
            </p:cNvPr>
            <p:cNvSpPr/>
            <p:nvPr/>
          </p:nvSpPr>
          <p:spPr>
            <a:xfrm>
              <a:off x="6771303" y="3063189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8"/>
                    <a:pt x="349068" y="97414"/>
                    <a:pt x="224763" y="97414"/>
                  </a:cubicBezTo>
                  <a:cubicBezTo>
                    <a:pt x="100966" y="97414"/>
                    <a:pt x="0" y="75598"/>
                    <a:pt x="0" y="48707"/>
                  </a:cubicBezTo>
                  <a:cubicBezTo>
                    <a:pt x="0" y="21817"/>
                    <a:pt x="100459" y="0"/>
                    <a:pt x="224763" y="0"/>
                  </a:cubicBezTo>
                  <a:cubicBezTo>
                    <a:pt x="349068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4" name="Graphic 4">
              <a:extLst>
                <a:ext uri="{FF2B5EF4-FFF2-40B4-BE49-F238E27FC236}">
                  <a16:creationId xmlns:a16="http://schemas.microsoft.com/office/drawing/2014/main" id="{67BCE6F7-9777-4DD6-9DFF-F44101384E2A}"/>
                </a:ext>
              </a:extLst>
            </p:cNvPr>
            <p:cNvGrpSpPr/>
            <p:nvPr/>
          </p:nvGrpSpPr>
          <p:grpSpPr>
            <a:xfrm>
              <a:off x="6614471" y="2195040"/>
              <a:ext cx="741881" cy="949268"/>
              <a:chOff x="6614471" y="2195040"/>
              <a:chExt cx="741881" cy="949268"/>
            </a:xfrm>
            <a:solidFill>
              <a:schemeClr val="accent1"/>
            </a:solidFill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81179AF2-D904-4EC1-B62B-80FE0A7BD761}"/>
                  </a:ext>
                </a:extLst>
              </p:cNvPr>
              <p:cNvSpPr/>
              <p:nvPr/>
            </p:nvSpPr>
            <p:spPr>
              <a:xfrm>
                <a:off x="6840906" y="3032747"/>
                <a:ext cx="99490" cy="111562"/>
              </a:xfrm>
              <a:custGeom>
                <a:avLst/>
                <a:gdLst>
                  <a:gd name="connsiteX0" fmla="*/ 97827 w 99490"/>
                  <a:gd name="connsiteY0" fmla="*/ 0 h 111562"/>
                  <a:gd name="connsiteX1" fmla="*/ 97320 w 99490"/>
                  <a:gd name="connsiteY1" fmla="*/ 45663 h 111562"/>
                  <a:gd name="connsiteX2" fmla="*/ 93261 w 99490"/>
                  <a:gd name="connsiteY2" fmla="*/ 55303 h 111562"/>
                  <a:gd name="connsiteX3" fmla="*/ 86158 w 99490"/>
                  <a:gd name="connsiteY3" fmla="*/ 87774 h 111562"/>
                  <a:gd name="connsiteX4" fmla="*/ 52672 w 99490"/>
                  <a:gd name="connsiteY4" fmla="*/ 110098 h 111562"/>
                  <a:gd name="connsiteX5" fmla="*/ 18679 w 99490"/>
                  <a:gd name="connsiteY5" fmla="*/ 109591 h 111562"/>
                  <a:gd name="connsiteX6" fmla="*/ 4472 w 99490"/>
                  <a:gd name="connsiteY6" fmla="*/ 72046 h 111562"/>
                  <a:gd name="connsiteX7" fmla="*/ 27304 w 99490"/>
                  <a:gd name="connsiteY7" fmla="*/ 29427 h 111562"/>
                  <a:gd name="connsiteX8" fmla="*/ 33900 w 99490"/>
                  <a:gd name="connsiteY8" fmla="*/ 2537 h 11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90" h="111562">
                    <a:moveTo>
                      <a:pt x="97827" y="0"/>
                    </a:moveTo>
                    <a:cubicBezTo>
                      <a:pt x="97827" y="8118"/>
                      <a:pt x="101887" y="30949"/>
                      <a:pt x="97320" y="45663"/>
                    </a:cubicBezTo>
                    <a:cubicBezTo>
                      <a:pt x="95291" y="49215"/>
                      <a:pt x="91739" y="50229"/>
                      <a:pt x="93261" y="55303"/>
                    </a:cubicBezTo>
                    <a:cubicBezTo>
                      <a:pt x="96813" y="65450"/>
                      <a:pt x="90724" y="78134"/>
                      <a:pt x="86158" y="87774"/>
                    </a:cubicBezTo>
                    <a:cubicBezTo>
                      <a:pt x="80070" y="100966"/>
                      <a:pt x="68908" y="107562"/>
                      <a:pt x="52672" y="110098"/>
                    </a:cubicBezTo>
                    <a:cubicBezTo>
                      <a:pt x="41510" y="111620"/>
                      <a:pt x="29840" y="112635"/>
                      <a:pt x="18679" y="109591"/>
                    </a:cubicBezTo>
                    <a:cubicBezTo>
                      <a:pt x="-2631" y="103503"/>
                      <a:pt x="-3138" y="86252"/>
                      <a:pt x="4472" y="72046"/>
                    </a:cubicBezTo>
                    <a:cubicBezTo>
                      <a:pt x="12083" y="57840"/>
                      <a:pt x="21215" y="44141"/>
                      <a:pt x="27304" y="29427"/>
                    </a:cubicBezTo>
                    <a:cubicBezTo>
                      <a:pt x="31363" y="19787"/>
                      <a:pt x="33900" y="12684"/>
                      <a:pt x="33900" y="2537"/>
                    </a:cubicBezTo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024B32B0-A362-402C-98E0-8A0C969FD71A}"/>
                  </a:ext>
                </a:extLst>
              </p:cNvPr>
              <p:cNvSpPr/>
              <p:nvPr/>
            </p:nvSpPr>
            <p:spPr>
              <a:xfrm>
                <a:off x="7008518" y="3035284"/>
                <a:ext cx="163588" cy="78933"/>
              </a:xfrm>
              <a:custGeom>
                <a:avLst/>
                <a:gdLst>
                  <a:gd name="connsiteX0" fmla="*/ 8857 w 163588"/>
                  <a:gd name="connsiteY0" fmla="*/ 0 h 78933"/>
                  <a:gd name="connsiteX1" fmla="*/ 2769 w 163588"/>
                  <a:gd name="connsiteY1" fmla="*/ 58854 h 78933"/>
                  <a:gd name="connsiteX2" fmla="*/ 30674 w 163588"/>
                  <a:gd name="connsiteY2" fmla="*/ 64943 h 78933"/>
                  <a:gd name="connsiteX3" fmla="*/ 161067 w 163588"/>
                  <a:gd name="connsiteY3" fmla="*/ 72553 h 78933"/>
                  <a:gd name="connsiteX4" fmla="*/ 162589 w 163588"/>
                  <a:gd name="connsiteY4" fmla="*/ 60884 h 78933"/>
                  <a:gd name="connsiteX5" fmla="*/ 71771 w 163588"/>
                  <a:gd name="connsiteY5" fmla="*/ 5074 h 7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588" h="78933">
                    <a:moveTo>
                      <a:pt x="8857" y="0"/>
                    </a:moveTo>
                    <a:cubicBezTo>
                      <a:pt x="-2812" y="31457"/>
                      <a:pt x="-783" y="50229"/>
                      <a:pt x="2769" y="58854"/>
                    </a:cubicBezTo>
                    <a:cubicBezTo>
                      <a:pt x="8857" y="66465"/>
                      <a:pt x="18497" y="66972"/>
                      <a:pt x="30674" y="64943"/>
                    </a:cubicBezTo>
                    <a:cubicBezTo>
                      <a:pt x="59594" y="60884"/>
                      <a:pt x="82933" y="91833"/>
                      <a:pt x="161067" y="72553"/>
                    </a:cubicBezTo>
                    <a:cubicBezTo>
                      <a:pt x="164111" y="70524"/>
                      <a:pt x="164111" y="64436"/>
                      <a:pt x="162589" y="60884"/>
                    </a:cubicBezTo>
                    <a:cubicBezTo>
                      <a:pt x="160053" y="55303"/>
                      <a:pt x="119463" y="35008"/>
                      <a:pt x="71771" y="5074"/>
                    </a:cubicBezTo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7" name="Graphic 4">
                <a:extLst>
                  <a:ext uri="{FF2B5EF4-FFF2-40B4-BE49-F238E27FC236}">
                    <a16:creationId xmlns:a16="http://schemas.microsoft.com/office/drawing/2014/main" id="{11E936B1-B515-4265-9F93-E9D7058A19B3}"/>
                  </a:ext>
                </a:extLst>
              </p:cNvPr>
              <p:cNvGrpSpPr/>
              <p:nvPr/>
            </p:nvGrpSpPr>
            <p:grpSpPr>
              <a:xfrm>
                <a:off x="6614471" y="2631420"/>
                <a:ext cx="741881" cy="122322"/>
                <a:chOff x="6614471" y="2631420"/>
                <a:chExt cx="741881" cy="122322"/>
              </a:xfrm>
              <a:solidFill>
                <a:schemeClr val="accent1"/>
              </a:solidFill>
            </p:grpSpPr>
            <p:grpSp>
              <p:nvGrpSpPr>
                <p:cNvPr id="58" name="Graphic 4">
                  <a:extLst>
                    <a:ext uri="{FF2B5EF4-FFF2-40B4-BE49-F238E27FC236}">
                      <a16:creationId xmlns:a16="http://schemas.microsoft.com/office/drawing/2014/main" id="{DBBEF281-1B63-45E0-B4B5-4B89154EF103}"/>
                    </a:ext>
                  </a:extLst>
                </p:cNvPr>
                <p:cNvGrpSpPr/>
                <p:nvPr/>
              </p:nvGrpSpPr>
              <p:grpSpPr>
                <a:xfrm>
                  <a:off x="6614471" y="2637528"/>
                  <a:ext cx="134000" cy="107111"/>
                  <a:chOff x="6614471" y="2637528"/>
                  <a:chExt cx="134000" cy="107111"/>
                </a:xfrm>
                <a:solidFill>
                  <a:schemeClr val="accent1"/>
                </a:solidFill>
              </p:grpSpPr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D29536C2-F7BA-436F-9584-BFD6149E6CEB}"/>
                      </a:ext>
                    </a:extLst>
                  </p:cNvPr>
                  <p:cNvSpPr/>
                  <p:nvPr/>
                </p:nvSpPr>
                <p:spPr>
                  <a:xfrm>
                    <a:off x="6614471" y="2637528"/>
                    <a:ext cx="134000" cy="107111"/>
                  </a:xfrm>
                  <a:custGeom>
                    <a:avLst/>
                    <a:gdLst>
                      <a:gd name="connsiteX0" fmla="*/ 134001 w 134000"/>
                      <a:gd name="connsiteY0" fmla="*/ 72027 h 107111"/>
                      <a:gd name="connsiteX1" fmla="*/ 134001 w 134000"/>
                      <a:gd name="connsiteY1" fmla="*/ 75071 h 107111"/>
                      <a:gd name="connsiteX2" fmla="*/ 132986 w 134000"/>
                      <a:gd name="connsiteY2" fmla="*/ 83696 h 107111"/>
                      <a:gd name="connsiteX3" fmla="*/ 116750 w 134000"/>
                      <a:gd name="connsiteY3" fmla="*/ 103991 h 107111"/>
                      <a:gd name="connsiteX4" fmla="*/ 87324 w 134000"/>
                      <a:gd name="connsiteY4" fmla="*/ 106528 h 107111"/>
                      <a:gd name="connsiteX5" fmla="*/ 54852 w 134000"/>
                      <a:gd name="connsiteY5" fmla="*/ 98917 h 107111"/>
                      <a:gd name="connsiteX6" fmla="*/ 37094 w 134000"/>
                      <a:gd name="connsiteY6" fmla="*/ 92321 h 107111"/>
                      <a:gd name="connsiteX7" fmla="*/ 23396 w 134000"/>
                      <a:gd name="connsiteY7" fmla="*/ 85218 h 107111"/>
                      <a:gd name="connsiteX8" fmla="*/ 14263 w 134000"/>
                      <a:gd name="connsiteY8" fmla="*/ 76593 h 107111"/>
                      <a:gd name="connsiteX9" fmla="*/ 15277 w 134000"/>
                      <a:gd name="connsiteY9" fmla="*/ 78115 h 107111"/>
                      <a:gd name="connsiteX10" fmla="*/ 2593 w 134000"/>
                      <a:gd name="connsiteY10" fmla="*/ 66953 h 107111"/>
                      <a:gd name="connsiteX11" fmla="*/ 1579 w 134000"/>
                      <a:gd name="connsiteY11" fmla="*/ 66953 h 107111"/>
                      <a:gd name="connsiteX12" fmla="*/ 2086 w 134000"/>
                      <a:gd name="connsiteY12" fmla="*/ 59343 h 107111"/>
                      <a:gd name="connsiteX13" fmla="*/ 7667 w 134000"/>
                      <a:gd name="connsiteY13" fmla="*/ 54776 h 107111"/>
                      <a:gd name="connsiteX14" fmla="*/ 34050 w 134000"/>
                      <a:gd name="connsiteY14" fmla="*/ 48688 h 107111"/>
                      <a:gd name="connsiteX15" fmla="*/ 57389 w 134000"/>
                      <a:gd name="connsiteY15" fmla="*/ 48688 h 107111"/>
                      <a:gd name="connsiteX16" fmla="*/ 82757 w 134000"/>
                      <a:gd name="connsiteY16" fmla="*/ 43614 h 107111"/>
                      <a:gd name="connsiteX17" fmla="*/ 84787 w 134000"/>
                      <a:gd name="connsiteY17" fmla="*/ 26871 h 107111"/>
                      <a:gd name="connsiteX18" fmla="*/ 85294 w 134000"/>
                      <a:gd name="connsiteY18" fmla="*/ 11143 h 107111"/>
                      <a:gd name="connsiteX19" fmla="*/ 94427 w 134000"/>
                      <a:gd name="connsiteY19" fmla="*/ 1503 h 107111"/>
                      <a:gd name="connsiteX20" fmla="*/ 103559 w 134000"/>
                      <a:gd name="connsiteY20" fmla="*/ 2010 h 107111"/>
                      <a:gd name="connsiteX21" fmla="*/ 103559 w 134000"/>
                      <a:gd name="connsiteY21" fmla="*/ 10128 h 107111"/>
                      <a:gd name="connsiteX22" fmla="*/ 104574 w 134000"/>
                      <a:gd name="connsiteY22" fmla="*/ 22812 h 107111"/>
                      <a:gd name="connsiteX23" fmla="*/ 122332 w 134000"/>
                      <a:gd name="connsiteY23" fmla="*/ 45644 h 107111"/>
                      <a:gd name="connsiteX24" fmla="*/ 132479 w 134000"/>
                      <a:gd name="connsiteY24" fmla="*/ 65938 h 107111"/>
                      <a:gd name="connsiteX25" fmla="*/ 133494 w 134000"/>
                      <a:gd name="connsiteY25" fmla="*/ 70505 h 107111"/>
                      <a:gd name="connsiteX26" fmla="*/ 134001 w 134000"/>
                      <a:gd name="connsiteY26" fmla="*/ 72027 h 107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4000" h="107111">
                        <a:moveTo>
                          <a:pt x="134001" y="72027"/>
                        </a:moveTo>
                        <a:cubicBezTo>
                          <a:pt x="134001" y="73042"/>
                          <a:pt x="134001" y="74056"/>
                          <a:pt x="134001" y="75071"/>
                        </a:cubicBezTo>
                        <a:cubicBezTo>
                          <a:pt x="134001" y="78115"/>
                          <a:pt x="134001" y="81159"/>
                          <a:pt x="132986" y="83696"/>
                        </a:cubicBezTo>
                        <a:cubicBezTo>
                          <a:pt x="130957" y="92829"/>
                          <a:pt x="125376" y="100439"/>
                          <a:pt x="116750" y="103991"/>
                        </a:cubicBezTo>
                        <a:cubicBezTo>
                          <a:pt x="107618" y="107542"/>
                          <a:pt x="96964" y="107542"/>
                          <a:pt x="87324" y="106528"/>
                        </a:cubicBezTo>
                        <a:cubicBezTo>
                          <a:pt x="76161" y="105006"/>
                          <a:pt x="65507" y="102469"/>
                          <a:pt x="54852" y="98917"/>
                        </a:cubicBezTo>
                        <a:cubicBezTo>
                          <a:pt x="48764" y="96888"/>
                          <a:pt x="42675" y="94858"/>
                          <a:pt x="37094" y="92321"/>
                        </a:cubicBezTo>
                        <a:cubicBezTo>
                          <a:pt x="32528" y="90292"/>
                          <a:pt x="27961" y="87755"/>
                          <a:pt x="23396" y="85218"/>
                        </a:cubicBezTo>
                        <a:cubicBezTo>
                          <a:pt x="19844" y="82682"/>
                          <a:pt x="16800" y="80145"/>
                          <a:pt x="14263" y="76593"/>
                        </a:cubicBezTo>
                        <a:lnTo>
                          <a:pt x="15277" y="78115"/>
                        </a:lnTo>
                        <a:cubicBezTo>
                          <a:pt x="9696" y="78623"/>
                          <a:pt x="56" y="72534"/>
                          <a:pt x="2593" y="66953"/>
                        </a:cubicBezTo>
                        <a:lnTo>
                          <a:pt x="1579" y="66953"/>
                        </a:lnTo>
                        <a:cubicBezTo>
                          <a:pt x="-1465" y="65431"/>
                          <a:pt x="564" y="60865"/>
                          <a:pt x="2086" y="59343"/>
                        </a:cubicBezTo>
                        <a:cubicBezTo>
                          <a:pt x="3608" y="57313"/>
                          <a:pt x="5638" y="56299"/>
                          <a:pt x="7667" y="54776"/>
                        </a:cubicBezTo>
                        <a:cubicBezTo>
                          <a:pt x="15785" y="50210"/>
                          <a:pt x="25425" y="49195"/>
                          <a:pt x="34050" y="48688"/>
                        </a:cubicBezTo>
                        <a:cubicBezTo>
                          <a:pt x="41661" y="48181"/>
                          <a:pt x="49778" y="48181"/>
                          <a:pt x="57389" y="48688"/>
                        </a:cubicBezTo>
                        <a:cubicBezTo>
                          <a:pt x="69566" y="49703"/>
                          <a:pt x="78191" y="46151"/>
                          <a:pt x="82757" y="43614"/>
                        </a:cubicBezTo>
                        <a:cubicBezTo>
                          <a:pt x="88338" y="37019"/>
                          <a:pt x="86308" y="34482"/>
                          <a:pt x="84787" y="26871"/>
                        </a:cubicBezTo>
                        <a:cubicBezTo>
                          <a:pt x="83772" y="21798"/>
                          <a:pt x="83772" y="16217"/>
                          <a:pt x="85294" y="11143"/>
                        </a:cubicBezTo>
                        <a:cubicBezTo>
                          <a:pt x="86816" y="7084"/>
                          <a:pt x="90368" y="3532"/>
                          <a:pt x="94427" y="1503"/>
                        </a:cubicBezTo>
                        <a:cubicBezTo>
                          <a:pt x="96964" y="488"/>
                          <a:pt x="102037" y="-1541"/>
                          <a:pt x="103559" y="2010"/>
                        </a:cubicBezTo>
                        <a:cubicBezTo>
                          <a:pt x="104574" y="4547"/>
                          <a:pt x="103559" y="7591"/>
                          <a:pt x="103559" y="10128"/>
                        </a:cubicBezTo>
                        <a:cubicBezTo>
                          <a:pt x="103559" y="14187"/>
                          <a:pt x="104066" y="18753"/>
                          <a:pt x="104574" y="22812"/>
                        </a:cubicBezTo>
                        <a:cubicBezTo>
                          <a:pt x="106096" y="34989"/>
                          <a:pt x="111677" y="39555"/>
                          <a:pt x="122332" y="45644"/>
                        </a:cubicBezTo>
                        <a:cubicBezTo>
                          <a:pt x="129435" y="50210"/>
                          <a:pt x="132479" y="57821"/>
                          <a:pt x="132479" y="65938"/>
                        </a:cubicBezTo>
                        <a:cubicBezTo>
                          <a:pt x="132479" y="67968"/>
                          <a:pt x="132986" y="68983"/>
                          <a:pt x="133494" y="70505"/>
                        </a:cubicBezTo>
                        <a:cubicBezTo>
                          <a:pt x="134001" y="70505"/>
                          <a:pt x="134001" y="71519"/>
                          <a:pt x="134001" y="72027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41F2548F-54AC-4DA2-BCE5-E4AA2FC6A92F}"/>
                      </a:ext>
                    </a:extLst>
                  </p:cNvPr>
                  <p:cNvSpPr/>
                  <p:nvPr/>
                </p:nvSpPr>
                <p:spPr>
                  <a:xfrm>
                    <a:off x="6679150" y="2683679"/>
                    <a:ext cx="11106" cy="41622"/>
                  </a:xfrm>
                  <a:custGeom>
                    <a:avLst/>
                    <a:gdLst>
                      <a:gd name="connsiteX0" fmla="*/ 1843 w 11106"/>
                      <a:gd name="connsiteY0" fmla="*/ 41604 h 41622"/>
                      <a:gd name="connsiteX1" fmla="*/ 1335 w 11106"/>
                      <a:gd name="connsiteY1" fmla="*/ 19787 h 41622"/>
                      <a:gd name="connsiteX2" fmla="*/ 10975 w 11106"/>
                      <a:gd name="connsiteY2" fmla="*/ 0 h 41622"/>
                      <a:gd name="connsiteX3" fmla="*/ 3872 w 11106"/>
                      <a:gd name="connsiteY3" fmla="*/ 20295 h 41622"/>
                      <a:gd name="connsiteX4" fmla="*/ 1843 w 11106"/>
                      <a:gd name="connsiteY4" fmla="*/ 41604 h 41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1622">
                        <a:moveTo>
                          <a:pt x="1843" y="41604"/>
                        </a:moveTo>
                        <a:cubicBezTo>
                          <a:pt x="1335" y="42111"/>
                          <a:pt x="-1709" y="31964"/>
                          <a:pt x="1335" y="19787"/>
                        </a:cubicBezTo>
                        <a:cubicBezTo>
                          <a:pt x="4380" y="7610"/>
                          <a:pt x="10468" y="0"/>
                          <a:pt x="10975" y="0"/>
                        </a:cubicBezTo>
                        <a:cubicBezTo>
                          <a:pt x="11990" y="507"/>
                          <a:pt x="6916" y="9133"/>
                          <a:pt x="3872" y="20295"/>
                        </a:cubicBezTo>
                        <a:cubicBezTo>
                          <a:pt x="1335" y="31964"/>
                          <a:pt x="2857" y="41604"/>
                          <a:pt x="1843" y="41604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4D6B3F91-73E1-4587-93A6-7A2ED282EC01}"/>
                      </a:ext>
                    </a:extLst>
                  </p:cNvPr>
                  <p:cNvSpPr/>
                  <p:nvPr/>
                </p:nvSpPr>
                <p:spPr>
                  <a:xfrm>
                    <a:off x="6617064" y="2696363"/>
                    <a:ext cx="66972" cy="8625"/>
                  </a:xfrm>
                  <a:custGeom>
                    <a:avLst/>
                    <a:gdLst>
                      <a:gd name="connsiteX0" fmla="*/ 66973 w 66972"/>
                      <a:gd name="connsiteY0" fmla="*/ 6088 h 8625"/>
                      <a:gd name="connsiteX1" fmla="*/ 64436 w 66972"/>
                      <a:gd name="connsiteY1" fmla="*/ 5581 h 8625"/>
                      <a:gd name="connsiteX2" fmla="*/ 56825 w 66972"/>
                      <a:gd name="connsiteY2" fmla="*/ 5074 h 8625"/>
                      <a:gd name="connsiteX3" fmla="*/ 31964 w 66972"/>
                      <a:gd name="connsiteY3" fmla="*/ 2537 h 8625"/>
                      <a:gd name="connsiteX4" fmla="*/ 24861 w 66972"/>
                      <a:gd name="connsiteY4" fmla="*/ 2029 h 8625"/>
                      <a:gd name="connsiteX5" fmla="*/ 18266 w 66972"/>
                      <a:gd name="connsiteY5" fmla="*/ 1015 h 8625"/>
                      <a:gd name="connsiteX6" fmla="*/ 7610 w 66972"/>
                      <a:gd name="connsiteY6" fmla="*/ 3044 h 8625"/>
                      <a:gd name="connsiteX7" fmla="*/ 1015 w 66972"/>
                      <a:gd name="connsiteY7" fmla="*/ 6088 h 8625"/>
                      <a:gd name="connsiteX8" fmla="*/ 508 w 66972"/>
                      <a:gd name="connsiteY8" fmla="*/ 8118 h 8625"/>
                      <a:gd name="connsiteX9" fmla="*/ 0 w 66972"/>
                      <a:gd name="connsiteY9" fmla="*/ 8625 h 8625"/>
                      <a:gd name="connsiteX10" fmla="*/ 0 w 66972"/>
                      <a:gd name="connsiteY10" fmla="*/ 8118 h 8625"/>
                      <a:gd name="connsiteX11" fmla="*/ 508 w 66972"/>
                      <a:gd name="connsiteY11" fmla="*/ 6088 h 8625"/>
                      <a:gd name="connsiteX12" fmla="*/ 7103 w 66972"/>
                      <a:gd name="connsiteY12" fmla="*/ 2029 h 8625"/>
                      <a:gd name="connsiteX13" fmla="*/ 18266 w 66972"/>
                      <a:gd name="connsiteY13" fmla="*/ 0 h 8625"/>
                      <a:gd name="connsiteX14" fmla="*/ 24861 w 66972"/>
                      <a:gd name="connsiteY14" fmla="*/ 507 h 8625"/>
                      <a:gd name="connsiteX15" fmla="*/ 31964 w 66972"/>
                      <a:gd name="connsiteY15" fmla="*/ 1015 h 8625"/>
                      <a:gd name="connsiteX16" fmla="*/ 66973 w 66972"/>
                      <a:gd name="connsiteY16" fmla="*/ 6088 h 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6972" h="8625">
                        <a:moveTo>
                          <a:pt x="66973" y="6088"/>
                        </a:moveTo>
                        <a:cubicBezTo>
                          <a:pt x="66973" y="6088"/>
                          <a:pt x="65958" y="6088"/>
                          <a:pt x="64436" y="5581"/>
                        </a:cubicBezTo>
                        <a:cubicBezTo>
                          <a:pt x="62406" y="5581"/>
                          <a:pt x="59869" y="5074"/>
                          <a:pt x="56825" y="5074"/>
                        </a:cubicBezTo>
                        <a:cubicBezTo>
                          <a:pt x="50229" y="4566"/>
                          <a:pt x="41604" y="3552"/>
                          <a:pt x="31964" y="2537"/>
                        </a:cubicBezTo>
                        <a:cubicBezTo>
                          <a:pt x="29427" y="2537"/>
                          <a:pt x="27398" y="2029"/>
                          <a:pt x="24861" y="2029"/>
                        </a:cubicBezTo>
                        <a:cubicBezTo>
                          <a:pt x="22324" y="1522"/>
                          <a:pt x="20295" y="1522"/>
                          <a:pt x="18266" y="1015"/>
                        </a:cubicBezTo>
                        <a:cubicBezTo>
                          <a:pt x="14206" y="1015"/>
                          <a:pt x="10655" y="2029"/>
                          <a:pt x="7610" y="3044"/>
                        </a:cubicBezTo>
                        <a:cubicBezTo>
                          <a:pt x="4566" y="4059"/>
                          <a:pt x="2030" y="5074"/>
                          <a:pt x="1015" y="6088"/>
                        </a:cubicBezTo>
                        <a:cubicBezTo>
                          <a:pt x="508" y="6596"/>
                          <a:pt x="508" y="7610"/>
                          <a:pt x="508" y="8118"/>
                        </a:cubicBezTo>
                        <a:cubicBezTo>
                          <a:pt x="508" y="8625"/>
                          <a:pt x="0" y="8625"/>
                          <a:pt x="0" y="8625"/>
                        </a:cubicBezTo>
                        <a:cubicBezTo>
                          <a:pt x="0" y="8625"/>
                          <a:pt x="0" y="8118"/>
                          <a:pt x="0" y="8118"/>
                        </a:cubicBezTo>
                        <a:cubicBezTo>
                          <a:pt x="0" y="7610"/>
                          <a:pt x="0" y="7103"/>
                          <a:pt x="508" y="6088"/>
                        </a:cubicBezTo>
                        <a:cubicBezTo>
                          <a:pt x="1522" y="4566"/>
                          <a:pt x="4059" y="3044"/>
                          <a:pt x="7103" y="2029"/>
                        </a:cubicBezTo>
                        <a:cubicBezTo>
                          <a:pt x="10147" y="1015"/>
                          <a:pt x="13699" y="0"/>
                          <a:pt x="18266" y="0"/>
                        </a:cubicBezTo>
                        <a:cubicBezTo>
                          <a:pt x="20295" y="0"/>
                          <a:pt x="22831" y="507"/>
                          <a:pt x="24861" y="507"/>
                        </a:cubicBezTo>
                        <a:cubicBezTo>
                          <a:pt x="27398" y="507"/>
                          <a:pt x="29427" y="1015"/>
                          <a:pt x="31964" y="1015"/>
                        </a:cubicBezTo>
                        <a:cubicBezTo>
                          <a:pt x="51244" y="3552"/>
                          <a:pt x="66973" y="5074"/>
                          <a:pt x="66973" y="6088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9A7400BD-8B81-463C-B9F6-9DB61D5F4C19}"/>
                      </a:ext>
                    </a:extLst>
                  </p:cNvPr>
                  <p:cNvSpPr/>
                  <p:nvPr/>
                </p:nvSpPr>
                <p:spPr>
                  <a:xfrm>
                    <a:off x="6626147" y="2695856"/>
                    <a:ext cx="55352" cy="19884"/>
                  </a:xfrm>
                  <a:custGeom>
                    <a:avLst/>
                    <a:gdLst>
                      <a:gd name="connsiteX0" fmla="*/ 55353 w 55352"/>
                      <a:gd name="connsiteY0" fmla="*/ 19787 h 19884"/>
                      <a:gd name="connsiteX1" fmla="*/ 45205 w 55352"/>
                      <a:gd name="connsiteY1" fmla="*/ 16236 h 19884"/>
                      <a:gd name="connsiteX2" fmla="*/ 21867 w 55352"/>
                      <a:gd name="connsiteY2" fmla="*/ 6088 h 19884"/>
                      <a:gd name="connsiteX3" fmla="*/ 8675 w 55352"/>
                      <a:gd name="connsiteY3" fmla="*/ 3044 h 19884"/>
                      <a:gd name="connsiteX4" fmla="*/ 2079 w 55352"/>
                      <a:gd name="connsiteY4" fmla="*/ 9133 h 19884"/>
                      <a:gd name="connsiteX5" fmla="*/ 3094 w 55352"/>
                      <a:gd name="connsiteY5" fmla="*/ 19280 h 19884"/>
                      <a:gd name="connsiteX6" fmla="*/ 50 w 55352"/>
                      <a:gd name="connsiteY6" fmla="*/ 8625 h 19884"/>
                      <a:gd name="connsiteX7" fmla="*/ 2079 w 55352"/>
                      <a:gd name="connsiteY7" fmla="*/ 3044 h 19884"/>
                      <a:gd name="connsiteX8" fmla="*/ 8675 w 55352"/>
                      <a:gd name="connsiteY8" fmla="*/ 0 h 19884"/>
                      <a:gd name="connsiteX9" fmla="*/ 22881 w 55352"/>
                      <a:gd name="connsiteY9" fmla="*/ 3044 h 19884"/>
                      <a:gd name="connsiteX10" fmla="*/ 46220 w 55352"/>
                      <a:gd name="connsiteY10" fmla="*/ 14206 h 19884"/>
                      <a:gd name="connsiteX11" fmla="*/ 55353 w 55352"/>
                      <a:gd name="connsiteY11" fmla="*/ 19787 h 19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5352" h="19884">
                        <a:moveTo>
                          <a:pt x="55353" y="19787"/>
                        </a:moveTo>
                        <a:cubicBezTo>
                          <a:pt x="55353" y="20295"/>
                          <a:pt x="51293" y="18773"/>
                          <a:pt x="45205" y="16236"/>
                        </a:cubicBezTo>
                        <a:cubicBezTo>
                          <a:pt x="39117" y="13699"/>
                          <a:pt x="30999" y="9640"/>
                          <a:pt x="21867" y="6088"/>
                        </a:cubicBezTo>
                        <a:cubicBezTo>
                          <a:pt x="17300" y="4566"/>
                          <a:pt x="12734" y="3044"/>
                          <a:pt x="8675" y="3044"/>
                        </a:cubicBezTo>
                        <a:cubicBezTo>
                          <a:pt x="4616" y="3044"/>
                          <a:pt x="2586" y="6088"/>
                          <a:pt x="2079" y="9133"/>
                        </a:cubicBezTo>
                        <a:cubicBezTo>
                          <a:pt x="1064" y="15221"/>
                          <a:pt x="3601" y="19280"/>
                          <a:pt x="3094" y="19280"/>
                        </a:cubicBezTo>
                        <a:cubicBezTo>
                          <a:pt x="3094" y="19787"/>
                          <a:pt x="-458" y="16236"/>
                          <a:pt x="50" y="8625"/>
                        </a:cubicBezTo>
                        <a:cubicBezTo>
                          <a:pt x="50" y="7103"/>
                          <a:pt x="557" y="5074"/>
                          <a:pt x="2079" y="3044"/>
                        </a:cubicBezTo>
                        <a:cubicBezTo>
                          <a:pt x="3601" y="1522"/>
                          <a:pt x="6138" y="0"/>
                          <a:pt x="8675" y="0"/>
                        </a:cubicBezTo>
                        <a:cubicBezTo>
                          <a:pt x="13748" y="0"/>
                          <a:pt x="18315" y="1522"/>
                          <a:pt x="22881" y="3044"/>
                        </a:cubicBezTo>
                        <a:cubicBezTo>
                          <a:pt x="32521" y="6596"/>
                          <a:pt x="40639" y="11162"/>
                          <a:pt x="46220" y="14206"/>
                        </a:cubicBezTo>
                        <a:cubicBezTo>
                          <a:pt x="51801" y="17250"/>
                          <a:pt x="55353" y="19280"/>
                          <a:pt x="55353" y="19787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59" name="Graphic 4">
                  <a:extLst>
                    <a:ext uri="{FF2B5EF4-FFF2-40B4-BE49-F238E27FC236}">
                      <a16:creationId xmlns:a16="http://schemas.microsoft.com/office/drawing/2014/main" id="{010C449C-47A4-4468-ABDB-CA2CD845A20F}"/>
                    </a:ext>
                  </a:extLst>
                </p:cNvPr>
                <p:cNvGrpSpPr/>
                <p:nvPr/>
              </p:nvGrpSpPr>
              <p:grpSpPr>
                <a:xfrm>
                  <a:off x="7222352" y="2634484"/>
                  <a:ext cx="134001" cy="107111"/>
                  <a:chOff x="7222352" y="2634484"/>
                  <a:chExt cx="134001" cy="107111"/>
                </a:xfrm>
                <a:solidFill>
                  <a:schemeClr val="accent1"/>
                </a:solidFill>
              </p:grpSpPr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6AFAD063-190A-4D6B-AAB5-DF5745F41121}"/>
                      </a:ext>
                    </a:extLst>
                  </p:cNvPr>
                  <p:cNvSpPr/>
                  <p:nvPr/>
                </p:nvSpPr>
                <p:spPr>
                  <a:xfrm>
                    <a:off x="7222352" y="2634484"/>
                    <a:ext cx="134001" cy="107111"/>
                  </a:xfrm>
                  <a:custGeom>
                    <a:avLst/>
                    <a:gdLst>
                      <a:gd name="connsiteX0" fmla="*/ 0 w 134001"/>
                      <a:gd name="connsiteY0" fmla="*/ 72027 h 107111"/>
                      <a:gd name="connsiteX1" fmla="*/ 0 w 134001"/>
                      <a:gd name="connsiteY1" fmla="*/ 75071 h 107111"/>
                      <a:gd name="connsiteX2" fmla="*/ 1014 w 134001"/>
                      <a:gd name="connsiteY2" fmla="*/ 83696 h 107111"/>
                      <a:gd name="connsiteX3" fmla="*/ 17251 w 134001"/>
                      <a:gd name="connsiteY3" fmla="*/ 103991 h 107111"/>
                      <a:gd name="connsiteX4" fmla="*/ 46677 w 134001"/>
                      <a:gd name="connsiteY4" fmla="*/ 106528 h 107111"/>
                      <a:gd name="connsiteX5" fmla="*/ 79149 w 134001"/>
                      <a:gd name="connsiteY5" fmla="*/ 98917 h 107111"/>
                      <a:gd name="connsiteX6" fmla="*/ 96907 w 134001"/>
                      <a:gd name="connsiteY6" fmla="*/ 92321 h 107111"/>
                      <a:gd name="connsiteX7" fmla="*/ 110606 w 134001"/>
                      <a:gd name="connsiteY7" fmla="*/ 85218 h 107111"/>
                      <a:gd name="connsiteX8" fmla="*/ 119738 w 134001"/>
                      <a:gd name="connsiteY8" fmla="*/ 76593 h 107111"/>
                      <a:gd name="connsiteX9" fmla="*/ 118724 w 134001"/>
                      <a:gd name="connsiteY9" fmla="*/ 78115 h 107111"/>
                      <a:gd name="connsiteX10" fmla="*/ 131408 w 134001"/>
                      <a:gd name="connsiteY10" fmla="*/ 66953 h 107111"/>
                      <a:gd name="connsiteX11" fmla="*/ 132422 w 134001"/>
                      <a:gd name="connsiteY11" fmla="*/ 66953 h 107111"/>
                      <a:gd name="connsiteX12" fmla="*/ 131915 w 134001"/>
                      <a:gd name="connsiteY12" fmla="*/ 59343 h 107111"/>
                      <a:gd name="connsiteX13" fmla="*/ 126334 w 134001"/>
                      <a:gd name="connsiteY13" fmla="*/ 54776 h 107111"/>
                      <a:gd name="connsiteX14" fmla="*/ 99951 w 134001"/>
                      <a:gd name="connsiteY14" fmla="*/ 48688 h 107111"/>
                      <a:gd name="connsiteX15" fmla="*/ 76612 w 134001"/>
                      <a:gd name="connsiteY15" fmla="*/ 48688 h 107111"/>
                      <a:gd name="connsiteX16" fmla="*/ 51244 w 134001"/>
                      <a:gd name="connsiteY16" fmla="*/ 43614 h 107111"/>
                      <a:gd name="connsiteX17" fmla="*/ 49214 w 134001"/>
                      <a:gd name="connsiteY17" fmla="*/ 26871 h 107111"/>
                      <a:gd name="connsiteX18" fmla="*/ 48707 w 134001"/>
                      <a:gd name="connsiteY18" fmla="*/ 11143 h 107111"/>
                      <a:gd name="connsiteX19" fmla="*/ 39575 w 134001"/>
                      <a:gd name="connsiteY19" fmla="*/ 1503 h 107111"/>
                      <a:gd name="connsiteX20" fmla="*/ 30442 w 134001"/>
                      <a:gd name="connsiteY20" fmla="*/ 2010 h 107111"/>
                      <a:gd name="connsiteX21" fmla="*/ 30442 w 134001"/>
                      <a:gd name="connsiteY21" fmla="*/ 10128 h 107111"/>
                      <a:gd name="connsiteX22" fmla="*/ 29427 w 134001"/>
                      <a:gd name="connsiteY22" fmla="*/ 22812 h 107111"/>
                      <a:gd name="connsiteX23" fmla="*/ 11670 w 134001"/>
                      <a:gd name="connsiteY23" fmla="*/ 45644 h 107111"/>
                      <a:gd name="connsiteX24" fmla="*/ 1522 w 134001"/>
                      <a:gd name="connsiteY24" fmla="*/ 65938 h 107111"/>
                      <a:gd name="connsiteX25" fmla="*/ 507 w 134001"/>
                      <a:gd name="connsiteY25" fmla="*/ 70505 h 107111"/>
                      <a:gd name="connsiteX26" fmla="*/ 0 w 134001"/>
                      <a:gd name="connsiteY26" fmla="*/ 72027 h 107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4001" h="107111">
                        <a:moveTo>
                          <a:pt x="0" y="72027"/>
                        </a:moveTo>
                        <a:cubicBezTo>
                          <a:pt x="0" y="73042"/>
                          <a:pt x="0" y="74056"/>
                          <a:pt x="0" y="75071"/>
                        </a:cubicBezTo>
                        <a:cubicBezTo>
                          <a:pt x="0" y="78115"/>
                          <a:pt x="0" y="81159"/>
                          <a:pt x="1014" y="83696"/>
                        </a:cubicBezTo>
                        <a:cubicBezTo>
                          <a:pt x="3044" y="92829"/>
                          <a:pt x="8625" y="100439"/>
                          <a:pt x="17251" y="103991"/>
                        </a:cubicBezTo>
                        <a:cubicBezTo>
                          <a:pt x="26383" y="107542"/>
                          <a:pt x="37038" y="107542"/>
                          <a:pt x="46677" y="106528"/>
                        </a:cubicBezTo>
                        <a:cubicBezTo>
                          <a:pt x="57840" y="105006"/>
                          <a:pt x="68494" y="102469"/>
                          <a:pt x="79149" y="98917"/>
                        </a:cubicBezTo>
                        <a:cubicBezTo>
                          <a:pt x="85238" y="96888"/>
                          <a:pt x="91326" y="94858"/>
                          <a:pt x="96907" y="92321"/>
                        </a:cubicBezTo>
                        <a:cubicBezTo>
                          <a:pt x="101473" y="90292"/>
                          <a:pt x="106040" y="87755"/>
                          <a:pt x="110606" y="85218"/>
                        </a:cubicBezTo>
                        <a:cubicBezTo>
                          <a:pt x="114157" y="82682"/>
                          <a:pt x="117201" y="80145"/>
                          <a:pt x="119738" y="76593"/>
                        </a:cubicBezTo>
                        <a:lnTo>
                          <a:pt x="118724" y="78115"/>
                        </a:lnTo>
                        <a:cubicBezTo>
                          <a:pt x="124305" y="78623"/>
                          <a:pt x="133945" y="72534"/>
                          <a:pt x="131408" y="66953"/>
                        </a:cubicBezTo>
                        <a:lnTo>
                          <a:pt x="132422" y="66953"/>
                        </a:lnTo>
                        <a:cubicBezTo>
                          <a:pt x="135466" y="65431"/>
                          <a:pt x="133437" y="60865"/>
                          <a:pt x="131915" y="59343"/>
                        </a:cubicBezTo>
                        <a:cubicBezTo>
                          <a:pt x="130393" y="57313"/>
                          <a:pt x="128364" y="56299"/>
                          <a:pt x="126334" y="54776"/>
                        </a:cubicBezTo>
                        <a:cubicBezTo>
                          <a:pt x="118216" y="50210"/>
                          <a:pt x="108576" y="49195"/>
                          <a:pt x="99951" y="48688"/>
                        </a:cubicBezTo>
                        <a:cubicBezTo>
                          <a:pt x="92340" y="48181"/>
                          <a:pt x="84223" y="48181"/>
                          <a:pt x="76612" y="48688"/>
                        </a:cubicBezTo>
                        <a:cubicBezTo>
                          <a:pt x="64435" y="49703"/>
                          <a:pt x="55810" y="46151"/>
                          <a:pt x="51244" y="43614"/>
                        </a:cubicBezTo>
                        <a:cubicBezTo>
                          <a:pt x="45663" y="37019"/>
                          <a:pt x="47693" y="34482"/>
                          <a:pt x="49214" y="26871"/>
                        </a:cubicBezTo>
                        <a:cubicBezTo>
                          <a:pt x="50229" y="21798"/>
                          <a:pt x="50229" y="16217"/>
                          <a:pt x="48707" y="11143"/>
                        </a:cubicBezTo>
                        <a:cubicBezTo>
                          <a:pt x="47185" y="7084"/>
                          <a:pt x="43633" y="3532"/>
                          <a:pt x="39575" y="1503"/>
                        </a:cubicBezTo>
                        <a:cubicBezTo>
                          <a:pt x="37038" y="488"/>
                          <a:pt x="31964" y="-1541"/>
                          <a:pt x="30442" y="2010"/>
                        </a:cubicBezTo>
                        <a:cubicBezTo>
                          <a:pt x="29427" y="4547"/>
                          <a:pt x="30442" y="7591"/>
                          <a:pt x="30442" y="10128"/>
                        </a:cubicBezTo>
                        <a:cubicBezTo>
                          <a:pt x="30442" y="14187"/>
                          <a:pt x="29935" y="18753"/>
                          <a:pt x="29427" y="22812"/>
                        </a:cubicBezTo>
                        <a:cubicBezTo>
                          <a:pt x="27905" y="34989"/>
                          <a:pt x="22324" y="39555"/>
                          <a:pt x="11670" y="45644"/>
                        </a:cubicBezTo>
                        <a:cubicBezTo>
                          <a:pt x="4566" y="50210"/>
                          <a:pt x="1522" y="57821"/>
                          <a:pt x="1522" y="65938"/>
                        </a:cubicBezTo>
                        <a:cubicBezTo>
                          <a:pt x="1522" y="67968"/>
                          <a:pt x="1014" y="68983"/>
                          <a:pt x="507" y="70505"/>
                        </a:cubicBezTo>
                        <a:cubicBezTo>
                          <a:pt x="0" y="70505"/>
                          <a:pt x="0" y="71012"/>
                          <a:pt x="0" y="72027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DC59500A-02D6-4F2A-A73F-9FF7AB3F1EF1}"/>
                      </a:ext>
                    </a:extLst>
                  </p:cNvPr>
                  <p:cNvSpPr/>
                  <p:nvPr/>
                </p:nvSpPr>
                <p:spPr>
                  <a:xfrm>
                    <a:off x="7279645" y="2680105"/>
                    <a:ext cx="11376" cy="41644"/>
                  </a:xfrm>
                  <a:custGeom>
                    <a:avLst/>
                    <a:gdLst>
                      <a:gd name="connsiteX0" fmla="*/ 9678 w 11376"/>
                      <a:gd name="connsiteY0" fmla="*/ 41626 h 41644"/>
                      <a:gd name="connsiteX1" fmla="*/ 7142 w 11376"/>
                      <a:gd name="connsiteY1" fmla="*/ 20317 h 41644"/>
                      <a:gd name="connsiteX2" fmla="*/ 39 w 11376"/>
                      <a:gd name="connsiteY2" fmla="*/ 23 h 41644"/>
                      <a:gd name="connsiteX3" fmla="*/ 9678 w 11376"/>
                      <a:gd name="connsiteY3" fmla="*/ 19810 h 41644"/>
                      <a:gd name="connsiteX4" fmla="*/ 9678 w 11376"/>
                      <a:gd name="connsiteY4" fmla="*/ 41626 h 41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376" h="41644">
                        <a:moveTo>
                          <a:pt x="9678" y="41626"/>
                        </a:moveTo>
                        <a:cubicBezTo>
                          <a:pt x="8664" y="41626"/>
                          <a:pt x="10186" y="31987"/>
                          <a:pt x="7142" y="20317"/>
                        </a:cubicBezTo>
                        <a:cubicBezTo>
                          <a:pt x="4098" y="9155"/>
                          <a:pt x="-469" y="530"/>
                          <a:pt x="39" y="23"/>
                        </a:cubicBezTo>
                        <a:cubicBezTo>
                          <a:pt x="546" y="-485"/>
                          <a:pt x="6634" y="7633"/>
                          <a:pt x="9678" y="19810"/>
                        </a:cubicBezTo>
                        <a:cubicBezTo>
                          <a:pt x="13230" y="31987"/>
                          <a:pt x="10186" y="42134"/>
                          <a:pt x="9678" y="41626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A02CB811-FC50-43DC-B49C-B6B9A69F2B42}"/>
                      </a:ext>
                    </a:extLst>
                  </p:cNvPr>
                  <p:cNvSpPr/>
                  <p:nvPr/>
                </p:nvSpPr>
                <p:spPr>
                  <a:xfrm>
                    <a:off x="7286787" y="2693319"/>
                    <a:ext cx="66972" cy="8625"/>
                  </a:xfrm>
                  <a:custGeom>
                    <a:avLst/>
                    <a:gdLst>
                      <a:gd name="connsiteX0" fmla="*/ 0 w 66972"/>
                      <a:gd name="connsiteY0" fmla="*/ 5581 h 8625"/>
                      <a:gd name="connsiteX1" fmla="*/ 35008 w 66972"/>
                      <a:gd name="connsiteY1" fmla="*/ 1015 h 8625"/>
                      <a:gd name="connsiteX2" fmla="*/ 42112 w 66972"/>
                      <a:gd name="connsiteY2" fmla="*/ 507 h 8625"/>
                      <a:gd name="connsiteX3" fmla="*/ 48708 w 66972"/>
                      <a:gd name="connsiteY3" fmla="*/ 0 h 8625"/>
                      <a:gd name="connsiteX4" fmla="*/ 59869 w 66972"/>
                      <a:gd name="connsiteY4" fmla="*/ 2029 h 8625"/>
                      <a:gd name="connsiteX5" fmla="*/ 66465 w 66972"/>
                      <a:gd name="connsiteY5" fmla="*/ 6088 h 8625"/>
                      <a:gd name="connsiteX6" fmla="*/ 66973 w 66972"/>
                      <a:gd name="connsiteY6" fmla="*/ 8118 h 8625"/>
                      <a:gd name="connsiteX7" fmla="*/ 66973 w 66972"/>
                      <a:gd name="connsiteY7" fmla="*/ 8625 h 8625"/>
                      <a:gd name="connsiteX8" fmla="*/ 66465 w 66972"/>
                      <a:gd name="connsiteY8" fmla="*/ 8118 h 8625"/>
                      <a:gd name="connsiteX9" fmla="*/ 65958 w 66972"/>
                      <a:gd name="connsiteY9" fmla="*/ 6088 h 8625"/>
                      <a:gd name="connsiteX10" fmla="*/ 59362 w 66972"/>
                      <a:gd name="connsiteY10" fmla="*/ 3044 h 8625"/>
                      <a:gd name="connsiteX11" fmla="*/ 48708 w 66972"/>
                      <a:gd name="connsiteY11" fmla="*/ 1015 h 8625"/>
                      <a:gd name="connsiteX12" fmla="*/ 42112 w 66972"/>
                      <a:gd name="connsiteY12" fmla="*/ 2029 h 8625"/>
                      <a:gd name="connsiteX13" fmla="*/ 35008 w 66972"/>
                      <a:gd name="connsiteY13" fmla="*/ 2537 h 8625"/>
                      <a:gd name="connsiteX14" fmla="*/ 10147 w 66972"/>
                      <a:gd name="connsiteY14" fmla="*/ 5074 h 8625"/>
                      <a:gd name="connsiteX15" fmla="*/ 2537 w 66972"/>
                      <a:gd name="connsiteY15" fmla="*/ 5581 h 8625"/>
                      <a:gd name="connsiteX16" fmla="*/ 0 w 66972"/>
                      <a:gd name="connsiteY16" fmla="*/ 5581 h 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6972" h="8625">
                        <a:moveTo>
                          <a:pt x="0" y="5581"/>
                        </a:moveTo>
                        <a:cubicBezTo>
                          <a:pt x="0" y="4566"/>
                          <a:pt x="15729" y="3044"/>
                          <a:pt x="35008" y="1015"/>
                        </a:cubicBezTo>
                        <a:cubicBezTo>
                          <a:pt x="37545" y="1015"/>
                          <a:pt x="39575" y="507"/>
                          <a:pt x="42112" y="507"/>
                        </a:cubicBezTo>
                        <a:cubicBezTo>
                          <a:pt x="44141" y="507"/>
                          <a:pt x="46678" y="0"/>
                          <a:pt x="48708" y="0"/>
                        </a:cubicBezTo>
                        <a:cubicBezTo>
                          <a:pt x="53273" y="0"/>
                          <a:pt x="56825" y="1522"/>
                          <a:pt x="59869" y="2029"/>
                        </a:cubicBezTo>
                        <a:cubicBezTo>
                          <a:pt x="62913" y="3044"/>
                          <a:pt x="65450" y="4566"/>
                          <a:pt x="66465" y="6088"/>
                        </a:cubicBezTo>
                        <a:cubicBezTo>
                          <a:pt x="66973" y="7103"/>
                          <a:pt x="66465" y="7610"/>
                          <a:pt x="66973" y="8118"/>
                        </a:cubicBezTo>
                        <a:cubicBezTo>
                          <a:pt x="66973" y="8625"/>
                          <a:pt x="66973" y="8625"/>
                          <a:pt x="66973" y="8625"/>
                        </a:cubicBezTo>
                        <a:cubicBezTo>
                          <a:pt x="66973" y="8625"/>
                          <a:pt x="66973" y="8625"/>
                          <a:pt x="66465" y="8118"/>
                        </a:cubicBezTo>
                        <a:cubicBezTo>
                          <a:pt x="66465" y="7610"/>
                          <a:pt x="66465" y="7103"/>
                          <a:pt x="65958" y="6088"/>
                        </a:cubicBezTo>
                        <a:cubicBezTo>
                          <a:pt x="64943" y="5074"/>
                          <a:pt x="62406" y="3552"/>
                          <a:pt x="59362" y="3044"/>
                        </a:cubicBezTo>
                        <a:cubicBezTo>
                          <a:pt x="56318" y="2029"/>
                          <a:pt x="52766" y="1015"/>
                          <a:pt x="48708" y="1015"/>
                        </a:cubicBezTo>
                        <a:cubicBezTo>
                          <a:pt x="46678" y="1015"/>
                          <a:pt x="44648" y="1522"/>
                          <a:pt x="42112" y="2029"/>
                        </a:cubicBezTo>
                        <a:cubicBezTo>
                          <a:pt x="39575" y="2029"/>
                          <a:pt x="37545" y="2537"/>
                          <a:pt x="35008" y="2537"/>
                        </a:cubicBezTo>
                        <a:cubicBezTo>
                          <a:pt x="25368" y="3552"/>
                          <a:pt x="16743" y="4059"/>
                          <a:pt x="10147" y="5074"/>
                        </a:cubicBezTo>
                        <a:cubicBezTo>
                          <a:pt x="7103" y="5074"/>
                          <a:pt x="4566" y="5581"/>
                          <a:pt x="2537" y="5581"/>
                        </a:cubicBezTo>
                        <a:cubicBezTo>
                          <a:pt x="1015" y="5581"/>
                          <a:pt x="0" y="5581"/>
                          <a:pt x="0" y="5581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FDF435F5-F35C-4061-889A-022811B2B8C0}"/>
                      </a:ext>
                    </a:extLst>
                  </p:cNvPr>
                  <p:cNvSpPr/>
                  <p:nvPr/>
                </p:nvSpPr>
                <p:spPr>
                  <a:xfrm>
                    <a:off x="7289324" y="2692225"/>
                    <a:ext cx="55352" cy="19963"/>
                  </a:xfrm>
                  <a:custGeom>
                    <a:avLst/>
                    <a:gdLst>
                      <a:gd name="connsiteX0" fmla="*/ 0 w 55352"/>
                      <a:gd name="connsiteY0" fmla="*/ 19867 h 19963"/>
                      <a:gd name="connsiteX1" fmla="*/ 9133 w 55352"/>
                      <a:gd name="connsiteY1" fmla="*/ 14286 h 19963"/>
                      <a:gd name="connsiteX2" fmla="*/ 32472 w 55352"/>
                      <a:gd name="connsiteY2" fmla="*/ 3124 h 19963"/>
                      <a:gd name="connsiteX3" fmla="*/ 46678 w 55352"/>
                      <a:gd name="connsiteY3" fmla="*/ 79 h 19963"/>
                      <a:gd name="connsiteX4" fmla="*/ 53273 w 55352"/>
                      <a:gd name="connsiteY4" fmla="*/ 3124 h 19963"/>
                      <a:gd name="connsiteX5" fmla="*/ 55303 w 55352"/>
                      <a:gd name="connsiteY5" fmla="*/ 8705 h 19963"/>
                      <a:gd name="connsiteX6" fmla="*/ 52259 w 55352"/>
                      <a:gd name="connsiteY6" fmla="*/ 19359 h 19963"/>
                      <a:gd name="connsiteX7" fmla="*/ 53273 w 55352"/>
                      <a:gd name="connsiteY7" fmla="*/ 9212 h 19963"/>
                      <a:gd name="connsiteX8" fmla="*/ 46678 w 55352"/>
                      <a:gd name="connsiteY8" fmla="*/ 3124 h 19963"/>
                      <a:gd name="connsiteX9" fmla="*/ 33487 w 55352"/>
                      <a:gd name="connsiteY9" fmla="*/ 6168 h 19963"/>
                      <a:gd name="connsiteX10" fmla="*/ 10147 w 55352"/>
                      <a:gd name="connsiteY10" fmla="*/ 16315 h 19963"/>
                      <a:gd name="connsiteX11" fmla="*/ 0 w 55352"/>
                      <a:gd name="connsiteY11" fmla="*/ 19867 h 19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5352" h="19963">
                        <a:moveTo>
                          <a:pt x="0" y="19867"/>
                        </a:moveTo>
                        <a:cubicBezTo>
                          <a:pt x="0" y="19359"/>
                          <a:pt x="3552" y="17330"/>
                          <a:pt x="9133" y="14286"/>
                        </a:cubicBezTo>
                        <a:cubicBezTo>
                          <a:pt x="14714" y="11242"/>
                          <a:pt x="22831" y="6675"/>
                          <a:pt x="32472" y="3124"/>
                        </a:cubicBezTo>
                        <a:cubicBezTo>
                          <a:pt x="37038" y="1602"/>
                          <a:pt x="42112" y="-428"/>
                          <a:pt x="46678" y="79"/>
                        </a:cubicBezTo>
                        <a:cubicBezTo>
                          <a:pt x="49215" y="79"/>
                          <a:pt x="51752" y="1094"/>
                          <a:pt x="53273" y="3124"/>
                        </a:cubicBezTo>
                        <a:cubicBezTo>
                          <a:pt x="54796" y="4646"/>
                          <a:pt x="55303" y="6675"/>
                          <a:pt x="55303" y="8705"/>
                        </a:cubicBezTo>
                        <a:cubicBezTo>
                          <a:pt x="55810" y="15808"/>
                          <a:pt x="52259" y="19359"/>
                          <a:pt x="52259" y="19359"/>
                        </a:cubicBezTo>
                        <a:cubicBezTo>
                          <a:pt x="51752" y="19359"/>
                          <a:pt x="54289" y="15300"/>
                          <a:pt x="53273" y="9212"/>
                        </a:cubicBezTo>
                        <a:cubicBezTo>
                          <a:pt x="52766" y="6168"/>
                          <a:pt x="50737" y="3124"/>
                          <a:pt x="46678" y="3124"/>
                        </a:cubicBezTo>
                        <a:cubicBezTo>
                          <a:pt x="42619" y="3124"/>
                          <a:pt x="38052" y="4646"/>
                          <a:pt x="33487" y="6168"/>
                        </a:cubicBezTo>
                        <a:cubicBezTo>
                          <a:pt x="24354" y="9719"/>
                          <a:pt x="16236" y="13778"/>
                          <a:pt x="10147" y="16315"/>
                        </a:cubicBezTo>
                        <a:cubicBezTo>
                          <a:pt x="4059" y="18852"/>
                          <a:pt x="0" y="20374"/>
                          <a:pt x="0" y="19867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4D8DC88F-A09F-4DF6-B9D7-9093F102479E}"/>
                    </a:ext>
                  </a:extLst>
                </p:cNvPr>
                <p:cNvSpPr/>
                <p:nvPr/>
              </p:nvSpPr>
              <p:spPr>
                <a:xfrm>
                  <a:off x="6745935" y="2697378"/>
                  <a:ext cx="2536" cy="4058"/>
                </a:xfrm>
                <a:custGeom>
                  <a:avLst/>
                  <a:gdLst>
                    <a:gd name="connsiteX0" fmla="*/ 2537 w 2536"/>
                    <a:gd name="connsiteY0" fmla="*/ 507 h 4058"/>
                    <a:gd name="connsiteX1" fmla="*/ 1015 w 2536"/>
                    <a:gd name="connsiteY1" fmla="*/ 4059 h 4058"/>
                    <a:gd name="connsiteX2" fmla="*/ 0 w 2536"/>
                    <a:gd name="connsiteY2" fmla="*/ 0 h 4058"/>
                    <a:gd name="connsiteX3" fmla="*/ 2537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2537" y="507"/>
                      </a:moveTo>
                      <a:cubicBezTo>
                        <a:pt x="2537" y="507"/>
                        <a:pt x="2030" y="2029"/>
                        <a:pt x="1015" y="4059"/>
                      </a:cubicBezTo>
                      <a:cubicBezTo>
                        <a:pt x="507" y="2537"/>
                        <a:pt x="507" y="1015"/>
                        <a:pt x="0" y="0"/>
                      </a:cubicBezTo>
                      <a:lnTo>
                        <a:pt x="2537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B0FD2195-CC23-4261-9D93-8397A7456BB8}"/>
                    </a:ext>
                  </a:extLst>
                </p:cNvPr>
                <p:cNvSpPr/>
                <p:nvPr/>
              </p:nvSpPr>
              <p:spPr>
                <a:xfrm>
                  <a:off x="6733251" y="2638016"/>
                  <a:ext cx="172891" cy="115726"/>
                </a:xfrm>
                <a:custGeom>
                  <a:avLst/>
                  <a:gdLst>
                    <a:gd name="connsiteX0" fmla="*/ 153225 w 172891"/>
                    <a:gd name="connsiteY0" fmla="*/ 0 h 115726"/>
                    <a:gd name="connsiteX1" fmla="*/ 6596 w 172891"/>
                    <a:gd name="connsiteY1" fmla="*/ 46678 h 115726"/>
                    <a:gd name="connsiteX2" fmla="*/ 0 w 172891"/>
                    <a:gd name="connsiteY2" fmla="*/ 114157 h 115726"/>
                    <a:gd name="connsiteX3" fmla="*/ 166416 w 172891"/>
                    <a:gd name="connsiteY3" fmla="*/ 80164 h 115726"/>
                    <a:gd name="connsiteX4" fmla="*/ 153225 w 172891"/>
                    <a:gd name="connsiteY4" fmla="*/ 0 h 115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891" h="115726">
                      <a:moveTo>
                        <a:pt x="153225" y="0"/>
                      </a:moveTo>
                      <a:cubicBezTo>
                        <a:pt x="107054" y="17758"/>
                        <a:pt x="65958" y="48707"/>
                        <a:pt x="6596" y="46678"/>
                      </a:cubicBezTo>
                      <a:cubicBezTo>
                        <a:pt x="12177" y="61899"/>
                        <a:pt x="0" y="114157"/>
                        <a:pt x="0" y="114157"/>
                      </a:cubicBezTo>
                      <a:cubicBezTo>
                        <a:pt x="123290" y="124812"/>
                        <a:pt x="166416" y="77627"/>
                        <a:pt x="166416" y="80164"/>
                      </a:cubicBezTo>
                      <a:cubicBezTo>
                        <a:pt x="175548" y="71539"/>
                        <a:pt x="178085" y="6088"/>
                        <a:pt x="153225" y="0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2" name="Graphic 4">
                  <a:extLst>
                    <a:ext uri="{FF2B5EF4-FFF2-40B4-BE49-F238E27FC236}">
                      <a16:creationId xmlns:a16="http://schemas.microsoft.com/office/drawing/2014/main" id="{36D57C98-A91D-4DB4-9942-C41369BC1160}"/>
                    </a:ext>
                  </a:extLst>
                </p:cNvPr>
                <p:cNvGrpSpPr/>
                <p:nvPr/>
              </p:nvGrpSpPr>
              <p:grpSpPr>
                <a:xfrm>
                  <a:off x="6733251" y="2681650"/>
                  <a:ext cx="37726" cy="70523"/>
                  <a:chOff x="6733251" y="2681650"/>
                  <a:chExt cx="37726" cy="70523"/>
                </a:xfrm>
                <a:solidFill>
                  <a:srgbClr val="FFFF00"/>
                </a:solidFill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1F50D280-D5C3-473A-B61A-E785D61CDB59}"/>
                      </a:ext>
                    </a:extLst>
                  </p:cNvPr>
                  <p:cNvSpPr/>
                  <p:nvPr/>
                </p:nvSpPr>
                <p:spPr>
                  <a:xfrm>
                    <a:off x="6754561" y="2681650"/>
                    <a:ext cx="16416" cy="70523"/>
                  </a:xfrm>
                  <a:custGeom>
                    <a:avLst/>
                    <a:gdLst>
                      <a:gd name="connsiteX0" fmla="*/ 6595 w 16416"/>
                      <a:gd name="connsiteY0" fmla="*/ 1015 h 70523"/>
                      <a:gd name="connsiteX1" fmla="*/ 13699 w 16416"/>
                      <a:gd name="connsiteY1" fmla="*/ 0 h 70523"/>
                      <a:gd name="connsiteX2" fmla="*/ 7610 w 16416"/>
                      <a:gd name="connsiteY2" fmla="*/ 70524 h 70523"/>
                      <a:gd name="connsiteX3" fmla="*/ 0 w 16416"/>
                      <a:gd name="connsiteY3" fmla="*/ 70524 h 70523"/>
                      <a:gd name="connsiteX4" fmla="*/ 6595 w 16416"/>
                      <a:gd name="connsiteY4" fmla="*/ 1015 h 70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16" h="70523">
                        <a:moveTo>
                          <a:pt x="6595" y="1015"/>
                        </a:moveTo>
                        <a:cubicBezTo>
                          <a:pt x="9132" y="1015"/>
                          <a:pt x="11162" y="507"/>
                          <a:pt x="13699" y="0"/>
                        </a:cubicBezTo>
                        <a:cubicBezTo>
                          <a:pt x="18772" y="23339"/>
                          <a:pt x="16743" y="48200"/>
                          <a:pt x="7610" y="70524"/>
                        </a:cubicBezTo>
                        <a:cubicBezTo>
                          <a:pt x="5074" y="70524"/>
                          <a:pt x="2537" y="70524"/>
                          <a:pt x="0" y="70524"/>
                        </a:cubicBezTo>
                        <a:cubicBezTo>
                          <a:pt x="8625" y="49722"/>
                          <a:pt x="12684" y="25368"/>
                          <a:pt x="6595" y="1015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BE6090B9-562A-4F2A-BD4B-3FE515AE2B9D}"/>
                      </a:ext>
                    </a:extLst>
                  </p:cNvPr>
                  <p:cNvSpPr/>
                  <p:nvPr/>
                </p:nvSpPr>
                <p:spPr>
                  <a:xfrm>
                    <a:off x="6743398" y="2683172"/>
                    <a:ext cx="14726" cy="69001"/>
                  </a:xfrm>
                  <a:custGeom>
                    <a:avLst/>
                    <a:gdLst>
                      <a:gd name="connsiteX0" fmla="*/ 7610 w 14726"/>
                      <a:gd name="connsiteY0" fmla="*/ 507 h 69001"/>
                      <a:gd name="connsiteX1" fmla="*/ 12684 w 14726"/>
                      <a:gd name="connsiteY1" fmla="*/ 0 h 69001"/>
                      <a:gd name="connsiteX2" fmla="*/ 6596 w 14726"/>
                      <a:gd name="connsiteY2" fmla="*/ 69002 h 69001"/>
                      <a:gd name="connsiteX3" fmla="*/ 0 w 14726"/>
                      <a:gd name="connsiteY3" fmla="*/ 68494 h 69001"/>
                      <a:gd name="connsiteX4" fmla="*/ 7610 w 14726"/>
                      <a:gd name="connsiteY4" fmla="*/ 507 h 69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6" h="69001">
                        <a:moveTo>
                          <a:pt x="7610" y="507"/>
                        </a:moveTo>
                        <a:cubicBezTo>
                          <a:pt x="10147" y="507"/>
                          <a:pt x="10147" y="507"/>
                          <a:pt x="12684" y="0"/>
                        </a:cubicBezTo>
                        <a:cubicBezTo>
                          <a:pt x="17251" y="25368"/>
                          <a:pt x="13699" y="48200"/>
                          <a:pt x="6596" y="69002"/>
                        </a:cubicBezTo>
                        <a:cubicBezTo>
                          <a:pt x="4566" y="69002"/>
                          <a:pt x="2030" y="69002"/>
                          <a:pt x="0" y="68494"/>
                        </a:cubicBezTo>
                        <a:cubicBezTo>
                          <a:pt x="8118" y="48200"/>
                          <a:pt x="11670" y="23846"/>
                          <a:pt x="7610" y="50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E4C4554A-64DF-4ADC-90A1-F0515198DCEC}"/>
                      </a:ext>
                    </a:extLst>
                  </p:cNvPr>
                  <p:cNvSpPr/>
                  <p:nvPr/>
                </p:nvSpPr>
                <p:spPr>
                  <a:xfrm>
                    <a:off x="6733251" y="2683679"/>
                    <a:ext cx="14316" cy="67987"/>
                  </a:xfrm>
                  <a:custGeom>
                    <a:avLst/>
                    <a:gdLst>
                      <a:gd name="connsiteX0" fmla="*/ 5581 w 14316"/>
                      <a:gd name="connsiteY0" fmla="*/ 67987 h 67987"/>
                      <a:gd name="connsiteX1" fmla="*/ 0 w 14316"/>
                      <a:gd name="connsiteY1" fmla="*/ 67480 h 67987"/>
                      <a:gd name="connsiteX2" fmla="*/ 6596 w 14316"/>
                      <a:gd name="connsiteY2" fmla="*/ 0 h 67987"/>
                      <a:gd name="connsiteX3" fmla="*/ 13699 w 14316"/>
                      <a:gd name="connsiteY3" fmla="*/ 0 h 67987"/>
                      <a:gd name="connsiteX4" fmla="*/ 5581 w 14316"/>
                      <a:gd name="connsiteY4" fmla="*/ 67987 h 67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16" h="67987">
                        <a:moveTo>
                          <a:pt x="5581" y="67987"/>
                        </a:moveTo>
                        <a:cubicBezTo>
                          <a:pt x="3552" y="67987"/>
                          <a:pt x="1522" y="67480"/>
                          <a:pt x="0" y="67480"/>
                        </a:cubicBezTo>
                        <a:cubicBezTo>
                          <a:pt x="0" y="67480"/>
                          <a:pt x="12177" y="15221"/>
                          <a:pt x="6596" y="0"/>
                        </a:cubicBezTo>
                        <a:cubicBezTo>
                          <a:pt x="9133" y="0"/>
                          <a:pt x="11670" y="0"/>
                          <a:pt x="13699" y="0"/>
                        </a:cubicBezTo>
                        <a:cubicBezTo>
                          <a:pt x="15728" y="22831"/>
                          <a:pt x="12684" y="45663"/>
                          <a:pt x="5581" y="6798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4F7CB6BB-362B-4991-8DE1-3858C677E24A}"/>
                    </a:ext>
                  </a:extLst>
                </p:cNvPr>
                <p:cNvSpPr/>
                <p:nvPr/>
              </p:nvSpPr>
              <p:spPr>
                <a:xfrm>
                  <a:off x="7223366" y="2690782"/>
                  <a:ext cx="2536" cy="4058"/>
                </a:xfrm>
                <a:custGeom>
                  <a:avLst/>
                  <a:gdLst>
                    <a:gd name="connsiteX0" fmla="*/ 0 w 2536"/>
                    <a:gd name="connsiteY0" fmla="*/ 507 h 4058"/>
                    <a:gd name="connsiteX1" fmla="*/ 1522 w 2536"/>
                    <a:gd name="connsiteY1" fmla="*/ 4059 h 4058"/>
                    <a:gd name="connsiteX2" fmla="*/ 2537 w 2536"/>
                    <a:gd name="connsiteY2" fmla="*/ 0 h 4058"/>
                    <a:gd name="connsiteX3" fmla="*/ 0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0" y="507"/>
                      </a:moveTo>
                      <a:cubicBezTo>
                        <a:pt x="0" y="507"/>
                        <a:pt x="508" y="2029"/>
                        <a:pt x="1522" y="4059"/>
                      </a:cubicBezTo>
                      <a:cubicBezTo>
                        <a:pt x="2030" y="2537"/>
                        <a:pt x="2030" y="1015"/>
                        <a:pt x="2537" y="0"/>
                      </a:cubicBezTo>
                      <a:lnTo>
                        <a:pt x="0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9A155FF4-42FA-41E5-8AFE-79EEE3B426ED}"/>
                    </a:ext>
                  </a:extLst>
                </p:cNvPr>
                <p:cNvSpPr/>
                <p:nvPr/>
              </p:nvSpPr>
              <p:spPr>
                <a:xfrm>
                  <a:off x="7065832" y="2631420"/>
                  <a:ext cx="173262" cy="115726"/>
                </a:xfrm>
                <a:custGeom>
                  <a:avLst/>
                  <a:gdLst>
                    <a:gd name="connsiteX0" fmla="*/ 20038 w 173262"/>
                    <a:gd name="connsiteY0" fmla="*/ 0 h 115726"/>
                    <a:gd name="connsiteX1" fmla="*/ 166667 w 173262"/>
                    <a:gd name="connsiteY1" fmla="*/ 46678 h 115726"/>
                    <a:gd name="connsiteX2" fmla="*/ 173263 w 173262"/>
                    <a:gd name="connsiteY2" fmla="*/ 114157 h 115726"/>
                    <a:gd name="connsiteX3" fmla="*/ 6846 w 173262"/>
                    <a:gd name="connsiteY3" fmla="*/ 80164 h 115726"/>
                    <a:gd name="connsiteX4" fmla="*/ 20038 w 173262"/>
                    <a:gd name="connsiteY4" fmla="*/ 0 h 115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62" h="115726">
                      <a:moveTo>
                        <a:pt x="20038" y="0"/>
                      </a:moveTo>
                      <a:cubicBezTo>
                        <a:pt x="66208" y="17758"/>
                        <a:pt x="107305" y="48707"/>
                        <a:pt x="166667" y="46678"/>
                      </a:cubicBezTo>
                      <a:cubicBezTo>
                        <a:pt x="161086" y="61899"/>
                        <a:pt x="173263" y="114157"/>
                        <a:pt x="173263" y="114157"/>
                      </a:cubicBezTo>
                      <a:cubicBezTo>
                        <a:pt x="49972" y="124812"/>
                        <a:pt x="6846" y="77627"/>
                        <a:pt x="6846" y="80164"/>
                      </a:cubicBezTo>
                      <a:cubicBezTo>
                        <a:pt x="-2794" y="72046"/>
                        <a:pt x="-5331" y="6596"/>
                        <a:pt x="20038" y="0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5" name="Graphic 4">
                  <a:extLst>
                    <a:ext uri="{FF2B5EF4-FFF2-40B4-BE49-F238E27FC236}">
                      <a16:creationId xmlns:a16="http://schemas.microsoft.com/office/drawing/2014/main" id="{1149E23C-F118-45BD-85B2-CE04FE34225F}"/>
                    </a:ext>
                  </a:extLst>
                </p:cNvPr>
                <p:cNvGrpSpPr/>
                <p:nvPr/>
              </p:nvGrpSpPr>
              <p:grpSpPr>
                <a:xfrm>
                  <a:off x="7200861" y="2675561"/>
                  <a:ext cx="37725" cy="70523"/>
                  <a:chOff x="7200861" y="2675561"/>
                  <a:chExt cx="37725" cy="70523"/>
                </a:xfrm>
                <a:solidFill>
                  <a:srgbClr val="FFFF00"/>
                </a:solidFill>
              </p:grpSpPr>
              <p:sp>
                <p:nvSpPr>
                  <p:cNvPr id="66" name="Freeform: Shape 65">
                    <a:extLst>
                      <a:ext uri="{FF2B5EF4-FFF2-40B4-BE49-F238E27FC236}">
                        <a16:creationId xmlns:a16="http://schemas.microsoft.com/office/drawing/2014/main" id="{B4647A0E-EF17-4FE5-9C89-94DE966E9D10}"/>
                      </a:ext>
                    </a:extLst>
                  </p:cNvPr>
                  <p:cNvSpPr/>
                  <p:nvPr/>
                </p:nvSpPr>
                <p:spPr>
                  <a:xfrm>
                    <a:off x="7200861" y="2675561"/>
                    <a:ext cx="16416" cy="70523"/>
                  </a:xfrm>
                  <a:custGeom>
                    <a:avLst/>
                    <a:gdLst>
                      <a:gd name="connsiteX0" fmla="*/ 9821 w 16416"/>
                      <a:gd name="connsiteY0" fmla="*/ 1015 h 70523"/>
                      <a:gd name="connsiteX1" fmla="*/ 2718 w 16416"/>
                      <a:gd name="connsiteY1" fmla="*/ 0 h 70523"/>
                      <a:gd name="connsiteX2" fmla="*/ 8806 w 16416"/>
                      <a:gd name="connsiteY2" fmla="*/ 70524 h 70523"/>
                      <a:gd name="connsiteX3" fmla="*/ 16417 w 16416"/>
                      <a:gd name="connsiteY3" fmla="*/ 70524 h 70523"/>
                      <a:gd name="connsiteX4" fmla="*/ 9821 w 16416"/>
                      <a:gd name="connsiteY4" fmla="*/ 1015 h 70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16" h="70523">
                        <a:moveTo>
                          <a:pt x="9821" y="1015"/>
                        </a:moveTo>
                        <a:cubicBezTo>
                          <a:pt x="7284" y="1015"/>
                          <a:pt x="5255" y="507"/>
                          <a:pt x="2718" y="0"/>
                        </a:cubicBezTo>
                        <a:cubicBezTo>
                          <a:pt x="-2355" y="23339"/>
                          <a:pt x="-327" y="48200"/>
                          <a:pt x="8806" y="70524"/>
                        </a:cubicBezTo>
                        <a:cubicBezTo>
                          <a:pt x="11343" y="70524"/>
                          <a:pt x="13880" y="70524"/>
                          <a:pt x="16417" y="70524"/>
                        </a:cubicBezTo>
                        <a:cubicBezTo>
                          <a:pt x="8299" y="49722"/>
                          <a:pt x="4240" y="24861"/>
                          <a:pt x="9821" y="1015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097C7A9A-F224-422C-B653-E785A1644D15}"/>
                      </a:ext>
                    </a:extLst>
                  </p:cNvPr>
                  <p:cNvSpPr/>
                  <p:nvPr/>
                </p:nvSpPr>
                <p:spPr>
                  <a:xfrm>
                    <a:off x="7213713" y="2677083"/>
                    <a:ext cx="14726" cy="69001"/>
                  </a:xfrm>
                  <a:custGeom>
                    <a:avLst/>
                    <a:gdLst>
                      <a:gd name="connsiteX0" fmla="*/ 7116 w 14726"/>
                      <a:gd name="connsiteY0" fmla="*/ 507 h 69001"/>
                      <a:gd name="connsiteX1" fmla="*/ 2042 w 14726"/>
                      <a:gd name="connsiteY1" fmla="*/ 0 h 69001"/>
                      <a:gd name="connsiteX2" fmla="*/ 8131 w 14726"/>
                      <a:gd name="connsiteY2" fmla="*/ 69002 h 69001"/>
                      <a:gd name="connsiteX3" fmla="*/ 14726 w 14726"/>
                      <a:gd name="connsiteY3" fmla="*/ 68494 h 69001"/>
                      <a:gd name="connsiteX4" fmla="*/ 7116 w 14726"/>
                      <a:gd name="connsiteY4" fmla="*/ 507 h 69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6" h="69001">
                        <a:moveTo>
                          <a:pt x="7116" y="507"/>
                        </a:moveTo>
                        <a:cubicBezTo>
                          <a:pt x="4579" y="507"/>
                          <a:pt x="4579" y="507"/>
                          <a:pt x="2042" y="0"/>
                        </a:cubicBezTo>
                        <a:cubicBezTo>
                          <a:pt x="-2524" y="25368"/>
                          <a:pt x="1028" y="48200"/>
                          <a:pt x="8131" y="69002"/>
                        </a:cubicBezTo>
                        <a:cubicBezTo>
                          <a:pt x="10160" y="69002"/>
                          <a:pt x="12697" y="69002"/>
                          <a:pt x="14726" y="68494"/>
                        </a:cubicBezTo>
                        <a:cubicBezTo>
                          <a:pt x="6609" y="48200"/>
                          <a:pt x="3057" y="23339"/>
                          <a:pt x="7116" y="50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A1373857-5BC1-433E-B76C-E1E454F70B73}"/>
                      </a:ext>
                    </a:extLst>
                  </p:cNvPr>
                  <p:cNvSpPr/>
                  <p:nvPr/>
                </p:nvSpPr>
                <p:spPr>
                  <a:xfrm>
                    <a:off x="7224271" y="2677591"/>
                    <a:ext cx="14315" cy="67987"/>
                  </a:xfrm>
                  <a:custGeom>
                    <a:avLst/>
                    <a:gdLst>
                      <a:gd name="connsiteX0" fmla="*/ 8735 w 14315"/>
                      <a:gd name="connsiteY0" fmla="*/ 67987 h 67987"/>
                      <a:gd name="connsiteX1" fmla="*/ 14316 w 14315"/>
                      <a:gd name="connsiteY1" fmla="*/ 67480 h 67987"/>
                      <a:gd name="connsiteX2" fmla="*/ 7721 w 14315"/>
                      <a:gd name="connsiteY2" fmla="*/ 0 h 67987"/>
                      <a:gd name="connsiteX3" fmla="*/ 617 w 14315"/>
                      <a:gd name="connsiteY3" fmla="*/ 0 h 67987"/>
                      <a:gd name="connsiteX4" fmla="*/ 8735 w 14315"/>
                      <a:gd name="connsiteY4" fmla="*/ 67987 h 67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15" h="67987">
                        <a:moveTo>
                          <a:pt x="8735" y="67987"/>
                        </a:moveTo>
                        <a:cubicBezTo>
                          <a:pt x="10765" y="67987"/>
                          <a:pt x="12794" y="67480"/>
                          <a:pt x="14316" y="67480"/>
                        </a:cubicBezTo>
                        <a:cubicBezTo>
                          <a:pt x="14316" y="67480"/>
                          <a:pt x="2140" y="15221"/>
                          <a:pt x="7721" y="0"/>
                        </a:cubicBezTo>
                        <a:cubicBezTo>
                          <a:pt x="5184" y="0"/>
                          <a:pt x="2647" y="0"/>
                          <a:pt x="617" y="0"/>
                        </a:cubicBezTo>
                        <a:cubicBezTo>
                          <a:pt x="-1412" y="22324"/>
                          <a:pt x="1632" y="45663"/>
                          <a:pt x="8735" y="6798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F61C3A63-D35F-4748-B125-256AA8D1860D}"/>
                  </a:ext>
                </a:extLst>
              </p:cNvPr>
              <p:cNvSpPr/>
              <p:nvPr/>
            </p:nvSpPr>
            <p:spPr>
              <a:xfrm>
                <a:off x="6964102" y="2632942"/>
                <a:ext cx="66464" cy="45155"/>
              </a:xfrm>
              <a:custGeom>
                <a:avLst/>
                <a:gdLst>
                  <a:gd name="connsiteX0" fmla="*/ 0 w 66464"/>
                  <a:gd name="connsiteY0" fmla="*/ 8118 h 45155"/>
                  <a:gd name="connsiteX1" fmla="*/ 66465 w 66464"/>
                  <a:gd name="connsiteY1" fmla="*/ 0 h 45155"/>
                  <a:gd name="connsiteX2" fmla="*/ 36531 w 66464"/>
                  <a:gd name="connsiteY2" fmla="*/ 45156 h 4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464" h="45155">
                    <a:moveTo>
                      <a:pt x="0" y="8118"/>
                    </a:moveTo>
                    <a:lnTo>
                      <a:pt x="66465" y="0"/>
                    </a:lnTo>
                    <a:lnTo>
                      <a:pt x="36531" y="45156"/>
                    </a:lnTo>
                    <a:close/>
                  </a:path>
                </a:pathLst>
              </a:custGeom>
              <a:solidFill>
                <a:srgbClr val="0A215B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9" name="Graphic 4">
                <a:extLst>
                  <a:ext uri="{FF2B5EF4-FFF2-40B4-BE49-F238E27FC236}">
                    <a16:creationId xmlns:a16="http://schemas.microsoft.com/office/drawing/2014/main" id="{3067EFFF-83F4-4528-A3CE-3E97A3BAC64F}"/>
                  </a:ext>
                </a:extLst>
              </p:cNvPr>
              <p:cNvGrpSpPr/>
              <p:nvPr/>
            </p:nvGrpSpPr>
            <p:grpSpPr>
              <a:xfrm>
                <a:off x="6874806" y="2834087"/>
                <a:ext cx="213093" cy="220189"/>
                <a:chOff x="6874806" y="2834087"/>
                <a:chExt cx="213093" cy="220189"/>
              </a:xfrm>
              <a:solidFill>
                <a:srgbClr val="002244"/>
              </a:solidFill>
            </p:grpSpPr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BEE7E51-A2FC-4BE0-BCE2-E319A3B761CD}"/>
                    </a:ext>
                  </a:extLst>
                </p:cNvPr>
                <p:cNvSpPr/>
                <p:nvPr/>
              </p:nvSpPr>
              <p:spPr>
                <a:xfrm>
                  <a:off x="6989010" y="2834087"/>
                  <a:ext cx="98889" cy="214952"/>
                </a:xfrm>
                <a:custGeom>
                  <a:avLst/>
                  <a:gdLst>
                    <a:gd name="connsiteX0" fmla="*/ 968 w 98889"/>
                    <a:gd name="connsiteY0" fmla="*/ 64715 h 214952"/>
                    <a:gd name="connsiteX1" fmla="*/ 25322 w 98889"/>
                    <a:gd name="connsiteY1" fmla="*/ 207285 h 214952"/>
                    <a:gd name="connsiteX2" fmla="*/ 91787 w 98889"/>
                    <a:gd name="connsiteY2" fmla="*/ 207285 h 214952"/>
                    <a:gd name="connsiteX3" fmla="*/ 98890 w 98889"/>
                    <a:gd name="connsiteY3" fmla="*/ 14994 h 214952"/>
                    <a:gd name="connsiteX4" fmla="*/ 968 w 98889"/>
                    <a:gd name="connsiteY4" fmla="*/ 64715 h 21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889" h="214952">
                      <a:moveTo>
                        <a:pt x="968" y="64715"/>
                      </a:moveTo>
                      <a:cubicBezTo>
                        <a:pt x="18219" y="96172"/>
                        <a:pt x="33947" y="160100"/>
                        <a:pt x="25322" y="207285"/>
                      </a:cubicBezTo>
                      <a:cubicBezTo>
                        <a:pt x="25322" y="207285"/>
                        <a:pt x="54749" y="224536"/>
                        <a:pt x="91787" y="207285"/>
                      </a:cubicBezTo>
                      <a:cubicBezTo>
                        <a:pt x="91787" y="207285"/>
                        <a:pt x="97875" y="99724"/>
                        <a:pt x="98890" y="14994"/>
                      </a:cubicBezTo>
                      <a:cubicBezTo>
                        <a:pt x="12131" y="-24074"/>
                        <a:pt x="-4613" y="20575"/>
                        <a:pt x="968" y="64715"/>
                      </a:cubicBezTo>
                    </a:path>
                  </a:pathLst>
                </a:custGeom>
                <a:solidFill>
                  <a:srgbClr val="00224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4C0FBFA-C800-4AC6-8587-7FC28E6D629A}"/>
                    </a:ext>
                  </a:extLst>
                </p:cNvPr>
                <p:cNvSpPr/>
                <p:nvPr/>
              </p:nvSpPr>
              <p:spPr>
                <a:xfrm>
                  <a:off x="6874806" y="2834447"/>
                  <a:ext cx="133944" cy="219829"/>
                </a:xfrm>
                <a:custGeom>
                  <a:avLst/>
                  <a:gdLst>
                    <a:gd name="connsiteX0" fmla="*/ 23339 w 133944"/>
                    <a:gd name="connsiteY0" fmla="*/ 19707 h 219829"/>
                    <a:gd name="connsiteX1" fmla="*/ 0 w 133944"/>
                    <a:gd name="connsiteY1" fmla="*/ 204896 h 219829"/>
                    <a:gd name="connsiteX2" fmla="*/ 65450 w 133944"/>
                    <a:gd name="connsiteY2" fmla="*/ 211999 h 219829"/>
                    <a:gd name="connsiteX3" fmla="*/ 133945 w 133944"/>
                    <a:gd name="connsiteY3" fmla="*/ 40509 h 219829"/>
                    <a:gd name="connsiteX4" fmla="*/ 23339 w 133944"/>
                    <a:gd name="connsiteY4" fmla="*/ 19707 h 219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944" h="219829">
                      <a:moveTo>
                        <a:pt x="23339" y="19707"/>
                      </a:moveTo>
                      <a:cubicBezTo>
                        <a:pt x="23339" y="19707"/>
                        <a:pt x="17251" y="101393"/>
                        <a:pt x="0" y="204896"/>
                      </a:cubicBezTo>
                      <a:cubicBezTo>
                        <a:pt x="9133" y="218595"/>
                        <a:pt x="35008" y="226713"/>
                        <a:pt x="65450" y="211999"/>
                      </a:cubicBezTo>
                      <a:cubicBezTo>
                        <a:pt x="79656" y="146549"/>
                        <a:pt x="116187" y="81606"/>
                        <a:pt x="133945" y="40509"/>
                      </a:cubicBezTo>
                      <a:cubicBezTo>
                        <a:pt x="133945" y="40509"/>
                        <a:pt x="127856" y="-34581"/>
                        <a:pt x="23339" y="19707"/>
                      </a:cubicBezTo>
                      <a:close/>
                    </a:path>
                  </a:pathLst>
                </a:custGeom>
                <a:solidFill>
                  <a:srgbClr val="00224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0" name="Graphic 4">
                <a:extLst>
                  <a:ext uri="{FF2B5EF4-FFF2-40B4-BE49-F238E27FC236}">
                    <a16:creationId xmlns:a16="http://schemas.microsoft.com/office/drawing/2014/main" id="{523F053F-92B8-4869-87FB-052F16885122}"/>
                  </a:ext>
                </a:extLst>
              </p:cNvPr>
              <p:cNvGrpSpPr/>
              <p:nvPr/>
            </p:nvGrpSpPr>
            <p:grpSpPr>
              <a:xfrm>
                <a:off x="6885968" y="2608081"/>
                <a:ext cx="201424" cy="267609"/>
                <a:chOff x="6885968" y="2608081"/>
                <a:chExt cx="201424" cy="267609"/>
              </a:xfrm>
              <a:solidFill>
                <a:schemeClr val="accent1"/>
              </a:solidFill>
            </p:grpSpPr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6BE5A087-14B5-433A-857D-1E9B4A53078D}"/>
                    </a:ext>
                  </a:extLst>
                </p:cNvPr>
                <p:cNvSpPr/>
                <p:nvPr/>
              </p:nvSpPr>
              <p:spPr>
                <a:xfrm>
                  <a:off x="6885968" y="2613663"/>
                  <a:ext cx="201424" cy="262028"/>
                </a:xfrm>
                <a:custGeom>
                  <a:avLst/>
                  <a:gdLst>
                    <a:gd name="connsiteX0" fmla="*/ 201425 w 201424"/>
                    <a:gd name="connsiteY0" fmla="*/ 235418 h 262028"/>
                    <a:gd name="connsiteX1" fmla="*/ 11670 w 201424"/>
                    <a:gd name="connsiteY1" fmla="*/ 239984 h 262028"/>
                    <a:gd name="connsiteX2" fmla="*/ 13699 w 201424"/>
                    <a:gd name="connsiteY2" fmla="*/ 105025 h 262028"/>
                    <a:gd name="connsiteX3" fmla="*/ 0 w 201424"/>
                    <a:gd name="connsiteY3" fmla="*/ 24354 h 262028"/>
                    <a:gd name="connsiteX4" fmla="*/ 41604 w 201424"/>
                    <a:gd name="connsiteY4" fmla="*/ 0 h 262028"/>
                    <a:gd name="connsiteX5" fmla="*/ 110099 w 201424"/>
                    <a:gd name="connsiteY5" fmla="*/ 15221 h 262028"/>
                    <a:gd name="connsiteX6" fmla="*/ 156269 w 201424"/>
                    <a:gd name="connsiteY6" fmla="*/ 3044 h 262028"/>
                    <a:gd name="connsiteX7" fmla="*/ 198381 w 201424"/>
                    <a:gd name="connsiteY7" fmla="*/ 17250 h 262028"/>
                    <a:gd name="connsiteX8" fmla="*/ 201425 w 201424"/>
                    <a:gd name="connsiteY8" fmla="*/ 235418 h 262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424" h="262028">
                      <a:moveTo>
                        <a:pt x="201425" y="235418"/>
                      </a:moveTo>
                      <a:cubicBezTo>
                        <a:pt x="156269" y="266874"/>
                        <a:pt x="85238" y="272963"/>
                        <a:pt x="11670" y="239984"/>
                      </a:cubicBezTo>
                      <a:cubicBezTo>
                        <a:pt x="17758" y="190770"/>
                        <a:pt x="25368" y="153732"/>
                        <a:pt x="13699" y="105025"/>
                      </a:cubicBezTo>
                      <a:cubicBezTo>
                        <a:pt x="11670" y="64943"/>
                        <a:pt x="9640" y="55810"/>
                        <a:pt x="0" y="24354"/>
                      </a:cubicBezTo>
                      <a:cubicBezTo>
                        <a:pt x="3552" y="20295"/>
                        <a:pt x="39068" y="3044"/>
                        <a:pt x="41604" y="0"/>
                      </a:cubicBezTo>
                      <a:lnTo>
                        <a:pt x="110099" y="15221"/>
                      </a:lnTo>
                      <a:cubicBezTo>
                        <a:pt x="111620" y="-1015"/>
                        <a:pt x="156269" y="3044"/>
                        <a:pt x="156269" y="3044"/>
                      </a:cubicBezTo>
                      <a:lnTo>
                        <a:pt x="198381" y="17250"/>
                      </a:lnTo>
                      <a:cubicBezTo>
                        <a:pt x="199395" y="17250"/>
                        <a:pt x="195336" y="174027"/>
                        <a:pt x="201425" y="235418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269075E1-36B7-49DC-8094-35F093225FF1}"/>
                    </a:ext>
                  </a:extLst>
                </p:cNvPr>
                <p:cNvSpPr/>
                <p:nvPr/>
              </p:nvSpPr>
              <p:spPr>
                <a:xfrm>
                  <a:off x="6979323" y="2636494"/>
                  <a:ext cx="33486" cy="26890"/>
                </a:xfrm>
                <a:custGeom>
                  <a:avLst/>
                  <a:gdLst>
                    <a:gd name="connsiteX0" fmla="*/ 17758 w 33486"/>
                    <a:gd name="connsiteY0" fmla="*/ 26890 h 26890"/>
                    <a:gd name="connsiteX1" fmla="*/ 33486 w 33486"/>
                    <a:gd name="connsiteY1" fmla="*/ 13699 h 26890"/>
                    <a:gd name="connsiteX2" fmla="*/ 16743 w 33486"/>
                    <a:gd name="connsiteY2" fmla="*/ 0 h 26890"/>
                    <a:gd name="connsiteX3" fmla="*/ 0 w 33486"/>
                    <a:gd name="connsiteY3" fmla="*/ 8118 h 26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486" h="26890">
                      <a:moveTo>
                        <a:pt x="17758" y="26890"/>
                      </a:moveTo>
                      <a:lnTo>
                        <a:pt x="33486" y="13699"/>
                      </a:lnTo>
                      <a:lnTo>
                        <a:pt x="16743" y="0"/>
                      </a:lnTo>
                      <a:lnTo>
                        <a:pt x="0" y="8118"/>
                      </a:ln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9A8A36F6-E326-44FF-A148-7DCE9C161B84}"/>
                    </a:ext>
                  </a:extLst>
                </p:cNvPr>
                <p:cNvSpPr/>
                <p:nvPr/>
              </p:nvSpPr>
              <p:spPr>
                <a:xfrm>
                  <a:off x="6975772" y="2651208"/>
                  <a:ext cx="52766" cy="187218"/>
                </a:xfrm>
                <a:custGeom>
                  <a:avLst/>
                  <a:gdLst>
                    <a:gd name="connsiteX0" fmla="*/ 13699 w 52766"/>
                    <a:gd name="connsiteY0" fmla="*/ 1015 h 187218"/>
                    <a:gd name="connsiteX1" fmla="*/ 0 w 52766"/>
                    <a:gd name="connsiteY1" fmla="*/ 163372 h 187218"/>
                    <a:gd name="connsiteX2" fmla="*/ 26383 w 52766"/>
                    <a:gd name="connsiteY2" fmla="*/ 187218 h 187218"/>
                    <a:gd name="connsiteX3" fmla="*/ 52766 w 52766"/>
                    <a:gd name="connsiteY3" fmla="*/ 164894 h 187218"/>
                    <a:gd name="connsiteX4" fmla="*/ 29427 w 52766"/>
                    <a:gd name="connsiteY4" fmla="*/ 0 h 187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66" h="187218">
                      <a:moveTo>
                        <a:pt x="13699" y="1015"/>
                      </a:moveTo>
                      <a:lnTo>
                        <a:pt x="0" y="163372"/>
                      </a:lnTo>
                      <a:lnTo>
                        <a:pt x="26383" y="187218"/>
                      </a:lnTo>
                      <a:lnTo>
                        <a:pt x="52766" y="164894"/>
                      </a:lnTo>
                      <a:lnTo>
                        <a:pt x="29427" y="0"/>
                      </a:ln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A4888F05-1718-4926-A137-20D3CB446200}"/>
                    </a:ext>
                  </a:extLst>
                </p:cNvPr>
                <p:cNvSpPr/>
                <p:nvPr/>
              </p:nvSpPr>
              <p:spPr>
                <a:xfrm>
                  <a:off x="6919962" y="2621258"/>
                  <a:ext cx="75597" cy="46692"/>
                </a:xfrm>
                <a:custGeom>
                  <a:avLst/>
                  <a:gdLst>
                    <a:gd name="connsiteX0" fmla="*/ 38560 w 75597"/>
                    <a:gd name="connsiteY0" fmla="*/ 1030 h 46692"/>
                    <a:gd name="connsiteX1" fmla="*/ 75598 w 75597"/>
                    <a:gd name="connsiteY1" fmla="*/ 15743 h 46692"/>
                    <a:gd name="connsiteX2" fmla="*/ 53781 w 75597"/>
                    <a:gd name="connsiteY2" fmla="*/ 46693 h 46692"/>
                    <a:gd name="connsiteX3" fmla="*/ 0 w 75597"/>
                    <a:gd name="connsiteY3" fmla="*/ 3567 h 46692"/>
                    <a:gd name="connsiteX4" fmla="*/ 38560 w 75597"/>
                    <a:gd name="connsiteY4" fmla="*/ 1030 h 4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97" h="46692">
                      <a:moveTo>
                        <a:pt x="38560" y="1030"/>
                      </a:moveTo>
                      <a:lnTo>
                        <a:pt x="75598" y="15743"/>
                      </a:lnTo>
                      <a:lnTo>
                        <a:pt x="53781" y="46693"/>
                      </a:lnTo>
                      <a:cubicBezTo>
                        <a:pt x="53781" y="46693"/>
                        <a:pt x="6595" y="23354"/>
                        <a:pt x="0" y="3567"/>
                      </a:cubicBezTo>
                      <a:cubicBezTo>
                        <a:pt x="8625" y="-2522"/>
                        <a:pt x="38560" y="1030"/>
                        <a:pt x="38560" y="1030"/>
                      </a:cubicBezTo>
                      <a:close/>
                    </a:path>
                  </a:pathLst>
                </a:custGeom>
                <a:solidFill>
                  <a:srgbClr val="9AD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15C0842C-AE29-40AF-8F6A-8652DE2B72E1}"/>
                    </a:ext>
                  </a:extLst>
                </p:cNvPr>
                <p:cNvSpPr/>
                <p:nvPr/>
              </p:nvSpPr>
              <p:spPr>
                <a:xfrm>
                  <a:off x="6996067" y="2608081"/>
                  <a:ext cx="55333" cy="57332"/>
                </a:xfrm>
                <a:custGeom>
                  <a:avLst/>
                  <a:gdLst>
                    <a:gd name="connsiteX0" fmla="*/ 27398 w 55333"/>
                    <a:gd name="connsiteY0" fmla="*/ 0 h 57332"/>
                    <a:gd name="connsiteX1" fmla="*/ 0 w 55333"/>
                    <a:gd name="connsiteY1" fmla="*/ 29427 h 57332"/>
                    <a:gd name="connsiteX2" fmla="*/ 20802 w 55333"/>
                    <a:gd name="connsiteY2" fmla="*/ 57332 h 57332"/>
                    <a:gd name="connsiteX3" fmla="*/ 55303 w 55333"/>
                    <a:gd name="connsiteY3" fmla="*/ 17758 h 57332"/>
                    <a:gd name="connsiteX4" fmla="*/ 27398 w 55333"/>
                    <a:gd name="connsiteY4" fmla="*/ 0 h 57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33" h="57332">
                      <a:moveTo>
                        <a:pt x="27398" y="0"/>
                      </a:moveTo>
                      <a:lnTo>
                        <a:pt x="0" y="29427"/>
                      </a:lnTo>
                      <a:lnTo>
                        <a:pt x="20802" y="57332"/>
                      </a:lnTo>
                      <a:cubicBezTo>
                        <a:pt x="20802" y="57332"/>
                        <a:pt x="39574" y="36530"/>
                        <a:pt x="55303" y="17758"/>
                      </a:cubicBezTo>
                      <a:cubicBezTo>
                        <a:pt x="56317" y="16743"/>
                        <a:pt x="31456" y="2029"/>
                        <a:pt x="27398" y="0"/>
                      </a:cubicBezTo>
                      <a:close/>
                    </a:path>
                  </a:pathLst>
                </a:custGeom>
                <a:solidFill>
                  <a:srgbClr val="9AD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2" name="Graphic 4">
                  <a:extLst>
                    <a:ext uri="{FF2B5EF4-FFF2-40B4-BE49-F238E27FC236}">
                      <a16:creationId xmlns:a16="http://schemas.microsoft.com/office/drawing/2014/main" id="{5DD5896F-6100-4E1E-B1B7-33960F6FB40D}"/>
                    </a:ext>
                  </a:extLst>
                </p:cNvPr>
                <p:cNvGrpSpPr/>
                <p:nvPr/>
              </p:nvGrpSpPr>
              <p:grpSpPr>
                <a:xfrm>
                  <a:off x="7013317" y="2687738"/>
                  <a:ext cx="67479" cy="14713"/>
                  <a:chOff x="7013317" y="2687738"/>
                  <a:chExt cx="67479" cy="14713"/>
                </a:xfrm>
                <a:solidFill>
                  <a:srgbClr val="FFFF00"/>
                </a:solidFill>
              </p:grpSpPr>
              <p:sp>
                <p:nvSpPr>
                  <p:cNvPr id="53" name="Freeform: Shape 52">
                    <a:extLst>
                      <a:ext uri="{FF2B5EF4-FFF2-40B4-BE49-F238E27FC236}">
                        <a16:creationId xmlns:a16="http://schemas.microsoft.com/office/drawing/2014/main" id="{A4AE7013-C53F-44FE-828B-38E65EB54C25}"/>
                      </a:ext>
                    </a:extLst>
                  </p:cNvPr>
                  <p:cNvSpPr/>
                  <p:nvPr/>
                </p:nvSpPr>
                <p:spPr>
                  <a:xfrm>
                    <a:off x="7051370" y="2687738"/>
                    <a:ext cx="29426" cy="11669"/>
                  </a:xfrm>
                  <a:custGeom>
                    <a:avLst/>
                    <a:gdLst>
                      <a:gd name="connsiteX0" fmla="*/ 25368 w 29426"/>
                      <a:gd name="connsiteY0" fmla="*/ 10147 h 11669"/>
                      <a:gd name="connsiteX1" fmla="*/ 507 w 29426"/>
                      <a:gd name="connsiteY1" fmla="*/ 11669 h 11669"/>
                      <a:gd name="connsiteX2" fmla="*/ 0 w 29426"/>
                      <a:gd name="connsiteY2" fmla="*/ 6596 h 11669"/>
                      <a:gd name="connsiteX3" fmla="*/ 9639 w 29426"/>
                      <a:gd name="connsiteY3" fmla="*/ 1522 h 11669"/>
                      <a:gd name="connsiteX4" fmla="*/ 29427 w 29426"/>
                      <a:gd name="connsiteY4" fmla="*/ 0 h 11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26" h="11669">
                        <a:moveTo>
                          <a:pt x="25368" y="10147"/>
                        </a:moveTo>
                        <a:lnTo>
                          <a:pt x="507" y="11669"/>
                        </a:lnTo>
                        <a:lnTo>
                          <a:pt x="0" y="6596"/>
                        </a:lnTo>
                        <a:lnTo>
                          <a:pt x="9639" y="1522"/>
                        </a:lnTo>
                        <a:lnTo>
                          <a:pt x="2942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2F6027DE-16E3-4ABD-A810-25FE4FA53FED}"/>
                      </a:ext>
                    </a:extLst>
                  </p:cNvPr>
                  <p:cNvSpPr/>
                  <p:nvPr/>
                </p:nvSpPr>
                <p:spPr>
                  <a:xfrm>
                    <a:off x="7013317" y="2691289"/>
                    <a:ext cx="30441" cy="10654"/>
                  </a:xfrm>
                  <a:custGeom>
                    <a:avLst/>
                    <a:gdLst>
                      <a:gd name="connsiteX0" fmla="*/ 5581 w 30441"/>
                      <a:gd name="connsiteY0" fmla="*/ 10655 h 10654"/>
                      <a:gd name="connsiteX1" fmla="*/ 30442 w 30441"/>
                      <a:gd name="connsiteY1" fmla="*/ 8625 h 10654"/>
                      <a:gd name="connsiteX2" fmla="*/ 29934 w 30441"/>
                      <a:gd name="connsiteY2" fmla="*/ 4059 h 10654"/>
                      <a:gd name="connsiteX3" fmla="*/ 19787 w 30441"/>
                      <a:gd name="connsiteY3" fmla="*/ 0 h 10654"/>
                      <a:gd name="connsiteX4" fmla="*/ 0 w 30441"/>
                      <a:gd name="connsiteY4" fmla="*/ 1522 h 1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41" h="10654">
                        <a:moveTo>
                          <a:pt x="5581" y="10655"/>
                        </a:moveTo>
                        <a:lnTo>
                          <a:pt x="30442" y="8625"/>
                        </a:lnTo>
                        <a:lnTo>
                          <a:pt x="29934" y="4059"/>
                        </a:lnTo>
                        <a:lnTo>
                          <a:pt x="19787" y="0"/>
                        </a:lnTo>
                        <a:lnTo>
                          <a:pt x="0" y="1522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6B0E8876-EA4A-471E-B567-BDB421449692}"/>
                      </a:ext>
                    </a:extLst>
                  </p:cNvPr>
                  <p:cNvSpPr/>
                  <p:nvPr/>
                </p:nvSpPr>
                <p:spPr>
                  <a:xfrm>
                    <a:off x="7042744" y="2692734"/>
                    <a:ext cx="9640" cy="9717"/>
                  </a:xfrm>
                  <a:custGeom>
                    <a:avLst/>
                    <a:gdLst>
                      <a:gd name="connsiteX0" fmla="*/ 9640 w 9640"/>
                      <a:gd name="connsiteY0" fmla="*/ 4644 h 9717"/>
                      <a:gd name="connsiteX1" fmla="*/ 5074 w 9640"/>
                      <a:gd name="connsiteY1" fmla="*/ 9718 h 9717"/>
                      <a:gd name="connsiteX2" fmla="*/ 0 w 9640"/>
                      <a:gd name="connsiteY2" fmla="*/ 5151 h 9717"/>
                      <a:gd name="connsiteX3" fmla="*/ 4566 w 9640"/>
                      <a:gd name="connsiteY3" fmla="*/ 78 h 9717"/>
                      <a:gd name="connsiteX4" fmla="*/ 9640 w 9640"/>
                      <a:gd name="connsiteY4" fmla="*/ 4644 h 9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40" h="9717">
                        <a:moveTo>
                          <a:pt x="9640" y="4644"/>
                        </a:moveTo>
                        <a:cubicBezTo>
                          <a:pt x="9640" y="7181"/>
                          <a:pt x="7610" y="9718"/>
                          <a:pt x="5074" y="9718"/>
                        </a:cubicBezTo>
                        <a:cubicBezTo>
                          <a:pt x="2537" y="9718"/>
                          <a:pt x="0" y="7688"/>
                          <a:pt x="0" y="5151"/>
                        </a:cubicBezTo>
                        <a:cubicBezTo>
                          <a:pt x="0" y="2615"/>
                          <a:pt x="2030" y="78"/>
                          <a:pt x="4566" y="78"/>
                        </a:cubicBezTo>
                        <a:cubicBezTo>
                          <a:pt x="7103" y="-430"/>
                          <a:pt x="9640" y="1600"/>
                          <a:pt x="9640" y="4644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1" name="Graphic 4">
                <a:extLst>
                  <a:ext uri="{FF2B5EF4-FFF2-40B4-BE49-F238E27FC236}">
                    <a16:creationId xmlns:a16="http://schemas.microsoft.com/office/drawing/2014/main" id="{73484102-1C62-46E5-95E4-20BC08C06C3B}"/>
                  </a:ext>
                </a:extLst>
              </p:cNvPr>
              <p:cNvGrpSpPr/>
              <p:nvPr/>
            </p:nvGrpSpPr>
            <p:grpSpPr>
              <a:xfrm>
                <a:off x="6746910" y="2251168"/>
                <a:ext cx="376999" cy="386425"/>
                <a:chOff x="6746910" y="2251168"/>
                <a:chExt cx="376999" cy="386425"/>
              </a:xfrm>
              <a:solidFill>
                <a:schemeClr val="accent1"/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7AEE88C2-C6B7-46DE-B98C-F11A3C36350E}"/>
                    </a:ext>
                  </a:extLst>
                </p:cNvPr>
                <p:cNvSpPr/>
                <p:nvPr/>
              </p:nvSpPr>
              <p:spPr>
                <a:xfrm>
                  <a:off x="7045240" y="2330536"/>
                  <a:ext cx="75526" cy="113158"/>
                </a:xfrm>
                <a:custGeom>
                  <a:avLst/>
                  <a:gdLst>
                    <a:gd name="connsiteX0" fmla="*/ 67521 w 75526"/>
                    <a:gd name="connsiteY0" fmla="*/ 10164 h 113158"/>
                    <a:gd name="connsiteX1" fmla="*/ 40123 w 75526"/>
                    <a:gd name="connsiteY1" fmla="*/ 113159 h 113158"/>
                    <a:gd name="connsiteX2" fmla="*/ 41 w 75526"/>
                    <a:gd name="connsiteY2" fmla="*/ 71555 h 113158"/>
                    <a:gd name="connsiteX3" fmla="*/ 18814 w 75526"/>
                    <a:gd name="connsiteY3" fmla="*/ 8641 h 113158"/>
                    <a:gd name="connsiteX4" fmla="*/ 67521 w 75526"/>
                    <a:gd name="connsiteY4" fmla="*/ 10164 h 113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26" h="113158">
                      <a:moveTo>
                        <a:pt x="67521" y="10164"/>
                      </a:moveTo>
                      <a:cubicBezTo>
                        <a:pt x="67521" y="10164"/>
                        <a:pt x="97963" y="77136"/>
                        <a:pt x="40123" y="113159"/>
                      </a:cubicBezTo>
                      <a:cubicBezTo>
                        <a:pt x="40123" y="113159"/>
                        <a:pt x="-1481" y="76628"/>
                        <a:pt x="41" y="71555"/>
                      </a:cubicBezTo>
                      <a:cubicBezTo>
                        <a:pt x="1563" y="65974"/>
                        <a:pt x="15769" y="16759"/>
                        <a:pt x="18814" y="8641"/>
                      </a:cubicBezTo>
                      <a:cubicBezTo>
                        <a:pt x="26931" y="-11653"/>
                        <a:pt x="67521" y="10164"/>
                        <a:pt x="67521" y="10164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5" name="Graphic 4">
                  <a:extLst>
                    <a:ext uri="{FF2B5EF4-FFF2-40B4-BE49-F238E27FC236}">
                      <a16:creationId xmlns:a16="http://schemas.microsoft.com/office/drawing/2014/main" id="{CDB2B707-5E82-47FD-BBBA-E8B341FDAF00}"/>
                    </a:ext>
                  </a:extLst>
                </p:cNvPr>
                <p:cNvGrpSpPr/>
                <p:nvPr/>
              </p:nvGrpSpPr>
              <p:grpSpPr>
                <a:xfrm>
                  <a:off x="6746910" y="2251168"/>
                  <a:ext cx="376999" cy="386425"/>
                  <a:chOff x="6746910" y="2251168"/>
                  <a:chExt cx="376999" cy="386425"/>
                </a:xfrm>
                <a:solidFill>
                  <a:schemeClr val="accent1"/>
                </a:solidFill>
              </p:grpSpPr>
              <p:sp>
                <p:nvSpPr>
                  <p:cNvPr id="27" name="Freeform: Shape 26">
                    <a:extLst>
                      <a:ext uri="{FF2B5EF4-FFF2-40B4-BE49-F238E27FC236}">
                        <a16:creationId xmlns:a16="http://schemas.microsoft.com/office/drawing/2014/main" id="{61E0EA69-4336-4844-96BE-8BE1436D9F1B}"/>
                      </a:ext>
                    </a:extLst>
                  </p:cNvPr>
                  <p:cNvSpPr/>
                  <p:nvPr/>
                </p:nvSpPr>
                <p:spPr>
                  <a:xfrm>
                    <a:off x="6808606" y="2315315"/>
                    <a:ext cx="315303" cy="322277"/>
                  </a:xfrm>
                  <a:custGeom>
                    <a:avLst/>
                    <a:gdLst>
                      <a:gd name="connsiteX0" fmla="*/ 311258 w 315303"/>
                      <a:gd name="connsiteY0" fmla="*/ 187741 h 322277"/>
                      <a:gd name="connsiteX1" fmla="*/ 232617 w 315303"/>
                      <a:gd name="connsiteY1" fmla="*/ 313568 h 322277"/>
                      <a:gd name="connsiteX2" fmla="*/ 62649 w 315303"/>
                      <a:gd name="connsiteY2" fmla="*/ 272979 h 322277"/>
                      <a:gd name="connsiteX3" fmla="*/ 31699 w 315303"/>
                      <a:gd name="connsiteY3" fmla="*/ 248118 h 322277"/>
                      <a:gd name="connsiteX4" fmla="*/ 6331 w 315303"/>
                      <a:gd name="connsiteY4" fmla="*/ 101996 h 322277"/>
                      <a:gd name="connsiteX5" fmla="*/ 185431 w 315303"/>
                      <a:gd name="connsiteY5" fmla="*/ 2553 h 322277"/>
                      <a:gd name="connsiteX6" fmla="*/ 219932 w 315303"/>
                      <a:gd name="connsiteY6" fmla="*/ 12700 h 322277"/>
                      <a:gd name="connsiteX7" fmla="*/ 281324 w 315303"/>
                      <a:gd name="connsiteY7" fmla="*/ 56841 h 322277"/>
                      <a:gd name="connsiteX8" fmla="*/ 293500 w 315303"/>
                      <a:gd name="connsiteY8" fmla="*/ 99460 h 322277"/>
                      <a:gd name="connsiteX9" fmla="*/ 305170 w 315303"/>
                      <a:gd name="connsiteY9" fmla="*/ 174042 h 322277"/>
                      <a:gd name="connsiteX10" fmla="*/ 311258 w 315303"/>
                      <a:gd name="connsiteY10" fmla="*/ 187741 h 32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5303" h="322277">
                        <a:moveTo>
                          <a:pt x="311258" y="187741"/>
                        </a:moveTo>
                        <a:cubicBezTo>
                          <a:pt x="326986" y="221227"/>
                          <a:pt x="296037" y="289722"/>
                          <a:pt x="232617" y="313568"/>
                        </a:cubicBezTo>
                        <a:cubicBezTo>
                          <a:pt x="132665" y="340458"/>
                          <a:pt x="68230" y="298854"/>
                          <a:pt x="62649" y="272979"/>
                        </a:cubicBezTo>
                        <a:cubicBezTo>
                          <a:pt x="51994" y="263846"/>
                          <a:pt x="39310" y="260295"/>
                          <a:pt x="31699" y="248118"/>
                        </a:cubicBezTo>
                        <a:cubicBezTo>
                          <a:pt x="4809" y="206006"/>
                          <a:pt x="-8890" y="150704"/>
                          <a:pt x="6331" y="101996"/>
                        </a:cubicBezTo>
                        <a:cubicBezTo>
                          <a:pt x="29162" y="31473"/>
                          <a:pt x="114400" y="-11146"/>
                          <a:pt x="185431" y="2553"/>
                        </a:cubicBezTo>
                        <a:cubicBezTo>
                          <a:pt x="197101" y="4582"/>
                          <a:pt x="208770" y="8641"/>
                          <a:pt x="219932" y="12700"/>
                        </a:cubicBezTo>
                        <a:cubicBezTo>
                          <a:pt x="245808" y="22847"/>
                          <a:pt x="267117" y="31473"/>
                          <a:pt x="281324" y="56841"/>
                        </a:cubicBezTo>
                        <a:cubicBezTo>
                          <a:pt x="288427" y="69525"/>
                          <a:pt x="292485" y="85253"/>
                          <a:pt x="293500" y="99460"/>
                        </a:cubicBezTo>
                        <a:cubicBezTo>
                          <a:pt x="295022" y="123813"/>
                          <a:pt x="291471" y="152733"/>
                          <a:pt x="305170" y="174042"/>
                        </a:cubicBezTo>
                        <a:cubicBezTo>
                          <a:pt x="307706" y="178609"/>
                          <a:pt x="309736" y="183175"/>
                          <a:pt x="311258" y="187741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64A49791-6D7E-4ED7-923F-1EBE3A1A0126}"/>
                      </a:ext>
                    </a:extLst>
                  </p:cNvPr>
                  <p:cNvSpPr/>
                  <p:nvPr/>
                </p:nvSpPr>
                <p:spPr>
                  <a:xfrm>
                    <a:off x="6746910" y="2251168"/>
                    <a:ext cx="355872" cy="318861"/>
                  </a:xfrm>
                  <a:custGeom>
                    <a:avLst/>
                    <a:gdLst>
                      <a:gd name="connsiteX0" fmla="*/ 102528 w 355872"/>
                      <a:gd name="connsiteY0" fmla="*/ 318862 h 318861"/>
                      <a:gd name="connsiteX1" fmla="*/ 93903 w 355872"/>
                      <a:gd name="connsiteY1" fmla="*/ 171725 h 318861"/>
                      <a:gd name="connsiteX2" fmla="*/ 94410 w 355872"/>
                      <a:gd name="connsiteY2" fmla="*/ 172233 h 318861"/>
                      <a:gd name="connsiteX3" fmla="*/ 260826 w 355872"/>
                      <a:gd name="connsiteY3" fmla="*/ 104246 h 318861"/>
                      <a:gd name="connsiteX4" fmla="*/ 229877 w 355872"/>
                      <a:gd name="connsiteY4" fmla="*/ 138747 h 318861"/>
                      <a:gd name="connsiteX5" fmla="*/ 305982 w 355872"/>
                      <a:gd name="connsiteY5" fmla="*/ 109319 h 318861"/>
                      <a:gd name="connsiteX6" fmla="*/ 281121 w 355872"/>
                      <a:gd name="connsiteY6" fmla="*/ 141283 h 318861"/>
                      <a:gd name="connsiteX7" fmla="*/ 355704 w 355872"/>
                      <a:gd name="connsiteY7" fmla="*/ 66193 h 318861"/>
                      <a:gd name="connsiteX8" fmla="*/ 312578 w 355872"/>
                      <a:gd name="connsiteY8" fmla="*/ 18501 h 318861"/>
                      <a:gd name="connsiteX9" fmla="*/ 226833 w 355872"/>
                      <a:gd name="connsiteY9" fmla="*/ 236 h 318861"/>
                      <a:gd name="connsiteX10" fmla="*/ 36571 w 355872"/>
                      <a:gd name="connsiteY10" fmla="*/ 82429 h 318861"/>
                      <a:gd name="connsiteX11" fmla="*/ 40 w 355872"/>
                      <a:gd name="connsiteY11" fmla="*/ 174770 h 318861"/>
                      <a:gd name="connsiteX12" fmla="*/ 46211 w 355872"/>
                      <a:gd name="connsiteY12" fmla="*/ 249352 h 318861"/>
                      <a:gd name="connsiteX13" fmla="*/ 88829 w 355872"/>
                      <a:gd name="connsiteY13" fmla="*/ 305670 h 318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55872" h="318861">
                        <a:moveTo>
                          <a:pt x="102528" y="318862"/>
                        </a:moveTo>
                        <a:cubicBezTo>
                          <a:pt x="75637" y="243771"/>
                          <a:pt x="127896" y="223984"/>
                          <a:pt x="93903" y="171725"/>
                        </a:cubicBezTo>
                        <a:lnTo>
                          <a:pt x="94410" y="172233"/>
                        </a:lnTo>
                        <a:cubicBezTo>
                          <a:pt x="179647" y="94606"/>
                          <a:pt x="260826" y="104246"/>
                          <a:pt x="260826" y="104246"/>
                        </a:cubicBezTo>
                        <a:cubicBezTo>
                          <a:pt x="264378" y="124033"/>
                          <a:pt x="229877" y="138747"/>
                          <a:pt x="229877" y="138747"/>
                        </a:cubicBezTo>
                        <a:cubicBezTo>
                          <a:pt x="282643" y="129614"/>
                          <a:pt x="305982" y="109319"/>
                          <a:pt x="305982" y="109319"/>
                        </a:cubicBezTo>
                        <a:cubicBezTo>
                          <a:pt x="304460" y="120481"/>
                          <a:pt x="281121" y="141283"/>
                          <a:pt x="281121" y="141283"/>
                        </a:cubicBezTo>
                        <a:cubicBezTo>
                          <a:pt x="342004" y="136717"/>
                          <a:pt x="357733" y="85473"/>
                          <a:pt x="355704" y="66193"/>
                        </a:cubicBezTo>
                        <a:cubicBezTo>
                          <a:pt x="352660" y="42855"/>
                          <a:pt x="332872" y="27634"/>
                          <a:pt x="312578" y="18501"/>
                        </a:cubicBezTo>
                        <a:cubicBezTo>
                          <a:pt x="286194" y="5817"/>
                          <a:pt x="256260" y="1251"/>
                          <a:pt x="226833" y="236"/>
                        </a:cubicBezTo>
                        <a:cubicBezTo>
                          <a:pt x="155801" y="-2808"/>
                          <a:pt x="79697" y="23575"/>
                          <a:pt x="36571" y="82429"/>
                        </a:cubicBezTo>
                        <a:cubicBezTo>
                          <a:pt x="17290" y="108812"/>
                          <a:pt x="-975" y="141283"/>
                          <a:pt x="40" y="174770"/>
                        </a:cubicBezTo>
                        <a:cubicBezTo>
                          <a:pt x="1055" y="213837"/>
                          <a:pt x="34541" y="215359"/>
                          <a:pt x="46211" y="249352"/>
                        </a:cubicBezTo>
                        <a:cubicBezTo>
                          <a:pt x="53821" y="271169"/>
                          <a:pt x="77667" y="292986"/>
                          <a:pt x="88829" y="305670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46F0632C-0B0A-42E7-A6B5-5537AAA0ECBB}"/>
                      </a:ext>
                    </a:extLst>
                  </p:cNvPr>
                  <p:cNvSpPr/>
                  <p:nvPr/>
                </p:nvSpPr>
                <p:spPr>
                  <a:xfrm>
                    <a:off x="6788041" y="2528364"/>
                    <a:ext cx="102023" cy="78286"/>
                  </a:xfrm>
                  <a:custGeom>
                    <a:avLst/>
                    <a:gdLst>
                      <a:gd name="connsiteX0" fmla="*/ 66978 w 102023"/>
                      <a:gd name="connsiteY0" fmla="*/ 5135 h 78286"/>
                      <a:gd name="connsiteX1" fmla="*/ 98942 w 102023"/>
                      <a:gd name="connsiteY1" fmla="*/ 63482 h 78286"/>
                      <a:gd name="connsiteX2" fmla="*/ 4065 w 102023"/>
                      <a:gd name="connsiteY2" fmla="*/ 53335 h 78286"/>
                      <a:gd name="connsiteX3" fmla="*/ 2543 w 102023"/>
                      <a:gd name="connsiteY3" fmla="*/ 22385 h 78286"/>
                      <a:gd name="connsiteX4" fmla="*/ 66978 w 102023"/>
                      <a:gd name="connsiteY4" fmla="*/ 5135 h 7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23" h="78286">
                        <a:moveTo>
                          <a:pt x="66978" y="5135"/>
                        </a:moveTo>
                        <a:cubicBezTo>
                          <a:pt x="86765" y="13760"/>
                          <a:pt x="110611" y="39636"/>
                          <a:pt x="98942" y="63482"/>
                        </a:cubicBezTo>
                        <a:cubicBezTo>
                          <a:pt x="88795" y="83269"/>
                          <a:pt x="27404" y="86314"/>
                          <a:pt x="4065" y="53335"/>
                        </a:cubicBezTo>
                        <a:cubicBezTo>
                          <a:pt x="-501" y="43695"/>
                          <a:pt x="-1516" y="32533"/>
                          <a:pt x="2543" y="22385"/>
                        </a:cubicBezTo>
                        <a:cubicBezTo>
                          <a:pt x="11168" y="1583"/>
                          <a:pt x="40088" y="-6027"/>
                          <a:pt x="66978" y="5135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0" name="Graphic 4">
                    <a:extLst>
                      <a:ext uri="{FF2B5EF4-FFF2-40B4-BE49-F238E27FC236}">
                        <a16:creationId xmlns:a16="http://schemas.microsoft.com/office/drawing/2014/main" id="{C501E51C-349D-4A29-8960-30F24EC68EF2}"/>
                      </a:ext>
                    </a:extLst>
                  </p:cNvPr>
                  <p:cNvGrpSpPr/>
                  <p:nvPr/>
                </p:nvGrpSpPr>
                <p:grpSpPr>
                  <a:xfrm>
                    <a:off x="6927322" y="2492659"/>
                    <a:ext cx="29928" cy="29928"/>
                    <a:chOff x="6927322" y="2492659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828CE646-3D11-47B8-94E7-4A97ED45431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7322" y="2492659"/>
                      <a:ext cx="29928" cy="29928"/>
                    </a:xfrm>
                    <a:custGeom>
                      <a:avLst/>
                      <a:gdLst>
                        <a:gd name="connsiteX0" fmla="*/ 29677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1 w 29928"/>
                        <a:gd name="connsiteY2" fmla="*/ 17501 h 29928"/>
                        <a:gd name="connsiteX3" fmla="*/ 12428 w 29928"/>
                        <a:gd name="connsiteY3" fmla="*/ 251 h 29928"/>
                        <a:gd name="connsiteX4" fmla="*/ 29677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7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2" y="25619"/>
                            <a:pt x="251" y="17501"/>
                          </a:cubicBezTo>
                          <a:cubicBezTo>
                            <a:pt x="-1272" y="9383"/>
                            <a:pt x="4309" y="1773"/>
                            <a:pt x="12428" y="251"/>
                          </a:cubicBezTo>
                          <a:cubicBezTo>
                            <a:pt x="20545" y="-1272"/>
                            <a:pt x="28156" y="4309"/>
                            <a:pt x="29677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E611CF91-90BE-43FC-9626-CBE5183A507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7494" y="2501964"/>
                      <a:ext cx="11317" cy="11317"/>
                    </a:xfrm>
                    <a:custGeom>
                      <a:avLst/>
                      <a:gdLst>
                        <a:gd name="connsiteX0" fmla="*/ 11239 w 11317"/>
                        <a:gd name="connsiteY0" fmla="*/ 4644 h 11317"/>
                        <a:gd name="connsiteX1" fmla="*/ 6673 w 11317"/>
                        <a:gd name="connsiteY1" fmla="*/ 11240 h 11317"/>
                        <a:gd name="connsiteX2" fmla="*/ 78 w 11317"/>
                        <a:gd name="connsiteY2" fmla="*/ 6673 h 11317"/>
                        <a:gd name="connsiteX3" fmla="*/ 4644 w 11317"/>
                        <a:gd name="connsiteY3" fmla="*/ 78 h 11317"/>
                        <a:gd name="connsiteX4" fmla="*/ 11239 w 11317"/>
                        <a:gd name="connsiteY4" fmla="*/ 4644 h 11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317">
                          <a:moveTo>
                            <a:pt x="11239" y="4644"/>
                          </a:moveTo>
                          <a:cubicBezTo>
                            <a:pt x="11747" y="7688"/>
                            <a:pt x="9718" y="10732"/>
                            <a:pt x="6673" y="11240"/>
                          </a:cubicBezTo>
                          <a:cubicBezTo>
                            <a:pt x="3629" y="11747"/>
                            <a:pt x="585" y="9718"/>
                            <a:pt x="78" y="6673"/>
                          </a:cubicBezTo>
                          <a:cubicBezTo>
                            <a:pt x="-430" y="3629"/>
                            <a:pt x="1599" y="585"/>
                            <a:pt x="4644" y="78"/>
                          </a:cubicBezTo>
                          <a:cubicBezTo>
                            <a:pt x="7688" y="-430"/>
                            <a:pt x="10732" y="1600"/>
                            <a:pt x="11239" y="46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1" name="Graphic 4">
                    <a:extLst>
                      <a:ext uri="{FF2B5EF4-FFF2-40B4-BE49-F238E27FC236}">
                        <a16:creationId xmlns:a16="http://schemas.microsoft.com/office/drawing/2014/main" id="{6FB156F6-6F34-4E0E-B4DF-3A3C949CFA01}"/>
                      </a:ext>
                    </a:extLst>
                  </p:cNvPr>
                  <p:cNvGrpSpPr/>
                  <p:nvPr/>
                </p:nvGrpSpPr>
                <p:grpSpPr>
                  <a:xfrm>
                    <a:off x="7042494" y="2457143"/>
                    <a:ext cx="29928" cy="29928"/>
                    <a:chOff x="7042494" y="2457143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4B68AEFB-847D-4871-8A39-242380BE386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2494" y="2457143"/>
                      <a:ext cx="29928" cy="29928"/>
                    </a:xfrm>
                    <a:custGeom>
                      <a:avLst/>
                      <a:gdLst>
                        <a:gd name="connsiteX0" fmla="*/ 29678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0 w 29928"/>
                        <a:gd name="connsiteY2" fmla="*/ 17501 h 29928"/>
                        <a:gd name="connsiteX3" fmla="*/ 12427 w 29928"/>
                        <a:gd name="connsiteY3" fmla="*/ 251 h 29928"/>
                        <a:gd name="connsiteX4" fmla="*/ 29678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8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3" y="25619"/>
                            <a:pt x="250" y="17501"/>
                          </a:cubicBezTo>
                          <a:cubicBezTo>
                            <a:pt x="-1271" y="9383"/>
                            <a:pt x="4310" y="1773"/>
                            <a:pt x="12427" y="251"/>
                          </a:cubicBezTo>
                          <a:cubicBezTo>
                            <a:pt x="20545" y="-1272"/>
                            <a:pt x="28156" y="4309"/>
                            <a:pt x="29678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E8D90465-666E-4026-B49C-2EDBC1CB4C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3681" y="2468329"/>
                      <a:ext cx="11317" cy="11467"/>
                    </a:xfrm>
                    <a:custGeom>
                      <a:avLst/>
                      <a:gdLst>
                        <a:gd name="connsiteX0" fmla="*/ 11240 w 11317"/>
                        <a:gd name="connsiteY0" fmla="*/ 4794 h 11467"/>
                        <a:gd name="connsiteX1" fmla="*/ 6673 w 11317"/>
                        <a:gd name="connsiteY1" fmla="*/ 11389 h 11467"/>
                        <a:gd name="connsiteX2" fmla="*/ 78 w 11317"/>
                        <a:gd name="connsiteY2" fmla="*/ 6823 h 11467"/>
                        <a:gd name="connsiteX3" fmla="*/ 4644 w 11317"/>
                        <a:gd name="connsiteY3" fmla="*/ 227 h 11467"/>
                        <a:gd name="connsiteX4" fmla="*/ 11240 w 11317"/>
                        <a:gd name="connsiteY4" fmla="*/ 4794 h 114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467">
                          <a:moveTo>
                            <a:pt x="11240" y="4794"/>
                          </a:moveTo>
                          <a:cubicBezTo>
                            <a:pt x="11747" y="7838"/>
                            <a:pt x="9717" y="10882"/>
                            <a:pt x="6673" y="11389"/>
                          </a:cubicBezTo>
                          <a:cubicBezTo>
                            <a:pt x="3629" y="11897"/>
                            <a:pt x="585" y="9867"/>
                            <a:pt x="78" y="6823"/>
                          </a:cubicBezTo>
                          <a:cubicBezTo>
                            <a:pt x="-430" y="3779"/>
                            <a:pt x="1600" y="735"/>
                            <a:pt x="4644" y="227"/>
                          </a:cubicBezTo>
                          <a:cubicBezTo>
                            <a:pt x="7688" y="-787"/>
                            <a:pt x="10732" y="1749"/>
                            <a:pt x="11240" y="479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2" name="Freeform: Shape 31">
                    <a:extLst>
                      <a:ext uri="{FF2B5EF4-FFF2-40B4-BE49-F238E27FC236}">
                        <a16:creationId xmlns:a16="http://schemas.microsoft.com/office/drawing/2014/main" id="{F94CB3A5-8B49-4C22-ABF8-0CC899119BEF}"/>
                      </a:ext>
                    </a:extLst>
                  </p:cNvPr>
                  <p:cNvSpPr/>
                  <p:nvPr/>
                </p:nvSpPr>
                <p:spPr>
                  <a:xfrm>
                    <a:off x="6893578" y="2452493"/>
                    <a:ext cx="50736" cy="32805"/>
                  </a:xfrm>
                  <a:custGeom>
                    <a:avLst/>
                    <a:gdLst>
                      <a:gd name="connsiteX0" fmla="*/ 0 w 50736"/>
                      <a:gd name="connsiteY0" fmla="*/ 32806 h 32805"/>
                      <a:gd name="connsiteX1" fmla="*/ 50737 w 50736"/>
                      <a:gd name="connsiteY1" fmla="*/ 12511 h 32805"/>
                      <a:gd name="connsiteX2" fmla="*/ 40589 w 50736"/>
                      <a:gd name="connsiteY2" fmla="*/ 334 h 32805"/>
                      <a:gd name="connsiteX3" fmla="*/ 0 w 50736"/>
                      <a:gd name="connsiteY3" fmla="*/ 32806 h 32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736" h="32805">
                        <a:moveTo>
                          <a:pt x="0" y="32806"/>
                        </a:moveTo>
                        <a:cubicBezTo>
                          <a:pt x="4059" y="24180"/>
                          <a:pt x="37545" y="10481"/>
                          <a:pt x="50737" y="12511"/>
                        </a:cubicBezTo>
                        <a:cubicBezTo>
                          <a:pt x="50229" y="5915"/>
                          <a:pt x="44141" y="-1695"/>
                          <a:pt x="40589" y="334"/>
                        </a:cubicBezTo>
                        <a:cubicBezTo>
                          <a:pt x="25368" y="4900"/>
                          <a:pt x="8626" y="16062"/>
                          <a:pt x="0" y="32806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B5B0BB3E-0AEE-4C08-A49E-7980B9628E75}"/>
                      </a:ext>
                    </a:extLst>
                  </p:cNvPr>
                  <p:cNvSpPr/>
                  <p:nvPr/>
                </p:nvSpPr>
                <p:spPr>
                  <a:xfrm>
                    <a:off x="6978816" y="2546690"/>
                    <a:ext cx="81685" cy="45246"/>
                  </a:xfrm>
                  <a:custGeom>
                    <a:avLst/>
                    <a:gdLst>
                      <a:gd name="connsiteX0" fmla="*/ 81686 w 81685"/>
                      <a:gd name="connsiteY0" fmla="*/ 0 h 45246"/>
                      <a:gd name="connsiteX1" fmla="*/ 0 w 81685"/>
                      <a:gd name="connsiteY1" fmla="*/ 27905 h 45246"/>
                      <a:gd name="connsiteX2" fmla="*/ 80671 w 81685"/>
                      <a:gd name="connsiteY2" fmla="*/ 31457 h 45246"/>
                      <a:gd name="connsiteX3" fmla="*/ 81686 w 81685"/>
                      <a:gd name="connsiteY3" fmla="*/ 0 h 45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685" h="45246">
                        <a:moveTo>
                          <a:pt x="81686" y="0"/>
                        </a:moveTo>
                        <a:cubicBezTo>
                          <a:pt x="81686" y="0"/>
                          <a:pt x="35008" y="31457"/>
                          <a:pt x="0" y="27905"/>
                        </a:cubicBezTo>
                        <a:cubicBezTo>
                          <a:pt x="0" y="27905"/>
                          <a:pt x="24861" y="64435"/>
                          <a:pt x="80671" y="31457"/>
                        </a:cubicBezTo>
                        <a:cubicBezTo>
                          <a:pt x="81179" y="31964"/>
                          <a:pt x="66465" y="16236"/>
                          <a:pt x="8168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D902213A-6300-418B-B725-9E7710750881}"/>
                      </a:ext>
                    </a:extLst>
                  </p:cNvPr>
                  <p:cNvSpPr/>
                  <p:nvPr/>
                </p:nvSpPr>
                <p:spPr>
                  <a:xfrm>
                    <a:off x="6979323" y="2571551"/>
                    <a:ext cx="34501" cy="20294"/>
                  </a:xfrm>
                  <a:custGeom>
                    <a:avLst/>
                    <a:gdLst>
                      <a:gd name="connsiteX0" fmla="*/ 29427 w 34501"/>
                      <a:gd name="connsiteY0" fmla="*/ 0 h 20294"/>
                      <a:gd name="connsiteX1" fmla="*/ 0 w 34501"/>
                      <a:gd name="connsiteY1" fmla="*/ 3552 h 20294"/>
                      <a:gd name="connsiteX2" fmla="*/ 34501 w 34501"/>
                      <a:gd name="connsiteY2" fmla="*/ 20295 h 20294"/>
                      <a:gd name="connsiteX3" fmla="*/ 17251 w 34501"/>
                      <a:gd name="connsiteY3" fmla="*/ 9133 h 20294"/>
                      <a:gd name="connsiteX4" fmla="*/ 29427 w 34501"/>
                      <a:gd name="connsiteY4" fmla="*/ 0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501" h="20294">
                        <a:moveTo>
                          <a:pt x="29427" y="0"/>
                        </a:moveTo>
                        <a:cubicBezTo>
                          <a:pt x="19280" y="3044"/>
                          <a:pt x="9133" y="4566"/>
                          <a:pt x="0" y="3552"/>
                        </a:cubicBezTo>
                        <a:cubicBezTo>
                          <a:pt x="0" y="3552"/>
                          <a:pt x="12177" y="18773"/>
                          <a:pt x="34501" y="20295"/>
                        </a:cubicBezTo>
                        <a:cubicBezTo>
                          <a:pt x="26383" y="19280"/>
                          <a:pt x="20802" y="14206"/>
                          <a:pt x="17251" y="9133"/>
                        </a:cubicBezTo>
                        <a:cubicBezTo>
                          <a:pt x="22831" y="4059"/>
                          <a:pt x="26891" y="0"/>
                          <a:pt x="29427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5B833AFC-BF8D-40B2-A08E-F82D8B4B4595}"/>
                      </a:ext>
                    </a:extLst>
                  </p:cNvPr>
                  <p:cNvSpPr/>
                  <p:nvPr/>
                </p:nvSpPr>
                <p:spPr>
                  <a:xfrm>
                    <a:off x="7030091" y="2436084"/>
                    <a:ext cx="15189" cy="87774"/>
                  </a:xfrm>
                  <a:custGeom>
                    <a:avLst/>
                    <a:gdLst>
                      <a:gd name="connsiteX0" fmla="*/ 5042 w 15189"/>
                      <a:gd name="connsiteY0" fmla="*/ 0 h 87774"/>
                      <a:gd name="connsiteX1" fmla="*/ 15190 w 15189"/>
                      <a:gd name="connsiteY1" fmla="*/ 87774 h 87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189" h="87774">
                        <a:moveTo>
                          <a:pt x="5042" y="0"/>
                        </a:moveTo>
                        <a:cubicBezTo>
                          <a:pt x="9609" y="28920"/>
                          <a:pt x="-14745" y="65450"/>
                          <a:pt x="15190" y="877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A2FD0A19-48C4-40B6-946E-4F5B282EE4A8}"/>
                      </a:ext>
                    </a:extLst>
                  </p:cNvPr>
                  <p:cNvSpPr/>
                  <p:nvPr/>
                </p:nvSpPr>
                <p:spPr>
                  <a:xfrm>
                    <a:off x="7012302" y="2519554"/>
                    <a:ext cx="35582" cy="25507"/>
                  </a:xfrm>
                  <a:custGeom>
                    <a:avLst/>
                    <a:gdLst>
                      <a:gd name="connsiteX0" fmla="*/ 35008 w 35582"/>
                      <a:gd name="connsiteY0" fmla="*/ 4305 h 25507"/>
                      <a:gd name="connsiteX1" fmla="*/ 0 w 35582"/>
                      <a:gd name="connsiteY1" fmla="*/ 16989 h 25507"/>
                      <a:gd name="connsiteX2" fmla="*/ 35008 w 35582"/>
                      <a:gd name="connsiteY2" fmla="*/ 4305 h 25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5582" h="25507">
                        <a:moveTo>
                          <a:pt x="35008" y="4305"/>
                        </a:moveTo>
                        <a:cubicBezTo>
                          <a:pt x="40082" y="25614"/>
                          <a:pt x="10147" y="32717"/>
                          <a:pt x="0" y="16989"/>
                        </a:cubicBezTo>
                        <a:cubicBezTo>
                          <a:pt x="6089" y="7349"/>
                          <a:pt x="20802" y="-7365"/>
                          <a:pt x="35008" y="4305"/>
                        </a:cubicBezTo>
                        <a:close/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0053846C-220D-4001-A981-D792B997AEA9}"/>
                      </a:ext>
                    </a:extLst>
                  </p:cNvPr>
                  <p:cNvSpPr/>
                  <p:nvPr/>
                </p:nvSpPr>
                <p:spPr>
                  <a:xfrm>
                    <a:off x="7031520" y="2424837"/>
                    <a:ext cx="54857" cy="17336"/>
                  </a:xfrm>
                  <a:custGeom>
                    <a:avLst/>
                    <a:gdLst>
                      <a:gd name="connsiteX0" fmla="*/ 54857 w 54857"/>
                      <a:gd name="connsiteY0" fmla="*/ 10741 h 17336"/>
                      <a:gd name="connsiteX1" fmla="*/ 1584 w 54857"/>
                      <a:gd name="connsiteY1" fmla="*/ 17336 h 17336"/>
                      <a:gd name="connsiteX2" fmla="*/ 4628 w 54857"/>
                      <a:gd name="connsiteY2" fmla="*/ 1608 h 17336"/>
                      <a:gd name="connsiteX3" fmla="*/ 54857 w 54857"/>
                      <a:gd name="connsiteY3" fmla="*/ 10741 h 17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57" h="17336">
                        <a:moveTo>
                          <a:pt x="54857" y="10741"/>
                        </a:moveTo>
                        <a:cubicBezTo>
                          <a:pt x="47247" y="5159"/>
                          <a:pt x="11731" y="9218"/>
                          <a:pt x="1584" y="17336"/>
                        </a:cubicBezTo>
                        <a:cubicBezTo>
                          <a:pt x="-1460" y="11248"/>
                          <a:pt x="62" y="2115"/>
                          <a:pt x="4628" y="1608"/>
                        </a:cubicBezTo>
                        <a:cubicBezTo>
                          <a:pt x="19849" y="-1944"/>
                          <a:pt x="39636" y="86"/>
                          <a:pt x="54857" y="10741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592D562F-1F7F-470B-94E1-100D904D7052}"/>
                      </a:ext>
                    </a:extLst>
                  </p:cNvPr>
                  <p:cNvSpPr/>
                  <p:nvPr/>
                </p:nvSpPr>
                <p:spPr>
                  <a:xfrm>
                    <a:off x="6975265" y="2546690"/>
                    <a:ext cx="85237" cy="28438"/>
                  </a:xfrm>
                  <a:custGeom>
                    <a:avLst/>
                    <a:gdLst>
                      <a:gd name="connsiteX0" fmla="*/ 85237 w 85237"/>
                      <a:gd name="connsiteY0" fmla="*/ 0 h 28438"/>
                      <a:gd name="connsiteX1" fmla="*/ 0 w 85237"/>
                      <a:gd name="connsiteY1" fmla="*/ 28412 h 28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5237" h="28438">
                        <a:moveTo>
                          <a:pt x="85237" y="0"/>
                        </a:moveTo>
                        <a:cubicBezTo>
                          <a:pt x="85237" y="0"/>
                          <a:pt x="39574" y="29427"/>
                          <a:pt x="0" y="2841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53EF0928-EFCA-40A5-AF67-207802E0DD24}"/>
                      </a:ext>
                    </a:extLst>
                  </p:cNvPr>
                  <p:cNvSpPr/>
                  <p:nvPr/>
                </p:nvSpPr>
                <p:spPr>
                  <a:xfrm>
                    <a:off x="6977294" y="2574088"/>
                    <a:ext cx="84223" cy="18346"/>
                  </a:xfrm>
                  <a:custGeom>
                    <a:avLst/>
                    <a:gdLst>
                      <a:gd name="connsiteX0" fmla="*/ 0 w 84223"/>
                      <a:gd name="connsiteY0" fmla="*/ 0 h 18346"/>
                      <a:gd name="connsiteX1" fmla="*/ 84223 w 84223"/>
                      <a:gd name="connsiteY1" fmla="*/ 5074 h 18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223" h="18346">
                        <a:moveTo>
                          <a:pt x="0" y="0"/>
                        </a:moveTo>
                        <a:cubicBezTo>
                          <a:pt x="1015" y="2537"/>
                          <a:pt x="34501" y="36530"/>
                          <a:pt x="84223" y="50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8267B8C0-13F0-4319-9674-8860CDA88F64}"/>
                      </a:ext>
                    </a:extLst>
                  </p:cNvPr>
                  <p:cNvSpPr/>
                  <p:nvPr/>
                </p:nvSpPr>
                <p:spPr>
                  <a:xfrm>
                    <a:off x="6809356" y="2558208"/>
                    <a:ext cx="58347" cy="22475"/>
                  </a:xfrm>
                  <a:custGeom>
                    <a:avLst/>
                    <a:gdLst>
                      <a:gd name="connsiteX0" fmla="*/ 0 w 58347"/>
                      <a:gd name="connsiteY0" fmla="*/ 2181 h 22475"/>
                      <a:gd name="connsiteX1" fmla="*/ 58347 w 58347"/>
                      <a:gd name="connsiteY1" fmla="*/ 22475 h 22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347" h="22475">
                        <a:moveTo>
                          <a:pt x="0" y="2181"/>
                        </a:moveTo>
                        <a:cubicBezTo>
                          <a:pt x="23847" y="-3400"/>
                          <a:pt x="44648" y="1166"/>
                          <a:pt x="58347" y="22475"/>
                        </a:cubicBezTo>
                      </a:path>
                    </a:pathLst>
                  </a:custGeom>
                  <a:noFill/>
                  <a:ln w="2637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99437121-EBE1-41B2-981A-A8264FD77E7C}"/>
                      </a:ext>
                    </a:extLst>
                  </p:cNvPr>
                  <p:cNvSpPr/>
                  <p:nvPr/>
                </p:nvSpPr>
                <p:spPr>
                  <a:xfrm>
                    <a:off x="6823562" y="2565970"/>
                    <a:ext cx="29426" cy="15053"/>
                  </a:xfrm>
                  <a:custGeom>
                    <a:avLst/>
                    <a:gdLst>
                      <a:gd name="connsiteX0" fmla="*/ 29427 w 29426"/>
                      <a:gd name="connsiteY0" fmla="*/ 0 h 15053"/>
                      <a:gd name="connsiteX1" fmla="*/ 22324 w 29426"/>
                      <a:gd name="connsiteY1" fmla="*/ 507 h 15053"/>
                      <a:gd name="connsiteX2" fmla="*/ 26383 w 29426"/>
                      <a:gd name="connsiteY2" fmla="*/ 10655 h 15053"/>
                      <a:gd name="connsiteX3" fmla="*/ 0 w 29426"/>
                      <a:gd name="connsiteY3" fmla="*/ 12177 h 15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6" h="15053">
                        <a:moveTo>
                          <a:pt x="29427" y="0"/>
                        </a:moveTo>
                        <a:cubicBezTo>
                          <a:pt x="27398" y="0"/>
                          <a:pt x="24861" y="0"/>
                          <a:pt x="22324" y="507"/>
                        </a:cubicBezTo>
                        <a:cubicBezTo>
                          <a:pt x="23339" y="3044"/>
                          <a:pt x="23339" y="7610"/>
                          <a:pt x="26383" y="10655"/>
                        </a:cubicBezTo>
                        <a:cubicBezTo>
                          <a:pt x="19280" y="16236"/>
                          <a:pt x="8118" y="16236"/>
                          <a:pt x="0" y="12177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1DC577E2-33F1-4C87-AC2E-70BCE84D1BD8}"/>
                      </a:ext>
                    </a:extLst>
                  </p:cNvPr>
                  <p:cNvSpPr/>
                  <p:nvPr/>
                </p:nvSpPr>
                <p:spPr>
                  <a:xfrm>
                    <a:off x="6973742" y="2563941"/>
                    <a:ext cx="9132" cy="20801"/>
                  </a:xfrm>
                  <a:custGeom>
                    <a:avLst/>
                    <a:gdLst>
                      <a:gd name="connsiteX0" fmla="*/ 9133 w 9132"/>
                      <a:gd name="connsiteY0" fmla="*/ 0 h 20801"/>
                      <a:gd name="connsiteX1" fmla="*/ 0 w 9132"/>
                      <a:gd name="connsiteY1" fmla="*/ 20802 h 20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132" h="20801">
                        <a:moveTo>
                          <a:pt x="9133" y="0"/>
                        </a:moveTo>
                        <a:cubicBezTo>
                          <a:pt x="4059" y="5581"/>
                          <a:pt x="0" y="13192"/>
                          <a:pt x="0" y="2080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BE0F13D2-E71A-4EE9-A835-0BDF78B88827}"/>
                    </a:ext>
                  </a:extLst>
                </p:cNvPr>
                <p:cNvSpPr/>
                <p:nvPr/>
              </p:nvSpPr>
              <p:spPr>
                <a:xfrm>
                  <a:off x="6997081" y="2563433"/>
                  <a:ext cx="56830" cy="16235"/>
                </a:xfrm>
                <a:custGeom>
                  <a:avLst/>
                  <a:gdLst>
                    <a:gd name="connsiteX0" fmla="*/ 0 w 56830"/>
                    <a:gd name="connsiteY0" fmla="*/ 16236 h 16235"/>
                    <a:gd name="connsiteX1" fmla="*/ 56317 w 56830"/>
                    <a:gd name="connsiteY1" fmla="*/ 0 h 16235"/>
                    <a:gd name="connsiteX2" fmla="*/ 56825 w 56830"/>
                    <a:gd name="connsiteY2" fmla="*/ 4566 h 16235"/>
                    <a:gd name="connsiteX3" fmla="*/ 0 w 56830"/>
                    <a:gd name="connsiteY3" fmla="*/ 16236 h 16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830" h="16235">
                      <a:moveTo>
                        <a:pt x="0" y="16236"/>
                      </a:moveTo>
                      <a:cubicBezTo>
                        <a:pt x="0" y="16236"/>
                        <a:pt x="47185" y="6088"/>
                        <a:pt x="56317" y="0"/>
                      </a:cubicBezTo>
                      <a:lnTo>
                        <a:pt x="56825" y="4566"/>
                      </a:lnTo>
                      <a:cubicBezTo>
                        <a:pt x="57333" y="4566"/>
                        <a:pt x="16743" y="16236"/>
                        <a:pt x="0" y="16236"/>
                      </a:cubicBezTo>
                      <a:close/>
                    </a:path>
                  </a:pathLst>
                </a:custGeom>
                <a:solidFill>
                  <a:srgbClr val="AAAAAA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2" name="Graphic 4">
                <a:extLst>
                  <a:ext uri="{FF2B5EF4-FFF2-40B4-BE49-F238E27FC236}">
                    <a16:creationId xmlns:a16="http://schemas.microsoft.com/office/drawing/2014/main" id="{28208519-8165-433A-A646-F5C87A0F5A0B}"/>
                  </a:ext>
                </a:extLst>
              </p:cNvPr>
              <p:cNvGrpSpPr/>
              <p:nvPr/>
            </p:nvGrpSpPr>
            <p:grpSpPr>
              <a:xfrm>
                <a:off x="6704731" y="2195040"/>
                <a:ext cx="409575" cy="306494"/>
                <a:chOff x="6704731" y="2195040"/>
                <a:chExt cx="409575" cy="306494"/>
              </a:xfrm>
              <a:solidFill>
                <a:schemeClr val="accent1"/>
              </a:solidFill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D693566E-965B-4D03-BDE2-72168A5A6403}"/>
                    </a:ext>
                  </a:extLst>
                </p:cNvPr>
                <p:cNvSpPr/>
                <p:nvPr/>
              </p:nvSpPr>
              <p:spPr>
                <a:xfrm>
                  <a:off x="6704731" y="2195040"/>
                  <a:ext cx="398596" cy="306494"/>
                </a:xfrm>
                <a:custGeom>
                  <a:avLst/>
                  <a:gdLst>
                    <a:gd name="connsiteX0" fmla="*/ 95999 w 398596"/>
                    <a:gd name="connsiteY0" fmla="*/ 306495 h 306494"/>
                    <a:gd name="connsiteX1" fmla="*/ 394330 w 398596"/>
                    <a:gd name="connsiteY1" fmla="*/ 121306 h 306494"/>
                    <a:gd name="connsiteX2" fmla="*/ 10762 w 398596"/>
                    <a:gd name="connsiteY2" fmla="*/ 147689 h 306494"/>
                    <a:gd name="connsiteX3" fmla="*/ 95999 w 398596"/>
                    <a:gd name="connsiteY3" fmla="*/ 306495 h 30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8596" h="306494">
                      <a:moveTo>
                        <a:pt x="95999" y="306495"/>
                      </a:moveTo>
                      <a:cubicBezTo>
                        <a:pt x="214215" y="176101"/>
                        <a:pt x="394330" y="121306"/>
                        <a:pt x="394330" y="121306"/>
                      </a:cubicBezTo>
                      <a:cubicBezTo>
                        <a:pt x="439993" y="-57287"/>
                        <a:pt x="106147" y="-30396"/>
                        <a:pt x="10762" y="147689"/>
                      </a:cubicBezTo>
                      <a:cubicBezTo>
                        <a:pt x="-32365" y="245611"/>
                        <a:pt x="66065" y="306495"/>
                        <a:pt x="95999" y="306495"/>
                      </a:cubicBezTo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4DF6CF44-A11D-4310-90E5-171E715563B2}"/>
                    </a:ext>
                  </a:extLst>
                </p:cNvPr>
                <p:cNvSpPr/>
                <p:nvPr/>
              </p:nvSpPr>
              <p:spPr>
                <a:xfrm>
                  <a:off x="6770796" y="2291485"/>
                  <a:ext cx="333339" cy="209106"/>
                </a:xfrm>
                <a:custGeom>
                  <a:avLst/>
                  <a:gdLst>
                    <a:gd name="connsiteX0" fmla="*/ 329281 w 333339"/>
                    <a:gd name="connsiteY0" fmla="*/ 20802 h 209106"/>
                    <a:gd name="connsiteX1" fmla="*/ 29935 w 333339"/>
                    <a:gd name="connsiteY1" fmla="*/ 209035 h 209106"/>
                    <a:gd name="connsiteX2" fmla="*/ 0 w 333339"/>
                    <a:gd name="connsiteY2" fmla="*/ 199902 h 209106"/>
                    <a:gd name="connsiteX3" fmla="*/ 333339 w 333339"/>
                    <a:gd name="connsiteY3" fmla="*/ 0 h 209106"/>
                    <a:gd name="connsiteX4" fmla="*/ 329281 w 333339"/>
                    <a:gd name="connsiteY4" fmla="*/ 20802 h 20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39" h="209106">
                      <a:moveTo>
                        <a:pt x="329281" y="20802"/>
                      </a:moveTo>
                      <a:cubicBezTo>
                        <a:pt x="313044" y="28413"/>
                        <a:pt x="163879" y="70524"/>
                        <a:pt x="29935" y="209035"/>
                      </a:cubicBezTo>
                      <a:cubicBezTo>
                        <a:pt x="15728" y="210049"/>
                        <a:pt x="0" y="199902"/>
                        <a:pt x="0" y="199902"/>
                      </a:cubicBezTo>
                      <a:cubicBezTo>
                        <a:pt x="0" y="199902"/>
                        <a:pt x="130901" y="27398"/>
                        <a:pt x="333339" y="0"/>
                      </a:cubicBezTo>
                      <a:lnTo>
                        <a:pt x="329281" y="20802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5D929121-1411-4635-ABE2-EAB52B491722}"/>
                    </a:ext>
                  </a:extLst>
                </p:cNvPr>
                <p:cNvSpPr/>
                <p:nvPr/>
              </p:nvSpPr>
              <p:spPr>
                <a:xfrm>
                  <a:off x="6800731" y="2309750"/>
                  <a:ext cx="313575" cy="191276"/>
                </a:xfrm>
                <a:custGeom>
                  <a:avLst/>
                  <a:gdLst>
                    <a:gd name="connsiteX0" fmla="*/ 299346 w 313575"/>
                    <a:gd name="connsiteY0" fmla="*/ 0 h 191276"/>
                    <a:gd name="connsiteX1" fmla="*/ 0 w 313575"/>
                    <a:gd name="connsiteY1" fmla="*/ 191277 h 191276"/>
                    <a:gd name="connsiteX2" fmla="*/ 299346 w 313575"/>
                    <a:gd name="connsiteY2" fmla="*/ 0 h 191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3575" h="191276">
                      <a:moveTo>
                        <a:pt x="299346" y="0"/>
                      </a:moveTo>
                      <a:cubicBezTo>
                        <a:pt x="330295" y="13699"/>
                        <a:pt x="340950" y="119231"/>
                        <a:pt x="0" y="191277"/>
                      </a:cubicBezTo>
                      <a:cubicBezTo>
                        <a:pt x="50737" y="104517"/>
                        <a:pt x="225778" y="5074"/>
                        <a:pt x="299346" y="0"/>
                      </a:cubicBez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3D4E74C0-D1B2-402E-B20C-2E55754C0310}"/>
                    </a:ext>
                  </a:extLst>
                </p:cNvPr>
                <p:cNvSpPr/>
                <p:nvPr/>
              </p:nvSpPr>
              <p:spPr>
                <a:xfrm>
                  <a:off x="7043251" y="2320912"/>
                  <a:ext cx="62780" cy="83208"/>
                </a:xfrm>
                <a:custGeom>
                  <a:avLst/>
                  <a:gdLst>
                    <a:gd name="connsiteX0" fmla="*/ 51752 w 62780"/>
                    <a:gd name="connsiteY0" fmla="*/ 0 h 83208"/>
                    <a:gd name="connsiteX1" fmla="*/ 0 w 62780"/>
                    <a:gd name="connsiteY1" fmla="*/ 13699 h 83208"/>
                    <a:gd name="connsiteX2" fmla="*/ 11670 w 62780"/>
                    <a:gd name="connsiteY2" fmla="*/ 83208 h 83208"/>
                    <a:gd name="connsiteX3" fmla="*/ 51752 w 62780"/>
                    <a:gd name="connsiteY3" fmla="*/ 0 h 83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80" h="83208">
                      <a:moveTo>
                        <a:pt x="51752" y="0"/>
                      </a:moveTo>
                      <a:cubicBezTo>
                        <a:pt x="38052" y="1015"/>
                        <a:pt x="20295" y="6088"/>
                        <a:pt x="0" y="13699"/>
                      </a:cubicBezTo>
                      <a:cubicBezTo>
                        <a:pt x="53273" y="12177"/>
                        <a:pt x="38052" y="55810"/>
                        <a:pt x="11670" y="83208"/>
                      </a:cubicBezTo>
                      <a:cubicBezTo>
                        <a:pt x="76105" y="43126"/>
                        <a:pt x="66973" y="7103"/>
                        <a:pt x="517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0" name="Graphic 4">
                  <a:extLst>
                    <a:ext uri="{FF2B5EF4-FFF2-40B4-BE49-F238E27FC236}">
                      <a16:creationId xmlns:a16="http://schemas.microsoft.com/office/drawing/2014/main" id="{E979F0E5-B1F0-4668-90BF-3CB4DCEBD6EB}"/>
                    </a:ext>
                  </a:extLst>
                </p:cNvPr>
                <p:cNvGrpSpPr/>
                <p:nvPr/>
              </p:nvGrpSpPr>
              <p:grpSpPr>
                <a:xfrm>
                  <a:off x="6856541" y="2256984"/>
                  <a:ext cx="135973" cy="87266"/>
                  <a:chOff x="6856541" y="2256984"/>
                  <a:chExt cx="135973" cy="87266"/>
                </a:xfrm>
                <a:solidFill>
                  <a:srgbClr val="FFFF00"/>
                </a:solidFill>
              </p:grpSpPr>
              <p:sp>
                <p:nvSpPr>
                  <p:cNvPr id="21" name="Freeform: Shape 20">
                    <a:extLst>
                      <a:ext uri="{FF2B5EF4-FFF2-40B4-BE49-F238E27FC236}">
                        <a16:creationId xmlns:a16="http://schemas.microsoft.com/office/drawing/2014/main" id="{0FC0EBCB-B767-4966-ACAF-62F0EFF8B2C2}"/>
                      </a:ext>
                    </a:extLst>
                  </p:cNvPr>
                  <p:cNvSpPr/>
                  <p:nvPr/>
                </p:nvSpPr>
                <p:spPr>
                  <a:xfrm>
                    <a:off x="6937212" y="2256984"/>
                    <a:ext cx="55302" cy="51751"/>
                  </a:xfrm>
                  <a:custGeom>
                    <a:avLst/>
                    <a:gdLst>
                      <a:gd name="connsiteX0" fmla="*/ 55302 w 55302"/>
                      <a:gd name="connsiteY0" fmla="*/ 25368 h 51751"/>
                      <a:gd name="connsiteX1" fmla="*/ 5581 w 55302"/>
                      <a:gd name="connsiteY1" fmla="*/ 51751 h 51751"/>
                      <a:gd name="connsiteX2" fmla="*/ 0 w 55302"/>
                      <a:gd name="connsiteY2" fmla="*/ 41604 h 51751"/>
                      <a:gd name="connsiteX3" fmla="*/ 15221 w 55302"/>
                      <a:gd name="connsiteY3" fmla="*/ 21309 h 51751"/>
                      <a:gd name="connsiteX4" fmla="*/ 55302 w 55302"/>
                      <a:gd name="connsiteY4" fmla="*/ 0 h 5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302" h="51751">
                        <a:moveTo>
                          <a:pt x="55302" y="25368"/>
                        </a:moveTo>
                        <a:lnTo>
                          <a:pt x="5581" y="51751"/>
                        </a:lnTo>
                        <a:lnTo>
                          <a:pt x="0" y="41604"/>
                        </a:lnTo>
                        <a:lnTo>
                          <a:pt x="15221" y="21309"/>
                        </a:lnTo>
                        <a:lnTo>
                          <a:pt x="55302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4F17E9DE-813C-4408-BFFE-4EDE1BC4F33C}"/>
                      </a:ext>
                    </a:extLst>
                  </p:cNvPr>
                  <p:cNvSpPr/>
                  <p:nvPr/>
                </p:nvSpPr>
                <p:spPr>
                  <a:xfrm>
                    <a:off x="6856541" y="2307214"/>
                    <a:ext cx="70523" cy="37037"/>
                  </a:xfrm>
                  <a:custGeom>
                    <a:avLst/>
                    <a:gdLst>
                      <a:gd name="connsiteX0" fmla="*/ 20295 w 70523"/>
                      <a:gd name="connsiteY0" fmla="*/ 37038 h 37037"/>
                      <a:gd name="connsiteX1" fmla="*/ 70524 w 70523"/>
                      <a:gd name="connsiteY1" fmla="*/ 10147 h 37037"/>
                      <a:gd name="connsiteX2" fmla="*/ 64942 w 70523"/>
                      <a:gd name="connsiteY2" fmla="*/ 0 h 37037"/>
                      <a:gd name="connsiteX3" fmla="*/ 39574 w 70523"/>
                      <a:gd name="connsiteY3" fmla="*/ 1522 h 37037"/>
                      <a:gd name="connsiteX4" fmla="*/ 0 w 70523"/>
                      <a:gd name="connsiteY4" fmla="*/ 22831 h 37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23" h="37037">
                        <a:moveTo>
                          <a:pt x="20295" y="37038"/>
                        </a:moveTo>
                        <a:lnTo>
                          <a:pt x="70524" y="10147"/>
                        </a:lnTo>
                        <a:lnTo>
                          <a:pt x="64942" y="0"/>
                        </a:lnTo>
                        <a:lnTo>
                          <a:pt x="39574" y="1522"/>
                        </a:lnTo>
                        <a:lnTo>
                          <a:pt x="0" y="22831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7E370D0A-9B85-4DA1-AB2F-3346CFDA6F54}"/>
                      </a:ext>
                    </a:extLst>
                  </p:cNvPr>
                  <p:cNvSpPr/>
                  <p:nvPr/>
                </p:nvSpPr>
                <p:spPr>
                  <a:xfrm>
                    <a:off x="6921592" y="2297174"/>
                    <a:ext cx="22108" cy="22107"/>
                  </a:xfrm>
                  <a:custGeom>
                    <a:avLst/>
                    <a:gdLst>
                      <a:gd name="connsiteX0" fmla="*/ 20694 w 22108"/>
                      <a:gd name="connsiteY0" fmla="*/ 5980 h 22107"/>
                      <a:gd name="connsiteX1" fmla="*/ 16128 w 22108"/>
                      <a:gd name="connsiteY1" fmla="*/ 20694 h 22107"/>
                      <a:gd name="connsiteX2" fmla="*/ 1414 w 22108"/>
                      <a:gd name="connsiteY2" fmla="*/ 16128 h 22107"/>
                      <a:gd name="connsiteX3" fmla="*/ 5980 w 22108"/>
                      <a:gd name="connsiteY3" fmla="*/ 1414 h 22107"/>
                      <a:gd name="connsiteX4" fmla="*/ 20694 w 22108"/>
                      <a:gd name="connsiteY4" fmla="*/ 5980 h 22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08" h="22107">
                        <a:moveTo>
                          <a:pt x="20694" y="5980"/>
                        </a:moveTo>
                        <a:cubicBezTo>
                          <a:pt x="23738" y="11561"/>
                          <a:pt x="21709" y="18157"/>
                          <a:pt x="16128" y="20694"/>
                        </a:cubicBezTo>
                        <a:cubicBezTo>
                          <a:pt x="10547" y="23738"/>
                          <a:pt x="3951" y="21709"/>
                          <a:pt x="1414" y="16128"/>
                        </a:cubicBezTo>
                        <a:cubicBezTo>
                          <a:pt x="-1630" y="10547"/>
                          <a:pt x="399" y="3951"/>
                          <a:pt x="5980" y="1414"/>
                        </a:cubicBezTo>
                        <a:cubicBezTo>
                          <a:pt x="11054" y="-1630"/>
                          <a:pt x="17649" y="399"/>
                          <a:pt x="20694" y="598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3" name="Graphic 4">
                <a:extLst>
                  <a:ext uri="{FF2B5EF4-FFF2-40B4-BE49-F238E27FC236}">
                    <a16:creationId xmlns:a16="http://schemas.microsoft.com/office/drawing/2014/main" id="{CA2FA66C-FDB1-4B7D-B129-CA827C7638A3}"/>
                  </a:ext>
                </a:extLst>
              </p:cNvPr>
              <p:cNvGrpSpPr/>
              <p:nvPr/>
            </p:nvGrpSpPr>
            <p:grpSpPr>
              <a:xfrm>
                <a:off x="6897637" y="2829800"/>
                <a:ext cx="189754" cy="53273"/>
                <a:chOff x="6897637" y="2829800"/>
                <a:chExt cx="189754" cy="53273"/>
              </a:xfrm>
              <a:solidFill>
                <a:schemeClr val="accent1"/>
              </a:solidFill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F0927983-CB2E-48DE-B528-2C72CB4E100B}"/>
                    </a:ext>
                  </a:extLst>
                </p:cNvPr>
                <p:cNvSpPr/>
                <p:nvPr/>
              </p:nvSpPr>
              <p:spPr>
                <a:xfrm>
                  <a:off x="6897637" y="2829800"/>
                  <a:ext cx="189754" cy="46844"/>
                </a:xfrm>
                <a:custGeom>
                  <a:avLst/>
                  <a:gdLst>
                    <a:gd name="connsiteX0" fmla="*/ 3551 w 189754"/>
                    <a:gd name="connsiteY0" fmla="*/ 4059 h 46844"/>
                    <a:gd name="connsiteX1" fmla="*/ 188740 w 189754"/>
                    <a:gd name="connsiteY1" fmla="*/ 0 h 46844"/>
                    <a:gd name="connsiteX2" fmla="*/ 189755 w 189754"/>
                    <a:gd name="connsiteY2" fmla="*/ 19280 h 46844"/>
                    <a:gd name="connsiteX3" fmla="*/ 0 w 189754"/>
                    <a:gd name="connsiteY3" fmla="*/ 23846 h 46844"/>
                    <a:gd name="connsiteX4" fmla="*/ 3551 w 189754"/>
                    <a:gd name="connsiteY4" fmla="*/ 4059 h 4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754" h="46844">
                      <a:moveTo>
                        <a:pt x="3551" y="4059"/>
                      </a:moveTo>
                      <a:cubicBezTo>
                        <a:pt x="22831" y="8625"/>
                        <a:pt x="98429" y="43126"/>
                        <a:pt x="188740" y="0"/>
                      </a:cubicBezTo>
                      <a:lnTo>
                        <a:pt x="189755" y="19280"/>
                      </a:lnTo>
                      <a:cubicBezTo>
                        <a:pt x="189755" y="19280"/>
                        <a:pt x="120245" y="78134"/>
                        <a:pt x="0" y="23846"/>
                      </a:cubicBezTo>
                      <a:lnTo>
                        <a:pt x="3551" y="4059"/>
                      </a:lnTo>
                      <a:close/>
                    </a:path>
                  </a:pathLst>
                </a:custGeom>
                <a:solidFill>
                  <a:srgbClr val="37303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7ED6C842-CF4B-4C06-864B-A8D286264FE1}"/>
                    </a:ext>
                  </a:extLst>
                </p:cNvPr>
                <p:cNvSpPr/>
                <p:nvPr/>
              </p:nvSpPr>
              <p:spPr>
                <a:xfrm>
                  <a:off x="6976786" y="2848066"/>
                  <a:ext cx="53780" cy="35008"/>
                </a:xfrm>
                <a:custGeom>
                  <a:avLst/>
                  <a:gdLst>
                    <a:gd name="connsiteX0" fmla="*/ 0 w 53780"/>
                    <a:gd name="connsiteY0" fmla="*/ 1522 h 35008"/>
                    <a:gd name="connsiteX1" fmla="*/ 507 w 53780"/>
                    <a:gd name="connsiteY1" fmla="*/ 35008 h 35008"/>
                    <a:gd name="connsiteX2" fmla="*/ 53781 w 53780"/>
                    <a:gd name="connsiteY2" fmla="*/ 33486 h 35008"/>
                    <a:gd name="connsiteX3" fmla="*/ 53273 w 53780"/>
                    <a:gd name="connsiteY3" fmla="*/ 0 h 35008"/>
                    <a:gd name="connsiteX4" fmla="*/ 0 w 53780"/>
                    <a:gd name="connsiteY4" fmla="*/ 1522 h 35008"/>
                    <a:gd name="connsiteX5" fmla="*/ 49722 w 53780"/>
                    <a:gd name="connsiteY5" fmla="*/ 30949 h 35008"/>
                    <a:gd name="connsiteX6" fmla="*/ 4566 w 53780"/>
                    <a:gd name="connsiteY6" fmla="*/ 31964 h 35008"/>
                    <a:gd name="connsiteX7" fmla="*/ 4059 w 53780"/>
                    <a:gd name="connsiteY7" fmla="*/ 3552 h 35008"/>
                    <a:gd name="connsiteX8" fmla="*/ 49215 w 53780"/>
                    <a:gd name="connsiteY8" fmla="*/ 2537 h 35008"/>
                    <a:gd name="connsiteX9" fmla="*/ 49722 w 53780"/>
                    <a:gd name="connsiteY9" fmla="*/ 30949 h 3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780" h="35008">
                      <a:moveTo>
                        <a:pt x="0" y="1522"/>
                      </a:moveTo>
                      <a:lnTo>
                        <a:pt x="507" y="35008"/>
                      </a:lnTo>
                      <a:lnTo>
                        <a:pt x="53781" y="33486"/>
                      </a:lnTo>
                      <a:lnTo>
                        <a:pt x="53273" y="0"/>
                      </a:lnTo>
                      <a:lnTo>
                        <a:pt x="0" y="1522"/>
                      </a:lnTo>
                      <a:close/>
                      <a:moveTo>
                        <a:pt x="49722" y="30949"/>
                      </a:moveTo>
                      <a:lnTo>
                        <a:pt x="4566" y="31964"/>
                      </a:lnTo>
                      <a:lnTo>
                        <a:pt x="4059" y="3552"/>
                      </a:lnTo>
                      <a:lnTo>
                        <a:pt x="49215" y="2537"/>
                      </a:lnTo>
                      <a:lnTo>
                        <a:pt x="49722" y="30949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80" name="Graphic 79">
            <a:extLst>
              <a:ext uri="{FF2B5EF4-FFF2-40B4-BE49-F238E27FC236}">
                <a16:creationId xmlns:a16="http://schemas.microsoft.com/office/drawing/2014/main" id="{52215931-9243-49C1-9147-0A96CC196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14893" y="527234"/>
            <a:ext cx="1263966" cy="631983"/>
          </a:xfrm>
          <a:prstGeom prst="rect">
            <a:avLst/>
          </a:prstGeom>
        </p:spPr>
      </p:pic>
      <p:pic>
        <p:nvPicPr>
          <p:cNvPr id="81" name="Graphic 80">
            <a:extLst>
              <a:ext uri="{FF2B5EF4-FFF2-40B4-BE49-F238E27FC236}">
                <a16:creationId xmlns:a16="http://schemas.microsoft.com/office/drawing/2014/main" id="{ADD30103-A27F-4E65-A871-719579629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89297" y="6204380"/>
            <a:ext cx="581891" cy="290946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7BEE3EB0-FFFA-4136-B3F3-88EEFB863C34}"/>
              </a:ext>
            </a:extLst>
          </p:cNvPr>
          <p:cNvSpPr txBox="1"/>
          <p:nvPr/>
        </p:nvSpPr>
        <p:spPr>
          <a:xfrm>
            <a:off x="6076007" y="2311029"/>
            <a:ext cx="61159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Title Slide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1D2B360-CEC4-4AD3-8D55-F0F52BCE3932}"/>
              </a:ext>
            </a:extLst>
          </p:cNvPr>
          <p:cNvSpPr txBox="1"/>
          <p:nvPr/>
        </p:nvSpPr>
        <p:spPr>
          <a:xfrm>
            <a:off x="6162751" y="3473218"/>
            <a:ext cx="6029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Subtitle Here</a:t>
            </a:r>
          </a:p>
        </p:txBody>
      </p:sp>
      <p:pic>
        <p:nvPicPr>
          <p:cNvPr id="85" name="Graphic 84">
            <a:extLst>
              <a:ext uri="{FF2B5EF4-FFF2-40B4-BE49-F238E27FC236}">
                <a16:creationId xmlns:a16="http://schemas.microsoft.com/office/drawing/2014/main" id="{34ABD5B5-95CF-4783-9A6F-950AC4D8F0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184" y="2389113"/>
            <a:ext cx="581891" cy="290946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686FE821-22BB-4F6F-89BE-A69C1CA28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5643125">
            <a:off x="11720409" y="3816078"/>
            <a:ext cx="943181" cy="943181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2909ECDC-459C-44D3-978F-97BA160B64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00000">
            <a:off x="11691302" y="303659"/>
            <a:ext cx="216330" cy="204945"/>
          </a:xfrm>
          <a:prstGeom prst="rect">
            <a:avLst/>
          </a:prstGeom>
        </p:spPr>
      </p:pic>
      <p:pic>
        <p:nvPicPr>
          <p:cNvPr id="88" name="Graphic 87">
            <a:extLst>
              <a:ext uri="{FF2B5EF4-FFF2-40B4-BE49-F238E27FC236}">
                <a16:creationId xmlns:a16="http://schemas.microsoft.com/office/drawing/2014/main" id="{19E35657-93FC-4D0F-BAF6-B1C92114BCA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678153">
            <a:off x="845392" y="4943314"/>
            <a:ext cx="491463" cy="433644"/>
          </a:xfrm>
          <a:prstGeom prst="rect">
            <a:avLst/>
          </a:prstGeom>
        </p:spPr>
      </p:pic>
      <p:pic>
        <p:nvPicPr>
          <p:cNvPr id="89" name="Graphic 88">
            <a:extLst>
              <a:ext uri="{FF2B5EF4-FFF2-40B4-BE49-F238E27FC236}">
                <a16:creationId xmlns:a16="http://schemas.microsoft.com/office/drawing/2014/main" id="{EB1F5946-CDAF-4C61-85DC-DBF68FED66B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5642049">
            <a:off x="860069" y="5671998"/>
            <a:ext cx="299562" cy="264319"/>
          </a:xfrm>
          <a:prstGeom prst="rect">
            <a:avLst/>
          </a:prstGeom>
        </p:spPr>
      </p:pic>
      <p:pic>
        <p:nvPicPr>
          <p:cNvPr id="90" name="Graphic 89">
            <a:extLst>
              <a:ext uri="{FF2B5EF4-FFF2-40B4-BE49-F238E27FC236}">
                <a16:creationId xmlns:a16="http://schemas.microsoft.com/office/drawing/2014/main" id="{5F396DE1-67DB-4951-A783-E5789E0F105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91982" y="1327932"/>
            <a:ext cx="904018" cy="139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D7996C78-7FC1-455C-A626-C843B92C88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9572" y="1308136"/>
            <a:ext cx="2324416" cy="1734088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60B8AA49-D384-458E-B485-C060728E4078}"/>
              </a:ext>
            </a:extLst>
          </p:cNvPr>
          <p:cNvSpPr txBox="1"/>
          <p:nvPr/>
        </p:nvSpPr>
        <p:spPr>
          <a:xfrm>
            <a:off x="6037128" y="929897"/>
            <a:ext cx="564613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badi" panose="020B0604020104020204" pitchFamily="34" charset="0"/>
                <a:ea typeface="+mn-ea"/>
                <a:cs typeface="+mn-cs"/>
              </a:rPr>
              <a:t>Lorem ipsum dolor sit amet sdsw, consectetur adipiscing elit. Sed ac massa risus. Fusce laoreet velolfs augue ac condimentum. Integer varius ultricies vehicula. Integerbol efficitur nisl a consectetur iaculis. Nullam et scelerisque dui, utas sde egestas purus. Nam suscip itdds lobortis tristique. Donec id dui egestas, sagittis dui in, lacinia nisl. Integer at urna in.</a:t>
            </a:r>
            <a:endParaRPr kumimoji="0" lang="en-GB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7033DF53-65C4-4CCF-B728-2C595CA7794D}"/>
              </a:ext>
            </a:extLst>
          </p:cNvPr>
          <p:cNvGrpSpPr/>
          <p:nvPr/>
        </p:nvGrpSpPr>
        <p:grpSpPr>
          <a:xfrm>
            <a:off x="-1590676" y="-109157"/>
            <a:ext cx="8353425" cy="10872027"/>
            <a:chOff x="6614471" y="2195040"/>
            <a:chExt cx="741881" cy="965562"/>
          </a:xfrm>
          <a:solidFill>
            <a:schemeClr val="accent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BAC5616-A9BC-4069-A348-7F525F6B667A}"/>
                </a:ext>
              </a:extLst>
            </p:cNvPr>
            <p:cNvSpPr/>
            <p:nvPr/>
          </p:nvSpPr>
          <p:spPr>
            <a:xfrm>
              <a:off x="6771303" y="3063189"/>
              <a:ext cx="449525" cy="97414"/>
            </a:xfrm>
            <a:custGeom>
              <a:avLst/>
              <a:gdLst>
                <a:gd name="connsiteX0" fmla="*/ 449526 w 449525"/>
                <a:gd name="connsiteY0" fmla="*/ 48707 h 97414"/>
                <a:gd name="connsiteX1" fmla="*/ 224763 w 449525"/>
                <a:gd name="connsiteY1" fmla="*/ 97414 h 97414"/>
                <a:gd name="connsiteX2" fmla="*/ 0 w 449525"/>
                <a:gd name="connsiteY2" fmla="*/ 48707 h 97414"/>
                <a:gd name="connsiteX3" fmla="*/ 224763 w 449525"/>
                <a:gd name="connsiteY3" fmla="*/ 0 h 97414"/>
                <a:gd name="connsiteX4" fmla="*/ 449526 w 449525"/>
                <a:gd name="connsiteY4" fmla="*/ 48707 h 97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9525" h="97414">
                  <a:moveTo>
                    <a:pt x="449526" y="48707"/>
                  </a:moveTo>
                  <a:cubicBezTo>
                    <a:pt x="449526" y="75598"/>
                    <a:pt x="349068" y="97414"/>
                    <a:pt x="224763" y="97414"/>
                  </a:cubicBezTo>
                  <a:cubicBezTo>
                    <a:pt x="100966" y="97414"/>
                    <a:pt x="0" y="75598"/>
                    <a:pt x="0" y="48707"/>
                  </a:cubicBezTo>
                  <a:cubicBezTo>
                    <a:pt x="0" y="21817"/>
                    <a:pt x="100459" y="0"/>
                    <a:pt x="224763" y="0"/>
                  </a:cubicBezTo>
                  <a:cubicBezTo>
                    <a:pt x="349068" y="0"/>
                    <a:pt x="449526" y="21817"/>
                    <a:pt x="449526" y="48707"/>
                  </a:cubicBezTo>
                  <a:close/>
                </a:path>
              </a:pathLst>
            </a:custGeom>
            <a:solidFill>
              <a:srgbClr val="231F20">
                <a:alpha val="20000"/>
              </a:srgbClr>
            </a:solidFill>
            <a:ln w="507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5" name="Graphic 4">
              <a:extLst>
                <a:ext uri="{FF2B5EF4-FFF2-40B4-BE49-F238E27FC236}">
                  <a16:creationId xmlns:a16="http://schemas.microsoft.com/office/drawing/2014/main" id="{BBD5F853-C013-45B0-A250-F50FB860E821}"/>
                </a:ext>
              </a:extLst>
            </p:cNvPr>
            <p:cNvGrpSpPr/>
            <p:nvPr/>
          </p:nvGrpSpPr>
          <p:grpSpPr>
            <a:xfrm>
              <a:off x="6614471" y="2195040"/>
              <a:ext cx="741881" cy="949268"/>
              <a:chOff x="6614471" y="2195040"/>
              <a:chExt cx="741881" cy="949268"/>
            </a:xfrm>
            <a:solidFill>
              <a:schemeClr val="accent1"/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EC132252-B05D-486E-AD7C-EE90477F834D}"/>
                  </a:ext>
                </a:extLst>
              </p:cNvPr>
              <p:cNvSpPr/>
              <p:nvPr/>
            </p:nvSpPr>
            <p:spPr>
              <a:xfrm>
                <a:off x="6840906" y="3032747"/>
                <a:ext cx="99490" cy="111562"/>
              </a:xfrm>
              <a:custGeom>
                <a:avLst/>
                <a:gdLst>
                  <a:gd name="connsiteX0" fmla="*/ 97827 w 99490"/>
                  <a:gd name="connsiteY0" fmla="*/ 0 h 111562"/>
                  <a:gd name="connsiteX1" fmla="*/ 97320 w 99490"/>
                  <a:gd name="connsiteY1" fmla="*/ 45663 h 111562"/>
                  <a:gd name="connsiteX2" fmla="*/ 93261 w 99490"/>
                  <a:gd name="connsiteY2" fmla="*/ 55303 h 111562"/>
                  <a:gd name="connsiteX3" fmla="*/ 86158 w 99490"/>
                  <a:gd name="connsiteY3" fmla="*/ 87774 h 111562"/>
                  <a:gd name="connsiteX4" fmla="*/ 52672 w 99490"/>
                  <a:gd name="connsiteY4" fmla="*/ 110098 h 111562"/>
                  <a:gd name="connsiteX5" fmla="*/ 18679 w 99490"/>
                  <a:gd name="connsiteY5" fmla="*/ 109591 h 111562"/>
                  <a:gd name="connsiteX6" fmla="*/ 4472 w 99490"/>
                  <a:gd name="connsiteY6" fmla="*/ 72046 h 111562"/>
                  <a:gd name="connsiteX7" fmla="*/ 27304 w 99490"/>
                  <a:gd name="connsiteY7" fmla="*/ 29427 h 111562"/>
                  <a:gd name="connsiteX8" fmla="*/ 33900 w 99490"/>
                  <a:gd name="connsiteY8" fmla="*/ 2537 h 111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9490" h="111562">
                    <a:moveTo>
                      <a:pt x="97827" y="0"/>
                    </a:moveTo>
                    <a:cubicBezTo>
                      <a:pt x="97827" y="8118"/>
                      <a:pt x="101887" y="30949"/>
                      <a:pt x="97320" y="45663"/>
                    </a:cubicBezTo>
                    <a:cubicBezTo>
                      <a:pt x="95291" y="49215"/>
                      <a:pt x="91739" y="50229"/>
                      <a:pt x="93261" y="55303"/>
                    </a:cubicBezTo>
                    <a:cubicBezTo>
                      <a:pt x="96813" y="65450"/>
                      <a:pt x="90724" y="78134"/>
                      <a:pt x="86158" y="87774"/>
                    </a:cubicBezTo>
                    <a:cubicBezTo>
                      <a:pt x="80070" y="100966"/>
                      <a:pt x="68908" y="107562"/>
                      <a:pt x="52672" y="110098"/>
                    </a:cubicBezTo>
                    <a:cubicBezTo>
                      <a:pt x="41510" y="111620"/>
                      <a:pt x="29840" y="112635"/>
                      <a:pt x="18679" y="109591"/>
                    </a:cubicBezTo>
                    <a:cubicBezTo>
                      <a:pt x="-2631" y="103503"/>
                      <a:pt x="-3138" y="86252"/>
                      <a:pt x="4472" y="72046"/>
                    </a:cubicBezTo>
                    <a:cubicBezTo>
                      <a:pt x="12083" y="57840"/>
                      <a:pt x="21215" y="44141"/>
                      <a:pt x="27304" y="29427"/>
                    </a:cubicBezTo>
                    <a:cubicBezTo>
                      <a:pt x="31363" y="19787"/>
                      <a:pt x="33900" y="12684"/>
                      <a:pt x="33900" y="2537"/>
                    </a:cubicBezTo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F2DD3B66-343D-4455-BFED-9B86AF4E1207}"/>
                  </a:ext>
                </a:extLst>
              </p:cNvPr>
              <p:cNvSpPr/>
              <p:nvPr/>
            </p:nvSpPr>
            <p:spPr>
              <a:xfrm>
                <a:off x="7008518" y="3035284"/>
                <a:ext cx="163588" cy="78933"/>
              </a:xfrm>
              <a:custGeom>
                <a:avLst/>
                <a:gdLst>
                  <a:gd name="connsiteX0" fmla="*/ 8857 w 163588"/>
                  <a:gd name="connsiteY0" fmla="*/ 0 h 78933"/>
                  <a:gd name="connsiteX1" fmla="*/ 2769 w 163588"/>
                  <a:gd name="connsiteY1" fmla="*/ 58854 h 78933"/>
                  <a:gd name="connsiteX2" fmla="*/ 30674 w 163588"/>
                  <a:gd name="connsiteY2" fmla="*/ 64943 h 78933"/>
                  <a:gd name="connsiteX3" fmla="*/ 161067 w 163588"/>
                  <a:gd name="connsiteY3" fmla="*/ 72553 h 78933"/>
                  <a:gd name="connsiteX4" fmla="*/ 162589 w 163588"/>
                  <a:gd name="connsiteY4" fmla="*/ 60884 h 78933"/>
                  <a:gd name="connsiteX5" fmla="*/ 71771 w 163588"/>
                  <a:gd name="connsiteY5" fmla="*/ 5074 h 78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63588" h="78933">
                    <a:moveTo>
                      <a:pt x="8857" y="0"/>
                    </a:moveTo>
                    <a:cubicBezTo>
                      <a:pt x="-2812" y="31457"/>
                      <a:pt x="-783" y="50229"/>
                      <a:pt x="2769" y="58854"/>
                    </a:cubicBezTo>
                    <a:cubicBezTo>
                      <a:pt x="8857" y="66465"/>
                      <a:pt x="18497" y="66972"/>
                      <a:pt x="30674" y="64943"/>
                    </a:cubicBezTo>
                    <a:cubicBezTo>
                      <a:pt x="59594" y="60884"/>
                      <a:pt x="82933" y="91833"/>
                      <a:pt x="161067" y="72553"/>
                    </a:cubicBezTo>
                    <a:cubicBezTo>
                      <a:pt x="164111" y="70524"/>
                      <a:pt x="164111" y="64436"/>
                      <a:pt x="162589" y="60884"/>
                    </a:cubicBezTo>
                    <a:cubicBezTo>
                      <a:pt x="160053" y="55303"/>
                      <a:pt x="119463" y="35008"/>
                      <a:pt x="71771" y="5074"/>
                    </a:cubicBezTo>
                  </a:path>
                </a:pathLst>
              </a:custGeom>
              <a:solidFill>
                <a:srgbClr val="000000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8" name="Graphic 4">
                <a:extLst>
                  <a:ext uri="{FF2B5EF4-FFF2-40B4-BE49-F238E27FC236}">
                    <a16:creationId xmlns:a16="http://schemas.microsoft.com/office/drawing/2014/main" id="{908FC477-3BC4-43D1-8B9F-6B4A5401D446}"/>
                  </a:ext>
                </a:extLst>
              </p:cNvPr>
              <p:cNvGrpSpPr/>
              <p:nvPr/>
            </p:nvGrpSpPr>
            <p:grpSpPr>
              <a:xfrm>
                <a:off x="6614471" y="2631420"/>
                <a:ext cx="741881" cy="122322"/>
                <a:chOff x="6614471" y="2631420"/>
                <a:chExt cx="741881" cy="122322"/>
              </a:xfrm>
              <a:solidFill>
                <a:schemeClr val="accent1"/>
              </a:solidFill>
            </p:grpSpPr>
            <p:grpSp>
              <p:nvGrpSpPr>
                <p:cNvPr id="59" name="Graphic 4">
                  <a:extLst>
                    <a:ext uri="{FF2B5EF4-FFF2-40B4-BE49-F238E27FC236}">
                      <a16:creationId xmlns:a16="http://schemas.microsoft.com/office/drawing/2014/main" id="{AB55F968-1A2E-4D0E-878E-69998E5E6CD2}"/>
                    </a:ext>
                  </a:extLst>
                </p:cNvPr>
                <p:cNvGrpSpPr/>
                <p:nvPr/>
              </p:nvGrpSpPr>
              <p:grpSpPr>
                <a:xfrm>
                  <a:off x="6614471" y="2637528"/>
                  <a:ext cx="134000" cy="107111"/>
                  <a:chOff x="6614471" y="2637528"/>
                  <a:chExt cx="134000" cy="107111"/>
                </a:xfrm>
                <a:solidFill>
                  <a:schemeClr val="accent1"/>
                </a:solidFill>
              </p:grpSpPr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6DB899EF-5A08-4EFF-9BB5-E6C543415363}"/>
                      </a:ext>
                    </a:extLst>
                  </p:cNvPr>
                  <p:cNvSpPr/>
                  <p:nvPr/>
                </p:nvSpPr>
                <p:spPr>
                  <a:xfrm>
                    <a:off x="6614471" y="2637528"/>
                    <a:ext cx="134000" cy="107111"/>
                  </a:xfrm>
                  <a:custGeom>
                    <a:avLst/>
                    <a:gdLst>
                      <a:gd name="connsiteX0" fmla="*/ 134001 w 134000"/>
                      <a:gd name="connsiteY0" fmla="*/ 72027 h 107111"/>
                      <a:gd name="connsiteX1" fmla="*/ 134001 w 134000"/>
                      <a:gd name="connsiteY1" fmla="*/ 75071 h 107111"/>
                      <a:gd name="connsiteX2" fmla="*/ 132986 w 134000"/>
                      <a:gd name="connsiteY2" fmla="*/ 83696 h 107111"/>
                      <a:gd name="connsiteX3" fmla="*/ 116750 w 134000"/>
                      <a:gd name="connsiteY3" fmla="*/ 103991 h 107111"/>
                      <a:gd name="connsiteX4" fmla="*/ 87324 w 134000"/>
                      <a:gd name="connsiteY4" fmla="*/ 106528 h 107111"/>
                      <a:gd name="connsiteX5" fmla="*/ 54852 w 134000"/>
                      <a:gd name="connsiteY5" fmla="*/ 98917 h 107111"/>
                      <a:gd name="connsiteX6" fmla="*/ 37094 w 134000"/>
                      <a:gd name="connsiteY6" fmla="*/ 92321 h 107111"/>
                      <a:gd name="connsiteX7" fmla="*/ 23396 w 134000"/>
                      <a:gd name="connsiteY7" fmla="*/ 85218 h 107111"/>
                      <a:gd name="connsiteX8" fmla="*/ 14263 w 134000"/>
                      <a:gd name="connsiteY8" fmla="*/ 76593 h 107111"/>
                      <a:gd name="connsiteX9" fmla="*/ 15277 w 134000"/>
                      <a:gd name="connsiteY9" fmla="*/ 78115 h 107111"/>
                      <a:gd name="connsiteX10" fmla="*/ 2593 w 134000"/>
                      <a:gd name="connsiteY10" fmla="*/ 66953 h 107111"/>
                      <a:gd name="connsiteX11" fmla="*/ 1579 w 134000"/>
                      <a:gd name="connsiteY11" fmla="*/ 66953 h 107111"/>
                      <a:gd name="connsiteX12" fmla="*/ 2086 w 134000"/>
                      <a:gd name="connsiteY12" fmla="*/ 59343 h 107111"/>
                      <a:gd name="connsiteX13" fmla="*/ 7667 w 134000"/>
                      <a:gd name="connsiteY13" fmla="*/ 54776 h 107111"/>
                      <a:gd name="connsiteX14" fmla="*/ 34050 w 134000"/>
                      <a:gd name="connsiteY14" fmla="*/ 48688 h 107111"/>
                      <a:gd name="connsiteX15" fmla="*/ 57389 w 134000"/>
                      <a:gd name="connsiteY15" fmla="*/ 48688 h 107111"/>
                      <a:gd name="connsiteX16" fmla="*/ 82757 w 134000"/>
                      <a:gd name="connsiteY16" fmla="*/ 43614 h 107111"/>
                      <a:gd name="connsiteX17" fmla="*/ 84787 w 134000"/>
                      <a:gd name="connsiteY17" fmla="*/ 26871 h 107111"/>
                      <a:gd name="connsiteX18" fmla="*/ 85294 w 134000"/>
                      <a:gd name="connsiteY18" fmla="*/ 11143 h 107111"/>
                      <a:gd name="connsiteX19" fmla="*/ 94427 w 134000"/>
                      <a:gd name="connsiteY19" fmla="*/ 1503 h 107111"/>
                      <a:gd name="connsiteX20" fmla="*/ 103559 w 134000"/>
                      <a:gd name="connsiteY20" fmla="*/ 2010 h 107111"/>
                      <a:gd name="connsiteX21" fmla="*/ 103559 w 134000"/>
                      <a:gd name="connsiteY21" fmla="*/ 10128 h 107111"/>
                      <a:gd name="connsiteX22" fmla="*/ 104574 w 134000"/>
                      <a:gd name="connsiteY22" fmla="*/ 22812 h 107111"/>
                      <a:gd name="connsiteX23" fmla="*/ 122332 w 134000"/>
                      <a:gd name="connsiteY23" fmla="*/ 45644 h 107111"/>
                      <a:gd name="connsiteX24" fmla="*/ 132479 w 134000"/>
                      <a:gd name="connsiteY24" fmla="*/ 65938 h 107111"/>
                      <a:gd name="connsiteX25" fmla="*/ 133494 w 134000"/>
                      <a:gd name="connsiteY25" fmla="*/ 70505 h 107111"/>
                      <a:gd name="connsiteX26" fmla="*/ 134001 w 134000"/>
                      <a:gd name="connsiteY26" fmla="*/ 72027 h 107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4000" h="107111">
                        <a:moveTo>
                          <a:pt x="134001" y="72027"/>
                        </a:moveTo>
                        <a:cubicBezTo>
                          <a:pt x="134001" y="73042"/>
                          <a:pt x="134001" y="74056"/>
                          <a:pt x="134001" y="75071"/>
                        </a:cubicBezTo>
                        <a:cubicBezTo>
                          <a:pt x="134001" y="78115"/>
                          <a:pt x="134001" y="81159"/>
                          <a:pt x="132986" y="83696"/>
                        </a:cubicBezTo>
                        <a:cubicBezTo>
                          <a:pt x="130957" y="92829"/>
                          <a:pt x="125376" y="100439"/>
                          <a:pt x="116750" y="103991"/>
                        </a:cubicBezTo>
                        <a:cubicBezTo>
                          <a:pt x="107618" y="107542"/>
                          <a:pt x="96964" y="107542"/>
                          <a:pt x="87324" y="106528"/>
                        </a:cubicBezTo>
                        <a:cubicBezTo>
                          <a:pt x="76161" y="105006"/>
                          <a:pt x="65507" y="102469"/>
                          <a:pt x="54852" y="98917"/>
                        </a:cubicBezTo>
                        <a:cubicBezTo>
                          <a:pt x="48764" y="96888"/>
                          <a:pt x="42675" y="94858"/>
                          <a:pt x="37094" y="92321"/>
                        </a:cubicBezTo>
                        <a:cubicBezTo>
                          <a:pt x="32528" y="90292"/>
                          <a:pt x="27961" y="87755"/>
                          <a:pt x="23396" y="85218"/>
                        </a:cubicBezTo>
                        <a:cubicBezTo>
                          <a:pt x="19844" y="82682"/>
                          <a:pt x="16800" y="80145"/>
                          <a:pt x="14263" y="76593"/>
                        </a:cubicBezTo>
                        <a:lnTo>
                          <a:pt x="15277" y="78115"/>
                        </a:lnTo>
                        <a:cubicBezTo>
                          <a:pt x="9696" y="78623"/>
                          <a:pt x="56" y="72534"/>
                          <a:pt x="2593" y="66953"/>
                        </a:cubicBezTo>
                        <a:lnTo>
                          <a:pt x="1579" y="66953"/>
                        </a:lnTo>
                        <a:cubicBezTo>
                          <a:pt x="-1465" y="65431"/>
                          <a:pt x="564" y="60865"/>
                          <a:pt x="2086" y="59343"/>
                        </a:cubicBezTo>
                        <a:cubicBezTo>
                          <a:pt x="3608" y="57313"/>
                          <a:pt x="5638" y="56299"/>
                          <a:pt x="7667" y="54776"/>
                        </a:cubicBezTo>
                        <a:cubicBezTo>
                          <a:pt x="15785" y="50210"/>
                          <a:pt x="25425" y="49195"/>
                          <a:pt x="34050" y="48688"/>
                        </a:cubicBezTo>
                        <a:cubicBezTo>
                          <a:pt x="41661" y="48181"/>
                          <a:pt x="49778" y="48181"/>
                          <a:pt x="57389" y="48688"/>
                        </a:cubicBezTo>
                        <a:cubicBezTo>
                          <a:pt x="69566" y="49703"/>
                          <a:pt x="78191" y="46151"/>
                          <a:pt x="82757" y="43614"/>
                        </a:cubicBezTo>
                        <a:cubicBezTo>
                          <a:pt x="88338" y="37019"/>
                          <a:pt x="86308" y="34482"/>
                          <a:pt x="84787" y="26871"/>
                        </a:cubicBezTo>
                        <a:cubicBezTo>
                          <a:pt x="83772" y="21798"/>
                          <a:pt x="83772" y="16217"/>
                          <a:pt x="85294" y="11143"/>
                        </a:cubicBezTo>
                        <a:cubicBezTo>
                          <a:pt x="86816" y="7084"/>
                          <a:pt x="90368" y="3532"/>
                          <a:pt x="94427" y="1503"/>
                        </a:cubicBezTo>
                        <a:cubicBezTo>
                          <a:pt x="96964" y="488"/>
                          <a:pt x="102037" y="-1541"/>
                          <a:pt x="103559" y="2010"/>
                        </a:cubicBezTo>
                        <a:cubicBezTo>
                          <a:pt x="104574" y="4547"/>
                          <a:pt x="103559" y="7591"/>
                          <a:pt x="103559" y="10128"/>
                        </a:cubicBezTo>
                        <a:cubicBezTo>
                          <a:pt x="103559" y="14187"/>
                          <a:pt x="104066" y="18753"/>
                          <a:pt x="104574" y="22812"/>
                        </a:cubicBezTo>
                        <a:cubicBezTo>
                          <a:pt x="106096" y="34989"/>
                          <a:pt x="111677" y="39555"/>
                          <a:pt x="122332" y="45644"/>
                        </a:cubicBezTo>
                        <a:cubicBezTo>
                          <a:pt x="129435" y="50210"/>
                          <a:pt x="132479" y="57821"/>
                          <a:pt x="132479" y="65938"/>
                        </a:cubicBezTo>
                        <a:cubicBezTo>
                          <a:pt x="132479" y="67968"/>
                          <a:pt x="132986" y="68983"/>
                          <a:pt x="133494" y="70505"/>
                        </a:cubicBezTo>
                        <a:cubicBezTo>
                          <a:pt x="134001" y="70505"/>
                          <a:pt x="134001" y="71519"/>
                          <a:pt x="134001" y="72027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83AC3D9B-369C-4577-A16E-5B933050127D}"/>
                      </a:ext>
                    </a:extLst>
                  </p:cNvPr>
                  <p:cNvSpPr/>
                  <p:nvPr/>
                </p:nvSpPr>
                <p:spPr>
                  <a:xfrm>
                    <a:off x="6679150" y="2683679"/>
                    <a:ext cx="11106" cy="41622"/>
                  </a:xfrm>
                  <a:custGeom>
                    <a:avLst/>
                    <a:gdLst>
                      <a:gd name="connsiteX0" fmla="*/ 1843 w 11106"/>
                      <a:gd name="connsiteY0" fmla="*/ 41604 h 41622"/>
                      <a:gd name="connsiteX1" fmla="*/ 1335 w 11106"/>
                      <a:gd name="connsiteY1" fmla="*/ 19787 h 41622"/>
                      <a:gd name="connsiteX2" fmla="*/ 10975 w 11106"/>
                      <a:gd name="connsiteY2" fmla="*/ 0 h 41622"/>
                      <a:gd name="connsiteX3" fmla="*/ 3872 w 11106"/>
                      <a:gd name="connsiteY3" fmla="*/ 20295 h 41622"/>
                      <a:gd name="connsiteX4" fmla="*/ 1843 w 11106"/>
                      <a:gd name="connsiteY4" fmla="*/ 41604 h 41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1622">
                        <a:moveTo>
                          <a:pt x="1843" y="41604"/>
                        </a:moveTo>
                        <a:cubicBezTo>
                          <a:pt x="1335" y="42111"/>
                          <a:pt x="-1709" y="31964"/>
                          <a:pt x="1335" y="19787"/>
                        </a:cubicBezTo>
                        <a:cubicBezTo>
                          <a:pt x="4380" y="7610"/>
                          <a:pt x="10468" y="0"/>
                          <a:pt x="10975" y="0"/>
                        </a:cubicBezTo>
                        <a:cubicBezTo>
                          <a:pt x="11990" y="507"/>
                          <a:pt x="6916" y="9133"/>
                          <a:pt x="3872" y="20295"/>
                        </a:cubicBezTo>
                        <a:cubicBezTo>
                          <a:pt x="1335" y="31964"/>
                          <a:pt x="2857" y="41604"/>
                          <a:pt x="1843" y="41604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0BD77897-3121-4F45-BC25-1C153379138E}"/>
                      </a:ext>
                    </a:extLst>
                  </p:cNvPr>
                  <p:cNvSpPr/>
                  <p:nvPr/>
                </p:nvSpPr>
                <p:spPr>
                  <a:xfrm>
                    <a:off x="6617064" y="2696363"/>
                    <a:ext cx="66972" cy="8625"/>
                  </a:xfrm>
                  <a:custGeom>
                    <a:avLst/>
                    <a:gdLst>
                      <a:gd name="connsiteX0" fmla="*/ 66973 w 66972"/>
                      <a:gd name="connsiteY0" fmla="*/ 6088 h 8625"/>
                      <a:gd name="connsiteX1" fmla="*/ 64436 w 66972"/>
                      <a:gd name="connsiteY1" fmla="*/ 5581 h 8625"/>
                      <a:gd name="connsiteX2" fmla="*/ 56825 w 66972"/>
                      <a:gd name="connsiteY2" fmla="*/ 5074 h 8625"/>
                      <a:gd name="connsiteX3" fmla="*/ 31964 w 66972"/>
                      <a:gd name="connsiteY3" fmla="*/ 2537 h 8625"/>
                      <a:gd name="connsiteX4" fmla="*/ 24861 w 66972"/>
                      <a:gd name="connsiteY4" fmla="*/ 2029 h 8625"/>
                      <a:gd name="connsiteX5" fmla="*/ 18266 w 66972"/>
                      <a:gd name="connsiteY5" fmla="*/ 1015 h 8625"/>
                      <a:gd name="connsiteX6" fmla="*/ 7610 w 66972"/>
                      <a:gd name="connsiteY6" fmla="*/ 3044 h 8625"/>
                      <a:gd name="connsiteX7" fmla="*/ 1015 w 66972"/>
                      <a:gd name="connsiteY7" fmla="*/ 6088 h 8625"/>
                      <a:gd name="connsiteX8" fmla="*/ 508 w 66972"/>
                      <a:gd name="connsiteY8" fmla="*/ 8118 h 8625"/>
                      <a:gd name="connsiteX9" fmla="*/ 0 w 66972"/>
                      <a:gd name="connsiteY9" fmla="*/ 8625 h 8625"/>
                      <a:gd name="connsiteX10" fmla="*/ 0 w 66972"/>
                      <a:gd name="connsiteY10" fmla="*/ 8118 h 8625"/>
                      <a:gd name="connsiteX11" fmla="*/ 508 w 66972"/>
                      <a:gd name="connsiteY11" fmla="*/ 6088 h 8625"/>
                      <a:gd name="connsiteX12" fmla="*/ 7103 w 66972"/>
                      <a:gd name="connsiteY12" fmla="*/ 2029 h 8625"/>
                      <a:gd name="connsiteX13" fmla="*/ 18266 w 66972"/>
                      <a:gd name="connsiteY13" fmla="*/ 0 h 8625"/>
                      <a:gd name="connsiteX14" fmla="*/ 24861 w 66972"/>
                      <a:gd name="connsiteY14" fmla="*/ 507 h 8625"/>
                      <a:gd name="connsiteX15" fmla="*/ 31964 w 66972"/>
                      <a:gd name="connsiteY15" fmla="*/ 1015 h 8625"/>
                      <a:gd name="connsiteX16" fmla="*/ 66973 w 66972"/>
                      <a:gd name="connsiteY16" fmla="*/ 6088 h 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6972" h="8625">
                        <a:moveTo>
                          <a:pt x="66973" y="6088"/>
                        </a:moveTo>
                        <a:cubicBezTo>
                          <a:pt x="66973" y="6088"/>
                          <a:pt x="65958" y="6088"/>
                          <a:pt x="64436" y="5581"/>
                        </a:cubicBezTo>
                        <a:cubicBezTo>
                          <a:pt x="62406" y="5581"/>
                          <a:pt x="59869" y="5074"/>
                          <a:pt x="56825" y="5074"/>
                        </a:cubicBezTo>
                        <a:cubicBezTo>
                          <a:pt x="50229" y="4566"/>
                          <a:pt x="41604" y="3552"/>
                          <a:pt x="31964" y="2537"/>
                        </a:cubicBezTo>
                        <a:cubicBezTo>
                          <a:pt x="29427" y="2537"/>
                          <a:pt x="27398" y="2029"/>
                          <a:pt x="24861" y="2029"/>
                        </a:cubicBezTo>
                        <a:cubicBezTo>
                          <a:pt x="22324" y="1522"/>
                          <a:pt x="20295" y="1522"/>
                          <a:pt x="18266" y="1015"/>
                        </a:cubicBezTo>
                        <a:cubicBezTo>
                          <a:pt x="14206" y="1015"/>
                          <a:pt x="10655" y="2029"/>
                          <a:pt x="7610" y="3044"/>
                        </a:cubicBezTo>
                        <a:cubicBezTo>
                          <a:pt x="4566" y="4059"/>
                          <a:pt x="2030" y="5074"/>
                          <a:pt x="1015" y="6088"/>
                        </a:cubicBezTo>
                        <a:cubicBezTo>
                          <a:pt x="508" y="6596"/>
                          <a:pt x="508" y="7610"/>
                          <a:pt x="508" y="8118"/>
                        </a:cubicBezTo>
                        <a:cubicBezTo>
                          <a:pt x="508" y="8625"/>
                          <a:pt x="0" y="8625"/>
                          <a:pt x="0" y="8625"/>
                        </a:cubicBezTo>
                        <a:cubicBezTo>
                          <a:pt x="0" y="8625"/>
                          <a:pt x="0" y="8118"/>
                          <a:pt x="0" y="8118"/>
                        </a:cubicBezTo>
                        <a:cubicBezTo>
                          <a:pt x="0" y="7610"/>
                          <a:pt x="0" y="7103"/>
                          <a:pt x="508" y="6088"/>
                        </a:cubicBezTo>
                        <a:cubicBezTo>
                          <a:pt x="1522" y="4566"/>
                          <a:pt x="4059" y="3044"/>
                          <a:pt x="7103" y="2029"/>
                        </a:cubicBezTo>
                        <a:cubicBezTo>
                          <a:pt x="10147" y="1015"/>
                          <a:pt x="13699" y="0"/>
                          <a:pt x="18266" y="0"/>
                        </a:cubicBezTo>
                        <a:cubicBezTo>
                          <a:pt x="20295" y="0"/>
                          <a:pt x="22831" y="507"/>
                          <a:pt x="24861" y="507"/>
                        </a:cubicBezTo>
                        <a:cubicBezTo>
                          <a:pt x="27398" y="507"/>
                          <a:pt x="29427" y="1015"/>
                          <a:pt x="31964" y="1015"/>
                        </a:cubicBezTo>
                        <a:cubicBezTo>
                          <a:pt x="51244" y="3552"/>
                          <a:pt x="66973" y="5074"/>
                          <a:pt x="66973" y="6088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8785C062-A31F-4AEB-AABA-7A9514411D28}"/>
                      </a:ext>
                    </a:extLst>
                  </p:cNvPr>
                  <p:cNvSpPr/>
                  <p:nvPr/>
                </p:nvSpPr>
                <p:spPr>
                  <a:xfrm>
                    <a:off x="6626147" y="2695856"/>
                    <a:ext cx="55352" cy="19884"/>
                  </a:xfrm>
                  <a:custGeom>
                    <a:avLst/>
                    <a:gdLst>
                      <a:gd name="connsiteX0" fmla="*/ 55353 w 55352"/>
                      <a:gd name="connsiteY0" fmla="*/ 19787 h 19884"/>
                      <a:gd name="connsiteX1" fmla="*/ 45205 w 55352"/>
                      <a:gd name="connsiteY1" fmla="*/ 16236 h 19884"/>
                      <a:gd name="connsiteX2" fmla="*/ 21867 w 55352"/>
                      <a:gd name="connsiteY2" fmla="*/ 6088 h 19884"/>
                      <a:gd name="connsiteX3" fmla="*/ 8675 w 55352"/>
                      <a:gd name="connsiteY3" fmla="*/ 3044 h 19884"/>
                      <a:gd name="connsiteX4" fmla="*/ 2079 w 55352"/>
                      <a:gd name="connsiteY4" fmla="*/ 9133 h 19884"/>
                      <a:gd name="connsiteX5" fmla="*/ 3094 w 55352"/>
                      <a:gd name="connsiteY5" fmla="*/ 19280 h 19884"/>
                      <a:gd name="connsiteX6" fmla="*/ 50 w 55352"/>
                      <a:gd name="connsiteY6" fmla="*/ 8625 h 19884"/>
                      <a:gd name="connsiteX7" fmla="*/ 2079 w 55352"/>
                      <a:gd name="connsiteY7" fmla="*/ 3044 h 19884"/>
                      <a:gd name="connsiteX8" fmla="*/ 8675 w 55352"/>
                      <a:gd name="connsiteY8" fmla="*/ 0 h 19884"/>
                      <a:gd name="connsiteX9" fmla="*/ 22881 w 55352"/>
                      <a:gd name="connsiteY9" fmla="*/ 3044 h 19884"/>
                      <a:gd name="connsiteX10" fmla="*/ 46220 w 55352"/>
                      <a:gd name="connsiteY10" fmla="*/ 14206 h 19884"/>
                      <a:gd name="connsiteX11" fmla="*/ 55353 w 55352"/>
                      <a:gd name="connsiteY11" fmla="*/ 19787 h 19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5352" h="19884">
                        <a:moveTo>
                          <a:pt x="55353" y="19787"/>
                        </a:moveTo>
                        <a:cubicBezTo>
                          <a:pt x="55353" y="20295"/>
                          <a:pt x="51293" y="18773"/>
                          <a:pt x="45205" y="16236"/>
                        </a:cubicBezTo>
                        <a:cubicBezTo>
                          <a:pt x="39117" y="13699"/>
                          <a:pt x="30999" y="9640"/>
                          <a:pt x="21867" y="6088"/>
                        </a:cubicBezTo>
                        <a:cubicBezTo>
                          <a:pt x="17300" y="4566"/>
                          <a:pt x="12734" y="3044"/>
                          <a:pt x="8675" y="3044"/>
                        </a:cubicBezTo>
                        <a:cubicBezTo>
                          <a:pt x="4616" y="3044"/>
                          <a:pt x="2586" y="6088"/>
                          <a:pt x="2079" y="9133"/>
                        </a:cubicBezTo>
                        <a:cubicBezTo>
                          <a:pt x="1064" y="15221"/>
                          <a:pt x="3601" y="19280"/>
                          <a:pt x="3094" y="19280"/>
                        </a:cubicBezTo>
                        <a:cubicBezTo>
                          <a:pt x="3094" y="19787"/>
                          <a:pt x="-458" y="16236"/>
                          <a:pt x="50" y="8625"/>
                        </a:cubicBezTo>
                        <a:cubicBezTo>
                          <a:pt x="50" y="7103"/>
                          <a:pt x="557" y="5074"/>
                          <a:pt x="2079" y="3044"/>
                        </a:cubicBezTo>
                        <a:cubicBezTo>
                          <a:pt x="3601" y="1522"/>
                          <a:pt x="6138" y="0"/>
                          <a:pt x="8675" y="0"/>
                        </a:cubicBezTo>
                        <a:cubicBezTo>
                          <a:pt x="13748" y="0"/>
                          <a:pt x="18315" y="1522"/>
                          <a:pt x="22881" y="3044"/>
                        </a:cubicBezTo>
                        <a:cubicBezTo>
                          <a:pt x="32521" y="6596"/>
                          <a:pt x="40639" y="11162"/>
                          <a:pt x="46220" y="14206"/>
                        </a:cubicBezTo>
                        <a:cubicBezTo>
                          <a:pt x="51801" y="17250"/>
                          <a:pt x="55353" y="19280"/>
                          <a:pt x="55353" y="19787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60" name="Graphic 4">
                  <a:extLst>
                    <a:ext uri="{FF2B5EF4-FFF2-40B4-BE49-F238E27FC236}">
                      <a16:creationId xmlns:a16="http://schemas.microsoft.com/office/drawing/2014/main" id="{969C0748-71CC-49CD-9249-56D9CC5AAED8}"/>
                    </a:ext>
                  </a:extLst>
                </p:cNvPr>
                <p:cNvGrpSpPr/>
                <p:nvPr/>
              </p:nvGrpSpPr>
              <p:grpSpPr>
                <a:xfrm>
                  <a:off x="7222352" y="2634484"/>
                  <a:ext cx="134001" cy="107111"/>
                  <a:chOff x="7222352" y="2634484"/>
                  <a:chExt cx="134001" cy="107111"/>
                </a:xfrm>
                <a:solidFill>
                  <a:schemeClr val="accent1"/>
                </a:solidFill>
              </p:grpSpPr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A628A7FE-2BF4-4204-B79A-C65253E8BA10}"/>
                      </a:ext>
                    </a:extLst>
                  </p:cNvPr>
                  <p:cNvSpPr/>
                  <p:nvPr/>
                </p:nvSpPr>
                <p:spPr>
                  <a:xfrm>
                    <a:off x="7222352" y="2634484"/>
                    <a:ext cx="134001" cy="107111"/>
                  </a:xfrm>
                  <a:custGeom>
                    <a:avLst/>
                    <a:gdLst>
                      <a:gd name="connsiteX0" fmla="*/ 0 w 134001"/>
                      <a:gd name="connsiteY0" fmla="*/ 72027 h 107111"/>
                      <a:gd name="connsiteX1" fmla="*/ 0 w 134001"/>
                      <a:gd name="connsiteY1" fmla="*/ 75071 h 107111"/>
                      <a:gd name="connsiteX2" fmla="*/ 1014 w 134001"/>
                      <a:gd name="connsiteY2" fmla="*/ 83696 h 107111"/>
                      <a:gd name="connsiteX3" fmla="*/ 17251 w 134001"/>
                      <a:gd name="connsiteY3" fmla="*/ 103991 h 107111"/>
                      <a:gd name="connsiteX4" fmla="*/ 46677 w 134001"/>
                      <a:gd name="connsiteY4" fmla="*/ 106528 h 107111"/>
                      <a:gd name="connsiteX5" fmla="*/ 79149 w 134001"/>
                      <a:gd name="connsiteY5" fmla="*/ 98917 h 107111"/>
                      <a:gd name="connsiteX6" fmla="*/ 96907 w 134001"/>
                      <a:gd name="connsiteY6" fmla="*/ 92321 h 107111"/>
                      <a:gd name="connsiteX7" fmla="*/ 110606 w 134001"/>
                      <a:gd name="connsiteY7" fmla="*/ 85218 h 107111"/>
                      <a:gd name="connsiteX8" fmla="*/ 119738 w 134001"/>
                      <a:gd name="connsiteY8" fmla="*/ 76593 h 107111"/>
                      <a:gd name="connsiteX9" fmla="*/ 118724 w 134001"/>
                      <a:gd name="connsiteY9" fmla="*/ 78115 h 107111"/>
                      <a:gd name="connsiteX10" fmla="*/ 131408 w 134001"/>
                      <a:gd name="connsiteY10" fmla="*/ 66953 h 107111"/>
                      <a:gd name="connsiteX11" fmla="*/ 132422 w 134001"/>
                      <a:gd name="connsiteY11" fmla="*/ 66953 h 107111"/>
                      <a:gd name="connsiteX12" fmla="*/ 131915 w 134001"/>
                      <a:gd name="connsiteY12" fmla="*/ 59343 h 107111"/>
                      <a:gd name="connsiteX13" fmla="*/ 126334 w 134001"/>
                      <a:gd name="connsiteY13" fmla="*/ 54776 h 107111"/>
                      <a:gd name="connsiteX14" fmla="*/ 99951 w 134001"/>
                      <a:gd name="connsiteY14" fmla="*/ 48688 h 107111"/>
                      <a:gd name="connsiteX15" fmla="*/ 76612 w 134001"/>
                      <a:gd name="connsiteY15" fmla="*/ 48688 h 107111"/>
                      <a:gd name="connsiteX16" fmla="*/ 51244 w 134001"/>
                      <a:gd name="connsiteY16" fmla="*/ 43614 h 107111"/>
                      <a:gd name="connsiteX17" fmla="*/ 49214 w 134001"/>
                      <a:gd name="connsiteY17" fmla="*/ 26871 h 107111"/>
                      <a:gd name="connsiteX18" fmla="*/ 48707 w 134001"/>
                      <a:gd name="connsiteY18" fmla="*/ 11143 h 107111"/>
                      <a:gd name="connsiteX19" fmla="*/ 39575 w 134001"/>
                      <a:gd name="connsiteY19" fmla="*/ 1503 h 107111"/>
                      <a:gd name="connsiteX20" fmla="*/ 30442 w 134001"/>
                      <a:gd name="connsiteY20" fmla="*/ 2010 h 107111"/>
                      <a:gd name="connsiteX21" fmla="*/ 30442 w 134001"/>
                      <a:gd name="connsiteY21" fmla="*/ 10128 h 107111"/>
                      <a:gd name="connsiteX22" fmla="*/ 29427 w 134001"/>
                      <a:gd name="connsiteY22" fmla="*/ 22812 h 107111"/>
                      <a:gd name="connsiteX23" fmla="*/ 11670 w 134001"/>
                      <a:gd name="connsiteY23" fmla="*/ 45644 h 107111"/>
                      <a:gd name="connsiteX24" fmla="*/ 1522 w 134001"/>
                      <a:gd name="connsiteY24" fmla="*/ 65938 h 107111"/>
                      <a:gd name="connsiteX25" fmla="*/ 507 w 134001"/>
                      <a:gd name="connsiteY25" fmla="*/ 70505 h 107111"/>
                      <a:gd name="connsiteX26" fmla="*/ 0 w 134001"/>
                      <a:gd name="connsiteY26" fmla="*/ 72027 h 1071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</a:cxnLst>
                    <a:rect l="l" t="t" r="r" b="b"/>
                    <a:pathLst>
                      <a:path w="134001" h="107111">
                        <a:moveTo>
                          <a:pt x="0" y="72027"/>
                        </a:moveTo>
                        <a:cubicBezTo>
                          <a:pt x="0" y="73042"/>
                          <a:pt x="0" y="74056"/>
                          <a:pt x="0" y="75071"/>
                        </a:cubicBezTo>
                        <a:cubicBezTo>
                          <a:pt x="0" y="78115"/>
                          <a:pt x="0" y="81159"/>
                          <a:pt x="1014" y="83696"/>
                        </a:cubicBezTo>
                        <a:cubicBezTo>
                          <a:pt x="3044" y="92829"/>
                          <a:pt x="8625" y="100439"/>
                          <a:pt x="17251" y="103991"/>
                        </a:cubicBezTo>
                        <a:cubicBezTo>
                          <a:pt x="26383" y="107542"/>
                          <a:pt x="37038" y="107542"/>
                          <a:pt x="46677" y="106528"/>
                        </a:cubicBezTo>
                        <a:cubicBezTo>
                          <a:pt x="57840" y="105006"/>
                          <a:pt x="68494" y="102469"/>
                          <a:pt x="79149" y="98917"/>
                        </a:cubicBezTo>
                        <a:cubicBezTo>
                          <a:pt x="85238" y="96888"/>
                          <a:pt x="91326" y="94858"/>
                          <a:pt x="96907" y="92321"/>
                        </a:cubicBezTo>
                        <a:cubicBezTo>
                          <a:pt x="101473" y="90292"/>
                          <a:pt x="106040" y="87755"/>
                          <a:pt x="110606" y="85218"/>
                        </a:cubicBezTo>
                        <a:cubicBezTo>
                          <a:pt x="114157" y="82682"/>
                          <a:pt x="117201" y="80145"/>
                          <a:pt x="119738" y="76593"/>
                        </a:cubicBezTo>
                        <a:lnTo>
                          <a:pt x="118724" y="78115"/>
                        </a:lnTo>
                        <a:cubicBezTo>
                          <a:pt x="124305" y="78623"/>
                          <a:pt x="133945" y="72534"/>
                          <a:pt x="131408" y="66953"/>
                        </a:cubicBezTo>
                        <a:lnTo>
                          <a:pt x="132422" y="66953"/>
                        </a:lnTo>
                        <a:cubicBezTo>
                          <a:pt x="135466" y="65431"/>
                          <a:pt x="133437" y="60865"/>
                          <a:pt x="131915" y="59343"/>
                        </a:cubicBezTo>
                        <a:cubicBezTo>
                          <a:pt x="130393" y="57313"/>
                          <a:pt x="128364" y="56299"/>
                          <a:pt x="126334" y="54776"/>
                        </a:cubicBezTo>
                        <a:cubicBezTo>
                          <a:pt x="118216" y="50210"/>
                          <a:pt x="108576" y="49195"/>
                          <a:pt x="99951" y="48688"/>
                        </a:cubicBezTo>
                        <a:cubicBezTo>
                          <a:pt x="92340" y="48181"/>
                          <a:pt x="84223" y="48181"/>
                          <a:pt x="76612" y="48688"/>
                        </a:cubicBezTo>
                        <a:cubicBezTo>
                          <a:pt x="64435" y="49703"/>
                          <a:pt x="55810" y="46151"/>
                          <a:pt x="51244" y="43614"/>
                        </a:cubicBezTo>
                        <a:cubicBezTo>
                          <a:pt x="45663" y="37019"/>
                          <a:pt x="47693" y="34482"/>
                          <a:pt x="49214" y="26871"/>
                        </a:cubicBezTo>
                        <a:cubicBezTo>
                          <a:pt x="50229" y="21798"/>
                          <a:pt x="50229" y="16217"/>
                          <a:pt x="48707" y="11143"/>
                        </a:cubicBezTo>
                        <a:cubicBezTo>
                          <a:pt x="47185" y="7084"/>
                          <a:pt x="43633" y="3532"/>
                          <a:pt x="39575" y="1503"/>
                        </a:cubicBezTo>
                        <a:cubicBezTo>
                          <a:pt x="37038" y="488"/>
                          <a:pt x="31964" y="-1541"/>
                          <a:pt x="30442" y="2010"/>
                        </a:cubicBezTo>
                        <a:cubicBezTo>
                          <a:pt x="29427" y="4547"/>
                          <a:pt x="30442" y="7591"/>
                          <a:pt x="30442" y="10128"/>
                        </a:cubicBezTo>
                        <a:cubicBezTo>
                          <a:pt x="30442" y="14187"/>
                          <a:pt x="29935" y="18753"/>
                          <a:pt x="29427" y="22812"/>
                        </a:cubicBezTo>
                        <a:cubicBezTo>
                          <a:pt x="27905" y="34989"/>
                          <a:pt x="22324" y="39555"/>
                          <a:pt x="11670" y="45644"/>
                        </a:cubicBezTo>
                        <a:cubicBezTo>
                          <a:pt x="4566" y="50210"/>
                          <a:pt x="1522" y="57821"/>
                          <a:pt x="1522" y="65938"/>
                        </a:cubicBezTo>
                        <a:cubicBezTo>
                          <a:pt x="1522" y="67968"/>
                          <a:pt x="1014" y="68983"/>
                          <a:pt x="507" y="70505"/>
                        </a:cubicBezTo>
                        <a:cubicBezTo>
                          <a:pt x="0" y="70505"/>
                          <a:pt x="0" y="71012"/>
                          <a:pt x="0" y="72027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C0BD9491-916A-4BB7-9872-0B12656660F1}"/>
                      </a:ext>
                    </a:extLst>
                  </p:cNvPr>
                  <p:cNvSpPr/>
                  <p:nvPr/>
                </p:nvSpPr>
                <p:spPr>
                  <a:xfrm>
                    <a:off x="7279645" y="2680105"/>
                    <a:ext cx="11376" cy="41644"/>
                  </a:xfrm>
                  <a:custGeom>
                    <a:avLst/>
                    <a:gdLst>
                      <a:gd name="connsiteX0" fmla="*/ 9678 w 11376"/>
                      <a:gd name="connsiteY0" fmla="*/ 41626 h 41644"/>
                      <a:gd name="connsiteX1" fmla="*/ 7142 w 11376"/>
                      <a:gd name="connsiteY1" fmla="*/ 20317 h 41644"/>
                      <a:gd name="connsiteX2" fmla="*/ 39 w 11376"/>
                      <a:gd name="connsiteY2" fmla="*/ 23 h 41644"/>
                      <a:gd name="connsiteX3" fmla="*/ 9678 w 11376"/>
                      <a:gd name="connsiteY3" fmla="*/ 19810 h 41644"/>
                      <a:gd name="connsiteX4" fmla="*/ 9678 w 11376"/>
                      <a:gd name="connsiteY4" fmla="*/ 41626 h 416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376" h="41644">
                        <a:moveTo>
                          <a:pt x="9678" y="41626"/>
                        </a:moveTo>
                        <a:cubicBezTo>
                          <a:pt x="8664" y="41626"/>
                          <a:pt x="10186" y="31987"/>
                          <a:pt x="7142" y="20317"/>
                        </a:cubicBezTo>
                        <a:cubicBezTo>
                          <a:pt x="4098" y="9155"/>
                          <a:pt x="-469" y="530"/>
                          <a:pt x="39" y="23"/>
                        </a:cubicBezTo>
                        <a:cubicBezTo>
                          <a:pt x="546" y="-485"/>
                          <a:pt x="6634" y="7633"/>
                          <a:pt x="9678" y="19810"/>
                        </a:cubicBezTo>
                        <a:cubicBezTo>
                          <a:pt x="13230" y="31987"/>
                          <a:pt x="10186" y="42134"/>
                          <a:pt x="9678" y="41626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7E304A31-7007-4FE8-972B-021DDCCAEA81}"/>
                      </a:ext>
                    </a:extLst>
                  </p:cNvPr>
                  <p:cNvSpPr/>
                  <p:nvPr/>
                </p:nvSpPr>
                <p:spPr>
                  <a:xfrm>
                    <a:off x="7286787" y="2693319"/>
                    <a:ext cx="66972" cy="8625"/>
                  </a:xfrm>
                  <a:custGeom>
                    <a:avLst/>
                    <a:gdLst>
                      <a:gd name="connsiteX0" fmla="*/ 0 w 66972"/>
                      <a:gd name="connsiteY0" fmla="*/ 5581 h 8625"/>
                      <a:gd name="connsiteX1" fmla="*/ 35008 w 66972"/>
                      <a:gd name="connsiteY1" fmla="*/ 1015 h 8625"/>
                      <a:gd name="connsiteX2" fmla="*/ 42112 w 66972"/>
                      <a:gd name="connsiteY2" fmla="*/ 507 h 8625"/>
                      <a:gd name="connsiteX3" fmla="*/ 48708 w 66972"/>
                      <a:gd name="connsiteY3" fmla="*/ 0 h 8625"/>
                      <a:gd name="connsiteX4" fmla="*/ 59869 w 66972"/>
                      <a:gd name="connsiteY4" fmla="*/ 2029 h 8625"/>
                      <a:gd name="connsiteX5" fmla="*/ 66465 w 66972"/>
                      <a:gd name="connsiteY5" fmla="*/ 6088 h 8625"/>
                      <a:gd name="connsiteX6" fmla="*/ 66973 w 66972"/>
                      <a:gd name="connsiteY6" fmla="*/ 8118 h 8625"/>
                      <a:gd name="connsiteX7" fmla="*/ 66973 w 66972"/>
                      <a:gd name="connsiteY7" fmla="*/ 8625 h 8625"/>
                      <a:gd name="connsiteX8" fmla="*/ 66465 w 66972"/>
                      <a:gd name="connsiteY8" fmla="*/ 8118 h 8625"/>
                      <a:gd name="connsiteX9" fmla="*/ 65958 w 66972"/>
                      <a:gd name="connsiteY9" fmla="*/ 6088 h 8625"/>
                      <a:gd name="connsiteX10" fmla="*/ 59362 w 66972"/>
                      <a:gd name="connsiteY10" fmla="*/ 3044 h 8625"/>
                      <a:gd name="connsiteX11" fmla="*/ 48708 w 66972"/>
                      <a:gd name="connsiteY11" fmla="*/ 1015 h 8625"/>
                      <a:gd name="connsiteX12" fmla="*/ 42112 w 66972"/>
                      <a:gd name="connsiteY12" fmla="*/ 2029 h 8625"/>
                      <a:gd name="connsiteX13" fmla="*/ 35008 w 66972"/>
                      <a:gd name="connsiteY13" fmla="*/ 2537 h 8625"/>
                      <a:gd name="connsiteX14" fmla="*/ 10147 w 66972"/>
                      <a:gd name="connsiteY14" fmla="*/ 5074 h 8625"/>
                      <a:gd name="connsiteX15" fmla="*/ 2537 w 66972"/>
                      <a:gd name="connsiteY15" fmla="*/ 5581 h 8625"/>
                      <a:gd name="connsiteX16" fmla="*/ 0 w 66972"/>
                      <a:gd name="connsiteY16" fmla="*/ 5581 h 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66972" h="8625">
                        <a:moveTo>
                          <a:pt x="0" y="5581"/>
                        </a:moveTo>
                        <a:cubicBezTo>
                          <a:pt x="0" y="4566"/>
                          <a:pt x="15729" y="3044"/>
                          <a:pt x="35008" y="1015"/>
                        </a:cubicBezTo>
                        <a:cubicBezTo>
                          <a:pt x="37545" y="1015"/>
                          <a:pt x="39575" y="507"/>
                          <a:pt x="42112" y="507"/>
                        </a:cubicBezTo>
                        <a:cubicBezTo>
                          <a:pt x="44141" y="507"/>
                          <a:pt x="46678" y="0"/>
                          <a:pt x="48708" y="0"/>
                        </a:cubicBezTo>
                        <a:cubicBezTo>
                          <a:pt x="53273" y="0"/>
                          <a:pt x="56825" y="1522"/>
                          <a:pt x="59869" y="2029"/>
                        </a:cubicBezTo>
                        <a:cubicBezTo>
                          <a:pt x="62913" y="3044"/>
                          <a:pt x="65450" y="4566"/>
                          <a:pt x="66465" y="6088"/>
                        </a:cubicBezTo>
                        <a:cubicBezTo>
                          <a:pt x="66973" y="7103"/>
                          <a:pt x="66465" y="7610"/>
                          <a:pt x="66973" y="8118"/>
                        </a:cubicBezTo>
                        <a:cubicBezTo>
                          <a:pt x="66973" y="8625"/>
                          <a:pt x="66973" y="8625"/>
                          <a:pt x="66973" y="8625"/>
                        </a:cubicBezTo>
                        <a:cubicBezTo>
                          <a:pt x="66973" y="8625"/>
                          <a:pt x="66973" y="8625"/>
                          <a:pt x="66465" y="8118"/>
                        </a:cubicBezTo>
                        <a:cubicBezTo>
                          <a:pt x="66465" y="7610"/>
                          <a:pt x="66465" y="7103"/>
                          <a:pt x="65958" y="6088"/>
                        </a:cubicBezTo>
                        <a:cubicBezTo>
                          <a:pt x="64943" y="5074"/>
                          <a:pt x="62406" y="3552"/>
                          <a:pt x="59362" y="3044"/>
                        </a:cubicBezTo>
                        <a:cubicBezTo>
                          <a:pt x="56318" y="2029"/>
                          <a:pt x="52766" y="1015"/>
                          <a:pt x="48708" y="1015"/>
                        </a:cubicBezTo>
                        <a:cubicBezTo>
                          <a:pt x="46678" y="1015"/>
                          <a:pt x="44648" y="1522"/>
                          <a:pt x="42112" y="2029"/>
                        </a:cubicBezTo>
                        <a:cubicBezTo>
                          <a:pt x="39575" y="2029"/>
                          <a:pt x="37545" y="2537"/>
                          <a:pt x="35008" y="2537"/>
                        </a:cubicBezTo>
                        <a:cubicBezTo>
                          <a:pt x="25368" y="3552"/>
                          <a:pt x="16743" y="4059"/>
                          <a:pt x="10147" y="5074"/>
                        </a:cubicBezTo>
                        <a:cubicBezTo>
                          <a:pt x="7103" y="5074"/>
                          <a:pt x="4566" y="5581"/>
                          <a:pt x="2537" y="5581"/>
                        </a:cubicBezTo>
                        <a:cubicBezTo>
                          <a:pt x="1015" y="5581"/>
                          <a:pt x="0" y="5581"/>
                          <a:pt x="0" y="5581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91660CC1-AEAF-41B6-9BB7-7CD1528FE901}"/>
                      </a:ext>
                    </a:extLst>
                  </p:cNvPr>
                  <p:cNvSpPr/>
                  <p:nvPr/>
                </p:nvSpPr>
                <p:spPr>
                  <a:xfrm>
                    <a:off x="7289324" y="2692225"/>
                    <a:ext cx="55352" cy="19963"/>
                  </a:xfrm>
                  <a:custGeom>
                    <a:avLst/>
                    <a:gdLst>
                      <a:gd name="connsiteX0" fmla="*/ 0 w 55352"/>
                      <a:gd name="connsiteY0" fmla="*/ 19867 h 19963"/>
                      <a:gd name="connsiteX1" fmla="*/ 9133 w 55352"/>
                      <a:gd name="connsiteY1" fmla="*/ 14286 h 19963"/>
                      <a:gd name="connsiteX2" fmla="*/ 32472 w 55352"/>
                      <a:gd name="connsiteY2" fmla="*/ 3124 h 19963"/>
                      <a:gd name="connsiteX3" fmla="*/ 46678 w 55352"/>
                      <a:gd name="connsiteY3" fmla="*/ 79 h 19963"/>
                      <a:gd name="connsiteX4" fmla="*/ 53273 w 55352"/>
                      <a:gd name="connsiteY4" fmla="*/ 3124 h 19963"/>
                      <a:gd name="connsiteX5" fmla="*/ 55303 w 55352"/>
                      <a:gd name="connsiteY5" fmla="*/ 8705 h 19963"/>
                      <a:gd name="connsiteX6" fmla="*/ 52259 w 55352"/>
                      <a:gd name="connsiteY6" fmla="*/ 19359 h 19963"/>
                      <a:gd name="connsiteX7" fmla="*/ 53273 w 55352"/>
                      <a:gd name="connsiteY7" fmla="*/ 9212 h 19963"/>
                      <a:gd name="connsiteX8" fmla="*/ 46678 w 55352"/>
                      <a:gd name="connsiteY8" fmla="*/ 3124 h 19963"/>
                      <a:gd name="connsiteX9" fmla="*/ 33487 w 55352"/>
                      <a:gd name="connsiteY9" fmla="*/ 6168 h 19963"/>
                      <a:gd name="connsiteX10" fmla="*/ 10147 w 55352"/>
                      <a:gd name="connsiteY10" fmla="*/ 16315 h 19963"/>
                      <a:gd name="connsiteX11" fmla="*/ 0 w 55352"/>
                      <a:gd name="connsiteY11" fmla="*/ 19867 h 19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5352" h="19963">
                        <a:moveTo>
                          <a:pt x="0" y="19867"/>
                        </a:moveTo>
                        <a:cubicBezTo>
                          <a:pt x="0" y="19359"/>
                          <a:pt x="3552" y="17330"/>
                          <a:pt x="9133" y="14286"/>
                        </a:cubicBezTo>
                        <a:cubicBezTo>
                          <a:pt x="14714" y="11242"/>
                          <a:pt x="22831" y="6675"/>
                          <a:pt x="32472" y="3124"/>
                        </a:cubicBezTo>
                        <a:cubicBezTo>
                          <a:pt x="37038" y="1602"/>
                          <a:pt x="42112" y="-428"/>
                          <a:pt x="46678" y="79"/>
                        </a:cubicBezTo>
                        <a:cubicBezTo>
                          <a:pt x="49215" y="79"/>
                          <a:pt x="51752" y="1094"/>
                          <a:pt x="53273" y="3124"/>
                        </a:cubicBezTo>
                        <a:cubicBezTo>
                          <a:pt x="54796" y="4646"/>
                          <a:pt x="55303" y="6675"/>
                          <a:pt x="55303" y="8705"/>
                        </a:cubicBezTo>
                        <a:cubicBezTo>
                          <a:pt x="55810" y="15808"/>
                          <a:pt x="52259" y="19359"/>
                          <a:pt x="52259" y="19359"/>
                        </a:cubicBezTo>
                        <a:cubicBezTo>
                          <a:pt x="51752" y="19359"/>
                          <a:pt x="54289" y="15300"/>
                          <a:pt x="53273" y="9212"/>
                        </a:cubicBezTo>
                        <a:cubicBezTo>
                          <a:pt x="52766" y="6168"/>
                          <a:pt x="50737" y="3124"/>
                          <a:pt x="46678" y="3124"/>
                        </a:cubicBezTo>
                        <a:cubicBezTo>
                          <a:pt x="42619" y="3124"/>
                          <a:pt x="38052" y="4646"/>
                          <a:pt x="33487" y="6168"/>
                        </a:cubicBezTo>
                        <a:cubicBezTo>
                          <a:pt x="24354" y="9719"/>
                          <a:pt x="16236" y="13778"/>
                          <a:pt x="10147" y="16315"/>
                        </a:cubicBezTo>
                        <a:cubicBezTo>
                          <a:pt x="4059" y="18852"/>
                          <a:pt x="0" y="20374"/>
                          <a:pt x="0" y="19867"/>
                        </a:cubicBezTo>
                        <a:close/>
                      </a:path>
                    </a:pathLst>
                  </a:custGeom>
                  <a:solidFill>
                    <a:srgbClr val="CE7352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8A1BDCE5-8EDF-4AD3-885D-5BA42BFBB819}"/>
                    </a:ext>
                  </a:extLst>
                </p:cNvPr>
                <p:cNvSpPr/>
                <p:nvPr/>
              </p:nvSpPr>
              <p:spPr>
                <a:xfrm>
                  <a:off x="6745935" y="2697378"/>
                  <a:ext cx="2536" cy="4058"/>
                </a:xfrm>
                <a:custGeom>
                  <a:avLst/>
                  <a:gdLst>
                    <a:gd name="connsiteX0" fmla="*/ 2537 w 2536"/>
                    <a:gd name="connsiteY0" fmla="*/ 507 h 4058"/>
                    <a:gd name="connsiteX1" fmla="*/ 1015 w 2536"/>
                    <a:gd name="connsiteY1" fmla="*/ 4059 h 4058"/>
                    <a:gd name="connsiteX2" fmla="*/ 0 w 2536"/>
                    <a:gd name="connsiteY2" fmla="*/ 0 h 4058"/>
                    <a:gd name="connsiteX3" fmla="*/ 2537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2537" y="507"/>
                      </a:moveTo>
                      <a:cubicBezTo>
                        <a:pt x="2537" y="507"/>
                        <a:pt x="2030" y="2029"/>
                        <a:pt x="1015" y="4059"/>
                      </a:cubicBezTo>
                      <a:cubicBezTo>
                        <a:pt x="507" y="2537"/>
                        <a:pt x="507" y="1015"/>
                        <a:pt x="0" y="0"/>
                      </a:cubicBezTo>
                      <a:lnTo>
                        <a:pt x="2537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1D246689-1E71-440E-81F7-8A1BE7DD15DF}"/>
                    </a:ext>
                  </a:extLst>
                </p:cNvPr>
                <p:cNvSpPr/>
                <p:nvPr/>
              </p:nvSpPr>
              <p:spPr>
                <a:xfrm>
                  <a:off x="6733251" y="2638016"/>
                  <a:ext cx="172891" cy="115726"/>
                </a:xfrm>
                <a:custGeom>
                  <a:avLst/>
                  <a:gdLst>
                    <a:gd name="connsiteX0" fmla="*/ 153225 w 172891"/>
                    <a:gd name="connsiteY0" fmla="*/ 0 h 115726"/>
                    <a:gd name="connsiteX1" fmla="*/ 6596 w 172891"/>
                    <a:gd name="connsiteY1" fmla="*/ 46678 h 115726"/>
                    <a:gd name="connsiteX2" fmla="*/ 0 w 172891"/>
                    <a:gd name="connsiteY2" fmla="*/ 114157 h 115726"/>
                    <a:gd name="connsiteX3" fmla="*/ 166416 w 172891"/>
                    <a:gd name="connsiteY3" fmla="*/ 80164 h 115726"/>
                    <a:gd name="connsiteX4" fmla="*/ 153225 w 172891"/>
                    <a:gd name="connsiteY4" fmla="*/ 0 h 115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2891" h="115726">
                      <a:moveTo>
                        <a:pt x="153225" y="0"/>
                      </a:moveTo>
                      <a:cubicBezTo>
                        <a:pt x="107054" y="17758"/>
                        <a:pt x="65958" y="48707"/>
                        <a:pt x="6596" y="46678"/>
                      </a:cubicBezTo>
                      <a:cubicBezTo>
                        <a:pt x="12177" y="61899"/>
                        <a:pt x="0" y="114157"/>
                        <a:pt x="0" y="114157"/>
                      </a:cubicBezTo>
                      <a:cubicBezTo>
                        <a:pt x="123290" y="124812"/>
                        <a:pt x="166416" y="77627"/>
                        <a:pt x="166416" y="80164"/>
                      </a:cubicBezTo>
                      <a:cubicBezTo>
                        <a:pt x="175548" y="71539"/>
                        <a:pt x="178085" y="6088"/>
                        <a:pt x="153225" y="0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3" name="Graphic 4">
                  <a:extLst>
                    <a:ext uri="{FF2B5EF4-FFF2-40B4-BE49-F238E27FC236}">
                      <a16:creationId xmlns:a16="http://schemas.microsoft.com/office/drawing/2014/main" id="{1DCC7A2D-628A-4CFF-9000-B14B745AA484}"/>
                    </a:ext>
                  </a:extLst>
                </p:cNvPr>
                <p:cNvGrpSpPr/>
                <p:nvPr/>
              </p:nvGrpSpPr>
              <p:grpSpPr>
                <a:xfrm>
                  <a:off x="6733251" y="2681650"/>
                  <a:ext cx="37726" cy="70523"/>
                  <a:chOff x="6733251" y="2681650"/>
                  <a:chExt cx="37726" cy="70523"/>
                </a:xfrm>
                <a:solidFill>
                  <a:srgbClr val="FFFF00"/>
                </a:solidFill>
              </p:grpSpPr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749B91B6-63CE-41B1-AD4E-0A68DA135711}"/>
                      </a:ext>
                    </a:extLst>
                  </p:cNvPr>
                  <p:cNvSpPr/>
                  <p:nvPr/>
                </p:nvSpPr>
                <p:spPr>
                  <a:xfrm>
                    <a:off x="6754561" y="2681650"/>
                    <a:ext cx="16416" cy="70523"/>
                  </a:xfrm>
                  <a:custGeom>
                    <a:avLst/>
                    <a:gdLst>
                      <a:gd name="connsiteX0" fmla="*/ 6595 w 16416"/>
                      <a:gd name="connsiteY0" fmla="*/ 1015 h 70523"/>
                      <a:gd name="connsiteX1" fmla="*/ 13699 w 16416"/>
                      <a:gd name="connsiteY1" fmla="*/ 0 h 70523"/>
                      <a:gd name="connsiteX2" fmla="*/ 7610 w 16416"/>
                      <a:gd name="connsiteY2" fmla="*/ 70524 h 70523"/>
                      <a:gd name="connsiteX3" fmla="*/ 0 w 16416"/>
                      <a:gd name="connsiteY3" fmla="*/ 70524 h 70523"/>
                      <a:gd name="connsiteX4" fmla="*/ 6595 w 16416"/>
                      <a:gd name="connsiteY4" fmla="*/ 1015 h 70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16" h="70523">
                        <a:moveTo>
                          <a:pt x="6595" y="1015"/>
                        </a:moveTo>
                        <a:cubicBezTo>
                          <a:pt x="9132" y="1015"/>
                          <a:pt x="11162" y="507"/>
                          <a:pt x="13699" y="0"/>
                        </a:cubicBezTo>
                        <a:cubicBezTo>
                          <a:pt x="18772" y="23339"/>
                          <a:pt x="16743" y="48200"/>
                          <a:pt x="7610" y="70524"/>
                        </a:cubicBezTo>
                        <a:cubicBezTo>
                          <a:pt x="5074" y="70524"/>
                          <a:pt x="2537" y="70524"/>
                          <a:pt x="0" y="70524"/>
                        </a:cubicBezTo>
                        <a:cubicBezTo>
                          <a:pt x="8625" y="49722"/>
                          <a:pt x="12684" y="25368"/>
                          <a:pt x="6595" y="1015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3F0C62F0-8EBF-465D-8EE8-67234F48F0F3}"/>
                      </a:ext>
                    </a:extLst>
                  </p:cNvPr>
                  <p:cNvSpPr/>
                  <p:nvPr/>
                </p:nvSpPr>
                <p:spPr>
                  <a:xfrm>
                    <a:off x="6743398" y="2683172"/>
                    <a:ext cx="14726" cy="69001"/>
                  </a:xfrm>
                  <a:custGeom>
                    <a:avLst/>
                    <a:gdLst>
                      <a:gd name="connsiteX0" fmla="*/ 7610 w 14726"/>
                      <a:gd name="connsiteY0" fmla="*/ 507 h 69001"/>
                      <a:gd name="connsiteX1" fmla="*/ 12684 w 14726"/>
                      <a:gd name="connsiteY1" fmla="*/ 0 h 69001"/>
                      <a:gd name="connsiteX2" fmla="*/ 6596 w 14726"/>
                      <a:gd name="connsiteY2" fmla="*/ 69002 h 69001"/>
                      <a:gd name="connsiteX3" fmla="*/ 0 w 14726"/>
                      <a:gd name="connsiteY3" fmla="*/ 68494 h 69001"/>
                      <a:gd name="connsiteX4" fmla="*/ 7610 w 14726"/>
                      <a:gd name="connsiteY4" fmla="*/ 507 h 69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6" h="69001">
                        <a:moveTo>
                          <a:pt x="7610" y="507"/>
                        </a:moveTo>
                        <a:cubicBezTo>
                          <a:pt x="10147" y="507"/>
                          <a:pt x="10147" y="507"/>
                          <a:pt x="12684" y="0"/>
                        </a:cubicBezTo>
                        <a:cubicBezTo>
                          <a:pt x="17251" y="25368"/>
                          <a:pt x="13699" y="48200"/>
                          <a:pt x="6596" y="69002"/>
                        </a:cubicBezTo>
                        <a:cubicBezTo>
                          <a:pt x="4566" y="69002"/>
                          <a:pt x="2030" y="69002"/>
                          <a:pt x="0" y="68494"/>
                        </a:cubicBezTo>
                        <a:cubicBezTo>
                          <a:pt x="8118" y="48200"/>
                          <a:pt x="11670" y="23846"/>
                          <a:pt x="7610" y="50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A62F2C4D-F136-4598-BC0C-64BF1D5FFA81}"/>
                      </a:ext>
                    </a:extLst>
                  </p:cNvPr>
                  <p:cNvSpPr/>
                  <p:nvPr/>
                </p:nvSpPr>
                <p:spPr>
                  <a:xfrm>
                    <a:off x="6733251" y="2683679"/>
                    <a:ext cx="14316" cy="67987"/>
                  </a:xfrm>
                  <a:custGeom>
                    <a:avLst/>
                    <a:gdLst>
                      <a:gd name="connsiteX0" fmla="*/ 5581 w 14316"/>
                      <a:gd name="connsiteY0" fmla="*/ 67987 h 67987"/>
                      <a:gd name="connsiteX1" fmla="*/ 0 w 14316"/>
                      <a:gd name="connsiteY1" fmla="*/ 67480 h 67987"/>
                      <a:gd name="connsiteX2" fmla="*/ 6596 w 14316"/>
                      <a:gd name="connsiteY2" fmla="*/ 0 h 67987"/>
                      <a:gd name="connsiteX3" fmla="*/ 13699 w 14316"/>
                      <a:gd name="connsiteY3" fmla="*/ 0 h 67987"/>
                      <a:gd name="connsiteX4" fmla="*/ 5581 w 14316"/>
                      <a:gd name="connsiteY4" fmla="*/ 67987 h 67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16" h="67987">
                        <a:moveTo>
                          <a:pt x="5581" y="67987"/>
                        </a:moveTo>
                        <a:cubicBezTo>
                          <a:pt x="3552" y="67987"/>
                          <a:pt x="1522" y="67480"/>
                          <a:pt x="0" y="67480"/>
                        </a:cubicBezTo>
                        <a:cubicBezTo>
                          <a:pt x="0" y="67480"/>
                          <a:pt x="12177" y="15221"/>
                          <a:pt x="6596" y="0"/>
                        </a:cubicBezTo>
                        <a:cubicBezTo>
                          <a:pt x="9133" y="0"/>
                          <a:pt x="11670" y="0"/>
                          <a:pt x="13699" y="0"/>
                        </a:cubicBezTo>
                        <a:cubicBezTo>
                          <a:pt x="15728" y="22831"/>
                          <a:pt x="12684" y="45663"/>
                          <a:pt x="5581" y="6798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BCEA8814-86A4-4137-A535-D1E954AA229E}"/>
                    </a:ext>
                  </a:extLst>
                </p:cNvPr>
                <p:cNvSpPr/>
                <p:nvPr/>
              </p:nvSpPr>
              <p:spPr>
                <a:xfrm>
                  <a:off x="7223366" y="2690782"/>
                  <a:ext cx="2536" cy="4058"/>
                </a:xfrm>
                <a:custGeom>
                  <a:avLst/>
                  <a:gdLst>
                    <a:gd name="connsiteX0" fmla="*/ 0 w 2536"/>
                    <a:gd name="connsiteY0" fmla="*/ 507 h 4058"/>
                    <a:gd name="connsiteX1" fmla="*/ 1522 w 2536"/>
                    <a:gd name="connsiteY1" fmla="*/ 4059 h 4058"/>
                    <a:gd name="connsiteX2" fmla="*/ 2537 w 2536"/>
                    <a:gd name="connsiteY2" fmla="*/ 0 h 4058"/>
                    <a:gd name="connsiteX3" fmla="*/ 0 w 2536"/>
                    <a:gd name="connsiteY3" fmla="*/ 507 h 40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536" h="4058">
                      <a:moveTo>
                        <a:pt x="0" y="507"/>
                      </a:moveTo>
                      <a:cubicBezTo>
                        <a:pt x="0" y="507"/>
                        <a:pt x="508" y="2029"/>
                        <a:pt x="1522" y="4059"/>
                      </a:cubicBezTo>
                      <a:cubicBezTo>
                        <a:pt x="2030" y="2537"/>
                        <a:pt x="2030" y="1015"/>
                        <a:pt x="2537" y="0"/>
                      </a:cubicBezTo>
                      <a:lnTo>
                        <a:pt x="0" y="507"/>
                      </a:lnTo>
                      <a:close/>
                    </a:path>
                  </a:pathLst>
                </a:custGeom>
                <a:solidFill>
                  <a:srgbClr val="EDB88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64">
                  <a:extLst>
                    <a:ext uri="{FF2B5EF4-FFF2-40B4-BE49-F238E27FC236}">
                      <a16:creationId xmlns:a16="http://schemas.microsoft.com/office/drawing/2014/main" id="{C62D0C6C-3F2C-4119-AE0D-EB0FDE36769A}"/>
                    </a:ext>
                  </a:extLst>
                </p:cNvPr>
                <p:cNvSpPr/>
                <p:nvPr/>
              </p:nvSpPr>
              <p:spPr>
                <a:xfrm>
                  <a:off x="7065832" y="2631420"/>
                  <a:ext cx="173262" cy="115726"/>
                </a:xfrm>
                <a:custGeom>
                  <a:avLst/>
                  <a:gdLst>
                    <a:gd name="connsiteX0" fmla="*/ 20038 w 173262"/>
                    <a:gd name="connsiteY0" fmla="*/ 0 h 115726"/>
                    <a:gd name="connsiteX1" fmla="*/ 166667 w 173262"/>
                    <a:gd name="connsiteY1" fmla="*/ 46678 h 115726"/>
                    <a:gd name="connsiteX2" fmla="*/ 173263 w 173262"/>
                    <a:gd name="connsiteY2" fmla="*/ 114157 h 115726"/>
                    <a:gd name="connsiteX3" fmla="*/ 6846 w 173262"/>
                    <a:gd name="connsiteY3" fmla="*/ 80164 h 115726"/>
                    <a:gd name="connsiteX4" fmla="*/ 20038 w 173262"/>
                    <a:gd name="connsiteY4" fmla="*/ 0 h 1157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73262" h="115726">
                      <a:moveTo>
                        <a:pt x="20038" y="0"/>
                      </a:moveTo>
                      <a:cubicBezTo>
                        <a:pt x="66208" y="17758"/>
                        <a:pt x="107305" y="48707"/>
                        <a:pt x="166667" y="46678"/>
                      </a:cubicBezTo>
                      <a:cubicBezTo>
                        <a:pt x="161086" y="61899"/>
                        <a:pt x="173263" y="114157"/>
                        <a:pt x="173263" y="114157"/>
                      </a:cubicBezTo>
                      <a:cubicBezTo>
                        <a:pt x="49972" y="124812"/>
                        <a:pt x="6846" y="77627"/>
                        <a:pt x="6846" y="80164"/>
                      </a:cubicBezTo>
                      <a:cubicBezTo>
                        <a:pt x="-2794" y="72046"/>
                        <a:pt x="-5331" y="6596"/>
                        <a:pt x="20038" y="0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6" name="Graphic 4">
                  <a:extLst>
                    <a:ext uri="{FF2B5EF4-FFF2-40B4-BE49-F238E27FC236}">
                      <a16:creationId xmlns:a16="http://schemas.microsoft.com/office/drawing/2014/main" id="{00B1A048-36C5-4583-BF12-490017E12BDF}"/>
                    </a:ext>
                  </a:extLst>
                </p:cNvPr>
                <p:cNvGrpSpPr/>
                <p:nvPr/>
              </p:nvGrpSpPr>
              <p:grpSpPr>
                <a:xfrm>
                  <a:off x="7200861" y="2675561"/>
                  <a:ext cx="37725" cy="70523"/>
                  <a:chOff x="7200861" y="2675561"/>
                  <a:chExt cx="37725" cy="70523"/>
                </a:xfrm>
                <a:solidFill>
                  <a:srgbClr val="FFFF00"/>
                </a:solidFill>
              </p:grpSpPr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6AA8D970-1721-4E0B-9F3B-3B58C970BDA7}"/>
                      </a:ext>
                    </a:extLst>
                  </p:cNvPr>
                  <p:cNvSpPr/>
                  <p:nvPr/>
                </p:nvSpPr>
                <p:spPr>
                  <a:xfrm>
                    <a:off x="7200861" y="2675561"/>
                    <a:ext cx="16416" cy="70523"/>
                  </a:xfrm>
                  <a:custGeom>
                    <a:avLst/>
                    <a:gdLst>
                      <a:gd name="connsiteX0" fmla="*/ 9821 w 16416"/>
                      <a:gd name="connsiteY0" fmla="*/ 1015 h 70523"/>
                      <a:gd name="connsiteX1" fmla="*/ 2718 w 16416"/>
                      <a:gd name="connsiteY1" fmla="*/ 0 h 70523"/>
                      <a:gd name="connsiteX2" fmla="*/ 8806 w 16416"/>
                      <a:gd name="connsiteY2" fmla="*/ 70524 h 70523"/>
                      <a:gd name="connsiteX3" fmla="*/ 16417 w 16416"/>
                      <a:gd name="connsiteY3" fmla="*/ 70524 h 70523"/>
                      <a:gd name="connsiteX4" fmla="*/ 9821 w 16416"/>
                      <a:gd name="connsiteY4" fmla="*/ 1015 h 70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16" h="70523">
                        <a:moveTo>
                          <a:pt x="9821" y="1015"/>
                        </a:moveTo>
                        <a:cubicBezTo>
                          <a:pt x="7284" y="1015"/>
                          <a:pt x="5255" y="507"/>
                          <a:pt x="2718" y="0"/>
                        </a:cubicBezTo>
                        <a:cubicBezTo>
                          <a:pt x="-2355" y="23339"/>
                          <a:pt x="-327" y="48200"/>
                          <a:pt x="8806" y="70524"/>
                        </a:cubicBezTo>
                        <a:cubicBezTo>
                          <a:pt x="11343" y="70524"/>
                          <a:pt x="13880" y="70524"/>
                          <a:pt x="16417" y="70524"/>
                        </a:cubicBezTo>
                        <a:cubicBezTo>
                          <a:pt x="8299" y="49722"/>
                          <a:pt x="4240" y="24861"/>
                          <a:pt x="9821" y="1015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5A2EE24E-84B4-4CBC-BDAE-012E85B422A4}"/>
                      </a:ext>
                    </a:extLst>
                  </p:cNvPr>
                  <p:cNvSpPr/>
                  <p:nvPr/>
                </p:nvSpPr>
                <p:spPr>
                  <a:xfrm>
                    <a:off x="7213713" y="2677083"/>
                    <a:ext cx="14726" cy="69001"/>
                  </a:xfrm>
                  <a:custGeom>
                    <a:avLst/>
                    <a:gdLst>
                      <a:gd name="connsiteX0" fmla="*/ 7116 w 14726"/>
                      <a:gd name="connsiteY0" fmla="*/ 507 h 69001"/>
                      <a:gd name="connsiteX1" fmla="*/ 2042 w 14726"/>
                      <a:gd name="connsiteY1" fmla="*/ 0 h 69001"/>
                      <a:gd name="connsiteX2" fmla="*/ 8131 w 14726"/>
                      <a:gd name="connsiteY2" fmla="*/ 69002 h 69001"/>
                      <a:gd name="connsiteX3" fmla="*/ 14726 w 14726"/>
                      <a:gd name="connsiteY3" fmla="*/ 68494 h 69001"/>
                      <a:gd name="connsiteX4" fmla="*/ 7116 w 14726"/>
                      <a:gd name="connsiteY4" fmla="*/ 507 h 690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6" h="69001">
                        <a:moveTo>
                          <a:pt x="7116" y="507"/>
                        </a:moveTo>
                        <a:cubicBezTo>
                          <a:pt x="4579" y="507"/>
                          <a:pt x="4579" y="507"/>
                          <a:pt x="2042" y="0"/>
                        </a:cubicBezTo>
                        <a:cubicBezTo>
                          <a:pt x="-2524" y="25368"/>
                          <a:pt x="1028" y="48200"/>
                          <a:pt x="8131" y="69002"/>
                        </a:cubicBezTo>
                        <a:cubicBezTo>
                          <a:pt x="10160" y="69002"/>
                          <a:pt x="12697" y="69002"/>
                          <a:pt x="14726" y="68494"/>
                        </a:cubicBezTo>
                        <a:cubicBezTo>
                          <a:pt x="6609" y="48200"/>
                          <a:pt x="3057" y="23339"/>
                          <a:pt x="7116" y="50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0BA2028D-07C3-4C90-8BB8-046288471878}"/>
                      </a:ext>
                    </a:extLst>
                  </p:cNvPr>
                  <p:cNvSpPr/>
                  <p:nvPr/>
                </p:nvSpPr>
                <p:spPr>
                  <a:xfrm>
                    <a:off x="7224271" y="2677591"/>
                    <a:ext cx="14315" cy="67987"/>
                  </a:xfrm>
                  <a:custGeom>
                    <a:avLst/>
                    <a:gdLst>
                      <a:gd name="connsiteX0" fmla="*/ 8735 w 14315"/>
                      <a:gd name="connsiteY0" fmla="*/ 67987 h 67987"/>
                      <a:gd name="connsiteX1" fmla="*/ 14316 w 14315"/>
                      <a:gd name="connsiteY1" fmla="*/ 67480 h 67987"/>
                      <a:gd name="connsiteX2" fmla="*/ 7721 w 14315"/>
                      <a:gd name="connsiteY2" fmla="*/ 0 h 67987"/>
                      <a:gd name="connsiteX3" fmla="*/ 617 w 14315"/>
                      <a:gd name="connsiteY3" fmla="*/ 0 h 67987"/>
                      <a:gd name="connsiteX4" fmla="*/ 8735 w 14315"/>
                      <a:gd name="connsiteY4" fmla="*/ 67987 h 679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315" h="67987">
                        <a:moveTo>
                          <a:pt x="8735" y="67987"/>
                        </a:moveTo>
                        <a:cubicBezTo>
                          <a:pt x="10765" y="67987"/>
                          <a:pt x="12794" y="67480"/>
                          <a:pt x="14316" y="67480"/>
                        </a:cubicBezTo>
                        <a:cubicBezTo>
                          <a:pt x="14316" y="67480"/>
                          <a:pt x="2140" y="15221"/>
                          <a:pt x="7721" y="0"/>
                        </a:cubicBezTo>
                        <a:cubicBezTo>
                          <a:pt x="5184" y="0"/>
                          <a:pt x="2647" y="0"/>
                          <a:pt x="617" y="0"/>
                        </a:cubicBezTo>
                        <a:cubicBezTo>
                          <a:pt x="-1412" y="22324"/>
                          <a:pt x="1632" y="45663"/>
                          <a:pt x="8735" y="67987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753B7153-EA10-453D-AAAC-FEE7AF2D1465}"/>
                  </a:ext>
                </a:extLst>
              </p:cNvPr>
              <p:cNvSpPr/>
              <p:nvPr/>
            </p:nvSpPr>
            <p:spPr>
              <a:xfrm>
                <a:off x="6964102" y="2632942"/>
                <a:ext cx="66464" cy="45155"/>
              </a:xfrm>
              <a:custGeom>
                <a:avLst/>
                <a:gdLst>
                  <a:gd name="connsiteX0" fmla="*/ 0 w 66464"/>
                  <a:gd name="connsiteY0" fmla="*/ 8118 h 45155"/>
                  <a:gd name="connsiteX1" fmla="*/ 66465 w 66464"/>
                  <a:gd name="connsiteY1" fmla="*/ 0 h 45155"/>
                  <a:gd name="connsiteX2" fmla="*/ 36531 w 66464"/>
                  <a:gd name="connsiteY2" fmla="*/ 45156 h 451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6464" h="45155">
                    <a:moveTo>
                      <a:pt x="0" y="8118"/>
                    </a:moveTo>
                    <a:lnTo>
                      <a:pt x="66465" y="0"/>
                    </a:lnTo>
                    <a:lnTo>
                      <a:pt x="36531" y="45156"/>
                    </a:lnTo>
                    <a:close/>
                  </a:path>
                </a:pathLst>
              </a:custGeom>
              <a:solidFill>
                <a:srgbClr val="0A215B"/>
              </a:solidFill>
              <a:ln w="507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0" name="Graphic 4">
                <a:extLst>
                  <a:ext uri="{FF2B5EF4-FFF2-40B4-BE49-F238E27FC236}">
                    <a16:creationId xmlns:a16="http://schemas.microsoft.com/office/drawing/2014/main" id="{A7976B7C-840A-4903-83CB-5E4BD0E22994}"/>
                  </a:ext>
                </a:extLst>
              </p:cNvPr>
              <p:cNvGrpSpPr/>
              <p:nvPr/>
            </p:nvGrpSpPr>
            <p:grpSpPr>
              <a:xfrm>
                <a:off x="6874806" y="2834087"/>
                <a:ext cx="213093" cy="220189"/>
                <a:chOff x="6874806" y="2834087"/>
                <a:chExt cx="213093" cy="220189"/>
              </a:xfrm>
              <a:solidFill>
                <a:srgbClr val="002244"/>
              </a:solidFill>
            </p:grpSpPr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171C5052-0BDB-4DEA-A55C-7751EF41BF0C}"/>
                    </a:ext>
                  </a:extLst>
                </p:cNvPr>
                <p:cNvSpPr/>
                <p:nvPr/>
              </p:nvSpPr>
              <p:spPr>
                <a:xfrm>
                  <a:off x="6989010" y="2834087"/>
                  <a:ext cx="98889" cy="214952"/>
                </a:xfrm>
                <a:custGeom>
                  <a:avLst/>
                  <a:gdLst>
                    <a:gd name="connsiteX0" fmla="*/ 968 w 98889"/>
                    <a:gd name="connsiteY0" fmla="*/ 64715 h 214952"/>
                    <a:gd name="connsiteX1" fmla="*/ 25322 w 98889"/>
                    <a:gd name="connsiteY1" fmla="*/ 207285 h 214952"/>
                    <a:gd name="connsiteX2" fmla="*/ 91787 w 98889"/>
                    <a:gd name="connsiteY2" fmla="*/ 207285 h 214952"/>
                    <a:gd name="connsiteX3" fmla="*/ 98890 w 98889"/>
                    <a:gd name="connsiteY3" fmla="*/ 14994 h 214952"/>
                    <a:gd name="connsiteX4" fmla="*/ 968 w 98889"/>
                    <a:gd name="connsiteY4" fmla="*/ 64715 h 214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8889" h="214952">
                      <a:moveTo>
                        <a:pt x="968" y="64715"/>
                      </a:moveTo>
                      <a:cubicBezTo>
                        <a:pt x="18219" y="96172"/>
                        <a:pt x="33947" y="160100"/>
                        <a:pt x="25322" y="207285"/>
                      </a:cubicBezTo>
                      <a:cubicBezTo>
                        <a:pt x="25322" y="207285"/>
                        <a:pt x="54749" y="224536"/>
                        <a:pt x="91787" y="207285"/>
                      </a:cubicBezTo>
                      <a:cubicBezTo>
                        <a:pt x="91787" y="207285"/>
                        <a:pt x="97875" y="99724"/>
                        <a:pt x="98890" y="14994"/>
                      </a:cubicBezTo>
                      <a:cubicBezTo>
                        <a:pt x="12131" y="-24074"/>
                        <a:pt x="-4613" y="20575"/>
                        <a:pt x="968" y="64715"/>
                      </a:cubicBezTo>
                    </a:path>
                  </a:pathLst>
                </a:custGeom>
                <a:solidFill>
                  <a:srgbClr val="00224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57CB06ED-FEFC-4F8D-8BB1-54B693A6B7D7}"/>
                    </a:ext>
                  </a:extLst>
                </p:cNvPr>
                <p:cNvSpPr/>
                <p:nvPr/>
              </p:nvSpPr>
              <p:spPr>
                <a:xfrm>
                  <a:off x="6874806" y="2834447"/>
                  <a:ext cx="133944" cy="219829"/>
                </a:xfrm>
                <a:custGeom>
                  <a:avLst/>
                  <a:gdLst>
                    <a:gd name="connsiteX0" fmla="*/ 23339 w 133944"/>
                    <a:gd name="connsiteY0" fmla="*/ 19707 h 219829"/>
                    <a:gd name="connsiteX1" fmla="*/ 0 w 133944"/>
                    <a:gd name="connsiteY1" fmla="*/ 204896 h 219829"/>
                    <a:gd name="connsiteX2" fmla="*/ 65450 w 133944"/>
                    <a:gd name="connsiteY2" fmla="*/ 211999 h 219829"/>
                    <a:gd name="connsiteX3" fmla="*/ 133945 w 133944"/>
                    <a:gd name="connsiteY3" fmla="*/ 40509 h 219829"/>
                    <a:gd name="connsiteX4" fmla="*/ 23339 w 133944"/>
                    <a:gd name="connsiteY4" fmla="*/ 19707 h 2198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3944" h="219829">
                      <a:moveTo>
                        <a:pt x="23339" y="19707"/>
                      </a:moveTo>
                      <a:cubicBezTo>
                        <a:pt x="23339" y="19707"/>
                        <a:pt x="17251" y="101393"/>
                        <a:pt x="0" y="204896"/>
                      </a:cubicBezTo>
                      <a:cubicBezTo>
                        <a:pt x="9133" y="218595"/>
                        <a:pt x="35008" y="226713"/>
                        <a:pt x="65450" y="211999"/>
                      </a:cubicBezTo>
                      <a:cubicBezTo>
                        <a:pt x="79656" y="146549"/>
                        <a:pt x="116187" y="81606"/>
                        <a:pt x="133945" y="40509"/>
                      </a:cubicBezTo>
                      <a:cubicBezTo>
                        <a:pt x="133945" y="40509"/>
                        <a:pt x="127856" y="-34581"/>
                        <a:pt x="23339" y="19707"/>
                      </a:cubicBezTo>
                      <a:close/>
                    </a:path>
                  </a:pathLst>
                </a:custGeom>
                <a:solidFill>
                  <a:srgbClr val="002244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1" name="Graphic 4">
                <a:extLst>
                  <a:ext uri="{FF2B5EF4-FFF2-40B4-BE49-F238E27FC236}">
                    <a16:creationId xmlns:a16="http://schemas.microsoft.com/office/drawing/2014/main" id="{B3DDFBD6-46C8-4A20-B697-DD36582E4E2D}"/>
                  </a:ext>
                </a:extLst>
              </p:cNvPr>
              <p:cNvGrpSpPr/>
              <p:nvPr/>
            </p:nvGrpSpPr>
            <p:grpSpPr>
              <a:xfrm>
                <a:off x="6885968" y="2608081"/>
                <a:ext cx="201424" cy="267609"/>
                <a:chOff x="6885968" y="2608081"/>
                <a:chExt cx="201424" cy="267609"/>
              </a:xfrm>
              <a:solidFill>
                <a:schemeClr val="accent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A90AF5AC-4393-4A64-A118-B64D819C0492}"/>
                    </a:ext>
                  </a:extLst>
                </p:cNvPr>
                <p:cNvSpPr/>
                <p:nvPr/>
              </p:nvSpPr>
              <p:spPr>
                <a:xfrm>
                  <a:off x="6885968" y="2613663"/>
                  <a:ext cx="201424" cy="262028"/>
                </a:xfrm>
                <a:custGeom>
                  <a:avLst/>
                  <a:gdLst>
                    <a:gd name="connsiteX0" fmla="*/ 201425 w 201424"/>
                    <a:gd name="connsiteY0" fmla="*/ 235418 h 262028"/>
                    <a:gd name="connsiteX1" fmla="*/ 11670 w 201424"/>
                    <a:gd name="connsiteY1" fmla="*/ 239984 h 262028"/>
                    <a:gd name="connsiteX2" fmla="*/ 13699 w 201424"/>
                    <a:gd name="connsiteY2" fmla="*/ 105025 h 262028"/>
                    <a:gd name="connsiteX3" fmla="*/ 0 w 201424"/>
                    <a:gd name="connsiteY3" fmla="*/ 24354 h 262028"/>
                    <a:gd name="connsiteX4" fmla="*/ 41604 w 201424"/>
                    <a:gd name="connsiteY4" fmla="*/ 0 h 262028"/>
                    <a:gd name="connsiteX5" fmla="*/ 110099 w 201424"/>
                    <a:gd name="connsiteY5" fmla="*/ 15221 h 262028"/>
                    <a:gd name="connsiteX6" fmla="*/ 156269 w 201424"/>
                    <a:gd name="connsiteY6" fmla="*/ 3044 h 262028"/>
                    <a:gd name="connsiteX7" fmla="*/ 198381 w 201424"/>
                    <a:gd name="connsiteY7" fmla="*/ 17250 h 262028"/>
                    <a:gd name="connsiteX8" fmla="*/ 201425 w 201424"/>
                    <a:gd name="connsiteY8" fmla="*/ 235418 h 2620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01424" h="262028">
                      <a:moveTo>
                        <a:pt x="201425" y="235418"/>
                      </a:moveTo>
                      <a:cubicBezTo>
                        <a:pt x="156269" y="266874"/>
                        <a:pt x="85238" y="272963"/>
                        <a:pt x="11670" y="239984"/>
                      </a:cubicBezTo>
                      <a:cubicBezTo>
                        <a:pt x="17758" y="190770"/>
                        <a:pt x="25368" y="153732"/>
                        <a:pt x="13699" y="105025"/>
                      </a:cubicBezTo>
                      <a:cubicBezTo>
                        <a:pt x="11670" y="64943"/>
                        <a:pt x="9640" y="55810"/>
                        <a:pt x="0" y="24354"/>
                      </a:cubicBezTo>
                      <a:cubicBezTo>
                        <a:pt x="3552" y="20295"/>
                        <a:pt x="39068" y="3044"/>
                        <a:pt x="41604" y="0"/>
                      </a:cubicBezTo>
                      <a:lnTo>
                        <a:pt x="110099" y="15221"/>
                      </a:lnTo>
                      <a:cubicBezTo>
                        <a:pt x="111620" y="-1015"/>
                        <a:pt x="156269" y="3044"/>
                        <a:pt x="156269" y="3044"/>
                      </a:cubicBezTo>
                      <a:lnTo>
                        <a:pt x="198381" y="17250"/>
                      </a:lnTo>
                      <a:cubicBezTo>
                        <a:pt x="199395" y="17250"/>
                        <a:pt x="195336" y="174027"/>
                        <a:pt x="201425" y="235418"/>
                      </a:cubicBezTo>
                      <a:close/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65B3DA43-0A29-496E-9B08-9C17F1A31C02}"/>
                    </a:ext>
                  </a:extLst>
                </p:cNvPr>
                <p:cNvSpPr/>
                <p:nvPr/>
              </p:nvSpPr>
              <p:spPr>
                <a:xfrm>
                  <a:off x="6979323" y="2636494"/>
                  <a:ext cx="33486" cy="26890"/>
                </a:xfrm>
                <a:custGeom>
                  <a:avLst/>
                  <a:gdLst>
                    <a:gd name="connsiteX0" fmla="*/ 17758 w 33486"/>
                    <a:gd name="connsiteY0" fmla="*/ 26890 h 26890"/>
                    <a:gd name="connsiteX1" fmla="*/ 33486 w 33486"/>
                    <a:gd name="connsiteY1" fmla="*/ 13699 h 26890"/>
                    <a:gd name="connsiteX2" fmla="*/ 16743 w 33486"/>
                    <a:gd name="connsiteY2" fmla="*/ 0 h 26890"/>
                    <a:gd name="connsiteX3" fmla="*/ 0 w 33486"/>
                    <a:gd name="connsiteY3" fmla="*/ 8118 h 268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486" h="26890">
                      <a:moveTo>
                        <a:pt x="17758" y="26890"/>
                      </a:moveTo>
                      <a:lnTo>
                        <a:pt x="33486" y="13699"/>
                      </a:lnTo>
                      <a:lnTo>
                        <a:pt x="16743" y="0"/>
                      </a:lnTo>
                      <a:lnTo>
                        <a:pt x="0" y="8118"/>
                      </a:ln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916F9761-4B34-4E27-BA7B-535E37186302}"/>
                    </a:ext>
                  </a:extLst>
                </p:cNvPr>
                <p:cNvSpPr/>
                <p:nvPr/>
              </p:nvSpPr>
              <p:spPr>
                <a:xfrm>
                  <a:off x="6975772" y="2651208"/>
                  <a:ext cx="52766" cy="187218"/>
                </a:xfrm>
                <a:custGeom>
                  <a:avLst/>
                  <a:gdLst>
                    <a:gd name="connsiteX0" fmla="*/ 13699 w 52766"/>
                    <a:gd name="connsiteY0" fmla="*/ 1015 h 187218"/>
                    <a:gd name="connsiteX1" fmla="*/ 0 w 52766"/>
                    <a:gd name="connsiteY1" fmla="*/ 163372 h 187218"/>
                    <a:gd name="connsiteX2" fmla="*/ 26383 w 52766"/>
                    <a:gd name="connsiteY2" fmla="*/ 187218 h 187218"/>
                    <a:gd name="connsiteX3" fmla="*/ 52766 w 52766"/>
                    <a:gd name="connsiteY3" fmla="*/ 164894 h 187218"/>
                    <a:gd name="connsiteX4" fmla="*/ 29427 w 52766"/>
                    <a:gd name="connsiteY4" fmla="*/ 0 h 1872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2766" h="187218">
                      <a:moveTo>
                        <a:pt x="13699" y="1015"/>
                      </a:moveTo>
                      <a:lnTo>
                        <a:pt x="0" y="163372"/>
                      </a:lnTo>
                      <a:lnTo>
                        <a:pt x="26383" y="187218"/>
                      </a:lnTo>
                      <a:lnTo>
                        <a:pt x="52766" y="164894"/>
                      </a:lnTo>
                      <a:lnTo>
                        <a:pt x="29427" y="0"/>
                      </a:ln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F95FDCDA-364A-4766-BF5C-4159819C5854}"/>
                    </a:ext>
                  </a:extLst>
                </p:cNvPr>
                <p:cNvSpPr/>
                <p:nvPr/>
              </p:nvSpPr>
              <p:spPr>
                <a:xfrm>
                  <a:off x="6919962" y="2621258"/>
                  <a:ext cx="75597" cy="46692"/>
                </a:xfrm>
                <a:custGeom>
                  <a:avLst/>
                  <a:gdLst>
                    <a:gd name="connsiteX0" fmla="*/ 38560 w 75597"/>
                    <a:gd name="connsiteY0" fmla="*/ 1030 h 46692"/>
                    <a:gd name="connsiteX1" fmla="*/ 75598 w 75597"/>
                    <a:gd name="connsiteY1" fmla="*/ 15743 h 46692"/>
                    <a:gd name="connsiteX2" fmla="*/ 53781 w 75597"/>
                    <a:gd name="connsiteY2" fmla="*/ 46693 h 46692"/>
                    <a:gd name="connsiteX3" fmla="*/ 0 w 75597"/>
                    <a:gd name="connsiteY3" fmla="*/ 3567 h 46692"/>
                    <a:gd name="connsiteX4" fmla="*/ 38560 w 75597"/>
                    <a:gd name="connsiteY4" fmla="*/ 1030 h 466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97" h="46692">
                      <a:moveTo>
                        <a:pt x="38560" y="1030"/>
                      </a:moveTo>
                      <a:lnTo>
                        <a:pt x="75598" y="15743"/>
                      </a:lnTo>
                      <a:lnTo>
                        <a:pt x="53781" y="46693"/>
                      </a:lnTo>
                      <a:cubicBezTo>
                        <a:pt x="53781" y="46693"/>
                        <a:pt x="6595" y="23354"/>
                        <a:pt x="0" y="3567"/>
                      </a:cubicBezTo>
                      <a:cubicBezTo>
                        <a:pt x="8625" y="-2522"/>
                        <a:pt x="38560" y="1030"/>
                        <a:pt x="38560" y="1030"/>
                      </a:cubicBezTo>
                      <a:close/>
                    </a:path>
                  </a:pathLst>
                </a:custGeom>
                <a:solidFill>
                  <a:srgbClr val="9AD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696C954C-2637-4786-9EC0-6AAE23CF443D}"/>
                    </a:ext>
                  </a:extLst>
                </p:cNvPr>
                <p:cNvSpPr/>
                <p:nvPr/>
              </p:nvSpPr>
              <p:spPr>
                <a:xfrm>
                  <a:off x="6996067" y="2608081"/>
                  <a:ext cx="55333" cy="57332"/>
                </a:xfrm>
                <a:custGeom>
                  <a:avLst/>
                  <a:gdLst>
                    <a:gd name="connsiteX0" fmla="*/ 27398 w 55333"/>
                    <a:gd name="connsiteY0" fmla="*/ 0 h 57332"/>
                    <a:gd name="connsiteX1" fmla="*/ 0 w 55333"/>
                    <a:gd name="connsiteY1" fmla="*/ 29427 h 57332"/>
                    <a:gd name="connsiteX2" fmla="*/ 20802 w 55333"/>
                    <a:gd name="connsiteY2" fmla="*/ 57332 h 57332"/>
                    <a:gd name="connsiteX3" fmla="*/ 55303 w 55333"/>
                    <a:gd name="connsiteY3" fmla="*/ 17758 h 57332"/>
                    <a:gd name="connsiteX4" fmla="*/ 27398 w 55333"/>
                    <a:gd name="connsiteY4" fmla="*/ 0 h 573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5333" h="57332">
                      <a:moveTo>
                        <a:pt x="27398" y="0"/>
                      </a:moveTo>
                      <a:lnTo>
                        <a:pt x="0" y="29427"/>
                      </a:lnTo>
                      <a:lnTo>
                        <a:pt x="20802" y="57332"/>
                      </a:lnTo>
                      <a:cubicBezTo>
                        <a:pt x="20802" y="57332"/>
                        <a:pt x="39574" y="36530"/>
                        <a:pt x="55303" y="17758"/>
                      </a:cubicBezTo>
                      <a:cubicBezTo>
                        <a:pt x="56317" y="16743"/>
                        <a:pt x="31456" y="2029"/>
                        <a:pt x="27398" y="0"/>
                      </a:cubicBezTo>
                      <a:close/>
                    </a:path>
                  </a:pathLst>
                </a:custGeom>
                <a:solidFill>
                  <a:srgbClr val="9AD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53" name="Graphic 4">
                  <a:extLst>
                    <a:ext uri="{FF2B5EF4-FFF2-40B4-BE49-F238E27FC236}">
                      <a16:creationId xmlns:a16="http://schemas.microsoft.com/office/drawing/2014/main" id="{3325B0CF-2CB6-4089-AC37-EE5C33F4A8BC}"/>
                    </a:ext>
                  </a:extLst>
                </p:cNvPr>
                <p:cNvGrpSpPr/>
                <p:nvPr/>
              </p:nvGrpSpPr>
              <p:grpSpPr>
                <a:xfrm>
                  <a:off x="7013317" y="2687738"/>
                  <a:ext cx="67479" cy="14713"/>
                  <a:chOff x="7013317" y="2687738"/>
                  <a:chExt cx="67479" cy="14713"/>
                </a:xfrm>
                <a:solidFill>
                  <a:srgbClr val="FFFF00"/>
                </a:solidFill>
              </p:grpSpPr>
              <p:sp>
                <p:nvSpPr>
                  <p:cNvPr id="54" name="Freeform: Shape 53">
                    <a:extLst>
                      <a:ext uri="{FF2B5EF4-FFF2-40B4-BE49-F238E27FC236}">
                        <a16:creationId xmlns:a16="http://schemas.microsoft.com/office/drawing/2014/main" id="{28E70381-EB75-4E09-A07B-D2D0E7A20AD5}"/>
                      </a:ext>
                    </a:extLst>
                  </p:cNvPr>
                  <p:cNvSpPr/>
                  <p:nvPr/>
                </p:nvSpPr>
                <p:spPr>
                  <a:xfrm>
                    <a:off x="7051370" y="2687738"/>
                    <a:ext cx="29426" cy="11669"/>
                  </a:xfrm>
                  <a:custGeom>
                    <a:avLst/>
                    <a:gdLst>
                      <a:gd name="connsiteX0" fmla="*/ 25368 w 29426"/>
                      <a:gd name="connsiteY0" fmla="*/ 10147 h 11669"/>
                      <a:gd name="connsiteX1" fmla="*/ 507 w 29426"/>
                      <a:gd name="connsiteY1" fmla="*/ 11669 h 11669"/>
                      <a:gd name="connsiteX2" fmla="*/ 0 w 29426"/>
                      <a:gd name="connsiteY2" fmla="*/ 6596 h 11669"/>
                      <a:gd name="connsiteX3" fmla="*/ 9639 w 29426"/>
                      <a:gd name="connsiteY3" fmla="*/ 1522 h 11669"/>
                      <a:gd name="connsiteX4" fmla="*/ 29427 w 29426"/>
                      <a:gd name="connsiteY4" fmla="*/ 0 h 116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426" h="11669">
                        <a:moveTo>
                          <a:pt x="25368" y="10147"/>
                        </a:moveTo>
                        <a:lnTo>
                          <a:pt x="507" y="11669"/>
                        </a:lnTo>
                        <a:lnTo>
                          <a:pt x="0" y="6596"/>
                        </a:lnTo>
                        <a:lnTo>
                          <a:pt x="9639" y="1522"/>
                        </a:lnTo>
                        <a:lnTo>
                          <a:pt x="29427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: Shape 54">
                    <a:extLst>
                      <a:ext uri="{FF2B5EF4-FFF2-40B4-BE49-F238E27FC236}">
                        <a16:creationId xmlns:a16="http://schemas.microsoft.com/office/drawing/2014/main" id="{DBD8138C-886C-4FD4-8574-79142D13A284}"/>
                      </a:ext>
                    </a:extLst>
                  </p:cNvPr>
                  <p:cNvSpPr/>
                  <p:nvPr/>
                </p:nvSpPr>
                <p:spPr>
                  <a:xfrm>
                    <a:off x="7013317" y="2691289"/>
                    <a:ext cx="30441" cy="10654"/>
                  </a:xfrm>
                  <a:custGeom>
                    <a:avLst/>
                    <a:gdLst>
                      <a:gd name="connsiteX0" fmla="*/ 5581 w 30441"/>
                      <a:gd name="connsiteY0" fmla="*/ 10655 h 10654"/>
                      <a:gd name="connsiteX1" fmla="*/ 30442 w 30441"/>
                      <a:gd name="connsiteY1" fmla="*/ 8625 h 10654"/>
                      <a:gd name="connsiteX2" fmla="*/ 29934 w 30441"/>
                      <a:gd name="connsiteY2" fmla="*/ 4059 h 10654"/>
                      <a:gd name="connsiteX3" fmla="*/ 19787 w 30441"/>
                      <a:gd name="connsiteY3" fmla="*/ 0 h 10654"/>
                      <a:gd name="connsiteX4" fmla="*/ 0 w 30441"/>
                      <a:gd name="connsiteY4" fmla="*/ 1522 h 10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41" h="10654">
                        <a:moveTo>
                          <a:pt x="5581" y="10655"/>
                        </a:moveTo>
                        <a:lnTo>
                          <a:pt x="30442" y="8625"/>
                        </a:lnTo>
                        <a:lnTo>
                          <a:pt x="29934" y="4059"/>
                        </a:lnTo>
                        <a:lnTo>
                          <a:pt x="19787" y="0"/>
                        </a:lnTo>
                        <a:lnTo>
                          <a:pt x="0" y="1522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: Shape 55">
                    <a:extLst>
                      <a:ext uri="{FF2B5EF4-FFF2-40B4-BE49-F238E27FC236}">
                        <a16:creationId xmlns:a16="http://schemas.microsoft.com/office/drawing/2014/main" id="{5BC368A3-73A6-4572-88CA-F120032E5C8C}"/>
                      </a:ext>
                    </a:extLst>
                  </p:cNvPr>
                  <p:cNvSpPr/>
                  <p:nvPr/>
                </p:nvSpPr>
                <p:spPr>
                  <a:xfrm>
                    <a:off x="7042744" y="2692734"/>
                    <a:ext cx="9640" cy="9717"/>
                  </a:xfrm>
                  <a:custGeom>
                    <a:avLst/>
                    <a:gdLst>
                      <a:gd name="connsiteX0" fmla="*/ 9640 w 9640"/>
                      <a:gd name="connsiteY0" fmla="*/ 4644 h 9717"/>
                      <a:gd name="connsiteX1" fmla="*/ 5074 w 9640"/>
                      <a:gd name="connsiteY1" fmla="*/ 9718 h 9717"/>
                      <a:gd name="connsiteX2" fmla="*/ 0 w 9640"/>
                      <a:gd name="connsiteY2" fmla="*/ 5151 h 9717"/>
                      <a:gd name="connsiteX3" fmla="*/ 4566 w 9640"/>
                      <a:gd name="connsiteY3" fmla="*/ 78 h 9717"/>
                      <a:gd name="connsiteX4" fmla="*/ 9640 w 9640"/>
                      <a:gd name="connsiteY4" fmla="*/ 4644 h 97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40" h="9717">
                        <a:moveTo>
                          <a:pt x="9640" y="4644"/>
                        </a:moveTo>
                        <a:cubicBezTo>
                          <a:pt x="9640" y="7181"/>
                          <a:pt x="7610" y="9718"/>
                          <a:pt x="5074" y="9718"/>
                        </a:cubicBezTo>
                        <a:cubicBezTo>
                          <a:pt x="2537" y="9718"/>
                          <a:pt x="0" y="7688"/>
                          <a:pt x="0" y="5151"/>
                        </a:cubicBezTo>
                        <a:cubicBezTo>
                          <a:pt x="0" y="2615"/>
                          <a:pt x="2030" y="78"/>
                          <a:pt x="4566" y="78"/>
                        </a:cubicBezTo>
                        <a:cubicBezTo>
                          <a:pt x="7103" y="-430"/>
                          <a:pt x="9640" y="1600"/>
                          <a:pt x="9640" y="4644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2" name="Graphic 4">
                <a:extLst>
                  <a:ext uri="{FF2B5EF4-FFF2-40B4-BE49-F238E27FC236}">
                    <a16:creationId xmlns:a16="http://schemas.microsoft.com/office/drawing/2014/main" id="{2EDECDE4-B5CF-4F07-A0E6-EF2FC6449512}"/>
                  </a:ext>
                </a:extLst>
              </p:cNvPr>
              <p:cNvGrpSpPr/>
              <p:nvPr/>
            </p:nvGrpSpPr>
            <p:grpSpPr>
              <a:xfrm>
                <a:off x="6746910" y="2251168"/>
                <a:ext cx="376999" cy="386425"/>
                <a:chOff x="6746910" y="2251168"/>
                <a:chExt cx="376999" cy="386425"/>
              </a:xfrm>
              <a:solidFill>
                <a:schemeClr val="accent1"/>
              </a:solidFill>
            </p:grpSpPr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D8E76B96-5AC8-44E1-82A4-298106B6DD86}"/>
                    </a:ext>
                  </a:extLst>
                </p:cNvPr>
                <p:cNvSpPr/>
                <p:nvPr/>
              </p:nvSpPr>
              <p:spPr>
                <a:xfrm>
                  <a:off x="7045240" y="2330536"/>
                  <a:ext cx="75526" cy="113158"/>
                </a:xfrm>
                <a:custGeom>
                  <a:avLst/>
                  <a:gdLst>
                    <a:gd name="connsiteX0" fmla="*/ 67521 w 75526"/>
                    <a:gd name="connsiteY0" fmla="*/ 10164 h 113158"/>
                    <a:gd name="connsiteX1" fmla="*/ 40123 w 75526"/>
                    <a:gd name="connsiteY1" fmla="*/ 113159 h 113158"/>
                    <a:gd name="connsiteX2" fmla="*/ 41 w 75526"/>
                    <a:gd name="connsiteY2" fmla="*/ 71555 h 113158"/>
                    <a:gd name="connsiteX3" fmla="*/ 18814 w 75526"/>
                    <a:gd name="connsiteY3" fmla="*/ 8641 h 113158"/>
                    <a:gd name="connsiteX4" fmla="*/ 67521 w 75526"/>
                    <a:gd name="connsiteY4" fmla="*/ 10164 h 1131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75526" h="113158">
                      <a:moveTo>
                        <a:pt x="67521" y="10164"/>
                      </a:moveTo>
                      <a:cubicBezTo>
                        <a:pt x="67521" y="10164"/>
                        <a:pt x="97963" y="77136"/>
                        <a:pt x="40123" y="113159"/>
                      </a:cubicBezTo>
                      <a:cubicBezTo>
                        <a:pt x="40123" y="113159"/>
                        <a:pt x="-1481" y="76628"/>
                        <a:pt x="41" y="71555"/>
                      </a:cubicBezTo>
                      <a:cubicBezTo>
                        <a:pt x="1563" y="65974"/>
                        <a:pt x="15769" y="16759"/>
                        <a:pt x="18814" y="8641"/>
                      </a:cubicBezTo>
                      <a:cubicBezTo>
                        <a:pt x="26931" y="-11653"/>
                        <a:pt x="67521" y="10164"/>
                        <a:pt x="67521" y="10164"/>
                      </a:cubicBezTo>
                      <a:close/>
                    </a:path>
                  </a:pathLst>
                </a:custGeom>
                <a:solidFill>
                  <a:srgbClr val="231C1E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6" name="Graphic 4">
                  <a:extLst>
                    <a:ext uri="{FF2B5EF4-FFF2-40B4-BE49-F238E27FC236}">
                      <a16:creationId xmlns:a16="http://schemas.microsoft.com/office/drawing/2014/main" id="{83FED2F5-3586-4AB7-9C6B-1ADBD7F10781}"/>
                    </a:ext>
                  </a:extLst>
                </p:cNvPr>
                <p:cNvGrpSpPr/>
                <p:nvPr/>
              </p:nvGrpSpPr>
              <p:grpSpPr>
                <a:xfrm>
                  <a:off x="6746910" y="2251168"/>
                  <a:ext cx="376999" cy="386425"/>
                  <a:chOff x="6746910" y="2251168"/>
                  <a:chExt cx="376999" cy="386425"/>
                </a:xfrm>
                <a:solidFill>
                  <a:schemeClr val="accent1"/>
                </a:solidFill>
              </p:grpSpPr>
              <p:sp>
                <p:nvSpPr>
                  <p:cNvPr id="28" name="Freeform: Shape 27">
                    <a:extLst>
                      <a:ext uri="{FF2B5EF4-FFF2-40B4-BE49-F238E27FC236}">
                        <a16:creationId xmlns:a16="http://schemas.microsoft.com/office/drawing/2014/main" id="{6B42ACCC-9EFF-4EB4-A8AD-131F425F78A4}"/>
                      </a:ext>
                    </a:extLst>
                  </p:cNvPr>
                  <p:cNvSpPr/>
                  <p:nvPr/>
                </p:nvSpPr>
                <p:spPr>
                  <a:xfrm>
                    <a:off x="6808606" y="2315315"/>
                    <a:ext cx="315303" cy="322277"/>
                  </a:xfrm>
                  <a:custGeom>
                    <a:avLst/>
                    <a:gdLst>
                      <a:gd name="connsiteX0" fmla="*/ 311258 w 315303"/>
                      <a:gd name="connsiteY0" fmla="*/ 187741 h 322277"/>
                      <a:gd name="connsiteX1" fmla="*/ 232617 w 315303"/>
                      <a:gd name="connsiteY1" fmla="*/ 313568 h 322277"/>
                      <a:gd name="connsiteX2" fmla="*/ 62649 w 315303"/>
                      <a:gd name="connsiteY2" fmla="*/ 272979 h 322277"/>
                      <a:gd name="connsiteX3" fmla="*/ 31699 w 315303"/>
                      <a:gd name="connsiteY3" fmla="*/ 248118 h 322277"/>
                      <a:gd name="connsiteX4" fmla="*/ 6331 w 315303"/>
                      <a:gd name="connsiteY4" fmla="*/ 101996 h 322277"/>
                      <a:gd name="connsiteX5" fmla="*/ 185431 w 315303"/>
                      <a:gd name="connsiteY5" fmla="*/ 2553 h 322277"/>
                      <a:gd name="connsiteX6" fmla="*/ 219932 w 315303"/>
                      <a:gd name="connsiteY6" fmla="*/ 12700 h 322277"/>
                      <a:gd name="connsiteX7" fmla="*/ 281324 w 315303"/>
                      <a:gd name="connsiteY7" fmla="*/ 56841 h 322277"/>
                      <a:gd name="connsiteX8" fmla="*/ 293500 w 315303"/>
                      <a:gd name="connsiteY8" fmla="*/ 99460 h 322277"/>
                      <a:gd name="connsiteX9" fmla="*/ 305170 w 315303"/>
                      <a:gd name="connsiteY9" fmla="*/ 174042 h 322277"/>
                      <a:gd name="connsiteX10" fmla="*/ 311258 w 315303"/>
                      <a:gd name="connsiteY10" fmla="*/ 187741 h 32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315303" h="322277">
                        <a:moveTo>
                          <a:pt x="311258" y="187741"/>
                        </a:moveTo>
                        <a:cubicBezTo>
                          <a:pt x="326986" y="221227"/>
                          <a:pt x="296037" y="289722"/>
                          <a:pt x="232617" y="313568"/>
                        </a:cubicBezTo>
                        <a:cubicBezTo>
                          <a:pt x="132665" y="340458"/>
                          <a:pt x="68230" y="298854"/>
                          <a:pt x="62649" y="272979"/>
                        </a:cubicBezTo>
                        <a:cubicBezTo>
                          <a:pt x="51994" y="263846"/>
                          <a:pt x="39310" y="260295"/>
                          <a:pt x="31699" y="248118"/>
                        </a:cubicBezTo>
                        <a:cubicBezTo>
                          <a:pt x="4809" y="206006"/>
                          <a:pt x="-8890" y="150704"/>
                          <a:pt x="6331" y="101996"/>
                        </a:cubicBezTo>
                        <a:cubicBezTo>
                          <a:pt x="29162" y="31473"/>
                          <a:pt x="114400" y="-11146"/>
                          <a:pt x="185431" y="2553"/>
                        </a:cubicBezTo>
                        <a:cubicBezTo>
                          <a:pt x="197101" y="4582"/>
                          <a:pt x="208770" y="8641"/>
                          <a:pt x="219932" y="12700"/>
                        </a:cubicBezTo>
                        <a:cubicBezTo>
                          <a:pt x="245808" y="22847"/>
                          <a:pt x="267117" y="31473"/>
                          <a:pt x="281324" y="56841"/>
                        </a:cubicBezTo>
                        <a:cubicBezTo>
                          <a:pt x="288427" y="69525"/>
                          <a:pt x="292485" y="85253"/>
                          <a:pt x="293500" y="99460"/>
                        </a:cubicBezTo>
                        <a:cubicBezTo>
                          <a:pt x="295022" y="123813"/>
                          <a:pt x="291471" y="152733"/>
                          <a:pt x="305170" y="174042"/>
                        </a:cubicBezTo>
                        <a:cubicBezTo>
                          <a:pt x="307706" y="178609"/>
                          <a:pt x="309736" y="183175"/>
                          <a:pt x="311258" y="187741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9" name="Freeform: Shape 28">
                    <a:extLst>
                      <a:ext uri="{FF2B5EF4-FFF2-40B4-BE49-F238E27FC236}">
                        <a16:creationId xmlns:a16="http://schemas.microsoft.com/office/drawing/2014/main" id="{7395604C-98D6-4C8D-92D4-AA3EA950AFF9}"/>
                      </a:ext>
                    </a:extLst>
                  </p:cNvPr>
                  <p:cNvSpPr/>
                  <p:nvPr/>
                </p:nvSpPr>
                <p:spPr>
                  <a:xfrm>
                    <a:off x="6746910" y="2251168"/>
                    <a:ext cx="355872" cy="318861"/>
                  </a:xfrm>
                  <a:custGeom>
                    <a:avLst/>
                    <a:gdLst>
                      <a:gd name="connsiteX0" fmla="*/ 102528 w 355872"/>
                      <a:gd name="connsiteY0" fmla="*/ 318862 h 318861"/>
                      <a:gd name="connsiteX1" fmla="*/ 93903 w 355872"/>
                      <a:gd name="connsiteY1" fmla="*/ 171725 h 318861"/>
                      <a:gd name="connsiteX2" fmla="*/ 94410 w 355872"/>
                      <a:gd name="connsiteY2" fmla="*/ 172233 h 318861"/>
                      <a:gd name="connsiteX3" fmla="*/ 260826 w 355872"/>
                      <a:gd name="connsiteY3" fmla="*/ 104246 h 318861"/>
                      <a:gd name="connsiteX4" fmla="*/ 229877 w 355872"/>
                      <a:gd name="connsiteY4" fmla="*/ 138747 h 318861"/>
                      <a:gd name="connsiteX5" fmla="*/ 305982 w 355872"/>
                      <a:gd name="connsiteY5" fmla="*/ 109319 h 318861"/>
                      <a:gd name="connsiteX6" fmla="*/ 281121 w 355872"/>
                      <a:gd name="connsiteY6" fmla="*/ 141283 h 318861"/>
                      <a:gd name="connsiteX7" fmla="*/ 355704 w 355872"/>
                      <a:gd name="connsiteY7" fmla="*/ 66193 h 318861"/>
                      <a:gd name="connsiteX8" fmla="*/ 312578 w 355872"/>
                      <a:gd name="connsiteY8" fmla="*/ 18501 h 318861"/>
                      <a:gd name="connsiteX9" fmla="*/ 226833 w 355872"/>
                      <a:gd name="connsiteY9" fmla="*/ 236 h 318861"/>
                      <a:gd name="connsiteX10" fmla="*/ 36571 w 355872"/>
                      <a:gd name="connsiteY10" fmla="*/ 82429 h 318861"/>
                      <a:gd name="connsiteX11" fmla="*/ 40 w 355872"/>
                      <a:gd name="connsiteY11" fmla="*/ 174770 h 318861"/>
                      <a:gd name="connsiteX12" fmla="*/ 46211 w 355872"/>
                      <a:gd name="connsiteY12" fmla="*/ 249352 h 318861"/>
                      <a:gd name="connsiteX13" fmla="*/ 88829 w 355872"/>
                      <a:gd name="connsiteY13" fmla="*/ 305670 h 318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</a:cxnLst>
                    <a:rect l="l" t="t" r="r" b="b"/>
                    <a:pathLst>
                      <a:path w="355872" h="318861">
                        <a:moveTo>
                          <a:pt x="102528" y="318862"/>
                        </a:moveTo>
                        <a:cubicBezTo>
                          <a:pt x="75637" y="243771"/>
                          <a:pt x="127896" y="223984"/>
                          <a:pt x="93903" y="171725"/>
                        </a:cubicBezTo>
                        <a:lnTo>
                          <a:pt x="94410" y="172233"/>
                        </a:lnTo>
                        <a:cubicBezTo>
                          <a:pt x="179647" y="94606"/>
                          <a:pt x="260826" y="104246"/>
                          <a:pt x="260826" y="104246"/>
                        </a:cubicBezTo>
                        <a:cubicBezTo>
                          <a:pt x="264378" y="124033"/>
                          <a:pt x="229877" y="138747"/>
                          <a:pt x="229877" y="138747"/>
                        </a:cubicBezTo>
                        <a:cubicBezTo>
                          <a:pt x="282643" y="129614"/>
                          <a:pt x="305982" y="109319"/>
                          <a:pt x="305982" y="109319"/>
                        </a:cubicBezTo>
                        <a:cubicBezTo>
                          <a:pt x="304460" y="120481"/>
                          <a:pt x="281121" y="141283"/>
                          <a:pt x="281121" y="141283"/>
                        </a:cubicBezTo>
                        <a:cubicBezTo>
                          <a:pt x="342004" y="136717"/>
                          <a:pt x="357733" y="85473"/>
                          <a:pt x="355704" y="66193"/>
                        </a:cubicBezTo>
                        <a:cubicBezTo>
                          <a:pt x="352660" y="42855"/>
                          <a:pt x="332872" y="27634"/>
                          <a:pt x="312578" y="18501"/>
                        </a:cubicBezTo>
                        <a:cubicBezTo>
                          <a:pt x="286194" y="5817"/>
                          <a:pt x="256260" y="1251"/>
                          <a:pt x="226833" y="236"/>
                        </a:cubicBezTo>
                        <a:cubicBezTo>
                          <a:pt x="155801" y="-2808"/>
                          <a:pt x="79697" y="23575"/>
                          <a:pt x="36571" y="82429"/>
                        </a:cubicBezTo>
                        <a:cubicBezTo>
                          <a:pt x="17290" y="108812"/>
                          <a:pt x="-975" y="141283"/>
                          <a:pt x="40" y="174770"/>
                        </a:cubicBezTo>
                        <a:cubicBezTo>
                          <a:pt x="1055" y="213837"/>
                          <a:pt x="34541" y="215359"/>
                          <a:pt x="46211" y="249352"/>
                        </a:cubicBezTo>
                        <a:cubicBezTo>
                          <a:pt x="53821" y="271169"/>
                          <a:pt x="77667" y="292986"/>
                          <a:pt x="88829" y="305670"/>
                        </a:cubicBezTo>
                      </a:path>
                    </a:pathLst>
                  </a:custGeom>
                  <a:solidFill>
                    <a:srgbClr val="0000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0" name="Freeform: Shape 29">
                    <a:extLst>
                      <a:ext uri="{FF2B5EF4-FFF2-40B4-BE49-F238E27FC236}">
                        <a16:creationId xmlns:a16="http://schemas.microsoft.com/office/drawing/2014/main" id="{1A7C9E67-FC79-4F43-BD65-7C487472B513}"/>
                      </a:ext>
                    </a:extLst>
                  </p:cNvPr>
                  <p:cNvSpPr/>
                  <p:nvPr/>
                </p:nvSpPr>
                <p:spPr>
                  <a:xfrm>
                    <a:off x="6788041" y="2528364"/>
                    <a:ext cx="102023" cy="78286"/>
                  </a:xfrm>
                  <a:custGeom>
                    <a:avLst/>
                    <a:gdLst>
                      <a:gd name="connsiteX0" fmla="*/ 66978 w 102023"/>
                      <a:gd name="connsiteY0" fmla="*/ 5135 h 78286"/>
                      <a:gd name="connsiteX1" fmla="*/ 98942 w 102023"/>
                      <a:gd name="connsiteY1" fmla="*/ 63482 h 78286"/>
                      <a:gd name="connsiteX2" fmla="*/ 4065 w 102023"/>
                      <a:gd name="connsiteY2" fmla="*/ 53335 h 78286"/>
                      <a:gd name="connsiteX3" fmla="*/ 2543 w 102023"/>
                      <a:gd name="connsiteY3" fmla="*/ 22385 h 78286"/>
                      <a:gd name="connsiteX4" fmla="*/ 66978 w 102023"/>
                      <a:gd name="connsiteY4" fmla="*/ 5135 h 78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23" h="78286">
                        <a:moveTo>
                          <a:pt x="66978" y="5135"/>
                        </a:moveTo>
                        <a:cubicBezTo>
                          <a:pt x="86765" y="13760"/>
                          <a:pt x="110611" y="39636"/>
                          <a:pt x="98942" y="63482"/>
                        </a:cubicBezTo>
                        <a:cubicBezTo>
                          <a:pt x="88795" y="83269"/>
                          <a:pt x="27404" y="86314"/>
                          <a:pt x="4065" y="53335"/>
                        </a:cubicBezTo>
                        <a:cubicBezTo>
                          <a:pt x="-501" y="43695"/>
                          <a:pt x="-1516" y="32533"/>
                          <a:pt x="2543" y="22385"/>
                        </a:cubicBezTo>
                        <a:cubicBezTo>
                          <a:pt x="11168" y="1583"/>
                          <a:pt x="40088" y="-6027"/>
                          <a:pt x="66978" y="5135"/>
                        </a:cubicBezTo>
                        <a:close/>
                      </a:path>
                    </a:pathLst>
                  </a:custGeom>
                  <a:solidFill>
                    <a:srgbClr val="EDB88B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31" name="Graphic 4">
                    <a:extLst>
                      <a:ext uri="{FF2B5EF4-FFF2-40B4-BE49-F238E27FC236}">
                        <a16:creationId xmlns:a16="http://schemas.microsoft.com/office/drawing/2014/main" id="{B9DB6D9D-2290-43B4-BE0F-412BE4636D59}"/>
                      </a:ext>
                    </a:extLst>
                  </p:cNvPr>
                  <p:cNvGrpSpPr/>
                  <p:nvPr/>
                </p:nvGrpSpPr>
                <p:grpSpPr>
                  <a:xfrm>
                    <a:off x="6927322" y="2492659"/>
                    <a:ext cx="29928" cy="29928"/>
                    <a:chOff x="6927322" y="2492659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46" name="Freeform: Shape 45">
                      <a:extLst>
                        <a:ext uri="{FF2B5EF4-FFF2-40B4-BE49-F238E27FC236}">
                          <a16:creationId xmlns:a16="http://schemas.microsoft.com/office/drawing/2014/main" id="{1FF75176-6F1F-4507-981A-A5F96F942F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7322" y="2492659"/>
                      <a:ext cx="29928" cy="29928"/>
                    </a:xfrm>
                    <a:custGeom>
                      <a:avLst/>
                      <a:gdLst>
                        <a:gd name="connsiteX0" fmla="*/ 29677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1 w 29928"/>
                        <a:gd name="connsiteY2" fmla="*/ 17501 h 29928"/>
                        <a:gd name="connsiteX3" fmla="*/ 12428 w 29928"/>
                        <a:gd name="connsiteY3" fmla="*/ 251 h 29928"/>
                        <a:gd name="connsiteX4" fmla="*/ 29677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7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2" y="25619"/>
                            <a:pt x="251" y="17501"/>
                          </a:cubicBezTo>
                          <a:cubicBezTo>
                            <a:pt x="-1272" y="9383"/>
                            <a:pt x="4309" y="1773"/>
                            <a:pt x="12428" y="251"/>
                          </a:cubicBezTo>
                          <a:cubicBezTo>
                            <a:pt x="20545" y="-1272"/>
                            <a:pt x="28156" y="4309"/>
                            <a:pt x="29677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28F42726-C13F-4D6C-82AD-68DF091B46C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927494" y="2501964"/>
                      <a:ext cx="11317" cy="11317"/>
                    </a:xfrm>
                    <a:custGeom>
                      <a:avLst/>
                      <a:gdLst>
                        <a:gd name="connsiteX0" fmla="*/ 11239 w 11317"/>
                        <a:gd name="connsiteY0" fmla="*/ 4644 h 11317"/>
                        <a:gd name="connsiteX1" fmla="*/ 6673 w 11317"/>
                        <a:gd name="connsiteY1" fmla="*/ 11240 h 11317"/>
                        <a:gd name="connsiteX2" fmla="*/ 78 w 11317"/>
                        <a:gd name="connsiteY2" fmla="*/ 6673 h 11317"/>
                        <a:gd name="connsiteX3" fmla="*/ 4644 w 11317"/>
                        <a:gd name="connsiteY3" fmla="*/ 78 h 11317"/>
                        <a:gd name="connsiteX4" fmla="*/ 11239 w 11317"/>
                        <a:gd name="connsiteY4" fmla="*/ 4644 h 113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317">
                          <a:moveTo>
                            <a:pt x="11239" y="4644"/>
                          </a:moveTo>
                          <a:cubicBezTo>
                            <a:pt x="11747" y="7688"/>
                            <a:pt x="9718" y="10732"/>
                            <a:pt x="6673" y="11240"/>
                          </a:cubicBezTo>
                          <a:cubicBezTo>
                            <a:pt x="3629" y="11747"/>
                            <a:pt x="585" y="9718"/>
                            <a:pt x="78" y="6673"/>
                          </a:cubicBezTo>
                          <a:cubicBezTo>
                            <a:pt x="-430" y="3629"/>
                            <a:pt x="1599" y="585"/>
                            <a:pt x="4644" y="78"/>
                          </a:cubicBezTo>
                          <a:cubicBezTo>
                            <a:pt x="7688" y="-430"/>
                            <a:pt x="10732" y="1600"/>
                            <a:pt x="11239" y="464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32" name="Graphic 4">
                    <a:extLst>
                      <a:ext uri="{FF2B5EF4-FFF2-40B4-BE49-F238E27FC236}">
                        <a16:creationId xmlns:a16="http://schemas.microsoft.com/office/drawing/2014/main" id="{90FB9CF3-2A34-495B-A0D2-FAF5126EA1C9}"/>
                      </a:ext>
                    </a:extLst>
                  </p:cNvPr>
                  <p:cNvGrpSpPr/>
                  <p:nvPr/>
                </p:nvGrpSpPr>
                <p:grpSpPr>
                  <a:xfrm>
                    <a:off x="7042494" y="2457143"/>
                    <a:ext cx="29928" cy="29928"/>
                    <a:chOff x="7042494" y="2457143"/>
                    <a:chExt cx="29928" cy="29928"/>
                  </a:xfrm>
                  <a:solidFill>
                    <a:schemeClr val="accent1"/>
                  </a:solidFill>
                </p:grpSpPr>
                <p:sp>
                  <p:nvSpPr>
                    <p:cNvPr id="44" name="Freeform: Shape 43">
                      <a:extLst>
                        <a:ext uri="{FF2B5EF4-FFF2-40B4-BE49-F238E27FC236}">
                          <a16:creationId xmlns:a16="http://schemas.microsoft.com/office/drawing/2014/main" id="{88490B28-E19F-4DB9-9456-83CF2756BFA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2494" y="2457143"/>
                      <a:ext cx="29928" cy="29928"/>
                    </a:xfrm>
                    <a:custGeom>
                      <a:avLst/>
                      <a:gdLst>
                        <a:gd name="connsiteX0" fmla="*/ 29678 w 29928"/>
                        <a:gd name="connsiteY0" fmla="*/ 12427 h 29928"/>
                        <a:gd name="connsiteX1" fmla="*/ 17501 w 29928"/>
                        <a:gd name="connsiteY1" fmla="*/ 29678 h 29928"/>
                        <a:gd name="connsiteX2" fmla="*/ 250 w 29928"/>
                        <a:gd name="connsiteY2" fmla="*/ 17501 h 29928"/>
                        <a:gd name="connsiteX3" fmla="*/ 12427 w 29928"/>
                        <a:gd name="connsiteY3" fmla="*/ 251 h 29928"/>
                        <a:gd name="connsiteX4" fmla="*/ 29678 w 29928"/>
                        <a:gd name="connsiteY4" fmla="*/ 12427 h 2992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9928" h="29928">
                          <a:moveTo>
                            <a:pt x="29678" y="12427"/>
                          </a:moveTo>
                          <a:cubicBezTo>
                            <a:pt x="31200" y="20545"/>
                            <a:pt x="25619" y="28156"/>
                            <a:pt x="17501" y="29678"/>
                          </a:cubicBezTo>
                          <a:cubicBezTo>
                            <a:pt x="9383" y="31200"/>
                            <a:pt x="1773" y="25619"/>
                            <a:pt x="250" y="17501"/>
                          </a:cubicBezTo>
                          <a:cubicBezTo>
                            <a:pt x="-1271" y="9383"/>
                            <a:pt x="4310" y="1773"/>
                            <a:pt x="12427" y="251"/>
                          </a:cubicBezTo>
                          <a:cubicBezTo>
                            <a:pt x="20545" y="-1272"/>
                            <a:pt x="28156" y="4309"/>
                            <a:pt x="29678" y="1242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5" name="Freeform: Shape 44">
                      <a:extLst>
                        <a:ext uri="{FF2B5EF4-FFF2-40B4-BE49-F238E27FC236}">
                          <a16:creationId xmlns:a16="http://schemas.microsoft.com/office/drawing/2014/main" id="{9B87C39D-F6B9-42BD-B82C-04FCC522073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043681" y="2468329"/>
                      <a:ext cx="11317" cy="11467"/>
                    </a:xfrm>
                    <a:custGeom>
                      <a:avLst/>
                      <a:gdLst>
                        <a:gd name="connsiteX0" fmla="*/ 11240 w 11317"/>
                        <a:gd name="connsiteY0" fmla="*/ 4794 h 11467"/>
                        <a:gd name="connsiteX1" fmla="*/ 6673 w 11317"/>
                        <a:gd name="connsiteY1" fmla="*/ 11389 h 11467"/>
                        <a:gd name="connsiteX2" fmla="*/ 78 w 11317"/>
                        <a:gd name="connsiteY2" fmla="*/ 6823 h 11467"/>
                        <a:gd name="connsiteX3" fmla="*/ 4644 w 11317"/>
                        <a:gd name="connsiteY3" fmla="*/ 227 h 11467"/>
                        <a:gd name="connsiteX4" fmla="*/ 11240 w 11317"/>
                        <a:gd name="connsiteY4" fmla="*/ 4794 h 1146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1317" h="11467">
                          <a:moveTo>
                            <a:pt x="11240" y="4794"/>
                          </a:moveTo>
                          <a:cubicBezTo>
                            <a:pt x="11747" y="7838"/>
                            <a:pt x="9717" y="10882"/>
                            <a:pt x="6673" y="11389"/>
                          </a:cubicBezTo>
                          <a:cubicBezTo>
                            <a:pt x="3629" y="11897"/>
                            <a:pt x="585" y="9867"/>
                            <a:pt x="78" y="6823"/>
                          </a:cubicBezTo>
                          <a:cubicBezTo>
                            <a:pt x="-430" y="3779"/>
                            <a:pt x="1600" y="735"/>
                            <a:pt x="4644" y="227"/>
                          </a:cubicBezTo>
                          <a:cubicBezTo>
                            <a:pt x="7688" y="-787"/>
                            <a:pt x="10732" y="1749"/>
                            <a:pt x="11240" y="4794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5074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33" name="Freeform: Shape 32">
                    <a:extLst>
                      <a:ext uri="{FF2B5EF4-FFF2-40B4-BE49-F238E27FC236}">
                        <a16:creationId xmlns:a16="http://schemas.microsoft.com/office/drawing/2014/main" id="{C229BFD0-5A94-4744-8117-F2697573E84B}"/>
                      </a:ext>
                    </a:extLst>
                  </p:cNvPr>
                  <p:cNvSpPr/>
                  <p:nvPr/>
                </p:nvSpPr>
                <p:spPr>
                  <a:xfrm>
                    <a:off x="6893578" y="2452493"/>
                    <a:ext cx="50736" cy="32805"/>
                  </a:xfrm>
                  <a:custGeom>
                    <a:avLst/>
                    <a:gdLst>
                      <a:gd name="connsiteX0" fmla="*/ 0 w 50736"/>
                      <a:gd name="connsiteY0" fmla="*/ 32806 h 32805"/>
                      <a:gd name="connsiteX1" fmla="*/ 50737 w 50736"/>
                      <a:gd name="connsiteY1" fmla="*/ 12511 h 32805"/>
                      <a:gd name="connsiteX2" fmla="*/ 40589 w 50736"/>
                      <a:gd name="connsiteY2" fmla="*/ 334 h 32805"/>
                      <a:gd name="connsiteX3" fmla="*/ 0 w 50736"/>
                      <a:gd name="connsiteY3" fmla="*/ 32806 h 32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736" h="32805">
                        <a:moveTo>
                          <a:pt x="0" y="32806"/>
                        </a:moveTo>
                        <a:cubicBezTo>
                          <a:pt x="4059" y="24180"/>
                          <a:pt x="37545" y="10481"/>
                          <a:pt x="50737" y="12511"/>
                        </a:cubicBezTo>
                        <a:cubicBezTo>
                          <a:pt x="50229" y="5915"/>
                          <a:pt x="44141" y="-1695"/>
                          <a:pt x="40589" y="334"/>
                        </a:cubicBezTo>
                        <a:cubicBezTo>
                          <a:pt x="25368" y="4900"/>
                          <a:pt x="8626" y="16062"/>
                          <a:pt x="0" y="32806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4" name="Freeform: Shape 33">
                    <a:extLst>
                      <a:ext uri="{FF2B5EF4-FFF2-40B4-BE49-F238E27FC236}">
                        <a16:creationId xmlns:a16="http://schemas.microsoft.com/office/drawing/2014/main" id="{5AF332CF-62A0-428D-A896-AF8EEC0BDBE0}"/>
                      </a:ext>
                    </a:extLst>
                  </p:cNvPr>
                  <p:cNvSpPr/>
                  <p:nvPr/>
                </p:nvSpPr>
                <p:spPr>
                  <a:xfrm>
                    <a:off x="6978816" y="2546690"/>
                    <a:ext cx="81685" cy="45246"/>
                  </a:xfrm>
                  <a:custGeom>
                    <a:avLst/>
                    <a:gdLst>
                      <a:gd name="connsiteX0" fmla="*/ 81686 w 81685"/>
                      <a:gd name="connsiteY0" fmla="*/ 0 h 45246"/>
                      <a:gd name="connsiteX1" fmla="*/ 0 w 81685"/>
                      <a:gd name="connsiteY1" fmla="*/ 27905 h 45246"/>
                      <a:gd name="connsiteX2" fmla="*/ 80671 w 81685"/>
                      <a:gd name="connsiteY2" fmla="*/ 31457 h 45246"/>
                      <a:gd name="connsiteX3" fmla="*/ 81686 w 81685"/>
                      <a:gd name="connsiteY3" fmla="*/ 0 h 45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685" h="45246">
                        <a:moveTo>
                          <a:pt x="81686" y="0"/>
                        </a:moveTo>
                        <a:cubicBezTo>
                          <a:pt x="81686" y="0"/>
                          <a:pt x="35008" y="31457"/>
                          <a:pt x="0" y="27905"/>
                        </a:cubicBezTo>
                        <a:cubicBezTo>
                          <a:pt x="0" y="27905"/>
                          <a:pt x="24861" y="64435"/>
                          <a:pt x="80671" y="31457"/>
                        </a:cubicBezTo>
                        <a:cubicBezTo>
                          <a:pt x="81179" y="31964"/>
                          <a:pt x="66465" y="16236"/>
                          <a:pt x="81686" y="0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18B8A996-78EB-446F-B0E0-B48DFE4C0AF4}"/>
                      </a:ext>
                    </a:extLst>
                  </p:cNvPr>
                  <p:cNvSpPr/>
                  <p:nvPr/>
                </p:nvSpPr>
                <p:spPr>
                  <a:xfrm>
                    <a:off x="6979323" y="2571551"/>
                    <a:ext cx="34501" cy="20294"/>
                  </a:xfrm>
                  <a:custGeom>
                    <a:avLst/>
                    <a:gdLst>
                      <a:gd name="connsiteX0" fmla="*/ 29427 w 34501"/>
                      <a:gd name="connsiteY0" fmla="*/ 0 h 20294"/>
                      <a:gd name="connsiteX1" fmla="*/ 0 w 34501"/>
                      <a:gd name="connsiteY1" fmla="*/ 3552 h 20294"/>
                      <a:gd name="connsiteX2" fmla="*/ 34501 w 34501"/>
                      <a:gd name="connsiteY2" fmla="*/ 20295 h 20294"/>
                      <a:gd name="connsiteX3" fmla="*/ 17251 w 34501"/>
                      <a:gd name="connsiteY3" fmla="*/ 9133 h 20294"/>
                      <a:gd name="connsiteX4" fmla="*/ 29427 w 34501"/>
                      <a:gd name="connsiteY4" fmla="*/ 0 h 20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501" h="20294">
                        <a:moveTo>
                          <a:pt x="29427" y="0"/>
                        </a:moveTo>
                        <a:cubicBezTo>
                          <a:pt x="19280" y="3044"/>
                          <a:pt x="9133" y="4566"/>
                          <a:pt x="0" y="3552"/>
                        </a:cubicBezTo>
                        <a:cubicBezTo>
                          <a:pt x="0" y="3552"/>
                          <a:pt x="12177" y="18773"/>
                          <a:pt x="34501" y="20295"/>
                        </a:cubicBezTo>
                        <a:cubicBezTo>
                          <a:pt x="26383" y="19280"/>
                          <a:pt x="20802" y="14206"/>
                          <a:pt x="17251" y="9133"/>
                        </a:cubicBezTo>
                        <a:cubicBezTo>
                          <a:pt x="22831" y="4059"/>
                          <a:pt x="26891" y="0"/>
                          <a:pt x="29427" y="0"/>
                        </a:cubicBezTo>
                        <a:close/>
                      </a:path>
                    </a:pathLst>
                  </a:custGeom>
                  <a:solidFill>
                    <a:srgbClr val="BCBCBC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DCD4EDAE-E3A2-412C-AD9D-9D9E4191EB85}"/>
                      </a:ext>
                    </a:extLst>
                  </p:cNvPr>
                  <p:cNvSpPr/>
                  <p:nvPr/>
                </p:nvSpPr>
                <p:spPr>
                  <a:xfrm>
                    <a:off x="7030091" y="2436084"/>
                    <a:ext cx="15189" cy="87774"/>
                  </a:xfrm>
                  <a:custGeom>
                    <a:avLst/>
                    <a:gdLst>
                      <a:gd name="connsiteX0" fmla="*/ 5042 w 15189"/>
                      <a:gd name="connsiteY0" fmla="*/ 0 h 87774"/>
                      <a:gd name="connsiteX1" fmla="*/ 15190 w 15189"/>
                      <a:gd name="connsiteY1" fmla="*/ 87774 h 877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189" h="87774">
                        <a:moveTo>
                          <a:pt x="5042" y="0"/>
                        </a:moveTo>
                        <a:cubicBezTo>
                          <a:pt x="9609" y="28920"/>
                          <a:pt x="-14745" y="65450"/>
                          <a:pt x="15190" y="877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429C2110-9BBA-45AC-B60B-1B6154111687}"/>
                      </a:ext>
                    </a:extLst>
                  </p:cNvPr>
                  <p:cNvSpPr/>
                  <p:nvPr/>
                </p:nvSpPr>
                <p:spPr>
                  <a:xfrm>
                    <a:off x="7012302" y="2519554"/>
                    <a:ext cx="35582" cy="25507"/>
                  </a:xfrm>
                  <a:custGeom>
                    <a:avLst/>
                    <a:gdLst>
                      <a:gd name="connsiteX0" fmla="*/ 35008 w 35582"/>
                      <a:gd name="connsiteY0" fmla="*/ 4305 h 25507"/>
                      <a:gd name="connsiteX1" fmla="*/ 0 w 35582"/>
                      <a:gd name="connsiteY1" fmla="*/ 16989 h 25507"/>
                      <a:gd name="connsiteX2" fmla="*/ 35008 w 35582"/>
                      <a:gd name="connsiteY2" fmla="*/ 4305 h 25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35582" h="25507">
                        <a:moveTo>
                          <a:pt x="35008" y="4305"/>
                        </a:moveTo>
                        <a:cubicBezTo>
                          <a:pt x="40082" y="25614"/>
                          <a:pt x="10147" y="32717"/>
                          <a:pt x="0" y="16989"/>
                        </a:cubicBezTo>
                        <a:cubicBezTo>
                          <a:pt x="6089" y="7349"/>
                          <a:pt x="20802" y="-7365"/>
                          <a:pt x="35008" y="4305"/>
                        </a:cubicBezTo>
                        <a:close/>
                      </a:path>
                    </a:pathLst>
                  </a:custGeom>
                  <a:solidFill>
                    <a:srgbClr val="D3A17D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8" name="Freeform: Shape 37">
                    <a:extLst>
                      <a:ext uri="{FF2B5EF4-FFF2-40B4-BE49-F238E27FC236}">
                        <a16:creationId xmlns:a16="http://schemas.microsoft.com/office/drawing/2014/main" id="{E9092E68-99A4-4EAC-9742-5DED66054282}"/>
                      </a:ext>
                    </a:extLst>
                  </p:cNvPr>
                  <p:cNvSpPr/>
                  <p:nvPr/>
                </p:nvSpPr>
                <p:spPr>
                  <a:xfrm>
                    <a:off x="7031520" y="2424837"/>
                    <a:ext cx="54857" cy="17336"/>
                  </a:xfrm>
                  <a:custGeom>
                    <a:avLst/>
                    <a:gdLst>
                      <a:gd name="connsiteX0" fmla="*/ 54857 w 54857"/>
                      <a:gd name="connsiteY0" fmla="*/ 10741 h 17336"/>
                      <a:gd name="connsiteX1" fmla="*/ 1584 w 54857"/>
                      <a:gd name="connsiteY1" fmla="*/ 17336 h 17336"/>
                      <a:gd name="connsiteX2" fmla="*/ 4628 w 54857"/>
                      <a:gd name="connsiteY2" fmla="*/ 1608 h 17336"/>
                      <a:gd name="connsiteX3" fmla="*/ 54857 w 54857"/>
                      <a:gd name="connsiteY3" fmla="*/ 10741 h 173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57" h="17336">
                        <a:moveTo>
                          <a:pt x="54857" y="10741"/>
                        </a:moveTo>
                        <a:cubicBezTo>
                          <a:pt x="47247" y="5159"/>
                          <a:pt x="11731" y="9218"/>
                          <a:pt x="1584" y="17336"/>
                        </a:cubicBezTo>
                        <a:cubicBezTo>
                          <a:pt x="-1460" y="11248"/>
                          <a:pt x="62" y="2115"/>
                          <a:pt x="4628" y="1608"/>
                        </a:cubicBezTo>
                        <a:cubicBezTo>
                          <a:pt x="19849" y="-1944"/>
                          <a:pt x="39636" y="86"/>
                          <a:pt x="54857" y="10741"/>
                        </a:cubicBezTo>
                        <a:close/>
                      </a:path>
                    </a:pathLst>
                  </a:custGeom>
                  <a:solidFill>
                    <a:srgbClr val="231C1E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B97AB8C8-0EA1-41AE-91FE-1D1BF20F85F7}"/>
                      </a:ext>
                    </a:extLst>
                  </p:cNvPr>
                  <p:cNvSpPr/>
                  <p:nvPr/>
                </p:nvSpPr>
                <p:spPr>
                  <a:xfrm>
                    <a:off x="6975265" y="2546690"/>
                    <a:ext cx="85237" cy="28438"/>
                  </a:xfrm>
                  <a:custGeom>
                    <a:avLst/>
                    <a:gdLst>
                      <a:gd name="connsiteX0" fmla="*/ 85237 w 85237"/>
                      <a:gd name="connsiteY0" fmla="*/ 0 h 28438"/>
                      <a:gd name="connsiteX1" fmla="*/ 0 w 85237"/>
                      <a:gd name="connsiteY1" fmla="*/ 28412 h 284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5237" h="28438">
                        <a:moveTo>
                          <a:pt x="85237" y="0"/>
                        </a:moveTo>
                        <a:cubicBezTo>
                          <a:pt x="85237" y="0"/>
                          <a:pt x="39574" y="29427"/>
                          <a:pt x="0" y="2841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64D11259-2CAA-4575-BF28-0DE723FB397A}"/>
                      </a:ext>
                    </a:extLst>
                  </p:cNvPr>
                  <p:cNvSpPr/>
                  <p:nvPr/>
                </p:nvSpPr>
                <p:spPr>
                  <a:xfrm>
                    <a:off x="6977294" y="2574088"/>
                    <a:ext cx="84223" cy="18346"/>
                  </a:xfrm>
                  <a:custGeom>
                    <a:avLst/>
                    <a:gdLst>
                      <a:gd name="connsiteX0" fmla="*/ 0 w 84223"/>
                      <a:gd name="connsiteY0" fmla="*/ 0 h 18346"/>
                      <a:gd name="connsiteX1" fmla="*/ 84223 w 84223"/>
                      <a:gd name="connsiteY1" fmla="*/ 5074 h 18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84223" h="18346">
                        <a:moveTo>
                          <a:pt x="0" y="0"/>
                        </a:moveTo>
                        <a:cubicBezTo>
                          <a:pt x="1015" y="2537"/>
                          <a:pt x="34501" y="36530"/>
                          <a:pt x="84223" y="5074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" name="Freeform: Shape 40">
                    <a:extLst>
                      <a:ext uri="{FF2B5EF4-FFF2-40B4-BE49-F238E27FC236}">
                        <a16:creationId xmlns:a16="http://schemas.microsoft.com/office/drawing/2014/main" id="{B252AE34-92F9-4000-937B-FE3B41C0B8AB}"/>
                      </a:ext>
                    </a:extLst>
                  </p:cNvPr>
                  <p:cNvSpPr/>
                  <p:nvPr/>
                </p:nvSpPr>
                <p:spPr>
                  <a:xfrm>
                    <a:off x="6809356" y="2558208"/>
                    <a:ext cx="58347" cy="22475"/>
                  </a:xfrm>
                  <a:custGeom>
                    <a:avLst/>
                    <a:gdLst>
                      <a:gd name="connsiteX0" fmla="*/ 0 w 58347"/>
                      <a:gd name="connsiteY0" fmla="*/ 2181 h 22475"/>
                      <a:gd name="connsiteX1" fmla="*/ 58347 w 58347"/>
                      <a:gd name="connsiteY1" fmla="*/ 22475 h 22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58347" h="22475">
                        <a:moveTo>
                          <a:pt x="0" y="2181"/>
                        </a:moveTo>
                        <a:cubicBezTo>
                          <a:pt x="23847" y="-3400"/>
                          <a:pt x="44648" y="1166"/>
                          <a:pt x="58347" y="22475"/>
                        </a:cubicBezTo>
                      </a:path>
                    </a:pathLst>
                  </a:custGeom>
                  <a:noFill/>
                  <a:ln w="2637" cap="rnd">
                    <a:solidFill>
                      <a:srgbClr val="CE7352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2" name="Freeform: Shape 41">
                    <a:extLst>
                      <a:ext uri="{FF2B5EF4-FFF2-40B4-BE49-F238E27FC236}">
                        <a16:creationId xmlns:a16="http://schemas.microsoft.com/office/drawing/2014/main" id="{407CEF4B-50C7-4DC1-9D27-88EF3F77242C}"/>
                      </a:ext>
                    </a:extLst>
                  </p:cNvPr>
                  <p:cNvSpPr/>
                  <p:nvPr/>
                </p:nvSpPr>
                <p:spPr>
                  <a:xfrm>
                    <a:off x="6823562" y="2565970"/>
                    <a:ext cx="29426" cy="15053"/>
                  </a:xfrm>
                  <a:custGeom>
                    <a:avLst/>
                    <a:gdLst>
                      <a:gd name="connsiteX0" fmla="*/ 29427 w 29426"/>
                      <a:gd name="connsiteY0" fmla="*/ 0 h 15053"/>
                      <a:gd name="connsiteX1" fmla="*/ 22324 w 29426"/>
                      <a:gd name="connsiteY1" fmla="*/ 507 h 15053"/>
                      <a:gd name="connsiteX2" fmla="*/ 26383 w 29426"/>
                      <a:gd name="connsiteY2" fmla="*/ 10655 h 15053"/>
                      <a:gd name="connsiteX3" fmla="*/ 0 w 29426"/>
                      <a:gd name="connsiteY3" fmla="*/ 12177 h 15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426" h="15053">
                        <a:moveTo>
                          <a:pt x="29427" y="0"/>
                        </a:moveTo>
                        <a:cubicBezTo>
                          <a:pt x="27398" y="0"/>
                          <a:pt x="24861" y="0"/>
                          <a:pt x="22324" y="507"/>
                        </a:cubicBezTo>
                        <a:cubicBezTo>
                          <a:pt x="23339" y="3044"/>
                          <a:pt x="23339" y="7610"/>
                          <a:pt x="26383" y="10655"/>
                        </a:cubicBezTo>
                        <a:cubicBezTo>
                          <a:pt x="19280" y="16236"/>
                          <a:pt x="8118" y="16236"/>
                          <a:pt x="0" y="12177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3" name="Freeform: Shape 42">
                    <a:extLst>
                      <a:ext uri="{FF2B5EF4-FFF2-40B4-BE49-F238E27FC236}">
                        <a16:creationId xmlns:a16="http://schemas.microsoft.com/office/drawing/2014/main" id="{B7324F90-4B77-4D0F-938B-01FDF4C046CE}"/>
                      </a:ext>
                    </a:extLst>
                  </p:cNvPr>
                  <p:cNvSpPr/>
                  <p:nvPr/>
                </p:nvSpPr>
                <p:spPr>
                  <a:xfrm>
                    <a:off x="6973742" y="2563941"/>
                    <a:ext cx="9132" cy="20801"/>
                  </a:xfrm>
                  <a:custGeom>
                    <a:avLst/>
                    <a:gdLst>
                      <a:gd name="connsiteX0" fmla="*/ 9133 w 9132"/>
                      <a:gd name="connsiteY0" fmla="*/ 0 h 20801"/>
                      <a:gd name="connsiteX1" fmla="*/ 0 w 9132"/>
                      <a:gd name="connsiteY1" fmla="*/ 20802 h 208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9132" h="20801">
                        <a:moveTo>
                          <a:pt x="9133" y="0"/>
                        </a:moveTo>
                        <a:cubicBezTo>
                          <a:pt x="4059" y="5581"/>
                          <a:pt x="0" y="13192"/>
                          <a:pt x="0" y="20802"/>
                        </a:cubicBezTo>
                      </a:path>
                    </a:pathLst>
                  </a:custGeom>
                  <a:noFill/>
                  <a:ln w="2637" cap="flat">
                    <a:solidFill>
                      <a:srgbClr val="CE7352"/>
                    </a:solidFill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F4406F1F-EB3D-4878-8C37-B6C599155312}"/>
                    </a:ext>
                  </a:extLst>
                </p:cNvPr>
                <p:cNvSpPr/>
                <p:nvPr/>
              </p:nvSpPr>
              <p:spPr>
                <a:xfrm>
                  <a:off x="6997081" y="2563433"/>
                  <a:ext cx="56830" cy="16235"/>
                </a:xfrm>
                <a:custGeom>
                  <a:avLst/>
                  <a:gdLst>
                    <a:gd name="connsiteX0" fmla="*/ 0 w 56830"/>
                    <a:gd name="connsiteY0" fmla="*/ 16236 h 16235"/>
                    <a:gd name="connsiteX1" fmla="*/ 56317 w 56830"/>
                    <a:gd name="connsiteY1" fmla="*/ 0 h 16235"/>
                    <a:gd name="connsiteX2" fmla="*/ 56825 w 56830"/>
                    <a:gd name="connsiteY2" fmla="*/ 4566 h 16235"/>
                    <a:gd name="connsiteX3" fmla="*/ 0 w 56830"/>
                    <a:gd name="connsiteY3" fmla="*/ 16236 h 16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56830" h="16235">
                      <a:moveTo>
                        <a:pt x="0" y="16236"/>
                      </a:moveTo>
                      <a:cubicBezTo>
                        <a:pt x="0" y="16236"/>
                        <a:pt x="47185" y="6088"/>
                        <a:pt x="56317" y="0"/>
                      </a:cubicBezTo>
                      <a:lnTo>
                        <a:pt x="56825" y="4566"/>
                      </a:lnTo>
                      <a:cubicBezTo>
                        <a:pt x="57333" y="4566"/>
                        <a:pt x="16743" y="16236"/>
                        <a:pt x="0" y="16236"/>
                      </a:cubicBezTo>
                      <a:close/>
                    </a:path>
                  </a:pathLst>
                </a:custGeom>
                <a:solidFill>
                  <a:srgbClr val="AAAAAA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3" name="Graphic 4">
                <a:extLst>
                  <a:ext uri="{FF2B5EF4-FFF2-40B4-BE49-F238E27FC236}">
                    <a16:creationId xmlns:a16="http://schemas.microsoft.com/office/drawing/2014/main" id="{F961D551-F7FC-4932-8DC3-4C93ADF9BA09}"/>
                  </a:ext>
                </a:extLst>
              </p:cNvPr>
              <p:cNvGrpSpPr/>
              <p:nvPr/>
            </p:nvGrpSpPr>
            <p:grpSpPr>
              <a:xfrm>
                <a:off x="6704731" y="2195040"/>
                <a:ext cx="409575" cy="306494"/>
                <a:chOff x="6704731" y="2195040"/>
                <a:chExt cx="409575" cy="306494"/>
              </a:xfrm>
              <a:solidFill>
                <a:schemeClr val="accent1"/>
              </a:solidFill>
            </p:grpSpPr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8C7ADB07-D881-4FBB-9C09-8EDC2BE4C3F9}"/>
                    </a:ext>
                  </a:extLst>
                </p:cNvPr>
                <p:cNvSpPr/>
                <p:nvPr/>
              </p:nvSpPr>
              <p:spPr>
                <a:xfrm>
                  <a:off x="6704731" y="2195040"/>
                  <a:ext cx="398596" cy="306494"/>
                </a:xfrm>
                <a:custGeom>
                  <a:avLst/>
                  <a:gdLst>
                    <a:gd name="connsiteX0" fmla="*/ 95999 w 398596"/>
                    <a:gd name="connsiteY0" fmla="*/ 306495 h 306494"/>
                    <a:gd name="connsiteX1" fmla="*/ 394330 w 398596"/>
                    <a:gd name="connsiteY1" fmla="*/ 121306 h 306494"/>
                    <a:gd name="connsiteX2" fmla="*/ 10762 w 398596"/>
                    <a:gd name="connsiteY2" fmla="*/ 147689 h 306494"/>
                    <a:gd name="connsiteX3" fmla="*/ 95999 w 398596"/>
                    <a:gd name="connsiteY3" fmla="*/ 306495 h 3064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8596" h="306494">
                      <a:moveTo>
                        <a:pt x="95999" y="306495"/>
                      </a:moveTo>
                      <a:cubicBezTo>
                        <a:pt x="214215" y="176101"/>
                        <a:pt x="394330" y="121306"/>
                        <a:pt x="394330" y="121306"/>
                      </a:cubicBezTo>
                      <a:cubicBezTo>
                        <a:pt x="439993" y="-57287"/>
                        <a:pt x="106147" y="-30396"/>
                        <a:pt x="10762" y="147689"/>
                      </a:cubicBezTo>
                      <a:cubicBezTo>
                        <a:pt x="-32365" y="245611"/>
                        <a:pt x="66065" y="306495"/>
                        <a:pt x="95999" y="306495"/>
                      </a:cubicBezTo>
                    </a:path>
                  </a:pathLst>
                </a:custGeom>
                <a:solidFill>
                  <a:srgbClr val="4DB8F9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072001F2-AAB6-4918-A81E-77746D9024EA}"/>
                    </a:ext>
                  </a:extLst>
                </p:cNvPr>
                <p:cNvSpPr/>
                <p:nvPr/>
              </p:nvSpPr>
              <p:spPr>
                <a:xfrm>
                  <a:off x="6770796" y="2291485"/>
                  <a:ext cx="333339" cy="209106"/>
                </a:xfrm>
                <a:custGeom>
                  <a:avLst/>
                  <a:gdLst>
                    <a:gd name="connsiteX0" fmla="*/ 329281 w 333339"/>
                    <a:gd name="connsiteY0" fmla="*/ 20802 h 209106"/>
                    <a:gd name="connsiteX1" fmla="*/ 29935 w 333339"/>
                    <a:gd name="connsiteY1" fmla="*/ 209035 h 209106"/>
                    <a:gd name="connsiteX2" fmla="*/ 0 w 333339"/>
                    <a:gd name="connsiteY2" fmla="*/ 199902 h 209106"/>
                    <a:gd name="connsiteX3" fmla="*/ 333339 w 333339"/>
                    <a:gd name="connsiteY3" fmla="*/ 0 h 209106"/>
                    <a:gd name="connsiteX4" fmla="*/ 329281 w 333339"/>
                    <a:gd name="connsiteY4" fmla="*/ 20802 h 209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33339" h="209106">
                      <a:moveTo>
                        <a:pt x="329281" y="20802"/>
                      </a:moveTo>
                      <a:cubicBezTo>
                        <a:pt x="313044" y="28413"/>
                        <a:pt x="163879" y="70524"/>
                        <a:pt x="29935" y="209035"/>
                      </a:cubicBezTo>
                      <a:cubicBezTo>
                        <a:pt x="15728" y="210049"/>
                        <a:pt x="0" y="199902"/>
                        <a:pt x="0" y="199902"/>
                      </a:cubicBezTo>
                      <a:cubicBezTo>
                        <a:pt x="0" y="199902"/>
                        <a:pt x="130901" y="27398"/>
                        <a:pt x="333339" y="0"/>
                      </a:cubicBezTo>
                      <a:lnTo>
                        <a:pt x="329281" y="20802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CCEF4B53-EBAF-450E-BDF5-72068330AC5C}"/>
                    </a:ext>
                  </a:extLst>
                </p:cNvPr>
                <p:cNvSpPr/>
                <p:nvPr/>
              </p:nvSpPr>
              <p:spPr>
                <a:xfrm>
                  <a:off x="6800731" y="2309750"/>
                  <a:ext cx="313575" cy="191276"/>
                </a:xfrm>
                <a:custGeom>
                  <a:avLst/>
                  <a:gdLst>
                    <a:gd name="connsiteX0" fmla="*/ 299346 w 313575"/>
                    <a:gd name="connsiteY0" fmla="*/ 0 h 191276"/>
                    <a:gd name="connsiteX1" fmla="*/ 0 w 313575"/>
                    <a:gd name="connsiteY1" fmla="*/ 191277 h 191276"/>
                    <a:gd name="connsiteX2" fmla="*/ 299346 w 313575"/>
                    <a:gd name="connsiteY2" fmla="*/ 0 h 1912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13575" h="191276">
                      <a:moveTo>
                        <a:pt x="299346" y="0"/>
                      </a:moveTo>
                      <a:cubicBezTo>
                        <a:pt x="330295" y="13699"/>
                        <a:pt x="340950" y="119231"/>
                        <a:pt x="0" y="191277"/>
                      </a:cubicBezTo>
                      <a:cubicBezTo>
                        <a:pt x="50737" y="104517"/>
                        <a:pt x="225778" y="5074"/>
                        <a:pt x="299346" y="0"/>
                      </a:cubicBezTo>
                      <a:close/>
                    </a:path>
                  </a:pathLst>
                </a:custGeom>
                <a:solidFill>
                  <a:srgbClr val="0A215B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6724AB3F-C1A9-4F4D-B103-D3E383996770}"/>
                    </a:ext>
                  </a:extLst>
                </p:cNvPr>
                <p:cNvSpPr/>
                <p:nvPr/>
              </p:nvSpPr>
              <p:spPr>
                <a:xfrm>
                  <a:off x="7043251" y="2320912"/>
                  <a:ext cx="62780" cy="83208"/>
                </a:xfrm>
                <a:custGeom>
                  <a:avLst/>
                  <a:gdLst>
                    <a:gd name="connsiteX0" fmla="*/ 51752 w 62780"/>
                    <a:gd name="connsiteY0" fmla="*/ 0 h 83208"/>
                    <a:gd name="connsiteX1" fmla="*/ 0 w 62780"/>
                    <a:gd name="connsiteY1" fmla="*/ 13699 h 83208"/>
                    <a:gd name="connsiteX2" fmla="*/ 11670 w 62780"/>
                    <a:gd name="connsiteY2" fmla="*/ 83208 h 83208"/>
                    <a:gd name="connsiteX3" fmla="*/ 51752 w 62780"/>
                    <a:gd name="connsiteY3" fmla="*/ 0 h 83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80" h="83208">
                      <a:moveTo>
                        <a:pt x="51752" y="0"/>
                      </a:moveTo>
                      <a:cubicBezTo>
                        <a:pt x="38052" y="1015"/>
                        <a:pt x="20295" y="6088"/>
                        <a:pt x="0" y="13699"/>
                      </a:cubicBezTo>
                      <a:cubicBezTo>
                        <a:pt x="53273" y="12177"/>
                        <a:pt x="38052" y="55810"/>
                        <a:pt x="11670" y="83208"/>
                      </a:cubicBezTo>
                      <a:cubicBezTo>
                        <a:pt x="76105" y="43126"/>
                        <a:pt x="66973" y="7103"/>
                        <a:pt x="5175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1" name="Graphic 4">
                  <a:extLst>
                    <a:ext uri="{FF2B5EF4-FFF2-40B4-BE49-F238E27FC236}">
                      <a16:creationId xmlns:a16="http://schemas.microsoft.com/office/drawing/2014/main" id="{0504D137-FB9D-41BE-A019-77DDA4A2C45E}"/>
                    </a:ext>
                  </a:extLst>
                </p:cNvPr>
                <p:cNvGrpSpPr/>
                <p:nvPr/>
              </p:nvGrpSpPr>
              <p:grpSpPr>
                <a:xfrm>
                  <a:off x="6856541" y="2256984"/>
                  <a:ext cx="135973" cy="87266"/>
                  <a:chOff x="6856541" y="2256984"/>
                  <a:chExt cx="135973" cy="87266"/>
                </a:xfrm>
                <a:solidFill>
                  <a:srgbClr val="FFFF00"/>
                </a:solidFill>
              </p:grpSpPr>
              <p:sp>
                <p:nvSpPr>
                  <p:cNvPr id="22" name="Freeform: Shape 21">
                    <a:extLst>
                      <a:ext uri="{FF2B5EF4-FFF2-40B4-BE49-F238E27FC236}">
                        <a16:creationId xmlns:a16="http://schemas.microsoft.com/office/drawing/2014/main" id="{FBB65CAA-4FBB-448C-B824-A8CF2E9E733A}"/>
                      </a:ext>
                    </a:extLst>
                  </p:cNvPr>
                  <p:cNvSpPr/>
                  <p:nvPr/>
                </p:nvSpPr>
                <p:spPr>
                  <a:xfrm>
                    <a:off x="6937212" y="2256984"/>
                    <a:ext cx="55302" cy="51751"/>
                  </a:xfrm>
                  <a:custGeom>
                    <a:avLst/>
                    <a:gdLst>
                      <a:gd name="connsiteX0" fmla="*/ 55302 w 55302"/>
                      <a:gd name="connsiteY0" fmla="*/ 25368 h 51751"/>
                      <a:gd name="connsiteX1" fmla="*/ 5581 w 55302"/>
                      <a:gd name="connsiteY1" fmla="*/ 51751 h 51751"/>
                      <a:gd name="connsiteX2" fmla="*/ 0 w 55302"/>
                      <a:gd name="connsiteY2" fmla="*/ 41604 h 51751"/>
                      <a:gd name="connsiteX3" fmla="*/ 15221 w 55302"/>
                      <a:gd name="connsiteY3" fmla="*/ 21309 h 51751"/>
                      <a:gd name="connsiteX4" fmla="*/ 55302 w 55302"/>
                      <a:gd name="connsiteY4" fmla="*/ 0 h 5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302" h="51751">
                        <a:moveTo>
                          <a:pt x="55302" y="25368"/>
                        </a:moveTo>
                        <a:lnTo>
                          <a:pt x="5581" y="51751"/>
                        </a:lnTo>
                        <a:lnTo>
                          <a:pt x="0" y="41604"/>
                        </a:lnTo>
                        <a:lnTo>
                          <a:pt x="15221" y="21309"/>
                        </a:lnTo>
                        <a:lnTo>
                          <a:pt x="55302" y="0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3" name="Freeform: Shape 22">
                    <a:extLst>
                      <a:ext uri="{FF2B5EF4-FFF2-40B4-BE49-F238E27FC236}">
                        <a16:creationId xmlns:a16="http://schemas.microsoft.com/office/drawing/2014/main" id="{CAF24361-AC0A-475D-B00A-D7DCA9FC071B}"/>
                      </a:ext>
                    </a:extLst>
                  </p:cNvPr>
                  <p:cNvSpPr/>
                  <p:nvPr/>
                </p:nvSpPr>
                <p:spPr>
                  <a:xfrm>
                    <a:off x="6856541" y="2307214"/>
                    <a:ext cx="70523" cy="37037"/>
                  </a:xfrm>
                  <a:custGeom>
                    <a:avLst/>
                    <a:gdLst>
                      <a:gd name="connsiteX0" fmla="*/ 20295 w 70523"/>
                      <a:gd name="connsiteY0" fmla="*/ 37038 h 37037"/>
                      <a:gd name="connsiteX1" fmla="*/ 70524 w 70523"/>
                      <a:gd name="connsiteY1" fmla="*/ 10147 h 37037"/>
                      <a:gd name="connsiteX2" fmla="*/ 64942 w 70523"/>
                      <a:gd name="connsiteY2" fmla="*/ 0 h 37037"/>
                      <a:gd name="connsiteX3" fmla="*/ 39574 w 70523"/>
                      <a:gd name="connsiteY3" fmla="*/ 1522 h 37037"/>
                      <a:gd name="connsiteX4" fmla="*/ 0 w 70523"/>
                      <a:gd name="connsiteY4" fmla="*/ 22831 h 37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23" h="37037">
                        <a:moveTo>
                          <a:pt x="20295" y="37038"/>
                        </a:moveTo>
                        <a:lnTo>
                          <a:pt x="70524" y="10147"/>
                        </a:lnTo>
                        <a:lnTo>
                          <a:pt x="64942" y="0"/>
                        </a:lnTo>
                        <a:lnTo>
                          <a:pt x="39574" y="1522"/>
                        </a:lnTo>
                        <a:lnTo>
                          <a:pt x="0" y="22831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4" name="Freeform: Shape 23">
                    <a:extLst>
                      <a:ext uri="{FF2B5EF4-FFF2-40B4-BE49-F238E27FC236}">
                        <a16:creationId xmlns:a16="http://schemas.microsoft.com/office/drawing/2014/main" id="{AFD15F3D-12AB-48B0-8910-D372A67F2D66}"/>
                      </a:ext>
                    </a:extLst>
                  </p:cNvPr>
                  <p:cNvSpPr/>
                  <p:nvPr/>
                </p:nvSpPr>
                <p:spPr>
                  <a:xfrm>
                    <a:off x="6921592" y="2297174"/>
                    <a:ext cx="22108" cy="22107"/>
                  </a:xfrm>
                  <a:custGeom>
                    <a:avLst/>
                    <a:gdLst>
                      <a:gd name="connsiteX0" fmla="*/ 20694 w 22108"/>
                      <a:gd name="connsiteY0" fmla="*/ 5980 h 22107"/>
                      <a:gd name="connsiteX1" fmla="*/ 16128 w 22108"/>
                      <a:gd name="connsiteY1" fmla="*/ 20694 h 22107"/>
                      <a:gd name="connsiteX2" fmla="*/ 1414 w 22108"/>
                      <a:gd name="connsiteY2" fmla="*/ 16128 h 22107"/>
                      <a:gd name="connsiteX3" fmla="*/ 5980 w 22108"/>
                      <a:gd name="connsiteY3" fmla="*/ 1414 h 22107"/>
                      <a:gd name="connsiteX4" fmla="*/ 20694 w 22108"/>
                      <a:gd name="connsiteY4" fmla="*/ 5980 h 22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08" h="22107">
                        <a:moveTo>
                          <a:pt x="20694" y="5980"/>
                        </a:moveTo>
                        <a:cubicBezTo>
                          <a:pt x="23738" y="11561"/>
                          <a:pt x="21709" y="18157"/>
                          <a:pt x="16128" y="20694"/>
                        </a:cubicBezTo>
                        <a:cubicBezTo>
                          <a:pt x="10547" y="23738"/>
                          <a:pt x="3951" y="21709"/>
                          <a:pt x="1414" y="16128"/>
                        </a:cubicBezTo>
                        <a:cubicBezTo>
                          <a:pt x="-1630" y="10547"/>
                          <a:pt x="399" y="3951"/>
                          <a:pt x="5980" y="1414"/>
                        </a:cubicBezTo>
                        <a:cubicBezTo>
                          <a:pt x="11054" y="-1630"/>
                          <a:pt x="17649" y="399"/>
                          <a:pt x="20694" y="5980"/>
                        </a:cubicBezTo>
                        <a:close/>
                      </a:path>
                    </a:pathLst>
                  </a:custGeom>
                  <a:solidFill>
                    <a:srgbClr val="FFFF00"/>
                  </a:solidFill>
                  <a:ln w="5074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GB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14" name="Graphic 4">
                <a:extLst>
                  <a:ext uri="{FF2B5EF4-FFF2-40B4-BE49-F238E27FC236}">
                    <a16:creationId xmlns:a16="http://schemas.microsoft.com/office/drawing/2014/main" id="{F22E4F70-5191-4E37-BA89-00A24DECAE1D}"/>
                  </a:ext>
                </a:extLst>
              </p:cNvPr>
              <p:cNvGrpSpPr/>
              <p:nvPr/>
            </p:nvGrpSpPr>
            <p:grpSpPr>
              <a:xfrm>
                <a:off x="6897637" y="2829800"/>
                <a:ext cx="189754" cy="53273"/>
                <a:chOff x="6897637" y="2829800"/>
                <a:chExt cx="189754" cy="53273"/>
              </a:xfrm>
              <a:solidFill>
                <a:schemeClr val="accent1"/>
              </a:solidFill>
            </p:grpSpPr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7D7419AF-D5AA-4DB5-9F3B-422951467D52}"/>
                    </a:ext>
                  </a:extLst>
                </p:cNvPr>
                <p:cNvSpPr/>
                <p:nvPr/>
              </p:nvSpPr>
              <p:spPr>
                <a:xfrm>
                  <a:off x="6897637" y="2829800"/>
                  <a:ext cx="189754" cy="46844"/>
                </a:xfrm>
                <a:custGeom>
                  <a:avLst/>
                  <a:gdLst>
                    <a:gd name="connsiteX0" fmla="*/ 3551 w 189754"/>
                    <a:gd name="connsiteY0" fmla="*/ 4059 h 46844"/>
                    <a:gd name="connsiteX1" fmla="*/ 188740 w 189754"/>
                    <a:gd name="connsiteY1" fmla="*/ 0 h 46844"/>
                    <a:gd name="connsiteX2" fmla="*/ 189755 w 189754"/>
                    <a:gd name="connsiteY2" fmla="*/ 19280 h 46844"/>
                    <a:gd name="connsiteX3" fmla="*/ 0 w 189754"/>
                    <a:gd name="connsiteY3" fmla="*/ 23846 h 46844"/>
                    <a:gd name="connsiteX4" fmla="*/ 3551 w 189754"/>
                    <a:gd name="connsiteY4" fmla="*/ 4059 h 468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754" h="46844">
                      <a:moveTo>
                        <a:pt x="3551" y="4059"/>
                      </a:moveTo>
                      <a:cubicBezTo>
                        <a:pt x="22831" y="8625"/>
                        <a:pt x="98429" y="43126"/>
                        <a:pt x="188740" y="0"/>
                      </a:cubicBezTo>
                      <a:lnTo>
                        <a:pt x="189755" y="19280"/>
                      </a:lnTo>
                      <a:cubicBezTo>
                        <a:pt x="189755" y="19280"/>
                        <a:pt x="120245" y="78134"/>
                        <a:pt x="0" y="23846"/>
                      </a:cubicBezTo>
                      <a:lnTo>
                        <a:pt x="3551" y="4059"/>
                      </a:lnTo>
                      <a:close/>
                    </a:path>
                  </a:pathLst>
                </a:custGeom>
                <a:solidFill>
                  <a:srgbClr val="373032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149776F2-D619-4919-84B8-284D17A73BF5}"/>
                    </a:ext>
                  </a:extLst>
                </p:cNvPr>
                <p:cNvSpPr/>
                <p:nvPr/>
              </p:nvSpPr>
              <p:spPr>
                <a:xfrm>
                  <a:off x="6976786" y="2848066"/>
                  <a:ext cx="53780" cy="35008"/>
                </a:xfrm>
                <a:custGeom>
                  <a:avLst/>
                  <a:gdLst>
                    <a:gd name="connsiteX0" fmla="*/ 0 w 53780"/>
                    <a:gd name="connsiteY0" fmla="*/ 1522 h 35008"/>
                    <a:gd name="connsiteX1" fmla="*/ 507 w 53780"/>
                    <a:gd name="connsiteY1" fmla="*/ 35008 h 35008"/>
                    <a:gd name="connsiteX2" fmla="*/ 53781 w 53780"/>
                    <a:gd name="connsiteY2" fmla="*/ 33486 h 35008"/>
                    <a:gd name="connsiteX3" fmla="*/ 53273 w 53780"/>
                    <a:gd name="connsiteY3" fmla="*/ 0 h 35008"/>
                    <a:gd name="connsiteX4" fmla="*/ 0 w 53780"/>
                    <a:gd name="connsiteY4" fmla="*/ 1522 h 35008"/>
                    <a:gd name="connsiteX5" fmla="*/ 49722 w 53780"/>
                    <a:gd name="connsiteY5" fmla="*/ 30949 h 35008"/>
                    <a:gd name="connsiteX6" fmla="*/ 4566 w 53780"/>
                    <a:gd name="connsiteY6" fmla="*/ 31964 h 35008"/>
                    <a:gd name="connsiteX7" fmla="*/ 4059 w 53780"/>
                    <a:gd name="connsiteY7" fmla="*/ 3552 h 35008"/>
                    <a:gd name="connsiteX8" fmla="*/ 49215 w 53780"/>
                    <a:gd name="connsiteY8" fmla="*/ 2537 h 35008"/>
                    <a:gd name="connsiteX9" fmla="*/ 49722 w 53780"/>
                    <a:gd name="connsiteY9" fmla="*/ 30949 h 35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3780" h="35008">
                      <a:moveTo>
                        <a:pt x="0" y="1522"/>
                      </a:moveTo>
                      <a:lnTo>
                        <a:pt x="507" y="35008"/>
                      </a:lnTo>
                      <a:lnTo>
                        <a:pt x="53781" y="33486"/>
                      </a:lnTo>
                      <a:lnTo>
                        <a:pt x="53273" y="0"/>
                      </a:lnTo>
                      <a:lnTo>
                        <a:pt x="0" y="1522"/>
                      </a:lnTo>
                      <a:close/>
                      <a:moveTo>
                        <a:pt x="49722" y="30949"/>
                      </a:moveTo>
                      <a:lnTo>
                        <a:pt x="4566" y="31964"/>
                      </a:lnTo>
                      <a:lnTo>
                        <a:pt x="4059" y="3552"/>
                      </a:lnTo>
                      <a:lnTo>
                        <a:pt x="49215" y="2537"/>
                      </a:lnTo>
                      <a:lnTo>
                        <a:pt x="49722" y="30949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 w="5074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82" name="Graphic 81">
            <a:extLst>
              <a:ext uri="{FF2B5EF4-FFF2-40B4-BE49-F238E27FC236}">
                <a16:creationId xmlns:a16="http://schemas.microsoft.com/office/drawing/2014/main" id="{2BC41DA8-1A01-4EEC-8A46-5698248D1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14503" y="5893763"/>
            <a:ext cx="709278" cy="529144"/>
          </a:xfrm>
          <a:prstGeom prst="rect">
            <a:avLst/>
          </a:prstGeom>
        </p:spPr>
      </p:pic>
      <p:pic>
        <p:nvPicPr>
          <p:cNvPr id="83" name="Graphic 82">
            <a:extLst>
              <a:ext uri="{FF2B5EF4-FFF2-40B4-BE49-F238E27FC236}">
                <a16:creationId xmlns:a16="http://schemas.microsoft.com/office/drawing/2014/main" id="{718F4146-4DBD-4653-9B32-C3D7F8C46B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5087" y="258261"/>
            <a:ext cx="709278" cy="52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B709095-93FC-4957-897D-0ECB7FFEF0CF}"/>
              </a:ext>
            </a:extLst>
          </p:cNvPr>
          <p:cNvGrpSpPr/>
          <p:nvPr/>
        </p:nvGrpSpPr>
        <p:grpSpPr>
          <a:xfrm>
            <a:off x="0" y="5952979"/>
            <a:ext cx="12255500" cy="905021"/>
            <a:chOff x="0" y="5952979"/>
            <a:chExt cx="12255500" cy="905021"/>
          </a:xfrm>
          <a:solidFill>
            <a:srgbClr val="92D050"/>
          </a:solidFill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6D34F4D-94C4-446F-8F5E-1F059BE1D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5952979"/>
              <a:ext cx="8648700" cy="905021"/>
            </a:xfrm>
            <a:prstGeom prst="rect">
              <a:avLst/>
            </a:prstGeom>
          </p:spPr>
        </p:pic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B67B1DE-32F2-46D6-82E5-AA2480896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3606800" y="5952979"/>
              <a:ext cx="8648700" cy="905021"/>
            </a:xfrm>
            <a:prstGeom prst="rect">
              <a:avLst/>
            </a:prstGeom>
          </p:spPr>
        </p:pic>
      </p:grp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614DD85-0FF3-4B58-9FC5-BCD6EAFDB101}"/>
              </a:ext>
            </a:extLst>
          </p:cNvPr>
          <p:cNvSpPr/>
          <p:nvPr/>
        </p:nvSpPr>
        <p:spPr>
          <a:xfrm>
            <a:off x="4420111" y="653839"/>
            <a:ext cx="3156680" cy="3156680"/>
          </a:xfrm>
          <a:custGeom>
            <a:avLst/>
            <a:gdLst>
              <a:gd name="connsiteX0" fmla="*/ 3156680 w 3156680"/>
              <a:gd name="connsiteY0" fmla="*/ 1578340 h 3156680"/>
              <a:gd name="connsiteX1" fmla="*/ 1578340 w 3156680"/>
              <a:gd name="connsiteY1" fmla="*/ 3156680 h 3156680"/>
              <a:gd name="connsiteX2" fmla="*/ 0 w 3156680"/>
              <a:gd name="connsiteY2" fmla="*/ 1578340 h 3156680"/>
              <a:gd name="connsiteX3" fmla="*/ 1578340 w 3156680"/>
              <a:gd name="connsiteY3" fmla="*/ 0 h 3156680"/>
              <a:gd name="connsiteX4" fmla="*/ 3156680 w 3156680"/>
              <a:gd name="connsiteY4" fmla="*/ 1578340 h 315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680" h="3156680">
                <a:moveTo>
                  <a:pt x="3156680" y="1578340"/>
                </a:moveTo>
                <a:cubicBezTo>
                  <a:pt x="3156680" y="2450034"/>
                  <a:pt x="2450033" y="3156680"/>
                  <a:pt x="1578340" y="3156680"/>
                </a:cubicBezTo>
                <a:cubicBezTo>
                  <a:pt x="706647" y="3156680"/>
                  <a:pt x="0" y="2450034"/>
                  <a:pt x="0" y="1578340"/>
                </a:cubicBezTo>
                <a:cubicBezTo>
                  <a:pt x="0" y="706647"/>
                  <a:pt x="706647" y="0"/>
                  <a:pt x="1578340" y="0"/>
                </a:cubicBezTo>
                <a:cubicBezTo>
                  <a:pt x="2450033" y="0"/>
                  <a:pt x="3156680" y="706647"/>
                  <a:pt x="3156680" y="1578340"/>
                </a:cubicBezTo>
                <a:close/>
              </a:path>
            </a:pathLst>
          </a:custGeom>
          <a:solidFill>
            <a:srgbClr val="FFFFFF"/>
          </a:solidFill>
          <a:ln w="2034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97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7425628" y="3500346"/>
            <a:ext cx="808712" cy="164962"/>
            <a:chOff x="7138929" y="4201540"/>
            <a:chExt cx="808712" cy="164962"/>
          </a:xfrm>
          <a:solidFill>
            <a:schemeClr val="tx1"/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66DD275A-03BE-453B-B60C-F9EF1D4D9B67}"/>
                </a:ext>
              </a:extLst>
            </p:cNvPr>
            <p:cNvSpPr/>
            <p:nvPr/>
          </p:nvSpPr>
          <p:spPr>
            <a:xfrm>
              <a:off x="7310001" y="4309479"/>
              <a:ext cx="637640" cy="57023"/>
            </a:xfrm>
            <a:custGeom>
              <a:avLst/>
              <a:gdLst>
                <a:gd name="connsiteX0" fmla="*/ 608934 w 637640"/>
                <a:gd name="connsiteY0" fmla="*/ 57024 h 57023"/>
                <a:gd name="connsiteX1" fmla="*/ 28512 w 637640"/>
                <a:gd name="connsiteY1" fmla="*/ 57024 h 57023"/>
                <a:gd name="connsiteX2" fmla="*/ 0 w 637640"/>
                <a:gd name="connsiteY2" fmla="*/ 28512 h 57023"/>
                <a:gd name="connsiteX3" fmla="*/ 0 w 637640"/>
                <a:gd name="connsiteY3" fmla="*/ 28512 h 57023"/>
                <a:gd name="connsiteX4" fmla="*/ 28512 w 637640"/>
                <a:gd name="connsiteY4" fmla="*/ 0 h 57023"/>
                <a:gd name="connsiteX5" fmla="*/ 608934 w 637640"/>
                <a:gd name="connsiteY5" fmla="*/ 0 h 57023"/>
                <a:gd name="connsiteX6" fmla="*/ 637446 w 637640"/>
                <a:gd name="connsiteY6" fmla="*/ 28512 h 57023"/>
                <a:gd name="connsiteX7" fmla="*/ 637446 w 637640"/>
                <a:gd name="connsiteY7" fmla="*/ 28512 h 57023"/>
                <a:gd name="connsiteX8" fmla="*/ 608934 w 637640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640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7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9483" y="42768"/>
                    <a:pt x="625227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A78B4941-9547-47C0-835C-67F9634555E8}"/>
                </a:ext>
              </a:extLst>
            </p:cNvPr>
            <p:cNvSpPr/>
            <p:nvPr/>
          </p:nvSpPr>
          <p:spPr>
            <a:xfrm>
              <a:off x="7138929" y="4201540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20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20"/>
                    <a:pt x="12220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20"/>
                    <a:pt x="637446" y="28512"/>
                  </a:cubicBezTo>
                  <a:lnTo>
                    <a:pt x="637446" y="28512"/>
                  </a:lnTo>
                  <a:cubicBezTo>
                    <a:pt x="637446" y="44804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0" name="Graphic 7">
            <a:extLst>
              <a:ext uri="{FF2B5EF4-FFF2-40B4-BE49-F238E27FC236}">
                <a16:creationId xmlns:a16="http://schemas.microsoft.com/office/drawing/2014/main" id="{44413B3C-7D7C-45A0-943D-59073CFFFFFA}"/>
              </a:ext>
            </a:extLst>
          </p:cNvPr>
          <p:cNvGrpSpPr/>
          <p:nvPr/>
        </p:nvGrpSpPr>
        <p:grpSpPr>
          <a:xfrm>
            <a:off x="3419642" y="696728"/>
            <a:ext cx="1372646" cy="301412"/>
            <a:chOff x="3758227" y="501097"/>
            <a:chExt cx="1372646" cy="301412"/>
          </a:xfrm>
          <a:solidFill>
            <a:schemeClr val="tx1"/>
          </a:solidFill>
        </p:grpSpPr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03CD6ECB-3E42-41E0-91C7-E24B32D8B9FA}"/>
                </a:ext>
              </a:extLst>
            </p:cNvPr>
            <p:cNvSpPr/>
            <p:nvPr/>
          </p:nvSpPr>
          <p:spPr>
            <a:xfrm>
              <a:off x="4134992" y="501097"/>
              <a:ext cx="637445" cy="57023"/>
            </a:xfrm>
            <a:custGeom>
              <a:avLst/>
              <a:gdLst>
                <a:gd name="connsiteX0" fmla="*/ 606897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6897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6897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5409" y="44804"/>
                    <a:pt x="623190" y="57024"/>
                    <a:pt x="606897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AAD502AA-5A71-4CDE-815C-0B9BF77F5898}"/>
                </a:ext>
              </a:extLst>
            </p:cNvPr>
            <p:cNvSpPr/>
            <p:nvPr/>
          </p:nvSpPr>
          <p:spPr>
            <a:xfrm>
              <a:off x="3758227" y="615144"/>
              <a:ext cx="637445" cy="57023"/>
            </a:xfrm>
            <a:custGeom>
              <a:avLst/>
              <a:gdLst>
                <a:gd name="connsiteX0" fmla="*/ 608934 w 637445"/>
                <a:gd name="connsiteY0" fmla="*/ 57024 h 57023"/>
                <a:gd name="connsiteX1" fmla="*/ 28512 w 637445"/>
                <a:gd name="connsiteY1" fmla="*/ 57024 h 57023"/>
                <a:gd name="connsiteX2" fmla="*/ 0 w 637445"/>
                <a:gd name="connsiteY2" fmla="*/ 28512 h 57023"/>
                <a:gd name="connsiteX3" fmla="*/ 0 w 637445"/>
                <a:gd name="connsiteY3" fmla="*/ 28512 h 57023"/>
                <a:gd name="connsiteX4" fmla="*/ 28512 w 637445"/>
                <a:gd name="connsiteY4" fmla="*/ 0 h 57023"/>
                <a:gd name="connsiteX5" fmla="*/ 608934 w 637445"/>
                <a:gd name="connsiteY5" fmla="*/ 0 h 57023"/>
                <a:gd name="connsiteX6" fmla="*/ 637446 w 637445"/>
                <a:gd name="connsiteY6" fmla="*/ 28512 h 57023"/>
                <a:gd name="connsiteX7" fmla="*/ 637446 w 637445"/>
                <a:gd name="connsiteY7" fmla="*/ 28512 h 57023"/>
                <a:gd name="connsiteX8" fmla="*/ 608934 w 637445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7445" h="57023">
                  <a:moveTo>
                    <a:pt x="608934" y="57024"/>
                  </a:moveTo>
                  <a:lnTo>
                    <a:pt x="28512" y="57024"/>
                  </a:lnTo>
                  <a:cubicBezTo>
                    <a:pt x="12219" y="57024"/>
                    <a:pt x="0" y="44805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608934" y="0"/>
                  </a:lnTo>
                  <a:cubicBezTo>
                    <a:pt x="625226" y="0"/>
                    <a:pt x="637446" y="12219"/>
                    <a:pt x="637446" y="28512"/>
                  </a:cubicBezTo>
                  <a:lnTo>
                    <a:pt x="637446" y="28512"/>
                  </a:lnTo>
                  <a:cubicBezTo>
                    <a:pt x="637446" y="44805"/>
                    <a:pt x="625226" y="57024"/>
                    <a:pt x="608934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3115ADDF-E476-46F3-870D-035A386BC6D8}"/>
                </a:ext>
              </a:extLst>
            </p:cNvPr>
            <p:cNvSpPr/>
            <p:nvPr/>
          </p:nvSpPr>
          <p:spPr>
            <a:xfrm>
              <a:off x="4082041" y="745485"/>
              <a:ext cx="1048832" cy="57023"/>
            </a:xfrm>
            <a:custGeom>
              <a:avLst/>
              <a:gdLst>
                <a:gd name="connsiteX0" fmla="*/ 1020321 w 1048832"/>
                <a:gd name="connsiteY0" fmla="*/ 57024 h 57023"/>
                <a:gd name="connsiteX1" fmla="*/ 28512 w 1048832"/>
                <a:gd name="connsiteY1" fmla="*/ 57024 h 57023"/>
                <a:gd name="connsiteX2" fmla="*/ 0 w 1048832"/>
                <a:gd name="connsiteY2" fmla="*/ 28512 h 57023"/>
                <a:gd name="connsiteX3" fmla="*/ 0 w 1048832"/>
                <a:gd name="connsiteY3" fmla="*/ 28512 h 57023"/>
                <a:gd name="connsiteX4" fmla="*/ 28512 w 1048832"/>
                <a:gd name="connsiteY4" fmla="*/ 0 h 57023"/>
                <a:gd name="connsiteX5" fmla="*/ 1020321 w 1048832"/>
                <a:gd name="connsiteY5" fmla="*/ 0 h 57023"/>
                <a:gd name="connsiteX6" fmla="*/ 1048833 w 1048832"/>
                <a:gd name="connsiteY6" fmla="*/ 28512 h 57023"/>
                <a:gd name="connsiteX7" fmla="*/ 1048833 w 1048832"/>
                <a:gd name="connsiteY7" fmla="*/ 28512 h 57023"/>
                <a:gd name="connsiteX8" fmla="*/ 1020321 w 1048832"/>
                <a:gd name="connsiteY8" fmla="*/ 57024 h 57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8832" h="57023">
                  <a:moveTo>
                    <a:pt x="1020321" y="57024"/>
                  </a:moveTo>
                  <a:lnTo>
                    <a:pt x="28512" y="57024"/>
                  </a:lnTo>
                  <a:cubicBezTo>
                    <a:pt x="12219" y="57024"/>
                    <a:pt x="0" y="44804"/>
                    <a:pt x="0" y="28512"/>
                  </a:cubicBezTo>
                  <a:lnTo>
                    <a:pt x="0" y="28512"/>
                  </a:lnTo>
                  <a:cubicBezTo>
                    <a:pt x="0" y="12219"/>
                    <a:pt x="12219" y="0"/>
                    <a:pt x="28512" y="0"/>
                  </a:cubicBezTo>
                  <a:lnTo>
                    <a:pt x="1020321" y="0"/>
                  </a:lnTo>
                  <a:cubicBezTo>
                    <a:pt x="1036613" y="0"/>
                    <a:pt x="1048833" y="12219"/>
                    <a:pt x="1048833" y="28512"/>
                  </a:cubicBezTo>
                  <a:lnTo>
                    <a:pt x="1048833" y="28512"/>
                  </a:lnTo>
                  <a:cubicBezTo>
                    <a:pt x="1048833" y="44804"/>
                    <a:pt x="1034577" y="57024"/>
                    <a:pt x="1020321" y="57024"/>
                  </a:cubicBezTo>
                  <a:close/>
                </a:path>
              </a:pathLst>
            </a:custGeom>
            <a:grpFill/>
            <a:ln w="2034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FF14BCA2-5A0A-490F-8399-6959682F7759}"/>
              </a:ext>
            </a:extLst>
          </p:cNvPr>
          <p:cNvSpPr txBox="1"/>
          <p:nvPr/>
        </p:nvSpPr>
        <p:spPr>
          <a:xfrm>
            <a:off x="3526770" y="3989785"/>
            <a:ext cx="8665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Text Here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2B34943-9DFF-46B6-8863-289A364EAD07}"/>
              </a:ext>
            </a:extLst>
          </p:cNvPr>
          <p:cNvSpPr txBox="1"/>
          <p:nvPr/>
        </p:nvSpPr>
        <p:spPr>
          <a:xfrm>
            <a:off x="4410257" y="5151974"/>
            <a:ext cx="7781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More Text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D69DD34-2110-4D8C-909F-97AD9C6FE9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33852" y="653839"/>
            <a:ext cx="3300413" cy="415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36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5354894D-2BAA-4B4C-8261-8447A51332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7527513">
            <a:off x="9892494" y="1073025"/>
            <a:ext cx="878379" cy="87837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3D834259-14C2-4126-928A-4872FA8CF4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78153">
            <a:off x="10420661" y="882821"/>
            <a:ext cx="599123" cy="52863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29DF3FAA-AFE8-4F6F-BE55-74B9E78DF6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0381493" y="1503116"/>
            <a:ext cx="299562" cy="26431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157EC64-41C6-46DB-98FC-80D03D719D3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3499722">
            <a:off x="1700380" y="5123463"/>
            <a:ext cx="368659" cy="32528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03CA734C-D9E4-46E3-A064-87B6B523BC1B}"/>
              </a:ext>
            </a:extLst>
          </p:cNvPr>
          <p:cNvGrpSpPr/>
          <p:nvPr/>
        </p:nvGrpSpPr>
        <p:grpSpPr>
          <a:xfrm>
            <a:off x="9056808" y="1147140"/>
            <a:ext cx="210408" cy="211263"/>
            <a:chOff x="11210212" y="4435748"/>
            <a:chExt cx="210408" cy="211263"/>
          </a:xfrm>
        </p:grpSpPr>
        <p:sp>
          <p:nvSpPr>
            <p:cNvPr id="10" name="Graphic 25">
              <a:extLst>
                <a:ext uri="{FF2B5EF4-FFF2-40B4-BE49-F238E27FC236}">
                  <a16:creationId xmlns:a16="http://schemas.microsoft.com/office/drawing/2014/main" id="{108C4BE3-7BDA-44BC-9D44-837EF2D87BCB}"/>
                </a:ext>
              </a:extLst>
            </p:cNvPr>
            <p:cNvSpPr/>
            <p:nvPr/>
          </p:nvSpPr>
          <p:spPr>
            <a:xfrm rot="10800000">
              <a:off x="11210212" y="443574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Graphic 25">
              <a:extLst>
                <a:ext uri="{FF2B5EF4-FFF2-40B4-BE49-F238E27FC236}">
                  <a16:creationId xmlns:a16="http://schemas.microsoft.com/office/drawing/2014/main" id="{8C2D642C-CDF2-4E8C-A7D3-A8E42714B11E}"/>
                </a:ext>
              </a:extLst>
            </p:cNvPr>
            <p:cNvSpPr/>
            <p:nvPr/>
          </p:nvSpPr>
          <p:spPr>
            <a:xfrm rot="10800000">
              <a:off x="11210212" y="4568668"/>
              <a:ext cx="210408" cy="78343"/>
            </a:xfrm>
            <a:custGeom>
              <a:avLst/>
              <a:gdLst>
                <a:gd name="connsiteX0" fmla="*/ 420815 w 420815"/>
                <a:gd name="connsiteY0" fmla="*/ 0 h 156686"/>
                <a:gd name="connsiteX1" fmla="*/ 205931 w 420815"/>
                <a:gd name="connsiteY1" fmla="*/ 156687 h 156686"/>
                <a:gd name="connsiteX2" fmla="*/ 0 w 420815"/>
                <a:gd name="connsiteY2" fmla="*/ 0 h 1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815" h="156686">
                  <a:moveTo>
                    <a:pt x="420815" y="0"/>
                  </a:moveTo>
                  <a:lnTo>
                    <a:pt x="205931" y="156687"/>
                  </a:lnTo>
                  <a:lnTo>
                    <a:pt x="0" y="0"/>
                  </a:lnTo>
                </a:path>
              </a:pathLst>
            </a:custGeom>
            <a:noFill/>
            <a:ln w="44768" cap="flat">
              <a:solidFill>
                <a:schemeClr val="accent6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pic>
        <p:nvPicPr>
          <p:cNvPr id="15" name="Graphic 14">
            <a:extLst>
              <a:ext uri="{FF2B5EF4-FFF2-40B4-BE49-F238E27FC236}">
                <a16:creationId xmlns:a16="http://schemas.microsoft.com/office/drawing/2014/main" id="{7CB76633-5AEF-4E78-BA6C-C47B097AA7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8975531">
            <a:off x="1958861" y="5445014"/>
            <a:ext cx="188962" cy="166731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5C915C31-60A1-41A6-A2DF-D526B8F63B7F}"/>
              </a:ext>
            </a:extLst>
          </p:cNvPr>
          <p:cNvSpPr/>
          <p:nvPr/>
        </p:nvSpPr>
        <p:spPr>
          <a:xfrm>
            <a:off x="9680148" y="1111967"/>
            <a:ext cx="245829" cy="245829"/>
          </a:xfrm>
          <a:prstGeom prst="ellipse">
            <a:avLst/>
          </a:prstGeom>
          <a:solidFill>
            <a:srgbClr val="F781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hlinkClick r:id="rId10"/>
            <a:extLst>
              <a:ext uri="{FF2B5EF4-FFF2-40B4-BE49-F238E27FC236}">
                <a16:creationId xmlns:a16="http://schemas.microsoft.com/office/drawing/2014/main" id="{92DC0C74-EB07-4B9C-93B6-039EB6184EC0}"/>
              </a:ext>
            </a:extLst>
          </p:cNvPr>
          <p:cNvSpPr txBox="1"/>
          <p:nvPr/>
        </p:nvSpPr>
        <p:spPr>
          <a:xfrm>
            <a:off x="3101831" y="3040270"/>
            <a:ext cx="90901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SlidesBackgrounds.com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6EF393-F3DF-478C-B515-D70C13FD6D8B}"/>
              </a:ext>
            </a:extLst>
          </p:cNvPr>
          <p:cNvSpPr txBox="1"/>
          <p:nvPr/>
        </p:nvSpPr>
        <p:spPr>
          <a:xfrm>
            <a:off x="3366438" y="6448375"/>
            <a:ext cx="88255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This Template is free to use under </a:t>
            </a: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https://creativecommons.org/licenses/by/4.0/</a:t>
            </a: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Arial Rounded MT Bold" panose="020F0704030504030204" pitchFamily="34" charset="0"/>
              <a:ea typeface="+mn-ea"/>
              <a:cs typeface="Baloo" panose="03080902040302020200" pitchFamily="66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816193D-2FFD-44AE-A2D0-7DB3F117A213}"/>
              </a:ext>
            </a:extLst>
          </p:cNvPr>
          <p:cNvSpPr txBox="1"/>
          <p:nvPr/>
        </p:nvSpPr>
        <p:spPr>
          <a:xfrm>
            <a:off x="909976" y="3923363"/>
            <a:ext cx="112820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To Give us Credit Keep this slide or mention us somewhere in your presentation. Would be very appreciated!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C1FE156-524E-4753-8586-9B290C87BEC2}"/>
              </a:ext>
            </a:extLst>
          </p:cNvPr>
          <p:cNvSpPr/>
          <p:nvPr/>
        </p:nvSpPr>
        <p:spPr>
          <a:xfrm>
            <a:off x="4780783" y="2670938"/>
            <a:ext cx="276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Copyright/Created by : 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Graphic 24" descr="Line arrow Counter clockwise curve">
            <a:extLst>
              <a:ext uri="{FF2B5EF4-FFF2-40B4-BE49-F238E27FC236}">
                <a16:creationId xmlns:a16="http://schemas.microsoft.com/office/drawing/2014/main" id="{64603082-DC82-4E97-86CD-39A3047D4B6B}"/>
              </a:ext>
            </a:extLst>
          </p:cNvPr>
          <p:cNvSpPr/>
          <p:nvPr/>
        </p:nvSpPr>
        <p:spPr>
          <a:xfrm rot="9900000">
            <a:off x="2572879" y="2401699"/>
            <a:ext cx="327665" cy="836403"/>
          </a:xfrm>
          <a:custGeom>
            <a:avLst/>
            <a:gdLst>
              <a:gd name="connsiteX0" fmla="*/ 95250 w 327665"/>
              <a:gd name="connsiteY0" fmla="*/ 58103 h 836403"/>
              <a:gd name="connsiteX1" fmla="*/ 220980 w 327665"/>
              <a:gd name="connsiteY1" fmla="*/ 59055 h 836403"/>
              <a:gd name="connsiteX2" fmla="*/ 249555 w 327665"/>
              <a:gd name="connsiteY2" fmla="*/ 30480 h 836403"/>
              <a:gd name="connsiteX3" fmla="*/ 220980 w 327665"/>
              <a:gd name="connsiteY3" fmla="*/ 1905 h 836403"/>
              <a:gd name="connsiteX4" fmla="*/ 30480 w 327665"/>
              <a:gd name="connsiteY4" fmla="*/ 0 h 836403"/>
              <a:gd name="connsiteX5" fmla="*/ 12382 w 327665"/>
              <a:gd name="connsiteY5" fmla="*/ 6667 h 836403"/>
              <a:gd name="connsiteX6" fmla="*/ 10478 w 327665"/>
              <a:gd name="connsiteY6" fmla="*/ 8573 h 836403"/>
              <a:gd name="connsiteX7" fmla="*/ 7620 w 327665"/>
              <a:gd name="connsiteY7" fmla="*/ 11430 h 836403"/>
              <a:gd name="connsiteX8" fmla="*/ 6668 w 327665"/>
              <a:gd name="connsiteY8" fmla="*/ 13335 h 836403"/>
              <a:gd name="connsiteX9" fmla="*/ 5715 w 327665"/>
              <a:gd name="connsiteY9" fmla="*/ 15240 h 836403"/>
              <a:gd name="connsiteX10" fmla="*/ 1905 w 327665"/>
              <a:gd name="connsiteY10" fmla="*/ 28575 h 836403"/>
              <a:gd name="connsiteX11" fmla="*/ 0 w 327665"/>
              <a:gd name="connsiteY11" fmla="*/ 219075 h 836403"/>
              <a:gd name="connsiteX12" fmla="*/ 28575 w 327665"/>
              <a:gd name="connsiteY12" fmla="*/ 247650 h 836403"/>
              <a:gd name="connsiteX13" fmla="*/ 57150 w 327665"/>
              <a:gd name="connsiteY13" fmla="*/ 219075 h 836403"/>
              <a:gd name="connsiteX14" fmla="*/ 58103 w 327665"/>
              <a:gd name="connsiteY14" fmla="*/ 100965 h 836403"/>
              <a:gd name="connsiteX15" fmla="*/ 269558 w 327665"/>
              <a:gd name="connsiteY15" fmla="*/ 534353 h 836403"/>
              <a:gd name="connsiteX16" fmla="*/ 203835 w 327665"/>
              <a:gd name="connsiteY16" fmla="*/ 796290 h 836403"/>
              <a:gd name="connsiteX17" fmla="*/ 217170 w 327665"/>
              <a:gd name="connsiteY17" fmla="*/ 833438 h 836403"/>
              <a:gd name="connsiteX18" fmla="*/ 255270 w 327665"/>
              <a:gd name="connsiteY18" fmla="*/ 821055 h 836403"/>
              <a:gd name="connsiteX19" fmla="*/ 326708 w 327665"/>
              <a:gd name="connsiteY19" fmla="*/ 538163 h 836403"/>
              <a:gd name="connsiteX20" fmla="*/ 95250 w 327665"/>
              <a:gd name="connsiteY20" fmla="*/ 58103 h 83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7665" h="836403">
                <a:moveTo>
                  <a:pt x="95250" y="58103"/>
                </a:moveTo>
                <a:lnTo>
                  <a:pt x="220980" y="59055"/>
                </a:lnTo>
                <a:cubicBezTo>
                  <a:pt x="237173" y="59055"/>
                  <a:pt x="249555" y="46672"/>
                  <a:pt x="249555" y="30480"/>
                </a:cubicBezTo>
                <a:cubicBezTo>
                  <a:pt x="249555" y="14288"/>
                  <a:pt x="237173" y="1905"/>
                  <a:pt x="220980" y="1905"/>
                </a:cubicBezTo>
                <a:lnTo>
                  <a:pt x="30480" y="0"/>
                </a:lnTo>
                <a:cubicBezTo>
                  <a:pt x="23813" y="0"/>
                  <a:pt x="18098" y="1905"/>
                  <a:pt x="12382" y="6667"/>
                </a:cubicBezTo>
                <a:cubicBezTo>
                  <a:pt x="11430" y="6667"/>
                  <a:pt x="11430" y="7620"/>
                  <a:pt x="10478" y="8573"/>
                </a:cubicBezTo>
                <a:cubicBezTo>
                  <a:pt x="9525" y="9525"/>
                  <a:pt x="8573" y="9525"/>
                  <a:pt x="7620" y="11430"/>
                </a:cubicBezTo>
                <a:cubicBezTo>
                  <a:pt x="7620" y="11430"/>
                  <a:pt x="6668" y="12383"/>
                  <a:pt x="6668" y="13335"/>
                </a:cubicBezTo>
                <a:cubicBezTo>
                  <a:pt x="6668" y="13335"/>
                  <a:pt x="5715" y="14288"/>
                  <a:pt x="5715" y="15240"/>
                </a:cubicBezTo>
                <a:cubicBezTo>
                  <a:pt x="2858" y="19050"/>
                  <a:pt x="1905" y="23813"/>
                  <a:pt x="1905" y="28575"/>
                </a:cubicBezTo>
                <a:lnTo>
                  <a:pt x="0" y="219075"/>
                </a:lnTo>
                <a:cubicBezTo>
                  <a:pt x="0" y="235268"/>
                  <a:pt x="12382" y="247650"/>
                  <a:pt x="28575" y="247650"/>
                </a:cubicBezTo>
                <a:cubicBezTo>
                  <a:pt x="44768" y="247650"/>
                  <a:pt x="57150" y="235268"/>
                  <a:pt x="57150" y="219075"/>
                </a:cubicBezTo>
                <a:lnTo>
                  <a:pt x="58103" y="100965"/>
                </a:lnTo>
                <a:cubicBezTo>
                  <a:pt x="207645" y="204788"/>
                  <a:pt x="279083" y="350520"/>
                  <a:pt x="269558" y="534353"/>
                </a:cubicBezTo>
                <a:cubicBezTo>
                  <a:pt x="263843" y="624840"/>
                  <a:pt x="241935" y="713423"/>
                  <a:pt x="203835" y="796290"/>
                </a:cubicBezTo>
                <a:cubicBezTo>
                  <a:pt x="197168" y="810578"/>
                  <a:pt x="202883" y="826770"/>
                  <a:pt x="217170" y="833438"/>
                </a:cubicBezTo>
                <a:cubicBezTo>
                  <a:pt x="230505" y="840105"/>
                  <a:pt x="247650" y="835343"/>
                  <a:pt x="255270" y="821055"/>
                </a:cubicBezTo>
                <a:cubicBezTo>
                  <a:pt x="296228" y="732473"/>
                  <a:pt x="320993" y="636270"/>
                  <a:pt x="326708" y="538163"/>
                </a:cubicBezTo>
                <a:cubicBezTo>
                  <a:pt x="334328" y="398145"/>
                  <a:pt x="300038" y="201930"/>
                  <a:pt x="95250" y="58103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9AEC25-5E10-4338-9821-DA1B1A0C30B5}"/>
              </a:ext>
            </a:extLst>
          </p:cNvPr>
          <p:cNvSpPr/>
          <p:nvPr/>
        </p:nvSpPr>
        <p:spPr>
          <a:xfrm>
            <a:off x="1649506" y="2017832"/>
            <a:ext cx="19934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Baloo" panose="03080902040302020200" pitchFamily="66" charset="0"/>
              </a:rPr>
              <a:t>Download More Stuff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0" name="Graphic 28" descr="Marketing">
            <a:extLst>
              <a:ext uri="{FF2B5EF4-FFF2-40B4-BE49-F238E27FC236}">
                <a16:creationId xmlns:a16="http://schemas.microsoft.com/office/drawing/2014/main" id="{0A87CFF6-59D5-4A10-84B8-A98256302623}"/>
              </a:ext>
            </a:extLst>
          </p:cNvPr>
          <p:cNvGrpSpPr/>
          <p:nvPr/>
        </p:nvGrpSpPr>
        <p:grpSpPr>
          <a:xfrm>
            <a:off x="5829300" y="1689900"/>
            <a:ext cx="914400" cy="914400"/>
            <a:chOff x="5829300" y="1635275"/>
            <a:chExt cx="914400" cy="914400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0AFDAA7-7661-41D9-A923-020CA504699F}"/>
                </a:ext>
              </a:extLst>
            </p:cNvPr>
            <p:cNvSpPr/>
            <p:nvPr/>
          </p:nvSpPr>
          <p:spPr>
            <a:xfrm>
              <a:off x="5972175" y="1768625"/>
              <a:ext cx="228409" cy="228409"/>
            </a:xfrm>
            <a:custGeom>
              <a:avLst/>
              <a:gdLst>
                <a:gd name="connsiteX0" fmla="*/ 228410 w 228409"/>
                <a:gd name="connsiteY0" fmla="*/ 114205 h 228409"/>
                <a:gd name="connsiteX1" fmla="*/ 114205 w 228409"/>
                <a:gd name="connsiteY1" fmla="*/ 228410 h 228409"/>
                <a:gd name="connsiteX2" fmla="*/ 0 w 228409"/>
                <a:gd name="connsiteY2" fmla="*/ 114205 h 228409"/>
                <a:gd name="connsiteX3" fmla="*/ 114205 w 228409"/>
                <a:gd name="connsiteY3" fmla="*/ 0 h 228409"/>
                <a:gd name="connsiteX4" fmla="*/ 228410 w 228409"/>
                <a:gd name="connsiteY4" fmla="*/ 114205 h 228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409" h="228409">
                  <a:moveTo>
                    <a:pt x="228410" y="114205"/>
                  </a:moveTo>
                  <a:cubicBezTo>
                    <a:pt x="228410" y="177278"/>
                    <a:pt x="177278" y="228410"/>
                    <a:pt x="114205" y="228410"/>
                  </a:cubicBezTo>
                  <a:cubicBezTo>
                    <a:pt x="51131" y="228410"/>
                    <a:pt x="0" y="177278"/>
                    <a:pt x="0" y="114205"/>
                  </a:cubicBezTo>
                  <a:cubicBezTo>
                    <a:pt x="0" y="51131"/>
                    <a:pt x="51131" y="0"/>
                    <a:pt x="114205" y="0"/>
                  </a:cubicBezTo>
                  <a:cubicBezTo>
                    <a:pt x="177278" y="0"/>
                    <a:pt x="228410" y="51131"/>
                    <a:pt x="228410" y="114205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1A91B90-44E6-41DE-BD48-6E6C54FEB131}"/>
                </a:ext>
              </a:extLst>
            </p:cNvPr>
            <p:cNvSpPr/>
            <p:nvPr/>
          </p:nvSpPr>
          <p:spPr>
            <a:xfrm>
              <a:off x="5972746" y="1786109"/>
              <a:ext cx="637603" cy="630215"/>
            </a:xfrm>
            <a:custGeom>
              <a:avLst/>
              <a:gdLst>
                <a:gd name="connsiteX0" fmla="*/ 624745 w 637603"/>
                <a:gd name="connsiteY0" fmla="*/ 328 h 630215"/>
                <a:gd name="connsiteX1" fmla="*/ 304229 w 637603"/>
                <a:gd name="connsiteY1" fmla="*/ 80338 h 630215"/>
                <a:gd name="connsiteX2" fmla="*/ 304229 w 637603"/>
                <a:gd name="connsiteY2" fmla="*/ 171968 h 630215"/>
                <a:gd name="connsiteX3" fmla="*/ 367570 w 637603"/>
                <a:gd name="connsiteY3" fmla="*/ 187875 h 630215"/>
                <a:gd name="connsiteX4" fmla="*/ 374142 w 637603"/>
                <a:gd name="connsiteY4" fmla="*/ 215974 h 630215"/>
                <a:gd name="connsiteX5" fmla="*/ 357568 w 637603"/>
                <a:gd name="connsiteY5" fmla="*/ 226737 h 630215"/>
                <a:gd name="connsiteX6" fmla="*/ 265081 w 637603"/>
                <a:gd name="connsiteY6" fmla="*/ 319129 h 630215"/>
                <a:gd name="connsiteX7" fmla="*/ 222218 w 637603"/>
                <a:gd name="connsiteY7" fmla="*/ 319129 h 630215"/>
                <a:gd name="connsiteX8" fmla="*/ 76702 w 637603"/>
                <a:gd name="connsiteY8" fmla="*/ 248745 h 630215"/>
                <a:gd name="connsiteX9" fmla="*/ 0 w 637603"/>
                <a:gd name="connsiteY9" fmla="*/ 353991 h 630215"/>
                <a:gd name="connsiteX10" fmla="*/ 0 w 637603"/>
                <a:gd name="connsiteY10" fmla="*/ 630216 h 630215"/>
                <a:gd name="connsiteX11" fmla="*/ 228029 w 637603"/>
                <a:gd name="connsiteY11" fmla="*/ 630216 h 630215"/>
                <a:gd name="connsiteX12" fmla="*/ 228029 w 637603"/>
                <a:gd name="connsiteY12" fmla="*/ 414379 h 630215"/>
                <a:gd name="connsiteX13" fmla="*/ 285179 w 637603"/>
                <a:gd name="connsiteY13" fmla="*/ 414379 h 630215"/>
                <a:gd name="connsiteX14" fmla="*/ 318897 w 637603"/>
                <a:gd name="connsiteY14" fmla="*/ 400473 h 630215"/>
                <a:gd name="connsiteX15" fmla="*/ 425291 w 637603"/>
                <a:gd name="connsiteY15" fmla="*/ 294079 h 630215"/>
                <a:gd name="connsiteX16" fmla="*/ 437579 w 637603"/>
                <a:gd name="connsiteY16" fmla="*/ 249216 h 630215"/>
                <a:gd name="connsiteX17" fmla="*/ 466154 w 637603"/>
                <a:gd name="connsiteY17" fmla="*/ 256265 h 630215"/>
                <a:gd name="connsiteX18" fmla="*/ 470059 w 637603"/>
                <a:gd name="connsiteY18" fmla="*/ 256265 h 630215"/>
                <a:gd name="connsiteX19" fmla="*/ 481393 w 637603"/>
                <a:gd name="connsiteY19" fmla="*/ 250930 h 630215"/>
                <a:gd name="connsiteX20" fmla="*/ 506635 w 637603"/>
                <a:gd name="connsiteY20" fmla="*/ 221403 h 630215"/>
                <a:gd name="connsiteX21" fmla="*/ 624650 w 637603"/>
                <a:gd name="connsiteY21" fmla="*/ 250930 h 630215"/>
                <a:gd name="connsiteX22" fmla="*/ 637497 w 637603"/>
                <a:gd name="connsiteY22" fmla="*/ 241571 h 630215"/>
                <a:gd name="connsiteX23" fmla="*/ 637604 w 637603"/>
                <a:gd name="connsiteY23" fmla="*/ 240643 h 630215"/>
                <a:gd name="connsiteX24" fmla="*/ 637604 w 637603"/>
                <a:gd name="connsiteY24" fmla="*/ 10043 h 630215"/>
                <a:gd name="connsiteX25" fmla="*/ 627076 w 637603"/>
                <a:gd name="connsiteY25" fmla="*/ 3 h 630215"/>
                <a:gd name="connsiteX26" fmla="*/ 624745 w 637603"/>
                <a:gd name="connsiteY26" fmla="*/ 328 h 630215"/>
                <a:gd name="connsiteX27" fmla="*/ 468344 w 637603"/>
                <a:gd name="connsiteY27" fmla="*/ 235214 h 630215"/>
                <a:gd name="connsiteX28" fmla="*/ 421767 w 637603"/>
                <a:gd name="connsiteY28" fmla="*/ 223879 h 630215"/>
                <a:gd name="connsiteX29" fmla="*/ 395002 w 637603"/>
                <a:gd name="connsiteY29" fmla="*/ 213116 h 630215"/>
                <a:gd name="connsiteX30" fmla="*/ 390525 w 637603"/>
                <a:gd name="connsiteY30" fmla="*/ 193018 h 630215"/>
                <a:gd name="connsiteX31" fmla="*/ 484632 w 637603"/>
                <a:gd name="connsiteY31" fmla="*/ 216069 h 630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37603" h="630215">
                  <a:moveTo>
                    <a:pt x="624745" y="328"/>
                  </a:moveTo>
                  <a:lnTo>
                    <a:pt x="304229" y="80338"/>
                  </a:lnTo>
                  <a:lnTo>
                    <a:pt x="304229" y="171968"/>
                  </a:lnTo>
                  <a:lnTo>
                    <a:pt x="367570" y="187875"/>
                  </a:lnTo>
                  <a:lnTo>
                    <a:pt x="374142" y="215974"/>
                  </a:lnTo>
                  <a:cubicBezTo>
                    <a:pt x="367892" y="218296"/>
                    <a:pt x="362232" y="221972"/>
                    <a:pt x="357568" y="226737"/>
                  </a:cubicBezTo>
                  <a:lnTo>
                    <a:pt x="265081" y="319129"/>
                  </a:lnTo>
                  <a:lnTo>
                    <a:pt x="222218" y="319129"/>
                  </a:lnTo>
                  <a:cubicBezTo>
                    <a:pt x="201471" y="259511"/>
                    <a:pt x="136321" y="227998"/>
                    <a:pt x="76702" y="248745"/>
                  </a:cubicBezTo>
                  <a:cubicBezTo>
                    <a:pt x="31694" y="264407"/>
                    <a:pt x="1128" y="306350"/>
                    <a:pt x="0" y="353991"/>
                  </a:cubicBezTo>
                  <a:lnTo>
                    <a:pt x="0" y="630216"/>
                  </a:lnTo>
                  <a:lnTo>
                    <a:pt x="228029" y="630216"/>
                  </a:lnTo>
                  <a:lnTo>
                    <a:pt x="228029" y="414379"/>
                  </a:lnTo>
                  <a:lnTo>
                    <a:pt x="285179" y="414379"/>
                  </a:lnTo>
                  <a:cubicBezTo>
                    <a:pt x="297818" y="414402"/>
                    <a:pt x="309948" y="409399"/>
                    <a:pt x="318897" y="400473"/>
                  </a:cubicBezTo>
                  <a:lnTo>
                    <a:pt x="425291" y="294079"/>
                  </a:lnTo>
                  <a:cubicBezTo>
                    <a:pt x="436908" y="282277"/>
                    <a:pt x="441561" y="265289"/>
                    <a:pt x="437579" y="249216"/>
                  </a:cubicBezTo>
                  <a:lnTo>
                    <a:pt x="466154" y="256265"/>
                  </a:lnTo>
                  <a:lnTo>
                    <a:pt x="470059" y="256265"/>
                  </a:lnTo>
                  <a:cubicBezTo>
                    <a:pt x="474435" y="256231"/>
                    <a:pt x="478578" y="254281"/>
                    <a:pt x="481393" y="250930"/>
                  </a:cubicBezTo>
                  <a:lnTo>
                    <a:pt x="506635" y="221403"/>
                  </a:lnTo>
                  <a:lnTo>
                    <a:pt x="624650" y="250930"/>
                  </a:lnTo>
                  <a:cubicBezTo>
                    <a:pt x="630782" y="251893"/>
                    <a:pt x="636534" y="247703"/>
                    <a:pt x="637497" y="241571"/>
                  </a:cubicBezTo>
                  <a:cubicBezTo>
                    <a:pt x="637545" y="241264"/>
                    <a:pt x="637581" y="240954"/>
                    <a:pt x="637604" y="240643"/>
                  </a:cubicBezTo>
                  <a:lnTo>
                    <a:pt x="637604" y="10043"/>
                  </a:lnTo>
                  <a:cubicBezTo>
                    <a:pt x="637468" y="4363"/>
                    <a:pt x="632755" y="-131"/>
                    <a:pt x="627076" y="3"/>
                  </a:cubicBezTo>
                  <a:cubicBezTo>
                    <a:pt x="626289" y="22"/>
                    <a:pt x="625507" y="131"/>
                    <a:pt x="624745" y="328"/>
                  </a:cubicBezTo>
                  <a:close/>
                  <a:moveTo>
                    <a:pt x="468344" y="235214"/>
                  </a:moveTo>
                  <a:lnTo>
                    <a:pt x="421767" y="223879"/>
                  </a:lnTo>
                  <a:cubicBezTo>
                    <a:pt x="414199" y="217566"/>
                    <a:pt x="404833" y="213800"/>
                    <a:pt x="395002" y="213116"/>
                  </a:cubicBezTo>
                  <a:lnTo>
                    <a:pt x="390525" y="193018"/>
                  </a:lnTo>
                  <a:lnTo>
                    <a:pt x="484632" y="216069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EB777F1-880A-4482-91AB-D7706B9ECDA8}"/>
                </a:ext>
              </a:extLst>
            </p:cNvPr>
            <p:cNvSpPr/>
            <p:nvPr/>
          </p:nvSpPr>
          <p:spPr>
            <a:xfrm>
              <a:off x="6230112" y="1866637"/>
              <a:ext cx="27812" cy="84962"/>
            </a:xfrm>
            <a:custGeom>
              <a:avLst/>
              <a:gdLst>
                <a:gd name="connsiteX0" fmla="*/ 13906 w 27812"/>
                <a:gd name="connsiteY0" fmla="*/ 84963 h 84962"/>
                <a:gd name="connsiteX1" fmla="*/ 27813 w 27812"/>
                <a:gd name="connsiteY1" fmla="*/ 71056 h 84962"/>
                <a:gd name="connsiteX2" fmla="*/ 27813 w 27812"/>
                <a:gd name="connsiteY2" fmla="*/ 13906 h 84962"/>
                <a:gd name="connsiteX3" fmla="*/ 13906 w 27812"/>
                <a:gd name="connsiteY3" fmla="*/ 0 h 84962"/>
                <a:gd name="connsiteX4" fmla="*/ 0 w 27812"/>
                <a:gd name="connsiteY4" fmla="*/ 13906 h 84962"/>
                <a:gd name="connsiteX5" fmla="*/ 0 w 27812"/>
                <a:gd name="connsiteY5" fmla="*/ 71056 h 84962"/>
                <a:gd name="connsiteX6" fmla="*/ 13906 w 27812"/>
                <a:gd name="connsiteY6" fmla="*/ 84963 h 8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812" h="84962">
                  <a:moveTo>
                    <a:pt x="13906" y="84963"/>
                  </a:moveTo>
                  <a:cubicBezTo>
                    <a:pt x="21586" y="84963"/>
                    <a:pt x="27813" y="78737"/>
                    <a:pt x="27813" y="71056"/>
                  </a:cubicBezTo>
                  <a:lnTo>
                    <a:pt x="27813" y="13906"/>
                  </a:lnTo>
                  <a:cubicBezTo>
                    <a:pt x="27813" y="6226"/>
                    <a:pt x="21586" y="0"/>
                    <a:pt x="13906" y="0"/>
                  </a:cubicBezTo>
                  <a:cubicBezTo>
                    <a:pt x="6226" y="0"/>
                    <a:pt x="0" y="6226"/>
                    <a:pt x="0" y="13906"/>
                  </a:cubicBezTo>
                  <a:lnTo>
                    <a:pt x="0" y="71056"/>
                  </a:lnTo>
                  <a:cubicBezTo>
                    <a:pt x="0" y="78737"/>
                    <a:pt x="6226" y="84963"/>
                    <a:pt x="13906" y="8496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661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0" grpId="0"/>
      <p:bldP spid="2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128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Abadi</vt:lpstr>
      <vt:lpstr>Aharoni</vt:lpstr>
      <vt:lpstr>Arial</vt:lpstr>
      <vt:lpstr>Arial Rounded MT Bold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Malhotra</dc:creator>
  <cp:lastModifiedBy>Deepak Malhotra</cp:lastModifiedBy>
  <cp:revision>3</cp:revision>
  <dcterms:created xsi:type="dcterms:W3CDTF">2020-01-25T18:44:30Z</dcterms:created>
  <dcterms:modified xsi:type="dcterms:W3CDTF">2020-01-25T18:46:56Z</dcterms:modified>
</cp:coreProperties>
</file>