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1F06"/>
    <a:srgbClr val="097E4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7E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D01F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B5806BFE-E110-433E-86C3-8A0B4289B0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926538D-78A2-48E0-A67D-2A9E19624C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7184424E-55B8-49F7-9604-26302D9137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2019-09-16T13:26:01Z</dcterms:modified>
</cp:coreProperties>
</file>