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6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7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8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9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0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1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5" r:id="rId3"/>
    <p:sldMasterId id="2147483713" r:id="rId4"/>
    <p:sldMasterId id="2147483736" r:id="rId5"/>
    <p:sldMasterId id="2147483802" r:id="rId6"/>
    <p:sldMasterId id="2147483829" r:id="rId7"/>
    <p:sldMasterId id="2147483845" r:id="rId8"/>
    <p:sldMasterId id="2147483860" r:id="rId9"/>
    <p:sldMasterId id="2147483883" r:id="rId10"/>
    <p:sldMasterId id="2147483901" r:id="rId11"/>
    <p:sldMasterId id="2147483925" r:id="rId12"/>
  </p:sldMasterIdLst>
  <p:notesMasterIdLst>
    <p:notesMasterId r:id="rId87"/>
  </p:notesMasterIdLst>
  <p:sldIdLst>
    <p:sldId id="2147482530" r:id="rId13"/>
    <p:sldId id="2147482629" r:id="rId14"/>
    <p:sldId id="2147482558" r:id="rId15"/>
    <p:sldId id="2147482469" r:id="rId16"/>
    <p:sldId id="2147482630" r:id="rId17"/>
    <p:sldId id="2147482616" r:id="rId18"/>
    <p:sldId id="2147482619" r:id="rId19"/>
    <p:sldId id="2147482480" r:id="rId20"/>
    <p:sldId id="2134806825" r:id="rId21"/>
    <p:sldId id="2147482481" r:id="rId22"/>
    <p:sldId id="2134806653" r:id="rId23"/>
    <p:sldId id="2147482631" r:id="rId24"/>
    <p:sldId id="2147482632" r:id="rId25"/>
    <p:sldId id="2147482620" r:id="rId26"/>
    <p:sldId id="2134806235" r:id="rId27"/>
    <p:sldId id="2134806630" r:id="rId28"/>
    <p:sldId id="2147482494" r:id="rId29"/>
    <p:sldId id="2147482495" r:id="rId30"/>
    <p:sldId id="2147482496" r:id="rId31"/>
    <p:sldId id="2147482497" r:id="rId32"/>
    <p:sldId id="2147482498" r:id="rId33"/>
    <p:sldId id="2147482499" r:id="rId34"/>
    <p:sldId id="2147482500" r:id="rId35"/>
    <p:sldId id="2147482501" r:id="rId36"/>
    <p:sldId id="2147482502" r:id="rId37"/>
    <p:sldId id="2147482503" r:id="rId38"/>
    <p:sldId id="2147482504" r:id="rId39"/>
    <p:sldId id="2147482633" r:id="rId40"/>
    <p:sldId id="2147482505" r:id="rId41"/>
    <p:sldId id="2147482506" r:id="rId42"/>
    <p:sldId id="2147482507" r:id="rId43"/>
    <p:sldId id="2147482508" r:id="rId44"/>
    <p:sldId id="2147482634" r:id="rId45"/>
    <p:sldId id="2147482635" r:id="rId46"/>
    <p:sldId id="2147482621" r:id="rId47"/>
    <p:sldId id="2134806331" r:id="rId48"/>
    <p:sldId id="2147482509" r:id="rId49"/>
    <p:sldId id="2147482510" r:id="rId50"/>
    <p:sldId id="2147482511" r:id="rId51"/>
    <p:sldId id="2147482512" r:id="rId52"/>
    <p:sldId id="2147482513" r:id="rId53"/>
    <p:sldId id="2147482514" r:id="rId54"/>
    <p:sldId id="2134806271" r:id="rId55"/>
    <p:sldId id="2147482516" r:id="rId56"/>
    <p:sldId id="2147482517" r:id="rId57"/>
    <p:sldId id="2147482515" r:id="rId58"/>
    <p:sldId id="2147482518" r:id="rId59"/>
    <p:sldId id="2147482520" r:id="rId60"/>
    <p:sldId id="2147482521" r:id="rId61"/>
    <p:sldId id="2147482522" r:id="rId62"/>
    <p:sldId id="2147482485" r:id="rId63"/>
    <p:sldId id="2147482636" r:id="rId64"/>
    <p:sldId id="2147482484" r:id="rId65"/>
    <p:sldId id="2147482637" r:id="rId66"/>
    <p:sldId id="2147482493" r:id="rId67"/>
    <p:sldId id="2147482639" r:id="rId68"/>
    <p:sldId id="2147482638" r:id="rId69"/>
    <p:sldId id="2134806418" r:id="rId70"/>
    <p:sldId id="2134806383" r:id="rId71"/>
    <p:sldId id="2147482528" r:id="rId72"/>
    <p:sldId id="2134806402" r:id="rId73"/>
    <p:sldId id="2134806403" r:id="rId74"/>
    <p:sldId id="2134806405" r:id="rId75"/>
    <p:sldId id="2134806406" r:id="rId76"/>
    <p:sldId id="2134806415" r:id="rId77"/>
    <p:sldId id="2134806416" r:id="rId78"/>
    <p:sldId id="2147482529" r:id="rId79"/>
    <p:sldId id="2147482439" r:id="rId80"/>
    <p:sldId id="2147482623" r:id="rId81"/>
    <p:sldId id="2134806317" r:id="rId82"/>
    <p:sldId id="2147482489" r:id="rId83"/>
    <p:sldId id="2134806458" r:id="rId84"/>
    <p:sldId id="2134806325" r:id="rId85"/>
    <p:sldId id="2147482625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ECF8FB"/>
    <a:srgbClr val="106585"/>
    <a:srgbClr val="FFFFFF"/>
    <a:srgbClr val="0097B2"/>
    <a:srgbClr val="1E3F48"/>
    <a:srgbClr val="7FB9BE"/>
    <a:srgbClr val="4C5155"/>
    <a:srgbClr val="D6E9EA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>
        <p:scale>
          <a:sx n="88" d="100"/>
          <a:sy n="88" d="100"/>
        </p:scale>
        <p:origin x="678" y="-1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viewProps" Target="viewProps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3T22:29:20.956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2462 0,'0'16,"1"-2,-1 1,-1-1,0 0,-1 0,-5 20,-23 74,22-81,4-11,-5 27,7-34,0 0,0 0,-7 14,5-12,-4 16,1 4,0-1,-3-1,-15 36,18-52,-13 18,11-18,-9 17,6-8,-1 0,-2-1,-30 36,-61 48,65-68,7-5,-40 28,-37 6,67-43,-146 75,105-64,19-9,37-14,0-1,-33 7,-63 7,42-10,48-8,-57 2,-37-8,62-1,-139-7,150 3,-91-22,6-9,119 29,0-1,1-1,-28-15,16 4,-36-28,52 35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3T22:29:19.234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1,'8'8,"15"13,6 4,-21-18,0 0,16 10,-14-10,16 15,37 33,19 21,-73-67,13 9,1 1,33 33,-16-10,-6-5,-13-15,-11-12,15 13,46 38,-67-57,0 0,-1 1,1-1,-1 1,1-1,3 9,-5-8,1-1,-1 1,1-1,0 0,0 0,1 0,-1 0,9 6,-7-6,1 1,0 0,-1 0,0 1,0 0,-1 0,6 7,1 4,7 3,-14-17,-1 1,0-1,1 1,-2 0,1 0,3 5,-5-4,-1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3T22:50:33.200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2462 0,'0'16,"1"-2,-1 1,-1-1,0 0,-1 0,-5 20,-23 74,22-81,4-11,-5 27,7-34,0 0,0 0,-7 14,5-12,-4 16,1 4,0-1,-3-1,-15 36,18-52,-13 18,11-18,-9 17,6-8,-1 0,-2-1,-30 36,-61 48,65-68,7-5,-40 28,-37 6,67-43,-146 75,105-64,19-9,37-14,0-1,-33 7,-63 7,42-10,48-8,-57 2,-37-8,62-1,-139-7,150 3,-91-22,6-9,119 29,0-1,1-1,-28-15,16 4,-36-28,52 35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3T22:50:33.201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1,'8'8,"15"13,6 4,-21-18,0 0,16 10,-14-10,16 15,37 33,19 21,-73-67,13 9,1 1,33 33,-16-10,-6-5,-13-15,-11-12,15 13,46 38,-67-57,0 0,-1 1,1-1,-1 1,1-1,3 9,-5-8,1-1,-1 1,1-1,0 0,0 0,1 0,-1 0,9 6,-7-6,1 1,0 0,-1 0,0 1,0 0,-1 0,6 7,1 4,7 3,-14-17,-1 1,0-1,1 1,-2 0,1 0,3 5,-5-4,-1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3T22:56:00.851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1615 20,'-1015'0,"999"-1,-18-2,-9-2,-33 6,-25-2,68-4,21 3,-23-2,-206 5,233-1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3T22:56:03.729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739 622,'-4'-1,"1"1,-1-1,1 0,0 0,0-1,-1 1,1-1,0 1,0-1,0 0,-3-3,-4-2,-2 0,-76-53,50 34,-9-7,1-2,-33-28,19 16,41 29,-18-19,22 21,-35-29,22 20,12 10,11 10,0-1,0 0,1 1,0-1,0-1,-4-7,3 4,-9-13,10 18,-1 1,1-1,-1 1,1 1,-9-6,6 4,1 1,-9-9,-13-14,22 19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03T22:56:10.914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2710 1,'37'39,"16"33,-12 0,42 59,-74-115,37 55,-35-56,-2-4,14 25,5 24,-16-31,-4-12,5 20,-10-29,-1 0,-1 0,1 1,-1 15,-1 137,-1-153,0 0,-1 0,1 0,-2 0,-5 14,-1 6,-9 22,-1-10,16-35,0 0,0-1,-6 8,5-8,1 1,-7 10,6-6,-2 5,-2 1,1-2,-2 1,0-1,-12 14,-97 90,65-68,22-14,-2-3,-20 18,19-18,4-4,13-12,11-10,1-1,-1 0,-11 7,-82 38,1-2,89-43,-17 6,8-3,4-3,7-2,1 0,-12 6,6-1,0-1,-1-1,0 0,-15 5,7-1,2-1,-39 20,15-10,-14 6,5-4,-31 11,48-22,-10 4,23-6,-1-1,1-1,-38 5,37-9,-35-1,38-2,0 1,-31 5,25-2,0-1,-45-3,25 0,-10 2,-61-2,100-1,-1 0,1-2,-20-6,27 7,-23-7,20 5,1 1,-25-4,14 4,1-2,0 0,-33-14,19 7,-65-29,74 30,1 0,1-2,-33-22,18 10,-53-24,46 22,36 20,-1 1,0 0,0 1,-16-6,6 5,0 0,1-2,0 0,1-1,-29-20,32 18,1-1,0-1,1 0,-17-21,27 28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png"/></Relationships>
</file>

<file path=ppt/slideLayouts/_rels/slideLayout2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png"/></Relationships>
</file>

<file path=ppt/slideLayouts/_rels/slideLayout2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7893033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0044817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157430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1087346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5856192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4689697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1860770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3110503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693217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943506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752081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6832646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7427909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891635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181965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124974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827194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3657426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132392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797805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7352474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557509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611658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763214353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744333215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497338249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7124556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162196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1351744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5844520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402750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626885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43339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2896481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5572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7000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9713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19970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3229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3183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014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2223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3101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57140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48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311884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E30D09C-76B2-0102-DF12-1F1AC51167B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E0CEF04-EAC3-64F3-74FA-4B254E15EA5C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CB33FA5F-B6A4-25A0-FCCF-B457BE904B30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F3D1EDB9-A976-153B-7DB2-A924A58A286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79A27181-4761-B93B-6284-937E15D87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28430F13-0E59-C4F7-98BF-0355B6ED24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C5C73C01-6B60-36B8-3586-FB96EEE42F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EF2E698A-7B09-6F57-54CF-1CD0546CDC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C02E2E23-869C-14C8-77BA-85B097923A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06A85C68-B6F4-94AC-102C-225BC91051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2E8FEFFF-D20D-DA92-B416-4929E7ECFE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7F43464-E084-EAA2-0FCA-3CB6EAA19C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17BB59F2-ADED-C1C7-1F7B-EF05470355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EA3C42A9-E3F5-A91E-E1E8-9CCA0FCB5F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97012BBB-806E-6756-A327-A5368EDB24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98BE75A5-996A-BD10-DA58-D8AB2865DE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534267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898327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5461804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6965552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157839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294853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970976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1432777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8001686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2081401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195153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675178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597583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24753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980692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683665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2176214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3044634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435768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5852691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0896707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6934328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411277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3655466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455482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143311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8518731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547434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0479446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9235102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1498865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6464766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9169214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712072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465957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569251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2173400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569470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0086920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8451699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7460730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8253895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180964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1077646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630853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5912462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4173113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9219170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7423492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907096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4519227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98084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4926396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6071551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214104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0469941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254732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4864364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196956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6489700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3953988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6308383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3211165" y="2160000"/>
            <a:ext cx="1922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3178442" y="3643281"/>
            <a:ext cx="1920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912343" y="5123575"/>
            <a:ext cx="1249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2777614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2ED80C0-3B4C-3036-01A5-1F37374145A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297FA55-5B79-22F2-F6ED-B2D3F4682C3B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C40D31A6-CE8E-5100-4F26-6FA6D76DA210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56CBFBF-AFEE-3366-64D1-DD3D0D326A1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8586B20C-E7BB-B0C0-AB4C-D4BE0863F5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EC50F6AC-B2E9-BBB6-CD70-83853AB752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F868F9F2-B468-D1F7-AEBA-1A83979188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1396B05B-CCB2-7A24-BF51-622B888CAB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6D472B76-9E02-0FDE-FEF3-D6E747C271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D92535DB-640F-3B2A-2D6A-F35A7E4266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114D985-926D-03EF-5967-B980ECCB9C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9798F4A3-4894-1F1B-70AE-839B739185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A231085F-1AF5-C644-B029-1C4EDEB966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082CA9A-3E77-3092-A0E5-DEDE0653ED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D08D24DA-2244-DCEE-9208-A28B7B65AB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A133BF68-2054-D590-F88A-635B68431F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820413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643278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4966203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558141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192675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6537352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6228491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2511943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6857680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9628937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204132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584000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584000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584000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2E898A7C-A1F4-76BB-2DA5-A41E24E69C6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246656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A2F14461-A6C8-ACAF-2C0C-6AB85A530704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246656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36AD2EDB-5B3E-83E6-50F3-536F05BA8ED9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246656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3F54D6B1-AC9E-DB15-30C5-90A750D37A24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479323" y="49093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F6169E9-0960-5083-4683-57FB9D2FA34B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3759312" y="49093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490F8EEF-117F-3D45-0196-A8839D509C13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6039301" y="49093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399112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1040115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925817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2977899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616655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2025118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8540365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219883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87630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5018755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762749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0454591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3211165" y="2160000"/>
            <a:ext cx="1922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3178442" y="3643281"/>
            <a:ext cx="1920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912343" y="5123575"/>
            <a:ext cx="1249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5920020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745606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EB84C65-C0CD-509C-5882-6B5080E3C774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38717F7-3530-3848-5049-823662AA1055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53062B-A80E-51FD-E3E2-B6E6F2B35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43" r="-13143"/>
          <a:stretch>
            <a:fillRect/>
          </a:stretch>
        </p:blipFill>
        <p:spPr>
          <a:xfrm>
            <a:off x="7967489" y="3027833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12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311810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2617839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801878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101748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903924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17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78.xml"/><Relationship Id="rId19" Type="http://schemas.openxmlformats.org/officeDocument/2006/relationships/image" Target="../media/image2.bin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88.xml"/><Relationship Id="rId21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20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200.xml"/><Relationship Id="rId23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Relationship Id="rId22" Type="http://schemas.openxmlformats.org/officeDocument/2006/relationships/slideLayout" Target="../slideLayouts/slideLayout20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18" Type="http://schemas.openxmlformats.org/officeDocument/2006/relationships/slideLayout" Target="../slideLayouts/slideLayout226.xml"/><Relationship Id="rId26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11.xml"/><Relationship Id="rId21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17" Type="http://schemas.openxmlformats.org/officeDocument/2006/relationships/slideLayout" Target="../slideLayouts/slideLayout225.xml"/><Relationship Id="rId25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24.xml"/><Relationship Id="rId20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24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3.xml"/><Relationship Id="rId23" Type="http://schemas.openxmlformats.org/officeDocument/2006/relationships/slideLayout" Target="../slideLayouts/slideLayout231.xml"/><Relationship Id="rId28" Type="http://schemas.openxmlformats.org/officeDocument/2006/relationships/image" Target="../media/image2.bin"/><Relationship Id="rId10" Type="http://schemas.openxmlformats.org/officeDocument/2006/relationships/slideLayout" Target="../slideLayouts/slideLayout218.xml"/><Relationship Id="rId19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Relationship Id="rId22" Type="http://schemas.openxmlformats.org/officeDocument/2006/relationships/slideLayout" Target="../slideLayouts/slideLayout230.xml"/><Relationship Id="rId27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2.bin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image" Target="../media/image11.jpg"/><Relationship Id="rId2" Type="http://schemas.openxmlformats.org/officeDocument/2006/relationships/slideLayout" Target="../slideLayouts/slideLayout119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9.xml"/><Relationship Id="rId21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1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039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939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  <p:sldLayoutId id="2147483924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056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  <p:sldLayoutId id="2147483945" r:id="rId20"/>
    <p:sldLayoutId id="2147483946" r:id="rId21"/>
    <p:sldLayoutId id="2147483947" r:id="rId22"/>
    <p:sldLayoutId id="2147483948" r:id="rId23"/>
    <p:sldLayoutId id="2147483949" r:id="rId24"/>
    <p:sldLayoutId id="2147483950" r:id="rId25"/>
    <p:sldLayoutId id="2147483951" r:id="rId2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20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471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0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62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24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9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03/11/2025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829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81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  <p:sldLayoutId id="2147483878" r:id="rId18"/>
    <p:sldLayoutId id="2147483879" r:id="rId19"/>
    <p:sldLayoutId id="2147483880" r:id="rId20"/>
    <p:sldLayoutId id="2147483881" r:id="rId21"/>
    <p:sldLayoutId id="214748388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27.gif"/><Relationship Id="rId4" Type="http://schemas.openxmlformats.org/officeDocument/2006/relationships/image" Target="../media/image39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5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4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27.gif"/><Relationship Id="rId4" Type="http://schemas.openxmlformats.org/officeDocument/2006/relationships/image" Target="../media/image39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0.png"/><Relationship Id="rId7" Type="http://schemas.openxmlformats.org/officeDocument/2006/relationships/image" Target="../media/image5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0.png"/><Relationship Id="rId7" Type="http://schemas.openxmlformats.org/officeDocument/2006/relationships/image" Target="../media/image5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85.xml"/><Relationship Id="rId7" Type="http://schemas.openxmlformats.org/officeDocument/2006/relationships/image" Target="../media/image4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9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70.xml"/><Relationship Id="rId7" Type="http://schemas.openxmlformats.org/officeDocument/2006/relationships/image" Target="../media/image4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9.png"/><Relationship Id="rId5" Type="http://schemas.openxmlformats.org/officeDocument/2006/relationships/image" Target="../media/image27.gif"/><Relationship Id="rId10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0.png"/><Relationship Id="rId7" Type="http://schemas.openxmlformats.org/officeDocument/2006/relationships/image" Target="../media/image66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5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40.png"/><Relationship Id="rId7" Type="http://schemas.openxmlformats.org/officeDocument/2006/relationships/image" Target="../media/image68.png"/><Relationship Id="rId12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7.png"/><Relationship Id="rId11" Type="http://schemas.openxmlformats.org/officeDocument/2006/relationships/image" Target="../media/image72.jpg"/><Relationship Id="rId5" Type="http://schemas.openxmlformats.org/officeDocument/2006/relationships/image" Target="../media/image42.png"/><Relationship Id="rId10" Type="http://schemas.openxmlformats.org/officeDocument/2006/relationships/image" Target="../media/image71.png"/><Relationship Id="rId4" Type="http://schemas.openxmlformats.org/officeDocument/2006/relationships/image" Target="../media/image41.png"/><Relationship Id="rId9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6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microsoft.com/office/2007/relationships/hdphoto" Target="../media/hdphoto6.wdp"/><Relationship Id="rId9" Type="http://schemas.microsoft.com/office/2007/relationships/hdphoto" Target="../media/hdphoto7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05.xml"/><Relationship Id="rId7" Type="http://schemas.openxmlformats.org/officeDocument/2006/relationships/image" Target="../media/image4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9.png"/><Relationship Id="rId5" Type="http://schemas.openxmlformats.org/officeDocument/2006/relationships/image" Target="../media/image58.png"/><Relationship Id="rId4" Type="http://schemas.openxmlformats.org/officeDocument/2006/relationships/image" Target="../media/image59.png"/><Relationship Id="rId9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4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2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23.png"/><Relationship Id="rId3" Type="http://schemas.openxmlformats.org/officeDocument/2006/relationships/image" Target="../media/image39.png"/><Relationship Id="rId7" Type="http://schemas.openxmlformats.org/officeDocument/2006/relationships/customXml" Target="../ink/ink1.xml"/><Relationship Id="rId12" Type="http://schemas.openxmlformats.org/officeDocument/2006/relationships/image" Target="../media/image86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11" Type="http://schemas.openxmlformats.org/officeDocument/2006/relationships/image" Target="../media/image85.png"/><Relationship Id="rId5" Type="http://schemas.openxmlformats.org/officeDocument/2006/relationships/image" Target="../media/image41.png"/><Relationship Id="rId15" Type="http://schemas.openxmlformats.org/officeDocument/2006/relationships/customXml" Target="../ink/ink4.xml"/><Relationship Id="rId10" Type="http://schemas.openxmlformats.org/officeDocument/2006/relationships/image" Target="../media/image84.png"/><Relationship Id="rId4" Type="http://schemas.openxmlformats.org/officeDocument/2006/relationships/image" Target="../media/image40.png"/><Relationship Id="rId9" Type="http://schemas.openxmlformats.org/officeDocument/2006/relationships/customXml" Target="../ink/ink2.xml"/><Relationship Id="rId14" Type="http://schemas.openxmlformats.org/officeDocument/2006/relationships/customXml" Target="../ink/ink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8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customXml" Target="../ink/ink7.xml"/><Relationship Id="rId3" Type="http://schemas.openxmlformats.org/officeDocument/2006/relationships/image" Target="../media/image40.png"/><Relationship Id="rId7" Type="http://schemas.openxmlformats.org/officeDocument/2006/relationships/image" Target="../media/image27.gif"/><Relationship Id="rId12" Type="http://schemas.openxmlformats.org/officeDocument/2006/relationships/image" Target="../media/image91.png"/><Relationship Id="rId2" Type="http://schemas.openxmlformats.org/officeDocument/2006/relationships/image" Target="../media/image39.png"/><Relationship Id="rId16" Type="http://schemas.openxmlformats.org/officeDocument/2006/relationships/image" Target="../media/image86.sv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3.png"/><Relationship Id="rId11" Type="http://schemas.openxmlformats.org/officeDocument/2006/relationships/customXml" Target="../ink/ink6.xml"/><Relationship Id="rId5" Type="http://schemas.openxmlformats.org/officeDocument/2006/relationships/image" Target="../media/image42.png"/><Relationship Id="rId1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41.png"/><Relationship Id="rId9" Type="http://schemas.openxmlformats.org/officeDocument/2006/relationships/customXml" Target="../ink/ink5.xml"/><Relationship Id="rId14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9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8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05.xml"/><Relationship Id="rId7" Type="http://schemas.openxmlformats.org/officeDocument/2006/relationships/image" Target="../media/image4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9.png"/><Relationship Id="rId5" Type="http://schemas.openxmlformats.org/officeDocument/2006/relationships/image" Target="../media/image58.png"/><Relationship Id="rId4" Type="http://schemas.openxmlformats.org/officeDocument/2006/relationships/image" Target="../media/image59.png"/><Relationship Id="rId9" Type="http://schemas.openxmlformats.org/officeDocument/2006/relationships/image" Target="../media/image4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4.xml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41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57.png"/><Relationship Id="rId4" Type="http://schemas.openxmlformats.org/officeDocument/2006/relationships/image" Target="../media/image22.png"/><Relationship Id="rId9" Type="http://schemas.openxmlformats.org/officeDocument/2006/relationships/image" Target="../media/image9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41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2.png"/><Relationship Id="rId9" Type="http://schemas.openxmlformats.org/officeDocument/2006/relationships/image" Target="../media/image9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9.png"/><Relationship Id="rId7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0.png"/><Relationship Id="rId7" Type="http://schemas.openxmlformats.org/officeDocument/2006/relationships/image" Target="../media/image9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9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CA190B-BA95-90F5-3C61-7719D62CE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74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29720-FEEB-E81E-027C-5CA042C1B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2396699-1E1D-4CB0-07AB-CC23692A7F4B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1B4ED0-DCBB-ADEF-FD37-32D89B441E8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9752D01-618A-4DE3-49E6-7A55D36C7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6414EFF-D73C-83DF-19FF-D39340BD2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067E7F-38C7-D683-7C8C-44E837E41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4ABF60-ACBA-380E-05A8-E7ADD07D40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6A6ABE-D4CE-73E6-38D4-08C4B08FF8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34E003-31E8-FF26-A6FE-504C6DC343E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988B18-FAFF-E8CB-892D-93074641C8D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0BF3F6-F5CE-BE7B-9A4E-CC2A9AD0EEF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4572AA-DAFE-F97B-B996-1557A327D2B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762AA53E-A7C2-E23F-59B1-BD2CF412D3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fr-MA"/>
          </a:p>
        </p:txBody>
      </p:sp>
      <p:pic>
        <p:nvPicPr>
          <p:cNvPr id="15" name="rangement">
            <a:hlinkClick r:id="" action="ppaction://media"/>
            <a:extLst>
              <a:ext uri="{FF2B5EF4-FFF2-40B4-BE49-F238E27FC236}">
                <a16:creationId xmlns:a16="http://schemas.microsoft.com/office/drawing/2014/main" id="{16310104-981C-6468-42DF-7D2183B144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2512" y="1914579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Espace réservé pour une image  19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5935B173-D5BE-D47D-AF7F-A317E76E29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031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يمر لقراءة لوحة المقاطع ؟ (خاص بالفئة د)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E66B13-5DF8-0D70-AC4E-B18772EB6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4263317-F40B-8031-0037-59297E6E4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4A3C65-D760-C16D-0004-C89607EDD1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C3FF1B-E081-A6F1-6D53-7181062AD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E0C7BD-A340-D8D4-3869-C7CEFFEEA46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A868D5-0886-4A15-FE05-970780A49D2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F14C83-E42F-F8C9-0403-D2C38D13149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435093-D145-2CDE-A528-3B73C34D761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4B05FB8-4FA4-CBE2-513C-5D539D6F5A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timer_3min (2)">
            <a:hlinkClick r:id="" action="ppaction://media"/>
            <a:extLst>
              <a:ext uri="{FF2B5EF4-FFF2-40B4-BE49-F238E27FC236}">
                <a16:creationId xmlns:a16="http://schemas.microsoft.com/office/drawing/2014/main" id="{509195D1-3BA1-9492-1322-55D3723561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2568" y="1847767"/>
            <a:ext cx="3598863" cy="3598862"/>
          </a:xfrm>
          <a:prstGeom prst="roundRect">
            <a:avLst/>
          </a:prstGeom>
        </p:spPr>
      </p:pic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708423D-CB76-CBD4-4570-533C273623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00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231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لقراءة الكلمات البصرية. 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 أقرأ وأنتم ترددون بعدي.</a:t>
            </a:r>
            <a:endParaRPr lang="fr-FR" sz="2400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82E955B-2BE1-25F8-220E-212CF60FEECD}"/>
              </a:ext>
            </a:extLst>
          </p:cNvPr>
          <p:cNvSpPr/>
          <p:nvPr/>
        </p:nvSpPr>
        <p:spPr>
          <a:xfrm>
            <a:off x="3246236" y="2358313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هذِهِ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6098298-13D5-BCB8-F7C4-5510770A5BEB}"/>
              </a:ext>
            </a:extLst>
          </p:cNvPr>
          <p:cNvSpPr/>
          <p:nvPr/>
        </p:nvSpPr>
        <p:spPr>
          <a:xfrm>
            <a:off x="5997156" y="2358314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هذا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508A8FA-0078-A467-6827-50B3500C1EA2}"/>
              </a:ext>
            </a:extLst>
          </p:cNvPr>
          <p:cNvSpPr/>
          <p:nvPr/>
        </p:nvSpPr>
        <p:spPr>
          <a:xfrm>
            <a:off x="495316" y="2368946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1E5B043-22B4-04C7-D170-EAE795608423}"/>
              </a:ext>
            </a:extLst>
          </p:cNvPr>
          <p:cNvSpPr/>
          <p:nvPr/>
        </p:nvSpPr>
        <p:spPr>
          <a:xfrm>
            <a:off x="494401" y="4298000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4980F6B-6888-C0F9-7D3C-4A20A3734330}"/>
              </a:ext>
            </a:extLst>
          </p:cNvPr>
          <p:cNvSpPr/>
          <p:nvPr/>
        </p:nvSpPr>
        <p:spPr>
          <a:xfrm>
            <a:off x="3246235" y="4287366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A4A91EF-FE2F-4421-9E88-DA0529048EBA}"/>
              </a:ext>
            </a:extLst>
          </p:cNvPr>
          <p:cNvSpPr/>
          <p:nvPr/>
        </p:nvSpPr>
        <p:spPr>
          <a:xfrm>
            <a:off x="6025510" y="4287367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6" name="Espace réservé pour une image  5">
            <a:extLst>
              <a:ext uri="{FF2B5EF4-FFF2-40B4-BE49-F238E27FC236}">
                <a16:creationId xmlns:a16="http://schemas.microsoft.com/office/drawing/2014/main" id="{CDF74163-DF9E-512E-8310-3D9EAF7746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6090" y="653815"/>
            <a:ext cx="843862" cy="84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4B4EF01-0436-9154-420D-917E4CFAE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5D512F3-0C3A-2368-546A-DA903E17C7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47C270E-784E-56D4-864E-83421FC652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982C3C2-C669-AD9B-DE45-80C3CCB3F8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F0B54DE-60A2-4A67-87ED-FE913160C9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3227DF-B37F-3FF3-B7CB-CB96024A23B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530EBA-7D02-E982-4890-207FF73766A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F39BBC-1079-7631-4E07-93206B36924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88421286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3EBF3-D7EF-D3E0-9D75-034B98CE7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8D6F008-014A-2074-60C7-903804A6E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34E3E3D-F7B3-B7AE-71EB-1426E549851C}"/>
              </a:ext>
            </a:extLst>
          </p:cNvPr>
          <p:cNvSpPr/>
          <p:nvPr/>
        </p:nvSpPr>
        <p:spPr>
          <a:xfrm>
            <a:off x="3246236" y="2358313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هذِهِ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017DA1B-F289-A514-CB02-F7249CA12063}"/>
              </a:ext>
            </a:extLst>
          </p:cNvPr>
          <p:cNvSpPr/>
          <p:nvPr/>
        </p:nvSpPr>
        <p:spPr>
          <a:xfrm>
            <a:off x="5997156" y="2358314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هذا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4FA8FDC-DA08-E68A-EB8D-B4B4D495E180}"/>
              </a:ext>
            </a:extLst>
          </p:cNvPr>
          <p:cNvSpPr/>
          <p:nvPr/>
        </p:nvSpPr>
        <p:spPr>
          <a:xfrm>
            <a:off x="495316" y="2368946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5178EF7-C8FF-4109-E125-064B7A8E1C3A}"/>
              </a:ext>
            </a:extLst>
          </p:cNvPr>
          <p:cNvSpPr/>
          <p:nvPr/>
        </p:nvSpPr>
        <p:spPr>
          <a:xfrm>
            <a:off x="494401" y="4298000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4616584-FB7F-94C5-BEC4-C1F837A57F44}"/>
              </a:ext>
            </a:extLst>
          </p:cNvPr>
          <p:cNvSpPr/>
          <p:nvPr/>
        </p:nvSpPr>
        <p:spPr>
          <a:xfrm>
            <a:off x="3246235" y="4287366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416D820-9EC2-C0D9-43B2-87E6EB4A549D}"/>
              </a:ext>
            </a:extLst>
          </p:cNvPr>
          <p:cNvSpPr/>
          <p:nvPr/>
        </p:nvSpPr>
        <p:spPr>
          <a:xfrm>
            <a:off x="6025510" y="4287367"/>
            <a:ext cx="2624089" cy="1530219"/>
          </a:xfrm>
          <a:prstGeom prst="roundRect">
            <a:avLst/>
          </a:prstGeom>
          <a:solidFill>
            <a:srgbClr val="0097B2">
              <a:alpha val="20000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</a:t>
            </a:r>
            <a:endParaRPr kumimoji="0" lang="fr-MA" sz="8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FE518F0-FA1E-EBD3-C8CD-295DA885D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8E8018B-3F9F-E63A-599A-99211BCA29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E15A5C8-4051-CD9A-B7F5-6C16055DBE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5C83E25-A862-AAD3-C0D2-36BD2DEEDF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4965CDF-87FB-E3DD-086F-2A4FEEB9948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A638B1-9934-6149-B0CB-0E1EB01EAEF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3B7F67-CF40-086B-5888-8BBB7909813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5B1565-97F2-FAA4-FDB7-BD460BFFAF2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Espace réservé pour une image  1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B2CE12C-4ED2-2D5E-EE09-FC0F74C583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39099" y="729157"/>
            <a:ext cx="756000" cy="756000"/>
          </a:xfrm>
        </p:spPr>
      </p:pic>
    </p:spTree>
    <p:extLst>
      <p:ext uri="{BB962C8B-B14F-4D97-AF65-F5344CB8AC3E}">
        <p14:creationId xmlns:p14="http://schemas.microsoft.com/office/powerpoint/2010/main" val="36460384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1A38E-33D7-C0AA-1DC4-C605FD672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3D3E4F2F-89A8-0AF9-7CAD-21605A52F7DA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0BF0361-105B-543F-3DEF-8FFFA011D947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26F1D382-A96D-C88E-CAA0-B18A2C88EE5E}"/>
              </a:ext>
            </a:extLst>
          </p:cNvPr>
          <p:cNvSpPr txBox="1">
            <a:spLocks/>
          </p:cNvSpPr>
          <p:nvPr/>
        </p:nvSpPr>
        <p:spPr>
          <a:xfrm>
            <a:off x="271147" y="1698651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Microsoft Uighur" panose="02000000000000000000" pitchFamily="2" charset="-78"/>
              </a:rPr>
              <a:t>استماع وتحدث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19C938BE-5F72-1853-DAA3-7E30034E6E9E}"/>
              </a:ext>
            </a:extLst>
          </p:cNvPr>
          <p:cNvSpPr txBox="1">
            <a:spLocks/>
          </p:cNvSpPr>
          <p:nvPr/>
        </p:nvSpPr>
        <p:spPr>
          <a:xfrm>
            <a:off x="878748" y="3670839"/>
            <a:ext cx="6400452" cy="1025924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تعرف واستثمار الأساليب والأفعال الكلامية:  أساليب التحية وتقديم النفس (أقدم نفسي) –حصة التدرب- </a:t>
            </a:r>
          </a:p>
        </p:txBody>
      </p:sp>
      <p:pic>
        <p:nvPicPr>
          <p:cNvPr id="2" name="Espace réservé pour une image  20">
            <a:extLst>
              <a:ext uri="{FF2B5EF4-FFF2-40B4-BE49-F238E27FC236}">
                <a16:creationId xmlns:a16="http://schemas.microsoft.com/office/drawing/2014/main" id="{08174019-6AF4-CE61-0D48-A7D7192CB0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286649" y="2811833"/>
            <a:ext cx="684000" cy="684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BA2C25-2CAF-154E-F729-75C6DBA90C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43" r="-13143"/>
          <a:stretch>
            <a:fillRect/>
          </a:stretch>
        </p:blipFill>
        <p:spPr>
          <a:xfrm>
            <a:off x="7687296" y="3114058"/>
            <a:ext cx="758459" cy="763549"/>
          </a:xfrm>
          <a:prstGeom prst="rect">
            <a:avLst/>
          </a:prstGeom>
        </p:spPr>
      </p:pic>
      <p:sp>
        <p:nvSpPr>
          <p:cNvPr id="3" name="Oval 80">
            <a:extLst>
              <a:ext uri="{FF2B5EF4-FFF2-40B4-BE49-F238E27FC236}">
                <a16:creationId xmlns:a16="http://schemas.microsoft.com/office/drawing/2014/main" id="{B55EC5F9-2257-B6DD-19F4-5650854CABAD}"/>
              </a:ext>
            </a:extLst>
          </p:cNvPr>
          <p:cNvSpPr>
            <a:spLocks noChangeAspect="1"/>
          </p:cNvSpPr>
          <p:nvPr/>
        </p:nvSpPr>
        <p:spPr>
          <a:xfrm>
            <a:off x="5468271" y="1858154"/>
            <a:ext cx="432000" cy="432000"/>
          </a:xfrm>
          <a:prstGeom prst="ellipse">
            <a:avLst/>
          </a:prstGeom>
          <a:solidFill>
            <a:srgbClr val="00ACA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65843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37275" y="792000"/>
            <a:ext cx="6840000" cy="612000"/>
          </a:xfrm>
        </p:spPr>
        <p:txBody>
          <a:bodyPr>
            <a:noAutofit/>
          </a:bodyPr>
          <a:lstStyle/>
          <a:p>
            <a:b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</a:b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الحصة السابقة تعلمنا كيف نلقي التحية ونقدم أنفسنا. </a:t>
            </a:r>
            <a:br>
              <a:rPr lang="ar-MA" sz="20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</a:br>
            <a:endParaRPr lang="fr-FR" sz="20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85E58E3-BCF3-7489-9323-B9E0BF9D0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9CAF9FB-25FF-1F27-B20B-A3D4408D1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46359F-9511-D6FA-2C14-DE55C621C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6D0C2D1-296A-87EA-3B41-730571631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FFAD72-81FD-2BB3-3353-9C3E0259FE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04389C-0E04-D46C-57BC-A95274E6B6F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92E2E9-A7A0-521C-C13C-5830F21D0C9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6A81BD-F846-D819-8ABC-6F089FA239A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65F605E-79F7-255E-9B54-987C815D0E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6D3242-618E-814D-0F04-8F50643C45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0653" y="2160000"/>
            <a:ext cx="4813934" cy="35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6228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buClr>
                <a:srgbClr val="A5A5A5"/>
              </a:buClr>
              <a:buSzPts val="1800"/>
              <a:defRPr/>
            </a:pPr>
            <a:r>
              <a:rPr lang="ar-MA" sz="2000" b="1" dirty="0"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اليوم سنتدرب على تشخيص الحوار كي نتمكن من تقديم أنفسنا للآخرين.  أنصتوا جيدا.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175FF31-B22E-27F7-9E6F-E49BDE9EB9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7F9DF9D-3A4D-6B03-AD92-F42CCB2C5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286839B-57F2-60FE-969A-FC2897BEC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F1122D-833E-819E-3FB7-5D6D11803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59F401-0A6B-72C9-066D-FC4913292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7CF6E5-CB03-C6E7-DFD2-81F26A09911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7C891F-76F1-17F3-8A6D-AF508405EFE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E888E3-E549-6B6B-61B1-CDDF7273862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34418E-C069-AB63-11F8-94A723E0ADE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526FAFC-680F-B809-6193-6F5EDAFAF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0653" y="2160000"/>
            <a:ext cx="4813934" cy="35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3320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11DEF-D2E9-4870-972B-7563CC9F5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C2E95B0-1772-95FB-B7E3-401506707F79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E9F301F-7E37-9ED2-221E-6E50854AEBED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FAA012C-B72A-72D3-0A12-C6517F2A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buClr>
                <a:srgbClr val="A5A5A5"/>
              </a:buClr>
              <a:buSzPts val="1800"/>
              <a:defRPr/>
            </a:pPr>
            <a:r>
              <a:rPr lang="ar-MA" sz="2000" b="1" dirty="0"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تشغيل الحوار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46C3F15-8925-FB4D-B0C8-EE228C748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82D968E-7612-5DBD-309F-0FBA6F400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442D9A1-AA83-1237-31D7-ED764CFB5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8395D0B-377D-F472-03C9-E9B0086201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716876-4D54-424B-B3F2-329F1CFFC60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21C39F-B193-E537-5BFE-E07D6733B73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86E068-CBAB-8585-9B50-8C9E3986C42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421D88-63DF-A57A-C099-D736E9A4638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7" name="Espace réservé pour une image  16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C9229C66-8F99-AB06-1206-1EE83F0611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WhatsApp Video 2025-11-01 at 18.02.23 (1)">
            <a:hlinkClick r:id="" action="ppaction://media"/>
            <a:extLst>
              <a:ext uri="{FF2B5EF4-FFF2-40B4-BE49-F238E27FC236}">
                <a16:creationId xmlns:a16="http://schemas.microsoft.com/office/drawing/2014/main" id="{9996699B-2386-193D-5C7E-AA9C6EF65C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  <p:pic>
        <p:nvPicPr>
          <p:cNvPr id="8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1CA23B-0540-3FD8-7F7E-BD2764F576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0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C2D97-0399-F233-9271-EF6F86F30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D715EE3-2A1F-63D6-E677-A7436E6B0267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65F475F-E2F0-5676-11DC-9ABA1E274835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0B83C3B-D9B5-5D0F-F33B-CA425519D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C031030-1D41-A15B-E8F9-2B999340F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4E88F0-5506-E549-994C-910B2D4A1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DF84FC-3633-DC93-5B68-C72DEE29F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DE9BA-D935-0A4B-D515-CF9A977F5A3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99F984-E36C-4C94-1F84-2E0167A8391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A2B21-C270-A16C-CAAA-1064D2570A3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417371-C905-1A59-3CE7-06170660FC3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EABA082E-A723-D56A-5DD5-FCF16D529D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09935" y="2160000"/>
            <a:ext cx="3965510" cy="3123302"/>
          </a:xfrm>
        </p:spPr>
        <p:txBody>
          <a:bodyPr/>
          <a:lstStyle/>
          <a:p>
            <a:endParaRPr lang="fr-MA"/>
          </a:p>
        </p:txBody>
      </p:sp>
      <p:sp>
        <p:nvSpPr>
          <p:cNvPr id="3" name="Google Shape;1414;p76">
            <a:extLst>
              <a:ext uri="{FF2B5EF4-FFF2-40B4-BE49-F238E27FC236}">
                <a16:creationId xmlns:a16="http://schemas.microsoft.com/office/drawing/2014/main" id="{8C1D6F11-4BA1-AA54-EF41-A54B6CE2E37D}"/>
              </a:ext>
            </a:extLst>
          </p:cNvPr>
          <p:cNvSpPr txBox="1"/>
          <p:nvPr/>
        </p:nvSpPr>
        <p:spPr>
          <a:xfrm>
            <a:off x="453470" y="908488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r" defTabSz="457200" rtl="1" eaLnBrk="1" fontAlgn="auto" latinLnBrk="0" hangingPunct="1">
              <a:lnSpc>
                <a:spcPct val="837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ماذا نقول لإلقاء التحية؟ </a:t>
            </a:r>
            <a:r>
              <a:rPr kumimoji="0" lang="ar-MA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521DDA0-3E45-2CE8-4137-F5ACFEF78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1150" y="2038590"/>
            <a:ext cx="3221700" cy="32447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F7BD401-43E4-33A7-8151-D29B431DE7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351837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F1CE5-021F-7B27-B857-78FC4DB3E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345B5BF-3798-6C81-3049-A3BE79673B4D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02E10B-346C-99C6-827C-F1ED510642BA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12DF7AF-C3F7-1E56-6516-5707673D3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0952FD-8336-8D1D-7474-3F274B8DC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AEB5BA-9B70-140E-10D8-652FBF043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E68B5E-CC84-EE2A-F314-50A689038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5C1FCC-821A-43C1-CF5F-5BAFDCBC0BE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CC36D2-1B5A-1BAC-5CC0-48A7C2B30D1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C1EF05-537D-92CA-2C0F-4AAB0B8B3B0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88C67B-967B-061E-BBD3-6A5C5722B39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08486D87-E5B9-6839-6096-9F77AFB6F4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09935" y="2160000"/>
            <a:ext cx="3965510" cy="3123302"/>
          </a:xfrm>
        </p:spPr>
        <p:txBody>
          <a:bodyPr/>
          <a:lstStyle/>
          <a:p>
            <a:endParaRPr lang="fr-MA"/>
          </a:p>
        </p:txBody>
      </p:sp>
      <p:sp>
        <p:nvSpPr>
          <p:cNvPr id="3" name="Google Shape;1414;p76">
            <a:extLst>
              <a:ext uri="{FF2B5EF4-FFF2-40B4-BE49-F238E27FC236}">
                <a16:creationId xmlns:a16="http://schemas.microsoft.com/office/drawing/2014/main" id="{3818A3BC-363C-8602-9437-814587000D79}"/>
              </a:ext>
            </a:extLst>
          </p:cNvPr>
          <p:cNvSpPr txBox="1"/>
          <p:nvPr/>
        </p:nvSpPr>
        <p:spPr>
          <a:xfrm>
            <a:off x="453470" y="908488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نقول "مرحبا".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رَدِّدوا، ردِّدْ أنت.</a:t>
            </a:r>
            <a:endParaRPr lang="ar-MA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C047008-E08E-964B-DB50-8097C42CF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1150" y="2038590"/>
            <a:ext cx="3221700" cy="32447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C80FBEC-1170-C018-6AA4-668A1CD570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279532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B8671-4792-9E8D-B8F8-7C22A9283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1D1CF99-0250-3526-41C7-2BE4BF1BE309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9AE3E9D-2640-1BD6-D729-44926711BFC5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6DDAF01-0D21-4D53-1552-7AC62518B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C64441F-560A-4241-4BBC-1CC586E14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B121CA-5108-087C-C2F2-B77DC7578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CCB1970-0B15-9CD0-8CB8-8834EE9BE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F9E839-9D25-4A99-6427-D1919D5425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5B5002-92BE-7D27-3A7E-D992532A3BC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3E7525-9495-F28D-6C2D-537C2AC6DF4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BA06E7-4C86-E095-4BD5-B6B3133C43B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3A1746B8-7A6D-723B-5A6F-FA61D48593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09935" y="2160000"/>
            <a:ext cx="3965510" cy="3123302"/>
          </a:xfrm>
        </p:spPr>
        <p:txBody>
          <a:bodyPr/>
          <a:lstStyle/>
          <a:p>
            <a:endParaRPr lang="fr-MA"/>
          </a:p>
        </p:txBody>
      </p:sp>
      <p:sp>
        <p:nvSpPr>
          <p:cNvPr id="7" name="Google Shape;1414;p76">
            <a:extLst>
              <a:ext uri="{FF2B5EF4-FFF2-40B4-BE49-F238E27FC236}">
                <a16:creationId xmlns:a16="http://schemas.microsoft.com/office/drawing/2014/main" id="{7723FCD2-B2A7-C4F2-D600-CF9423869662}"/>
              </a:ext>
            </a:extLst>
          </p:cNvPr>
          <p:cNvSpPr txBox="1"/>
          <p:nvPr/>
        </p:nvSpPr>
        <p:spPr>
          <a:xfrm>
            <a:off x="531063" y="841836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r" defTabSz="457200" rtl="1" eaLnBrk="1" fontAlgn="auto" latinLnBrk="0" hangingPunct="1">
              <a:lnSpc>
                <a:spcPct val="837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إذا أردنا أن نعرف اسم أحد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ماذا نقول؟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59554E3-4EDD-F2D1-589C-A04D85470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3205" y="1981131"/>
            <a:ext cx="3278970" cy="33021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62DFE98-951B-2A58-8F04-D859B346FE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567774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82111-C312-0690-55C1-B9C455298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20CB83D-F0B7-65DA-6FF5-682C2D26593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5804CC-E00A-E7B4-8A2D-4B84F8363F8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8F7726-7EC1-C211-A154-282C796AE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D2F7BAC-1A96-1614-4CA4-484A16F0C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114533-D71C-1A13-B633-A94A200BA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74D42CA-CD8F-B666-4AFF-C1D9A58A2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E2D1D1-2B6A-C83E-09AE-1364452A645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3BF53-9BD1-B979-DE7A-C0B99704343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58380-EBFB-1937-4D5B-6D441710EB4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D6A21B-B598-A851-F83F-EBBE96E4327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DF05D288-5461-D48D-F37C-0B79E7DDAD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09935" y="2160000"/>
            <a:ext cx="3965510" cy="3123302"/>
          </a:xfrm>
        </p:spPr>
        <p:txBody>
          <a:bodyPr/>
          <a:lstStyle/>
          <a:p>
            <a:endParaRPr lang="fr-MA"/>
          </a:p>
        </p:txBody>
      </p:sp>
      <p:sp>
        <p:nvSpPr>
          <p:cNvPr id="7" name="Google Shape;1414;p76">
            <a:extLst>
              <a:ext uri="{FF2B5EF4-FFF2-40B4-BE49-F238E27FC236}">
                <a16:creationId xmlns:a16="http://schemas.microsoft.com/office/drawing/2014/main" id="{131190E3-C6E3-0483-229A-FD83ADDB43C0}"/>
              </a:ext>
            </a:extLst>
          </p:cNvPr>
          <p:cNvSpPr txBox="1"/>
          <p:nvPr/>
        </p:nvSpPr>
        <p:spPr>
          <a:xfrm>
            <a:off x="531063" y="841836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ما اسمك؟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رَدِّدوا معي، ردِّدْ أنت.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 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1068DB2-8B2E-94E8-3E73-34430B587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3205" y="1981131"/>
            <a:ext cx="3278970" cy="33021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5806243-E070-4D3C-FF8A-55BBD24BC1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590742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0800C-BFB9-7EE9-1315-54B0410D5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6D0894E-05FB-C2E2-08BE-7C34890C2F8D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7B93386-81C5-A70E-DACA-23A34E92A005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331596E-BAC3-CC8B-67D5-C1A449F75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BC8F775-3641-9E91-C159-41B2ABD64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93DF75-E1B1-87EF-AFF9-19EA4D36B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A15AA6-2AF8-7EA5-9926-AFB87F459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DABAB0-4D1A-B914-1468-A867E17398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D0274C-1736-A8BC-71CF-7048D5A3E67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C89A1E-3FBB-8311-70E1-32381213482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8F3B1A-7F05-BBAF-75CB-8E1F84FF71F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375BFE8E-B06D-F0CE-453E-9EE8BF3002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09935" y="2160000"/>
            <a:ext cx="3965510" cy="3123302"/>
          </a:xfrm>
        </p:spPr>
        <p:txBody>
          <a:bodyPr/>
          <a:lstStyle/>
          <a:p>
            <a:endParaRPr lang="fr-MA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68021DC-3847-CF9E-5D48-7F5B4C9462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3205" y="2070565"/>
            <a:ext cx="3278970" cy="33021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Google Shape;1414;p76">
            <a:extLst>
              <a:ext uri="{FF2B5EF4-FFF2-40B4-BE49-F238E27FC236}">
                <a16:creationId xmlns:a16="http://schemas.microsoft.com/office/drawing/2014/main" id="{69C6807B-017B-117F-8647-247C60D493C7}"/>
              </a:ext>
            </a:extLst>
          </p:cNvPr>
          <p:cNvSpPr txBox="1"/>
          <p:nvPr/>
        </p:nvSpPr>
        <p:spPr>
          <a:xfrm>
            <a:off x="531063" y="803856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كيف أرد على من يقول لي : مرحبا، ما اسمك؟ </a:t>
            </a: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5C971BB-3819-86BA-1997-D4227F7ECB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7497348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70961-7EE3-8397-C580-B2D87C414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D44B2EF-6CEB-E77C-26AA-7A82F7FC540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BF0123-E271-5A32-F3EF-B32BD805F991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FD8398-4A8A-1C7B-77D6-BF0BF2EF5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D1820F-F33B-FC9C-8575-9716A9A67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DB8D7C3-3422-C222-20E5-8857BE067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D3CFF72-4CF4-DC90-A49E-FD8C3D50D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C0F74D-2D69-A7E3-B8FB-AFB346FA9C4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47683D-ABC3-14B7-944B-CA8378B67F9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A604EF-F71E-82DA-E228-63FECD15F76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78063E-F96B-2F72-6E53-FC52C71859D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D2B07EBC-9487-69D3-50CD-369BDFC3DA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09935" y="2160000"/>
            <a:ext cx="3965510" cy="3123302"/>
          </a:xfrm>
        </p:spPr>
        <p:txBody>
          <a:bodyPr/>
          <a:lstStyle/>
          <a:p>
            <a:endParaRPr lang="fr-MA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1247161-81EE-8CA4-B1DC-284A481B8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3205" y="2070565"/>
            <a:ext cx="3278970" cy="33021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Google Shape;1414;p76">
            <a:extLst>
              <a:ext uri="{FF2B5EF4-FFF2-40B4-BE49-F238E27FC236}">
                <a16:creationId xmlns:a16="http://schemas.microsoft.com/office/drawing/2014/main" id="{3CAB7624-5E88-C268-8AD7-94284D65FACB}"/>
              </a:ext>
            </a:extLst>
          </p:cNvPr>
          <p:cNvSpPr txBox="1"/>
          <p:nvPr/>
        </p:nvSpPr>
        <p:spPr>
          <a:xfrm>
            <a:off x="531063" y="803856"/>
            <a:ext cx="6974356" cy="712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مرحبا، اسمي ندى. رَدِّدوا معي، ردِّدْ أنت</a:t>
            </a:r>
            <a:r>
              <a:rPr lang="f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مع ذكر اسمك..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</a:p>
          <a:p>
            <a:pPr marL="0" lvl="1" algn="r" rtl="1">
              <a:lnSpc>
                <a:spcPct val="83777"/>
              </a:lnSpc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 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3F9972F-F482-8650-AA5B-19EFF1696B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5459829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D1DB8-0E68-7766-6157-3A9381B96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45E7710-7C54-44CA-125D-EF028193EFE3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80FF43-17A5-D363-BC0D-9C3ED88F8704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FA94024-F28C-1B89-2BBA-6E2BFD2CA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5B7F7D-B846-45D4-3044-5D1EA7754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85840B-8F85-546C-CFC4-D48FBA275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3A81321-A3AD-3344-27F3-434E3070E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6469F3-9111-285A-1F15-918FFEB6479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F4547D-30AA-30A4-DFED-5D5316B7984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31F86F-E161-1810-5991-3AEEC07E0F2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DE604F-9995-6EC3-82F7-6759874A66A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ECDCA2FF-7F69-A2B4-A5EB-72D062D1E2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09935" y="2160000"/>
            <a:ext cx="3965510" cy="3123302"/>
          </a:xfrm>
        </p:spPr>
        <p:txBody>
          <a:bodyPr/>
          <a:lstStyle/>
          <a:p>
            <a:endParaRPr lang="fr-MA"/>
          </a:p>
        </p:txBody>
      </p:sp>
      <p:sp>
        <p:nvSpPr>
          <p:cNvPr id="7" name="Google Shape;1438;p78">
            <a:extLst>
              <a:ext uri="{FF2B5EF4-FFF2-40B4-BE49-F238E27FC236}">
                <a16:creationId xmlns:a16="http://schemas.microsoft.com/office/drawing/2014/main" id="{EC92875B-7F50-08AB-E0B3-CF3D374ED4CA}"/>
              </a:ext>
            </a:extLst>
          </p:cNvPr>
          <p:cNvSpPr txBox="1"/>
          <p:nvPr/>
        </p:nvSpPr>
        <p:spPr>
          <a:xfrm>
            <a:off x="776180" y="855620"/>
            <a:ext cx="6762190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إذا أردنا أن نعرف سن أحد ماذا نقول؟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AED3B15-133D-7D9A-3CF5-8B4740350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7689" y="1928251"/>
            <a:ext cx="3171514" cy="33550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435DD59-3AED-5C0E-1597-1A31376569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70002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5610D-8F6D-75DF-366C-957A1E20A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F94767D-EB16-66C6-463E-401121892C1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193EE0-2435-90DB-EC50-0ACA12882557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B144EB3-EE17-E4DA-6990-9817D5FAC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B6CA6E4-8182-47BB-5373-AF1785A0F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24C6286-EAA9-16D1-214D-120D546A8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41FA40-20A2-FDF5-8787-AC129512E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1C710E-AA2D-50FC-9576-3EDFE833F6B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0C3E7A-34AE-99D1-19BF-8EC606C4085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7F7F19-66B8-76D6-4E67-D2A4D437EFA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F5E3E1-0C5C-31EA-BF5F-10980AB9D14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34757D17-6FF3-D7AF-CB7A-F98A672453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09935" y="2160000"/>
            <a:ext cx="3965510" cy="3123302"/>
          </a:xfrm>
        </p:spPr>
        <p:txBody>
          <a:bodyPr/>
          <a:lstStyle/>
          <a:p>
            <a:endParaRPr lang="fr-MA"/>
          </a:p>
        </p:txBody>
      </p:sp>
      <p:sp>
        <p:nvSpPr>
          <p:cNvPr id="7" name="Google Shape;1438;p78">
            <a:extLst>
              <a:ext uri="{FF2B5EF4-FFF2-40B4-BE49-F238E27FC236}">
                <a16:creationId xmlns:a16="http://schemas.microsoft.com/office/drawing/2014/main" id="{DE46EEE1-ACB3-62C2-8311-E4427BC7374B}"/>
              </a:ext>
            </a:extLst>
          </p:cNvPr>
          <p:cNvSpPr txBox="1"/>
          <p:nvPr/>
        </p:nvSpPr>
        <p:spPr>
          <a:xfrm>
            <a:off x="776180" y="855620"/>
            <a:ext cx="6762190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كم سنك؟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رَدِّدوا معي، ردِّدْ أنت.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44470D-E404-6EB0-579F-EC35BF5E7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7689" y="1928251"/>
            <a:ext cx="3171514" cy="33550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A1BA1AE-5910-B4C5-D3B5-A5B9BEAC2F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028372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A0DC5-FEEF-0C1D-BF60-80A15F2BA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1F0BA78-8BBD-7674-22EE-7A6047F0637A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D9A38F7-CE5B-9BB2-21C9-A1D6CA746E2E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4C972BF-EEC9-7450-3A8B-88738096D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71A3DB6-2413-C5B4-0197-2CB5960D7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C3A4C9-5D7D-F12D-BE22-CF325EFA1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A4E81C-D99D-CBCD-A2D8-6B7EE8EE9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DB9FA6-8D4A-7D09-18C9-3BBE79F4135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2769F3-60DE-7CA9-42DC-BDB658D548A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E3FF57-0518-C91A-BBF6-26D014CE9B0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3723C5-FB11-9EE9-5536-79CC249DF51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203CD76F-6765-2DA2-1E83-82837BA1D4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09935" y="2160000"/>
            <a:ext cx="3965510" cy="3123302"/>
          </a:xfrm>
        </p:spPr>
        <p:txBody>
          <a:bodyPr/>
          <a:lstStyle/>
          <a:p>
            <a:endParaRPr lang="fr-MA"/>
          </a:p>
        </p:txBody>
      </p:sp>
      <p:sp>
        <p:nvSpPr>
          <p:cNvPr id="7" name="Google Shape;1438;p78">
            <a:extLst>
              <a:ext uri="{FF2B5EF4-FFF2-40B4-BE49-F238E27FC236}">
                <a16:creationId xmlns:a16="http://schemas.microsoft.com/office/drawing/2014/main" id="{7B4DB955-F2D7-5E69-D2FB-BAF15815AB5E}"/>
              </a:ext>
            </a:extLst>
          </p:cNvPr>
          <p:cNvSpPr txBox="1"/>
          <p:nvPr/>
        </p:nvSpPr>
        <p:spPr>
          <a:xfrm>
            <a:off x="776180" y="855620"/>
            <a:ext cx="6762190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ماذا أقول لأجيب عن سؤال: كم سنك؟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EB824E3-1912-E743-2395-9BF2874A1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019" y="2044125"/>
            <a:ext cx="3171514" cy="33550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F9442B0-A5EA-9EF6-BD61-46724BA0B4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309508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895A9-8654-BDC9-2286-D748A5294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D106DA1-BB53-5EB2-34F7-A0C5B031EC5D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87305A8-6A0F-90FC-F717-ED06B13D4590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8EE5B00-1CBD-08AF-91A8-958BFD450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12371A6-1A59-DCEE-735B-43FD4CDF1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5F19E36-198A-0D52-6AD1-3FD9D0D1E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7C4843-6DDB-B1CF-2B2E-D55F78985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8DCA071-883F-C4EE-2404-3A15F0EEDF6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43FF2E-CA6A-1CF2-D48C-AEEB716F0FD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153652-1F81-7D80-0BEB-2748CD8C798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DC3E7-17C8-FFF7-B554-28AB8E3A2BC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AB4F0887-07CD-3E12-143A-65389A7378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09935" y="2160000"/>
            <a:ext cx="3965510" cy="3123302"/>
          </a:xfrm>
        </p:spPr>
        <p:txBody>
          <a:bodyPr/>
          <a:lstStyle/>
          <a:p>
            <a:endParaRPr lang="fr-MA"/>
          </a:p>
        </p:txBody>
      </p:sp>
      <p:sp>
        <p:nvSpPr>
          <p:cNvPr id="7" name="Google Shape;1438;p78">
            <a:extLst>
              <a:ext uri="{FF2B5EF4-FFF2-40B4-BE49-F238E27FC236}">
                <a16:creationId xmlns:a16="http://schemas.microsoft.com/office/drawing/2014/main" id="{DD30B64F-CC55-F84C-A614-B1D6F420AE3C}"/>
              </a:ext>
            </a:extLst>
          </p:cNvPr>
          <p:cNvSpPr txBox="1"/>
          <p:nvPr/>
        </p:nvSpPr>
        <p:spPr>
          <a:xfrm>
            <a:off x="776180" y="855620"/>
            <a:ext cx="6762190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سني 6 سنوات.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رَدِّدوا معي، ردِّدْ أنت.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E458C0-0D9B-57A3-B4E8-87445A884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019" y="2044125"/>
            <a:ext cx="3171514" cy="33550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4F6057C-F864-3E28-ABBD-9B4910E8E3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40110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63566-EC12-9B12-D937-34883A9D7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90549CC-14E1-115C-EB0D-367228278D59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A76FC3-B406-4ECB-615E-72C3A1420E49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D7CAA43-1516-A699-AD38-8A3A8DEC3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343BB13-8065-1215-D4FB-80E5501C6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4E3A726-A054-AC0D-8B7F-5BA432FBC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E62AFF-A082-5568-15C6-596FE1286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2DB3BE-C6D8-9CAB-B4EA-F8F63FE5CEB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D8E607-CCB7-EA4A-7F4F-BC92182FFD2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9D5A3B-CE1B-0C34-53E4-BEEC1B28645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CD1864-BA54-B777-E78F-58DC6430364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3" name="Google Shape;1414;p76">
            <a:extLst>
              <a:ext uri="{FF2B5EF4-FFF2-40B4-BE49-F238E27FC236}">
                <a16:creationId xmlns:a16="http://schemas.microsoft.com/office/drawing/2014/main" id="{FC1AA60F-F6C3-0477-5A2F-C0D205A6A5A0}"/>
              </a:ext>
            </a:extLst>
          </p:cNvPr>
          <p:cNvSpPr txBox="1"/>
          <p:nvPr/>
        </p:nvSpPr>
        <p:spPr>
          <a:xfrm>
            <a:off x="531063" y="860799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دوركم. سأظهر لكم الإشارة وعليكم أن تقولوا ما يوافقها.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1A2883B-7492-CDDE-E90F-F552F0EBBC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556" y="2616336"/>
            <a:ext cx="2055536" cy="1948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0FF5DF6-B6A9-F518-9669-4AAD608DC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8190" y="2718364"/>
            <a:ext cx="1896805" cy="2006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6E2E0C3-FFE4-AE82-468F-90D23E64AF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7364" y="2766336"/>
            <a:ext cx="1785822" cy="1798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1B99DDF-5126-85C7-2764-8896AB94FA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5180422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ECAD3-2609-9FF6-90E5-A68EE8D69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32BED8E-3DA1-ACD4-699B-FA9B7238DF3F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2BB9AE-7060-5B3B-6757-ACBC795D1A32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D19C660-76C2-E9B6-9E92-A9E0430EE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F026CD-56FE-E39A-FF45-224C1B76D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0DCCF2-474F-D385-0CBF-4544AF8CB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D6ECF49-84D7-AC17-0855-B125C7B27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8DE74D0-7713-9F4F-7494-7EF20EEB9E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23E897-10D6-B245-3ABC-31665A1DFB8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1E15F6-643D-AD58-A5C0-5E9F0B6EE40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DC9A77-FB92-7117-6321-2090036CFB7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3" name="Google Shape;1414;p76">
            <a:extLst>
              <a:ext uri="{FF2B5EF4-FFF2-40B4-BE49-F238E27FC236}">
                <a16:creationId xmlns:a16="http://schemas.microsoft.com/office/drawing/2014/main" id="{9ECB1559-41B4-8E9A-718C-193F2851A7A8}"/>
              </a:ext>
            </a:extLst>
          </p:cNvPr>
          <p:cNvSpPr txBox="1"/>
          <p:nvPr/>
        </p:nvSpPr>
        <p:spPr>
          <a:xfrm>
            <a:off x="531063" y="860799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كل مرة سيقوم ثنائي جديد للقيام بالتمرين، واحد يسأل والآخر يجيب.  </a:t>
            </a:r>
            <a:endParaRPr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4901E33-53E6-8A93-F3A3-2238BA304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556" y="2616336"/>
            <a:ext cx="2055536" cy="1948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838DF84-3D2B-0D38-BD37-05C110C35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8190" y="2718364"/>
            <a:ext cx="1896805" cy="2006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ED668D7-887B-E65C-0778-DC9A570C3F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7364" y="2766336"/>
            <a:ext cx="1785822" cy="1798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D23B77-70D4-24F0-62C9-96DB6A8C75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71112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46AB4-9D59-32D7-7DF8-4376A27A9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1909150-487B-0F67-1EBC-B0F19787FC9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BDD96F-FFA2-93EA-3EFF-DFFCE9A3102D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3534D1-024C-1C44-6CCD-B122ED4B9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1BB386-B82C-F1F8-68B3-AF0134CDC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589DABC-9A21-4424-07FF-76FF7EFC1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222D1CC-5D81-DD6C-345E-3A7DC0504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BAFD2E-B64F-6C50-0929-7D3373B3AAD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317472-B441-8BD3-7974-F70D2DCE187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1B799D-B858-55C2-5370-D8E731385B3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2E670A-6485-DA95-CD4E-29E25312142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7" name="Google Shape;1414;p76">
            <a:extLst>
              <a:ext uri="{FF2B5EF4-FFF2-40B4-BE49-F238E27FC236}">
                <a16:creationId xmlns:a16="http://schemas.microsoft.com/office/drawing/2014/main" id="{93DD401F-684A-9CF9-665D-1790B511306A}"/>
              </a:ext>
            </a:extLst>
          </p:cNvPr>
          <p:cNvSpPr txBox="1"/>
          <p:nvPr/>
        </p:nvSpPr>
        <p:spPr>
          <a:xfrm>
            <a:off x="437639" y="908942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يقول الثنائي ما يوافق الإشارة. </a:t>
            </a:r>
            <a:endParaRPr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B2AAA3D-283D-E8CE-1338-8190454EC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3193" y="1970086"/>
            <a:ext cx="3275045" cy="3104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Espace réservé pour une image  1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5086C643-6F62-6021-53A1-171AA7828A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60272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35C4C-6D71-3777-B242-786C948AA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565F1CF-08E4-FD11-8D31-EF4C22B90CFF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94B4AC3-6A1D-A336-4A2D-5084D2907E96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21A68E3-FBE7-6A37-2D73-960B5FC13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33728B4-1F99-FB31-38B0-00CA2FA4B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B419A0-7AB6-D1BA-8F83-9DF41B3FD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D93FB8-401F-B5E1-20B6-6A5C7B5E0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510D25-0111-58B4-052D-2742874FB66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8AF6DE-5530-C452-9A86-35C4C9EBC9C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5B85A4-502C-7C21-3829-2CE74B787AC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8FD6DC-4A6F-9994-005F-180271AF9B1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7" name="Google Shape;1414;p76">
            <a:extLst>
              <a:ext uri="{FF2B5EF4-FFF2-40B4-BE49-F238E27FC236}">
                <a16:creationId xmlns:a16="http://schemas.microsoft.com/office/drawing/2014/main" id="{4C12C56B-138A-381C-94B8-D2C6A381A3C0}"/>
              </a:ext>
            </a:extLst>
          </p:cNvPr>
          <p:cNvSpPr txBox="1"/>
          <p:nvPr/>
        </p:nvSpPr>
        <p:spPr>
          <a:xfrm>
            <a:off x="437639" y="908942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يقول الثنائي ما يوافق الإشارة. </a:t>
            </a:r>
            <a:endParaRPr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6AB26A-B16E-CAC5-460B-60E354F73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045" y="1975233"/>
            <a:ext cx="3208546" cy="3231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Espace réservé pour une image  1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7132ADF2-5292-A1D8-1528-942772BC9B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209060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E49FC-6ED6-4261-EC02-07FAA689F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7856E29-ECE8-941A-1A31-6A656642F3EC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D446C3-93D2-7ADC-737E-5D832D6FB572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ECC71E2-A2C0-6F02-F0EE-76C0E7D57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C3B895-F2D7-88FD-89E2-5A11ABB63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5186FA-3701-D664-8714-320A38A9C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E6C2C1F-60E6-18F4-BF46-40E952721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C15D69-24A4-C904-5C6F-ACB93B4E1F4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2F936A-8A8F-D76F-DD0C-F536C1A2687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1657E2-AEA3-7F4E-19CC-441D1C81E1C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9FCE1A-39EA-7134-C848-C1A96B872B6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7" name="Google Shape;1414;p76">
            <a:extLst>
              <a:ext uri="{FF2B5EF4-FFF2-40B4-BE49-F238E27FC236}">
                <a16:creationId xmlns:a16="http://schemas.microsoft.com/office/drawing/2014/main" id="{030EFED0-585B-2169-9D5F-88B341DE0A4B}"/>
              </a:ext>
            </a:extLst>
          </p:cNvPr>
          <p:cNvSpPr txBox="1"/>
          <p:nvPr/>
        </p:nvSpPr>
        <p:spPr>
          <a:xfrm>
            <a:off x="437639" y="908942"/>
            <a:ext cx="6974356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1" algn="r" rtl="1">
              <a:lnSpc>
                <a:spcPct val="83777"/>
              </a:lnSpc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يقول الثنائي ما يوافق الإشارة. </a:t>
            </a:r>
            <a:endParaRPr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AC84BA-C0B1-DF2D-9D25-144B4361F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964" y="2231272"/>
            <a:ext cx="3164071" cy="33471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Espace réservé pour une image  15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F0AF50E5-F7C4-BF15-346B-0DC2A3D197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534019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34688-CB6E-6F16-4233-353F402BC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6211C2E-812A-45C1-4F25-3E2254B545E3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1C1D86-5C4B-541C-96F9-A7313A1CE1AC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278968" y="756000"/>
            <a:ext cx="7261078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وقت النجمة الآن. الفائز بنجمة الاستماع هو (هي) صديقكم (صديقتكم)............. صفقوا له (لها).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A0C176C-C50F-2602-1B34-A90719678F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96249" y="756000"/>
            <a:ext cx="756000" cy="756000"/>
          </a:xfrm>
        </p:spPr>
      </p:pic>
      <p:pic>
        <p:nvPicPr>
          <p:cNvPr id="1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39BBA95F-1716-D850-D239-E7C29F7444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EF8A51-3823-4482-B71B-5FC329EA9BC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032DC9-C903-8EA1-F5A0-3E603C4EC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CE02337-E075-C264-D802-24E194A63B9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DC55DA-059E-DD33-A13E-C0515AA5D05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2AAC3B-D2AB-FC00-FEB1-6BC9E1706EF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F0120B-1FD6-89F1-5125-80094CEE509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D4F182-6782-2306-E463-6FA972DED3E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14FB49-B10E-EE71-7D9B-BF364D23D2C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120472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استراحة قصيرة قبل أن نواصل. قفوا، سنردد النشيد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1800" dirty="0"/>
          </a:p>
        </p:txBody>
      </p:sp>
      <p:pic>
        <p:nvPicPr>
          <p:cNvPr id="16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03E9E211-4510-7610-7FA3-F580B98D81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73D0B5A-9DCC-4AF1-2670-E912B2F3B1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53235D9-9F1A-1FFD-3891-4F6237DF397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406D58-0B03-DFDB-04B1-8E2AAE19EA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E57753B-F802-3CD9-3855-96C1919FEFE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C0D5218-6317-E724-1549-2F2D6077352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E81184-C5B6-99A2-09C2-2037F429A8C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7DD9AA-ED10-277F-03F0-CE942A1B9C2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48C729-3B27-E52B-A8DF-8489D107C4F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579C03-747B-4817-5370-5BDD014F133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5" name="WhatsApp Video 2025-11-01 at 20.16.21">
            <a:hlinkClick r:id="" action="ppaction://media"/>
            <a:extLst>
              <a:ext uri="{FF2B5EF4-FFF2-40B4-BE49-F238E27FC236}">
                <a16:creationId xmlns:a16="http://schemas.microsoft.com/office/drawing/2014/main" id="{89FD5F7F-9573-9746-94D0-F21A1F7423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21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7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3A56B-B09E-B405-3D28-7CA701D23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3B5E1C8B-7457-22AA-4998-E70796C013CD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3F5D2F3-08DD-22BE-44E9-443130AE409B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E334C43A-25A0-EDA3-80E1-02B971E03D67}"/>
              </a:ext>
            </a:extLst>
          </p:cNvPr>
          <p:cNvSpPr txBox="1">
            <a:spLocks/>
          </p:cNvSpPr>
          <p:nvPr/>
        </p:nvSpPr>
        <p:spPr>
          <a:xfrm>
            <a:off x="271147" y="1698651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Microsoft Uighur" panose="02000000000000000000" pitchFamily="2" charset="-78"/>
              </a:rPr>
              <a:t>قراءة/ كتابة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476D6BE0-77A2-55FA-E648-61A1FB92B8CB}"/>
              </a:ext>
            </a:extLst>
          </p:cNvPr>
          <p:cNvSpPr txBox="1">
            <a:spLocks/>
          </p:cNvSpPr>
          <p:nvPr/>
        </p:nvSpPr>
        <p:spPr>
          <a:xfrm>
            <a:off x="878748" y="3670839"/>
            <a:ext cx="6400452" cy="1025924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تعرف حرف الراء وتمييزه وقراءته مع الحركات القصيرة والطويلة. 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رسم الحرف منفردا ومع الحركات القصيرة والطويلة.</a:t>
            </a: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51D6AE31-8833-11FF-BFF0-90D1B225D2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271147" y="2764549"/>
            <a:ext cx="731284" cy="73128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8C429B8-9EA8-0762-B6B4-803C20E4D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0289" y="1860651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0404C4-5B1E-186B-EE56-93A0AD10E9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6703" y="3061302"/>
            <a:ext cx="746924" cy="7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149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</a:endParaRPr>
          </a:p>
        </p:txBody>
      </p:sp>
      <p:sp>
        <p:nvSpPr>
          <p:cNvPr id="4" name="Google Shape;1697;p99">
            <a:extLst>
              <a:ext uri="{FF2B5EF4-FFF2-40B4-BE49-F238E27FC236}">
                <a16:creationId xmlns:a16="http://schemas.microsoft.com/office/drawing/2014/main" id="{150C73E8-24DB-42BF-BCBA-7DE75B9FD15A}"/>
              </a:ext>
            </a:extLst>
          </p:cNvPr>
          <p:cNvSpPr txBox="1"/>
          <p:nvPr/>
        </p:nvSpPr>
        <p:spPr>
          <a:xfrm>
            <a:off x="2873807" y="2020299"/>
            <a:ext cx="557213" cy="5201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دا</a:t>
            </a:r>
            <a:endParaRPr sz="6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ضيفنا اليوم هو حرف الراء. في كلمة رسمٌ أسمع الصوت [ر]. </a:t>
            </a:r>
            <a:endParaRPr lang="fr-FR" dirty="0"/>
          </a:p>
        </p:txBody>
      </p:sp>
      <p:sp>
        <p:nvSpPr>
          <p:cNvPr id="9" name="Google Shape;1697;p99">
            <a:extLst>
              <a:ext uri="{FF2B5EF4-FFF2-40B4-BE49-F238E27FC236}">
                <a16:creationId xmlns:a16="http://schemas.microsoft.com/office/drawing/2014/main" id="{470D42E6-A4AC-B743-BF16-05660BCD4DA6}"/>
              </a:ext>
            </a:extLst>
          </p:cNvPr>
          <p:cNvSpPr txBox="1"/>
          <p:nvPr/>
        </p:nvSpPr>
        <p:spPr>
          <a:xfrm>
            <a:off x="3141185" y="1420387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99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د</a:t>
            </a:r>
            <a:endParaRPr sz="72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B856298-AB25-E099-7BF7-71F1A3A89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8C87245-B053-A500-63A5-01D2DFC44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D3970F0-59A8-B72A-B101-B3375EA16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6F053F-3699-11AF-F1FC-AB9256D4A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9157E2-8082-4BAA-BDCF-07939DD5E8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0C5390-999A-2A2C-15E0-02F6D3782FF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DF9BD5-F8D6-B820-3A0B-940A5C2C27C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2A5DE5-3ECE-DD17-842F-EED7649386D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5" name="Google Shape;1697;p99">
            <a:extLst>
              <a:ext uri="{FF2B5EF4-FFF2-40B4-BE49-F238E27FC236}">
                <a16:creationId xmlns:a16="http://schemas.microsoft.com/office/drawing/2014/main" id="{1886E827-8AB0-3EC2-8574-39C645BDB5B7}"/>
              </a:ext>
            </a:extLst>
          </p:cNvPr>
          <p:cNvSpPr txBox="1"/>
          <p:nvPr/>
        </p:nvSpPr>
        <p:spPr>
          <a:xfrm>
            <a:off x="4145239" y="1851645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د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10;p74">
            <a:extLst>
              <a:ext uri="{FF2B5EF4-FFF2-40B4-BE49-F238E27FC236}">
                <a16:creationId xmlns:a16="http://schemas.microsoft.com/office/drawing/2014/main" id="{FF4BAF3C-6E28-D2B9-43EA-BA1CD668B85F}"/>
              </a:ext>
            </a:extLst>
          </p:cNvPr>
          <p:cNvSpPr txBox="1"/>
          <p:nvPr/>
        </p:nvSpPr>
        <p:spPr>
          <a:xfrm>
            <a:off x="2327822" y="1236132"/>
            <a:ext cx="557213" cy="377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19900"/>
              <a:buFont typeface="Calibri"/>
              <a:buNone/>
            </a:pPr>
            <a:r>
              <a:rPr lang="ar-MA" sz="239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ر</a:t>
            </a:r>
            <a:endParaRPr sz="8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7D0FAA8-8E71-AD19-9D97-F689C18DE5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26" name="Picture 2" descr="Feliz niña niño lindo dibujar sobre lienzo | Vector Premium">
            <a:extLst>
              <a:ext uri="{FF2B5EF4-FFF2-40B4-BE49-F238E27FC236}">
                <a16:creationId xmlns:a16="http://schemas.microsoft.com/office/drawing/2014/main" id="{F438021E-8CCA-E2CF-3698-D2105340B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86" b="7730"/>
          <a:stretch>
            <a:fillRect/>
          </a:stretch>
        </p:blipFill>
        <p:spPr bwMode="auto">
          <a:xfrm>
            <a:off x="4080426" y="1653221"/>
            <a:ext cx="3461794" cy="467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08888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BFD95-E446-7A82-AA5D-DDF0A502B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551426B-4FD2-AF7B-9C69-404F95513911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D52ADF0-EFB7-7C20-8BCF-E0D9801331C6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</a:endParaRPr>
          </a:p>
        </p:txBody>
      </p:sp>
      <p:sp>
        <p:nvSpPr>
          <p:cNvPr id="4" name="Google Shape;1697;p99">
            <a:extLst>
              <a:ext uri="{FF2B5EF4-FFF2-40B4-BE49-F238E27FC236}">
                <a16:creationId xmlns:a16="http://schemas.microsoft.com/office/drawing/2014/main" id="{AB95A8E7-28B0-92AA-6170-703F077949A7}"/>
              </a:ext>
            </a:extLst>
          </p:cNvPr>
          <p:cNvSpPr txBox="1"/>
          <p:nvPr/>
        </p:nvSpPr>
        <p:spPr>
          <a:xfrm>
            <a:off x="2873807" y="2020299"/>
            <a:ext cx="557213" cy="5201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دا</a:t>
            </a:r>
            <a:endParaRPr sz="6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6CBA3BA-6B1C-0612-FD99-D93EE5EB5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0">
              <a:spcBef>
                <a:spcPts val="0"/>
              </a:spcBef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سنتدرب على تمييز الصوت [ر] في كلمات. </a:t>
            </a:r>
            <a:endParaRPr lang="fr-FR" sz="2400" dirty="0"/>
          </a:p>
        </p:txBody>
      </p:sp>
      <p:sp>
        <p:nvSpPr>
          <p:cNvPr id="9" name="Google Shape;1697;p99">
            <a:extLst>
              <a:ext uri="{FF2B5EF4-FFF2-40B4-BE49-F238E27FC236}">
                <a16:creationId xmlns:a16="http://schemas.microsoft.com/office/drawing/2014/main" id="{FC9540A4-09D3-6854-AB6C-ADD1E7471B88}"/>
              </a:ext>
            </a:extLst>
          </p:cNvPr>
          <p:cNvSpPr txBox="1"/>
          <p:nvPr/>
        </p:nvSpPr>
        <p:spPr>
          <a:xfrm>
            <a:off x="3141185" y="1420387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99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د</a:t>
            </a:r>
            <a:endParaRPr sz="72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BDF1449-395A-AB40-8CC2-E3B6A7795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BD4A64-FB99-7EAB-113D-103137E28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18CDB0-91FB-82B2-D36D-44F252AF9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CA57D7-6990-508E-951B-C78A595DF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62289F-20CD-F7B2-E278-5BF85F36EA9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B9E51F-ABEE-0D1B-1E4B-16EC9E1E3E8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2D646F-A259-6F34-0226-C771D8F0C07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07D748-D82C-2BF8-AB02-168B27DD410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5" name="Google Shape;1697;p99">
            <a:extLst>
              <a:ext uri="{FF2B5EF4-FFF2-40B4-BE49-F238E27FC236}">
                <a16:creationId xmlns:a16="http://schemas.microsoft.com/office/drawing/2014/main" id="{4934286B-7C39-029E-532D-5B667F4E562A}"/>
              </a:ext>
            </a:extLst>
          </p:cNvPr>
          <p:cNvSpPr txBox="1"/>
          <p:nvPr/>
        </p:nvSpPr>
        <p:spPr>
          <a:xfrm>
            <a:off x="4145239" y="1851645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د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2026;p126">
            <a:extLst>
              <a:ext uri="{FF2B5EF4-FFF2-40B4-BE49-F238E27FC236}">
                <a16:creationId xmlns:a16="http://schemas.microsoft.com/office/drawing/2014/main" id="{F2D5AA4A-A986-680B-6D7D-16C10ED2A5D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53338" y="2761052"/>
            <a:ext cx="1830084" cy="184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27;p126">
            <a:extLst>
              <a:ext uri="{FF2B5EF4-FFF2-40B4-BE49-F238E27FC236}">
                <a16:creationId xmlns:a16="http://schemas.microsoft.com/office/drawing/2014/main" id="{C195FA08-18F2-F1D3-FAB9-35E87633AA6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30375" y="2841150"/>
            <a:ext cx="1590825" cy="168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0650CCD-9697-18D6-5778-A3AB3EB5BD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2073294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F573F-4DF6-2300-B0FE-049F8130A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865A7AB-F262-9592-5C5E-ED97A9F647D0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134F1F-34D1-089D-1CAD-35FC53F3845C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97B2"/>
              </a:solidFill>
            </a:endParaRPr>
          </a:p>
        </p:txBody>
      </p:sp>
      <p:sp>
        <p:nvSpPr>
          <p:cNvPr id="4" name="Google Shape;1697;p99">
            <a:extLst>
              <a:ext uri="{FF2B5EF4-FFF2-40B4-BE49-F238E27FC236}">
                <a16:creationId xmlns:a16="http://schemas.microsoft.com/office/drawing/2014/main" id="{9EF803A8-7BE3-840F-A025-48F89F9CEAC4}"/>
              </a:ext>
            </a:extLst>
          </p:cNvPr>
          <p:cNvSpPr txBox="1"/>
          <p:nvPr/>
        </p:nvSpPr>
        <p:spPr>
          <a:xfrm>
            <a:off x="2873807" y="2020299"/>
            <a:ext cx="557213" cy="5201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دا</a:t>
            </a:r>
            <a:endParaRPr sz="6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0B8B8902-F769-C203-0A72-7FBDD5AA4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75" y="774696"/>
            <a:ext cx="6840000" cy="612000"/>
          </a:xfrm>
        </p:spPr>
        <p:txBody>
          <a:bodyPr>
            <a:normAutofit/>
          </a:bodyPr>
          <a:lstStyle/>
          <a:p>
            <a:pPr lvl="0" rtl="0">
              <a:spcBef>
                <a:spcPts val="0"/>
              </a:spcBef>
            </a:pPr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أرقام – محفظة – وزرة – جرس – دفتر - منقلة</a:t>
            </a:r>
            <a:endParaRPr lang="fr-FR" sz="2000" dirty="0"/>
          </a:p>
        </p:txBody>
      </p:sp>
      <p:sp>
        <p:nvSpPr>
          <p:cNvPr id="9" name="Google Shape;1697;p99">
            <a:extLst>
              <a:ext uri="{FF2B5EF4-FFF2-40B4-BE49-F238E27FC236}">
                <a16:creationId xmlns:a16="http://schemas.microsoft.com/office/drawing/2014/main" id="{B0139B01-77FD-B4E3-E797-17C2B6C58E30}"/>
              </a:ext>
            </a:extLst>
          </p:cNvPr>
          <p:cNvSpPr txBox="1"/>
          <p:nvPr/>
        </p:nvSpPr>
        <p:spPr>
          <a:xfrm>
            <a:off x="3141185" y="1420387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99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د</a:t>
            </a:r>
            <a:endParaRPr sz="72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811177-2908-3AEF-CCE2-1922DCD2B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72E8589-708E-7ADA-2B9E-8A8160307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1F77348-7EE7-E10C-00EB-3A7A83010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7CFAC95-BC6C-8D64-EB77-E815B867BB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8986515-A24F-E0B3-FAB0-2FD06F58265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21284C-D410-E718-EF6B-5B87645C407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96F757-0474-E383-3D3B-87070DE7258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8EAD43-F92C-6E36-8E13-C6170DC9A29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5" name="Google Shape;1697;p99">
            <a:extLst>
              <a:ext uri="{FF2B5EF4-FFF2-40B4-BE49-F238E27FC236}">
                <a16:creationId xmlns:a16="http://schemas.microsoft.com/office/drawing/2014/main" id="{833FB744-567B-E61F-0E1E-BD1BBEEBF14F}"/>
              </a:ext>
            </a:extLst>
          </p:cNvPr>
          <p:cNvSpPr txBox="1"/>
          <p:nvPr/>
        </p:nvSpPr>
        <p:spPr>
          <a:xfrm>
            <a:off x="4145239" y="1851645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د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50D7F9C-1EA0-BE19-C7D2-7A78DBD65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4976" y="4308568"/>
            <a:ext cx="1259578" cy="143767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A48BEF5-EB3B-2226-58D7-8685FBA1CD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715" y="2149143"/>
            <a:ext cx="1903016" cy="1428614"/>
          </a:xfrm>
          <a:prstGeom prst="rect">
            <a:avLst/>
          </a:prstGeom>
        </p:spPr>
      </p:pic>
      <p:pic>
        <p:nvPicPr>
          <p:cNvPr id="19" name="Image 18" descr="Une image contenant Police, Graphique, logo, symbole&#10;&#10;Description générée automatiquement">
            <a:extLst>
              <a:ext uri="{FF2B5EF4-FFF2-40B4-BE49-F238E27FC236}">
                <a16:creationId xmlns:a16="http://schemas.microsoft.com/office/drawing/2014/main" id="{55A9723B-E8D0-8C2C-F860-D05728AC8B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97" y="2262308"/>
            <a:ext cx="1648148" cy="1286486"/>
          </a:xfrm>
          <a:prstGeom prst="rect">
            <a:avLst/>
          </a:prstGeom>
        </p:spPr>
      </p:pic>
      <p:pic>
        <p:nvPicPr>
          <p:cNvPr id="20" name="Image 19" descr="Une image contenant clipart, dessin, accessoire, sac&#10;&#10;Description générée automatiquement">
            <a:extLst>
              <a:ext uri="{FF2B5EF4-FFF2-40B4-BE49-F238E27FC236}">
                <a16:creationId xmlns:a16="http://schemas.microsoft.com/office/drawing/2014/main" id="{E1BC7F75-ABD0-6E36-1EF9-EC3B92597D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930" y="2186711"/>
            <a:ext cx="1169251" cy="1437679"/>
          </a:xfrm>
          <a:prstGeom prst="rect">
            <a:avLst/>
          </a:prstGeom>
        </p:spPr>
      </p:pic>
      <p:pic>
        <p:nvPicPr>
          <p:cNvPr id="21" name="Image 20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E43335AE-99E8-A7A7-A06A-FA4D9C2D5C8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33" y="3952134"/>
            <a:ext cx="1488132" cy="203964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43A20EE-0A52-5E06-8C90-73C4A7D42C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97" y="4171243"/>
            <a:ext cx="1666825" cy="1670223"/>
          </a:xfrm>
          <a:prstGeom prst="rect">
            <a:avLst/>
          </a:prstGeom>
        </p:spPr>
      </p:pic>
      <p:pic>
        <p:nvPicPr>
          <p:cNvPr id="25" name="Espace réservé pour une image  2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13E68D7-6D86-1F1E-B606-A37B634516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2813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CBA9C-E79F-6330-E94B-D5237BA79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CC35FA9-678C-32E8-3B3C-0787B05A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بعد أن تعلمنا كيف نميز الصوت [ر]، سنتعرف كيف نقرأ ونرسم حرف الراء</a:t>
            </a:r>
            <a:endParaRPr lang="fr-FR" sz="20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394381D-58D9-DB8E-C287-8827F8EDB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ADE492-41ED-5139-AD74-D31CF551D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A936515-17CC-B717-EFEB-8DE3BED13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9D498E-5925-9992-9032-34E16E775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7A6E9C-3DA5-A297-D3AD-62AD4CB8603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181FC9-FB96-4E1D-9302-2FBA5FDF402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AADDCF-7CFB-B123-DA41-5CC0B276BA7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641857-3F09-E407-A62A-12931600102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906A844-E0B1-ECC6-9434-42F742823A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Google Shape;2354;p102">
            <a:extLst>
              <a:ext uri="{FF2B5EF4-FFF2-40B4-BE49-F238E27FC236}">
                <a16:creationId xmlns:a16="http://schemas.microsoft.com/office/drawing/2014/main" id="{8E1FE82D-0C6C-A223-26AD-F7B419A17411}"/>
              </a:ext>
            </a:extLst>
          </p:cNvPr>
          <p:cNvSpPr/>
          <p:nvPr/>
        </p:nvSpPr>
        <p:spPr>
          <a:xfrm>
            <a:off x="3971151" y="2535567"/>
            <a:ext cx="1095612" cy="8934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ar-MA" sz="287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ر</a:t>
            </a:r>
            <a:endParaRPr sz="287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01463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2EB54-B007-E280-6076-F8F4E4C3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843B3E9-1069-4C2C-54ED-70B2F458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4FE10FE-387C-B842-D939-75049E9AE7D3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96A474D-F0E6-C371-73CA-21F1F6B35E56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382C2590-F0F7-EC0E-9F44-1A11B8F79ABE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B330579-C2B4-2E5A-C1E7-F180D118FDDA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3431B9F-7C42-7FF8-7547-4AE150CC157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55A3F271-476F-E2A6-C81A-DE2815E2A35B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10FCDD-51D4-E43E-25F1-A6ADF634946A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606C6CB-69A4-5472-FE0E-AF1BFB31917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D25B9E63-B560-D7DB-0A3D-30826BFACF8E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D8B1ACC-AB8F-4364-8C60-66E929CAE5A3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468BB99-3EA2-05D0-2A1B-7C42D7E1725D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5E14DC42-2128-206E-F13C-3C5D6D7778DD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122EF88A-98E7-29D5-52EC-4483E67F08EF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9F70246-EA09-0912-08EC-EE2376D14CD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41DDC7C9-9641-5927-83FB-E0D3383E5E91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4E43D979-6AAB-3E95-4A53-2E59ABA20206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1A9D2F8C-E0A5-4EC6-87B8-6D5BC36DFC2A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استماع وتحدث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tzm-Arab-MA" dirty="0"/>
              <a:t>قراءة </a:t>
            </a:r>
            <a:r>
              <a:rPr lang="ar-MA" dirty="0"/>
              <a:t>حرف الراء مع التنوين</a:t>
            </a:r>
            <a:endParaRPr lang="tzm-Arab-MA" dirty="0"/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خط - نقل</a:t>
            </a:r>
            <a:endParaRPr lang="tzm-Arab-MA" dirty="0"/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4F985871-0C1E-CB34-3EF2-A01B3E84B358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معجم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استماع وتحدث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قراءة :  </a:t>
            </a:r>
            <a:r>
              <a:rPr lang="ar-MA" dirty="0"/>
              <a:t> </a:t>
            </a:r>
            <a:r>
              <a:rPr lang="tzm-Arab-MA" dirty="0"/>
              <a:t>حرف </a:t>
            </a:r>
            <a:r>
              <a:rPr lang="ar-MA" dirty="0"/>
              <a:t>الميم مع الحركات القصيرة والطويلة</a:t>
            </a:r>
            <a:endParaRPr lang="tzm-Arab-MA" dirty="0"/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خط : رسم الحرف منفردا</a:t>
            </a:r>
            <a:r>
              <a:rPr lang="ar-MA" dirty="0"/>
              <a:t> ومع الحركات القصيرة والطويلة</a:t>
            </a:r>
            <a:endParaRPr lang="tzm-Arab-MA" dirty="0"/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0BCC33B1-DB39-9F03-A440-33C439C6D8E0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ClrTx/>
              <a:buNone/>
            </a:pPr>
            <a:endParaRPr lang="ar-MA" dirty="0"/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استماع وتحدث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قراءة : دمج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إملاء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57C93782-7C19-A1B6-F994-B51443D72B90}"/>
              </a:ext>
            </a:extLst>
          </p:cNvPr>
          <p:cNvSpPr txBox="1">
            <a:spLocks/>
          </p:cNvSpPr>
          <p:nvPr/>
        </p:nvSpPr>
        <p:spPr>
          <a:xfrm>
            <a:off x="4896000" y="3878113"/>
            <a:ext cx="3420000" cy="8507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buClrTx/>
              <a:buNone/>
            </a:pPr>
            <a:endParaRPr lang="ar-MA" dirty="0"/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استماع وتحدث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قراءة </a:t>
            </a:r>
            <a:r>
              <a:rPr lang="ar-MA" dirty="0"/>
              <a:t>حرف الميم مع الحركات القصيرة والطويلة</a:t>
            </a:r>
            <a:endParaRPr lang="tzm-Arab-MA" dirty="0"/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خط : رسم الحرف </a:t>
            </a:r>
            <a:r>
              <a:rPr lang="ar-MA" dirty="0"/>
              <a:t>منفردا ومع الحركات القصيرة والطويلة</a:t>
            </a:r>
            <a:endParaRPr lang="tzm-Arab-MA" dirty="0"/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31F024E-5D0E-887B-DC40-5D639FE7CD1A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استماع وتحدث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قراءة/كتابة :أراجع ما تعلمته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إنتاج كتابي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6EC3270-B56E-9C68-862F-189DAB8D0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4580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A587D45-59B7-FAE6-81F0-8FE788A9445E}"/>
              </a:ext>
            </a:extLst>
          </p:cNvPr>
          <p:cNvSpPr txBox="1">
            <a:spLocks/>
          </p:cNvSpPr>
          <p:nvPr/>
        </p:nvSpPr>
        <p:spPr>
          <a:xfrm>
            <a:off x="4845003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استماع وتحدث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قراءة : حرف الراء مع الحركات القصيرة والطويلة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خط : رسم الحرف منفردا ومع الحركات القصيرة والطويلة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A823E8E-EF54-EAB6-B9C2-9A2DD84139BC}"/>
              </a:ext>
            </a:extLst>
          </p:cNvPr>
          <p:cNvSpPr/>
          <p:nvPr/>
        </p:nvSpPr>
        <p:spPr>
          <a:xfrm>
            <a:off x="7005261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18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E33C6-E97B-B03A-03A1-FBAFC5D28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64AF897D-F47B-F290-5F58-2EE2FF0A1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أرى حرف الراء. </a:t>
            </a:r>
            <a:r>
              <a:rPr lang="ar-MA" sz="2000" b="1" i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رددوا: حرف الراء – حرف الراء</a:t>
            </a:r>
            <a:endParaRPr lang="fr-FR" sz="20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47F68DB-A00D-F493-FAF8-5A567B07F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E78D8AA-1A0F-328C-3385-F54F19F47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19F7106-638E-4BCD-7399-01458CEDC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B338ECF-63B3-4F8E-6F3C-8D5BABDD1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121D41-1472-BC50-E8EC-C0BCC0AB70F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8EF2BA-63B5-706E-75DD-879DC314292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4B187F-27E8-FFE7-94FE-57B91324050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3CEA8E-7F52-75CC-E9F5-743EEA21D5E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5" name="Google Shape;2354;p102">
            <a:extLst>
              <a:ext uri="{FF2B5EF4-FFF2-40B4-BE49-F238E27FC236}">
                <a16:creationId xmlns:a16="http://schemas.microsoft.com/office/drawing/2014/main" id="{E11DACC0-8869-121C-B477-3D24D470D6A3}"/>
              </a:ext>
            </a:extLst>
          </p:cNvPr>
          <p:cNvSpPr/>
          <p:nvPr/>
        </p:nvSpPr>
        <p:spPr>
          <a:xfrm>
            <a:off x="3971151" y="2535567"/>
            <a:ext cx="1095612" cy="8934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ar-MA" sz="287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ر</a:t>
            </a:r>
            <a:endParaRPr sz="287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F4946D4-1F5F-A5DD-CA2F-7118CF3969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3998709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71B57-047A-62AC-8BE2-C59CE4AD1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A044F97-8F3C-AC7C-C10C-51F64B871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DB1FD6D-AA3F-9973-1186-8DCFEDE47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65BE8D0-C73B-4D3B-DEA4-24F1B18B4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47FC08-E5F4-CE0B-112C-E66089609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6D812D-3F1F-2547-D46B-1C7A5A49F64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E1F791-FFAD-F446-E9DA-E19863D3695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B36E03-E75E-D238-FE5C-2A214644C99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1D742F-824A-5128-AFC1-11341F87B43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6" name="Google Shape;2119;p75">
            <a:extLst>
              <a:ext uri="{FF2B5EF4-FFF2-40B4-BE49-F238E27FC236}">
                <a16:creationId xmlns:a16="http://schemas.microsoft.com/office/drawing/2014/main" id="{266E8EB5-AA32-3660-30BC-F62A92AC1749}"/>
              </a:ext>
            </a:extLst>
          </p:cNvPr>
          <p:cNvSpPr txBox="1">
            <a:spLocks/>
          </p:cNvSpPr>
          <p:nvPr/>
        </p:nvSpPr>
        <p:spPr>
          <a:xfrm>
            <a:off x="710775" y="69787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من يمر إلى السبورة ليشير لحرف الراء؟</a:t>
            </a:r>
            <a:endParaRPr lang="ar-MA" sz="2400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C630CF-7EF5-E047-4A2E-B1B7259A392A}"/>
              </a:ext>
            </a:extLst>
          </p:cNvPr>
          <p:cNvGrpSpPr/>
          <p:nvPr/>
        </p:nvGrpSpPr>
        <p:grpSpPr>
          <a:xfrm>
            <a:off x="1038405" y="1993900"/>
            <a:ext cx="7246800" cy="4249200"/>
            <a:chOff x="833398" y="1930400"/>
            <a:chExt cx="7246800" cy="4249200"/>
          </a:xfrm>
        </p:grpSpPr>
        <p:graphicFrame>
          <p:nvGraphicFramePr>
            <p:cNvPr id="21" name="Google Shape;2118;p75">
              <a:extLst>
                <a:ext uri="{FF2B5EF4-FFF2-40B4-BE49-F238E27FC236}">
                  <a16:creationId xmlns:a16="http://schemas.microsoft.com/office/drawing/2014/main" id="{F07EFB8B-073A-1F26-A480-54ECDD35A4E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16629431"/>
                </p:ext>
              </p:extLst>
            </p:nvPr>
          </p:nvGraphicFramePr>
          <p:xfrm>
            <a:off x="833398" y="1930400"/>
            <a:ext cx="7245350" cy="424920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103505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</a:tblGrid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خ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ح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ج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ث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ت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ب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أ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ص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ش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س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ز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ر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ذ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د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ق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ف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غ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ع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ظ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ط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ض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ي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و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هـ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ن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م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ل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كـ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CAAC6FEA-8E3A-F1AD-5921-607E85D8FE6C}"/>
                </a:ext>
              </a:extLst>
            </p:cNvPr>
            <p:cNvSpPr/>
            <p:nvPr/>
          </p:nvSpPr>
          <p:spPr>
            <a:xfrm>
              <a:off x="833398" y="1930400"/>
              <a:ext cx="7246800" cy="4249200"/>
            </a:xfrm>
            <a:prstGeom prst="roundRect">
              <a:avLst/>
            </a:prstGeom>
            <a:noFill/>
            <a:ln w="57150">
              <a:solidFill>
                <a:srgbClr val="424D7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FC61DCB-5E28-258A-AECF-62EF5D1C56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545999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AC6B5-DB25-DB5D-A199-361F6C37B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EC662F9-F19C-515B-F7B1-F5213BFF4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CCEE92C-4DD3-271D-31BA-010DE7AF4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251556-D968-F97D-EAFB-885886268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52A1E8-4B82-B5E1-131A-613273B1E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CFE17B-F5B5-C090-E132-00A94A8DEBA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BE30EB-5E89-876A-A2FE-FD2FE7CFEAC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A359D7-DABD-D8F7-0784-BB293C42070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9815AD-0C22-B782-D598-EEEC29E27EE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6" name="Google Shape;2119;p75">
            <a:extLst>
              <a:ext uri="{FF2B5EF4-FFF2-40B4-BE49-F238E27FC236}">
                <a16:creationId xmlns:a16="http://schemas.microsoft.com/office/drawing/2014/main" id="{ACBEF145-0A80-F462-1A98-C0991DB2A4C1}"/>
              </a:ext>
            </a:extLst>
          </p:cNvPr>
          <p:cNvSpPr txBox="1">
            <a:spLocks/>
          </p:cNvSpPr>
          <p:nvPr/>
        </p:nvSpPr>
        <p:spPr>
          <a:xfrm>
            <a:off x="710775" y="69787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spcBef>
                <a:spcPts val="0"/>
              </a:spcBef>
              <a:buClr>
                <a:srgbClr val="A5A5A5"/>
              </a:buClr>
              <a:buSzPts val="1600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هذا حرف الراء.</a:t>
            </a:r>
            <a:r>
              <a:rPr lang="fr-FR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رددوا: حرف الراء.</a:t>
            </a:r>
            <a:endParaRPr lang="ar-MA" sz="2400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92625D6-6F82-1205-A961-EB5C5F2846FB}"/>
              </a:ext>
            </a:extLst>
          </p:cNvPr>
          <p:cNvGrpSpPr/>
          <p:nvPr/>
        </p:nvGrpSpPr>
        <p:grpSpPr>
          <a:xfrm>
            <a:off x="1038405" y="1993900"/>
            <a:ext cx="7246800" cy="4249200"/>
            <a:chOff x="833398" y="1930400"/>
            <a:chExt cx="7246800" cy="4249200"/>
          </a:xfrm>
        </p:grpSpPr>
        <p:graphicFrame>
          <p:nvGraphicFramePr>
            <p:cNvPr id="21" name="Google Shape;2118;p75">
              <a:extLst>
                <a:ext uri="{FF2B5EF4-FFF2-40B4-BE49-F238E27FC236}">
                  <a16:creationId xmlns:a16="http://schemas.microsoft.com/office/drawing/2014/main" id="{EC63529F-83CB-E0F3-370C-558057B4379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6806454"/>
                </p:ext>
              </p:extLst>
            </p:nvPr>
          </p:nvGraphicFramePr>
          <p:xfrm>
            <a:off x="833398" y="1930400"/>
            <a:ext cx="7245350" cy="424920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103505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</a:tblGrid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خ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ح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ج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ث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ت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ب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أ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ص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ش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س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ز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ر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ذ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د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ق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ف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غ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ع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ظ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ط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ض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ي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و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هـ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ن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م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ل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كـ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F4D24E4C-4F05-A22C-3B44-01438BF0AD54}"/>
                </a:ext>
              </a:extLst>
            </p:cNvPr>
            <p:cNvSpPr/>
            <p:nvPr/>
          </p:nvSpPr>
          <p:spPr>
            <a:xfrm>
              <a:off x="833398" y="1930400"/>
              <a:ext cx="7246800" cy="4249200"/>
            </a:xfrm>
            <a:prstGeom prst="roundRect">
              <a:avLst/>
            </a:prstGeom>
            <a:noFill/>
            <a:ln w="57150">
              <a:solidFill>
                <a:srgbClr val="424D7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pic>
        <p:nvPicPr>
          <p:cNvPr id="19" name="Espace réservé pour une image  1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4CFC7FD-EDC2-32EF-6446-52DA03EE74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544317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10775" y="792000"/>
            <a:ext cx="6840000" cy="612000"/>
          </a:xfrm>
        </p:spPr>
        <p:txBody>
          <a:bodyPr>
            <a:normAutofit/>
          </a:bodyPr>
          <a:lstStyle/>
          <a:p>
            <a:pPr lvl="0"/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سنتعرف الآن على مختلف كتابات حرف الراء</a:t>
            </a: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حرف الراء منفصل كما في كلمة "رسَْمٌ "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2655D2-57ED-BF98-7E55-227F18F22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9CBDF5E-2C2E-5B41-EBC7-C75DEB7D2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1736EB-5A76-416B-A199-DA31025DD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6924C95-A573-3B77-D754-558AA725D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338508-E927-7FAA-2203-8097D1E3E3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807231-E0A0-556A-79EF-B896484DFA8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A89207-C0A2-937D-395B-916BCB1B53B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0B39FD-610C-1B4F-B7ED-75D2958F019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8011D70-F372-62FD-A19A-9264572796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9" name="Google Shape;2403;p107">
            <a:extLst>
              <a:ext uri="{FF2B5EF4-FFF2-40B4-BE49-F238E27FC236}">
                <a16:creationId xmlns:a16="http://schemas.microsoft.com/office/drawing/2014/main" id="{9098C89F-37DF-4DF3-A1DD-3465C5CCA066}"/>
              </a:ext>
            </a:extLst>
          </p:cNvPr>
          <p:cNvSpPr/>
          <p:nvPr/>
        </p:nvSpPr>
        <p:spPr>
          <a:xfrm>
            <a:off x="5222560" y="3428999"/>
            <a:ext cx="2211355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dirty="0">
                <a:solidFill>
                  <a:srgbClr val="FF0000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ر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C904C83-E964-33C9-5F44-356A9A358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7377" y="3168647"/>
            <a:ext cx="294462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15003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E68C4-9841-996D-D5EB-D756807D6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5C22435-9CA7-AB58-FDD2-6B8206CD9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75" y="792000"/>
            <a:ext cx="6840000" cy="612000"/>
          </a:xfrm>
        </p:spPr>
        <p:txBody>
          <a:bodyPr>
            <a:normAutofit/>
          </a:bodyPr>
          <a:lstStyle/>
          <a:p>
            <a:pPr lvl="0"/>
            <a:r>
              <a:rPr lang="ar-SA" b="1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حرف الراء متصل كما في كلمة جرس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B1F811-E5BB-E01A-8AF2-FADB5E5B5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D6FC4AD-C4A2-ACF4-1B02-F7074C8AF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6B7266-6E81-6AE5-3088-CD26D1155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A3BB23-63DF-F92E-CBEF-C850743AE3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D8573D-523C-A793-BE93-8649143C854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63D22D-3F2A-A7FC-E0E6-C45F465AC87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32A1E4-4A13-6F02-B37C-6D32F069288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B7E94-36D0-D8B4-77BB-CCD7B8499F6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D281A73E-5DD4-1C61-6937-C557424609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0" name="Google Shape;2403;p107">
            <a:extLst>
              <a:ext uri="{FF2B5EF4-FFF2-40B4-BE49-F238E27FC236}">
                <a16:creationId xmlns:a16="http://schemas.microsoft.com/office/drawing/2014/main" id="{210EB313-F18B-DCBC-55A3-0A467D0A2109}"/>
              </a:ext>
            </a:extLst>
          </p:cNvPr>
          <p:cNvSpPr/>
          <p:nvPr/>
        </p:nvSpPr>
        <p:spPr>
          <a:xfrm>
            <a:off x="5222560" y="3183194"/>
            <a:ext cx="2211355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ar-MA" sz="8000" dirty="0">
                <a:solidFill>
                  <a:srgbClr val="FF0000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ـر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B87B80E-449E-A73B-AE7E-967413C8E0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0312" y="2897579"/>
            <a:ext cx="327993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84207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4D21C-5007-1AE5-28E6-983DCC0F5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2BE303C-AFF6-152A-5E8D-1AE3BC11A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AC85D7E-1256-822C-5197-94DEB7A2D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F74F710-BB45-0873-E8F3-3846B5701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D5897DC-F709-B876-F3F3-3883795DD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09DE07-E1DC-C1CD-BE88-FCB6CFA3B8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C0C6C4-A8D4-2640-2397-03677DF544D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20372D-96E3-DBC1-5741-012F43B4309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E63946-986D-BEC0-4027-0CD68AD3274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7" name="Google Shape;2405;p107">
            <a:extLst>
              <a:ext uri="{FF2B5EF4-FFF2-40B4-BE49-F238E27FC236}">
                <a16:creationId xmlns:a16="http://schemas.microsoft.com/office/drawing/2014/main" id="{0D2F6C16-EAEC-B558-E9CF-B931DB0FC8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7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2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رددوا: حرف الراء  منفصل- حرف الراء متصل</a:t>
            </a:r>
            <a:endParaRPr sz="2200" dirty="0"/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69863EC-E939-2939-21F9-658FB25DEF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Google Shape;2404;p107">
            <a:extLst>
              <a:ext uri="{FF2B5EF4-FFF2-40B4-BE49-F238E27FC236}">
                <a16:creationId xmlns:a16="http://schemas.microsoft.com/office/drawing/2014/main" id="{85027598-4C08-B793-A389-028FF78C0A60}"/>
              </a:ext>
            </a:extLst>
          </p:cNvPr>
          <p:cNvSpPr/>
          <p:nvPr/>
        </p:nvSpPr>
        <p:spPr>
          <a:xfrm>
            <a:off x="5225295" y="3348054"/>
            <a:ext cx="1680522" cy="106835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</a:t>
            </a:r>
            <a:endParaRPr sz="96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2404;p107">
            <a:extLst>
              <a:ext uri="{FF2B5EF4-FFF2-40B4-BE49-F238E27FC236}">
                <a16:creationId xmlns:a16="http://schemas.microsoft.com/office/drawing/2014/main" id="{38377AEE-86EA-DB16-CF93-D2F1E4787119}"/>
              </a:ext>
            </a:extLst>
          </p:cNvPr>
          <p:cNvSpPr/>
          <p:nvPr/>
        </p:nvSpPr>
        <p:spPr>
          <a:xfrm>
            <a:off x="2676982" y="3348054"/>
            <a:ext cx="1680522" cy="106835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ــر</a:t>
            </a:r>
            <a:endParaRPr sz="96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70402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CC056-AC6E-CC14-2219-05906DCAE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FC756F2-4FF5-AEEB-ADDF-C25412118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B97703E-C462-00FF-4737-857468B55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D74F473-C2F0-6CD2-6F30-A597A8970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8A6867-DE05-048A-2E37-9C2E01144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27AD0E-575E-DD3C-843B-652BD42816C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725A55-15E7-3631-7E3B-8EA2DC47CF6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B5F7DD-B28D-4E6F-5CBF-722FDD340F3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23B4EE-B4D1-CF23-BBA1-1B79DB03A3D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7" name="Google Shape;1696;p99">
            <a:extLst>
              <a:ext uri="{FF2B5EF4-FFF2-40B4-BE49-F238E27FC236}">
                <a16:creationId xmlns:a16="http://schemas.microsoft.com/office/drawing/2014/main" id="{53CCE40C-57E7-D0BB-653A-E6422479DBC6}"/>
              </a:ext>
            </a:extLst>
          </p:cNvPr>
          <p:cNvSpPr txBox="1"/>
          <p:nvPr/>
        </p:nvSpPr>
        <p:spPr>
          <a:xfrm>
            <a:off x="774441" y="795466"/>
            <a:ext cx="6720742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الآن سنتعلم كيف نقرأ حرف الراء مع الحركات القصيرة والسكون ومع الحركات الطويلة. </a:t>
            </a:r>
          </a:p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C34A12-4325-34DA-27BD-944AA2FFA8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E977E0-14D9-4D74-189E-2CE931EFC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255" y="2023253"/>
            <a:ext cx="7041490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06906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DB1FF-A6F9-DB83-8A90-39AED0557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35C7F98-E7BF-3833-61F7-2574EE789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D29E392-082D-9D75-9E02-9BB1CA93C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4A7F32-20C5-C873-C751-34BC2676D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93777A-9381-3BBE-70AB-CF9514AE04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874220-A635-A980-772E-0052B926083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CF5E45-EBF8-E451-2769-D089EF03A43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1F501F-93AE-0AA6-512E-71D51973E0C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799333-FEC8-D539-D9F0-E7BF2527863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8" name="Google Shape;1820;p109">
            <a:extLst>
              <a:ext uri="{FF2B5EF4-FFF2-40B4-BE49-F238E27FC236}">
                <a16:creationId xmlns:a16="http://schemas.microsoft.com/office/drawing/2014/main" id="{ECAF6A43-5DC2-B8AF-3E40-66263B06CFBD}"/>
              </a:ext>
            </a:extLst>
          </p:cNvPr>
          <p:cNvSpPr txBox="1"/>
          <p:nvPr/>
        </p:nvSpPr>
        <p:spPr>
          <a:xfrm>
            <a:off x="1194318" y="778071"/>
            <a:ext cx="63998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defTabSz="457200" rtl="1">
              <a:buClrTx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أنا أقرأ وأنتم ترددون بعدي</a:t>
            </a:r>
            <a:endParaRPr kumimoji="0" lang="ar-MA" sz="24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CEC534E-58ED-BDA5-86BC-F7CC4E232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7559" y="1995366"/>
            <a:ext cx="5172612" cy="3953933"/>
          </a:xfrm>
          <a:prstGeom prst="rect">
            <a:avLst/>
          </a:prstGeom>
        </p:spPr>
      </p:pic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9879A16-9559-1E1B-FC3C-43176B6B13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1483573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9AFCF-DD2F-D4FC-954C-0F4F7B484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F9853E8-E098-6776-AC55-C2C533947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59D79DF-84DF-6638-75E5-20BC1B71B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CB59475-D4C0-45A7-8F9F-71B5DEB6F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4AE614B-D834-26AC-92DA-E3097F32A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44CD8D-D5B7-A0A8-77B4-5F02A244BD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028BB8-487F-87C1-4134-192F21E45EC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78FAE0-C179-7F65-F30F-3905F37258E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F8CEB6-CCCF-3907-90C2-767430F9EA0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8" name="Google Shape;1820;p109">
            <a:extLst>
              <a:ext uri="{FF2B5EF4-FFF2-40B4-BE49-F238E27FC236}">
                <a16:creationId xmlns:a16="http://schemas.microsoft.com/office/drawing/2014/main" id="{89B7F109-3168-0070-2FC6-409AFA3A318C}"/>
              </a:ext>
            </a:extLst>
          </p:cNvPr>
          <p:cNvSpPr txBox="1"/>
          <p:nvPr/>
        </p:nvSpPr>
        <p:spPr>
          <a:xfrm>
            <a:off x="1166326" y="711390"/>
            <a:ext cx="63998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سأعين أربعة منكم للقراءة</a:t>
            </a:r>
            <a:endParaRPr lang="ar-MA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06BFADE-6C8B-CB12-D05C-4189F1D9B0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4331" y="2001962"/>
            <a:ext cx="5200604" cy="3975330"/>
          </a:xfrm>
          <a:prstGeom prst="rect">
            <a:avLst/>
          </a:prstGeom>
        </p:spPr>
      </p:pic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CA9F43B-A196-2137-6034-910C0139B8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639320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75AF4-950F-2D26-F77E-8C360DEAA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048DB32-C005-BAE7-FA27-554D622DB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45EDCA0-1AF4-7D49-1012-DEB7CCC88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E66719-B83F-0BBF-2A69-C69AB0D8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E4732AE-8912-C4C0-F8DA-9B581C67B1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725A9D-28F8-8DC6-24AE-F941B0B581B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A95F2C-03D2-DAA3-F0CB-62B0C6A410E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29757C-4698-8ED7-0175-B396CA97D19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14A887-2F58-267E-B4C2-CEE22F8642E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8" name="Google Shape;1820;p109">
            <a:extLst>
              <a:ext uri="{FF2B5EF4-FFF2-40B4-BE49-F238E27FC236}">
                <a16:creationId xmlns:a16="http://schemas.microsoft.com/office/drawing/2014/main" id="{61B42477-0E82-B408-2F7E-867C1FB544F6}"/>
              </a:ext>
            </a:extLst>
          </p:cNvPr>
          <p:cNvSpPr txBox="1"/>
          <p:nvPr/>
        </p:nvSpPr>
        <p:spPr>
          <a:xfrm>
            <a:off x="1096397" y="810798"/>
            <a:ext cx="639982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أنا أقرأ وأنتم ترددون بعدي</a:t>
            </a:r>
            <a:endParaRPr lang="ar-MA" sz="20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9EB759C-FE2C-9687-F72B-8917DA9F20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7559" y="2025404"/>
            <a:ext cx="5109545" cy="3843152"/>
          </a:xfrm>
          <a:prstGeom prst="rect">
            <a:avLst/>
          </a:prstGeom>
        </p:spPr>
      </p:pic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1C2B083-2423-A69B-3E1F-D2A7C5B3B0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793571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76456-F530-B9AB-A8DD-5B8181C02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57E976B-7026-1E89-773D-BCA42208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</p:spPr>
        <p:txBody>
          <a:bodyPr/>
          <a:lstStyle/>
          <a:p>
            <a:r>
              <a:rPr lang="ar-MA" dirty="0"/>
              <a:t>هيكلة حصة اليوم</a:t>
            </a:r>
            <a:endParaRPr lang="fr-MA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7F4E3BE-3425-B465-157B-496958E90A02}"/>
              </a:ext>
            </a:extLst>
          </p:cNvPr>
          <p:cNvGrpSpPr/>
          <p:nvPr/>
        </p:nvGrpSpPr>
        <p:grpSpPr>
          <a:xfrm>
            <a:off x="1748749" y="4745048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FCA73E3-17AE-A6D3-D10F-E6221861303A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CAF2F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E6F3BB2D-98CD-453D-525B-B43BF94456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91A5735C-AB9C-F31B-0368-CD0C2D9740F8}"/>
              </a:ext>
            </a:extLst>
          </p:cNvPr>
          <p:cNvGrpSpPr/>
          <p:nvPr/>
        </p:nvGrpSpPr>
        <p:grpSpPr>
          <a:xfrm>
            <a:off x="1748749" y="3496460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EF350B42-7240-678C-B701-1B644829C074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CAF2F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184F8CB5-1623-281A-F992-CD07B609E86A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9739DDF-C3B8-76D0-2EF2-771FD17CC008}"/>
              </a:ext>
            </a:extLst>
          </p:cNvPr>
          <p:cNvGrpSpPr/>
          <p:nvPr/>
        </p:nvGrpSpPr>
        <p:grpSpPr>
          <a:xfrm>
            <a:off x="1748749" y="2257062"/>
            <a:ext cx="5368645" cy="1104478"/>
            <a:chOff x="1748749" y="1791236"/>
            <a:chExt cx="5368645" cy="1013653"/>
          </a:xfrm>
        </p:grpSpPr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F3DE199C-737B-6C54-FD41-7D27912431C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CAF2F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BCB33C3-8144-3C4D-7710-15760F2CCE90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D2ED3846-451D-69AE-01CA-144B96D2ED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2317624"/>
            <a:ext cx="544953" cy="540000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3EE975F4-7580-A1FE-8B60-6972A639A17F}"/>
              </a:ext>
            </a:extLst>
          </p:cNvPr>
          <p:cNvSpPr txBox="1"/>
          <p:nvPr/>
        </p:nvSpPr>
        <p:spPr>
          <a:xfrm>
            <a:off x="4345969" y="2184836"/>
            <a:ext cx="203412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افتتاح الحصة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4F57EDDF-8C17-589D-C120-9BDB2FCD4B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8684" y="4843072"/>
            <a:ext cx="536340" cy="54000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1A6E53A1-920D-BEE1-124E-927B17B9AA66}"/>
              </a:ext>
            </a:extLst>
          </p:cNvPr>
          <p:cNvSpPr txBox="1"/>
          <p:nvPr/>
        </p:nvSpPr>
        <p:spPr>
          <a:xfrm>
            <a:off x="4742020" y="3403159"/>
            <a:ext cx="168507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DB6C226D-5922-74E0-4DD1-874D912813F3}"/>
              </a:ext>
            </a:extLst>
          </p:cNvPr>
          <p:cNvSpPr txBox="1">
            <a:spLocks/>
          </p:cNvSpPr>
          <p:nvPr/>
        </p:nvSpPr>
        <p:spPr>
          <a:xfrm>
            <a:off x="1910675" y="38107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تعرف واستثمار الأساليب والأفعال الكلامية:  أساليب التحية وتقديم النفس (أقدم نفسي) –حصة التدرب-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6F2E8CF-2603-38AA-D3FC-96951E659B2F}"/>
              </a:ext>
            </a:extLst>
          </p:cNvPr>
          <p:cNvSpPr txBox="1"/>
          <p:nvPr/>
        </p:nvSpPr>
        <p:spPr>
          <a:xfrm>
            <a:off x="4861786" y="4651407"/>
            <a:ext cx="156324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قراءة/ كتابة</a:t>
            </a:r>
          </a:p>
        </p:txBody>
      </p:sp>
      <p:sp>
        <p:nvSpPr>
          <p:cNvPr id="38" name="Espace réservé du texte 5">
            <a:extLst>
              <a:ext uri="{FF2B5EF4-FFF2-40B4-BE49-F238E27FC236}">
                <a16:creationId xmlns:a16="http://schemas.microsoft.com/office/drawing/2014/main" id="{2896B1BD-D572-0F21-56DE-C9D345A9CC18}"/>
              </a:ext>
            </a:extLst>
          </p:cNvPr>
          <p:cNvSpPr txBox="1">
            <a:spLocks/>
          </p:cNvSpPr>
          <p:nvPr/>
        </p:nvSpPr>
        <p:spPr>
          <a:xfrm>
            <a:off x="1910675" y="506785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حرف الراء  مع الحركات القصيرة والطويلة.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رسم الحرف مع الحركات القصيرة والطويلة.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25F7CD43-EE26-4ECF-E225-018CD65A4F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43" r="-13143"/>
          <a:stretch>
            <a:fillRect/>
          </a:stretch>
        </p:blipFill>
        <p:spPr>
          <a:xfrm>
            <a:off x="6572601" y="3558228"/>
            <a:ext cx="536400" cy="540000"/>
          </a:xfrm>
          <a:prstGeom prst="rect">
            <a:avLst/>
          </a:prstGeom>
        </p:spPr>
      </p:pic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E25D613-AE96-0E62-1539-70A18C0CA848}"/>
              </a:ext>
            </a:extLst>
          </p:cNvPr>
          <p:cNvSpPr txBox="1">
            <a:spLocks/>
          </p:cNvSpPr>
          <p:nvPr/>
        </p:nvSpPr>
        <p:spPr>
          <a:xfrm>
            <a:off x="1910675" y="26072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الترحيب وتدبير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اعتيادية:  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لوحة المقاطع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                                كلمات بصرية: هذا – هذه – أسماء التلاميذ. </a:t>
            </a:r>
          </a:p>
        </p:txBody>
      </p:sp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33BD6934-2EB1-2439-9F90-FA2016CBE5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35077" y="2100067"/>
            <a:ext cx="468000" cy="468000"/>
          </a:xfrm>
          <a:prstGeom prst="rect">
            <a:avLst/>
          </a:prstGeom>
        </p:spPr>
      </p:pic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6DE512F7-E676-FE23-B81B-FDEBF8D07B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14748" y="3333525"/>
            <a:ext cx="468000" cy="468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B69ED82C-D7AF-F9A8-1D1D-50C8D87176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1529587" y="458553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2184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5889F-2848-356B-1223-3D18A7D88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1792A4F-AC64-1F2F-4BB5-32392D200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CFCF42-BDE9-85A6-C20B-609E0B97E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75FCCDE-CA96-EE54-C83A-1F7BDFF61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6325710-6692-0CB8-7EEC-F20D43C08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1FD483-DF15-B3D0-20E4-1EE723F2BA6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0ABEBA-1D05-01B3-2F85-2FD1B6133AD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40FDCC-37C6-7139-F893-FA333D402EB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C2BD87-F852-4B40-2007-05B76FFF381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8" name="Google Shape;1820;p109">
            <a:extLst>
              <a:ext uri="{FF2B5EF4-FFF2-40B4-BE49-F238E27FC236}">
                <a16:creationId xmlns:a16="http://schemas.microsoft.com/office/drawing/2014/main" id="{CFB19A8F-46BC-B63D-F43F-15FFC6BAE3C8}"/>
              </a:ext>
            </a:extLst>
          </p:cNvPr>
          <p:cNvSpPr txBox="1"/>
          <p:nvPr/>
        </p:nvSpPr>
        <p:spPr>
          <a:xfrm>
            <a:off x="1096397" y="684000"/>
            <a:ext cx="63998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من يقرأ؟ سأعين أربعة منكم للقراءة</a:t>
            </a:r>
            <a:endParaRPr lang="ar-MA" sz="2400" i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C453A9-47E2-181B-65E8-5339BF357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7559" y="2025404"/>
            <a:ext cx="5109545" cy="3843152"/>
          </a:xfrm>
          <a:prstGeom prst="rect">
            <a:avLst/>
          </a:prstGeom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BA9D583-89E9-9837-2928-77D74CF6CC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8600193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1BF0B-E3B4-ABFC-5FBB-506367E5E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5D074BF-693D-BD5D-A659-E227950D34E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09E8253-E2ED-80D3-57DA-DCC94AE07806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1E36B547-2D03-54EF-21C4-1C5C315C4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يقرأ.  سأعين أربعة منكم للقراءة</a:t>
            </a: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6F5E9AA-FA83-AA2F-5954-A54390B04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1138476-CA4E-2C0C-29A0-A6E536A0A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3A967F9-9C0C-5D35-9A76-0B595DB54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45531E-AFCD-87AC-A030-9E4C2B630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0C5D6D-468B-B917-83A3-085B8D4227D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83ED10-1EB2-6B99-2B64-2DD6396DD74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CA7B75-95F6-5E85-5D3B-906A00D79F4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4D10BE-7FF2-9137-90A1-8A7045FC3B7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0C67741-97D5-CF32-5230-537589C11E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Google Shape;2404;p107">
            <a:extLst>
              <a:ext uri="{FF2B5EF4-FFF2-40B4-BE49-F238E27FC236}">
                <a16:creationId xmlns:a16="http://schemas.microsoft.com/office/drawing/2014/main" id="{60991494-2326-34E2-193E-ACCDEA90AB94}"/>
              </a:ext>
            </a:extLst>
          </p:cNvPr>
          <p:cNvSpPr/>
          <p:nvPr/>
        </p:nvSpPr>
        <p:spPr>
          <a:xfrm>
            <a:off x="6960530" y="4117255"/>
            <a:ext cx="962004" cy="888273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ـرْ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2404;p107">
            <a:extLst>
              <a:ext uri="{FF2B5EF4-FFF2-40B4-BE49-F238E27FC236}">
                <a16:creationId xmlns:a16="http://schemas.microsoft.com/office/drawing/2014/main" id="{953EDD0E-C558-A50E-E685-3294456E973E}"/>
              </a:ext>
            </a:extLst>
          </p:cNvPr>
          <p:cNvSpPr/>
          <p:nvPr/>
        </p:nvSpPr>
        <p:spPr>
          <a:xfrm>
            <a:off x="1626557" y="4088417"/>
            <a:ext cx="962004" cy="888273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ـرُ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2404;p107">
            <a:extLst>
              <a:ext uri="{FF2B5EF4-FFF2-40B4-BE49-F238E27FC236}">
                <a16:creationId xmlns:a16="http://schemas.microsoft.com/office/drawing/2014/main" id="{1D3E8D0C-9628-EA66-C1E5-AA63A6B79C55}"/>
              </a:ext>
            </a:extLst>
          </p:cNvPr>
          <p:cNvSpPr/>
          <p:nvPr/>
        </p:nvSpPr>
        <p:spPr>
          <a:xfrm>
            <a:off x="6962245" y="2800780"/>
            <a:ext cx="962004" cy="888273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رُ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Google Shape;2404;p107">
            <a:extLst>
              <a:ext uri="{FF2B5EF4-FFF2-40B4-BE49-F238E27FC236}">
                <a16:creationId xmlns:a16="http://schemas.microsoft.com/office/drawing/2014/main" id="{3E91E96B-92C5-8BC2-9BBA-F664085A9452}"/>
              </a:ext>
            </a:extLst>
          </p:cNvPr>
          <p:cNvSpPr/>
          <p:nvPr/>
        </p:nvSpPr>
        <p:spPr>
          <a:xfrm>
            <a:off x="3500775" y="2800781"/>
            <a:ext cx="962004" cy="888273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رْ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2" name="Google Shape;2404;p107">
            <a:extLst>
              <a:ext uri="{FF2B5EF4-FFF2-40B4-BE49-F238E27FC236}">
                <a16:creationId xmlns:a16="http://schemas.microsoft.com/office/drawing/2014/main" id="{7D733172-C87B-9D4D-9265-CAE8390A730E}"/>
              </a:ext>
            </a:extLst>
          </p:cNvPr>
          <p:cNvSpPr/>
          <p:nvPr/>
        </p:nvSpPr>
        <p:spPr>
          <a:xfrm>
            <a:off x="1626557" y="2800781"/>
            <a:ext cx="962004" cy="888273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ـرَ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2404;p107">
            <a:extLst>
              <a:ext uri="{FF2B5EF4-FFF2-40B4-BE49-F238E27FC236}">
                <a16:creationId xmlns:a16="http://schemas.microsoft.com/office/drawing/2014/main" id="{C32F4A17-A8F8-BEC1-12C5-447A2DC1A205}"/>
              </a:ext>
            </a:extLst>
          </p:cNvPr>
          <p:cNvSpPr/>
          <p:nvPr/>
        </p:nvSpPr>
        <p:spPr>
          <a:xfrm>
            <a:off x="5103552" y="2800779"/>
            <a:ext cx="962004" cy="888273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ـرِ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2404;p107">
            <a:extLst>
              <a:ext uri="{FF2B5EF4-FFF2-40B4-BE49-F238E27FC236}">
                <a16:creationId xmlns:a16="http://schemas.microsoft.com/office/drawing/2014/main" id="{93667816-F184-49C8-B240-C616E9ADD1CA}"/>
              </a:ext>
            </a:extLst>
          </p:cNvPr>
          <p:cNvSpPr/>
          <p:nvPr/>
        </p:nvSpPr>
        <p:spPr>
          <a:xfrm>
            <a:off x="5170671" y="4117255"/>
            <a:ext cx="962004" cy="888273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رَ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5" name="Google Shape;2404;p107">
            <a:extLst>
              <a:ext uri="{FF2B5EF4-FFF2-40B4-BE49-F238E27FC236}">
                <a16:creationId xmlns:a16="http://schemas.microsoft.com/office/drawing/2014/main" id="{CCDA9E2E-E915-F395-E9FC-BB3AD864D6C6}"/>
              </a:ext>
            </a:extLst>
          </p:cNvPr>
          <p:cNvSpPr/>
          <p:nvPr/>
        </p:nvSpPr>
        <p:spPr>
          <a:xfrm>
            <a:off x="3500775" y="4088416"/>
            <a:ext cx="962004" cy="888273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رِ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028809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64D0D-9A95-2D94-6EC3-F0501CE1F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DB36A0C-2535-9CA6-8FFA-02871953CC0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5D4A64-51E2-E303-D539-C79C8DE19B80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169C4A79-CB67-C782-7221-2308A3AC8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يقرأ.  سأعين أربعة منكم للقراءة</a:t>
            </a: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CE35A66-C1EC-7577-1234-78B966B21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786025B-CF5A-9075-6A9B-B0D197B97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91B99C-1783-3BD3-2DCC-B6D9BA4F6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1489EA-312D-ADAB-A3B2-D260B77F1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44B665-82ED-AC19-BF8D-995DE2105D9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50BFE4-020B-E342-3749-AF777D648D7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C22C36-69D3-8007-C061-8837DEA5D5A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6D353C-D29E-C26B-D230-6F505B4A992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6EA3FD1-9DCC-383C-43CE-0F2222B2EA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1" name="Google Shape;2404;p107">
            <a:extLst>
              <a:ext uri="{FF2B5EF4-FFF2-40B4-BE49-F238E27FC236}">
                <a16:creationId xmlns:a16="http://schemas.microsoft.com/office/drawing/2014/main" id="{EBF31A59-A1D5-6B7B-AA87-2B7E9E0B2194}"/>
              </a:ext>
            </a:extLst>
          </p:cNvPr>
          <p:cNvSpPr/>
          <p:nvPr/>
        </p:nvSpPr>
        <p:spPr>
          <a:xfrm>
            <a:off x="2808204" y="4172114"/>
            <a:ext cx="1592005" cy="113354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ـري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" name="Google Shape;2404;p107">
            <a:extLst>
              <a:ext uri="{FF2B5EF4-FFF2-40B4-BE49-F238E27FC236}">
                <a16:creationId xmlns:a16="http://schemas.microsoft.com/office/drawing/2014/main" id="{07FE6643-21DD-3088-3643-06B418555C66}"/>
              </a:ext>
            </a:extLst>
          </p:cNvPr>
          <p:cNvSpPr/>
          <p:nvPr/>
        </p:nvSpPr>
        <p:spPr>
          <a:xfrm>
            <a:off x="875624" y="4172113"/>
            <a:ext cx="1592005" cy="113354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ريـ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Google Shape;2404;p107">
            <a:extLst>
              <a:ext uri="{FF2B5EF4-FFF2-40B4-BE49-F238E27FC236}">
                <a16:creationId xmlns:a16="http://schemas.microsoft.com/office/drawing/2014/main" id="{011A652C-2BAF-A278-23E8-F59B46DBF31B}"/>
              </a:ext>
            </a:extLst>
          </p:cNvPr>
          <p:cNvSpPr/>
          <p:nvPr/>
        </p:nvSpPr>
        <p:spPr>
          <a:xfrm>
            <a:off x="875624" y="2486669"/>
            <a:ext cx="1592005" cy="113354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ـريـ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Google Shape;2404;p107">
            <a:extLst>
              <a:ext uri="{FF2B5EF4-FFF2-40B4-BE49-F238E27FC236}">
                <a16:creationId xmlns:a16="http://schemas.microsoft.com/office/drawing/2014/main" id="{80909334-E5BB-B8C2-CB62-10EF856888DF}"/>
              </a:ext>
            </a:extLst>
          </p:cNvPr>
          <p:cNvSpPr/>
          <p:nvPr/>
        </p:nvSpPr>
        <p:spPr>
          <a:xfrm>
            <a:off x="4743792" y="4201862"/>
            <a:ext cx="1592005" cy="113354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ـرو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Google Shape;2404;p107">
            <a:extLst>
              <a:ext uri="{FF2B5EF4-FFF2-40B4-BE49-F238E27FC236}">
                <a16:creationId xmlns:a16="http://schemas.microsoft.com/office/drawing/2014/main" id="{5B5F204E-52B1-12C7-7D36-0451398F93EE}"/>
              </a:ext>
            </a:extLst>
          </p:cNvPr>
          <p:cNvSpPr/>
          <p:nvPr/>
        </p:nvSpPr>
        <p:spPr>
          <a:xfrm>
            <a:off x="4743792" y="2501545"/>
            <a:ext cx="1592005" cy="113354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ـرا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2404;p107">
            <a:extLst>
              <a:ext uri="{FF2B5EF4-FFF2-40B4-BE49-F238E27FC236}">
                <a16:creationId xmlns:a16="http://schemas.microsoft.com/office/drawing/2014/main" id="{8B9CF766-E07B-3F8B-97E1-0D2A5D24A00E}"/>
              </a:ext>
            </a:extLst>
          </p:cNvPr>
          <p:cNvSpPr/>
          <p:nvPr/>
        </p:nvSpPr>
        <p:spPr>
          <a:xfrm>
            <a:off x="6676370" y="4172114"/>
            <a:ext cx="1592005" cy="113354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را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2404;p107">
            <a:extLst>
              <a:ext uri="{FF2B5EF4-FFF2-40B4-BE49-F238E27FC236}">
                <a16:creationId xmlns:a16="http://schemas.microsoft.com/office/drawing/2014/main" id="{62DCBEEF-2909-4897-64A1-F64F97A60AD6}"/>
              </a:ext>
            </a:extLst>
          </p:cNvPr>
          <p:cNvSpPr/>
          <p:nvPr/>
        </p:nvSpPr>
        <p:spPr>
          <a:xfrm>
            <a:off x="6676370" y="2486671"/>
            <a:ext cx="1592005" cy="113354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ري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2404;p107">
            <a:extLst>
              <a:ext uri="{FF2B5EF4-FFF2-40B4-BE49-F238E27FC236}">
                <a16:creationId xmlns:a16="http://schemas.microsoft.com/office/drawing/2014/main" id="{4F042E7B-5269-6FD9-867F-3EA2EFC82FBF}"/>
              </a:ext>
            </a:extLst>
          </p:cNvPr>
          <p:cNvSpPr/>
          <p:nvPr/>
        </p:nvSpPr>
        <p:spPr>
          <a:xfrm>
            <a:off x="2840994" y="2486670"/>
            <a:ext cx="1592005" cy="113354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رو</a:t>
            </a:r>
            <a:endParaRPr sz="9600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0276365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33B8C-A51C-CF35-4635-081771ABA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D5045F7-607A-B9B8-8DC6-76C35F7D24B5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92EE00-1026-14DE-C9FA-887D01E04327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850FFEA5-1485-FF09-4CD2-767D008F7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الكراسة الصفحة 24. </a:t>
            </a:r>
            <a:endParaRPr lang="fr-FR" sz="2400" dirty="0"/>
          </a:p>
        </p:txBody>
      </p:sp>
      <p:pic>
        <p:nvPicPr>
          <p:cNvPr id="19" name="Espace réservé pour une image  18" descr="Une image contenant texte, écriture manuscrit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7D30A503-887B-EEC9-D8E7-D6B343EA3B8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091" r="-65091"/>
          <a:stretch>
            <a:fillRect/>
          </a:stretch>
        </p:blipFill>
        <p:spPr/>
      </p:pic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C6FC34EA-16E3-88B5-5378-12B6ECF5C9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F7B1B4-DA16-F155-85B7-ADE99DF6F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4540AE-1769-3449-7E1B-0B3C68FE3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9B410C9-9BE7-B912-C036-254E560FA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E84B43E-88FE-6ACF-13DB-D4BB0983EA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9F47C3-DC2C-7866-0B9D-8C13217123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0C24E2-688A-F78D-FFA5-648DB81C598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050B69-E32B-9E28-CACE-F37561BE213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2D507A-1888-83AA-D29C-CC516031B8C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5" name="Espace réservé pour une image  14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8FB279DE-E11C-2438-5D75-551AD3D4C9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" r="526"/>
          <a:stretch>
            <a:fillRect/>
          </a:stretch>
        </p:blipFill>
        <p:spPr>
          <a:xfrm>
            <a:off x="7939257" y="63514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51421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B925C-2DF9-54EB-E658-EA9A1B8BD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90F5051-E949-FDE4-B49D-A538DC3A01E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BA45A2-6AB5-0C33-540C-9FE8C5C1EC0D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792D0ACA-2F37-FCF4-32F9-75504A0E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75" y="635143"/>
            <a:ext cx="6840000" cy="900000"/>
          </a:xfrm>
        </p:spPr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اقرؤوا مقاطع حرف الراء. قراءة هامسة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2CC22B9-9E6D-C7D4-3C24-7AB67D421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A262E42-2946-3A3C-3424-05CFF6374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A423032-2D20-7FD8-77B4-C2C5DEBB2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0E8DA8-CB17-3F6B-972E-9B2BA1741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94451A-2CCD-3B66-60AE-657C012036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BD776B-0091-5F54-7D9B-8459D871031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86F3BB-ECC6-6B07-D836-795945B58E0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05972C-E67F-74BF-DF06-188B416401A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0DC6E19-C6C7-F403-007E-36F035087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979" y="3153747"/>
            <a:ext cx="7392041" cy="2881643"/>
          </a:xfrm>
          <a:prstGeom prst="rect">
            <a:avLst/>
          </a:prstGeom>
        </p:spPr>
      </p:pic>
      <p:pic>
        <p:nvPicPr>
          <p:cNvPr id="15" name="Espace réservé pour une image  1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2D73EC4-C1E7-B0A8-B8F6-F69066A972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3532794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632FD-AAB4-84EE-4F9B-CEE9E68B6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A1482A8-0240-6529-4A94-03BBFB72DC79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0659C9A-3F6E-D2E4-715C-3E56D1DB7A6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32E080A7-8793-257E-BDB7-B5E18ECC8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ثنائيات – كل منكم يقرأ المقاطع لزميله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48A104C-D8CC-6FE2-7058-C0F0E71A8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CC1DD93-F438-88BB-CF10-7D8991AEE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A77CEEF-2E41-FDD1-2C5E-C49E65EE1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2C1D9C-FB32-4F00-A9F4-8ADC5B319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F9031B-B746-A8F9-938D-11C668304D2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3BBEC4-EBE8-9366-99E6-35D712733F0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78E44A-B00E-77EC-AFEB-D820D9EC25E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52CE6E-9859-17AD-DFC9-8923F18396C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6509AC6-F65D-D56B-AF70-EA29F46D0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979" y="3125755"/>
            <a:ext cx="7392041" cy="2881643"/>
          </a:xfrm>
          <a:prstGeom prst="rect">
            <a:avLst/>
          </a:prstGeom>
        </p:spPr>
      </p:pic>
      <p:pic>
        <p:nvPicPr>
          <p:cNvPr id="16" name="Espace réservé pour une image  15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2FE13AEE-A39A-A163-7593-D1B14D15B1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2244408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0FFAE-E0E3-7CCA-E43E-A161C9BD7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0042D35-F6BF-18C3-1021-F722191A662B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600841C-369B-8F9E-FC84-70475713A6CA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2C2D48E2-009F-0486-E143-B85E8F97E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سأعين من بينكم من يقوم ليقرأ سطرا. الآخرون تابعوا على كراساتكم.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BA60E2D-2E67-673B-1FFA-F3489CDC0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DBA09A3-1210-9FD9-100E-89411252F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871E11-C413-731C-7EC9-4456AA0E2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73814A2-92FB-F6CA-A12B-BBD93C4E1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ADF25B-1AE8-A5A1-86B5-A1961B3FB64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EA7618-0D07-6C09-6AA1-1B2443B1DDF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A33F46-3F32-07B5-10F2-F39E64667E9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DF8FD9-1E6C-79C1-EDE4-864B50FDFEF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FB3F5F6-E099-5E16-8322-BDB6019512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979" y="3125755"/>
            <a:ext cx="7392041" cy="2881643"/>
          </a:xfrm>
          <a:prstGeom prst="rect">
            <a:avLst/>
          </a:prstGeom>
        </p:spPr>
      </p:pic>
      <p:pic>
        <p:nvPicPr>
          <p:cNvPr id="16" name="Espace réservé pour une image  15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5E3E5657-152C-5112-82E7-5FA3D49DF0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3550370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05E26-8C2C-45E8-A662-322214C29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419100" y="756000"/>
            <a:ext cx="7053273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الفائز بنجمة القراءة هو (هي) صديقكم (صديقتكم)............. صفقوا له (لها).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08CEF6E6-1376-4394-7242-5C4865D278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595EABF-2335-9C8D-48B9-8C598F73F5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96249" y="756000"/>
            <a:ext cx="756000" cy="756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CB94223-392A-9B1A-54F9-BCE420D70D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CD6BF4B-FC4F-CAF5-40A0-76D49C80943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6C1E947-BD8B-DE04-0C26-33270D4D07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7F66895-3B88-49A4-00A6-FA9942F38A4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04422D-0845-B357-FD3D-6FAE91B8741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B50671-7211-8B49-1EB1-C92380EA220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E74ED3-6118-A925-29D2-E4E8E7ECB8E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6451F7-DFD6-2B39-5694-A03EA794BA2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047030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3429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قفوا، سننشد الحروف. 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AEAFAB-A97D-F879-AF86-812D1715A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EED0202-C73B-EB46-3C88-3E9B5F7B8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95AB6C-B932-3BD0-F2EC-05598A7AD3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775057D-1B3D-6193-3C8C-7858E74C6E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9E47D6-CEA5-EF5C-FEA8-FB3674A18AE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47D44-676E-226A-0C10-5D5AC661398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803A25-A4FF-86FC-A0A0-B1FAEFEE245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8442CB-BD05-4C0A-1025-0CBCF1993AE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1" name="FINALE PART 01 -  أنشودة الحروف V3-1080p-251020">
            <a:hlinkClick r:id="" action="ppaction://media"/>
            <a:extLst>
              <a:ext uri="{FF2B5EF4-FFF2-40B4-BE49-F238E27FC236}">
                <a16:creationId xmlns:a16="http://schemas.microsoft.com/office/drawing/2014/main" id="{55407D0D-DFF9-58F2-9665-E58DBC5364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4912" y="2005593"/>
            <a:ext cx="7038975" cy="3959225"/>
          </a:xfrm>
          <a:prstGeom prst="rect">
            <a:avLst/>
          </a:prstGeom>
        </p:spPr>
      </p:pic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F3DBB80-5905-E360-55AC-2564803E8D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1493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الآن؛ سأكتب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حرف الراء منفصلا في الكلمة. تابعوا جيدا.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CE2697-6AD7-66B4-B29E-08EAD7DF0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48BE7A-E00E-269B-3298-6F706C823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0ADEA3A-1D12-3067-1D66-3A63576F2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415409-1BF3-7BE6-840E-BF1CE9F27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B2BD6B-81BD-8439-1012-5E55CC58A9C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D8532-3019-CD62-4151-53E968CB2F9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B5A486-B58B-9E9D-71D3-9EA55D39C26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AB3F77-A563-5302-686B-F08C8A727F3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596C9E-E278-2F7E-3553-4F065A2B5E92}"/>
              </a:ext>
            </a:extLst>
          </p:cNvPr>
          <p:cNvSpPr/>
          <p:nvPr/>
        </p:nvSpPr>
        <p:spPr>
          <a:xfrm>
            <a:off x="2690259" y="2160000"/>
            <a:ext cx="3498944" cy="16701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13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</a:t>
            </a:r>
            <a:endParaRPr lang="fr-MA" sz="28700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31D1A57-34BA-6301-804E-DCEF7C8272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864219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>
            <a:normAutofit fontScale="90000"/>
          </a:bodyPr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920673"/>
            <a:chOff x="1331545" y="2851205"/>
            <a:chExt cx="6696000" cy="92067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720296" y="2940881"/>
              <a:ext cx="459415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تعرف واستثمار الأساليب والأفعال الكلامية:  أساليب التحية وتقديم النفس (أقدم نفسي). حصة التدرب؛ 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088136" y="3839548"/>
            <a:ext cx="6785143" cy="890781"/>
            <a:chOff x="1242402" y="2851205"/>
            <a:chExt cx="6785143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242402" y="3134373"/>
              <a:ext cx="502392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تعرف الصوت [ر] وتمييزه وقراءته مع الحركات القصيرة والطويلة؛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رسم حرف الراء منفردا ومع الحركات القصيرة والطويل.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F768C-89E2-36D2-3AB0-3EE977592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F0DB2FE2-E23E-EE46-9521-4FEC0829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87" r="15880" b="24356"/>
          <a:stretch>
            <a:fillRect/>
          </a:stretch>
        </p:blipFill>
        <p:spPr>
          <a:xfrm>
            <a:off x="1273457" y="2427452"/>
            <a:ext cx="6522435" cy="28623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00CBBF3B-A2C2-F5DF-540A-CC85A9C39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lvl="0"/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انتبهوا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،</a:t>
            </a:r>
            <a:r>
              <a:rPr kumimoji="0" lang="fr-FR" sz="2000" b="1" i="0" u="none" strike="noStrike" kern="0" cap="none" spc="0" normalizeH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</a:t>
            </a:r>
            <a:r>
              <a:rPr kumimoji="0" lang="ar-MA" sz="2000" b="1" i="0" u="none" strike="noStrike" kern="0" cap="none" spc="0" normalizeH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كيف نرسم 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حرف الراء منفصلا.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      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نرسم خطا مائلا من الساقية الأولى إلى الخط الرئيسي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.</a:t>
            </a:r>
            <a:b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</a:b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أواصل بقوس تحت الخط الرئيسي</a:t>
            </a:r>
            <a:r>
              <a:rPr kumimoji="0" lang="ar-MA" sz="2000" b="1" i="0" u="none" strike="noStrike" kern="0" cap="none" spc="0" normalizeH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 بساقية واحدة. لاحظوا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8042DA7-C7CC-AE68-F159-F5C46666B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0F1AD8-413A-5737-3E82-BF4564BF6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54A0F72-353E-51C3-C523-D0F7C4C58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260BF0-A58F-79FE-5575-B6F7F8C91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2EE038-0B1D-BF1C-4A60-D4452F1418A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0B5C25-C8BF-D7E8-34A2-1D2C1B0C7EB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EC39C8-385E-142D-71C5-4E8848D100E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CE938-B3ED-C140-A923-7AB97DBF3CE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6AF66B-DC31-7239-1A42-C1447E24FF84}"/>
              </a:ext>
            </a:extLst>
          </p:cNvPr>
          <p:cNvSpPr/>
          <p:nvPr/>
        </p:nvSpPr>
        <p:spPr>
          <a:xfrm>
            <a:off x="3500775" y="2864776"/>
            <a:ext cx="3498944" cy="167018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99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</a:t>
            </a:r>
            <a:endParaRPr lang="fr-MA" sz="13800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4" name="Encre 63">
                <a:extLst>
                  <a:ext uri="{FF2B5EF4-FFF2-40B4-BE49-F238E27FC236}">
                    <a16:creationId xmlns:a16="http://schemas.microsoft.com/office/drawing/2014/main" id="{88CFF45C-C06B-377A-1B16-C8F7C4CC4766}"/>
                  </a:ext>
                </a:extLst>
              </p14:cNvPr>
              <p14:cNvContentPartPr/>
              <p14:nvPr/>
            </p14:nvContentPartPr>
            <p14:xfrm>
              <a:off x="3385656" y="4228415"/>
              <a:ext cx="886680" cy="481680"/>
            </p14:xfrm>
          </p:contentPart>
        </mc:Choice>
        <mc:Fallback>
          <p:pic>
            <p:nvPicPr>
              <p:cNvPr id="64" name="Encre 63">
                <a:extLst>
                  <a:ext uri="{FF2B5EF4-FFF2-40B4-BE49-F238E27FC236}">
                    <a16:creationId xmlns:a16="http://schemas.microsoft.com/office/drawing/2014/main" id="{88CFF45C-C06B-377A-1B16-C8F7C4CC476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68016" y="4192415"/>
                <a:ext cx="922320" cy="55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D9848B33-D016-460C-9D4B-5714529DEA98}"/>
                  </a:ext>
                </a:extLst>
              </p14:cNvPr>
              <p14:cNvContentPartPr/>
              <p14:nvPr/>
            </p14:nvContentPartPr>
            <p14:xfrm>
              <a:off x="4000896" y="3957335"/>
              <a:ext cx="273240" cy="270000"/>
            </p14:xfrm>
          </p:contentPart>
        </mc:Choice>
        <mc:Fallback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D9848B33-D016-460C-9D4B-5714529DEA9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82872" y="3921335"/>
                <a:ext cx="308927" cy="341640"/>
              </a:xfrm>
              <a:prstGeom prst="rect">
                <a:avLst/>
              </a:prstGeom>
            </p:spPr>
          </p:pic>
        </mc:Fallback>
      </mc:AlternateContent>
      <p:pic>
        <p:nvPicPr>
          <p:cNvPr id="86" name="Graphique 85" descr="Souris avec un remplissage uni">
            <a:extLst>
              <a:ext uri="{FF2B5EF4-FFF2-40B4-BE49-F238E27FC236}">
                <a16:creationId xmlns:a16="http://schemas.microsoft.com/office/drawing/2014/main" id="{BAE33582-B9D2-B730-4EF5-AC3C7582DC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339376">
            <a:off x="881580" y="762635"/>
            <a:ext cx="344860" cy="344860"/>
          </a:xfrm>
          <a:prstGeom prst="rect">
            <a:avLst/>
          </a:prstGeom>
        </p:spPr>
      </p:pic>
      <p:pic>
        <p:nvPicPr>
          <p:cNvPr id="90" name="Espace réservé pour une image  8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E7406BA-0425-D1CF-9733-46FEAB2173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1" name="Graphique 90" descr="Souris avec un remplissage uni">
            <a:extLst>
              <a:ext uri="{FF2B5EF4-FFF2-40B4-BE49-F238E27FC236}">
                <a16:creationId xmlns:a16="http://schemas.microsoft.com/office/drawing/2014/main" id="{DBF55441-52E3-9530-043F-92B46A74B1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93486">
            <a:off x="4589249" y="701249"/>
            <a:ext cx="344860" cy="34486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92" name="Encre 91">
                <a:extLst>
                  <a:ext uri="{FF2B5EF4-FFF2-40B4-BE49-F238E27FC236}">
                    <a16:creationId xmlns:a16="http://schemas.microsoft.com/office/drawing/2014/main" id="{02EE40E2-8D2A-5697-8943-B9C3155DDF92}"/>
                  </a:ext>
                </a:extLst>
              </p14:cNvPr>
              <p14:cNvContentPartPr/>
              <p14:nvPr/>
            </p14:nvContentPartPr>
            <p14:xfrm>
              <a:off x="1922506" y="4239860"/>
              <a:ext cx="886680" cy="481680"/>
            </p14:xfrm>
          </p:contentPart>
        </mc:Choice>
        <mc:Fallback>
          <p:pic>
            <p:nvPicPr>
              <p:cNvPr id="92" name="Encre 91">
                <a:extLst>
                  <a:ext uri="{FF2B5EF4-FFF2-40B4-BE49-F238E27FC236}">
                    <a16:creationId xmlns:a16="http://schemas.microsoft.com/office/drawing/2014/main" id="{02EE40E2-8D2A-5697-8943-B9C3155DDF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04866" y="4203860"/>
                <a:ext cx="922320" cy="55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3" name="Encre 92">
                <a:extLst>
                  <a:ext uri="{FF2B5EF4-FFF2-40B4-BE49-F238E27FC236}">
                    <a16:creationId xmlns:a16="http://schemas.microsoft.com/office/drawing/2014/main" id="{21931346-C4FC-D9D9-D34A-2F34F717C382}"/>
                  </a:ext>
                </a:extLst>
              </p14:cNvPr>
              <p14:cNvContentPartPr/>
              <p14:nvPr/>
            </p14:nvContentPartPr>
            <p14:xfrm>
              <a:off x="2537746" y="3968780"/>
              <a:ext cx="273240" cy="270000"/>
            </p14:xfrm>
          </p:contentPart>
        </mc:Choice>
        <mc:Fallback>
          <p:pic>
            <p:nvPicPr>
              <p:cNvPr id="93" name="Encre 92">
                <a:extLst>
                  <a:ext uri="{FF2B5EF4-FFF2-40B4-BE49-F238E27FC236}">
                    <a16:creationId xmlns:a16="http://schemas.microsoft.com/office/drawing/2014/main" id="{21931346-C4FC-D9D9-D34A-2F34F717C38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19722" y="3932780"/>
                <a:ext cx="308927" cy="34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1541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98241" y="739303"/>
            <a:ext cx="684000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الآن اكتبوا على الألواح حرف الراء منفصلا.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2C13ECB-AD29-6A3B-50C1-D446E8272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2996950-141A-1DE3-5F41-17E408B0B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399D5FE-F25D-BFD1-69CD-74ABB1358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CD60F6-8613-F119-830E-E229EC126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D6F05A-35A1-E897-8261-B834CB6C3F0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71BEB5-240E-29D1-E23E-797B3A43DE6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2E4C6C-AF3C-EC42-60B2-155EF094894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08C543-21FA-11FA-3892-45876F95CC3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5" name="Espace réservé pour une image  1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CF2DDC2-39E0-6CEC-E40C-0685EC545A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0687052-2414-FC0E-EF13-7687244DB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8753" y="2025468"/>
            <a:ext cx="4096867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19381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B8421525-D1B2-2517-C7FF-F6BC23A7C8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831168"/>
            <a:ext cx="68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 </a:t>
            </a: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يقدم الأستاذ التغذية الراجعة المناسبة.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B28CB74-1D0A-AE30-3F08-C6477212C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344720C-6287-BFF5-351A-3AA5D1BF7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BB2047-07F4-E9B2-58A4-89EEF651F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EAB6EC2-BF8B-8A19-0569-498220E2A8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B215431-7702-F7C4-2575-0CC634D2D5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8D3807-7E25-3B35-33AC-8F85D7FFFA6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1A27CA-BDC0-DCAF-9DFE-8946563828D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611B6F-FC35-3B5C-C365-3C0C0582B7A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5" name="Espace réservé pour une image  4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170EDF2-EDEF-43E2-D3B2-430B376416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Espace réservé pour une image  3">
            <a:extLst>
              <a:ext uri="{FF2B5EF4-FFF2-40B4-BE49-F238E27FC236}">
                <a16:creationId xmlns:a16="http://schemas.microsoft.com/office/drawing/2014/main" id="{3AC3BC77-4DB5-EA05-6B3C-13C5F1EA8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00" r="-25000"/>
          <a:stretch/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74520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598241" y="742194"/>
            <a:ext cx="6840000" cy="612000"/>
          </a:xfrm>
        </p:spPr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الآن سنتعلم كيف نكتب حرف الراء متصلا. تابعوا</a:t>
            </a:r>
            <a:r>
              <a:rPr kumimoji="0" lang="ar-MA" sz="2400" b="1" i="0" u="none" strike="noStrike" kern="0" cap="none" spc="0" normalizeH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   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 أمد خط الوصل على الخط الرئيسي</a:t>
            </a:r>
            <a:b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</a:br>
            <a:r>
              <a:rPr lang="ar-MA" sz="2400" b="1" kern="0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ثم أصعد بخط مائل إلى الساقية الأولى – أنزل بقوس إلى الساقية الأولى تحت الخط الرئيسي. </a:t>
            </a:r>
            <a:endParaRPr lang="fr-FR" sz="20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1CFB4AD-AE81-5E49-1AB8-7FF7C5784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60389A-984D-4748-99A4-B8C82B931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AE4AC6F-B500-CC72-2D72-8CE01E873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980BB7-878D-C10F-570E-FA60DBCFD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7AE7C0-E687-1F95-E0A9-CA40660CBEA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3B7C1E-F202-57F3-FA44-54D86D5CBB7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823C51-D8C2-3420-F152-E4D4CAFC997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9503F1-E70A-0CEF-9151-826B05EE373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0E58E79-6093-AC72-302E-6D30DE34F2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CF27962-4E8A-9CF6-C2D6-4EC19DBAE8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22480FE-EFBE-8B1E-C95A-46920E94363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0987" r="15880" b="24356"/>
          <a:stretch>
            <a:fillRect/>
          </a:stretch>
        </p:blipFill>
        <p:spPr>
          <a:xfrm>
            <a:off x="1310782" y="2366409"/>
            <a:ext cx="6522435" cy="28623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D1D157-388F-B1F4-10DF-1297DF2DB9DE}"/>
              </a:ext>
            </a:extLst>
          </p:cNvPr>
          <p:cNvSpPr/>
          <p:nvPr/>
        </p:nvSpPr>
        <p:spPr>
          <a:xfrm>
            <a:off x="5325305" y="2828633"/>
            <a:ext cx="3498944" cy="167018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99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ــر</a:t>
            </a:r>
            <a:endParaRPr lang="fr-MA" sz="13800" dirty="0">
              <a:solidFill>
                <a:srgbClr val="10658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6" name="Encre 25">
                <a:extLst>
                  <a:ext uri="{FF2B5EF4-FFF2-40B4-BE49-F238E27FC236}">
                    <a16:creationId xmlns:a16="http://schemas.microsoft.com/office/drawing/2014/main" id="{548D0494-27D6-BDEA-962A-8AB36862418C}"/>
                  </a:ext>
                </a:extLst>
              </p14:cNvPr>
              <p14:cNvContentPartPr/>
              <p14:nvPr/>
            </p14:nvContentPartPr>
            <p14:xfrm>
              <a:off x="4124016" y="4120055"/>
              <a:ext cx="581760" cy="7560"/>
            </p14:xfrm>
          </p:contentPart>
        </mc:Choice>
        <mc:Fallback>
          <p:pic>
            <p:nvPicPr>
              <p:cNvPr id="26" name="Encre 25">
                <a:extLst>
                  <a:ext uri="{FF2B5EF4-FFF2-40B4-BE49-F238E27FC236}">
                    <a16:creationId xmlns:a16="http://schemas.microsoft.com/office/drawing/2014/main" id="{548D0494-27D6-BDEA-962A-8AB36862418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88376" y="4048055"/>
                <a:ext cx="65340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7" name="Encre 26">
                <a:extLst>
                  <a:ext uri="{FF2B5EF4-FFF2-40B4-BE49-F238E27FC236}">
                    <a16:creationId xmlns:a16="http://schemas.microsoft.com/office/drawing/2014/main" id="{70CF9BE3-68A9-826E-B847-EB0A5CAF71A4}"/>
                  </a:ext>
                </a:extLst>
              </p14:cNvPr>
              <p14:cNvContentPartPr/>
              <p14:nvPr/>
            </p14:nvContentPartPr>
            <p14:xfrm>
              <a:off x="3850776" y="3900095"/>
              <a:ext cx="266040" cy="224280"/>
            </p14:xfrm>
          </p:contentPart>
        </mc:Choice>
        <mc:Fallback>
          <p:pic>
            <p:nvPicPr>
              <p:cNvPr id="27" name="Encre 26">
                <a:extLst>
                  <a:ext uri="{FF2B5EF4-FFF2-40B4-BE49-F238E27FC236}">
                    <a16:creationId xmlns:a16="http://schemas.microsoft.com/office/drawing/2014/main" id="{70CF9BE3-68A9-826E-B847-EB0A5CAF71A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15136" y="3828095"/>
                <a:ext cx="33768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8" name="Encre 27">
                <a:extLst>
                  <a:ext uri="{FF2B5EF4-FFF2-40B4-BE49-F238E27FC236}">
                    <a16:creationId xmlns:a16="http://schemas.microsoft.com/office/drawing/2014/main" id="{7E7376C3-C735-7181-5C72-630893FF06D3}"/>
                  </a:ext>
                </a:extLst>
              </p14:cNvPr>
              <p14:cNvContentPartPr/>
              <p14:nvPr/>
            </p14:nvContentPartPr>
            <p14:xfrm>
              <a:off x="2906136" y="3928175"/>
              <a:ext cx="1113120" cy="698400"/>
            </p14:xfrm>
          </p:contentPart>
        </mc:Choice>
        <mc:Fallback>
          <p:pic>
            <p:nvPicPr>
              <p:cNvPr id="28" name="Encre 27">
                <a:extLst>
                  <a:ext uri="{FF2B5EF4-FFF2-40B4-BE49-F238E27FC236}">
                    <a16:creationId xmlns:a16="http://schemas.microsoft.com/office/drawing/2014/main" id="{7E7376C3-C735-7181-5C72-630893FF06D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70496" y="3856535"/>
                <a:ext cx="1184760" cy="84204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Graphique 28" descr="Souris avec un remplissage uni">
            <a:extLst>
              <a:ext uri="{FF2B5EF4-FFF2-40B4-BE49-F238E27FC236}">
                <a16:creationId xmlns:a16="http://schemas.microsoft.com/office/drawing/2014/main" id="{108EF03A-D8CF-0CA5-39F5-7A927C6A40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339376">
            <a:off x="881580" y="762635"/>
            <a:ext cx="344860" cy="344860"/>
          </a:xfrm>
          <a:prstGeom prst="rect">
            <a:avLst/>
          </a:prstGeom>
        </p:spPr>
      </p:pic>
      <p:pic>
        <p:nvPicPr>
          <p:cNvPr id="30" name="Graphique 29" descr="Souris avec un remplissage uni">
            <a:extLst>
              <a:ext uri="{FF2B5EF4-FFF2-40B4-BE49-F238E27FC236}">
                <a16:creationId xmlns:a16="http://schemas.microsoft.com/office/drawing/2014/main" id="{8FF3AADF-F977-A27B-1760-2D7995AB28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339376">
            <a:off x="4533345" y="1040205"/>
            <a:ext cx="344860" cy="344860"/>
          </a:xfrm>
          <a:prstGeom prst="rect">
            <a:avLst/>
          </a:prstGeom>
        </p:spPr>
      </p:pic>
      <p:pic>
        <p:nvPicPr>
          <p:cNvPr id="31" name="Graphique 30" descr="Souris avec un remplissage uni">
            <a:extLst>
              <a:ext uri="{FF2B5EF4-FFF2-40B4-BE49-F238E27FC236}">
                <a16:creationId xmlns:a16="http://schemas.microsoft.com/office/drawing/2014/main" id="{39888C7E-39C7-D412-D616-70363E8F77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339376">
            <a:off x="3678346" y="736512"/>
            <a:ext cx="344860" cy="34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3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اكتبوا على الألواح حرف الراء متصلا.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246305-635D-8D37-72F8-40E7A78CC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FB1A9A-2900-64B5-CE25-24718161A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FA7DB05-1930-1D70-BFBA-CE29D14FB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3301B9-8EC7-6AE5-3DE0-DB06D9A8B8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E2D264-F7AE-AAD8-37F8-732A5CF9AF5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858ADA-2A66-A665-D165-27D45BCF987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64B308-0834-A4A8-0471-A42BA9482AC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AF89BB-F9D3-59A6-5BD0-B1340C6041A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5" name="Espace réservé pour une image  1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A95C2EF-BE86-D674-B57D-704B4E168E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E8C7914-4CEF-2918-F5E7-F0E610790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9222" y="1816180"/>
            <a:ext cx="4096867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52620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 </a:t>
            </a:r>
            <a:r>
              <a:rPr lang="ar-MA" sz="20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يقدم الأستاذ التغذية الراجعة المناسبة.</a:t>
            </a:r>
            <a:endParaRPr lang="fr-FR" sz="2000" dirty="0"/>
          </a:p>
        </p:txBody>
      </p:sp>
      <p:pic>
        <p:nvPicPr>
          <p:cNvPr id="9" name="Espace réservé pour une image  3">
            <a:extLst>
              <a:ext uri="{FF2B5EF4-FFF2-40B4-BE49-F238E27FC236}">
                <a16:creationId xmlns:a16="http://schemas.microsoft.com/office/drawing/2014/main" id="{7540A697-5C1B-8C4A-90B1-8D0BBA0901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00" r="-25000"/>
          <a:stretch/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E02311E-5204-7243-EF90-27D452CF9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43FD41-4156-0EC4-55FE-C9A02620F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371B7F-26A9-0222-5FF7-44476B161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CFCE54-9627-F7CC-A593-45928D462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FDEC15-FB46-5F44-101E-06BCDFAF410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213692-FD5B-B064-F8B5-8C5842D14EF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558A4C-32FA-50DE-A30F-142E2FEA079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B6E00C-7B8D-6069-F2F3-FDCCAD48260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6" name="Espace réservé pour une image  15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78AC07D-2443-03FE-6CEA-66B2A32AE5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8061819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598241" y="746124"/>
            <a:ext cx="6840000" cy="612000"/>
          </a:xfrm>
        </p:spPr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خذوا الكراسة الصفحة 24.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3763705-F116-9C40-A576-457677F5E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3D26296-A236-6C27-F63F-EC191DF4D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69D875-EA44-6035-AAB9-07A079E92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2E30583-4073-1F21-8957-47DB3657B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D4EDA8-1C54-C58E-7939-0E6BC029F03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82B362-F590-26DB-77F3-0B97F559D76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FE5E11-C3F6-C0FA-5ECD-676FD7D2302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B9979E-2F20-A018-4C6D-817E0E1C3EE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4863750-F894-9018-26B5-62A3DC108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317" y="1679510"/>
            <a:ext cx="3749365" cy="4739951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D1F8513-0E03-5E72-ED3C-8266D52056F1}"/>
              </a:ext>
            </a:extLst>
          </p:cNvPr>
          <p:cNvSpPr/>
          <p:nvPr/>
        </p:nvSpPr>
        <p:spPr>
          <a:xfrm>
            <a:off x="2394156" y="4665306"/>
            <a:ext cx="4403037" cy="157687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Espace réservé pour une image  1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D034A1E4-E3AF-C29F-D7DC-775B03D51C5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44939" y="665401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20451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88DCC-B3E5-6019-27E6-D3FF5374B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75E8F67-EBCA-4DA2-5326-2D5B7183417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E31B64-4EC2-F971-5573-DBDBDE521972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5C0BA1CD-FA41-C4F6-BC1F-84BD80B18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830200"/>
            <a:ext cx="6840000" cy="612000"/>
          </a:xfrm>
        </p:spPr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اكتبوا حرف الراء مع الحركات القصيرة والطويلة.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4D42CAD-81F3-277D-54ED-4499C21E4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754322B-7AEF-08FE-3999-299FC0569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F7E626C-881B-8DA4-4B7D-6D93CFBB5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66A48CD-09B9-FD26-76E5-7DB6537BB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A03648-2CB1-F5B9-1986-2439AB63EA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6F052C-E793-CCD2-3B14-F56F531E55B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143DE9-4DBE-72D1-06D9-BF1BF7810D8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CE882B-F71F-5AD1-13CD-C60BB88A15A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FB59A11-7D75-A148-5B84-4A97ACBCC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661" y="2464627"/>
            <a:ext cx="7401731" cy="3709373"/>
          </a:xfrm>
          <a:prstGeom prst="rect">
            <a:avLst/>
          </a:prstGeom>
        </p:spPr>
      </p:pic>
      <p:pic>
        <p:nvPicPr>
          <p:cNvPr id="15" name="Espace réservé pour une image  1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833C5E7-89AE-F00E-BD1D-38D9675997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6108809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1AED0-676E-237C-4DEC-9C075B193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437745" y="746272"/>
            <a:ext cx="7044356" cy="612000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الفائز بنجمة الكتابة هو (هي) صديقكم (صديقتكم)............. صفقوا له (لها).</a:t>
            </a:r>
            <a:endParaRPr lang="fr-FR" sz="2400" dirty="0"/>
          </a:p>
        </p:txBody>
      </p:sp>
      <p:pic>
        <p:nvPicPr>
          <p:cNvPr id="1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82F1E029-EDBA-D780-B6C2-F899A243FA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DCFAF3A-68E7-366D-8087-98E097EE30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96249" y="756000"/>
            <a:ext cx="756000" cy="756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9A9A72C-779B-1847-524C-323F4D7EFA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EA843B4-4929-4D9E-6242-3F699507C1C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4F11F81-2452-B67A-EE20-5FE1D57D60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D5EA827-6EA0-6241-BEF8-6DE29322202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1A91D4-5104-0E50-7F8A-6D8F8B721EF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57555B-9CDF-969F-81A6-C8ABCD29484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6E4B91-02EB-A98B-D34E-3BF5DFBFDB2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7DF6D4-55B8-BACB-DBBA-F14F364DE94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88808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127D7-CD59-4047-66A4-394C908E8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26093D-10BF-05AE-9634-08A21109F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29" y="1741752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اختتام الحصة </a:t>
            </a:r>
            <a:endParaRPr lang="fr-MA" sz="4000" dirty="0">
              <a:cs typeface="+mn-cs"/>
            </a:endParaRP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E9C2C136-417C-3DB5-C2FD-45B6498E3E6D}"/>
              </a:ext>
            </a:extLst>
          </p:cNvPr>
          <p:cNvSpPr txBox="1">
            <a:spLocks/>
          </p:cNvSpPr>
          <p:nvPr/>
        </p:nvSpPr>
        <p:spPr>
          <a:xfrm>
            <a:off x="1876174" y="3657432"/>
            <a:ext cx="5459544" cy="1200414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تعلمتم اليوم؟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واجباتكم المنزلية.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ABCE96-21D7-9A80-E767-8D1EA4685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0701" y="1903752"/>
            <a:ext cx="396000" cy="39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0163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84A22-00B4-E855-E17F-7086DD72A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72B34EEE-CFBE-25E3-F3BA-1BEFBEB86A8A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A86D6E5-E72E-7E53-0308-57347C655FFC}"/>
              </a:ext>
            </a:extLst>
          </p:cNvPr>
          <p:cNvSpPr/>
          <p:nvPr/>
        </p:nvSpPr>
        <p:spPr>
          <a:xfrm>
            <a:off x="628650" y="2955833"/>
            <a:ext cx="7886699" cy="316455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19" name="Espace réservé pour une image  20">
            <a:extLst>
              <a:ext uri="{FF2B5EF4-FFF2-40B4-BE49-F238E27FC236}">
                <a16:creationId xmlns:a16="http://schemas.microsoft.com/office/drawing/2014/main" id="{E5526AAA-9F2C-B0C8-E50A-202E5BB54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ED66F193-0A61-223C-F431-79E1133D21FB}"/>
              </a:ext>
            </a:extLst>
          </p:cNvPr>
          <p:cNvSpPr txBox="1">
            <a:spLocks/>
          </p:cNvSpPr>
          <p:nvPr/>
        </p:nvSpPr>
        <p:spPr>
          <a:xfrm>
            <a:off x="271147" y="1698651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Microsoft Uighur" panose="02000000000000000000" pitchFamily="2" charset="-78"/>
              </a:rPr>
              <a:t> افتتاح الحصة</a:t>
            </a: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4A8F2B1-5B1D-3278-20E6-6DB3E0B90A84}"/>
              </a:ext>
            </a:extLst>
          </p:cNvPr>
          <p:cNvSpPr txBox="1">
            <a:spLocks/>
          </p:cNvSpPr>
          <p:nvPr/>
        </p:nvSpPr>
        <p:spPr>
          <a:xfrm>
            <a:off x="878748" y="3670839"/>
            <a:ext cx="6400452" cy="219728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الترحيب وتدبير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الأنشطة الاعتيادية: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      لوحة المقاطع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      كلمات بصرية: هذا – هذه – أسماء التلاميذ. </a:t>
            </a:r>
          </a:p>
        </p:txBody>
      </p:sp>
      <p:pic>
        <p:nvPicPr>
          <p:cNvPr id="29" name="Espace réservé pour une image  20">
            <a:extLst>
              <a:ext uri="{FF2B5EF4-FFF2-40B4-BE49-F238E27FC236}">
                <a16:creationId xmlns:a16="http://schemas.microsoft.com/office/drawing/2014/main" id="{1984E430-4D48-0C8A-F937-E428B90A03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60" r="-7560"/>
          <a:stretch>
            <a:fillRect/>
          </a:stretch>
        </p:blipFill>
        <p:spPr>
          <a:xfrm>
            <a:off x="271147" y="2770632"/>
            <a:ext cx="715006" cy="715006"/>
          </a:xfrm>
          <a:prstGeom prst="rect">
            <a:avLst/>
          </a:prstGeom>
        </p:spPr>
      </p:pic>
      <p:sp>
        <p:nvSpPr>
          <p:cNvPr id="30" name="Oval 80">
            <a:extLst>
              <a:ext uri="{FF2B5EF4-FFF2-40B4-BE49-F238E27FC236}">
                <a16:creationId xmlns:a16="http://schemas.microsoft.com/office/drawing/2014/main" id="{CA1995CC-C897-8C5C-F728-FAA1BAF0D89A}"/>
              </a:ext>
            </a:extLst>
          </p:cNvPr>
          <p:cNvSpPr>
            <a:spLocks noChangeAspect="1"/>
          </p:cNvSpPr>
          <p:nvPr/>
        </p:nvSpPr>
        <p:spPr>
          <a:xfrm>
            <a:off x="5269473" y="1806651"/>
            <a:ext cx="432000" cy="432000"/>
          </a:xfrm>
          <a:prstGeom prst="ellipse">
            <a:avLst/>
          </a:prstGeom>
          <a:solidFill>
            <a:srgbClr val="00ACA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1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55E24B3-6F91-290F-E4E0-54DFD848AB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6703" y="3065845"/>
            <a:ext cx="732974" cy="72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67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تعلمنا  كيف نلقي التحية ونقدم أنفسنا. ما هو السؤال الذي نطرحه لنسأل أحدا عن سنه</a:t>
            </a:r>
            <a:r>
              <a:rPr kumimoji="0" lang="ar-MA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 </a:t>
            </a:r>
            <a:endParaRPr lang="fr-FR" sz="2400" dirty="0"/>
          </a:p>
        </p:txBody>
      </p:sp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D5CDC79-BFCF-9183-178C-DBAB21CAB1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94F8D33-C8CD-5999-F820-1ADCAD44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EB62F1F-4555-7A28-EA9B-B141B6758C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976351-CC04-43BC-46F1-3CD45968F2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B4A89D-43F5-94B1-C192-5F354B5C6F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77F7A5-FF4B-1A64-EA13-6267B77F2D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A67EEE-C7A9-B361-5D57-E591BA37976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3B628A-02E7-2638-9773-B78D34B8119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2DC140-5DB7-D7F5-6562-2752631ED9C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4" name="standing">
            <a:hlinkClick r:id="" action="ppaction://media"/>
            <a:extLst>
              <a:ext uri="{FF2B5EF4-FFF2-40B4-BE49-F238E27FC236}">
                <a16:creationId xmlns:a16="http://schemas.microsoft.com/office/drawing/2014/main" id="{EE7A0E7A-7D9E-AD49-CCCD-1EF6B37BD6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t="2860" b="2355"/>
          <a:stretch>
            <a:fillRect/>
          </a:stretch>
        </p:blipFill>
        <p:spPr>
          <a:xfrm>
            <a:off x="6189203" y="2404441"/>
            <a:ext cx="2015093" cy="3395306"/>
          </a:xfrm>
          <a:prstGeom prst="round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CA660BD-329A-A65C-90D8-B67B25B391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5628" y="2404441"/>
            <a:ext cx="2979514" cy="3151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9918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53A01-FC4F-7957-D4C5-12414DF32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249372C-D787-8580-0756-2F31C6FD034C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DDDBAD-79B8-8116-4148-396759619AA7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5CECB8D8-59A8-0E68-E6D6-170131B8B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تعلمنا أيضا كيف نقرأ ونرسم حرف الراء مع الحركات القصيرة و الطويلة.  من يقرأ؟</a:t>
            </a:r>
          </a:p>
        </p:txBody>
      </p:sp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D7D012B-7D9C-E8D8-5DEB-8A355F6036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3D1086-F0A8-7AA8-C310-9F3E2310F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7EAA3A5-ED2E-47B6-5E15-9C3D3DDFD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D52004-CB59-727F-9642-F63241961D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7C910A-58E7-285E-8AB3-3AA30BF215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595681-B403-8FDC-0709-982B5FDAC4B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8E22AF-4868-47AA-D2DE-2F9BCC42FA2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C4861B-A065-8B67-EFD7-C4B395C7431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62D457-91E8-4155-FB24-86CDDEADC80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37F3D93-6354-2811-A0EC-19B8B51350A8}"/>
              </a:ext>
            </a:extLst>
          </p:cNvPr>
          <p:cNvGrpSpPr/>
          <p:nvPr/>
        </p:nvGrpSpPr>
        <p:grpSpPr>
          <a:xfrm>
            <a:off x="3000960" y="1797260"/>
            <a:ext cx="4341859" cy="3638939"/>
            <a:chOff x="3833379" y="1403840"/>
            <a:chExt cx="2473843" cy="1734395"/>
          </a:xfrm>
          <a:solidFill>
            <a:srgbClr val="005968"/>
          </a:solidFill>
        </p:grpSpPr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43466FDD-138B-4840-9F4F-4D6EBE5AD487}"/>
                </a:ext>
              </a:extLst>
            </p:cNvPr>
            <p:cNvSpPr/>
            <p:nvPr/>
          </p:nvSpPr>
          <p:spPr>
            <a:xfrm>
              <a:off x="3833379" y="1459893"/>
              <a:ext cx="2473843" cy="1678342"/>
            </a:xfrm>
            <a:custGeom>
              <a:avLst/>
              <a:gdLst>
                <a:gd name="connsiteX0" fmla="*/ 75378 w 2473843"/>
                <a:gd name="connsiteY0" fmla="*/ 944788 h 1678342"/>
                <a:gd name="connsiteX1" fmla="*/ 144847 w 2473843"/>
                <a:gd name="connsiteY1" fmla="*/ 1148511 h 1678342"/>
                <a:gd name="connsiteX2" fmla="*/ 277064 w 2473843"/>
                <a:gd name="connsiteY2" fmla="*/ 1330029 h 1678342"/>
                <a:gd name="connsiteX3" fmla="*/ 673714 w 2473843"/>
                <a:gd name="connsiteY3" fmla="*/ 1577553 h 1678342"/>
                <a:gd name="connsiteX4" fmla="*/ 1131277 w 2473843"/>
                <a:gd name="connsiteY4" fmla="*/ 1670451 h 1678342"/>
                <a:gd name="connsiteX5" fmla="*/ 1565615 w 2473843"/>
                <a:gd name="connsiteY5" fmla="*/ 1659450 h 1678342"/>
                <a:gd name="connsiteX6" fmla="*/ 1941077 w 2473843"/>
                <a:gd name="connsiteY6" fmla="*/ 1542309 h 1678342"/>
                <a:gd name="connsiteX7" fmla="*/ 2217938 w 2473843"/>
                <a:gd name="connsiteY7" fmla="*/ 1340826 h 1678342"/>
                <a:gd name="connsiteX8" fmla="*/ 2376231 w 2473843"/>
                <a:gd name="connsiteY8" fmla="*/ 1107359 h 1678342"/>
                <a:gd name="connsiteX9" fmla="*/ 2408419 w 2473843"/>
                <a:gd name="connsiteY9" fmla="*/ 1023629 h 1678342"/>
                <a:gd name="connsiteX10" fmla="*/ 2418198 w 2473843"/>
                <a:gd name="connsiteY10" fmla="*/ 1003256 h 1678342"/>
                <a:gd name="connsiteX11" fmla="*/ 2441830 w 2473843"/>
                <a:gd name="connsiteY11" fmla="*/ 943973 h 1678342"/>
                <a:gd name="connsiteX12" fmla="*/ 2450794 w 2473843"/>
                <a:gd name="connsiteY12" fmla="*/ 913211 h 1678342"/>
                <a:gd name="connsiteX13" fmla="*/ 2458535 w 2473843"/>
                <a:gd name="connsiteY13" fmla="*/ 881837 h 1678342"/>
                <a:gd name="connsiteX14" fmla="*/ 2473814 w 2473843"/>
                <a:gd name="connsiteY14" fmla="*/ 752269 h 1678342"/>
                <a:gd name="connsiteX15" fmla="*/ 2462610 w 2473843"/>
                <a:gd name="connsiteY15" fmla="*/ 620053 h 1678342"/>
                <a:gd name="connsiteX16" fmla="*/ 2424310 w 2473843"/>
                <a:gd name="connsiteY16" fmla="*/ 490484 h 1678342"/>
                <a:gd name="connsiteX17" fmla="*/ 2266220 w 2473843"/>
                <a:gd name="connsiteY17" fmla="*/ 266185 h 1678342"/>
                <a:gd name="connsiteX18" fmla="*/ 2033772 w 2473843"/>
                <a:gd name="connsiteY18" fmla="*/ 121949 h 1678342"/>
                <a:gd name="connsiteX19" fmla="*/ 1780747 w 2473843"/>
                <a:gd name="connsiteY19" fmla="*/ 46367 h 1678342"/>
                <a:gd name="connsiteX20" fmla="*/ 1287329 w 2473843"/>
                <a:gd name="connsiteY20" fmla="*/ 122 h 1678342"/>
                <a:gd name="connsiteX21" fmla="*/ 892309 w 2473843"/>
                <a:gd name="connsiteY21" fmla="*/ 49016 h 1678342"/>
                <a:gd name="connsiteX22" fmla="*/ 891901 w 2473843"/>
                <a:gd name="connsiteY22" fmla="*/ 49016 h 1678342"/>
                <a:gd name="connsiteX23" fmla="*/ 759277 w 2473843"/>
                <a:gd name="connsiteY23" fmla="*/ 67758 h 1678342"/>
                <a:gd name="connsiteX24" fmla="*/ 666583 w 2473843"/>
                <a:gd name="connsiteY24" fmla="*/ 96687 h 1678342"/>
                <a:gd name="connsiteX25" fmla="*/ 557795 w 2473843"/>
                <a:gd name="connsiteY25" fmla="*/ 135191 h 1678342"/>
                <a:gd name="connsiteX26" fmla="*/ 312919 w 2473843"/>
                <a:gd name="connsiteY26" fmla="*/ 274945 h 1678342"/>
                <a:gd name="connsiteX27" fmla="*/ 113881 w 2473843"/>
                <a:gd name="connsiteY27" fmla="*/ 553435 h 1678342"/>
                <a:gd name="connsiteX28" fmla="*/ 78230 w 2473843"/>
                <a:gd name="connsiteY28" fmla="*/ 674650 h 1678342"/>
                <a:gd name="connsiteX29" fmla="*/ 25873 w 2473843"/>
                <a:gd name="connsiteY29" fmla="*/ 765715 h 1678342"/>
                <a:gd name="connsiteX30" fmla="*/ 0 w 2473843"/>
                <a:gd name="connsiteY30" fmla="*/ 812368 h 1678342"/>
                <a:gd name="connsiteX31" fmla="*/ 27095 w 2473843"/>
                <a:gd name="connsiteY31" fmla="*/ 766326 h 1678342"/>
                <a:gd name="connsiteX32" fmla="*/ 75581 w 2473843"/>
                <a:gd name="connsiteY32" fmla="*/ 687078 h 1678342"/>
                <a:gd name="connsiteX33" fmla="*/ 75378 w 2473843"/>
                <a:gd name="connsiteY33" fmla="*/ 944788 h 1678342"/>
                <a:gd name="connsiteX34" fmla="*/ 1287533 w 2473843"/>
                <a:gd name="connsiteY34" fmla="*/ 30884 h 1678342"/>
                <a:gd name="connsiteX35" fmla="*/ 1774228 w 2473843"/>
                <a:gd name="connsiteY35" fmla="*/ 80593 h 1678342"/>
                <a:gd name="connsiteX36" fmla="*/ 2020326 w 2473843"/>
                <a:gd name="connsiteY36" fmla="*/ 155156 h 1678342"/>
                <a:gd name="connsiteX37" fmla="*/ 2242385 w 2473843"/>
                <a:gd name="connsiteY37" fmla="*/ 293076 h 1678342"/>
                <a:gd name="connsiteX38" fmla="*/ 2439385 w 2473843"/>
                <a:gd name="connsiteY38" fmla="*/ 751658 h 1678342"/>
                <a:gd name="connsiteX39" fmla="*/ 2425736 w 2473843"/>
                <a:gd name="connsiteY39" fmla="*/ 874299 h 1678342"/>
                <a:gd name="connsiteX40" fmla="*/ 2418605 w 2473843"/>
                <a:gd name="connsiteY40" fmla="*/ 904043 h 1678342"/>
                <a:gd name="connsiteX41" fmla="*/ 2410253 w 2473843"/>
                <a:gd name="connsiteY41" fmla="*/ 933379 h 1678342"/>
                <a:gd name="connsiteX42" fmla="*/ 2388251 w 2473843"/>
                <a:gd name="connsiteY42" fmla="*/ 989403 h 1678342"/>
                <a:gd name="connsiteX43" fmla="*/ 2254201 w 2473843"/>
                <a:gd name="connsiteY43" fmla="*/ 1181718 h 1678342"/>
                <a:gd name="connsiteX44" fmla="*/ 1884442 w 2473843"/>
                <a:gd name="connsiteY44" fmla="*/ 1416000 h 1678342"/>
                <a:gd name="connsiteX45" fmla="*/ 1511832 w 2473843"/>
                <a:gd name="connsiteY45" fmla="*/ 1513584 h 1678342"/>
                <a:gd name="connsiteX46" fmla="*/ 954445 w 2473843"/>
                <a:gd name="connsiteY46" fmla="*/ 1485674 h 1678342"/>
                <a:gd name="connsiteX47" fmla="*/ 908811 w 2473843"/>
                <a:gd name="connsiteY47" fmla="*/ 1474469 h 1678342"/>
                <a:gd name="connsiteX48" fmla="*/ 869288 w 2473843"/>
                <a:gd name="connsiteY48" fmla="*/ 1462857 h 1678342"/>
                <a:gd name="connsiteX49" fmla="*/ 807560 w 2473843"/>
                <a:gd name="connsiteY49" fmla="*/ 1443095 h 1678342"/>
                <a:gd name="connsiteX50" fmla="*/ 757240 w 2473843"/>
                <a:gd name="connsiteY50" fmla="*/ 1425168 h 1678342"/>
                <a:gd name="connsiteX51" fmla="*/ 806949 w 2473843"/>
                <a:gd name="connsiteY51" fmla="*/ 1444522 h 1678342"/>
                <a:gd name="connsiteX52" fmla="*/ 868066 w 2473843"/>
                <a:gd name="connsiteY52" fmla="*/ 1465912 h 1678342"/>
                <a:gd name="connsiteX53" fmla="*/ 907384 w 2473843"/>
                <a:gd name="connsiteY53" fmla="*/ 1478543 h 1678342"/>
                <a:gd name="connsiteX54" fmla="*/ 952815 w 2473843"/>
                <a:gd name="connsiteY54" fmla="*/ 1490971 h 1678342"/>
                <a:gd name="connsiteX55" fmla="*/ 1513869 w 2473843"/>
                <a:gd name="connsiteY55" fmla="*/ 1531511 h 1678342"/>
                <a:gd name="connsiteX56" fmla="*/ 1893610 w 2473843"/>
                <a:gd name="connsiteY56" fmla="*/ 1439021 h 1678342"/>
                <a:gd name="connsiteX57" fmla="*/ 2275999 w 2473843"/>
                <a:gd name="connsiteY57" fmla="*/ 1203313 h 1678342"/>
                <a:gd name="connsiteX58" fmla="*/ 2374805 w 2473843"/>
                <a:gd name="connsiteY58" fmla="*/ 1082301 h 1678342"/>
                <a:gd name="connsiteX59" fmla="*/ 2365841 w 2473843"/>
                <a:gd name="connsiteY59" fmla="*/ 1102062 h 1678342"/>
                <a:gd name="connsiteX60" fmla="*/ 2204900 w 2473843"/>
                <a:gd name="connsiteY60" fmla="*/ 1327584 h 1678342"/>
                <a:gd name="connsiteX61" fmla="*/ 1930076 w 2473843"/>
                <a:gd name="connsiteY61" fmla="*/ 1519492 h 1678342"/>
                <a:gd name="connsiteX62" fmla="*/ 1561133 w 2473843"/>
                <a:gd name="connsiteY62" fmla="*/ 1628484 h 1678342"/>
                <a:gd name="connsiteX63" fmla="*/ 1134332 w 2473843"/>
                <a:gd name="connsiteY63" fmla="*/ 1635003 h 1678342"/>
                <a:gd name="connsiteX64" fmla="*/ 686141 w 2473843"/>
                <a:gd name="connsiteY64" fmla="*/ 1542716 h 1678342"/>
                <a:gd name="connsiteX65" fmla="*/ 302122 w 2473843"/>
                <a:gd name="connsiteY65" fmla="*/ 1305175 h 1678342"/>
                <a:gd name="connsiteX66" fmla="*/ 174184 w 2473843"/>
                <a:gd name="connsiteY66" fmla="*/ 1132621 h 1678342"/>
                <a:gd name="connsiteX67" fmla="*/ 105732 w 2473843"/>
                <a:gd name="connsiteY67" fmla="*/ 938676 h 1678342"/>
                <a:gd name="connsiteX68" fmla="*/ 117956 w 2473843"/>
                <a:gd name="connsiteY68" fmla="*/ 621275 h 1678342"/>
                <a:gd name="connsiteX69" fmla="*/ 253839 w 2473843"/>
                <a:gd name="connsiteY69" fmla="*/ 443424 h 1678342"/>
                <a:gd name="connsiteX70" fmla="*/ 496270 w 2473843"/>
                <a:gd name="connsiteY70" fmla="*/ 238071 h 1678342"/>
                <a:gd name="connsiteX71" fmla="*/ 849323 w 2473843"/>
                <a:gd name="connsiteY71" fmla="*/ 85890 h 1678342"/>
                <a:gd name="connsiteX72" fmla="*/ 1287533 w 2473843"/>
                <a:gd name="connsiteY72" fmla="*/ 30884 h 1678342"/>
                <a:gd name="connsiteX73" fmla="*/ 324735 w 2473843"/>
                <a:gd name="connsiteY73" fmla="*/ 288594 h 1678342"/>
                <a:gd name="connsiteX74" fmla="*/ 561666 w 2473843"/>
                <a:gd name="connsiteY74" fmla="*/ 145784 h 1678342"/>
                <a:gd name="connsiteX75" fmla="*/ 669028 w 2473843"/>
                <a:gd name="connsiteY75" fmla="*/ 104632 h 1678342"/>
                <a:gd name="connsiteX76" fmla="*/ 760296 w 2473843"/>
                <a:gd name="connsiteY76" fmla="*/ 73259 h 1678342"/>
                <a:gd name="connsiteX77" fmla="*/ 885586 w 2473843"/>
                <a:gd name="connsiteY77" fmla="*/ 50645 h 1678342"/>
                <a:gd name="connsiteX78" fmla="*/ 842397 w 2473843"/>
                <a:gd name="connsiteY78" fmla="*/ 62258 h 1678342"/>
                <a:gd name="connsiteX79" fmla="*/ 486288 w 2473843"/>
                <a:gd name="connsiteY79" fmla="*/ 223199 h 1678342"/>
                <a:gd name="connsiteX80" fmla="*/ 245079 w 2473843"/>
                <a:gd name="connsiteY80" fmla="*/ 436498 h 1678342"/>
                <a:gd name="connsiteX81" fmla="*/ 123456 w 2473843"/>
                <a:gd name="connsiteY81" fmla="*/ 601717 h 1678342"/>
                <a:gd name="connsiteX82" fmla="*/ 136902 w 2473843"/>
                <a:gd name="connsiteY82" fmla="*/ 562603 h 1678342"/>
                <a:gd name="connsiteX83" fmla="*/ 324735 w 2473843"/>
                <a:gd name="connsiteY83" fmla="*/ 288594 h 167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473843" h="1678342">
                  <a:moveTo>
                    <a:pt x="75378" y="944788"/>
                  </a:moveTo>
                  <a:cubicBezTo>
                    <a:pt x="87805" y="1013850"/>
                    <a:pt x="110418" y="1083320"/>
                    <a:pt x="144847" y="1148511"/>
                  </a:cubicBezTo>
                  <a:cubicBezTo>
                    <a:pt x="178666" y="1214110"/>
                    <a:pt x="224096" y="1275023"/>
                    <a:pt x="277064" y="1330029"/>
                  </a:cubicBezTo>
                  <a:cubicBezTo>
                    <a:pt x="383611" y="1439836"/>
                    <a:pt x="522143" y="1523770"/>
                    <a:pt x="673714" y="1577553"/>
                  </a:cubicBezTo>
                  <a:cubicBezTo>
                    <a:pt x="825488" y="1631947"/>
                    <a:pt x="981336" y="1657209"/>
                    <a:pt x="1131277" y="1670451"/>
                  </a:cubicBezTo>
                  <a:cubicBezTo>
                    <a:pt x="1281421" y="1683285"/>
                    <a:pt x="1428305" y="1681044"/>
                    <a:pt x="1565615" y="1659450"/>
                  </a:cubicBezTo>
                  <a:cubicBezTo>
                    <a:pt x="1703128" y="1638670"/>
                    <a:pt x="1830659" y="1597925"/>
                    <a:pt x="1941077" y="1542309"/>
                  </a:cubicBezTo>
                  <a:cubicBezTo>
                    <a:pt x="2051699" y="1486896"/>
                    <a:pt x="2145412" y="1416815"/>
                    <a:pt x="2217938" y="1340826"/>
                  </a:cubicBezTo>
                  <a:cubicBezTo>
                    <a:pt x="2290871" y="1264837"/>
                    <a:pt x="2341598" y="1182941"/>
                    <a:pt x="2376231" y="1107359"/>
                  </a:cubicBezTo>
                  <a:cubicBezTo>
                    <a:pt x="2389065" y="1078430"/>
                    <a:pt x="2399863" y="1050520"/>
                    <a:pt x="2408419" y="1023629"/>
                  </a:cubicBezTo>
                  <a:cubicBezTo>
                    <a:pt x="2411883" y="1016906"/>
                    <a:pt x="2415142" y="1010183"/>
                    <a:pt x="2418198" y="1003256"/>
                  </a:cubicBezTo>
                  <a:cubicBezTo>
                    <a:pt x="2427977" y="984310"/>
                    <a:pt x="2434088" y="963938"/>
                    <a:pt x="2441830" y="943973"/>
                  </a:cubicBezTo>
                  <a:lnTo>
                    <a:pt x="2450794" y="913211"/>
                  </a:lnTo>
                  <a:cubicBezTo>
                    <a:pt x="2454053" y="903024"/>
                    <a:pt x="2456702" y="892431"/>
                    <a:pt x="2458535" y="881837"/>
                  </a:cubicBezTo>
                  <a:cubicBezTo>
                    <a:pt x="2468721" y="839870"/>
                    <a:pt x="2472185" y="796070"/>
                    <a:pt x="2473814" y="752269"/>
                  </a:cubicBezTo>
                  <a:cubicBezTo>
                    <a:pt x="2474222" y="708265"/>
                    <a:pt x="2470351" y="664057"/>
                    <a:pt x="2462610" y="620053"/>
                  </a:cubicBezTo>
                  <a:cubicBezTo>
                    <a:pt x="2453646" y="576252"/>
                    <a:pt x="2442034" y="532451"/>
                    <a:pt x="2424310" y="490484"/>
                  </a:cubicBezTo>
                  <a:cubicBezTo>
                    <a:pt x="2390084" y="406550"/>
                    <a:pt x="2335894" y="328117"/>
                    <a:pt x="2266220" y="266185"/>
                  </a:cubicBezTo>
                  <a:cubicBezTo>
                    <a:pt x="2197158" y="203438"/>
                    <a:pt x="2116483" y="156785"/>
                    <a:pt x="2033772" y="121949"/>
                  </a:cubicBezTo>
                  <a:cubicBezTo>
                    <a:pt x="1950856" y="86908"/>
                    <a:pt x="1865292" y="63684"/>
                    <a:pt x="1780747" y="46367"/>
                  </a:cubicBezTo>
                  <a:cubicBezTo>
                    <a:pt x="1611657" y="13160"/>
                    <a:pt x="1445826" y="-1508"/>
                    <a:pt x="1287329" y="122"/>
                  </a:cubicBezTo>
                  <a:cubicBezTo>
                    <a:pt x="1147982" y="1752"/>
                    <a:pt x="1014543" y="18253"/>
                    <a:pt x="892309" y="49016"/>
                  </a:cubicBezTo>
                  <a:cubicBezTo>
                    <a:pt x="892105" y="49016"/>
                    <a:pt x="892105" y="49016"/>
                    <a:pt x="891901" y="49016"/>
                  </a:cubicBezTo>
                  <a:cubicBezTo>
                    <a:pt x="861343" y="47997"/>
                    <a:pt x="815505" y="52275"/>
                    <a:pt x="759277" y="67758"/>
                  </a:cubicBezTo>
                  <a:cubicBezTo>
                    <a:pt x="730960" y="75296"/>
                    <a:pt x="700198" y="85278"/>
                    <a:pt x="666583" y="96687"/>
                  </a:cubicBezTo>
                  <a:cubicBezTo>
                    <a:pt x="632969" y="108095"/>
                    <a:pt x="596502" y="120319"/>
                    <a:pt x="557795" y="135191"/>
                  </a:cubicBezTo>
                  <a:cubicBezTo>
                    <a:pt x="480584" y="164119"/>
                    <a:pt x="392575" y="205272"/>
                    <a:pt x="312919" y="274945"/>
                  </a:cubicBezTo>
                  <a:cubicBezTo>
                    <a:pt x="233263" y="343600"/>
                    <a:pt x="160127" y="437313"/>
                    <a:pt x="113881" y="553435"/>
                  </a:cubicBezTo>
                  <a:cubicBezTo>
                    <a:pt x="98602" y="591735"/>
                    <a:pt x="86786" y="632480"/>
                    <a:pt x="78230" y="674650"/>
                  </a:cubicBezTo>
                  <a:cubicBezTo>
                    <a:pt x="55820" y="712136"/>
                    <a:pt x="38504" y="742898"/>
                    <a:pt x="25873" y="765715"/>
                  </a:cubicBezTo>
                  <a:cubicBezTo>
                    <a:pt x="8964" y="796273"/>
                    <a:pt x="0" y="812368"/>
                    <a:pt x="0" y="812368"/>
                  </a:cubicBezTo>
                  <a:cubicBezTo>
                    <a:pt x="0" y="812368"/>
                    <a:pt x="9371" y="796477"/>
                    <a:pt x="27095" y="766326"/>
                  </a:cubicBezTo>
                  <a:cubicBezTo>
                    <a:pt x="39115" y="746157"/>
                    <a:pt x="55209" y="719266"/>
                    <a:pt x="75581" y="687078"/>
                  </a:cubicBezTo>
                  <a:cubicBezTo>
                    <a:pt x="60710" y="768974"/>
                    <a:pt x="59487" y="856575"/>
                    <a:pt x="75378" y="944788"/>
                  </a:cubicBezTo>
                  <a:close/>
                  <a:moveTo>
                    <a:pt x="1287533" y="30884"/>
                  </a:moveTo>
                  <a:cubicBezTo>
                    <a:pt x="1443381" y="30884"/>
                    <a:pt x="1607990" y="46978"/>
                    <a:pt x="1774228" y="80593"/>
                  </a:cubicBezTo>
                  <a:cubicBezTo>
                    <a:pt x="1857143" y="97909"/>
                    <a:pt x="1940263" y="121134"/>
                    <a:pt x="2020326" y="155156"/>
                  </a:cubicBezTo>
                  <a:cubicBezTo>
                    <a:pt x="2100186" y="188770"/>
                    <a:pt x="2176989" y="233589"/>
                    <a:pt x="2242385" y="293076"/>
                  </a:cubicBezTo>
                  <a:cubicBezTo>
                    <a:pt x="2375009" y="410421"/>
                    <a:pt x="2441626" y="585623"/>
                    <a:pt x="2439385" y="751658"/>
                  </a:cubicBezTo>
                  <a:cubicBezTo>
                    <a:pt x="2438163" y="793217"/>
                    <a:pt x="2435107" y="834573"/>
                    <a:pt x="2425736" y="874299"/>
                  </a:cubicBezTo>
                  <a:cubicBezTo>
                    <a:pt x="2423902" y="884282"/>
                    <a:pt x="2421661" y="894264"/>
                    <a:pt x="2418605" y="904043"/>
                  </a:cubicBezTo>
                  <a:lnTo>
                    <a:pt x="2410253" y="933379"/>
                  </a:lnTo>
                  <a:cubicBezTo>
                    <a:pt x="2402919" y="952122"/>
                    <a:pt x="2397418" y="971679"/>
                    <a:pt x="2388251" y="989403"/>
                  </a:cubicBezTo>
                  <a:cubicBezTo>
                    <a:pt x="2356062" y="1062744"/>
                    <a:pt x="2308187" y="1126917"/>
                    <a:pt x="2254201" y="1181718"/>
                  </a:cubicBezTo>
                  <a:cubicBezTo>
                    <a:pt x="2145005" y="1291525"/>
                    <a:pt x="2012584" y="1364254"/>
                    <a:pt x="1884442" y="1416000"/>
                  </a:cubicBezTo>
                  <a:cubicBezTo>
                    <a:pt x="1755689" y="1467746"/>
                    <a:pt x="1628769" y="1497897"/>
                    <a:pt x="1511832" y="1513584"/>
                  </a:cubicBezTo>
                  <a:cubicBezTo>
                    <a:pt x="1276531" y="1543531"/>
                    <a:pt x="1082994" y="1516232"/>
                    <a:pt x="954445" y="1485674"/>
                  </a:cubicBezTo>
                  <a:cubicBezTo>
                    <a:pt x="938350" y="1481803"/>
                    <a:pt x="923071" y="1477932"/>
                    <a:pt x="908811" y="1474469"/>
                  </a:cubicBezTo>
                  <a:cubicBezTo>
                    <a:pt x="894550" y="1470802"/>
                    <a:pt x="881512" y="1466524"/>
                    <a:pt x="869288" y="1462857"/>
                  </a:cubicBezTo>
                  <a:cubicBezTo>
                    <a:pt x="844841" y="1455726"/>
                    <a:pt x="824062" y="1449411"/>
                    <a:pt x="807560" y="1443095"/>
                  </a:cubicBezTo>
                  <a:cubicBezTo>
                    <a:pt x="774557" y="1431280"/>
                    <a:pt x="757240" y="1425168"/>
                    <a:pt x="757240" y="1425168"/>
                  </a:cubicBezTo>
                  <a:cubicBezTo>
                    <a:pt x="757240" y="1425168"/>
                    <a:pt x="774353" y="1431891"/>
                    <a:pt x="806949" y="1444522"/>
                  </a:cubicBezTo>
                  <a:cubicBezTo>
                    <a:pt x="823043" y="1451244"/>
                    <a:pt x="843823" y="1457967"/>
                    <a:pt x="868066" y="1465912"/>
                  </a:cubicBezTo>
                  <a:cubicBezTo>
                    <a:pt x="880289" y="1469783"/>
                    <a:pt x="893328" y="1474469"/>
                    <a:pt x="907384" y="1478543"/>
                  </a:cubicBezTo>
                  <a:cubicBezTo>
                    <a:pt x="921645" y="1482414"/>
                    <a:pt x="936721" y="1486489"/>
                    <a:pt x="952815" y="1490971"/>
                  </a:cubicBezTo>
                  <a:cubicBezTo>
                    <a:pt x="1080957" y="1524992"/>
                    <a:pt x="1275309" y="1557384"/>
                    <a:pt x="1513869" y="1531511"/>
                  </a:cubicBezTo>
                  <a:cubicBezTo>
                    <a:pt x="1632640" y="1517658"/>
                    <a:pt x="1761801" y="1489544"/>
                    <a:pt x="1893610" y="1439021"/>
                  </a:cubicBezTo>
                  <a:cubicBezTo>
                    <a:pt x="2024604" y="1388294"/>
                    <a:pt x="2161303" y="1315972"/>
                    <a:pt x="2275999" y="1203313"/>
                  </a:cubicBezTo>
                  <a:cubicBezTo>
                    <a:pt x="2312262" y="1167254"/>
                    <a:pt x="2346080" y="1126917"/>
                    <a:pt x="2374805" y="1082301"/>
                  </a:cubicBezTo>
                  <a:cubicBezTo>
                    <a:pt x="2371953" y="1088820"/>
                    <a:pt x="2368897" y="1095339"/>
                    <a:pt x="2365841" y="1102062"/>
                  </a:cubicBezTo>
                  <a:cubicBezTo>
                    <a:pt x="2329782" y="1175606"/>
                    <a:pt x="2278036" y="1254855"/>
                    <a:pt x="2204900" y="1327584"/>
                  </a:cubicBezTo>
                  <a:cubicBezTo>
                    <a:pt x="2132170" y="1400517"/>
                    <a:pt x="2039272" y="1467135"/>
                    <a:pt x="1930076" y="1519492"/>
                  </a:cubicBezTo>
                  <a:cubicBezTo>
                    <a:pt x="1821084" y="1572052"/>
                    <a:pt x="1695794" y="1609741"/>
                    <a:pt x="1561133" y="1628484"/>
                  </a:cubicBezTo>
                  <a:cubicBezTo>
                    <a:pt x="1426268" y="1647838"/>
                    <a:pt x="1282236" y="1648856"/>
                    <a:pt x="1134332" y="1635003"/>
                  </a:cubicBezTo>
                  <a:cubicBezTo>
                    <a:pt x="986429" y="1621150"/>
                    <a:pt x="833637" y="1595481"/>
                    <a:pt x="686141" y="1542716"/>
                  </a:cubicBezTo>
                  <a:cubicBezTo>
                    <a:pt x="538645" y="1490563"/>
                    <a:pt x="405206" y="1409888"/>
                    <a:pt x="302122" y="1305175"/>
                  </a:cubicBezTo>
                  <a:cubicBezTo>
                    <a:pt x="250987" y="1252614"/>
                    <a:pt x="207187" y="1194757"/>
                    <a:pt x="174184" y="1132621"/>
                  </a:cubicBezTo>
                  <a:cubicBezTo>
                    <a:pt x="140773" y="1070893"/>
                    <a:pt x="118567" y="1004682"/>
                    <a:pt x="105732" y="938676"/>
                  </a:cubicBezTo>
                  <a:cubicBezTo>
                    <a:pt x="84545" y="828869"/>
                    <a:pt x="90861" y="719470"/>
                    <a:pt x="117956" y="621275"/>
                  </a:cubicBezTo>
                  <a:cubicBezTo>
                    <a:pt x="152996" y="568918"/>
                    <a:pt x="196797" y="507801"/>
                    <a:pt x="253839" y="443424"/>
                  </a:cubicBezTo>
                  <a:cubicBezTo>
                    <a:pt x="315975" y="372936"/>
                    <a:pt x="396038" y="300614"/>
                    <a:pt x="496270" y="238071"/>
                  </a:cubicBezTo>
                  <a:cubicBezTo>
                    <a:pt x="596095" y="175324"/>
                    <a:pt x="715273" y="121949"/>
                    <a:pt x="849323" y="85890"/>
                  </a:cubicBezTo>
                  <a:cubicBezTo>
                    <a:pt x="983170" y="49830"/>
                    <a:pt x="1131480" y="31088"/>
                    <a:pt x="1287533" y="30884"/>
                  </a:cubicBezTo>
                  <a:close/>
                  <a:moveTo>
                    <a:pt x="324735" y="288594"/>
                  </a:moveTo>
                  <a:cubicBezTo>
                    <a:pt x="400724" y="218921"/>
                    <a:pt x="485677" y="176750"/>
                    <a:pt x="561666" y="145784"/>
                  </a:cubicBezTo>
                  <a:cubicBezTo>
                    <a:pt x="599762" y="130098"/>
                    <a:pt x="635821" y="116856"/>
                    <a:pt x="669028" y="104632"/>
                  </a:cubicBezTo>
                  <a:cubicBezTo>
                    <a:pt x="702235" y="92205"/>
                    <a:pt x="732590" y="81408"/>
                    <a:pt x="760296" y="73259"/>
                  </a:cubicBezTo>
                  <a:cubicBezTo>
                    <a:pt x="812449" y="57368"/>
                    <a:pt x="855231" y="51460"/>
                    <a:pt x="885586" y="50645"/>
                  </a:cubicBezTo>
                  <a:cubicBezTo>
                    <a:pt x="871122" y="54312"/>
                    <a:pt x="856657" y="58183"/>
                    <a:pt x="842397" y="62258"/>
                  </a:cubicBezTo>
                  <a:cubicBezTo>
                    <a:pt x="706717" y="100965"/>
                    <a:pt x="586520" y="157396"/>
                    <a:pt x="486288" y="223199"/>
                  </a:cubicBezTo>
                  <a:cubicBezTo>
                    <a:pt x="385649" y="288594"/>
                    <a:pt x="305993" y="363972"/>
                    <a:pt x="245079" y="436498"/>
                  </a:cubicBezTo>
                  <a:cubicBezTo>
                    <a:pt x="194760" y="495781"/>
                    <a:pt x="155441" y="552213"/>
                    <a:pt x="123456" y="601717"/>
                  </a:cubicBezTo>
                  <a:cubicBezTo>
                    <a:pt x="127531" y="588475"/>
                    <a:pt x="132013" y="575437"/>
                    <a:pt x="136902" y="562603"/>
                  </a:cubicBezTo>
                  <a:cubicBezTo>
                    <a:pt x="179480" y="449740"/>
                    <a:pt x="248746" y="357046"/>
                    <a:pt x="324735" y="288594"/>
                  </a:cubicBezTo>
                  <a:close/>
                </a:path>
              </a:pathLst>
            </a:custGeom>
            <a:grpFill/>
            <a:ln w="203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455D039-DAF9-B478-E135-485536E84D07}"/>
                </a:ext>
              </a:extLst>
            </p:cNvPr>
            <p:cNvSpPr/>
            <p:nvPr/>
          </p:nvSpPr>
          <p:spPr>
            <a:xfrm>
              <a:off x="4444142" y="1403840"/>
              <a:ext cx="1457641" cy="132774"/>
            </a:xfrm>
            <a:custGeom>
              <a:avLst/>
              <a:gdLst>
                <a:gd name="connsiteX0" fmla="*/ 124068 w 1457641"/>
                <a:gd name="connsiteY0" fmla="*/ 76344 h 132774"/>
                <a:gd name="connsiteX1" fmla="*/ 213095 w 1457641"/>
                <a:gd name="connsiteY1" fmla="*/ 63713 h 132774"/>
                <a:gd name="connsiteX2" fmla="*/ 321272 w 1457641"/>
                <a:gd name="connsiteY2" fmla="*/ 51693 h 132774"/>
                <a:gd name="connsiteX3" fmla="*/ 445543 w 1457641"/>
                <a:gd name="connsiteY3" fmla="*/ 41914 h 132774"/>
                <a:gd name="connsiteX4" fmla="*/ 730756 w 1457641"/>
                <a:gd name="connsiteY4" fmla="*/ 37025 h 132774"/>
                <a:gd name="connsiteX5" fmla="*/ 1015358 w 1457641"/>
                <a:gd name="connsiteY5" fmla="*/ 55767 h 132774"/>
                <a:gd name="connsiteX6" fmla="*/ 1139018 w 1457641"/>
                <a:gd name="connsiteY6" fmla="*/ 71454 h 132774"/>
                <a:gd name="connsiteX7" fmla="*/ 1246380 w 1457641"/>
                <a:gd name="connsiteY7" fmla="*/ 88771 h 132774"/>
                <a:gd name="connsiteX8" fmla="*/ 1334593 w 1457641"/>
                <a:gd name="connsiteY8" fmla="*/ 105680 h 132774"/>
                <a:gd name="connsiteX9" fmla="*/ 1401007 w 1457641"/>
                <a:gd name="connsiteY9" fmla="*/ 119940 h 132774"/>
                <a:gd name="connsiteX10" fmla="*/ 1457642 w 1457641"/>
                <a:gd name="connsiteY10" fmla="*/ 132775 h 132774"/>
                <a:gd name="connsiteX11" fmla="*/ 1402636 w 1457641"/>
                <a:gd name="connsiteY11" fmla="*/ 114440 h 132774"/>
                <a:gd name="connsiteX12" fmla="*/ 1337445 w 1457641"/>
                <a:gd name="connsiteY12" fmla="*/ 94475 h 132774"/>
                <a:gd name="connsiteX13" fmla="*/ 1250251 w 1457641"/>
                <a:gd name="connsiteY13" fmla="*/ 70843 h 132774"/>
                <a:gd name="connsiteX14" fmla="*/ 1143296 w 1457641"/>
                <a:gd name="connsiteY14" fmla="*/ 46804 h 132774"/>
                <a:gd name="connsiteX15" fmla="*/ 1019025 w 1457641"/>
                <a:gd name="connsiteY15" fmla="*/ 25209 h 132774"/>
                <a:gd name="connsiteX16" fmla="*/ 731367 w 1457641"/>
                <a:gd name="connsiteY16" fmla="*/ 558 h 132774"/>
                <a:gd name="connsiteX17" fmla="*/ 442895 w 1457641"/>
                <a:gd name="connsiteY17" fmla="*/ 11356 h 132774"/>
                <a:gd name="connsiteX18" fmla="*/ 318012 w 1457641"/>
                <a:gd name="connsiteY18" fmla="*/ 27042 h 132774"/>
                <a:gd name="connsiteX19" fmla="*/ 210039 w 1457641"/>
                <a:gd name="connsiteY19" fmla="*/ 45785 h 132774"/>
                <a:gd name="connsiteX20" fmla="*/ 121827 w 1457641"/>
                <a:gd name="connsiteY20" fmla="*/ 65139 h 132774"/>
                <a:gd name="connsiteX21" fmla="*/ 55820 w 1457641"/>
                <a:gd name="connsiteY21" fmla="*/ 82048 h 132774"/>
                <a:gd name="connsiteX22" fmla="*/ 0 w 1457641"/>
                <a:gd name="connsiteY22" fmla="*/ 97735 h 132774"/>
                <a:gd name="connsiteX23" fmla="*/ 57043 w 1457641"/>
                <a:gd name="connsiteY23" fmla="*/ 87752 h 132774"/>
                <a:gd name="connsiteX24" fmla="*/ 124068 w 1457641"/>
                <a:gd name="connsiteY24" fmla="*/ 76344 h 1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57641" h="132774">
                  <a:moveTo>
                    <a:pt x="124068" y="76344"/>
                  </a:moveTo>
                  <a:cubicBezTo>
                    <a:pt x="150348" y="72473"/>
                    <a:pt x="179888" y="67380"/>
                    <a:pt x="213095" y="63713"/>
                  </a:cubicBezTo>
                  <a:cubicBezTo>
                    <a:pt x="246098" y="59435"/>
                    <a:pt x="282157" y="54953"/>
                    <a:pt x="321272" y="51693"/>
                  </a:cubicBezTo>
                  <a:cubicBezTo>
                    <a:pt x="360183" y="47415"/>
                    <a:pt x="401743" y="44970"/>
                    <a:pt x="445543" y="41914"/>
                  </a:cubicBezTo>
                  <a:cubicBezTo>
                    <a:pt x="533144" y="37229"/>
                    <a:pt x="629506" y="34784"/>
                    <a:pt x="730756" y="37025"/>
                  </a:cubicBezTo>
                  <a:cubicBezTo>
                    <a:pt x="831803" y="39673"/>
                    <a:pt x="927961" y="46804"/>
                    <a:pt x="1015358" y="55767"/>
                  </a:cubicBezTo>
                  <a:cubicBezTo>
                    <a:pt x="1058955" y="61064"/>
                    <a:pt x="1100514" y="65342"/>
                    <a:pt x="1139018" y="71454"/>
                  </a:cubicBezTo>
                  <a:cubicBezTo>
                    <a:pt x="1177726" y="76547"/>
                    <a:pt x="1213581" y="82863"/>
                    <a:pt x="1246380" y="88771"/>
                  </a:cubicBezTo>
                  <a:cubicBezTo>
                    <a:pt x="1279180" y="94067"/>
                    <a:pt x="1308720" y="100587"/>
                    <a:pt x="1334593" y="105680"/>
                  </a:cubicBezTo>
                  <a:cubicBezTo>
                    <a:pt x="1360669" y="110569"/>
                    <a:pt x="1382875" y="115662"/>
                    <a:pt x="1401007" y="119940"/>
                  </a:cubicBezTo>
                  <a:cubicBezTo>
                    <a:pt x="1437473" y="128089"/>
                    <a:pt x="1457642" y="132775"/>
                    <a:pt x="1457642" y="132775"/>
                  </a:cubicBezTo>
                  <a:cubicBezTo>
                    <a:pt x="1457642" y="132775"/>
                    <a:pt x="1438084" y="126256"/>
                    <a:pt x="1402636" y="114440"/>
                  </a:cubicBezTo>
                  <a:cubicBezTo>
                    <a:pt x="1384912" y="108532"/>
                    <a:pt x="1363114" y="101402"/>
                    <a:pt x="1337445" y="94475"/>
                  </a:cubicBezTo>
                  <a:cubicBezTo>
                    <a:pt x="1311776" y="87345"/>
                    <a:pt x="1282847" y="78381"/>
                    <a:pt x="1250251" y="70843"/>
                  </a:cubicBezTo>
                  <a:cubicBezTo>
                    <a:pt x="1217655" y="62694"/>
                    <a:pt x="1182004" y="54138"/>
                    <a:pt x="1143296" y="46804"/>
                  </a:cubicBezTo>
                  <a:cubicBezTo>
                    <a:pt x="1104385" y="38451"/>
                    <a:pt x="1062826" y="32136"/>
                    <a:pt x="1019025" y="25209"/>
                  </a:cubicBezTo>
                  <a:cubicBezTo>
                    <a:pt x="931220" y="12782"/>
                    <a:pt x="833840" y="3411"/>
                    <a:pt x="731367" y="558"/>
                  </a:cubicBezTo>
                  <a:cubicBezTo>
                    <a:pt x="628894" y="-1683"/>
                    <a:pt x="531311" y="3003"/>
                    <a:pt x="442895" y="11356"/>
                  </a:cubicBezTo>
                  <a:cubicBezTo>
                    <a:pt x="398891" y="16245"/>
                    <a:pt x="356924" y="20523"/>
                    <a:pt x="318012" y="27042"/>
                  </a:cubicBezTo>
                  <a:cubicBezTo>
                    <a:pt x="278897" y="32543"/>
                    <a:pt x="242838" y="39266"/>
                    <a:pt x="210039" y="45785"/>
                  </a:cubicBezTo>
                  <a:cubicBezTo>
                    <a:pt x="177036" y="51693"/>
                    <a:pt x="147700" y="59231"/>
                    <a:pt x="121827" y="65139"/>
                  </a:cubicBezTo>
                  <a:cubicBezTo>
                    <a:pt x="95954" y="70843"/>
                    <a:pt x="73748" y="76955"/>
                    <a:pt x="55820" y="82048"/>
                  </a:cubicBezTo>
                  <a:cubicBezTo>
                    <a:pt x="19761" y="92030"/>
                    <a:pt x="0" y="97735"/>
                    <a:pt x="0" y="97735"/>
                  </a:cubicBezTo>
                  <a:cubicBezTo>
                    <a:pt x="0" y="97735"/>
                    <a:pt x="20372" y="94067"/>
                    <a:pt x="57043" y="87752"/>
                  </a:cubicBezTo>
                  <a:cubicBezTo>
                    <a:pt x="75378" y="84085"/>
                    <a:pt x="97787" y="80011"/>
                    <a:pt x="124068" y="76344"/>
                  </a:cubicBezTo>
                  <a:close/>
                </a:path>
              </a:pathLst>
            </a:custGeom>
            <a:grpFill/>
            <a:ln w="2033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572AF9E2-C650-BD3A-D2EB-D6CFCC48F6AA}"/>
              </a:ext>
            </a:extLst>
          </p:cNvPr>
          <p:cNvSpPr txBox="1"/>
          <p:nvPr/>
        </p:nvSpPr>
        <p:spPr>
          <a:xfrm>
            <a:off x="3566992" y="2227622"/>
            <a:ext cx="33283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sz="8000" dirty="0">
                <a:solidFill>
                  <a:srgbClr val="1E3F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رُ   ـ</a:t>
            </a:r>
            <a:r>
              <a:rPr lang="ar-MA" sz="8000" dirty="0" err="1">
                <a:solidFill>
                  <a:srgbClr val="1E3F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</a:t>
            </a:r>
            <a:r>
              <a:rPr lang="ar-MA" sz="8000" dirty="0">
                <a:solidFill>
                  <a:srgbClr val="1E3F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</a:t>
            </a:r>
            <a:r>
              <a:rPr lang="ar-MA" sz="8000" dirty="0" err="1">
                <a:solidFill>
                  <a:srgbClr val="1E3F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رْ</a:t>
            </a:r>
            <a:r>
              <a:rPr lang="ar-MA" sz="8000" dirty="0">
                <a:solidFill>
                  <a:srgbClr val="1E3F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</a:t>
            </a:r>
            <a:r>
              <a:rPr lang="ar-MA" sz="8000" dirty="0" err="1">
                <a:solidFill>
                  <a:srgbClr val="1E3F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رِ</a:t>
            </a:r>
            <a:endParaRPr lang="ar-MA" sz="8000" dirty="0">
              <a:solidFill>
                <a:srgbClr val="1E3F4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just" rtl="1"/>
            <a:r>
              <a:rPr lang="ar-MA" sz="8000" dirty="0">
                <a:solidFill>
                  <a:srgbClr val="1E3F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ـرا   ري   رو</a:t>
            </a:r>
            <a:endParaRPr lang="fr-MA" sz="8000" dirty="0">
              <a:solidFill>
                <a:srgbClr val="1E3F4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Nada-Standing">
            <a:hlinkClick r:id="" action="ppaction://media"/>
            <a:extLst>
              <a:ext uri="{FF2B5EF4-FFF2-40B4-BE49-F238E27FC236}">
                <a16:creationId xmlns:a16="http://schemas.microsoft.com/office/drawing/2014/main" id="{B9461679-A158-F6C5-D309-936CF3C3BF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1403" y="2464277"/>
            <a:ext cx="2219372" cy="354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04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في البيت أنجزوا تمارين  حرف الراء على الكراسة ص 23. واكتبوا حرف الراء. </a:t>
            </a:r>
            <a:endParaRPr lang="fr-FR" sz="2400" dirty="0"/>
          </a:p>
        </p:txBody>
      </p:sp>
      <p:pic>
        <p:nvPicPr>
          <p:cNvPr id="11" name="Espace réservé pour une image  10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id="{C3EBE2A6-176B-DE3F-AC66-48C8733547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3722" y="4353427"/>
            <a:ext cx="1522421" cy="1522421"/>
          </a:xfrm>
        </p:spPr>
      </p:pic>
      <p:sp>
        <p:nvSpPr>
          <p:cNvPr id="16" name="Espace réservé pour une image  15"/>
          <p:cNvSpPr>
            <a:spLocks noGrp="1"/>
          </p:cNvSpPr>
          <p:nvPr>
            <p:ph type="pic" sz="quarter" idx="14"/>
          </p:nvPr>
        </p:nvSpPr>
        <p:spPr>
          <a:xfrm>
            <a:off x="2540685" y="2160000"/>
            <a:ext cx="3509484" cy="3600000"/>
          </a:xfrm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88C9563-767F-3917-D27D-5294AD783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32F6F94-68BA-CA0F-2910-5E57BB7D5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7DC933-AECB-9DAA-9E8C-206EDA62B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B4D7116-8E07-16A2-011F-2676CC202F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FEC2FE-4368-6AB1-BD1A-6108E2A7DED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A5C0BC-848F-F1A2-5C25-F31B16771CC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9560F0-D134-C0BA-9016-C1DDF5E02DD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3BB5BA-2944-B038-3279-5E2A92CEBAD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6141041-1240-5832-3230-1AD417AFE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894" y="1584000"/>
            <a:ext cx="3625323" cy="4723494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4216D9F-A62C-C339-C458-4A15F2FB465E}"/>
              </a:ext>
            </a:extLst>
          </p:cNvPr>
          <p:cNvSpPr/>
          <p:nvPr/>
        </p:nvSpPr>
        <p:spPr>
          <a:xfrm>
            <a:off x="2246593" y="2501999"/>
            <a:ext cx="4403037" cy="37028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7FA7F88-842B-5293-A8FA-AB747A0467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82877" y="759221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96324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7B2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البيت، أتدرب على الدمج وأعيد قراءة مقاطع حرف الراء على كراستي الصفحة 24.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BDB121-0E04-9FCF-5DA2-7C3EE67C3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199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42DFF9B-61DD-E80E-EF21-68412B79B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4199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6E15DC3-0062-4A4E-6CD3-1641FA305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4199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8487458-A7F5-D6DB-D3C1-FA733C6F03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41993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74B051-8CFC-77E3-94E2-5741323A2AD5}"/>
              </a:ext>
            </a:extLst>
          </p:cNvPr>
          <p:cNvSpPr>
            <a:spLocks/>
          </p:cNvSpPr>
          <p:nvPr/>
        </p:nvSpPr>
        <p:spPr>
          <a:xfrm>
            <a:off x="6610183" y="13702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655A06-CD63-E852-DD86-9BE6443AA4A9}"/>
              </a:ext>
            </a:extLst>
          </p:cNvPr>
          <p:cNvSpPr>
            <a:spLocks/>
          </p:cNvSpPr>
          <p:nvPr/>
        </p:nvSpPr>
        <p:spPr>
          <a:xfrm>
            <a:off x="4805556" y="1426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1E2F1C-BD37-1F15-CD21-950AD47FC55A}"/>
              </a:ext>
            </a:extLst>
          </p:cNvPr>
          <p:cNvSpPr>
            <a:spLocks/>
          </p:cNvSpPr>
          <p:nvPr/>
        </p:nvSpPr>
        <p:spPr>
          <a:xfrm>
            <a:off x="864331" y="1320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660DA6-CA34-B26D-1318-42DD9DF897D8}"/>
              </a:ext>
            </a:extLst>
          </p:cNvPr>
          <p:cNvSpPr>
            <a:spLocks/>
          </p:cNvSpPr>
          <p:nvPr/>
        </p:nvSpPr>
        <p:spPr>
          <a:xfrm>
            <a:off x="2870775" y="1320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808A813-4AD0-C60C-9968-AE8C46F00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0775" y="1644649"/>
            <a:ext cx="3749365" cy="4739951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A7BA063-3ACF-CF96-E259-63C5F8495C84}"/>
              </a:ext>
            </a:extLst>
          </p:cNvPr>
          <p:cNvSpPr/>
          <p:nvPr/>
        </p:nvSpPr>
        <p:spPr>
          <a:xfrm>
            <a:off x="2604037" y="2108718"/>
            <a:ext cx="4403037" cy="40788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Espace réservé pour une image  10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id="{A69DD9C0-38C8-A535-6098-4D8A212D5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7074" y="4579579"/>
            <a:ext cx="1522421" cy="1522421"/>
          </a:xfrm>
          <a:prstGeom prst="rect">
            <a:avLst/>
          </a:prstGeom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0653EA0-D7AA-2149-22BE-8230269872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657953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3AF6E-28FE-073A-3B59-C34E87765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28008B0-D9EA-C59C-8DEC-B4C485E8EB6D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EF4E778-ECC0-6C4E-ADA1-33B1DB67AC45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4B9A099-E14E-97EB-7BB5-ECD6CE603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سننطلق في حصة اللغة العربية.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CCD6767-0177-6DA4-AF06-70A3C182A1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AF33461-1F0C-FDBD-B6E8-FB39F90DF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EC6536-30C4-3E63-4973-206B28B2C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E3589C-8005-9A3E-4F7C-05E1E79EE5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50C10CA-836D-7518-61FC-6553E6739A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FAEE9B-18BE-B458-DF97-113E4115A11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35797E-81AE-EF63-9B29-49DDB759661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DAB6AB-59C4-F535-1877-54D2C21114F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FC92F8-7672-3D82-8C16-E9C746FB16C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pic>
        <p:nvPicPr>
          <p:cNvPr id="13" name="Slide-05_Silent walk Greet">
            <a:hlinkClick r:id="" action="ppaction://media"/>
            <a:extLst>
              <a:ext uri="{FF2B5EF4-FFF2-40B4-BE49-F238E27FC236}">
                <a16:creationId xmlns:a16="http://schemas.microsoft.com/office/drawing/2014/main" id="{90B7EA80-F3C6-8E74-7F2F-45546FB5AA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25575" y="1547856"/>
            <a:ext cx="2632075" cy="46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35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48EE8-5242-E8CE-9DA9-CD651FF63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C1C3C7B-CDDE-E35C-866C-94DE70B64110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D12224-8192-AEAB-D14A-99215061A5E0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نبدأ حصة اليوم سأخبركم عن شروط الحصول على نجمة التميز.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D08B9C-4349-6225-4B17-AD203EE0F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3B80F3-C2D7-44C6-6832-270F0B574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73A4A6B-91D8-DFCA-4AEB-7B66876A3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315A34-45AB-0C93-160E-4F23A12875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F67CFF-D175-8622-7D4B-7AC57CF39CE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D23212-B047-E7C1-11AD-D848E72D707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2590FA-162A-C681-B52F-8D291B9A124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4A2512-5E43-06BB-20A5-316000BC3D3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13" name="Google Shape;1333;p8">
            <a:extLst>
              <a:ext uri="{FF2B5EF4-FFF2-40B4-BE49-F238E27FC236}">
                <a16:creationId xmlns:a16="http://schemas.microsoft.com/office/drawing/2014/main" id="{0C742159-347F-7BB9-A3A6-AAD40E53A7E8}"/>
              </a:ext>
            </a:extLst>
          </p:cNvPr>
          <p:cNvSpPr txBox="1"/>
          <p:nvPr/>
        </p:nvSpPr>
        <p:spPr>
          <a:xfrm>
            <a:off x="1382328" y="4838990"/>
            <a:ext cx="35422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algn="r" rtl="1"/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C4A64622-45CE-B262-D6A4-27A0A8177068}"/>
              </a:ext>
            </a:extLst>
          </p:cNvPr>
          <p:cNvSpPr txBox="1">
            <a:spLocks/>
          </p:cNvSpPr>
          <p:nvPr/>
        </p:nvSpPr>
        <p:spPr>
          <a:xfrm>
            <a:off x="1716891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أُنْصِتُ وأَنْتَبِهُ جَيِّداً للدَّرْسِ</a:t>
            </a:r>
            <a:r>
              <a:rPr lang="ar-MA" sz="2800" dirty="0">
                <a:solidFill>
                  <a:srgbClr val="424D7B"/>
                </a:solidFill>
              </a:rPr>
              <a:t>. 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0B46E31-AC9B-6B4E-509D-6F7F4685F745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80FCB97-703E-D8D4-154B-78A1F1D79556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pic>
        <p:nvPicPr>
          <p:cNvPr id="23" name="Espace réservé pour une image  2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E2B9FE0-0B83-EA02-E5D4-1C12000628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271839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27346</TotalTime>
  <Words>1729</Words>
  <Application>Microsoft Office PowerPoint</Application>
  <PresentationFormat>Affichage à l'écran (4:3)</PresentationFormat>
  <Paragraphs>492</Paragraphs>
  <Slides>74</Slides>
  <Notes>0</Notes>
  <HiddenSlides>0</HiddenSlides>
  <MMClips>11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74</vt:i4>
      </vt:variant>
    </vt:vector>
  </HeadingPairs>
  <TitlesOfParts>
    <vt:vector size="96" baseType="lpstr">
      <vt:lpstr>Arial</vt:lpstr>
      <vt:lpstr>Calibri</vt:lpstr>
      <vt:lpstr>Calibri Light</vt:lpstr>
      <vt:lpstr>Dosis</vt:lpstr>
      <vt:lpstr>Dosis ExtraBold</vt:lpstr>
      <vt:lpstr>Dosis Medium</vt:lpstr>
      <vt:lpstr>Dosis SemiBold</vt:lpstr>
      <vt:lpstr>Microsoft Uighur</vt:lpstr>
      <vt:lpstr>Modern Love</vt:lpstr>
      <vt:lpstr>Wingdings</vt:lpstr>
      <vt:lpstr>Thème Office</vt:lpstr>
      <vt:lpstr>01- نشاط اعتيادي</vt:lpstr>
      <vt:lpstr>03- استماع وتحدث</vt:lpstr>
      <vt:lpstr>04- قراءة/ كتابة</vt:lpstr>
      <vt:lpstr>1_04- قراءة/ كتابة</vt:lpstr>
      <vt:lpstr>2_04- قراءة/ كتابة</vt:lpstr>
      <vt:lpstr>3_Env-Enseignant</vt:lpstr>
      <vt:lpstr>2_Thème Office</vt:lpstr>
      <vt:lpstr>1_01- نشاط اعتيادي</vt:lpstr>
      <vt:lpstr>1_03- استماع وتحدث</vt:lpstr>
      <vt:lpstr>3_04- قراءة/ كتابة</vt:lpstr>
      <vt:lpstr>4_04- قراءة/ كتابة</vt:lpstr>
      <vt:lpstr>Présentation PowerPoint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Présentation PowerPoint</vt:lpstr>
      <vt:lpstr>مرحبا بكم ، سننطلق في حصة اللغة العربية.</vt:lpstr>
      <vt:lpstr>قبل أن نبدأ حصة اليوم سأخبركم عن شروط الحصول على نجمة التميز. </vt:lpstr>
      <vt:lpstr>ضعوا اللوحة والكراسة في القمطر.</vt:lpstr>
      <vt:lpstr>من يمر لقراءة لوحة المقاطع ؟ (خاص بالفئة د)</vt:lpstr>
      <vt:lpstr>نمر لقراءة الكلمات البصرية.  أنا أقرأ وأنتم ترددون بعدي.</vt:lpstr>
      <vt:lpstr>من يقرأ؟</vt:lpstr>
      <vt:lpstr>Présentation PowerPoint</vt:lpstr>
      <vt:lpstr> في الحصة السابقة تعلمنا كيف نلقي التحية ونقدم أنفسنا.  </vt:lpstr>
      <vt:lpstr>اليوم سنتدرب على تشخيص الحوار كي نتمكن من تقديم أنفسنا للآخرين.  أنصتوا جيدا.</vt:lpstr>
      <vt:lpstr>تشغيل الحوار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وقت النجمة الآن. الفائز بنجمة الاستماع هو (هي) صديقكم (صديقتكم)............. صفقوا له (لها).</vt:lpstr>
      <vt:lpstr>استراحة قصيرة قبل أن نواصل. قفوا، سنردد النشيد </vt:lpstr>
      <vt:lpstr>Présentation PowerPoint</vt:lpstr>
      <vt:lpstr>ضيفنا اليوم هو حرف الراء. في كلمة رسمٌ أسمع الصوت [ر]. </vt:lpstr>
      <vt:lpstr>سنتدرب على تمييز الصوت [ر] في كلمات. </vt:lpstr>
      <vt:lpstr>أرقام – محفظة – وزرة – جرس – دفتر - منقلة</vt:lpstr>
      <vt:lpstr>بعد أن تعلمنا كيف نميز الصوت [ر]، سنتعرف كيف نقرأ ونرسم حرف الراء</vt:lpstr>
      <vt:lpstr>أرى حرف الراء. رددوا: حرف الراء – حرف الراء</vt:lpstr>
      <vt:lpstr>Présentation PowerPoint</vt:lpstr>
      <vt:lpstr>Présentation PowerPoint</vt:lpstr>
      <vt:lpstr>سنتعرف الآن على مختلف كتابات حرف الراء - حرف الراء منفصل كما في كلمة "رسَْمٌ "</vt:lpstr>
      <vt:lpstr> حرف الراء متصل كما في كلمة جرس</vt:lpstr>
      <vt:lpstr> رددوا: حرف الراء  منفصل- حرف الراء متصل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من يقرأ.  سأعين أربعة منكم للقراءة.</vt:lpstr>
      <vt:lpstr>من يقرأ.  سأعين أربعة منكم للقراءة.</vt:lpstr>
      <vt:lpstr>خذوا الكراسة الصفحة 24. </vt:lpstr>
      <vt:lpstr>اقرؤوا مقاطع حرف الراء. قراءة هامسة </vt:lpstr>
      <vt:lpstr>في ثنائيات – كل منكم يقرأ المقاطع لزميله </vt:lpstr>
      <vt:lpstr>سأعين من بينكم من يقوم ليقرأ سطرا. الآخرون تابعوا على كراساتكم.</vt:lpstr>
      <vt:lpstr>الفائز بنجمة القراءة هو (هي) صديقكم (صديقتكم)............. صفقوا له (لها).</vt:lpstr>
      <vt:lpstr>قفوا، سننشد الحروف. </vt:lpstr>
      <vt:lpstr>الآن؛ سأكتب حرف الراء منفصلا في الكلمة. تابعوا جيدا.</vt:lpstr>
      <vt:lpstr>انتبهوا، كيف نرسم  حرف الراء منفصلا.          نرسم خطا مائلا من الساقية الأولى إلى الخط الرئيسي.  أواصل بقوس تحت الخط الرئيسي بساقية واحدة. لاحظوا </vt:lpstr>
      <vt:lpstr>الآن اكتبوا على الألواح حرف الراء منفصلا.</vt:lpstr>
      <vt:lpstr>ارفعوا ألواحكم.  يقدم الأستاذ التغذية الراجعة المناسبة.</vt:lpstr>
      <vt:lpstr>الآن سنتعلم كيف نكتب حرف الراء متصلا. تابعوا      . أمد خط الوصل على الخط الرئيسي ثم أصعد بخط مائل إلى الساقية الأولى – أنزل بقوس إلى الساقية الأولى تحت الخط الرئيسي. </vt:lpstr>
      <vt:lpstr>اكتبوا على الألواح حرف الراء متصلا.</vt:lpstr>
      <vt:lpstr>ارفعوا ألواحكم.  يقدم الأستاذ التغذية الراجعة المناسبة.</vt:lpstr>
      <vt:lpstr>خذوا الكراسة الصفحة 24. </vt:lpstr>
      <vt:lpstr>اكتبوا حرف الراء مع الحركات القصيرة والطويلة.</vt:lpstr>
      <vt:lpstr> الفائز بنجمة الكتابة هو (هي) صديقكم (صديقتكم)............. صفقوا له (لها).</vt:lpstr>
      <vt:lpstr>اختتام الحصة </vt:lpstr>
      <vt:lpstr>تعلمنا  كيف نلقي التحية ونقدم أنفسنا. ما هو السؤال الذي نطرحه لنسأل أحدا عن سنه؟ </vt:lpstr>
      <vt:lpstr>تعلمنا أيضا كيف نقرأ ونرسم حرف الراء مع الحركات القصيرة و الطويلة.  من يقرأ؟</vt:lpstr>
      <vt:lpstr>في البيت أنجزوا تمارين  حرف الراء على الكراسة ص 23. واكتبوا حرف الراء. </vt:lpstr>
      <vt:lpstr>في البيت، أتدرب على الدمج وأعيد قراءة مقاطع حرف الراء على كراستي الصفحة 24.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118</cp:revision>
  <dcterms:created xsi:type="dcterms:W3CDTF">2023-09-20T21:35:22Z</dcterms:created>
  <dcterms:modified xsi:type="dcterms:W3CDTF">2025-11-03T23:03:28Z</dcterms:modified>
</cp:coreProperties>
</file>