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063EDF0-0504-4AA4-ABF3-2F1EB389E2CE}">
  <a:tblStyle styleId="{5063EDF0-0504-4AA4-ABF3-2F1EB389E2C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Where do flash floods happen?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{5063EDF0-0504-4AA4-ABF3-2F1EB389E2CE}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absorb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soak up liquid, like a sponge does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</a:t>
                      </a:r>
                      <a:r>
                        <a:rPr b="1" lang="en" sz="1200"/>
                        <a:t>lay soil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D1C1D"/>
                          </a:solidFill>
                        </a:rPr>
                        <a:t>a type of soil that has a smooth texture; water does not easily flow through it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cliff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high area of land with a side that is almost straight up-and-down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flash flood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overflow of water that happens very fast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flood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overflow of water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hill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high area of land that isn't as tall as a mountain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map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drawing of a place that shows where things are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mountain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high area of land with steep sides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plains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large areas of flat land with few trees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rain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water drops that fall from clouds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river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long, thin area of water that flows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</a:t>
                      </a:r>
                      <a:r>
                        <a:rPr b="1" lang="en" sz="1200"/>
                        <a:t>andy soil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D1C1D"/>
                          </a:solidFill>
                        </a:rPr>
                        <a:t>a type of soil that has a rough texture; water easily flows through it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slope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where one side is higher than the other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soil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tiny pieces of rock and other materials that cover the ground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steep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that is very high up on one end and very low at the other end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storm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weather that usually includes strong wind and rain or snow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Where do flash floods happen?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