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haansoftxlsx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slideLayouts/slideLayout4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76" r:id="rId2"/>
    <p:sldMasterId id="2147483653" r:id="rId3"/>
  </p:sldMasterIdLst>
  <p:notesMasterIdLst>
    <p:notesMasterId r:id="rId47"/>
  </p:notesMasterIdLst>
  <p:sldIdLst>
    <p:sldId id="297" r:id="rId4"/>
    <p:sldId id="266" r:id="rId5"/>
    <p:sldId id="264" r:id="rId6"/>
    <p:sldId id="302" r:id="rId7"/>
    <p:sldId id="267" r:id="rId8"/>
    <p:sldId id="265" r:id="rId9"/>
    <p:sldId id="279" r:id="rId10"/>
    <p:sldId id="270" r:id="rId11"/>
    <p:sldId id="273" r:id="rId12"/>
    <p:sldId id="285" r:id="rId13"/>
    <p:sldId id="286" r:id="rId14"/>
    <p:sldId id="304" r:id="rId15"/>
    <p:sldId id="281" r:id="rId16"/>
    <p:sldId id="277" r:id="rId17"/>
    <p:sldId id="284" r:id="rId18"/>
    <p:sldId id="274" r:id="rId19"/>
    <p:sldId id="303" r:id="rId20"/>
    <p:sldId id="282" r:id="rId21"/>
    <p:sldId id="271" r:id="rId22"/>
    <p:sldId id="275" r:id="rId23"/>
    <p:sldId id="287" r:id="rId24"/>
    <p:sldId id="298" r:id="rId25"/>
    <p:sldId id="272" r:id="rId26"/>
    <p:sldId id="290" r:id="rId27"/>
    <p:sldId id="305" r:id="rId28"/>
    <p:sldId id="278" r:id="rId29"/>
    <p:sldId id="289" r:id="rId30"/>
    <p:sldId id="283" r:id="rId31"/>
    <p:sldId id="276" r:id="rId32"/>
    <p:sldId id="291" r:id="rId33"/>
    <p:sldId id="280" r:id="rId34"/>
    <p:sldId id="288" r:id="rId35"/>
    <p:sldId id="292" r:id="rId36"/>
    <p:sldId id="293" r:id="rId37"/>
    <p:sldId id="262" r:id="rId38"/>
    <p:sldId id="306" r:id="rId39"/>
    <p:sldId id="307" r:id="rId40"/>
    <p:sldId id="301" r:id="rId41"/>
    <p:sldId id="300" r:id="rId42"/>
    <p:sldId id="295" r:id="rId43"/>
    <p:sldId id="257" r:id="rId44"/>
    <p:sldId id="258" r:id="rId45"/>
    <p:sldId id="294" r:id="rId46"/>
  </p:sldIdLst>
  <p:sldSz cx="9144000" cy="5143500" type="screen16x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9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7696"/>
    <a:srgbClr val="117A9A"/>
    <a:srgbClr val="4BACC6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43" d="100"/>
          <a:sy n="143" d="100"/>
        </p:scale>
        <p:origin x="684" y="120"/>
      </p:cViewPr>
      <p:guideLst>
        <p:guide orient="horz" pos="1892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presProps" Target="presProps.xml"/><Relationship Id="rId8" Type="http://schemas.openxmlformats.org/officeDocument/2006/relationships/slide" Target="slides/slide5.xml"/><Relationship Id="rId51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1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2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33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44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55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1666666666666666E-3"/>
          <c:y val="1.4384035454393963E-2"/>
          <c:w val="0.96625115510484016"/>
          <c:h val="0.98535557681090991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F8A432"/>
            </a:solidFill>
          </c:spPr>
          <c:dPt>
            <c:idx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AE23-4702-AB21-86148D6CC33D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</c:spPr>
            <c:extLst>
              <c:ext xmlns:c16="http://schemas.microsoft.com/office/drawing/2014/chart" uri="{C3380CC4-5D6E-409C-BE32-E72D297353CC}">
                <c16:uniqueId val="{00000003-AE23-4702-AB21-86148D6CC33D}"/>
              </c:ext>
            </c:extLst>
          </c:dPt>
          <c:dPt>
            <c:idx val="2"/>
            <c:bubble3D val="0"/>
            <c:spPr>
              <a:solidFill>
                <a:schemeClr val="accent2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5-AE23-4702-AB21-86148D6CC33D}"/>
              </c:ext>
            </c:extLst>
          </c:dPt>
          <c:dPt>
            <c:idx val="3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7-AE23-4702-AB21-86148D6CC33D}"/>
              </c:ext>
            </c:extLst>
          </c:dPt>
          <c:cat>
            <c:strRef>
              <c:f>Sheet1!$A$2:$A$5</c:f>
              <c:strCache>
                <c:ptCount val="4"/>
                <c:pt idx="0">
                  <c:v>Text 1</c:v>
                </c:pt>
                <c:pt idx="1">
                  <c:v>Text 2</c:v>
                </c:pt>
                <c:pt idx="2">
                  <c:v>Text 3</c:v>
                </c:pt>
                <c:pt idx="3">
                  <c:v>Text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15</c:v>
                </c:pt>
                <c:pt idx="1">
                  <c:v>35</c:v>
                </c:pt>
                <c:pt idx="2">
                  <c:v>30</c:v>
                </c:pt>
                <c:pt idx="3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E23-4702-AB21-86148D6CC3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80</c:v>
                </c:pt>
                <c:pt idx="2">
                  <c:v>60</c:v>
                </c:pt>
                <c:pt idx="3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F5-48F0-9CDC-0C2586BF95B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bg1">
                <a:alpha val="40000"/>
              </a:schemeClr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60</c:v>
                </c:pt>
                <c:pt idx="1">
                  <c:v>20</c:v>
                </c:pt>
                <c:pt idx="2">
                  <c:v>40</c:v>
                </c:pt>
                <c:pt idx="3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7F5-48F0-9CDC-0C2586BF95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0"/>
        <c:overlap val="100"/>
        <c:axId val="277839576"/>
        <c:axId val="277839968"/>
      </c:barChart>
      <c:catAx>
        <c:axId val="277839576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277839968"/>
        <c:crosses val="autoZero"/>
        <c:auto val="1"/>
        <c:lblAlgn val="ctr"/>
        <c:lblOffset val="100"/>
        <c:noMultiLvlLbl val="0"/>
      </c:catAx>
      <c:valAx>
        <c:axId val="277839968"/>
        <c:scaling>
          <c:orientation val="minMax"/>
        </c:scaling>
        <c:delete val="1"/>
        <c:axPos val="b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crossAx val="27783957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2500000000000001E-2"/>
          <c:y val="6.6397085942639003E-2"/>
          <c:w val="0.96458333333333335"/>
          <c:h val="0.86720582811472202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027696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</c:spPr>
            <c:extLst>
              <c:ext xmlns:c16="http://schemas.microsoft.com/office/drawing/2014/chart" uri="{C3380CC4-5D6E-409C-BE32-E72D297353CC}">
                <c16:uniqueId val="{00000002-8A4E-48EF-944E-36D5E066136C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3"/>
              </a:solidFill>
            </c:spPr>
            <c:extLst>
              <c:ext xmlns:c16="http://schemas.microsoft.com/office/drawing/2014/chart" uri="{C3380CC4-5D6E-409C-BE32-E72D297353CC}">
                <c16:uniqueId val="{00000003-8A4E-48EF-944E-36D5E066136C}"/>
              </c:ext>
            </c:extLst>
          </c:dPt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40</c:v>
                </c:pt>
                <c:pt idx="1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4E-48EF-944E-36D5E066136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bg1">
                <a:alpha val="40000"/>
              </a:schemeClr>
            </a:solidFill>
          </c:spPr>
          <c:invertIfNegative val="0"/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60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A4E-48EF-944E-36D5E06613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0"/>
        <c:overlap val="100"/>
        <c:axId val="277837616"/>
        <c:axId val="277838008"/>
      </c:barChart>
      <c:catAx>
        <c:axId val="277837616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277838008"/>
        <c:crosses val="autoZero"/>
        <c:auto val="1"/>
        <c:lblAlgn val="ctr"/>
        <c:lblOffset val="100"/>
        <c:noMultiLvlLbl val="0"/>
      </c:catAx>
      <c:valAx>
        <c:axId val="277838008"/>
        <c:scaling>
          <c:orientation val="minMax"/>
        </c:scaling>
        <c:delete val="1"/>
        <c:axPos val="l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crossAx val="27783761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3687154049098444E-2"/>
          <c:y val="3.3774871070413426E-3"/>
          <c:w val="0.97262569190180315"/>
          <c:h val="0.99662286367499131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accent3"/>
              </a:solidFill>
            </c:spPr>
            <c:extLst>
              <c:ext xmlns:c16="http://schemas.microsoft.com/office/drawing/2014/chart" uri="{C3380CC4-5D6E-409C-BE32-E72D297353CC}">
                <c16:uniqueId val="{00000002-4A19-4D39-835D-33730E4AD5EA}"/>
              </c:ext>
            </c:extLst>
          </c:dPt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A19-4D39-835D-33730E4AD5E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alpha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4A19-4D39-835D-33730E4AD5EA}"/>
              </c:ext>
            </c:extLst>
          </c:dPt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A19-4D39-835D-33730E4AD5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64045440"/>
        <c:axId val="264045832"/>
      </c:barChart>
      <c:catAx>
        <c:axId val="264045440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264045832"/>
        <c:crosses val="autoZero"/>
        <c:auto val="1"/>
        <c:lblAlgn val="ctr"/>
        <c:lblOffset val="100"/>
        <c:noMultiLvlLbl val="0"/>
      </c:catAx>
      <c:valAx>
        <c:axId val="264045832"/>
        <c:scaling>
          <c:orientation val="minMax"/>
        </c:scaling>
        <c:delete val="1"/>
        <c:axPos val="b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crossAx val="26404544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3687154049098444E-2"/>
          <c:y val="3.3774871070413426E-3"/>
          <c:w val="0.97262569190180315"/>
          <c:h val="0.99662286367499131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272-4976-A653-D7CA63B5767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alpha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2-B272-4976-A653-D7CA63B57674}"/>
              </c:ext>
            </c:extLst>
          </c:dPt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272-4976-A653-D7CA63B576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64046224"/>
        <c:axId val="264048184"/>
      </c:barChart>
      <c:catAx>
        <c:axId val="264046224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264048184"/>
        <c:crosses val="autoZero"/>
        <c:auto val="1"/>
        <c:lblAlgn val="ctr"/>
        <c:lblOffset val="100"/>
        <c:noMultiLvlLbl val="0"/>
      </c:catAx>
      <c:valAx>
        <c:axId val="264048184"/>
        <c:scaling>
          <c:orientation val="minMax"/>
        </c:scaling>
        <c:delete val="1"/>
        <c:axPos val="b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crossAx val="26404622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2EBCB21-C262-4461-8963-842F18C01334}" type="doc">
      <dgm:prSet loTypeId="urn:microsoft.com/office/officeart/2005/8/layout/cycle8" loCatId="cycle" qsTypeId="urn:microsoft.com/office/officeart/2005/8/quickstyle/simple1" qsCatId="simple" csTypeId="urn:microsoft.com/office/officeart/2005/8/colors/accent1_2" csCatId="accent1" phldr="1"/>
      <dgm:spPr/>
    </dgm:pt>
    <dgm:pt modelId="{D13CDC92-10DC-43C5-8842-C289B72A571B}">
      <dgm:prSet phldrT="[Texto]"/>
      <dgm:spPr/>
      <dgm:t>
        <a:bodyPr/>
        <a:lstStyle/>
        <a:p>
          <a:r>
            <a:rPr lang="es-PE" dirty="0" smtClean="0"/>
            <a:t>REGULATOR</a:t>
          </a:r>
          <a:endParaRPr lang="es-PE" dirty="0"/>
        </a:p>
      </dgm:t>
    </dgm:pt>
    <dgm:pt modelId="{724827F5-FD2D-48B4-9710-F10BC9C56B7F}" type="parTrans" cxnId="{A675E1A5-1623-4544-956F-36B78029CB1F}">
      <dgm:prSet/>
      <dgm:spPr/>
      <dgm:t>
        <a:bodyPr/>
        <a:lstStyle/>
        <a:p>
          <a:endParaRPr lang="es-PE"/>
        </a:p>
      </dgm:t>
    </dgm:pt>
    <dgm:pt modelId="{EA8D2DC1-53DD-4DCA-AFD9-49EFCC97AFA7}" type="sibTrans" cxnId="{A675E1A5-1623-4544-956F-36B78029CB1F}">
      <dgm:prSet/>
      <dgm:spPr/>
      <dgm:t>
        <a:bodyPr/>
        <a:lstStyle/>
        <a:p>
          <a:endParaRPr lang="es-PE"/>
        </a:p>
      </dgm:t>
    </dgm:pt>
    <dgm:pt modelId="{0007A07C-8FC2-4D6E-8C71-E46B344B30D1}">
      <dgm:prSet phldrT="[Texto]"/>
      <dgm:spPr/>
      <dgm:t>
        <a:bodyPr/>
        <a:lstStyle/>
        <a:p>
          <a:r>
            <a:rPr lang="es-PE" dirty="0" smtClean="0"/>
            <a:t>VOCAL</a:t>
          </a:r>
          <a:endParaRPr lang="es-PE" dirty="0"/>
        </a:p>
      </dgm:t>
    </dgm:pt>
    <dgm:pt modelId="{5723101D-63E0-4715-88C8-94864F669597}" type="parTrans" cxnId="{8733F705-E33F-4E5C-9D26-6F12022F3E61}">
      <dgm:prSet/>
      <dgm:spPr/>
      <dgm:t>
        <a:bodyPr/>
        <a:lstStyle/>
        <a:p>
          <a:endParaRPr lang="es-PE"/>
        </a:p>
      </dgm:t>
    </dgm:pt>
    <dgm:pt modelId="{E7B56710-983C-456A-BEA7-C4354D218ABB}" type="sibTrans" cxnId="{8733F705-E33F-4E5C-9D26-6F12022F3E61}">
      <dgm:prSet/>
      <dgm:spPr/>
      <dgm:t>
        <a:bodyPr/>
        <a:lstStyle/>
        <a:p>
          <a:endParaRPr lang="es-PE"/>
        </a:p>
      </dgm:t>
    </dgm:pt>
    <dgm:pt modelId="{38603C39-499B-4C84-A503-73B5F7970DAD}">
      <dgm:prSet phldrT="[Texto]"/>
      <dgm:spPr/>
      <dgm:t>
        <a:bodyPr/>
        <a:lstStyle/>
        <a:p>
          <a:r>
            <a:rPr lang="es-PE" dirty="0" smtClean="0"/>
            <a:t>GUARD</a:t>
          </a:r>
          <a:endParaRPr lang="es-PE" dirty="0"/>
        </a:p>
      </dgm:t>
    </dgm:pt>
    <dgm:pt modelId="{05EDC890-FCE7-4429-BF28-F63E5C9B8543}" type="parTrans" cxnId="{61911FC5-59A8-4A21-A8AA-40DBE28D0C54}">
      <dgm:prSet/>
      <dgm:spPr/>
      <dgm:t>
        <a:bodyPr/>
        <a:lstStyle/>
        <a:p>
          <a:endParaRPr lang="es-PE"/>
        </a:p>
      </dgm:t>
    </dgm:pt>
    <dgm:pt modelId="{213B5705-9B1D-4FE8-BC5C-D031A3304977}" type="sibTrans" cxnId="{61911FC5-59A8-4A21-A8AA-40DBE28D0C54}">
      <dgm:prSet/>
      <dgm:spPr/>
      <dgm:t>
        <a:bodyPr/>
        <a:lstStyle/>
        <a:p>
          <a:endParaRPr lang="es-PE"/>
        </a:p>
      </dgm:t>
    </dgm:pt>
    <dgm:pt modelId="{C0FDE460-AE5C-4C7C-918A-B2A1ECC35772}" type="pres">
      <dgm:prSet presAssocID="{52EBCB21-C262-4461-8963-842F18C01334}" presName="compositeShape" presStyleCnt="0">
        <dgm:presLayoutVars>
          <dgm:chMax val="7"/>
          <dgm:dir/>
          <dgm:resizeHandles val="exact"/>
        </dgm:presLayoutVars>
      </dgm:prSet>
      <dgm:spPr/>
    </dgm:pt>
    <dgm:pt modelId="{361BA022-5035-41B1-940A-DCC9AB15E67B}" type="pres">
      <dgm:prSet presAssocID="{52EBCB21-C262-4461-8963-842F18C01334}" presName="wedge1" presStyleLbl="node1" presStyleIdx="0" presStyleCnt="3"/>
      <dgm:spPr/>
      <dgm:t>
        <a:bodyPr/>
        <a:lstStyle/>
        <a:p>
          <a:endParaRPr lang="es-PE"/>
        </a:p>
      </dgm:t>
    </dgm:pt>
    <dgm:pt modelId="{F3A59298-05B1-45BB-BC8A-A8B5803EC796}" type="pres">
      <dgm:prSet presAssocID="{52EBCB21-C262-4461-8963-842F18C01334}" presName="dummy1a" presStyleCnt="0"/>
      <dgm:spPr/>
    </dgm:pt>
    <dgm:pt modelId="{130CED7B-AE71-4C10-93F5-657DF50F48F4}" type="pres">
      <dgm:prSet presAssocID="{52EBCB21-C262-4461-8963-842F18C01334}" presName="dummy1b" presStyleCnt="0"/>
      <dgm:spPr/>
    </dgm:pt>
    <dgm:pt modelId="{86B13382-A761-4AED-9E9D-F903D2D71C53}" type="pres">
      <dgm:prSet presAssocID="{52EBCB21-C262-4461-8963-842F18C01334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E"/>
        </a:p>
      </dgm:t>
    </dgm:pt>
    <dgm:pt modelId="{1EEC4985-EFB1-4383-A5F0-7ECD4487019D}" type="pres">
      <dgm:prSet presAssocID="{52EBCB21-C262-4461-8963-842F18C01334}" presName="wedge2" presStyleLbl="node1" presStyleIdx="1" presStyleCnt="3"/>
      <dgm:spPr/>
      <dgm:t>
        <a:bodyPr/>
        <a:lstStyle/>
        <a:p>
          <a:endParaRPr lang="es-PE"/>
        </a:p>
      </dgm:t>
    </dgm:pt>
    <dgm:pt modelId="{4DCF286F-8278-4751-9938-07D35E821CE8}" type="pres">
      <dgm:prSet presAssocID="{52EBCB21-C262-4461-8963-842F18C01334}" presName="dummy2a" presStyleCnt="0"/>
      <dgm:spPr/>
    </dgm:pt>
    <dgm:pt modelId="{C9E6FDF0-B8F9-4B48-8978-3A02D1C25D14}" type="pres">
      <dgm:prSet presAssocID="{52EBCB21-C262-4461-8963-842F18C01334}" presName="dummy2b" presStyleCnt="0"/>
      <dgm:spPr/>
    </dgm:pt>
    <dgm:pt modelId="{A9559C53-6CA0-41EC-8A57-FAA54E9B67F8}" type="pres">
      <dgm:prSet presAssocID="{52EBCB21-C262-4461-8963-842F18C01334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E"/>
        </a:p>
      </dgm:t>
    </dgm:pt>
    <dgm:pt modelId="{87732A6E-6FF9-4815-B125-21272545928F}" type="pres">
      <dgm:prSet presAssocID="{52EBCB21-C262-4461-8963-842F18C01334}" presName="wedge3" presStyleLbl="node1" presStyleIdx="2" presStyleCnt="3"/>
      <dgm:spPr/>
      <dgm:t>
        <a:bodyPr/>
        <a:lstStyle/>
        <a:p>
          <a:endParaRPr lang="es-PE"/>
        </a:p>
      </dgm:t>
    </dgm:pt>
    <dgm:pt modelId="{F0DB3479-5BDA-42EA-830B-98E4682C9041}" type="pres">
      <dgm:prSet presAssocID="{52EBCB21-C262-4461-8963-842F18C01334}" presName="dummy3a" presStyleCnt="0"/>
      <dgm:spPr/>
    </dgm:pt>
    <dgm:pt modelId="{AF4E1FAA-DCC7-4AE6-861D-173FDAD9EB6A}" type="pres">
      <dgm:prSet presAssocID="{52EBCB21-C262-4461-8963-842F18C01334}" presName="dummy3b" presStyleCnt="0"/>
      <dgm:spPr/>
    </dgm:pt>
    <dgm:pt modelId="{DF41DCAE-F670-4224-8591-1C1CADDBAE92}" type="pres">
      <dgm:prSet presAssocID="{52EBCB21-C262-4461-8963-842F18C01334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PE"/>
        </a:p>
      </dgm:t>
    </dgm:pt>
    <dgm:pt modelId="{0C18B0B4-A027-4D07-8726-44F144765285}" type="pres">
      <dgm:prSet presAssocID="{EA8D2DC1-53DD-4DCA-AFD9-49EFCC97AFA7}" presName="arrowWedge1" presStyleLbl="fgSibTrans2D1" presStyleIdx="0" presStyleCnt="3"/>
      <dgm:spPr/>
    </dgm:pt>
    <dgm:pt modelId="{7D6C400D-4DB0-490C-93C8-FCA543897F3C}" type="pres">
      <dgm:prSet presAssocID="{E7B56710-983C-456A-BEA7-C4354D218ABB}" presName="arrowWedge2" presStyleLbl="fgSibTrans2D1" presStyleIdx="1" presStyleCnt="3"/>
      <dgm:spPr/>
    </dgm:pt>
    <dgm:pt modelId="{73CAA761-F153-4947-B8A3-8B6DA60D7C73}" type="pres">
      <dgm:prSet presAssocID="{213B5705-9B1D-4FE8-BC5C-D031A3304977}" presName="arrowWedge3" presStyleLbl="fgSibTrans2D1" presStyleIdx="2" presStyleCnt="3"/>
      <dgm:spPr/>
    </dgm:pt>
  </dgm:ptLst>
  <dgm:cxnLst>
    <dgm:cxn modelId="{C4B696F4-3F19-495A-8373-EAF891731977}" type="presOf" srcId="{D13CDC92-10DC-43C5-8842-C289B72A571B}" destId="{361BA022-5035-41B1-940A-DCC9AB15E67B}" srcOrd="0" destOrd="0" presId="urn:microsoft.com/office/officeart/2005/8/layout/cycle8"/>
    <dgm:cxn modelId="{8733F705-E33F-4E5C-9D26-6F12022F3E61}" srcId="{52EBCB21-C262-4461-8963-842F18C01334}" destId="{0007A07C-8FC2-4D6E-8C71-E46B344B30D1}" srcOrd="1" destOrd="0" parTransId="{5723101D-63E0-4715-88C8-94864F669597}" sibTransId="{E7B56710-983C-456A-BEA7-C4354D218ABB}"/>
    <dgm:cxn modelId="{A675E1A5-1623-4544-956F-36B78029CB1F}" srcId="{52EBCB21-C262-4461-8963-842F18C01334}" destId="{D13CDC92-10DC-43C5-8842-C289B72A571B}" srcOrd="0" destOrd="0" parTransId="{724827F5-FD2D-48B4-9710-F10BC9C56B7F}" sibTransId="{EA8D2DC1-53DD-4DCA-AFD9-49EFCC97AFA7}"/>
    <dgm:cxn modelId="{F181AF91-F97C-49E1-8B19-9F67A02643E0}" type="presOf" srcId="{38603C39-499B-4C84-A503-73B5F7970DAD}" destId="{DF41DCAE-F670-4224-8591-1C1CADDBAE92}" srcOrd="1" destOrd="0" presId="urn:microsoft.com/office/officeart/2005/8/layout/cycle8"/>
    <dgm:cxn modelId="{61911FC5-59A8-4A21-A8AA-40DBE28D0C54}" srcId="{52EBCB21-C262-4461-8963-842F18C01334}" destId="{38603C39-499B-4C84-A503-73B5F7970DAD}" srcOrd="2" destOrd="0" parTransId="{05EDC890-FCE7-4429-BF28-F63E5C9B8543}" sibTransId="{213B5705-9B1D-4FE8-BC5C-D031A3304977}"/>
    <dgm:cxn modelId="{C5046B4F-12C5-4C73-A7FA-BBA1E984D8BC}" type="presOf" srcId="{52EBCB21-C262-4461-8963-842F18C01334}" destId="{C0FDE460-AE5C-4C7C-918A-B2A1ECC35772}" srcOrd="0" destOrd="0" presId="urn:microsoft.com/office/officeart/2005/8/layout/cycle8"/>
    <dgm:cxn modelId="{1A6C3DBE-CDB0-4C43-BEBE-21E77BF03D95}" type="presOf" srcId="{D13CDC92-10DC-43C5-8842-C289B72A571B}" destId="{86B13382-A761-4AED-9E9D-F903D2D71C53}" srcOrd="1" destOrd="0" presId="urn:microsoft.com/office/officeart/2005/8/layout/cycle8"/>
    <dgm:cxn modelId="{263EFBD1-76AB-41AC-8F65-C0F4F2ECD5CB}" type="presOf" srcId="{0007A07C-8FC2-4D6E-8C71-E46B344B30D1}" destId="{A9559C53-6CA0-41EC-8A57-FAA54E9B67F8}" srcOrd="1" destOrd="0" presId="urn:microsoft.com/office/officeart/2005/8/layout/cycle8"/>
    <dgm:cxn modelId="{1FDFD9AD-CF07-4589-8FD1-2923559F14A1}" type="presOf" srcId="{0007A07C-8FC2-4D6E-8C71-E46B344B30D1}" destId="{1EEC4985-EFB1-4383-A5F0-7ECD4487019D}" srcOrd="0" destOrd="0" presId="urn:microsoft.com/office/officeart/2005/8/layout/cycle8"/>
    <dgm:cxn modelId="{9B6D981E-4517-4A91-8032-9E8E910BF3F0}" type="presOf" srcId="{38603C39-499B-4C84-A503-73B5F7970DAD}" destId="{87732A6E-6FF9-4815-B125-21272545928F}" srcOrd="0" destOrd="0" presId="urn:microsoft.com/office/officeart/2005/8/layout/cycle8"/>
    <dgm:cxn modelId="{C76696AE-32DF-4CC9-9A66-FE966E4B7A44}" type="presParOf" srcId="{C0FDE460-AE5C-4C7C-918A-B2A1ECC35772}" destId="{361BA022-5035-41B1-940A-DCC9AB15E67B}" srcOrd="0" destOrd="0" presId="urn:microsoft.com/office/officeart/2005/8/layout/cycle8"/>
    <dgm:cxn modelId="{A0B0C7AF-1D7F-4161-93C2-0C6137E8CE49}" type="presParOf" srcId="{C0FDE460-AE5C-4C7C-918A-B2A1ECC35772}" destId="{F3A59298-05B1-45BB-BC8A-A8B5803EC796}" srcOrd="1" destOrd="0" presId="urn:microsoft.com/office/officeart/2005/8/layout/cycle8"/>
    <dgm:cxn modelId="{2804ECBB-8D2B-4909-AB2C-8D118440C7DB}" type="presParOf" srcId="{C0FDE460-AE5C-4C7C-918A-B2A1ECC35772}" destId="{130CED7B-AE71-4C10-93F5-657DF50F48F4}" srcOrd="2" destOrd="0" presId="urn:microsoft.com/office/officeart/2005/8/layout/cycle8"/>
    <dgm:cxn modelId="{9FC7587A-0639-4897-B77D-093CB39BC6D8}" type="presParOf" srcId="{C0FDE460-AE5C-4C7C-918A-B2A1ECC35772}" destId="{86B13382-A761-4AED-9E9D-F903D2D71C53}" srcOrd="3" destOrd="0" presId="urn:microsoft.com/office/officeart/2005/8/layout/cycle8"/>
    <dgm:cxn modelId="{F0D5AE00-A26F-4939-95A4-7718674AED5D}" type="presParOf" srcId="{C0FDE460-AE5C-4C7C-918A-B2A1ECC35772}" destId="{1EEC4985-EFB1-4383-A5F0-7ECD4487019D}" srcOrd="4" destOrd="0" presId="urn:microsoft.com/office/officeart/2005/8/layout/cycle8"/>
    <dgm:cxn modelId="{E540A389-0892-46FB-AE7C-3217A1CBA773}" type="presParOf" srcId="{C0FDE460-AE5C-4C7C-918A-B2A1ECC35772}" destId="{4DCF286F-8278-4751-9938-07D35E821CE8}" srcOrd="5" destOrd="0" presId="urn:microsoft.com/office/officeart/2005/8/layout/cycle8"/>
    <dgm:cxn modelId="{1854F634-94C3-4E76-A6E2-3D01376D9277}" type="presParOf" srcId="{C0FDE460-AE5C-4C7C-918A-B2A1ECC35772}" destId="{C9E6FDF0-B8F9-4B48-8978-3A02D1C25D14}" srcOrd="6" destOrd="0" presId="urn:microsoft.com/office/officeart/2005/8/layout/cycle8"/>
    <dgm:cxn modelId="{C1744FFD-42B1-4299-97E0-E3D9F850548B}" type="presParOf" srcId="{C0FDE460-AE5C-4C7C-918A-B2A1ECC35772}" destId="{A9559C53-6CA0-41EC-8A57-FAA54E9B67F8}" srcOrd="7" destOrd="0" presId="urn:microsoft.com/office/officeart/2005/8/layout/cycle8"/>
    <dgm:cxn modelId="{C1936577-C1BA-4ADB-9FF0-3DCF31F3F17A}" type="presParOf" srcId="{C0FDE460-AE5C-4C7C-918A-B2A1ECC35772}" destId="{87732A6E-6FF9-4815-B125-21272545928F}" srcOrd="8" destOrd="0" presId="urn:microsoft.com/office/officeart/2005/8/layout/cycle8"/>
    <dgm:cxn modelId="{A582E3A6-9B7A-4D97-9F28-F2FE75A9A2A8}" type="presParOf" srcId="{C0FDE460-AE5C-4C7C-918A-B2A1ECC35772}" destId="{F0DB3479-5BDA-42EA-830B-98E4682C9041}" srcOrd="9" destOrd="0" presId="urn:microsoft.com/office/officeart/2005/8/layout/cycle8"/>
    <dgm:cxn modelId="{AFBC583D-6CF4-42D2-AD18-30144DB2E435}" type="presParOf" srcId="{C0FDE460-AE5C-4C7C-918A-B2A1ECC35772}" destId="{AF4E1FAA-DCC7-4AE6-861D-173FDAD9EB6A}" srcOrd="10" destOrd="0" presId="urn:microsoft.com/office/officeart/2005/8/layout/cycle8"/>
    <dgm:cxn modelId="{2F6E039F-5575-402E-A80A-C995602533DD}" type="presParOf" srcId="{C0FDE460-AE5C-4C7C-918A-B2A1ECC35772}" destId="{DF41DCAE-F670-4224-8591-1C1CADDBAE92}" srcOrd="11" destOrd="0" presId="urn:microsoft.com/office/officeart/2005/8/layout/cycle8"/>
    <dgm:cxn modelId="{B9BF6417-7980-4FE0-830C-787E5A961D53}" type="presParOf" srcId="{C0FDE460-AE5C-4C7C-918A-B2A1ECC35772}" destId="{0C18B0B4-A027-4D07-8726-44F144765285}" srcOrd="12" destOrd="0" presId="urn:microsoft.com/office/officeart/2005/8/layout/cycle8"/>
    <dgm:cxn modelId="{609F0ADB-3A74-400F-90B6-797CBFF7E794}" type="presParOf" srcId="{C0FDE460-AE5C-4C7C-918A-B2A1ECC35772}" destId="{7D6C400D-4DB0-490C-93C8-FCA543897F3C}" srcOrd="13" destOrd="0" presId="urn:microsoft.com/office/officeart/2005/8/layout/cycle8"/>
    <dgm:cxn modelId="{DBC0BF75-B34F-4A4C-932D-E236DE3D9CFA}" type="presParOf" srcId="{C0FDE460-AE5C-4C7C-918A-B2A1ECC35772}" destId="{73CAA761-F153-4947-B8A3-8B6DA60D7C73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1BA022-5035-41B1-940A-DCC9AB15E67B}">
      <dsp:nvSpPr>
        <dsp:cNvPr id="0" name=""/>
        <dsp:cNvSpPr/>
      </dsp:nvSpPr>
      <dsp:spPr>
        <a:xfrm>
          <a:off x="1045921" y="195752"/>
          <a:ext cx="2529724" cy="2529724"/>
        </a:xfrm>
        <a:prstGeom prst="pie">
          <a:avLst>
            <a:gd name="adj1" fmla="val 16200000"/>
            <a:gd name="adj2" fmla="val 18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1400" kern="1200" dirty="0" smtClean="0"/>
            <a:t>REGULATOR</a:t>
          </a:r>
          <a:endParaRPr lang="es-PE" sz="1400" kern="1200" dirty="0"/>
        </a:p>
      </dsp:txBody>
      <dsp:txXfrm>
        <a:off x="2379146" y="731813"/>
        <a:ext cx="903473" cy="752894"/>
      </dsp:txXfrm>
    </dsp:sp>
    <dsp:sp modelId="{1EEC4985-EFB1-4383-A5F0-7ECD4487019D}">
      <dsp:nvSpPr>
        <dsp:cNvPr id="0" name=""/>
        <dsp:cNvSpPr/>
      </dsp:nvSpPr>
      <dsp:spPr>
        <a:xfrm>
          <a:off x="993821" y="286099"/>
          <a:ext cx="2529724" cy="2529724"/>
        </a:xfrm>
        <a:prstGeom prst="pie">
          <a:avLst>
            <a:gd name="adj1" fmla="val 1800000"/>
            <a:gd name="adj2" fmla="val 90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1400" kern="1200" dirty="0" smtClean="0"/>
            <a:t>VOCAL</a:t>
          </a:r>
          <a:endParaRPr lang="es-PE" sz="1400" kern="1200" dirty="0"/>
        </a:p>
      </dsp:txBody>
      <dsp:txXfrm>
        <a:off x="1596136" y="1927409"/>
        <a:ext cx="1355209" cy="662546"/>
      </dsp:txXfrm>
    </dsp:sp>
    <dsp:sp modelId="{87732A6E-6FF9-4815-B125-21272545928F}">
      <dsp:nvSpPr>
        <dsp:cNvPr id="0" name=""/>
        <dsp:cNvSpPr/>
      </dsp:nvSpPr>
      <dsp:spPr>
        <a:xfrm>
          <a:off x="941720" y="195752"/>
          <a:ext cx="2529724" cy="2529724"/>
        </a:xfrm>
        <a:prstGeom prst="pie">
          <a:avLst>
            <a:gd name="adj1" fmla="val 90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1400" kern="1200" dirty="0" smtClean="0"/>
            <a:t>GUARD</a:t>
          </a:r>
          <a:endParaRPr lang="es-PE" sz="1400" kern="1200" dirty="0"/>
        </a:p>
      </dsp:txBody>
      <dsp:txXfrm>
        <a:off x="1234747" y="731813"/>
        <a:ext cx="903473" cy="752894"/>
      </dsp:txXfrm>
    </dsp:sp>
    <dsp:sp modelId="{0C18B0B4-A027-4D07-8726-44F144765285}">
      <dsp:nvSpPr>
        <dsp:cNvPr id="0" name=""/>
        <dsp:cNvSpPr/>
      </dsp:nvSpPr>
      <dsp:spPr>
        <a:xfrm>
          <a:off x="889528" y="39150"/>
          <a:ext cx="2842928" cy="2842928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6C400D-4DB0-490C-93C8-FCA543897F3C}">
      <dsp:nvSpPr>
        <dsp:cNvPr id="0" name=""/>
        <dsp:cNvSpPr/>
      </dsp:nvSpPr>
      <dsp:spPr>
        <a:xfrm>
          <a:off x="837219" y="129337"/>
          <a:ext cx="2842928" cy="2842928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CAA761-F153-4947-B8A3-8B6DA60D7C73}">
      <dsp:nvSpPr>
        <dsp:cNvPr id="0" name=""/>
        <dsp:cNvSpPr/>
      </dsp:nvSpPr>
      <dsp:spPr>
        <a:xfrm>
          <a:off x="784910" y="39150"/>
          <a:ext cx="2842928" cy="2842928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4D0AA4-5028-4244-816D-77995BE4DA76}" type="datetimeFigureOut">
              <a:rPr lang="es-PE" smtClean="0"/>
              <a:t>19/11/2023</a:t>
            </a:fld>
            <a:endParaRPr lang="es-PE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E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0656BD-C2B1-4BA4-BCBB-E088D5992261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710772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0656BD-C2B1-4BA4-BCBB-E088D5992261}" type="slidenum">
              <a:rPr lang="es-PE" smtClean="0"/>
              <a:t>26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1609899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apes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6" y="92609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0" baseline="0">
                <a:solidFill>
                  <a:srgbClr val="027696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Fully Editable Shapes</a:t>
            </a:r>
          </a:p>
        </p:txBody>
      </p:sp>
    </p:spTree>
    <p:extLst>
      <p:ext uri="{BB962C8B-B14F-4D97-AF65-F5344CB8AC3E}">
        <p14:creationId xmlns:p14="http://schemas.microsoft.com/office/powerpoint/2010/main" val="1769983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hapes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242646" y="92609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0" baseline="0">
                <a:solidFill>
                  <a:srgbClr val="027696"/>
                </a:solidFill>
                <a:latin typeface="+mj-lt"/>
                <a:cs typeface="Arial" pitchFamily="34" charset="0"/>
              </a:defRPr>
            </a:lvl1pPr>
          </a:lstStyle>
          <a:p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4707317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hapes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242646" y="92609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0" baseline="0">
                <a:solidFill>
                  <a:srgbClr val="027696"/>
                </a:solidFill>
                <a:latin typeface="+mj-lt"/>
                <a:cs typeface="Arial" pitchFamily="34" charset="0"/>
              </a:defRPr>
            </a:lvl1pPr>
          </a:lstStyle>
          <a:p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913066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5712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3563888" y="0"/>
            <a:ext cx="5580112" cy="5143500"/>
          </a:xfrm>
          <a:prstGeom prst="rect">
            <a:avLst/>
          </a:prstGeom>
          <a:solidFill>
            <a:schemeClr val="accent2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851920" y="123478"/>
            <a:ext cx="5292080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851920" y="699542"/>
            <a:ext cx="5292080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11775598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3564000" y="0"/>
            <a:ext cx="5580000" cy="51435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851920" y="123478"/>
            <a:ext cx="5292080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851920" y="699542"/>
            <a:ext cx="5292080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2388853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asic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2301778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Basic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1798519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Rectangle 1"/>
          <p:cNvSpPr/>
          <p:nvPr userDrawn="1"/>
        </p:nvSpPr>
        <p:spPr>
          <a:xfrm>
            <a:off x="0" y="0"/>
            <a:ext cx="9144000" cy="11315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lt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12904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11315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lt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1848960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00191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1131590"/>
          </a:xfrm>
          <a:prstGeom prst="rect">
            <a:avLst/>
          </a:prstGeom>
          <a:solidFill>
            <a:srgbClr val="0276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lt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2665735" y="1400779"/>
            <a:ext cx="1620000" cy="1728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4812316" y="1400779"/>
            <a:ext cx="1620000" cy="1728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3"/>
            </a:solidFill>
          </a:ln>
        </p:spPr>
        <p:txBody>
          <a:bodyPr anchor="ctr"/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519154" y="3075880"/>
            <a:ext cx="1620000" cy="1728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3"/>
            </a:solidFill>
          </a:ln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6958897" y="3075880"/>
            <a:ext cx="1620000" cy="1728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519154" y="1529144"/>
            <a:ext cx="1964614" cy="1471270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6588224" y="1528537"/>
            <a:ext cx="1964614" cy="1471270"/>
          </a:xfrm>
          <a:prstGeom prst="rect">
            <a:avLst/>
          </a:pr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2321121" y="3204245"/>
            <a:ext cx="1964614" cy="1471270"/>
          </a:xfrm>
          <a:prstGeom prst="rect">
            <a:avLst/>
          </a:pr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4812316" y="3204245"/>
            <a:ext cx="1964614" cy="1471270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4126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 and Contents Layou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75856" y="181632"/>
            <a:ext cx="5868144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275856" y="757696"/>
            <a:ext cx="5868144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241112" y="220184"/>
            <a:ext cx="1620000" cy="151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241112" y="1800221"/>
            <a:ext cx="1620000" cy="151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238842" y="3380258"/>
            <a:ext cx="1620000" cy="151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1932052" y="1800221"/>
            <a:ext cx="1620000" cy="151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1932052" y="3380258"/>
            <a:ext cx="1620000" cy="151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3625263" y="3380258"/>
            <a:ext cx="1620000" cy="151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159670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s and Contents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3528392" y="0"/>
            <a:ext cx="2123728" cy="321982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7020272" y="1923678"/>
            <a:ext cx="2123728" cy="321982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912538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s and Contents Layou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323528" y="267494"/>
            <a:ext cx="5328592" cy="288032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184858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2987824" cy="514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u="none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3078088" y="0"/>
            <a:ext cx="2987824" cy="17796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u="none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6156176" y="0"/>
            <a:ext cx="2987824" cy="514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u="none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3077912" y="1851670"/>
            <a:ext cx="2988000" cy="329183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8183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s and Contents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2123728" cy="514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7020272" y="0"/>
            <a:ext cx="2123728" cy="514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4909600" y="0"/>
            <a:ext cx="2123728" cy="514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276561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s and Contents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8" y="181632"/>
            <a:ext cx="8820472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2771800" y="904998"/>
            <a:ext cx="6372200" cy="2088000"/>
          </a:xfrm>
          <a:custGeom>
            <a:avLst/>
            <a:gdLst>
              <a:gd name="connsiteX0" fmla="*/ 0 w 5328592"/>
              <a:gd name="connsiteY0" fmla="*/ 0 h 2088000"/>
              <a:gd name="connsiteX1" fmla="*/ 5328592 w 5328592"/>
              <a:gd name="connsiteY1" fmla="*/ 0 h 2088000"/>
              <a:gd name="connsiteX2" fmla="*/ 5328592 w 5328592"/>
              <a:gd name="connsiteY2" fmla="*/ 2088000 h 2088000"/>
              <a:gd name="connsiteX3" fmla="*/ 0 w 5328592"/>
              <a:gd name="connsiteY3" fmla="*/ 2088000 h 2088000"/>
              <a:gd name="connsiteX4" fmla="*/ 0 w 5328592"/>
              <a:gd name="connsiteY4" fmla="*/ 0 h 2088000"/>
              <a:gd name="connsiteX0" fmla="*/ 612939 w 5941531"/>
              <a:gd name="connsiteY0" fmla="*/ 0 h 2088000"/>
              <a:gd name="connsiteX1" fmla="*/ 5941531 w 5941531"/>
              <a:gd name="connsiteY1" fmla="*/ 0 h 2088000"/>
              <a:gd name="connsiteX2" fmla="*/ 5941531 w 5941531"/>
              <a:gd name="connsiteY2" fmla="*/ 2088000 h 2088000"/>
              <a:gd name="connsiteX3" fmla="*/ 612939 w 5941531"/>
              <a:gd name="connsiteY3" fmla="*/ 2088000 h 2088000"/>
              <a:gd name="connsiteX4" fmla="*/ 0 w 5941531"/>
              <a:gd name="connsiteY4" fmla="*/ 1047929 h 2088000"/>
              <a:gd name="connsiteX5" fmla="*/ 612939 w 5941531"/>
              <a:gd name="connsiteY5" fmla="*/ 0 h 2088000"/>
              <a:gd name="connsiteX0" fmla="*/ 612939 w 5941531"/>
              <a:gd name="connsiteY0" fmla="*/ 0 h 2088000"/>
              <a:gd name="connsiteX1" fmla="*/ 5941531 w 5941531"/>
              <a:gd name="connsiteY1" fmla="*/ 0 h 2088000"/>
              <a:gd name="connsiteX2" fmla="*/ 5941531 w 5941531"/>
              <a:gd name="connsiteY2" fmla="*/ 2088000 h 2088000"/>
              <a:gd name="connsiteX3" fmla="*/ 612939 w 5941531"/>
              <a:gd name="connsiteY3" fmla="*/ 2088000 h 2088000"/>
              <a:gd name="connsiteX4" fmla="*/ 0 w 5941531"/>
              <a:gd name="connsiteY4" fmla="*/ 1047929 h 2088000"/>
              <a:gd name="connsiteX5" fmla="*/ 612939 w 5941531"/>
              <a:gd name="connsiteY5" fmla="*/ 0 h 2088000"/>
              <a:gd name="connsiteX0" fmla="*/ 612939 w 5941531"/>
              <a:gd name="connsiteY0" fmla="*/ 0 h 2088000"/>
              <a:gd name="connsiteX1" fmla="*/ 5941531 w 5941531"/>
              <a:gd name="connsiteY1" fmla="*/ 0 h 2088000"/>
              <a:gd name="connsiteX2" fmla="*/ 5941531 w 5941531"/>
              <a:gd name="connsiteY2" fmla="*/ 2088000 h 2088000"/>
              <a:gd name="connsiteX3" fmla="*/ 612939 w 5941531"/>
              <a:gd name="connsiteY3" fmla="*/ 2088000 h 2088000"/>
              <a:gd name="connsiteX4" fmla="*/ 0 w 5941531"/>
              <a:gd name="connsiteY4" fmla="*/ 1047929 h 2088000"/>
              <a:gd name="connsiteX5" fmla="*/ 612939 w 5941531"/>
              <a:gd name="connsiteY5" fmla="*/ 0 h 2088000"/>
              <a:gd name="connsiteX0" fmla="*/ 612939 w 5941531"/>
              <a:gd name="connsiteY0" fmla="*/ 0 h 2088000"/>
              <a:gd name="connsiteX1" fmla="*/ 5941531 w 5941531"/>
              <a:gd name="connsiteY1" fmla="*/ 0 h 2088000"/>
              <a:gd name="connsiteX2" fmla="*/ 5941531 w 5941531"/>
              <a:gd name="connsiteY2" fmla="*/ 2088000 h 2088000"/>
              <a:gd name="connsiteX3" fmla="*/ 612939 w 5941531"/>
              <a:gd name="connsiteY3" fmla="*/ 2088000 h 2088000"/>
              <a:gd name="connsiteX4" fmla="*/ 0 w 5941531"/>
              <a:gd name="connsiteY4" fmla="*/ 1047929 h 2088000"/>
              <a:gd name="connsiteX5" fmla="*/ 612939 w 5941531"/>
              <a:gd name="connsiteY5" fmla="*/ 0 h 2088000"/>
              <a:gd name="connsiteX0" fmla="*/ 612939 w 5941531"/>
              <a:gd name="connsiteY0" fmla="*/ 0 h 2088000"/>
              <a:gd name="connsiteX1" fmla="*/ 5941531 w 5941531"/>
              <a:gd name="connsiteY1" fmla="*/ 0 h 2088000"/>
              <a:gd name="connsiteX2" fmla="*/ 5941531 w 5941531"/>
              <a:gd name="connsiteY2" fmla="*/ 2088000 h 2088000"/>
              <a:gd name="connsiteX3" fmla="*/ 612939 w 5941531"/>
              <a:gd name="connsiteY3" fmla="*/ 2088000 h 2088000"/>
              <a:gd name="connsiteX4" fmla="*/ 0 w 5941531"/>
              <a:gd name="connsiteY4" fmla="*/ 1047929 h 2088000"/>
              <a:gd name="connsiteX5" fmla="*/ 612939 w 5941531"/>
              <a:gd name="connsiteY5" fmla="*/ 0 h 20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41531" h="2088000">
                <a:moveTo>
                  <a:pt x="612939" y="0"/>
                </a:moveTo>
                <a:lnTo>
                  <a:pt x="5941531" y="0"/>
                </a:lnTo>
                <a:lnTo>
                  <a:pt x="5941531" y="2088000"/>
                </a:lnTo>
                <a:lnTo>
                  <a:pt x="612939" y="2088000"/>
                </a:lnTo>
                <a:cubicBezTo>
                  <a:pt x="376904" y="1710967"/>
                  <a:pt x="256723" y="1511850"/>
                  <a:pt x="0" y="1047929"/>
                </a:cubicBezTo>
                <a:lnTo>
                  <a:pt x="612939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2771801" y="3055500"/>
            <a:ext cx="6372200" cy="2088000"/>
          </a:xfrm>
          <a:custGeom>
            <a:avLst/>
            <a:gdLst>
              <a:gd name="connsiteX0" fmla="*/ 0 w 5328592"/>
              <a:gd name="connsiteY0" fmla="*/ 0 h 2088000"/>
              <a:gd name="connsiteX1" fmla="*/ 5328592 w 5328592"/>
              <a:gd name="connsiteY1" fmla="*/ 0 h 2088000"/>
              <a:gd name="connsiteX2" fmla="*/ 5328592 w 5328592"/>
              <a:gd name="connsiteY2" fmla="*/ 2088000 h 2088000"/>
              <a:gd name="connsiteX3" fmla="*/ 0 w 5328592"/>
              <a:gd name="connsiteY3" fmla="*/ 2088000 h 2088000"/>
              <a:gd name="connsiteX4" fmla="*/ 0 w 5328592"/>
              <a:gd name="connsiteY4" fmla="*/ 0 h 2088000"/>
              <a:gd name="connsiteX0" fmla="*/ 612939 w 5941531"/>
              <a:gd name="connsiteY0" fmla="*/ 0 h 2088000"/>
              <a:gd name="connsiteX1" fmla="*/ 5941531 w 5941531"/>
              <a:gd name="connsiteY1" fmla="*/ 0 h 2088000"/>
              <a:gd name="connsiteX2" fmla="*/ 5941531 w 5941531"/>
              <a:gd name="connsiteY2" fmla="*/ 2088000 h 2088000"/>
              <a:gd name="connsiteX3" fmla="*/ 612939 w 5941531"/>
              <a:gd name="connsiteY3" fmla="*/ 2088000 h 2088000"/>
              <a:gd name="connsiteX4" fmla="*/ 0 w 5941531"/>
              <a:gd name="connsiteY4" fmla="*/ 1047929 h 2088000"/>
              <a:gd name="connsiteX5" fmla="*/ 612939 w 5941531"/>
              <a:gd name="connsiteY5" fmla="*/ 0 h 2088000"/>
              <a:gd name="connsiteX0" fmla="*/ 612939 w 5941531"/>
              <a:gd name="connsiteY0" fmla="*/ 0 h 2088000"/>
              <a:gd name="connsiteX1" fmla="*/ 5941531 w 5941531"/>
              <a:gd name="connsiteY1" fmla="*/ 0 h 2088000"/>
              <a:gd name="connsiteX2" fmla="*/ 5941531 w 5941531"/>
              <a:gd name="connsiteY2" fmla="*/ 2088000 h 2088000"/>
              <a:gd name="connsiteX3" fmla="*/ 612939 w 5941531"/>
              <a:gd name="connsiteY3" fmla="*/ 2088000 h 2088000"/>
              <a:gd name="connsiteX4" fmla="*/ 0 w 5941531"/>
              <a:gd name="connsiteY4" fmla="*/ 1047929 h 2088000"/>
              <a:gd name="connsiteX5" fmla="*/ 612939 w 5941531"/>
              <a:gd name="connsiteY5" fmla="*/ 0 h 2088000"/>
              <a:gd name="connsiteX0" fmla="*/ 612939 w 5941531"/>
              <a:gd name="connsiteY0" fmla="*/ 0 h 2088000"/>
              <a:gd name="connsiteX1" fmla="*/ 5941531 w 5941531"/>
              <a:gd name="connsiteY1" fmla="*/ 0 h 2088000"/>
              <a:gd name="connsiteX2" fmla="*/ 5941531 w 5941531"/>
              <a:gd name="connsiteY2" fmla="*/ 2088000 h 2088000"/>
              <a:gd name="connsiteX3" fmla="*/ 612939 w 5941531"/>
              <a:gd name="connsiteY3" fmla="*/ 2088000 h 2088000"/>
              <a:gd name="connsiteX4" fmla="*/ 0 w 5941531"/>
              <a:gd name="connsiteY4" fmla="*/ 1047929 h 2088000"/>
              <a:gd name="connsiteX5" fmla="*/ 612939 w 5941531"/>
              <a:gd name="connsiteY5" fmla="*/ 0 h 2088000"/>
              <a:gd name="connsiteX0" fmla="*/ 612939 w 5941531"/>
              <a:gd name="connsiteY0" fmla="*/ 0 h 2088000"/>
              <a:gd name="connsiteX1" fmla="*/ 5941531 w 5941531"/>
              <a:gd name="connsiteY1" fmla="*/ 0 h 2088000"/>
              <a:gd name="connsiteX2" fmla="*/ 5941531 w 5941531"/>
              <a:gd name="connsiteY2" fmla="*/ 2088000 h 2088000"/>
              <a:gd name="connsiteX3" fmla="*/ 612939 w 5941531"/>
              <a:gd name="connsiteY3" fmla="*/ 2088000 h 2088000"/>
              <a:gd name="connsiteX4" fmla="*/ 0 w 5941531"/>
              <a:gd name="connsiteY4" fmla="*/ 1047929 h 2088000"/>
              <a:gd name="connsiteX5" fmla="*/ 612939 w 5941531"/>
              <a:gd name="connsiteY5" fmla="*/ 0 h 2088000"/>
              <a:gd name="connsiteX0" fmla="*/ 612939 w 5941531"/>
              <a:gd name="connsiteY0" fmla="*/ 0 h 2088000"/>
              <a:gd name="connsiteX1" fmla="*/ 5941531 w 5941531"/>
              <a:gd name="connsiteY1" fmla="*/ 0 h 2088000"/>
              <a:gd name="connsiteX2" fmla="*/ 5941531 w 5941531"/>
              <a:gd name="connsiteY2" fmla="*/ 2088000 h 2088000"/>
              <a:gd name="connsiteX3" fmla="*/ 612939 w 5941531"/>
              <a:gd name="connsiteY3" fmla="*/ 2088000 h 2088000"/>
              <a:gd name="connsiteX4" fmla="*/ 0 w 5941531"/>
              <a:gd name="connsiteY4" fmla="*/ 1047929 h 2088000"/>
              <a:gd name="connsiteX5" fmla="*/ 612939 w 5941531"/>
              <a:gd name="connsiteY5" fmla="*/ 0 h 20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41531" h="2088000">
                <a:moveTo>
                  <a:pt x="612939" y="0"/>
                </a:moveTo>
                <a:lnTo>
                  <a:pt x="5941531" y="0"/>
                </a:lnTo>
                <a:lnTo>
                  <a:pt x="5941531" y="2088000"/>
                </a:lnTo>
                <a:lnTo>
                  <a:pt x="612939" y="2088000"/>
                </a:lnTo>
                <a:cubicBezTo>
                  <a:pt x="376904" y="1710967"/>
                  <a:pt x="256723" y="1511850"/>
                  <a:pt x="0" y="1047929"/>
                </a:cubicBezTo>
                <a:lnTo>
                  <a:pt x="612939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517155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s and Contents Layou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4572000" cy="17136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0" y="3429900"/>
            <a:ext cx="4572000" cy="17136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4572000" y="1721906"/>
            <a:ext cx="4572000" cy="17136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210251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ages and Contents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5" name="Picture 2" descr="D:\Fullppt\PNG이미지\핸드폰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066" y="1327227"/>
            <a:ext cx="3168352" cy="3836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2022914" y="1463545"/>
            <a:ext cx="1827251" cy="282254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780176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2787774"/>
            <a:ext cx="9144000" cy="235572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12" name="Picture 2" descr="D:\Fullppt\005-PNG이미지\노트북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095375"/>
            <a:ext cx="6011911" cy="3057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5283453" y="1491630"/>
            <a:ext cx="2834003" cy="211421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366597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hapes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6" y="92609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Fully Editable Shapes</a:t>
            </a:r>
          </a:p>
        </p:txBody>
      </p:sp>
    </p:spTree>
    <p:extLst>
      <p:ext uri="{BB962C8B-B14F-4D97-AF65-F5344CB8AC3E}">
        <p14:creationId xmlns:p14="http://schemas.microsoft.com/office/powerpoint/2010/main" val="6138994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hapes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21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6488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hapes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88" t="21880" r="388" b="4694"/>
          <a:stretch/>
        </p:blipFill>
        <p:spPr>
          <a:xfrm>
            <a:off x="-108520" y="0"/>
            <a:ext cx="925252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98845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hapes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162" y="0"/>
            <a:ext cx="9266682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40316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hapes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242646" y="92609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415483984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hapes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900"/>
          <a:stretch/>
        </p:blipFill>
        <p:spPr>
          <a:xfrm>
            <a:off x="-36512" y="0"/>
            <a:ext cx="9180512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44685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11" name="Rounded Rectangle 10"/>
          <p:cNvSpPr/>
          <p:nvPr userDrawn="1"/>
        </p:nvSpPr>
        <p:spPr>
          <a:xfrm>
            <a:off x="354008" y="1131589"/>
            <a:ext cx="2849840" cy="3649171"/>
          </a:xfrm>
          <a:prstGeom prst="roundRect">
            <a:avLst>
              <a:gd name="adj" fmla="val 396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Rounded Rectangle 16"/>
          <p:cNvSpPr/>
          <p:nvPr userDrawn="1"/>
        </p:nvSpPr>
        <p:spPr>
          <a:xfrm>
            <a:off x="531932" y="1347500"/>
            <a:ext cx="108520" cy="3240473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18" name="Half Frame 17"/>
          <p:cNvSpPr/>
          <p:nvPr userDrawn="1"/>
        </p:nvSpPr>
        <p:spPr>
          <a:xfrm rot="5400000">
            <a:off x="2592642" y="1238201"/>
            <a:ext cx="502331" cy="502331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18220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02E18-E5F4-421D-8288-FB906584368F}" type="datetimeFigureOut">
              <a:rPr lang="es-PE" smtClean="0"/>
              <a:t>19/11/2023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091F-468D-44EE-B872-A0B05A22B23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05558859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edio marco 7"/>
          <p:cNvSpPr/>
          <p:nvPr userDrawn="1"/>
        </p:nvSpPr>
        <p:spPr>
          <a:xfrm>
            <a:off x="0" y="0"/>
            <a:ext cx="9144000" cy="987574"/>
          </a:xfrm>
          <a:prstGeom prst="halfFrame">
            <a:avLst/>
          </a:prstGeom>
          <a:solidFill>
            <a:srgbClr val="4BA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solidFill>
                <a:schemeClr val="tx1"/>
              </a:solidFill>
            </a:endParaRP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267494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9" name="Medio marco 8"/>
          <p:cNvSpPr/>
          <p:nvPr userDrawn="1"/>
        </p:nvSpPr>
        <p:spPr>
          <a:xfrm rot="10800000">
            <a:off x="0" y="4731990"/>
            <a:ext cx="9144000" cy="411510"/>
          </a:xfrm>
          <a:prstGeom prst="halfFrame">
            <a:avLst/>
          </a:prstGeom>
          <a:solidFill>
            <a:srgbClr val="4BA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97909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>
            <a:spLocks noChangeArrowheads="1"/>
          </p:cNvSpPr>
          <p:nvPr userDrawn="1"/>
        </p:nvSpPr>
        <p:spPr bwMode="auto">
          <a:xfrm>
            <a:off x="1588" y="-7938"/>
            <a:ext cx="9145587" cy="5154613"/>
          </a:xfrm>
          <a:prstGeom prst="rect">
            <a:avLst/>
          </a:prstGeom>
          <a:solidFill>
            <a:srgbClr val="117A9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267494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426803656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8" b="14526"/>
          <a:stretch/>
        </p:blipFill>
        <p:spPr>
          <a:xfrm flipH="1">
            <a:off x="0" y="0"/>
            <a:ext cx="9144000" cy="5143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81547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>
            <a:spLocks noChangeArrowheads="1"/>
          </p:cNvSpPr>
          <p:nvPr userDrawn="1"/>
        </p:nvSpPr>
        <p:spPr bwMode="auto">
          <a:xfrm>
            <a:off x="1588" y="-7938"/>
            <a:ext cx="9145587" cy="5154613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267494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02579805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>
            <a:spLocks noChangeArrowheads="1"/>
          </p:cNvSpPr>
          <p:nvPr userDrawn="1"/>
        </p:nvSpPr>
        <p:spPr bwMode="auto">
          <a:xfrm>
            <a:off x="1588" y="-7938"/>
            <a:ext cx="9145587" cy="1211535"/>
          </a:xfrm>
          <a:prstGeom prst="rect">
            <a:avLst/>
          </a:prstGeom>
          <a:solidFill>
            <a:srgbClr val="4BACC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267494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82486195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>
            <a:spLocks noChangeArrowheads="1"/>
          </p:cNvSpPr>
          <p:nvPr userDrawn="1"/>
        </p:nvSpPr>
        <p:spPr bwMode="auto">
          <a:xfrm>
            <a:off x="1588" y="4948014"/>
            <a:ext cx="9145587" cy="198661"/>
          </a:xfrm>
          <a:prstGeom prst="rect">
            <a:avLst/>
          </a:prstGeom>
          <a:solidFill>
            <a:srgbClr val="117A9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267494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rgbClr val="117A9A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34993226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ruz 1"/>
          <p:cNvSpPr/>
          <p:nvPr userDrawn="1"/>
        </p:nvSpPr>
        <p:spPr>
          <a:xfrm>
            <a:off x="-6086" y="0"/>
            <a:ext cx="792088" cy="5143500"/>
          </a:xfrm>
          <a:prstGeom prst="plus">
            <a:avLst/>
          </a:prstGeom>
          <a:solidFill>
            <a:srgbClr val="4BA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6" name="Cruz 5"/>
          <p:cNvSpPr/>
          <p:nvPr userDrawn="1"/>
        </p:nvSpPr>
        <p:spPr>
          <a:xfrm>
            <a:off x="8351912" y="0"/>
            <a:ext cx="792088" cy="5143500"/>
          </a:xfrm>
          <a:prstGeom prst="plus">
            <a:avLst/>
          </a:prstGeom>
          <a:solidFill>
            <a:srgbClr val="4BA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267494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rgbClr val="117A9A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04048409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02E18-E5F4-421D-8288-FB906584368F}" type="datetimeFigureOut">
              <a:rPr lang="es-PE" smtClean="0"/>
              <a:t>19/11/2023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091F-468D-44EE-B872-A0B05A22B23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75868795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02E18-E5F4-421D-8288-FB906584368F}" type="datetimeFigureOut">
              <a:rPr lang="es-PE" smtClean="0"/>
              <a:t>19/11/2023</a:t>
            </a:fld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091F-468D-44EE-B872-A0B05A22B23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00385892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02E18-E5F4-421D-8288-FB906584368F}" type="datetimeFigureOut">
              <a:rPr lang="es-PE" smtClean="0"/>
              <a:t>19/11/2023</a:t>
            </a:fld>
            <a:endParaRPr lang="es-PE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091F-468D-44EE-B872-A0B05A22B23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60837356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02E18-E5F4-421D-8288-FB906584368F}" type="datetimeFigureOut">
              <a:rPr lang="es-PE" smtClean="0"/>
              <a:t>19/11/2023</a:t>
            </a:fld>
            <a:endParaRPr lang="es-PE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091F-468D-44EE-B872-A0B05A22B23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82454405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02E18-E5F4-421D-8288-FB906584368F}" type="datetimeFigureOut">
              <a:rPr lang="es-PE" smtClean="0"/>
              <a:t>19/11/2023</a:t>
            </a:fld>
            <a:endParaRPr lang="es-PE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091F-468D-44EE-B872-A0B05A22B23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1922894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4" name="Grupo 1403"/>
          <p:cNvGrpSpPr/>
          <p:nvPr userDrawn="1"/>
        </p:nvGrpSpPr>
        <p:grpSpPr>
          <a:xfrm>
            <a:off x="89941" y="0"/>
            <a:ext cx="8997950" cy="5143500"/>
            <a:chOff x="0" y="25401"/>
            <a:chExt cx="8997950" cy="5049838"/>
          </a:xfrm>
        </p:grpSpPr>
        <p:grpSp>
          <p:nvGrpSpPr>
            <p:cNvPr id="9" name="Group 406"/>
            <p:cNvGrpSpPr>
              <a:grpSpLocks/>
            </p:cNvGrpSpPr>
            <p:nvPr userDrawn="1"/>
          </p:nvGrpSpPr>
          <p:grpSpPr bwMode="auto">
            <a:xfrm>
              <a:off x="4763" y="25401"/>
              <a:ext cx="8896350" cy="5018088"/>
              <a:chOff x="3" y="16"/>
              <a:chExt cx="5604" cy="3161"/>
            </a:xfrm>
          </p:grpSpPr>
          <p:sp>
            <p:nvSpPr>
              <p:cNvPr id="1004" name="Freeform 206"/>
              <p:cNvSpPr>
                <a:spLocks/>
              </p:cNvSpPr>
              <p:nvPr userDrawn="1"/>
            </p:nvSpPr>
            <p:spPr bwMode="auto">
              <a:xfrm>
                <a:off x="778" y="3012"/>
                <a:ext cx="129" cy="111"/>
              </a:xfrm>
              <a:custGeom>
                <a:avLst/>
                <a:gdLst>
                  <a:gd name="T0" fmla="*/ 87 w 88"/>
                  <a:gd name="T1" fmla="*/ 3 h 75"/>
                  <a:gd name="T2" fmla="*/ 64 w 88"/>
                  <a:gd name="T3" fmla="*/ 45 h 75"/>
                  <a:gd name="T4" fmla="*/ 72 w 88"/>
                  <a:gd name="T5" fmla="*/ 70 h 75"/>
                  <a:gd name="T6" fmla="*/ 68 w 88"/>
                  <a:gd name="T7" fmla="*/ 73 h 75"/>
                  <a:gd name="T8" fmla="*/ 0 w 88"/>
                  <a:gd name="T9" fmla="*/ 64 h 75"/>
                  <a:gd name="T10" fmla="*/ 9 w 88"/>
                  <a:gd name="T11" fmla="*/ 39 h 75"/>
                  <a:gd name="T12" fmla="*/ 47 w 88"/>
                  <a:gd name="T13" fmla="*/ 10 h 75"/>
                  <a:gd name="T14" fmla="*/ 84 w 88"/>
                  <a:gd name="T15" fmla="*/ 1 h 75"/>
                  <a:gd name="T16" fmla="*/ 87 w 88"/>
                  <a:gd name="T17" fmla="*/ 1 h 75"/>
                  <a:gd name="T18" fmla="*/ 87 w 88"/>
                  <a:gd name="T19" fmla="*/ 3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8" h="75">
                    <a:moveTo>
                      <a:pt x="87" y="3"/>
                    </a:moveTo>
                    <a:cubicBezTo>
                      <a:pt x="77" y="16"/>
                      <a:pt x="68" y="28"/>
                      <a:pt x="64" y="45"/>
                    </a:cubicBezTo>
                    <a:cubicBezTo>
                      <a:pt x="62" y="56"/>
                      <a:pt x="64" y="63"/>
                      <a:pt x="72" y="70"/>
                    </a:cubicBezTo>
                    <a:cubicBezTo>
                      <a:pt x="72" y="73"/>
                      <a:pt x="72" y="75"/>
                      <a:pt x="68" y="73"/>
                    </a:cubicBezTo>
                    <a:cubicBezTo>
                      <a:pt x="46" y="65"/>
                      <a:pt x="24" y="63"/>
                      <a:pt x="0" y="64"/>
                    </a:cubicBezTo>
                    <a:cubicBezTo>
                      <a:pt x="8" y="58"/>
                      <a:pt x="10" y="50"/>
                      <a:pt x="9" y="39"/>
                    </a:cubicBezTo>
                    <a:cubicBezTo>
                      <a:pt x="7" y="17"/>
                      <a:pt x="29" y="0"/>
                      <a:pt x="47" y="10"/>
                    </a:cubicBezTo>
                    <a:cubicBezTo>
                      <a:pt x="65" y="21"/>
                      <a:pt x="74" y="11"/>
                      <a:pt x="84" y="1"/>
                    </a:cubicBezTo>
                    <a:cubicBezTo>
                      <a:pt x="85" y="0"/>
                      <a:pt x="86" y="0"/>
                      <a:pt x="87" y="1"/>
                    </a:cubicBezTo>
                    <a:cubicBezTo>
                      <a:pt x="88" y="2"/>
                      <a:pt x="87" y="2"/>
                      <a:pt x="87" y="3"/>
                    </a:cubicBezTo>
                    <a:close/>
                  </a:path>
                </a:pathLst>
              </a:custGeom>
              <a:solidFill>
                <a:srgbClr val="1E4B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05" name="Freeform 207"/>
              <p:cNvSpPr>
                <a:spLocks/>
              </p:cNvSpPr>
              <p:nvPr userDrawn="1"/>
            </p:nvSpPr>
            <p:spPr bwMode="auto">
              <a:xfrm>
                <a:off x="784" y="413"/>
                <a:ext cx="131" cy="107"/>
              </a:xfrm>
              <a:custGeom>
                <a:avLst/>
                <a:gdLst>
                  <a:gd name="T0" fmla="*/ 9 w 89"/>
                  <a:gd name="T1" fmla="*/ 24 h 73"/>
                  <a:gd name="T2" fmla="*/ 13 w 89"/>
                  <a:gd name="T3" fmla="*/ 28 h 73"/>
                  <a:gd name="T4" fmla="*/ 51 w 89"/>
                  <a:gd name="T5" fmla="*/ 40 h 73"/>
                  <a:gd name="T6" fmla="*/ 68 w 89"/>
                  <a:gd name="T7" fmla="*/ 12 h 73"/>
                  <a:gd name="T8" fmla="*/ 81 w 89"/>
                  <a:gd name="T9" fmla="*/ 3 h 73"/>
                  <a:gd name="T10" fmla="*/ 89 w 89"/>
                  <a:gd name="T11" fmla="*/ 15 h 73"/>
                  <a:gd name="T12" fmla="*/ 80 w 89"/>
                  <a:gd name="T13" fmla="*/ 32 h 73"/>
                  <a:gd name="T14" fmla="*/ 51 w 89"/>
                  <a:gd name="T15" fmla="*/ 66 h 73"/>
                  <a:gd name="T16" fmla="*/ 43 w 89"/>
                  <a:gd name="T17" fmla="*/ 73 h 73"/>
                  <a:gd name="T18" fmla="*/ 34 w 89"/>
                  <a:gd name="T19" fmla="*/ 66 h 73"/>
                  <a:gd name="T20" fmla="*/ 21 w 89"/>
                  <a:gd name="T21" fmla="*/ 55 h 73"/>
                  <a:gd name="T22" fmla="*/ 5 w 89"/>
                  <a:gd name="T23" fmla="*/ 47 h 73"/>
                  <a:gd name="T24" fmla="*/ 9 w 89"/>
                  <a:gd name="T25" fmla="*/ 24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9" h="73">
                    <a:moveTo>
                      <a:pt x="9" y="24"/>
                    </a:moveTo>
                    <a:cubicBezTo>
                      <a:pt x="10" y="26"/>
                      <a:pt x="12" y="27"/>
                      <a:pt x="13" y="28"/>
                    </a:cubicBezTo>
                    <a:cubicBezTo>
                      <a:pt x="28" y="47"/>
                      <a:pt x="29" y="46"/>
                      <a:pt x="51" y="40"/>
                    </a:cubicBezTo>
                    <a:cubicBezTo>
                      <a:pt x="67" y="35"/>
                      <a:pt x="70" y="26"/>
                      <a:pt x="68" y="12"/>
                    </a:cubicBezTo>
                    <a:cubicBezTo>
                      <a:pt x="73" y="10"/>
                      <a:pt x="73" y="0"/>
                      <a:pt x="81" y="3"/>
                    </a:cubicBezTo>
                    <a:cubicBezTo>
                      <a:pt x="86" y="5"/>
                      <a:pt x="88" y="10"/>
                      <a:pt x="89" y="15"/>
                    </a:cubicBezTo>
                    <a:cubicBezTo>
                      <a:pt x="89" y="22"/>
                      <a:pt x="86" y="27"/>
                      <a:pt x="80" y="32"/>
                    </a:cubicBezTo>
                    <a:cubicBezTo>
                      <a:pt x="69" y="42"/>
                      <a:pt x="53" y="48"/>
                      <a:pt x="51" y="66"/>
                    </a:cubicBezTo>
                    <a:cubicBezTo>
                      <a:pt x="51" y="71"/>
                      <a:pt x="47" y="73"/>
                      <a:pt x="43" y="73"/>
                    </a:cubicBezTo>
                    <a:cubicBezTo>
                      <a:pt x="38" y="73"/>
                      <a:pt x="34" y="70"/>
                      <a:pt x="34" y="66"/>
                    </a:cubicBezTo>
                    <a:cubicBezTo>
                      <a:pt x="37" y="53"/>
                      <a:pt x="29" y="54"/>
                      <a:pt x="21" y="55"/>
                    </a:cubicBezTo>
                    <a:cubicBezTo>
                      <a:pt x="14" y="55"/>
                      <a:pt x="7" y="54"/>
                      <a:pt x="5" y="47"/>
                    </a:cubicBezTo>
                    <a:cubicBezTo>
                      <a:pt x="2" y="39"/>
                      <a:pt x="0" y="30"/>
                      <a:pt x="9" y="24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06" name="Freeform 208"/>
              <p:cNvSpPr>
                <a:spLocks/>
              </p:cNvSpPr>
              <p:nvPr userDrawn="1"/>
            </p:nvSpPr>
            <p:spPr bwMode="auto">
              <a:xfrm>
                <a:off x="539" y="957"/>
                <a:ext cx="93" cy="108"/>
              </a:xfrm>
              <a:custGeom>
                <a:avLst/>
                <a:gdLst>
                  <a:gd name="T0" fmla="*/ 33 w 63"/>
                  <a:gd name="T1" fmla="*/ 63 h 73"/>
                  <a:gd name="T2" fmla="*/ 4 w 63"/>
                  <a:gd name="T3" fmla="*/ 68 h 73"/>
                  <a:gd name="T4" fmla="*/ 4 w 63"/>
                  <a:gd name="T5" fmla="*/ 68 h 73"/>
                  <a:gd name="T6" fmla="*/ 6 w 63"/>
                  <a:gd name="T7" fmla="*/ 41 h 73"/>
                  <a:gd name="T8" fmla="*/ 23 w 63"/>
                  <a:gd name="T9" fmla="*/ 5 h 73"/>
                  <a:gd name="T10" fmla="*/ 59 w 63"/>
                  <a:gd name="T11" fmla="*/ 21 h 73"/>
                  <a:gd name="T12" fmla="*/ 62 w 63"/>
                  <a:gd name="T13" fmla="*/ 27 h 73"/>
                  <a:gd name="T14" fmla="*/ 63 w 63"/>
                  <a:gd name="T15" fmla="*/ 32 h 73"/>
                  <a:gd name="T16" fmla="*/ 44 w 63"/>
                  <a:gd name="T17" fmla="*/ 60 h 73"/>
                  <a:gd name="T18" fmla="*/ 39 w 63"/>
                  <a:gd name="T19" fmla="*/ 71 h 73"/>
                  <a:gd name="T20" fmla="*/ 33 w 63"/>
                  <a:gd name="T21" fmla="*/ 6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3" h="73">
                    <a:moveTo>
                      <a:pt x="33" y="63"/>
                    </a:moveTo>
                    <a:cubicBezTo>
                      <a:pt x="22" y="59"/>
                      <a:pt x="13" y="62"/>
                      <a:pt x="4" y="68"/>
                    </a:cubicBezTo>
                    <a:cubicBezTo>
                      <a:pt x="4" y="68"/>
                      <a:pt x="4" y="68"/>
                      <a:pt x="4" y="68"/>
                    </a:cubicBezTo>
                    <a:cubicBezTo>
                      <a:pt x="8" y="59"/>
                      <a:pt x="10" y="51"/>
                      <a:pt x="6" y="41"/>
                    </a:cubicBezTo>
                    <a:cubicBezTo>
                      <a:pt x="0" y="26"/>
                      <a:pt x="9" y="11"/>
                      <a:pt x="23" y="5"/>
                    </a:cubicBezTo>
                    <a:cubicBezTo>
                      <a:pt x="37" y="0"/>
                      <a:pt x="51" y="6"/>
                      <a:pt x="59" y="21"/>
                    </a:cubicBezTo>
                    <a:cubicBezTo>
                      <a:pt x="60" y="23"/>
                      <a:pt x="61" y="25"/>
                      <a:pt x="62" y="27"/>
                    </a:cubicBezTo>
                    <a:cubicBezTo>
                      <a:pt x="62" y="29"/>
                      <a:pt x="63" y="31"/>
                      <a:pt x="63" y="32"/>
                    </a:cubicBezTo>
                    <a:cubicBezTo>
                      <a:pt x="61" y="44"/>
                      <a:pt x="57" y="55"/>
                      <a:pt x="44" y="60"/>
                    </a:cubicBezTo>
                    <a:cubicBezTo>
                      <a:pt x="39" y="63"/>
                      <a:pt x="39" y="67"/>
                      <a:pt x="39" y="71"/>
                    </a:cubicBezTo>
                    <a:cubicBezTo>
                      <a:pt x="32" y="73"/>
                      <a:pt x="37" y="64"/>
                      <a:pt x="33" y="63"/>
                    </a:cubicBezTo>
                    <a:close/>
                  </a:path>
                </a:pathLst>
              </a:custGeom>
              <a:solidFill>
                <a:srgbClr val="2252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07" name="Freeform 209"/>
              <p:cNvSpPr>
                <a:spLocks/>
              </p:cNvSpPr>
              <p:nvPr userDrawn="1"/>
            </p:nvSpPr>
            <p:spPr bwMode="auto">
              <a:xfrm>
                <a:off x="4803" y="940"/>
                <a:ext cx="143" cy="79"/>
              </a:xfrm>
              <a:custGeom>
                <a:avLst/>
                <a:gdLst>
                  <a:gd name="T0" fmla="*/ 30 w 97"/>
                  <a:gd name="T1" fmla="*/ 11 h 54"/>
                  <a:gd name="T2" fmla="*/ 41 w 97"/>
                  <a:gd name="T3" fmla="*/ 13 h 54"/>
                  <a:gd name="T4" fmla="*/ 74 w 97"/>
                  <a:gd name="T5" fmla="*/ 27 h 54"/>
                  <a:gd name="T6" fmla="*/ 95 w 97"/>
                  <a:gd name="T7" fmla="*/ 35 h 54"/>
                  <a:gd name="T8" fmla="*/ 95 w 97"/>
                  <a:gd name="T9" fmla="*/ 41 h 54"/>
                  <a:gd name="T10" fmla="*/ 74 w 97"/>
                  <a:gd name="T11" fmla="*/ 40 h 54"/>
                  <a:gd name="T12" fmla="*/ 60 w 97"/>
                  <a:gd name="T13" fmla="*/ 41 h 54"/>
                  <a:gd name="T14" fmla="*/ 49 w 97"/>
                  <a:gd name="T15" fmla="*/ 53 h 54"/>
                  <a:gd name="T16" fmla="*/ 41 w 97"/>
                  <a:gd name="T17" fmla="*/ 40 h 54"/>
                  <a:gd name="T18" fmla="*/ 36 w 97"/>
                  <a:gd name="T19" fmla="*/ 34 h 54"/>
                  <a:gd name="T20" fmla="*/ 7 w 97"/>
                  <a:gd name="T21" fmla="*/ 17 h 54"/>
                  <a:gd name="T22" fmla="*/ 9 w 97"/>
                  <a:gd name="T23" fmla="*/ 2 h 54"/>
                  <a:gd name="T24" fmla="*/ 27 w 97"/>
                  <a:gd name="T25" fmla="*/ 9 h 54"/>
                  <a:gd name="T26" fmla="*/ 30 w 97"/>
                  <a:gd name="T27" fmla="*/ 11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7" h="54">
                    <a:moveTo>
                      <a:pt x="30" y="11"/>
                    </a:moveTo>
                    <a:cubicBezTo>
                      <a:pt x="34" y="9"/>
                      <a:pt x="40" y="7"/>
                      <a:pt x="41" y="13"/>
                    </a:cubicBezTo>
                    <a:cubicBezTo>
                      <a:pt x="44" y="38"/>
                      <a:pt x="61" y="29"/>
                      <a:pt x="74" y="27"/>
                    </a:cubicBezTo>
                    <a:cubicBezTo>
                      <a:pt x="83" y="26"/>
                      <a:pt x="91" y="26"/>
                      <a:pt x="95" y="35"/>
                    </a:cubicBezTo>
                    <a:cubicBezTo>
                      <a:pt x="97" y="37"/>
                      <a:pt x="97" y="39"/>
                      <a:pt x="95" y="41"/>
                    </a:cubicBezTo>
                    <a:cubicBezTo>
                      <a:pt x="87" y="53"/>
                      <a:pt x="81" y="52"/>
                      <a:pt x="74" y="40"/>
                    </a:cubicBezTo>
                    <a:cubicBezTo>
                      <a:pt x="69" y="31"/>
                      <a:pt x="63" y="27"/>
                      <a:pt x="60" y="41"/>
                    </a:cubicBezTo>
                    <a:cubicBezTo>
                      <a:pt x="57" y="46"/>
                      <a:pt x="56" y="54"/>
                      <a:pt x="49" y="53"/>
                    </a:cubicBezTo>
                    <a:cubicBezTo>
                      <a:pt x="41" y="53"/>
                      <a:pt x="41" y="46"/>
                      <a:pt x="41" y="40"/>
                    </a:cubicBezTo>
                    <a:cubicBezTo>
                      <a:pt x="41" y="37"/>
                      <a:pt x="40" y="34"/>
                      <a:pt x="36" y="34"/>
                    </a:cubicBezTo>
                    <a:cubicBezTo>
                      <a:pt x="22" y="35"/>
                      <a:pt x="15" y="25"/>
                      <a:pt x="7" y="17"/>
                    </a:cubicBezTo>
                    <a:cubicBezTo>
                      <a:pt x="0" y="11"/>
                      <a:pt x="0" y="5"/>
                      <a:pt x="9" y="2"/>
                    </a:cubicBezTo>
                    <a:cubicBezTo>
                      <a:pt x="17" y="0"/>
                      <a:pt x="20" y="10"/>
                      <a:pt x="27" y="9"/>
                    </a:cubicBezTo>
                    <a:cubicBezTo>
                      <a:pt x="28" y="10"/>
                      <a:pt x="29" y="10"/>
                      <a:pt x="30" y="11"/>
                    </a:cubicBezTo>
                    <a:close/>
                  </a:path>
                </a:pathLst>
              </a:cu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08" name="Freeform 210"/>
              <p:cNvSpPr>
                <a:spLocks/>
              </p:cNvSpPr>
              <p:nvPr userDrawn="1"/>
            </p:nvSpPr>
            <p:spPr bwMode="auto">
              <a:xfrm>
                <a:off x="4947" y="576"/>
                <a:ext cx="82" cy="67"/>
              </a:xfrm>
              <a:custGeom>
                <a:avLst/>
                <a:gdLst>
                  <a:gd name="T0" fmla="*/ 53 w 55"/>
                  <a:gd name="T1" fmla="*/ 28 h 45"/>
                  <a:gd name="T2" fmla="*/ 38 w 55"/>
                  <a:gd name="T3" fmla="*/ 43 h 45"/>
                  <a:gd name="T4" fmla="*/ 33 w 55"/>
                  <a:gd name="T5" fmla="*/ 43 h 45"/>
                  <a:gd name="T6" fmla="*/ 0 w 55"/>
                  <a:gd name="T7" fmla="*/ 43 h 45"/>
                  <a:gd name="T8" fmla="*/ 1 w 55"/>
                  <a:gd name="T9" fmla="*/ 25 h 45"/>
                  <a:gd name="T10" fmla="*/ 21 w 55"/>
                  <a:gd name="T11" fmla="*/ 10 h 45"/>
                  <a:gd name="T12" fmla="*/ 38 w 55"/>
                  <a:gd name="T13" fmla="*/ 6 h 45"/>
                  <a:gd name="T14" fmla="*/ 51 w 55"/>
                  <a:gd name="T15" fmla="*/ 17 h 45"/>
                  <a:gd name="T16" fmla="*/ 53 w 55"/>
                  <a:gd name="T17" fmla="*/ 28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5" h="45">
                    <a:moveTo>
                      <a:pt x="53" y="28"/>
                    </a:moveTo>
                    <a:cubicBezTo>
                      <a:pt x="46" y="30"/>
                      <a:pt x="41" y="36"/>
                      <a:pt x="38" y="43"/>
                    </a:cubicBezTo>
                    <a:cubicBezTo>
                      <a:pt x="36" y="45"/>
                      <a:pt x="34" y="45"/>
                      <a:pt x="33" y="43"/>
                    </a:cubicBezTo>
                    <a:cubicBezTo>
                      <a:pt x="21" y="36"/>
                      <a:pt x="14" y="36"/>
                      <a:pt x="0" y="43"/>
                    </a:cubicBezTo>
                    <a:cubicBezTo>
                      <a:pt x="0" y="37"/>
                      <a:pt x="0" y="31"/>
                      <a:pt x="1" y="25"/>
                    </a:cubicBezTo>
                    <a:cubicBezTo>
                      <a:pt x="3" y="15"/>
                      <a:pt x="2" y="0"/>
                      <a:pt x="21" y="10"/>
                    </a:cubicBezTo>
                    <a:cubicBezTo>
                      <a:pt x="26" y="12"/>
                      <a:pt x="32" y="7"/>
                      <a:pt x="38" y="6"/>
                    </a:cubicBezTo>
                    <a:cubicBezTo>
                      <a:pt x="47" y="3"/>
                      <a:pt x="55" y="2"/>
                      <a:pt x="51" y="17"/>
                    </a:cubicBezTo>
                    <a:cubicBezTo>
                      <a:pt x="50" y="21"/>
                      <a:pt x="52" y="24"/>
                      <a:pt x="53" y="28"/>
                    </a:cubicBezTo>
                    <a:close/>
                  </a:path>
                </a:pathLst>
              </a:cu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09" name="Freeform 211"/>
              <p:cNvSpPr>
                <a:spLocks/>
              </p:cNvSpPr>
              <p:nvPr userDrawn="1"/>
            </p:nvSpPr>
            <p:spPr bwMode="auto">
              <a:xfrm>
                <a:off x="4900" y="789"/>
                <a:ext cx="126" cy="123"/>
              </a:xfrm>
              <a:custGeom>
                <a:avLst/>
                <a:gdLst>
                  <a:gd name="T0" fmla="*/ 65 w 85"/>
                  <a:gd name="T1" fmla="*/ 17 h 83"/>
                  <a:gd name="T2" fmla="*/ 85 w 85"/>
                  <a:gd name="T3" fmla="*/ 41 h 83"/>
                  <a:gd name="T4" fmla="*/ 54 w 85"/>
                  <a:gd name="T5" fmla="*/ 79 h 83"/>
                  <a:gd name="T6" fmla="*/ 38 w 85"/>
                  <a:gd name="T7" fmla="*/ 77 h 83"/>
                  <a:gd name="T8" fmla="*/ 38 w 85"/>
                  <a:gd name="T9" fmla="*/ 74 h 83"/>
                  <a:gd name="T10" fmla="*/ 45 w 85"/>
                  <a:gd name="T11" fmla="*/ 68 h 83"/>
                  <a:gd name="T12" fmla="*/ 38 w 85"/>
                  <a:gd name="T13" fmla="*/ 74 h 83"/>
                  <a:gd name="T14" fmla="*/ 32 w 85"/>
                  <a:gd name="T15" fmla="*/ 71 h 83"/>
                  <a:gd name="T16" fmla="*/ 10 w 85"/>
                  <a:gd name="T17" fmla="*/ 70 h 83"/>
                  <a:gd name="T18" fmla="*/ 0 w 85"/>
                  <a:gd name="T19" fmla="*/ 65 h 83"/>
                  <a:gd name="T20" fmla="*/ 38 w 85"/>
                  <a:gd name="T21" fmla="*/ 50 h 83"/>
                  <a:gd name="T22" fmla="*/ 64 w 85"/>
                  <a:gd name="T23" fmla="*/ 47 h 83"/>
                  <a:gd name="T24" fmla="*/ 76 w 85"/>
                  <a:gd name="T25" fmla="*/ 43 h 83"/>
                  <a:gd name="T26" fmla="*/ 70 w 85"/>
                  <a:gd name="T27" fmla="*/ 30 h 83"/>
                  <a:gd name="T28" fmla="*/ 62 w 85"/>
                  <a:gd name="T29" fmla="*/ 25 h 83"/>
                  <a:gd name="T30" fmla="*/ 44 w 85"/>
                  <a:gd name="T31" fmla="*/ 5 h 83"/>
                  <a:gd name="T32" fmla="*/ 65 w 85"/>
                  <a:gd name="T33" fmla="*/ 17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5" h="83">
                    <a:moveTo>
                      <a:pt x="65" y="17"/>
                    </a:moveTo>
                    <a:cubicBezTo>
                      <a:pt x="72" y="25"/>
                      <a:pt x="78" y="33"/>
                      <a:pt x="85" y="41"/>
                    </a:cubicBezTo>
                    <a:cubicBezTo>
                      <a:pt x="84" y="61"/>
                      <a:pt x="67" y="68"/>
                      <a:pt x="54" y="79"/>
                    </a:cubicBezTo>
                    <a:cubicBezTo>
                      <a:pt x="50" y="83"/>
                      <a:pt x="43" y="81"/>
                      <a:pt x="38" y="77"/>
                    </a:cubicBezTo>
                    <a:cubicBezTo>
                      <a:pt x="38" y="76"/>
                      <a:pt x="38" y="75"/>
                      <a:pt x="38" y="74"/>
                    </a:cubicBezTo>
                    <a:cubicBezTo>
                      <a:pt x="40" y="72"/>
                      <a:pt x="43" y="71"/>
                      <a:pt x="45" y="68"/>
                    </a:cubicBezTo>
                    <a:cubicBezTo>
                      <a:pt x="40" y="67"/>
                      <a:pt x="40" y="72"/>
                      <a:pt x="38" y="74"/>
                    </a:cubicBezTo>
                    <a:cubicBezTo>
                      <a:pt x="36" y="73"/>
                      <a:pt x="34" y="72"/>
                      <a:pt x="32" y="71"/>
                    </a:cubicBezTo>
                    <a:cubicBezTo>
                      <a:pt x="25" y="70"/>
                      <a:pt x="18" y="69"/>
                      <a:pt x="10" y="70"/>
                    </a:cubicBezTo>
                    <a:cubicBezTo>
                      <a:pt x="6" y="71"/>
                      <a:pt x="0" y="73"/>
                      <a:pt x="0" y="65"/>
                    </a:cubicBezTo>
                    <a:cubicBezTo>
                      <a:pt x="11" y="58"/>
                      <a:pt x="27" y="60"/>
                      <a:pt x="38" y="50"/>
                    </a:cubicBezTo>
                    <a:cubicBezTo>
                      <a:pt x="44" y="44"/>
                      <a:pt x="56" y="48"/>
                      <a:pt x="64" y="47"/>
                    </a:cubicBezTo>
                    <a:cubicBezTo>
                      <a:pt x="69" y="46"/>
                      <a:pt x="74" y="49"/>
                      <a:pt x="76" y="43"/>
                    </a:cubicBezTo>
                    <a:cubicBezTo>
                      <a:pt x="78" y="37"/>
                      <a:pt x="74" y="33"/>
                      <a:pt x="70" y="30"/>
                    </a:cubicBezTo>
                    <a:cubicBezTo>
                      <a:pt x="68" y="28"/>
                      <a:pt x="65" y="25"/>
                      <a:pt x="62" y="25"/>
                    </a:cubicBezTo>
                    <a:cubicBezTo>
                      <a:pt x="50" y="23"/>
                      <a:pt x="45" y="16"/>
                      <a:pt x="44" y="5"/>
                    </a:cubicBezTo>
                    <a:cubicBezTo>
                      <a:pt x="56" y="0"/>
                      <a:pt x="56" y="16"/>
                      <a:pt x="65" y="17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10" name="Freeform 212"/>
              <p:cNvSpPr>
                <a:spLocks/>
              </p:cNvSpPr>
              <p:nvPr userDrawn="1"/>
            </p:nvSpPr>
            <p:spPr bwMode="auto">
              <a:xfrm>
                <a:off x="5428" y="1459"/>
                <a:ext cx="62" cy="124"/>
              </a:xfrm>
              <a:custGeom>
                <a:avLst/>
                <a:gdLst>
                  <a:gd name="T0" fmla="*/ 26 w 42"/>
                  <a:gd name="T1" fmla="*/ 33 h 84"/>
                  <a:gd name="T2" fmla="*/ 33 w 42"/>
                  <a:gd name="T3" fmla="*/ 59 h 84"/>
                  <a:gd name="T4" fmla="*/ 30 w 42"/>
                  <a:gd name="T5" fmla="*/ 58 h 84"/>
                  <a:gd name="T6" fmla="*/ 17 w 42"/>
                  <a:gd name="T7" fmla="*/ 46 h 84"/>
                  <a:gd name="T8" fmla="*/ 18 w 42"/>
                  <a:gd name="T9" fmla="*/ 62 h 84"/>
                  <a:gd name="T10" fmla="*/ 2 w 42"/>
                  <a:gd name="T11" fmla="*/ 84 h 84"/>
                  <a:gd name="T12" fmla="*/ 5 w 42"/>
                  <a:gd name="T13" fmla="*/ 42 h 84"/>
                  <a:gd name="T14" fmla="*/ 10 w 42"/>
                  <a:gd name="T15" fmla="*/ 7 h 84"/>
                  <a:gd name="T16" fmla="*/ 11 w 42"/>
                  <a:gd name="T17" fmla="*/ 0 h 84"/>
                  <a:gd name="T18" fmla="*/ 25 w 42"/>
                  <a:gd name="T19" fmla="*/ 9 h 84"/>
                  <a:gd name="T20" fmla="*/ 29 w 42"/>
                  <a:gd name="T21" fmla="*/ 21 h 84"/>
                  <a:gd name="T22" fmla="*/ 21 w 42"/>
                  <a:gd name="T23" fmla="*/ 24 h 84"/>
                  <a:gd name="T24" fmla="*/ 26 w 42"/>
                  <a:gd name="T25" fmla="*/ 33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2" h="84">
                    <a:moveTo>
                      <a:pt x="26" y="33"/>
                    </a:moveTo>
                    <a:cubicBezTo>
                      <a:pt x="41" y="42"/>
                      <a:pt x="42" y="46"/>
                      <a:pt x="33" y="59"/>
                    </a:cubicBezTo>
                    <a:cubicBezTo>
                      <a:pt x="32" y="58"/>
                      <a:pt x="30" y="58"/>
                      <a:pt x="30" y="58"/>
                    </a:cubicBezTo>
                    <a:cubicBezTo>
                      <a:pt x="27" y="52"/>
                      <a:pt x="26" y="42"/>
                      <a:pt x="17" y="46"/>
                    </a:cubicBezTo>
                    <a:cubicBezTo>
                      <a:pt x="8" y="51"/>
                      <a:pt x="15" y="56"/>
                      <a:pt x="18" y="62"/>
                    </a:cubicBezTo>
                    <a:cubicBezTo>
                      <a:pt x="24" y="72"/>
                      <a:pt x="15" y="83"/>
                      <a:pt x="2" y="84"/>
                    </a:cubicBezTo>
                    <a:cubicBezTo>
                      <a:pt x="14" y="71"/>
                      <a:pt x="7" y="56"/>
                      <a:pt x="5" y="42"/>
                    </a:cubicBezTo>
                    <a:cubicBezTo>
                      <a:pt x="3" y="29"/>
                      <a:pt x="0" y="18"/>
                      <a:pt x="10" y="7"/>
                    </a:cubicBezTo>
                    <a:cubicBezTo>
                      <a:pt x="11" y="6"/>
                      <a:pt x="11" y="2"/>
                      <a:pt x="11" y="0"/>
                    </a:cubicBezTo>
                    <a:cubicBezTo>
                      <a:pt x="15" y="3"/>
                      <a:pt x="17" y="9"/>
                      <a:pt x="25" y="9"/>
                    </a:cubicBezTo>
                    <a:cubicBezTo>
                      <a:pt x="32" y="8"/>
                      <a:pt x="34" y="15"/>
                      <a:pt x="29" y="21"/>
                    </a:cubicBezTo>
                    <a:cubicBezTo>
                      <a:pt x="26" y="20"/>
                      <a:pt x="22" y="18"/>
                      <a:pt x="21" y="24"/>
                    </a:cubicBezTo>
                    <a:cubicBezTo>
                      <a:pt x="21" y="27"/>
                      <a:pt x="19" y="33"/>
                      <a:pt x="26" y="33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11" name="Freeform 213"/>
              <p:cNvSpPr>
                <a:spLocks/>
              </p:cNvSpPr>
              <p:nvPr userDrawn="1"/>
            </p:nvSpPr>
            <p:spPr bwMode="auto">
              <a:xfrm>
                <a:off x="4180" y="2374"/>
                <a:ext cx="92" cy="113"/>
              </a:xfrm>
              <a:custGeom>
                <a:avLst/>
                <a:gdLst>
                  <a:gd name="T0" fmla="*/ 0 w 62"/>
                  <a:gd name="T1" fmla="*/ 29 h 76"/>
                  <a:gd name="T2" fmla="*/ 42 w 62"/>
                  <a:gd name="T3" fmla="*/ 16 h 76"/>
                  <a:gd name="T4" fmla="*/ 47 w 62"/>
                  <a:gd name="T5" fmla="*/ 26 h 76"/>
                  <a:gd name="T6" fmla="*/ 59 w 62"/>
                  <a:gd name="T7" fmla="*/ 70 h 76"/>
                  <a:gd name="T8" fmla="*/ 56 w 62"/>
                  <a:gd name="T9" fmla="*/ 76 h 76"/>
                  <a:gd name="T10" fmla="*/ 21 w 62"/>
                  <a:gd name="T11" fmla="*/ 53 h 76"/>
                  <a:gd name="T12" fmla="*/ 3 w 62"/>
                  <a:gd name="T13" fmla="*/ 43 h 76"/>
                  <a:gd name="T14" fmla="*/ 0 w 62"/>
                  <a:gd name="T15" fmla="*/ 29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2" h="76">
                    <a:moveTo>
                      <a:pt x="0" y="29"/>
                    </a:moveTo>
                    <a:cubicBezTo>
                      <a:pt x="10" y="6"/>
                      <a:pt x="28" y="0"/>
                      <a:pt x="42" y="16"/>
                    </a:cubicBezTo>
                    <a:cubicBezTo>
                      <a:pt x="44" y="19"/>
                      <a:pt x="48" y="24"/>
                      <a:pt x="47" y="26"/>
                    </a:cubicBezTo>
                    <a:cubicBezTo>
                      <a:pt x="42" y="44"/>
                      <a:pt x="55" y="56"/>
                      <a:pt x="59" y="70"/>
                    </a:cubicBezTo>
                    <a:cubicBezTo>
                      <a:pt x="61" y="74"/>
                      <a:pt x="62" y="76"/>
                      <a:pt x="56" y="76"/>
                    </a:cubicBezTo>
                    <a:cubicBezTo>
                      <a:pt x="48" y="62"/>
                      <a:pt x="38" y="51"/>
                      <a:pt x="21" y="53"/>
                    </a:cubicBezTo>
                    <a:cubicBezTo>
                      <a:pt x="13" y="53"/>
                      <a:pt x="9" y="46"/>
                      <a:pt x="3" y="43"/>
                    </a:cubicBezTo>
                    <a:cubicBezTo>
                      <a:pt x="2" y="38"/>
                      <a:pt x="1" y="34"/>
                      <a:pt x="0" y="29"/>
                    </a:cubicBezTo>
                    <a:close/>
                  </a:path>
                </a:pathLst>
              </a:custGeom>
              <a:solidFill>
                <a:srgbClr val="224E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12" name="Freeform 214"/>
              <p:cNvSpPr>
                <a:spLocks/>
              </p:cNvSpPr>
              <p:nvPr userDrawn="1"/>
            </p:nvSpPr>
            <p:spPr bwMode="auto">
              <a:xfrm>
                <a:off x="5288" y="1577"/>
                <a:ext cx="74" cy="99"/>
              </a:xfrm>
              <a:custGeom>
                <a:avLst/>
                <a:gdLst>
                  <a:gd name="T0" fmla="*/ 50 w 50"/>
                  <a:gd name="T1" fmla="*/ 10 h 67"/>
                  <a:gd name="T2" fmla="*/ 28 w 50"/>
                  <a:gd name="T3" fmla="*/ 48 h 67"/>
                  <a:gd name="T4" fmla="*/ 29 w 50"/>
                  <a:gd name="T5" fmla="*/ 56 h 67"/>
                  <a:gd name="T6" fmla="*/ 20 w 50"/>
                  <a:gd name="T7" fmla="*/ 57 h 67"/>
                  <a:gd name="T8" fmla="*/ 9 w 50"/>
                  <a:gd name="T9" fmla="*/ 60 h 67"/>
                  <a:gd name="T10" fmla="*/ 5 w 50"/>
                  <a:gd name="T11" fmla="*/ 43 h 67"/>
                  <a:gd name="T12" fmla="*/ 7 w 50"/>
                  <a:gd name="T13" fmla="*/ 23 h 67"/>
                  <a:gd name="T14" fmla="*/ 10 w 50"/>
                  <a:gd name="T15" fmla="*/ 13 h 67"/>
                  <a:gd name="T16" fmla="*/ 23 w 50"/>
                  <a:gd name="T17" fmla="*/ 20 h 67"/>
                  <a:gd name="T18" fmla="*/ 32 w 50"/>
                  <a:gd name="T19" fmla="*/ 2 h 67"/>
                  <a:gd name="T20" fmla="*/ 50 w 50"/>
                  <a:gd name="T21" fmla="*/ 1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0" h="67">
                    <a:moveTo>
                      <a:pt x="50" y="10"/>
                    </a:moveTo>
                    <a:cubicBezTo>
                      <a:pt x="33" y="12"/>
                      <a:pt x="21" y="31"/>
                      <a:pt x="28" y="48"/>
                    </a:cubicBezTo>
                    <a:cubicBezTo>
                      <a:pt x="29" y="51"/>
                      <a:pt x="31" y="53"/>
                      <a:pt x="29" y="56"/>
                    </a:cubicBezTo>
                    <a:cubicBezTo>
                      <a:pt x="26" y="54"/>
                      <a:pt x="23" y="54"/>
                      <a:pt x="20" y="57"/>
                    </a:cubicBezTo>
                    <a:cubicBezTo>
                      <a:pt x="17" y="60"/>
                      <a:pt x="14" y="67"/>
                      <a:pt x="9" y="60"/>
                    </a:cubicBezTo>
                    <a:cubicBezTo>
                      <a:pt x="5" y="55"/>
                      <a:pt x="0" y="49"/>
                      <a:pt x="5" y="43"/>
                    </a:cubicBezTo>
                    <a:cubicBezTo>
                      <a:pt x="10" y="36"/>
                      <a:pt x="13" y="31"/>
                      <a:pt x="7" y="23"/>
                    </a:cubicBezTo>
                    <a:cubicBezTo>
                      <a:pt x="4" y="20"/>
                      <a:pt x="7" y="15"/>
                      <a:pt x="10" y="13"/>
                    </a:cubicBezTo>
                    <a:cubicBezTo>
                      <a:pt x="18" y="9"/>
                      <a:pt x="18" y="20"/>
                      <a:pt x="23" y="20"/>
                    </a:cubicBezTo>
                    <a:cubicBezTo>
                      <a:pt x="30" y="16"/>
                      <a:pt x="22" y="4"/>
                      <a:pt x="32" y="2"/>
                    </a:cubicBezTo>
                    <a:cubicBezTo>
                      <a:pt x="40" y="0"/>
                      <a:pt x="45" y="6"/>
                      <a:pt x="50" y="1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13" name="Freeform 215"/>
              <p:cNvSpPr>
                <a:spLocks/>
              </p:cNvSpPr>
              <p:nvPr userDrawn="1"/>
            </p:nvSpPr>
            <p:spPr bwMode="auto">
              <a:xfrm>
                <a:off x="1192" y="2829"/>
                <a:ext cx="114" cy="80"/>
              </a:xfrm>
              <a:custGeom>
                <a:avLst/>
                <a:gdLst>
                  <a:gd name="T0" fmla="*/ 0 w 77"/>
                  <a:gd name="T1" fmla="*/ 39 h 54"/>
                  <a:gd name="T2" fmla="*/ 11 w 77"/>
                  <a:gd name="T3" fmla="*/ 32 h 54"/>
                  <a:gd name="T4" fmla="*/ 33 w 77"/>
                  <a:gd name="T5" fmla="*/ 15 h 54"/>
                  <a:gd name="T6" fmla="*/ 65 w 77"/>
                  <a:gd name="T7" fmla="*/ 8 h 54"/>
                  <a:gd name="T8" fmla="*/ 69 w 77"/>
                  <a:gd name="T9" fmla="*/ 41 h 54"/>
                  <a:gd name="T10" fmla="*/ 38 w 77"/>
                  <a:gd name="T11" fmla="*/ 45 h 54"/>
                  <a:gd name="T12" fmla="*/ 4 w 77"/>
                  <a:gd name="T13" fmla="*/ 43 h 54"/>
                  <a:gd name="T14" fmla="*/ 0 w 77"/>
                  <a:gd name="T15" fmla="*/ 39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54">
                    <a:moveTo>
                      <a:pt x="0" y="39"/>
                    </a:moveTo>
                    <a:cubicBezTo>
                      <a:pt x="3" y="35"/>
                      <a:pt x="7" y="32"/>
                      <a:pt x="11" y="32"/>
                    </a:cubicBezTo>
                    <a:cubicBezTo>
                      <a:pt x="22" y="31"/>
                      <a:pt x="27" y="23"/>
                      <a:pt x="33" y="15"/>
                    </a:cubicBezTo>
                    <a:cubicBezTo>
                      <a:pt x="40" y="3"/>
                      <a:pt x="55" y="0"/>
                      <a:pt x="65" y="8"/>
                    </a:cubicBezTo>
                    <a:cubicBezTo>
                      <a:pt x="75" y="16"/>
                      <a:pt x="77" y="30"/>
                      <a:pt x="69" y="41"/>
                    </a:cubicBezTo>
                    <a:cubicBezTo>
                      <a:pt x="63" y="50"/>
                      <a:pt x="45" y="54"/>
                      <a:pt x="38" y="45"/>
                    </a:cubicBezTo>
                    <a:cubicBezTo>
                      <a:pt x="26" y="30"/>
                      <a:pt x="16" y="36"/>
                      <a:pt x="4" y="43"/>
                    </a:cubicBezTo>
                    <a:cubicBezTo>
                      <a:pt x="1" y="44"/>
                      <a:pt x="0" y="43"/>
                      <a:pt x="0" y="39"/>
                    </a:cubicBezTo>
                    <a:close/>
                  </a:path>
                </a:pathLst>
              </a:custGeom>
              <a:solidFill>
                <a:srgbClr val="224F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14" name="Freeform 216"/>
              <p:cNvSpPr>
                <a:spLocks/>
              </p:cNvSpPr>
              <p:nvPr userDrawn="1"/>
            </p:nvSpPr>
            <p:spPr bwMode="auto">
              <a:xfrm>
                <a:off x="4955" y="2081"/>
                <a:ext cx="115" cy="53"/>
              </a:xfrm>
              <a:custGeom>
                <a:avLst/>
                <a:gdLst>
                  <a:gd name="T0" fmla="*/ 72 w 78"/>
                  <a:gd name="T1" fmla="*/ 7 h 36"/>
                  <a:gd name="T2" fmla="*/ 50 w 78"/>
                  <a:gd name="T3" fmla="*/ 12 h 36"/>
                  <a:gd name="T4" fmla="*/ 78 w 78"/>
                  <a:gd name="T5" fmla="*/ 23 h 36"/>
                  <a:gd name="T6" fmla="*/ 39 w 78"/>
                  <a:gd name="T7" fmla="*/ 24 h 36"/>
                  <a:gd name="T8" fmla="*/ 1 w 78"/>
                  <a:gd name="T9" fmla="*/ 19 h 36"/>
                  <a:gd name="T10" fmla="*/ 1 w 78"/>
                  <a:gd name="T11" fmla="*/ 13 h 36"/>
                  <a:gd name="T12" fmla="*/ 13 w 78"/>
                  <a:gd name="T13" fmla="*/ 7 h 36"/>
                  <a:gd name="T14" fmla="*/ 34 w 78"/>
                  <a:gd name="T15" fmla="*/ 7 h 36"/>
                  <a:gd name="T16" fmla="*/ 48 w 78"/>
                  <a:gd name="T17" fmla="*/ 4 h 36"/>
                  <a:gd name="T18" fmla="*/ 66 w 78"/>
                  <a:gd name="T19" fmla="*/ 1 h 36"/>
                  <a:gd name="T20" fmla="*/ 72 w 78"/>
                  <a:gd name="T21" fmla="*/ 7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8" h="36">
                    <a:moveTo>
                      <a:pt x="72" y="7"/>
                    </a:moveTo>
                    <a:cubicBezTo>
                      <a:pt x="65" y="7"/>
                      <a:pt x="57" y="7"/>
                      <a:pt x="50" y="12"/>
                    </a:cubicBezTo>
                    <a:cubicBezTo>
                      <a:pt x="58" y="19"/>
                      <a:pt x="69" y="16"/>
                      <a:pt x="78" y="23"/>
                    </a:cubicBezTo>
                    <a:cubicBezTo>
                      <a:pt x="64" y="28"/>
                      <a:pt x="52" y="36"/>
                      <a:pt x="39" y="24"/>
                    </a:cubicBezTo>
                    <a:cubicBezTo>
                      <a:pt x="28" y="14"/>
                      <a:pt x="14" y="21"/>
                      <a:pt x="1" y="19"/>
                    </a:cubicBezTo>
                    <a:cubicBezTo>
                      <a:pt x="1" y="17"/>
                      <a:pt x="1" y="15"/>
                      <a:pt x="1" y="13"/>
                    </a:cubicBezTo>
                    <a:cubicBezTo>
                      <a:pt x="0" y="1"/>
                      <a:pt x="7" y="5"/>
                      <a:pt x="13" y="7"/>
                    </a:cubicBezTo>
                    <a:cubicBezTo>
                      <a:pt x="20" y="7"/>
                      <a:pt x="27" y="7"/>
                      <a:pt x="34" y="7"/>
                    </a:cubicBezTo>
                    <a:cubicBezTo>
                      <a:pt x="39" y="9"/>
                      <a:pt x="43" y="5"/>
                      <a:pt x="48" y="4"/>
                    </a:cubicBezTo>
                    <a:cubicBezTo>
                      <a:pt x="54" y="0"/>
                      <a:pt x="60" y="1"/>
                      <a:pt x="66" y="1"/>
                    </a:cubicBezTo>
                    <a:cubicBezTo>
                      <a:pt x="67" y="4"/>
                      <a:pt x="74" y="1"/>
                      <a:pt x="72" y="7"/>
                    </a:cubicBezTo>
                    <a:close/>
                  </a:path>
                </a:pathLst>
              </a:cu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15" name="Freeform 217"/>
              <p:cNvSpPr>
                <a:spLocks/>
              </p:cNvSpPr>
              <p:nvPr userDrawn="1"/>
            </p:nvSpPr>
            <p:spPr bwMode="auto">
              <a:xfrm>
                <a:off x="5431" y="1205"/>
                <a:ext cx="62" cy="76"/>
              </a:xfrm>
              <a:custGeom>
                <a:avLst/>
                <a:gdLst>
                  <a:gd name="T0" fmla="*/ 33 w 42"/>
                  <a:gd name="T1" fmla="*/ 3 h 51"/>
                  <a:gd name="T2" fmla="*/ 37 w 42"/>
                  <a:gd name="T3" fmla="*/ 18 h 51"/>
                  <a:gd name="T4" fmla="*/ 15 w 42"/>
                  <a:gd name="T5" fmla="*/ 48 h 51"/>
                  <a:gd name="T6" fmla="*/ 18 w 42"/>
                  <a:gd name="T7" fmla="*/ 39 h 51"/>
                  <a:gd name="T8" fmla="*/ 13 w 42"/>
                  <a:gd name="T9" fmla="*/ 32 h 51"/>
                  <a:gd name="T10" fmla="*/ 3 w 42"/>
                  <a:gd name="T11" fmla="*/ 30 h 51"/>
                  <a:gd name="T12" fmla="*/ 3 w 42"/>
                  <a:gd name="T13" fmla="*/ 15 h 51"/>
                  <a:gd name="T14" fmla="*/ 27 w 42"/>
                  <a:gd name="T15" fmla="*/ 0 h 51"/>
                  <a:gd name="T16" fmla="*/ 33 w 42"/>
                  <a:gd name="T17" fmla="*/ 0 h 51"/>
                  <a:gd name="T18" fmla="*/ 34 w 42"/>
                  <a:gd name="T19" fmla="*/ 2 h 51"/>
                  <a:gd name="T20" fmla="*/ 33 w 42"/>
                  <a:gd name="T21" fmla="*/ 3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2" h="51">
                    <a:moveTo>
                      <a:pt x="33" y="3"/>
                    </a:moveTo>
                    <a:cubicBezTo>
                      <a:pt x="32" y="9"/>
                      <a:pt x="36" y="13"/>
                      <a:pt x="37" y="18"/>
                    </a:cubicBezTo>
                    <a:cubicBezTo>
                      <a:pt x="42" y="41"/>
                      <a:pt x="38" y="51"/>
                      <a:pt x="15" y="48"/>
                    </a:cubicBezTo>
                    <a:cubicBezTo>
                      <a:pt x="15" y="45"/>
                      <a:pt x="14" y="41"/>
                      <a:pt x="18" y="39"/>
                    </a:cubicBezTo>
                    <a:cubicBezTo>
                      <a:pt x="20" y="34"/>
                      <a:pt x="18" y="32"/>
                      <a:pt x="13" y="32"/>
                    </a:cubicBezTo>
                    <a:cubicBezTo>
                      <a:pt x="10" y="31"/>
                      <a:pt x="6" y="33"/>
                      <a:pt x="3" y="30"/>
                    </a:cubicBezTo>
                    <a:cubicBezTo>
                      <a:pt x="0" y="25"/>
                      <a:pt x="0" y="20"/>
                      <a:pt x="3" y="15"/>
                    </a:cubicBezTo>
                    <a:cubicBezTo>
                      <a:pt x="10" y="9"/>
                      <a:pt x="20" y="6"/>
                      <a:pt x="27" y="0"/>
                    </a:cubicBezTo>
                    <a:cubicBezTo>
                      <a:pt x="29" y="0"/>
                      <a:pt x="31" y="0"/>
                      <a:pt x="33" y="0"/>
                    </a:cubicBezTo>
                    <a:cubicBezTo>
                      <a:pt x="34" y="1"/>
                      <a:pt x="34" y="1"/>
                      <a:pt x="34" y="2"/>
                    </a:cubicBezTo>
                    <a:cubicBezTo>
                      <a:pt x="33" y="3"/>
                      <a:pt x="33" y="3"/>
                      <a:pt x="33" y="3"/>
                    </a:cubicBezTo>
                    <a:close/>
                  </a:path>
                </a:pathLst>
              </a:cu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16" name="Freeform 218"/>
              <p:cNvSpPr>
                <a:spLocks/>
              </p:cNvSpPr>
              <p:nvPr userDrawn="1"/>
            </p:nvSpPr>
            <p:spPr bwMode="auto">
              <a:xfrm>
                <a:off x="719" y="292"/>
                <a:ext cx="87" cy="73"/>
              </a:xfrm>
              <a:custGeom>
                <a:avLst/>
                <a:gdLst>
                  <a:gd name="T0" fmla="*/ 0 w 59"/>
                  <a:gd name="T1" fmla="*/ 10 h 50"/>
                  <a:gd name="T2" fmla="*/ 23 w 59"/>
                  <a:gd name="T3" fmla="*/ 1 h 50"/>
                  <a:gd name="T4" fmla="*/ 39 w 59"/>
                  <a:gd name="T5" fmla="*/ 13 h 50"/>
                  <a:gd name="T6" fmla="*/ 47 w 59"/>
                  <a:gd name="T7" fmla="*/ 25 h 50"/>
                  <a:gd name="T8" fmla="*/ 50 w 59"/>
                  <a:gd name="T9" fmla="*/ 49 h 50"/>
                  <a:gd name="T10" fmla="*/ 31 w 59"/>
                  <a:gd name="T11" fmla="*/ 22 h 50"/>
                  <a:gd name="T12" fmla="*/ 21 w 59"/>
                  <a:gd name="T13" fmla="*/ 13 h 50"/>
                  <a:gd name="T14" fmla="*/ 0 w 59"/>
                  <a:gd name="T15" fmla="*/ 1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9" h="50">
                    <a:moveTo>
                      <a:pt x="0" y="10"/>
                    </a:moveTo>
                    <a:cubicBezTo>
                      <a:pt x="6" y="3"/>
                      <a:pt x="14" y="0"/>
                      <a:pt x="23" y="1"/>
                    </a:cubicBezTo>
                    <a:cubicBezTo>
                      <a:pt x="32" y="1"/>
                      <a:pt x="39" y="1"/>
                      <a:pt x="39" y="13"/>
                    </a:cubicBezTo>
                    <a:cubicBezTo>
                      <a:pt x="39" y="17"/>
                      <a:pt x="42" y="22"/>
                      <a:pt x="47" y="25"/>
                    </a:cubicBezTo>
                    <a:cubicBezTo>
                      <a:pt x="58" y="31"/>
                      <a:pt x="59" y="40"/>
                      <a:pt x="50" y="49"/>
                    </a:cubicBezTo>
                    <a:cubicBezTo>
                      <a:pt x="31" y="50"/>
                      <a:pt x="25" y="40"/>
                      <a:pt x="31" y="22"/>
                    </a:cubicBezTo>
                    <a:cubicBezTo>
                      <a:pt x="32" y="17"/>
                      <a:pt x="26" y="14"/>
                      <a:pt x="21" y="13"/>
                    </a:cubicBezTo>
                    <a:cubicBezTo>
                      <a:pt x="14" y="12"/>
                      <a:pt x="7" y="9"/>
                      <a:pt x="0" y="1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17" name="Freeform 219"/>
              <p:cNvSpPr>
                <a:spLocks/>
              </p:cNvSpPr>
              <p:nvPr userDrawn="1"/>
            </p:nvSpPr>
            <p:spPr bwMode="auto">
              <a:xfrm>
                <a:off x="5066" y="1009"/>
                <a:ext cx="50" cy="158"/>
              </a:xfrm>
              <a:custGeom>
                <a:avLst/>
                <a:gdLst>
                  <a:gd name="T0" fmla="*/ 27 w 34"/>
                  <a:gd name="T1" fmla="*/ 52 h 107"/>
                  <a:gd name="T2" fmla="*/ 32 w 34"/>
                  <a:gd name="T3" fmla="*/ 67 h 107"/>
                  <a:gd name="T4" fmla="*/ 26 w 34"/>
                  <a:gd name="T5" fmla="*/ 71 h 107"/>
                  <a:gd name="T6" fmla="*/ 31 w 34"/>
                  <a:gd name="T7" fmla="*/ 90 h 107"/>
                  <a:gd name="T8" fmla="*/ 23 w 34"/>
                  <a:gd name="T9" fmla="*/ 105 h 107"/>
                  <a:gd name="T10" fmla="*/ 12 w 34"/>
                  <a:gd name="T11" fmla="*/ 94 h 107"/>
                  <a:gd name="T12" fmla="*/ 12 w 34"/>
                  <a:gd name="T13" fmla="*/ 87 h 107"/>
                  <a:gd name="T14" fmla="*/ 12 w 34"/>
                  <a:gd name="T15" fmla="*/ 29 h 107"/>
                  <a:gd name="T16" fmla="*/ 0 w 34"/>
                  <a:gd name="T17" fmla="*/ 3 h 107"/>
                  <a:gd name="T18" fmla="*/ 12 w 34"/>
                  <a:gd name="T19" fmla="*/ 6 h 107"/>
                  <a:gd name="T20" fmla="*/ 15 w 34"/>
                  <a:gd name="T21" fmla="*/ 40 h 107"/>
                  <a:gd name="T22" fmla="*/ 27 w 34"/>
                  <a:gd name="T23" fmla="*/ 52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4" h="107">
                    <a:moveTo>
                      <a:pt x="27" y="52"/>
                    </a:moveTo>
                    <a:cubicBezTo>
                      <a:pt x="33" y="55"/>
                      <a:pt x="32" y="61"/>
                      <a:pt x="32" y="67"/>
                    </a:cubicBezTo>
                    <a:cubicBezTo>
                      <a:pt x="28" y="65"/>
                      <a:pt x="27" y="66"/>
                      <a:pt x="26" y="71"/>
                    </a:cubicBezTo>
                    <a:cubicBezTo>
                      <a:pt x="26" y="78"/>
                      <a:pt x="29" y="84"/>
                      <a:pt x="31" y="90"/>
                    </a:cubicBezTo>
                    <a:cubicBezTo>
                      <a:pt x="34" y="98"/>
                      <a:pt x="30" y="103"/>
                      <a:pt x="23" y="105"/>
                    </a:cubicBezTo>
                    <a:cubicBezTo>
                      <a:pt x="17" y="107"/>
                      <a:pt x="13" y="101"/>
                      <a:pt x="12" y="94"/>
                    </a:cubicBezTo>
                    <a:cubicBezTo>
                      <a:pt x="12" y="92"/>
                      <a:pt x="11" y="89"/>
                      <a:pt x="12" y="87"/>
                    </a:cubicBezTo>
                    <a:cubicBezTo>
                      <a:pt x="17" y="68"/>
                      <a:pt x="10" y="48"/>
                      <a:pt x="12" y="29"/>
                    </a:cubicBezTo>
                    <a:cubicBezTo>
                      <a:pt x="13" y="18"/>
                      <a:pt x="9" y="10"/>
                      <a:pt x="0" y="3"/>
                    </a:cubicBezTo>
                    <a:cubicBezTo>
                      <a:pt x="5" y="0"/>
                      <a:pt x="9" y="1"/>
                      <a:pt x="12" y="6"/>
                    </a:cubicBezTo>
                    <a:cubicBezTo>
                      <a:pt x="18" y="17"/>
                      <a:pt x="16" y="28"/>
                      <a:pt x="15" y="40"/>
                    </a:cubicBezTo>
                    <a:cubicBezTo>
                      <a:pt x="19" y="43"/>
                      <a:pt x="18" y="52"/>
                      <a:pt x="27" y="52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18" name="Freeform 220"/>
              <p:cNvSpPr>
                <a:spLocks/>
              </p:cNvSpPr>
              <p:nvPr userDrawn="1"/>
            </p:nvSpPr>
            <p:spPr bwMode="auto">
              <a:xfrm>
                <a:off x="4924" y="767"/>
                <a:ext cx="80" cy="53"/>
              </a:xfrm>
              <a:custGeom>
                <a:avLst/>
                <a:gdLst>
                  <a:gd name="T0" fmla="*/ 49 w 54"/>
                  <a:gd name="T1" fmla="*/ 32 h 36"/>
                  <a:gd name="T2" fmla="*/ 28 w 54"/>
                  <a:gd name="T3" fmla="*/ 20 h 36"/>
                  <a:gd name="T4" fmla="*/ 1 w 54"/>
                  <a:gd name="T5" fmla="*/ 11 h 36"/>
                  <a:gd name="T6" fmla="*/ 4 w 54"/>
                  <a:gd name="T7" fmla="*/ 2 h 36"/>
                  <a:gd name="T8" fmla="*/ 43 w 54"/>
                  <a:gd name="T9" fmla="*/ 2 h 36"/>
                  <a:gd name="T10" fmla="*/ 48 w 54"/>
                  <a:gd name="T11" fmla="*/ 12 h 36"/>
                  <a:gd name="T12" fmla="*/ 49 w 54"/>
                  <a:gd name="T13" fmla="*/ 3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36">
                    <a:moveTo>
                      <a:pt x="49" y="32"/>
                    </a:moveTo>
                    <a:cubicBezTo>
                      <a:pt x="37" y="36"/>
                      <a:pt x="37" y="19"/>
                      <a:pt x="28" y="20"/>
                    </a:cubicBezTo>
                    <a:cubicBezTo>
                      <a:pt x="18" y="19"/>
                      <a:pt x="7" y="23"/>
                      <a:pt x="1" y="11"/>
                    </a:cubicBezTo>
                    <a:cubicBezTo>
                      <a:pt x="0" y="7"/>
                      <a:pt x="1" y="4"/>
                      <a:pt x="4" y="2"/>
                    </a:cubicBezTo>
                    <a:cubicBezTo>
                      <a:pt x="17" y="0"/>
                      <a:pt x="30" y="7"/>
                      <a:pt x="43" y="2"/>
                    </a:cubicBezTo>
                    <a:cubicBezTo>
                      <a:pt x="48" y="0"/>
                      <a:pt x="54" y="6"/>
                      <a:pt x="48" y="12"/>
                    </a:cubicBezTo>
                    <a:cubicBezTo>
                      <a:pt x="40" y="20"/>
                      <a:pt x="46" y="25"/>
                      <a:pt x="49" y="32"/>
                    </a:cubicBezTo>
                    <a:close/>
                  </a:path>
                </a:pathLst>
              </a:cu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19" name="Freeform 221"/>
              <p:cNvSpPr>
                <a:spLocks/>
              </p:cNvSpPr>
              <p:nvPr userDrawn="1"/>
            </p:nvSpPr>
            <p:spPr bwMode="auto">
              <a:xfrm>
                <a:off x="300" y="932"/>
                <a:ext cx="97" cy="53"/>
              </a:xfrm>
              <a:custGeom>
                <a:avLst/>
                <a:gdLst>
                  <a:gd name="T0" fmla="*/ 14 w 66"/>
                  <a:gd name="T1" fmla="*/ 4 h 36"/>
                  <a:gd name="T2" fmla="*/ 35 w 66"/>
                  <a:gd name="T3" fmla="*/ 7 h 36"/>
                  <a:gd name="T4" fmla="*/ 66 w 66"/>
                  <a:gd name="T5" fmla="*/ 10 h 36"/>
                  <a:gd name="T6" fmla="*/ 52 w 66"/>
                  <a:gd name="T7" fmla="*/ 27 h 36"/>
                  <a:gd name="T8" fmla="*/ 40 w 66"/>
                  <a:gd name="T9" fmla="*/ 35 h 36"/>
                  <a:gd name="T10" fmla="*/ 26 w 66"/>
                  <a:gd name="T11" fmla="*/ 26 h 36"/>
                  <a:gd name="T12" fmla="*/ 19 w 66"/>
                  <a:gd name="T13" fmla="*/ 22 h 36"/>
                  <a:gd name="T14" fmla="*/ 5 w 66"/>
                  <a:gd name="T15" fmla="*/ 25 h 36"/>
                  <a:gd name="T16" fmla="*/ 10 w 66"/>
                  <a:gd name="T17" fmla="*/ 4 h 36"/>
                  <a:gd name="T18" fmla="*/ 14 w 66"/>
                  <a:gd name="T19" fmla="*/ 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6" h="36">
                    <a:moveTo>
                      <a:pt x="14" y="4"/>
                    </a:moveTo>
                    <a:cubicBezTo>
                      <a:pt x="20" y="11"/>
                      <a:pt x="25" y="15"/>
                      <a:pt x="35" y="7"/>
                    </a:cubicBezTo>
                    <a:cubicBezTo>
                      <a:pt x="44" y="0"/>
                      <a:pt x="54" y="15"/>
                      <a:pt x="66" y="10"/>
                    </a:cubicBezTo>
                    <a:cubicBezTo>
                      <a:pt x="61" y="16"/>
                      <a:pt x="54" y="19"/>
                      <a:pt x="52" y="27"/>
                    </a:cubicBezTo>
                    <a:cubicBezTo>
                      <a:pt x="51" y="33"/>
                      <a:pt x="46" y="36"/>
                      <a:pt x="40" y="35"/>
                    </a:cubicBezTo>
                    <a:cubicBezTo>
                      <a:pt x="33" y="35"/>
                      <a:pt x="28" y="32"/>
                      <a:pt x="26" y="26"/>
                    </a:cubicBezTo>
                    <a:cubicBezTo>
                      <a:pt x="25" y="21"/>
                      <a:pt x="25" y="18"/>
                      <a:pt x="19" y="22"/>
                    </a:cubicBezTo>
                    <a:cubicBezTo>
                      <a:pt x="15" y="25"/>
                      <a:pt x="10" y="31"/>
                      <a:pt x="5" y="25"/>
                    </a:cubicBezTo>
                    <a:cubicBezTo>
                      <a:pt x="0" y="18"/>
                      <a:pt x="1" y="10"/>
                      <a:pt x="10" y="4"/>
                    </a:cubicBezTo>
                    <a:cubicBezTo>
                      <a:pt x="11" y="4"/>
                      <a:pt x="13" y="4"/>
                      <a:pt x="14" y="4"/>
                    </a:cubicBezTo>
                    <a:close/>
                  </a:path>
                </a:pathLst>
              </a:custGeom>
              <a:solidFill>
                <a:srgbClr val="295B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20" name="Freeform 222"/>
              <p:cNvSpPr>
                <a:spLocks/>
              </p:cNvSpPr>
              <p:nvPr userDrawn="1"/>
            </p:nvSpPr>
            <p:spPr bwMode="auto">
              <a:xfrm>
                <a:off x="711" y="2011"/>
                <a:ext cx="96" cy="59"/>
              </a:xfrm>
              <a:custGeom>
                <a:avLst/>
                <a:gdLst>
                  <a:gd name="T0" fmla="*/ 40 w 65"/>
                  <a:gd name="T1" fmla="*/ 0 h 40"/>
                  <a:gd name="T2" fmla="*/ 62 w 65"/>
                  <a:gd name="T3" fmla="*/ 11 h 40"/>
                  <a:gd name="T4" fmla="*/ 59 w 65"/>
                  <a:gd name="T5" fmla="*/ 31 h 40"/>
                  <a:gd name="T6" fmla="*/ 32 w 65"/>
                  <a:gd name="T7" fmla="*/ 30 h 40"/>
                  <a:gd name="T8" fmla="*/ 5 w 65"/>
                  <a:gd name="T9" fmla="*/ 9 h 40"/>
                  <a:gd name="T10" fmla="*/ 2 w 65"/>
                  <a:gd name="T11" fmla="*/ 3 h 40"/>
                  <a:gd name="T12" fmla="*/ 12 w 65"/>
                  <a:gd name="T13" fmla="*/ 6 h 40"/>
                  <a:gd name="T14" fmla="*/ 38 w 65"/>
                  <a:gd name="T15" fmla="*/ 0 h 40"/>
                  <a:gd name="T16" fmla="*/ 40 w 65"/>
                  <a:gd name="T17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5" h="40">
                    <a:moveTo>
                      <a:pt x="40" y="0"/>
                    </a:moveTo>
                    <a:cubicBezTo>
                      <a:pt x="49" y="0"/>
                      <a:pt x="58" y="1"/>
                      <a:pt x="62" y="11"/>
                    </a:cubicBezTo>
                    <a:cubicBezTo>
                      <a:pt x="65" y="19"/>
                      <a:pt x="64" y="25"/>
                      <a:pt x="59" y="31"/>
                    </a:cubicBezTo>
                    <a:cubicBezTo>
                      <a:pt x="51" y="40"/>
                      <a:pt x="38" y="40"/>
                      <a:pt x="32" y="30"/>
                    </a:cubicBezTo>
                    <a:cubicBezTo>
                      <a:pt x="26" y="19"/>
                      <a:pt x="17" y="12"/>
                      <a:pt x="5" y="9"/>
                    </a:cubicBezTo>
                    <a:cubicBezTo>
                      <a:pt x="3" y="7"/>
                      <a:pt x="0" y="7"/>
                      <a:pt x="2" y="3"/>
                    </a:cubicBezTo>
                    <a:cubicBezTo>
                      <a:pt x="5" y="4"/>
                      <a:pt x="9" y="4"/>
                      <a:pt x="12" y="6"/>
                    </a:cubicBezTo>
                    <a:cubicBezTo>
                      <a:pt x="23" y="13"/>
                      <a:pt x="31" y="11"/>
                      <a:pt x="38" y="0"/>
                    </a:cubicBezTo>
                    <a:cubicBezTo>
                      <a:pt x="39" y="1"/>
                      <a:pt x="40" y="1"/>
                      <a:pt x="40" y="0"/>
                    </a:cubicBezTo>
                    <a:close/>
                  </a:path>
                </a:pathLst>
              </a:custGeom>
              <a:solidFill>
                <a:srgbClr val="2854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21" name="Freeform 223"/>
              <p:cNvSpPr>
                <a:spLocks/>
              </p:cNvSpPr>
              <p:nvPr userDrawn="1"/>
            </p:nvSpPr>
            <p:spPr bwMode="auto">
              <a:xfrm>
                <a:off x="1036" y="2887"/>
                <a:ext cx="162" cy="73"/>
              </a:xfrm>
              <a:custGeom>
                <a:avLst/>
                <a:gdLst>
                  <a:gd name="T0" fmla="*/ 106 w 110"/>
                  <a:gd name="T1" fmla="*/ 0 h 50"/>
                  <a:gd name="T2" fmla="*/ 110 w 110"/>
                  <a:gd name="T3" fmla="*/ 4 h 50"/>
                  <a:gd name="T4" fmla="*/ 78 w 110"/>
                  <a:gd name="T5" fmla="*/ 41 h 50"/>
                  <a:gd name="T6" fmla="*/ 61 w 110"/>
                  <a:gd name="T7" fmla="*/ 45 h 50"/>
                  <a:gd name="T8" fmla="*/ 0 w 110"/>
                  <a:gd name="T9" fmla="*/ 19 h 50"/>
                  <a:gd name="T10" fmla="*/ 9 w 110"/>
                  <a:gd name="T11" fmla="*/ 16 h 50"/>
                  <a:gd name="T12" fmla="*/ 62 w 110"/>
                  <a:gd name="T13" fmla="*/ 35 h 50"/>
                  <a:gd name="T14" fmla="*/ 77 w 110"/>
                  <a:gd name="T15" fmla="*/ 32 h 50"/>
                  <a:gd name="T16" fmla="*/ 106 w 110"/>
                  <a:gd name="T17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0" h="50">
                    <a:moveTo>
                      <a:pt x="106" y="0"/>
                    </a:moveTo>
                    <a:cubicBezTo>
                      <a:pt x="108" y="2"/>
                      <a:pt x="109" y="3"/>
                      <a:pt x="110" y="4"/>
                    </a:cubicBezTo>
                    <a:cubicBezTo>
                      <a:pt x="99" y="16"/>
                      <a:pt x="87" y="27"/>
                      <a:pt x="78" y="41"/>
                    </a:cubicBezTo>
                    <a:cubicBezTo>
                      <a:pt x="73" y="47"/>
                      <a:pt x="66" y="50"/>
                      <a:pt x="61" y="45"/>
                    </a:cubicBezTo>
                    <a:cubicBezTo>
                      <a:pt x="44" y="27"/>
                      <a:pt x="22" y="25"/>
                      <a:pt x="0" y="19"/>
                    </a:cubicBezTo>
                    <a:cubicBezTo>
                      <a:pt x="3" y="18"/>
                      <a:pt x="7" y="20"/>
                      <a:pt x="9" y="16"/>
                    </a:cubicBezTo>
                    <a:cubicBezTo>
                      <a:pt x="27" y="20"/>
                      <a:pt x="47" y="22"/>
                      <a:pt x="62" y="35"/>
                    </a:cubicBezTo>
                    <a:cubicBezTo>
                      <a:pt x="68" y="41"/>
                      <a:pt x="73" y="37"/>
                      <a:pt x="77" y="32"/>
                    </a:cubicBezTo>
                    <a:cubicBezTo>
                      <a:pt x="86" y="20"/>
                      <a:pt x="95" y="9"/>
                      <a:pt x="106" y="0"/>
                    </a:cubicBezTo>
                    <a:close/>
                  </a:path>
                </a:pathLst>
              </a:custGeom>
              <a:solidFill>
                <a:srgbClr val="5A8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22" name="Freeform 224"/>
              <p:cNvSpPr>
                <a:spLocks/>
              </p:cNvSpPr>
              <p:nvPr userDrawn="1"/>
            </p:nvSpPr>
            <p:spPr bwMode="auto">
              <a:xfrm>
                <a:off x="877" y="323"/>
                <a:ext cx="72" cy="65"/>
              </a:xfrm>
              <a:custGeom>
                <a:avLst/>
                <a:gdLst>
                  <a:gd name="T0" fmla="*/ 11 w 49"/>
                  <a:gd name="T1" fmla="*/ 16 h 44"/>
                  <a:gd name="T2" fmla="*/ 0 w 49"/>
                  <a:gd name="T3" fmla="*/ 5 h 44"/>
                  <a:gd name="T4" fmla="*/ 49 w 49"/>
                  <a:gd name="T5" fmla="*/ 34 h 44"/>
                  <a:gd name="T6" fmla="*/ 26 w 49"/>
                  <a:gd name="T7" fmla="*/ 35 h 44"/>
                  <a:gd name="T8" fmla="*/ 22 w 49"/>
                  <a:gd name="T9" fmla="*/ 22 h 44"/>
                  <a:gd name="T10" fmla="*/ 11 w 49"/>
                  <a:gd name="T11" fmla="*/ 16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9" h="44">
                    <a:moveTo>
                      <a:pt x="11" y="16"/>
                    </a:moveTo>
                    <a:cubicBezTo>
                      <a:pt x="7" y="13"/>
                      <a:pt x="2" y="12"/>
                      <a:pt x="0" y="5"/>
                    </a:cubicBezTo>
                    <a:cubicBezTo>
                      <a:pt x="26" y="0"/>
                      <a:pt x="37" y="18"/>
                      <a:pt x="49" y="34"/>
                    </a:cubicBezTo>
                    <a:cubicBezTo>
                      <a:pt x="42" y="44"/>
                      <a:pt x="33" y="37"/>
                      <a:pt x="26" y="35"/>
                    </a:cubicBezTo>
                    <a:cubicBezTo>
                      <a:pt x="18" y="33"/>
                      <a:pt x="21" y="28"/>
                      <a:pt x="22" y="22"/>
                    </a:cubicBezTo>
                    <a:cubicBezTo>
                      <a:pt x="23" y="13"/>
                      <a:pt x="18" y="13"/>
                      <a:pt x="11" y="16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23" name="Freeform 225"/>
              <p:cNvSpPr>
                <a:spLocks/>
              </p:cNvSpPr>
              <p:nvPr userDrawn="1"/>
            </p:nvSpPr>
            <p:spPr bwMode="auto">
              <a:xfrm>
                <a:off x="4316" y="457"/>
                <a:ext cx="125" cy="50"/>
              </a:xfrm>
              <a:custGeom>
                <a:avLst/>
                <a:gdLst>
                  <a:gd name="T0" fmla="*/ 33 w 85"/>
                  <a:gd name="T1" fmla="*/ 32 h 34"/>
                  <a:gd name="T2" fmla="*/ 0 w 85"/>
                  <a:gd name="T3" fmla="*/ 25 h 34"/>
                  <a:gd name="T4" fmla="*/ 11 w 85"/>
                  <a:gd name="T5" fmla="*/ 19 h 34"/>
                  <a:gd name="T6" fmla="*/ 27 w 85"/>
                  <a:gd name="T7" fmla="*/ 9 h 34"/>
                  <a:gd name="T8" fmla="*/ 50 w 85"/>
                  <a:gd name="T9" fmla="*/ 9 h 34"/>
                  <a:gd name="T10" fmla="*/ 85 w 85"/>
                  <a:gd name="T11" fmla="*/ 28 h 34"/>
                  <a:gd name="T12" fmla="*/ 70 w 85"/>
                  <a:gd name="T13" fmla="*/ 30 h 34"/>
                  <a:gd name="T14" fmla="*/ 38 w 85"/>
                  <a:gd name="T15" fmla="*/ 34 h 34"/>
                  <a:gd name="T16" fmla="*/ 33 w 85"/>
                  <a:gd name="T17" fmla="*/ 3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5" h="34">
                    <a:moveTo>
                      <a:pt x="33" y="32"/>
                    </a:moveTo>
                    <a:cubicBezTo>
                      <a:pt x="24" y="24"/>
                      <a:pt x="14" y="20"/>
                      <a:pt x="0" y="25"/>
                    </a:cubicBezTo>
                    <a:cubicBezTo>
                      <a:pt x="4" y="20"/>
                      <a:pt x="8" y="18"/>
                      <a:pt x="11" y="19"/>
                    </a:cubicBezTo>
                    <a:cubicBezTo>
                      <a:pt x="19" y="20"/>
                      <a:pt x="23" y="16"/>
                      <a:pt x="27" y="9"/>
                    </a:cubicBezTo>
                    <a:cubicBezTo>
                      <a:pt x="32" y="0"/>
                      <a:pt x="45" y="0"/>
                      <a:pt x="50" y="9"/>
                    </a:cubicBezTo>
                    <a:cubicBezTo>
                      <a:pt x="57" y="23"/>
                      <a:pt x="69" y="28"/>
                      <a:pt x="85" y="28"/>
                    </a:cubicBezTo>
                    <a:cubicBezTo>
                      <a:pt x="79" y="32"/>
                      <a:pt x="73" y="32"/>
                      <a:pt x="70" y="30"/>
                    </a:cubicBezTo>
                    <a:cubicBezTo>
                      <a:pt x="58" y="22"/>
                      <a:pt x="48" y="29"/>
                      <a:pt x="38" y="34"/>
                    </a:cubicBezTo>
                    <a:cubicBezTo>
                      <a:pt x="36" y="34"/>
                      <a:pt x="34" y="33"/>
                      <a:pt x="33" y="32"/>
                    </a:cubicBezTo>
                    <a:close/>
                  </a:path>
                </a:pathLst>
              </a:custGeom>
              <a:solidFill>
                <a:srgbClr val="2D59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24" name="Freeform 226"/>
              <p:cNvSpPr>
                <a:spLocks/>
              </p:cNvSpPr>
              <p:nvPr userDrawn="1"/>
            </p:nvSpPr>
            <p:spPr bwMode="auto">
              <a:xfrm>
                <a:off x="339" y="640"/>
                <a:ext cx="51" cy="72"/>
              </a:xfrm>
              <a:custGeom>
                <a:avLst/>
                <a:gdLst>
                  <a:gd name="T0" fmla="*/ 32 w 34"/>
                  <a:gd name="T1" fmla="*/ 30 h 49"/>
                  <a:gd name="T2" fmla="*/ 32 w 34"/>
                  <a:gd name="T3" fmla="*/ 38 h 49"/>
                  <a:gd name="T4" fmla="*/ 28 w 34"/>
                  <a:gd name="T5" fmla="*/ 48 h 49"/>
                  <a:gd name="T6" fmla="*/ 19 w 34"/>
                  <a:gd name="T7" fmla="*/ 42 h 49"/>
                  <a:gd name="T8" fmla="*/ 0 w 34"/>
                  <a:gd name="T9" fmla="*/ 0 h 49"/>
                  <a:gd name="T10" fmla="*/ 32 w 34"/>
                  <a:gd name="T11" fmla="*/ 3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" h="49">
                    <a:moveTo>
                      <a:pt x="32" y="30"/>
                    </a:moveTo>
                    <a:cubicBezTo>
                      <a:pt x="32" y="33"/>
                      <a:pt x="32" y="35"/>
                      <a:pt x="32" y="38"/>
                    </a:cubicBezTo>
                    <a:cubicBezTo>
                      <a:pt x="32" y="41"/>
                      <a:pt x="34" y="46"/>
                      <a:pt x="28" y="48"/>
                    </a:cubicBezTo>
                    <a:cubicBezTo>
                      <a:pt x="24" y="49"/>
                      <a:pt x="21" y="45"/>
                      <a:pt x="19" y="42"/>
                    </a:cubicBezTo>
                    <a:cubicBezTo>
                      <a:pt x="11" y="28"/>
                      <a:pt x="3" y="15"/>
                      <a:pt x="0" y="0"/>
                    </a:cubicBezTo>
                    <a:cubicBezTo>
                      <a:pt x="18" y="2"/>
                      <a:pt x="22" y="19"/>
                      <a:pt x="32" y="3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25" name="Freeform 227"/>
              <p:cNvSpPr>
                <a:spLocks/>
              </p:cNvSpPr>
              <p:nvPr userDrawn="1"/>
            </p:nvSpPr>
            <p:spPr bwMode="auto">
              <a:xfrm>
                <a:off x="5499" y="1040"/>
                <a:ext cx="77" cy="53"/>
              </a:xfrm>
              <a:custGeom>
                <a:avLst/>
                <a:gdLst>
                  <a:gd name="T0" fmla="*/ 1 w 52"/>
                  <a:gd name="T1" fmla="*/ 28 h 36"/>
                  <a:gd name="T2" fmla="*/ 20 w 52"/>
                  <a:gd name="T3" fmla="*/ 7 h 36"/>
                  <a:gd name="T4" fmla="*/ 29 w 52"/>
                  <a:gd name="T5" fmla="*/ 1 h 36"/>
                  <a:gd name="T6" fmla="*/ 52 w 52"/>
                  <a:gd name="T7" fmla="*/ 13 h 36"/>
                  <a:gd name="T8" fmla="*/ 28 w 52"/>
                  <a:gd name="T9" fmla="*/ 31 h 36"/>
                  <a:gd name="T10" fmla="*/ 1 w 52"/>
                  <a:gd name="T11" fmla="*/ 31 h 36"/>
                  <a:gd name="T12" fmla="*/ 0 w 52"/>
                  <a:gd name="T13" fmla="*/ 29 h 36"/>
                  <a:gd name="T14" fmla="*/ 1 w 52"/>
                  <a:gd name="T15" fmla="*/ 28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2" h="36">
                    <a:moveTo>
                      <a:pt x="1" y="28"/>
                    </a:moveTo>
                    <a:cubicBezTo>
                      <a:pt x="11" y="24"/>
                      <a:pt x="22" y="22"/>
                      <a:pt x="20" y="7"/>
                    </a:cubicBezTo>
                    <a:cubicBezTo>
                      <a:pt x="20" y="3"/>
                      <a:pt x="26" y="0"/>
                      <a:pt x="29" y="1"/>
                    </a:cubicBezTo>
                    <a:cubicBezTo>
                      <a:pt x="37" y="4"/>
                      <a:pt x="48" y="0"/>
                      <a:pt x="52" y="13"/>
                    </a:cubicBezTo>
                    <a:cubicBezTo>
                      <a:pt x="46" y="22"/>
                      <a:pt x="34" y="22"/>
                      <a:pt x="28" y="31"/>
                    </a:cubicBezTo>
                    <a:cubicBezTo>
                      <a:pt x="19" y="36"/>
                      <a:pt x="10" y="31"/>
                      <a:pt x="1" y="31"/>
                    </a:cubicBezTo>
                    <a:cubicBezTo>
                      <a:pt x="0" y="30"/>
                      <a:pt x="0" y="29"/>
                      <a:pt x="0" y="29"/>
                    </a:cubicBezTo>
                    <a:cubicBezTo>
                      <a:pt x="1" y="28"/>
                      <a:pt x="1" y="28"/>
                      <a:pt x="1" y="28"/>
                    </a:cubicBezTo>
                    <a:close/>
                  </a:path>
                </a:pathLst>
              </a:cu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26" name="Freeform 228"/>
              <p:cNvSpPr>
                <a:spLocks/>
              </p:cNvSpPr>
              <p:nvPr userDrawn="1"/>
            </p:nvSpPr>
            <p:spPr bwMode="auto">
              <a:xfrm>
                <a:off x="269" y="761"/>
                <a:ext cx="53" cy="50"/>
              </a:xfrm>
              <a:custGeom>
                <a:avLst/>
                <a:gdLst>
                  <a:gd name="T0" fmla="*/ 0 w 36"/>
                  <a:gd name="T1" fmla="*/ 0 h 34"/>
                  <a:gd name="T2" fmla="*/ 36 w 36"/>
                  <a:gd name="T3" fmla="*/ 18 h 34"/>
                  <a:gd name="T4" fmla="*/ 27 w 36"/>
                  <a:gd name="T5" fmla="*/ 25 h 34"/>
                  <a:gd name="T6" fmla="*/ 3 w 36"/>
                  <a:gd name="T7" fmla="*/ 13 h 34"/>
                  <a:gd name="T8" fmla="*/ 0 w 36"/>
                  <a:gd name="T9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4">
                    <a:moveTo>
                      <a:pt x="0" y="0"/>
                    </a:moveTo>
                    <a:cubicBezTo>
                      <a:pt x="15" y="0"/>
                      <a:pt x="27" y="5"/>
                      <a:pt x="36" y="18"/>
                    </a:cubicBezTo>
                    <a:cubicBezTo>
                      <a:pt x="33" y="20"/>
                      <a:pt x="30" y="23"/>
                      <a:pt x="27" y="25"/>
                    </a:cubicBezTo>
                    <a:cubicBezTo>
                      <a:pt x="11" y="34"/>
                      <a:pt x="5" y="30"/>
                      <a:pt x="3" y="13"/>
                    </a:cubicBezTo>
                    <a:cubicBezTo>
                      <a:pt x="3" y="8"/>
                      <a:pt x="1" y="4"/>
                      <a:pt x="0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27" name="Freeform 229"/>
              <p:cNvSpPr>
                <a:spLocks/>
              </p:cNvSpPr>
              <p:nvPr userDrawn="1"/>
            </p:nvSpPr>
            <p:spPr bwMode="auto">
              <a:xfrm>
                <a:off x="4312" y="616"/>
                <a:ext cx="76" cy="37"/>
              </a:xfrm>
              <a:custGeom>
                <a:avLst/>
                <a:gdLst>
                  <a:gd name="T0" fmla="*/ 32 w 52"/>
                  <a:gd name="T1" fmla="*/ 4 h 25"/>
                  <a:gd name="T2" fmla="*/ 37 w 52"/>
                  <a:gd name="T3" fmla="*/ 4 h 25"/>
                  <a:gd name="T4" fmla="*/ 51 w 52"/>
                  <a:gd name="T5" fmla="*/ 8 h 25"/>
                  <a:gd name="T6" fmla="*/ 37 w 52"/>
                  <a:gd name="T7" fmla="*/ 16 h 25"/>
                  <a:gd name="T8" fmla="*/ 6 w 52"/>
                  <a:gd name="T9" fmla="*/ 25 h 25"/>
                  <a:gd name="T10" fmla="*/ 7 w 52"/>
                  <a:gd name="T11" fmla="*/ 7 h 25"/>
                  <a:gd name="T12" fmla="*/ 22 w 52"/>
                  <a:gd name="T13" fmla="*/ 3 h 25"/>
                  <a:gd name="T14" fmla="*/ 32 w 52"/>
                  <a:gd name="T15" fmla="*/ 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2" h="25">
                    <a:moveTo>
                      <a:pt x="32" y="4"/>
                    </a:moveTo>
                    <a:cubicBezTo>
                      <a:pt x="34" y="4"/>
                      <a:pt x="35" y="4"/>
                      <a:pt x="37" y="4"/>
                    </a:cubicBezTo>
                    <a:cubicBezTo>
                      <a:pt x="42" y="5"/>
                      <a:pt x="51" y="1"/>
                      <a:pt x="51" y="8"/>
                    </a:cubicBezTo>
                    <a:cubicBezTo>
                      <a:pt x="52" y="16"/>
                      <a:pt x="42" y="16"/>
                      <a:pt x="37" y="16"/>
                    </a:cubicBezTo>
                    <a:cubicBezTo>
                      <a:pt x="25" y="15"/>
                      <a:pt x="15" y="19"/>
                      <a:pt x="6" y="25"/>
                    </a:cubicBezTo>
                    <a:cubicBezTo>
                      <a:pt x="0" y="19"/>
                      <a:pt x="2" y="13"/>
                      <a:pt x="7" y="7"/>
                    </a:cubicBezTo>
                    <a:cubicBezTo>
                      <a:pt x="11" y="2"/>
                      <a:pt x="16" y="0"/>
                      <a:pt x="22" y="3"/>
                    </a:cubicBezTo>
                    <a:cubicBezTo>
                      <a:pt x="25" y="4"/>
                      <a:pt x="29" y="4"/>
                      <a:pt x="32" y="4"/>
                    </a:cubicBezTo>
                    <a:close/>
                  </a:path>
                </a:pathLst>
              </a:custGeom>
              <a:solidFill>
                <a:srgbClr val="FDFD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28" name="Freeform 230"/>
              <p:cNvSpPr>
                <a:spLocks/>
              </p:cNvSpPr>
              <p:nvPr userDrawn="1"/>
            </p:nvSpPr>
            <p:spPr bwMode="auto">
              <a:xfrm>
                <a:off x="5113" y="2051"/>
                <a:ext cx="65" cy="64"/>
              </a:xfrm>
              <a:custGeom>
                <a:avLst/>
                <a:gdLst>
                  <a:gd name="T0" fmla="*/ 33 w 44"/>
                  <a:gd name="T1" fmla="*/ 0 h 43"/>
                  <a:gd name="T2" fmla="*/ 37 w 44"/>
                  <a:gd name="T3" fmla="*/ 22 h 43"/>
                  <a:gd name="T4" fmla="*/ 0 w 44"/>
                  <a:gd name="T5" fmla="*/ 39 h 43"/>
                  <a:gd name="T6" fmla="*/ 3 w 44"/>
                  <a:gd name="T7" fmla="*/ 30 h 43"/>
                  <a:gd name="T8" fmla="*/ 11 w 44"/>
                  <a:gd name="T9" fmla="*/ 20 h 43"/>
                  <a:gd name="T10" fmla="*/ 27 w 44"/>
                  <a:gd name="T11" fmla="*/ 18 h 43"/>
                  <a:gd name="T12" fmla="*/ 33 w 44"/>
                  <a:gd name="T13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43">
                    <a:moveTo>
                      <a:pt x="33" y="0"/>
                    </a:moveTo>
                    <a:cubicBezTo>
                      <a:pt x="35" y="7"/>
                      <a:pt x="44" y="12"/>
                      <a:pt x="37" y="22"/>
                    </a:cubicBezTo>
                    <a:cubicBezTo>
                      <a:pt x="27" y="35"/>
                      <a:pt x="17" y="43"/>
                      <a:pt x="0" y="39"/>
                    </a:cubicBezTo>
                    <a:cubicBezTo>
                      <a:pt x="1" y="36"/>
                      <a:pt x="2" y="33"/>
                      <a:pt x="3" y="30"/>
                    </a:cubicBezTo>
                    <a:cubicBezTo>
                      <a:pt x="0" y="22"/>
                      <a:pt x="5" y="20"/>
                      <a:pt x="11" y="20"/>
                    </a:cubicBezTo>
                    <a:cubicBezTo>
                      <a:pt x="16" y="19"/>
                      <a:pt x="22" y="21"/>
                      <a:pt x="27" y="18"/>
                    </a:cubicBezTo>
                    <a:cubicBezTo>
                      <a:pt x="29" y="12"/>
                      <a:pt x="31" y="6"/>
                      <a:pt x="33" y="0"/>
                    </a:cubicBezTo>
                    <a:close/>
                  </a:path>
                </a:pathLst>
              </a:cu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29" name="Freeform 231"/>
              <p:cNvSpPr>
                <a:spLocks/>
              </p:cNvSpPr>
              <p:nvPr userDrawn="1"/>
            </p:nvSpPr>
            <p:spPr bwMode="auto">
              <a:xfrm>
                <a:off x="4803" y="867"/>
                <a:ext cx="50" cy="98"/>
              </a:xfrm>
              <a:custGeom>
                <a:avLst/>
                <a:gdLst>
                  <a:gd name="T0" fmla="*/ 27 w 34"/>
                  <a:gd name="T1" fmla="*/ 60 h 66"/>
                  <a:gd name="T2" fmla="*/ 9 w 34"/>
                  <a:gd name="T3" fmla="*/ 51 h 66"/>
                  <a:gd name="T4" fmla="*/ 4 w 34"/>
                  <a:gd name="T5" fmla="*/ 16 h 66"/>
                  <a:gd name="T6" fmla="*/ 2 w 34"/>
                  <a:gd name="T7" fmla="*/ 4 h 66"/>
                  <a:gd name="T8" fmla="*/ 8 w 34"/>
                  <a:gd name="T9" fmla="*/ 0 h 66"/>
                  <a:gd name="T10" fmla="*/ 14 w 34"/>
                  <a:gd name="T11" fmla="*/ 7 h 66"/>
                  <a:gd name="T12" fmla="*/ 33 w 34"/>
                  <a:gd name="T13" fmla="*/ 18 h 66"/>
                  <a:gd name="T14" fmla="*/ 27 w 34"/>
                  <a:gd name="T15" fmla="*/ 24 h 66"/>
                  <a:gd name="T16" fmla="*/ 24 w 34"/>
                  <a:gd name="T17" fmla="*/ 42 h 66"/>
                  <a:gd name="T18" fmla="*/ 27 w 34"/>
                  <a:gd name="T19" fmla="*/ 6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4" h="66">
                    <a:moveTo>
                      <a:pt x="27" y="60"/>
                    </a:moveTo>
                    <a:cubicBezTo>
                      <a:pt x="17" y="66"/>
                      <a:pt x="16" y="52"/>
                      <a:pt x="9" y="51"/>
                    </a:cubicBezTo>
                    <a:cubicBezTo>
                      <a:pt x="13" y="39"/>
                      <a:pt x="17" y="26"/>
                      <a:pt x="4" y="16"/>
                    </a:cubicBezTo>
                    <a:cubicBezTo>
                      <a:pt x="0" y="13"/>
                      <a:pt x="0" y="9"/>
                      <a:pt x="2" y="4"/>
                    </a:cubicBezTo>
                    <a:cubicBezTo>
                      <a:pt x="3" y="2"/>
                      <a:pt x="5" y="0"/>
                      <a:pt x="8" y="0"/>
                    </a:cubicBezTo>
                    <a:cubicBezTo>
                      <a:pt x="12" y="0"/>
                      <a:pt x="14" y="4"/>
                      <a:pt x="14" y="7"/>
                    </a:cubicBezTo>
                    <a:cubicBezTo>
                      <a:pt x="11" y="28"/>
                      <a:pt x="24" y="19"/>
                      <a:pt x="33" y="18"/>
                    </a:cubicBezTo>
                    <a:cubicBezTo>
                      <a:pt x="34" y="23"/>
                      <a:pt x="32" y="25"/>
                      <a:pt x="27" y="24"/>
                    </a:cubicBezTo>
                    <a:cubicBezTo>
                      <a:pt x="15" y="28"/>
                      <a:pt x="15" y="34"/>
                      <a:pt x="24" y="42"/>
                    </a:cubicBezTo>
                    <a:cubicBezTo>
                      <a:pt x="29" y="48"/>
                      <a:pt x="27" y="54"/>
                      <a:pt x="27" y="6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30" name="Freeform 232"/>
              <p:cNvSpPr>
                <a:spLocks/>
              </p:cNvSpPr>
              <p:nvPr userDrawn="1"/>
            </p:nvSpPr>
            <p:spPr bwMode="auto">
              <a:xfrm>
                <a:off x="5160" y="984"/>
                <a:ext cx="103" cy="38"/>
              </a:xfrm>
              <a:custGeom>
                <a:avLst/>
                <a:gdLst>
                  <a:gd name="T0" fmla="*/ 57 w 70"/>
                  <a:gd name="T1" fmla="*/ 5 h 26"/>
                  <a:gd name="T2" fmla="*/ 69 w 70"/>
                  <a:gd name="T3" fmla="*/ 14 h 26"/>
                  <a:gd name="T4" fmla="*/ 70 w 70"/>
                  <a:gd name="T5" fmla="*/ 16 h 26"/>
                  <a:gd name="T6" fmla="*/ 69 w 70"/>
                  <a:gd name="T7" fmla="*/ 17 h 26"/>
                  <a:gd name="T8" fmla="*/ 48 w 70"/>
                  <a:gd name="T9" fmla="*/ 14 h 26"/>
                  <a:gd name="T10" fmla="*/ 42 w 70"/>
                  <a:gd name="T11" fmla="*/ 18 h 26"/>
                  <a:gd name="T12" fmla="*/ 25 w 70"/>
                  <a:gd name="T13" fmla="*/ 20 h 26"/>
                  <a:gd name="T14" fmla="*/ 7 w 70"/>
                  <a:gd name="T15" fmla="*/ 19 h 26"/>
                  <a:gd name="T16" fmla="*/ 4 w 70"/>
                  <a:gd name="T17" fmla="*/ 17 h 26"/>
                  <a:gd name="T18" fmla="*/ 4 w 70"/>
                  <a:gd name="T19" fmla="*/ 5 h 26"/>
                  <a:gd name="T20" fmla="*/ 23 w 70"/>
                  <a:gd name="T21" fmla="*/ 5 h 26"/>
                  <a:gd name="T22" fmla="*/ 41 w 70"/>
                  <a:gd name="T23" fmla="*/ 2 h 26"/>
                  <a:gd name="T24" fmla="*/ 57 w 70"/>
                  <a:gd name="T25" fmla="*/ 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0" h="26">
                    <a:moveTo>
                      <a:pt x="57" y="5"/>
                    </a:moveTo>
                    <a:cubicBezTo>
                      <a:pt x="61" y="8"/>
                      <a:pt x="65" y="11"/>
                      <a:pt x="69" y="14"/>
                    </a:cubicBezTo>
                    <a:cubicBezTo>
                      <a:pt x="70" y="15"/>
                      <a:pt x="70" y="16"/>
                      <a:pt x="70" y="16"/>
                    </a:cubicBezTo>
                    <a:cubicBezTo>
                      <a:pt x="70" y="17"/>
                      <a:pt x="69" y="17"/>
                      <a:pt x="69" y="17"/>
                    </a:cubicBezTo>
                    <a:cubicBezTo>
                      <a:pt x="62" y="15"/>
                      <a:pt x="54" y="24"/>
                      <a:pt x="48" y="14"/>
                    </a:cubicBezTo>
                    <a:cubicBezTo>
                      <a:pt x="46" y="11"/>
                      <a:pt x="43" y="16"/>
                      <a:pt x="42" y="18"/>
                    </a:cubicBezTo>
                    <a:cubicBezTo>
                      <a:pt x="37" y="25"/>
                      <a:pt x="28" y="26"/>
                      <a:pt x="25" y="20"/>
                    </a:cubicBezTo>
                    <a:cubicBezTo>
                      <a:pt x="18" y="8"/>
                      <a:pt x="14" y="11"/>
                      <a:pt x="7" y="19"/>
                    </a:cubicBezTo>
                    <a:cubicBezTo>
                      <a:pt x="7" y="19"/>
                      <a:pt x="5" y="18"/>
                      <a:pt x="4" y="17"/>
                    </a:cubicBezTo>
                    <a:cubicBezTo>
                      <a:pt x="0" y="13"/>
                      <a:pt x="1" y="9"/>
                      <a:pt x="4" y="5"/>
                    </a:cubicBezTo>
                    <a:cubicBezTo>
                      <a:pt x="10" y="3"/>
                      <a:pt x="17" y="5"/>
                      <a:pt x="23" y="5"/>
                    </a:cubicBezTo>
                    <a:cubicBezTo>
                      <a:pt x="29" y="6"/>
                      <a:pt x="35" y="4"/>
                      <a:pt x="41" y="2"/>
                    </a:cubicBezTo>
                    <a:cubicBezTo>
                      <a:pt x="47" y="0"/>
                      <a:pt x="52" y="3"/>
                      <a:pt x="57" y="5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31" name="Freeform 233"/>
              <p:cNvSpPr>
                <a:spLocks/>
              </p:cNvSpPr>
              <p:nvPr userDrawn="1"/>
            </p:nvSpPr>
            <p:spPr bwMode="auto">
              <a:xfrm>
                <a:off x="5430" y="1627"/>
                <a:ext cx="52" cy="92"/>
              </a:xfrm>
              <a:custGeom>
                <a:avLst/>
                <a:gdLst>
                  <a:gd name="T0" fmla="*/ 22 w 35"/>
                  <a:gd name="T1" fmla="*/ 0 h 62"/>
                  <a:gd name="T2" fmla="*/ 16 w 35"/>
                  <a:gd name="T3" fmla="*/ 37 h 62"/>
                  <a:gd name="T4" fmla="*/ 10 w 35"/>
                  <a:gd name="T5" fmla="*/ 61 h 62"/>
                  <a:gd name="T6" fmla="*/ 7 w 35"/>
                  <a:gd name="T7" fmla="*/ 61 h 62"/>
                  <a:gd name="T8" fmla="*/ 4 w 35"/>
                  <a:gd name="T9" fmla="*/ 55 h 62"/>
                  <a:gd name="T10" fmla="*/ 10 w 35"/>
                  <a:gd name="T11" fmla="*/ 13 h 62"/>
                  <a:gd name="T12" fmla="*/ 22 w 35"/>
                  <a:gd name="T13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" h="62">
                    <a:moveTo>
                      <a:pt x="22" y="0"/>
                    </a:moveTo>
                    <a:cubicBezTo>
                      <a:pt x="35" y="13"/>
                      <a:pt x="32" y="31"/>
                      <a:pt x="16" y="37"/>
                    </a:cubicBezTo>
                    <a:cubicBezTo>
                      <a:pt x="2" y="42"/>
                      <a:pt x="12" y="53"/>
                      <a:pt x="10" y="61"/>
                    </a:cubicBezTo>
                    <a:cubicBezTo>
                      <a:pt x="9" y="62"/>
                      <a:pt x="8" y="62"/>
                      <a:pt x="7" y="61"/>
                    </a:cubicBezTo>
                    <a:cubicBezTo>
                      <a:pt x="5" y="59"/>
                      <a:pt x="4" y="57"/>
                      <a:pt x="4" y="55"/>
                    </a:cubicBezTo>
                    <a:cubicBezTo>
                      <a:pt x="0" y="40"/>
                      <a:pt x="6" y="26"/>
                      <a:pt x="10" y="13"/>
                    </a:cubicBezTo>
                    <a:cubicBezTo>
                      <a:pt x="15" y="9"/>
                      <a:pt x="18" y="5"/>
                      <a:pt x="22" y="0"/>
                    </a:cubicBezTo>
                    <a:close/>
                  </a:path>
                </a:pathLst>
              </a:cu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32" name="Freeform 234"/>
              <p:cNvSpPr>
                <a:spLocks/>
              </p:cNvSpPr>
              <p:nvPr userDrawn="1"/>
            </p:nvSpPr>
            <p:spPr bwMode="auto">
              <a:xfrm>
                <a:off x="4812" y="705"/>
                <a:ext cx="72" cy="71"/>
              </a:xfrm>
              <a:custGeom>
                <a:avLst/>
                <a:gdLst>
                  <a:gd name="T0" fmla="*/ 15 w 49"/>
                  <a:gd name="T1" fmla="*/ 7 h 48"/>
                  <a:gd name="T2" fmla="*/ 42 w 49"/>
                  <a:gd name="T3" fmla="*/ 38 h 48"/>
                  <a:gd name="T4" fmla="*/ 48 w 49"/>
                  <a:gd name="T5" fmla="*/ 47 h 48"/>
                  <a:gd name="T6" fmla="*/ 20 w 49"/>
                  <a:gd name="T7" fmla="*/ 30 h 48"/>
                  <a:gd name="T8" fmla="*/ 15 w 49"/>
                  <a:gd name="T9" fmla="*/ 25 h 48"/>
                  <a:gd name="T10" fmla="*/ 1 w 49"/>
                  <a:gd name="T11" fmla="*/ 4 h 48"/>
                  <a:gd name="T12" fmla="*/ 15 w 49"/>
                  <a:gd name="T13" fmla="*/ 7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" h="48">
                    <a:moveTo>
                      <a:pt x="15" y="7"/>
                    </a:moveTo>
                    <a:cubicBezTo>
                      <a:pt x="23" y="18"/>
                      <a:pt x="26" y="34"/>
                      <a:pt x="42" y="38"/>
                    </a:cubicBezTo>
                    <a:cubicBezTo>
                      <a:pt x="46" y="39"/>
                      <a:pt x="49" y="41"/>
                      <a:pt x="48" y="47"/>
                    </a:cubicBezTo>
                    <a:cubicBezTo>
                      <a:pt x="35" y="48"/>
                      <a:pt x="23" y="46"/>
                      <a:pt x="20" y="30"/>
                    </a:cubicBezTo>
                    <a:cubicBezTo>
                      <a:pt x="20" y="28"/>
                      <a:pt x="17" y="25"/>
                      <a:pt x="15" y="25"/>
                    </a:cubicBezTo>
                    <a:cubicBezTo>
                      <a:pt x="0" y="25"/>
                      <a:pt x="1" y="14"/>
                      <a:pt x="1" y="4"/>
                    </a:cubicBezTo>
                    <a:cubicBezTo>
                      <a:pt x="6" y="0"/>
                      <a:pt x="11" y="4"/>
                      <a:pt x="15" y="7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33" name="Freeform 235"/>
              <p:cNvSpPr>
                <a:spLocks/>
              </p:cNvSpPr>
              <p:nvPr userDrawn="1"/>
            </p:nvSpPr>
            <p:spPr bwMode="auto">
              <a:xfrm>
                <a:off x="4880" y="881"/>
                <a:ext cx="67" cy="41"/>
              </a:xfrm>
              <a:custGeom>
                <a:avLst/>
                <a:gdLst>
                  <a:gd name="T0" fmla="*/ 14 w 46"/>
                  <a:gd name="T1" fmla="*/ 3 h 28"/>
                  <a:gd name="T2" fmla="*/ 27 w 46"/>
                  <a:gd name="T3" fmla="*/ 4 h 28"/>
                  <a:gd name="T4" fmla="*/ 46 w 46"/>
                  <a:gd name="T5" fmla="*/ 9 h 28"/>
                  <a:gd name="T6" fmla="*/ 2 w 46"/>
                  <a:gd name="T7" fmla="*/ 15 h 28"/>
                  <a:gd name="T8" fmla="*/ 4 w 46"/>
                  <a:gd name="T9" fmla="*/ 6 h 28"/>
                  <a:gd name="T10" fmla="*/ 11 w 46"/>
                  <a:gd name="T11" fmla="*/ 3 h 28"/>
                  <a:gd name="T12" fmla="*/ 14 w 46"/>
                  <a:gd name="T13" fmla="*/ 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28">
                    <a:moveTo>
                      <a:pt x="14" y="3"/>
                    </a:moveTo>
                    <a:cubicBezTo>
                      <a:pt x="18" y="8"/>
                      <a:pt x="22" y="5"/>
                      <a:pt x="27" y="4"/>
                    </a:cubicBezTo>
                    <a:cubicBezTo>
                      <a:pt x="34" y="3"/>
                      <a:pt x="41" y="0"/>
                      <a:pt x="46" y="9"/>
                    </a:cubicBezTo>
                    <a:cubicBezTo>
                      <a:pt x="34" y="28"/>
                      <a:pt x="17" y="17"/>
                      <a:pt x="2" y="15"/>
                    </a:cubicBezTo>
                    <a:cubicBezTo>
                      <a:pt x="0" y="11"/>
                      <a:pt x="2" y="9"/>
                      <a:pt x="4" y="6"/>
                    </a:cubicBezTo>
                    <a:cubicBezTo>
                      <a:pt x="5" y="3"/>
                      <a:pt x="9" y="5"/>
                      <a:pt x="11" y="3"/>
                    </a:cubicBezTo>
                    <a:cubicBezTo>
                      <a:pt x="12" y="3"/>
                      <a:pt x="13" y="3"/>
                      <a:pt x="14" y="3"/>
                    </a:cubicBezTo>
                    <a:close/>
                  </a:path>
                </a:pathLst>
              </a:cu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34" name="Freeform 236"/>
              <p:cNvSpPr>
                <a:spLocks/>
              </p:cNvSpPr>
              <p:nvPr userDrawn="1"/>
            </p:nvSpPr>
            <p:spPr bwMode="auto">
              <a:xfrm>
                <a:off x="5110" y="991"/>
                <a:ext cx="56" cy="52"/>
              </a:xfrm>
              <a:custGeom>
                <a:avLst/>
                <a:gdLst>
                  <a:gd name="T0" fmla="*/ 38 w 38"/>
                  <a:gd name="T1" fmla="*/ 0 h 35"/>
                  <a:gd name="T2" fmla="*/ 38 w 38"/>
                  <a:gd name="T3" fmla="*/ 12 h 35"/>
                  <a:gd name="T4" fmla="*/ 29 w 38"/>
                  <a:gd name="T5" fmla="*/ 24 h 35"/>
                  <a:gd name="T6" fmla="*/ 26 w 38"/>
                  <a:gd name="T7" fmla="*/ 30 h 35"/>
                  <a:gd name="T8" fmla="*/ 4 w 38"/>
                  <a:gd name="T9" fmla="*/ 13 h 35"/>
                  <a:gd name="T10" fmla="*/ 11 w 38"/>
                  <a:gd name="T11" fmla="*/ 7 h 35"/>
                  <a:gd name="T12" fmla="*/ 38 w 38"/>
                  <a:gd name="T13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" h="35">
                    <a:moveTo>
                      <a:pt x="38" y="0"/>
                    </a:moveTo>
                    <a:cubicBezTo>
                      <a:pt x="38" y="4"/>
                      <a:pt x="38" y="8"/>
                      <a:pt x="38" y="12"/>
                    </a:cubicBezTo>
                    <a:cubicBezTo>
                      <a:pt x="33" y="15"/>
                      <a:pt x="29" y="18"/>
                      <a:pt x="29" y="24"/>
                    </a:cubicBezTo>
                    <a:cubicBezTo>
                      <a:pt x="29" y="27"/>
                      <a:pt x="28" y="29"/>
                      <a:pt x="26" y="30"/>
                    </a:cubicBezTo>
                    <a:cubicBezTo>
                      <a:pt x="11" y="35"/>
                      <a:pt x="9" y="21"/>
                      <a:pt x="4" y="13"/>
                    </a:cubicBezTo>
                    <a:cubicBezTo>
                      <a:pt x="0" y="8"/>
                      <a:pt x="8" y="4"/>
                      <a:pt x="11" y="7"/>
                    </a:cubicBezTo>
                    <a:cubicBezTo>
                      <a:pt x="24" y="18"/>
                      <a:pt x="30" y="6"/>
                      <a:pt x="38" y="0"/>
                    </a:cubicBezTo>
                    <a:close/>
                  </a:path>
                </a:pathLst>
              </a:cu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35" name="Freeform 237"/>
              <p:cNvSpPr>
                <a:spLocks/>
              </p:cNvSpPr>
              <p:nvPr userDrawn="1"/>
            </p:nvSpPr>
            <p:spPr bwMode="auto">
              <a:xfrm>
                <a:off x="779" y="1298"/>
                <a:ext cx="49" cy="55"/>
              </a:xfrm>
              <a:custGeom>
                <a:avLst/>
                <a:gdLst>
                  <a:gd name="T0" fmla="*/ 32 w 33"/>
                  <a:gd name="T1" fmla="*/ 24 h 37"/>
                  <a:gd name="T2" fmla="*/ 0 w 33"/>
                  <a:gd name="T3" fmla="*/ 27 h 37"/>
                  <a:gd name="T4" fmla="*/ 33 w 33"/>
                  <a:gd name="T5" fmla="*/ 18 h 37"/>
                  <a:gd name="T6" fmla="*/ 32 w 33"/>
                  <a:gd name="T7" fmla="*/ 24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37">
                    <a:moveTo>
                      <a:pt x="32" y="24"/>
                    </a:moveTo>
                    <a:cubicBezTo>
                      <a:pt x="22" y="37"/>
                      <a:pt x="10" y="26"/>
                      <a:pt x="0" y="27"/>
                    </a:cubicBezTo>
                    <a:cubicBezTo>
                      <a:pt x="22" y="1"/>
                      <a:pt x="23" y="0"/>
                      <a:pt x="33" y="18"/>
                    </a:cubicBezTo>
                    <a:cubicBezTo>
                      <a:pt x="33" y="20"/>
                      <a:pt x="32" y="22"/>
                      <a:pt x="32" y="24"/>
                    </a:cubicBezTo>
                    <a:close/>
                  </a:path>
                </a:pathLst>
              </a:custGeom>
              <a:solidFill>
                <a:srgbClr val="326A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36" name="Freeform 238"/>
              <p:cNvSpPr>
                <a:spLocks/>
              </p:cNvSpPr>
              <p:nvPr userDrawn="1"/>
            </p:nvSpPr>
            <p:spPr bwMode="auto">
              <a:xfrm>
                <a:off x="770" y="2839"/>
                <a:ext cx="86" cy="55"/>
              </a:xfrm>
              <a:custGeom>
                <a:avLst/>
                <a:gdLst>
                  <a:gd name="T0" fmla="*/ 58 w 58"/>
                  <a:gd name="T1" fmla="*/ 13 h 37"/>
                  <a:gd name="T2" fmla="*/ 27 w 58"/>
                  <a:gd name="T3" fmla="*/ 30 h 37"/>
                  <a:gd name="T4" fmla="*/ 8 w 58"/>
                  <a:gd name="T5" fmla="*/ 31 h 37"/>
                  <a:gd name="T6" fmla="*/ 4 w 58"/>
                  <a:gd name="T7" fmla="*/ 13 h 37"/>
                  <a:gd name="T8" fmla="*/ 20 w 58"/>
                  <a:gd name="T9" fmla="*/ 5 h 37"/>
                  <a:gd name="T10" fmla="*/ 58 w 58"/>
                  <a:gd name="T11" fmla="*/ 13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8" h="37">
                    <a:moveTo>
                      <a:pt x="58" y="13"/>
                    </a:moveTo>
                    <a:cubicBezTo>
                      <a:pt x="45" y="15"/>
                      <a:pt x="34" y="18"/>
                      <a:pt x="27" y="30"/>
                    </a:cubicBezTo>
                    <a:cubicBezTo>
                      <a:pt x="23" y="37"/>
                      <a:pt x="15" y="36"/>
                      <a:pt x="8" y="31"/>
                    </a:cubicBezTo>
                    <a:cubicBezTo>
                      <a:pt x="2" y="27"/>
                      <a:pt x="0" y="20"/>
                      <a:pt x="4" y="13"/>
                    </a:cubicBezTo>
                    <a:cubicBezTo>
                      <a:pt x="7" y="6"/>
                      <a:pt x="14" y="0"/>
                      <a:pt x="20" y="5"/>
                    </a:cubicBezTo>
                    <a:cubicBezTo>
                      <a:pt x="32" y="15"/>
                      <a:pt x="45" y="11"/>
                      <a:pt x="58" y="13"/>
                    </a:cubicBezTo>
                    <a:close/>
                  </a:path>
                </a:pathLst>
              </a:custGeom>
              <a:solidFill>
                <a:srgbClr val="2A58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37" name="Freeform 239"/>
              <p:cNvSpPr>
                <a:spLocks/>
              </p:cNvSpPr>
              <p:nvPr userDrawn="1"/>
            </p:nvSpPr>
            <p:spPr bwMode="auto">
              <a:xfrm>
                <a:off x="360" y="726"/>
                <a:ext cx="40" cy="62"/>
              </a:xfrm>
              <a:custGeom>
                <a:avLst/>
                <a:gdLst>
                  <a:gd name="T0" fmla="*/ 21 w 27"/>
                  <a:gd name="T1" fmla="*/ 5 h 42"/>
                  <a:gd name="T2" fmla="*/ 19 w 27"/>
                  <a:gd name="T3" fmla="*/ 20 h 42"/>
                  <a:gd name="T4" fmla="*/ 27 w 27"/>
                  <a:gd name="T5" fmla="*/ 33 h 42"/>
                  <a:gd name="T6" fmla="*/ 0 w 27"/>
                  <a:gd name="T7" fmla="*/ 33 h 42"/>
                  <a:gd name="T8" fmla="*/ 12 w 27"/>
                  <a:gd name="T9" fmla="*/ 2 h 42"/>
                  <a:gd name="T10" fmla="*/ 21 w 27"/>
                  <a:gd name="T11" fmla="*/ 5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" h="42">
                    <a:moveTo>
                      <a:pt x="21" y="5"/>
                    </a:moveTo>
                    <a:cubicBezTo>
                      <a:pt x="21" y="10"/>
                      <a:pt x="20" y="15"/>
                      <a:pt x="19" y="20"/>
                    </a:cubicBezTo>
                    <a:cubicBezTo>
                      <a:pt x="17" y="27"/>
                      <a:pt x="19" y="32"/>
                      <a:pt x="27" y="33"/>
                    </a:cubicBezTo>
                    <a:cubicBezTo>
                      <a:pt x="18" y="42"/>
                      <a:pt x="9" y="42"/>
                      <a:pt x="0" y="33"/>
                    </a:cubicBezTo>
                    <a:cubicBezTo>
                      <a:pt x="6" y="23"/>
                      <a:pt x="5" y="11"/>
                      <a:pt x="12" y="2"/>
                    </a:cubicBezTo>
                    <a:cubicBezTo>
                      <a:pt x="16" y="0"/>
                      <a:pt x="19" y="2"/>
                      <a:pt x="21" y="5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38" name="Freeform 240"/>
              <p:cNvSpPr>
                <a:spLocks/>
              </p:cNvSpPr>
              <p:nvPr userDrawn="1"/>
            </p:nvSpPr>
            <p:spPr bwMode="auto">
              <a:xfrm>
                <a:off x="6" y="492"/>
                <a:ext cx="119" cy="22"/>
              </a:xfrm>
              <a:custGeom>
                <a:avLst/>
                <a:gdLst>
                  <a:gd name="T0" fmla="*/ 81 w 81"/>
                  <a:gd name="T1" fmla="*/ 0 h 15"/>
                  <a:gd name="T2" fmla="*/ 81 w 81"/>
                  <a:gd name="T3" fmla="*/ 3 h 15"/>
                  <a:gd name="T4" fmla="*/ 8 w 81"/>
                  <a:gd name="T5" fmla="*/ 11 h 15"/>
                  <a:gd name="T6" fmla="*/ 0 w 81"/>
                  <a:gd name="T7" fmla="*/ 8 h 15"/>
                  <a:gd name="T8" fmla="*/ 7 w 81"/>
                  <a:gd name="T9" fmla="*/ 3 h 15"/>
                  <a:gd name="T10" fmla="*/ 81 w 81"/>
                  <a:gd name="T11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1" h="15">
                    <a:moveTo>
                      <a:pt x="81" y="0"/>
                    </a:moveTo>
                    <a:cubicBezTo>
                      <a:pt x="81" y="1"/>
                      <a:pt x="81" y="2"/>
                      <a:pt x="81" y="3"/>
                    </a:cubicBezTo>
                    <a:cubicBezTo>
                      <a:pt x="56" y="6"/>
                      <a:pt x="32" y="12"/>
                      <a:pt x="8" y="11"/>
                    </a:cubicBezTo>
                    <a:cubicBezTo>
                      <a:pt x="5" y="11"/>
                      <a:pt x="1" y="15"/>
                      <a:pt x="0" y="8"/>
                    </a:cubicBezTo>
                    <a:cubicBezTo>
                      <a:pt x="0" y="3"/>
                      <a:pt x="4" y="4"/>
                      <a:pt x="7" y="3"/>
                    </a:cubicBezTo>
                    <a:cubicBezTo>
                      <a:pt x="32" y="0"/>
                      <a:pt x="56" y="1"/>
                      <a:pt x="81" y="0"/>
                    </a:cubicBezTo>
                    <a:close/>
                  </a:path>
                </a:pathLst>
              </a:custGeom>
              <a:solidFill>
                <a:srgbClr val="133E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39" name="Freeform 241"/>
              <p:cNvSpPr>
                <a:spLocks/>
              </p:cNvSpPr>
              <p:nvPr userDrawn="1"/>
            </p:nvSpPr>
            <p:spPr bwMode="auto">
              <a:xfrm>
                <a:off x="438" y="547"/>
                <a:ext cx="58" cy="49"/>
              </a:xfrm>
              <a:custGeom>
                <a:avLst/>
                <a:gdLst>
                  <a:gd name="T0" fmla="*/ 1 w 39"/>
                  <a:gd name="T1" fmla="*/ 33 h 33"/>
                  <a:gd name="T2" fmla="*/ 9 w 39"/>
                  <a:gd name="T3" fmla="*/ 17 h 33"/>
                  <a:gd name="T4" fmla="*/ 39 w 39"/>
                  <a:gd name="T5" fmla="*/ 0 h 33"/>
                  <a:gd name="T6" fmla="*/ 1 w 39"/>
                  <a:gd name="T7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9" h="33">
                    <a:moveTo>
                      <a:pt x="1" y="33"/>
                    </a:moveTo>
                    <a:cubicBezTo>
                      <a:pt x="0" y="25"/>
                      <a:pt x="4" y="19"/>
                      <a:pt x="9" y="17"/>
                    </a:cubicBezTo>
                    <a:cubicBezTo>
                      <a:pt x="21" y="13"/>
                      <a:pt x="29" y="4"/>
                      <a:pt x="39" y="0"/>
                    </a:cubicBezTo>
                    <a:cubicBezTo>
                      <a:pt x="36" y="17"/>
                      <a:pt x="20" y="32"/>
                      <a:pt x="1" y="33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40" name="Freeform 242"/>
              <p:cNvSpPr>
                <a:spLocks/>
              </p:cNvSpPr>
              <p:nvPr userDrawn="1"/>
            </p:nvSpPr>
            <p:spPr bwMode="auto">
              <a:xfrm>
                <a:off x="3203" y="2866"/>
                <a:ext cx="46" cy="55"/>
              </a:xfrm>
              <a:custGeom>
                <a:avLst/>
                <a:gdLst>
                  <a:gd name="T0" fmla="*/ 0 w 31"/>
                  <a:gd name="T1" fmla="*/ 15 h 37"/>
                  <a:gd name="T2" fmla="*/ 18 w 31"/>
                  <a:gd name="T3" fmla="*/ 1 h 37"/>
                  <a:gd name="T4" fmla="*/ 30 w 31"/>
                  <a:gd name="T5" fmla="*/ 16 h 37"/>
                  <a:gd name="T6" fmla="*/ 16 w 31"/>
                  <a:gd name="T7" fmla="*/ 33 h 37"/>
                  <a:gd name="T8" fmla="*/ 9 w 31"/>
                  <a:gd name="T9" fmla="*/ 36 h 37"/>
                  <a:gd name="T10" fmla="*/ 5 w 31"/>
                  <a:gd name="T11" fmla="*/ 32 h 37"/>
                  <a:gd name="T12" fmla="*/ 1 w 31"/>
                  <a:gd name="T13" fmla="*/ 21 h 37"/>
                  <a:gd name="T14" fmla="*/ 0 w 31"/>
                  <a:gd name="T15" fmla="*/ 15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" h="37">
                    <a:moveTo>
                      <a:pt x="0" y="15"/>
                    </a:moveTo>
                    <a:cubicBezTo>
                      <a:pt x="3" y="6"/>
                      <a:pt x="8" y="0"/>
                      <a:pt x="18" y="1"/>
                    </a:cubicBezTo>
                    <a:cubicBezTo>
                      <a:pt x="26" y="2"/>
                      <a:pt x="30" y="8"/>
                      <a:pt x="30" y="16"/>
                    </a:cubicBezTo>
                    <a:cubicBezTo>
                      <a:pt x="31" y="26"/>
                      <a:pt x="24" y="30"/>
                      <a:pt x="16" y="33"/>
                    </a:cubicBezTo>
                    <a:cubicBezTo>
                      <a:pt x="13" y="34"/>
                      <a:pt x="11" y="35"/>
                      <a:pt x="9" y="36"/>
                    </a:cubicBezTo>
                    <a:cubicBezTo>
                      <a:pt x="6" y="37"/>
                      <a:pt x="5" y="35"/>
                      <a:pt x="5" y="32"/>
                    </a:cubicBezTo>
                    <a:cubicBezTo>
                      <a:pt x="7" y="27"/>
                      <a:pt x="3" y="24"/>
                      <a:pt x="1" y="21"/>
                    </a:cubicBezTo>
                    <a:cubicBezTo>
                      <a:pt x="0" y="19"/>
                      <a:pt x="0" y="17"/>
                      <a:pt x="0" y="15"/>
                    </a:cubicBezTo>
                    <a:close/>
                  </a:path>
                </a:pathLst>
              </a:custGeom>
              <a:solidFill>
                <a:srgbClr val="2E5B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41" name="Freeform 243"/>
              <p:cNvSpPr>
                <a:spLocks/>
              </p:cNvSpPr>
              <p:nvPr userDrawn="1"/>
            </p:nvSpPr>
            <p:spPr bwMode="auto">
              <a:xfrm>
                <a:off x="1002" y="2990"/>
                <a:ext cx="38" cy="134"/>
              </a:xfrm>
              <a:custGeom>
                <a:avLst/>
                <a:gdLst>
                  <a:gd name="T0" fmla="*/ 0 w 26"/>
                  <a:gd name="T1" fmla="*/ 6 h 91"/>
                  <a:gd name="T2" fmla="*/ 3 w 26"/>
                  <a:gd name="T3" fmla="*/ 0 h 91"/>
                  <a:gd name="T4" fmla="*/ 26 w 26"/>
                  <a:gd name="T5" fmla="*/ 73 h 91"/>
                  <a:gd name="T6" fmla="*/ 23 w 26"/>
                  <a:gd name="T7" fmla="*/ 91 h 91"/>
                  <a:gd name="T8" fmla="*/ 0 w 26"/>
                  <a:gd name="T9" fmla="*/ 6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91">
                    <a:moveTo>
                      <a:pt x="0" y="6"/>
                    </a:moveTo>
                    <a:cubicBezTo>
                      <a:pt x="3" y="5"/>
                      <a:pt x="2" y="2"/>
                      <a:pt x="3" y="0"/>
                    </a:cubicBezTo>
                    <a:cubicBezTo>
                      <a:pt x="17" y="23"/>
                      <a:pt x="26" y="46"/>
                      <a:pt x="26" y="73"/>
                    </a:cubicBezTo>
                    <a:cubicBezTo>
                      <a:pt x="21" y="79"/>
                      <a:pt x="26" y="86"/>
                      <a:pt x="23" y="91"/>
                    </a:cubicBezTo>
                    <a:cubicBezTo>
                      <a:pt x="20" y="61"/>
                      <a:pt x="15" y="32"/>
                      <a:pt x="0" y="6"/>
                    </a:cubicBezTo>
                    <a:close/>
                  </a:path>
                </a:pathLst>
              </a:custGeom>
              <a:solidFill>
                <a:srgbClr val="5F96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42" name="Freeform 244"/>
              <p:cNvSpPr>
                <a:spLocks/>
              </p:cNvSpPr>
              <p:nvPr userDrawn="1"/>
            </p:nvSpPr>
            <p:spPr bwMode="auto">
              <a:xfrm>
                <a:off x="3894" y="2789"/>
                <a:ext cx="38" cy="46"/>
              </a:xfrm>
              <a:custGeom>
                <a:avLst/>
                <a:gdLst>
                  <a:gd name="T0" fmla="*/ 26 w 26"/>
                  <a:gd name="T1" fmla="*/ 0 h 31"/>
                  <a:gd name="T2" fmla="*/ 23 w 26"/>
                  <a:gd name="T3" fmla="*/ 13 h 31"/>
                  <a:gd name="T4" fmla="*/ 12 w 26"/>
                  <a:gd name="T5" fmla="*/ 30 h 31"/>
                  <a:gd name="T6" fmla="*/ 2 w 26"/>
                  <a:gd name="T7" fmla="*/ 23 h 31"/>
                  <a:gd name="T8" fmla="*/ 15 w 26"/>
                  <a:gd name="T9" fmla="*/ 4 h 31"/>
                  <a:gd name="T10" fmla="*/ 26 w 26"/>
                  <a:gd name="T11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31">
                    <a:moveTo>
                      <a:pt x="26" y="0"/>
                    </a:moveTo>
                    <a:cubicBezTo>
                      <a:pt x="24" y="4"/>
                      <a:pt x="22" y="8"/>
                      <a:pt x="23" y="13"/>
                    </a:cubicBezTo>
                    <a:cubicBezTo>
                      <a:pt x="20" y="19"/>
                      <a:pt x="22" y="28"/>
                      <a:pt x="12" y="30"/>
                    </a:cubicBezTo>
                    <a:cubicBezTo>
                      <a:pt x="8" y="31"/>
                      <a:pt x="4" y="28"/>
                      <a:pt x="2" y="23"/>
                    </a:cubicBezTo>
                    <a:cubicBezTo>
                      <a:pt x="0" y="12"/>
                      <a:pt x="8" y="9"/>
                      <a:pt x="15" y="4"/>
                    </a:cubicBezTo>
                    <a:cubicBezTo>
                      <a:pt x="18" y="1"/>
                      <a:pt x="22" y="0"/>
                      <a:pt x="26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43" name="Freeform 245"/>
              <p:cNvSpPr>
                <a:spLocks/>
              </p:cNvSpPr>
              <p:nvPr userDrawn="1"/>
            </p:nvSpPr>
            <p:spPr bwMode="auto">
              <a:xfrm>
                <a:off x="326" y="773"/>
                <a:ext cx="49" cy="38"/>
              </a:xfrm>
              <a:custGeom>
                <a:avLst/>
                <a:gdLst>
                  <a:gd name="T0" fmla="*/ 0 w 33"/>
                  <a:gd name="T1" fmla="*/ 10 h 26"/>
                  <a:gd name="T2" fmla="*/ 21 w 33"/>
                  <a:gd name="T3" fmla="*/ 4 h 26"/>
                  <a:gd name="T4" fmla="*/ 22 w 33"/>
                  <a:gd name="T5" fmla="*/ 22 h 26"/>
                  <a:gd name="T6" fmla="*/ 0 w 33"/>
                  <a:gd name="T7" fmla="*/ 1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26">
                    <a:moveTo>
                      <a:pt x="0" y="10"/>
                    </a:moveTo>
                    <a:cubicBezTo>
                      <a:pt x="5" y="0"/>
                      <a:pt x="12" y="1"/>
                      <a:pt x="21" y="4"/>
                    </a:cubicBezTo>
                    <a:cubicBezTo>
                      <a:pt x="23" y="10"/>
                      <a:pt x="33" y="17"/>
                      <a:pt x="22" y="22"/>
                    </a:cubicBezTo>
                    <a:cubicBezTo>
                      <a:pt x="12" y="26"/>
                      <a:pt x="3" y="22"/>
                      <a:pt x="0" y="1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44" name="Freeform 246"/>
              <p:cNvSpPr>
                <a:spLocks/>
              </p:cNvSpPr>
              <p:nvPr userDrawn="1"/>
            </p:nvSpPr>
            <p:spPr bwMode="auto">
              <a:xfrm>
                <a:off x="4061" y="2783"/>
                <a:ext cx="37" cy="50"/>
              </a:xfrm>
              <a:custGeom>
                <a:avLst/>
                <a:gdLst>
                  <a:gd name="T0" fmla="*/ 25 w 25"/>
                  <a:gd name="T1" fmla="*/ 32 h 34"/>
                  <a:gd name="T2" fmla="*/ 4 w 25"/>
                  <a:gd name="T3" fmla="*/ 29 h 34"/>
                  <a:gd name="T4" fmla="*/ 3 w 25"/>
                  <a:gd name="T5" fmla="*/ 16 h 34"/>
                  <a:gd name="T6" fmla="*/ 7 w 25"/>
                  <a:gd name="T7" fmla="*/ 2 h 34"/>
                  <a:gd name="T8" fmla="*/ 17 w 25"/>
                  <a:gd name="T9" fmla="*/ 10 h 34"/>
                  <a:gd name="T10" fmla="*/ 25 w 25"/>
                  <a:gd name="T11" fmla="*/ 3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" h="34">
                    <a:moveTo>
                      <a:pt x="25" y="32"/>
                    </a:moveTo>
                    <a:cubicBezTo>
                      <a:pt x="18" y="30"/>
                      <a:pt x="10" y="34"/>
                      <a:pt x="4" y="29"/>
                    </a:cubicBezTo>
                    <a:cubicBezTo>
                      <a:pt x="10" y="24"/>
                      <a:pt x="5" y="20"/>
                      <a:pt x="3" y="16"/>
                    </a:cubicBezTo>
                    <a:cubicBezTo>
                      <a:pt x="0" y="10"/>
                      <a:pt x="0" y="5"/>
                      <a:pt x="7" y="2"/>
                    </a:cubicBezTo>
                    <a:cubicBezTo>
                      <a:pt x="13" y="0"/>
                      <a:pt x="15" y="5"/>
                      <a:pt x="17" y="10"/>
                    </a:cubicBezTo>
                    <a:cubicBezTo>
                      <a:pt x="20" y="17"/>
                      <a:pt x="19" y="26"/>
                      <a:pt x="25" y="32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45" name="Freeform 247"/>
              <p:cNvSpPr>
                <a:spLocks/>
              </p:cNvSpPr>
              <p:nvPr userDrawn="1"/>
            </p:nvSpPr>
            <p:spPr bwMode="auto">
              <a:xfrm>
                <a:off x="1040" y="2714"/>
                <a:ext cx="52" cy="53"/>
              </a:xfrm>
              <a:custGeom>
                <a:avLst/>
                <a:gdLst>
                  <a:gd name="T0" fmla="*/ 0 w 35"/>
                  <a:gd name="T1" fmla="*/ 15 h 36"/>
                  <a:gd name="T2" fmla="*/ 18 w 35"/>
                  <a:gd name="T3" fmla="*/ 1 h 36"/>
                  <a:gd name="T4" fmla="*/ 35 w 35"/>
                  <a:gd name="T5" fmla="*/ 18 h 36"/>
                  <a:gd name="T6" fmla="*/ 18 w 35"/>
                  <a:gd name="T7" fmla="*/ 36 h 36"/>
                  <a:gd name="T8" fmla="*/ 17 w 35"/>
                  <a:gd name="T9" fmla="*/ 33 h 36"/>
                  <a:gd name="T10" fmla="*/ 21 w 35"/>
                  <a:gd name="T11" fmla="*/ 13 h 36"/>
                  <a:gd name="T12" fmla="*/ 5 w 35"/>
                  <a:gd name="T13" fmla="*/ 19 h 36"/>
                  <a:gd name="T14" fmla="*/ 0 w 35"/>
                  <a:gd name="T15" fmla="*/ 15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5" h="36">
                    <a:moveTo>
                      <a:pt x="0" y="15"/>
                    </a:moveTo>
                    <a:cubicBezTo>
                      <a:pt x="0" y="3"/>
                      <a:pt x="10" y="0"/>
                      <a:pt x="18" y="1"/>
                    </a:cubicBezTo>
                    <a:cubicBezTo>
                      <a:pt x="28" y="1"/>
                      <a:pt x="35" y="8"/>
                      <a:pt x="35" y="18"/>
                    </a:cubicBezTo>
                    <a:cubicBezTo>
                      <a:pt x="35" y="29"/>
                      <a:pt x="30" y="36"/>
                      <a:pt x="18" y="36"/>
                    </a:cubicBezTo>
                    <a:cubicBezTo>
                      <a:pt x="17" y="35"/>
                      <a:pt x="17" y="34"/>
                      <a:pt x="17" y="33"/>
                    </a:cubicBezTo>
                    <a:cubicBezTo>
                      <a:pt x="18" y="26"/>
                      <a:pt x="28" y="20"/>
                      <a:pt x="21" y="13"/>
                    </a:cubicBezTo>
                    <a:cubicBezTo>
                      <a:pt x="14" y="7"/>
                      <a:pt x="11" y="19"/>
                      <a:pt x="5" y="19"/>
                    </a:cubicBezTo>
                    <a:cubicBezTo>
                      <a:pt x="2" y="19"/>
                      <a:pt x="1" y="17"/>
                      <a:pt x="0" y="15"/>
                    </a:cubicBezTo>
                    <a:close/>
                  </a:path>
                </a:pathLst>
              </a:custGeom>
              <a:solidFill>
                <a:srgbClr val="2F59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46" name="Freeform 248"/>
              <p:cNvSpPr>
                <a:spLocks/>
              </p:cNvSpPr>
              <p:nvPr userDrawn="1"/>
            </p:nvSpPr>
            <p:spPr bwMode="auto">
              <a:xfrm>
                <a:off x="3097" y="485"/>
                <a:ext cx="50" cy="38"/>
              </a:xfrm>
              <a:custGeom>
                <a:avLst/>
                <a:gdLst>
                  <a:gd name="T0" fmla="*/ 4 w 34"/>
                  <a:gd name="T1" fmla="*/ 9 h 26"/>
                  <a:gd name="T2" fmla="*/ 34 w 34"/>
                  <a:gd name="T3" fmla="*/ 3 h 26"/>
                  <a:gd name="T4" fmla="*/ 23 w 34"/>
                  <a:gd name="T5" fmla="*/ 17 h 26"/>
                  <a:gd name="T6" fmla="*/ 10 w 34"/>
                  <a:gd name="T7" fmla="*/ 24 h 26"/>
                  <a:gd name="T8" fmla="*/ 4 w 34"/>
                  <a:gd name="T9" fmla="*/ 9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26">
                    <a:moveTo>
                      <a:pt x="4" y="9"/>
                    </a:moveTo>
                    <a:cubicBezTo>
                      <a:pt x="13" y="0"/>
                      <a:pt x="24" y="4"/>
                      <a:pt x="34" y="3"/>
                    </a:cubicBezTo>
                    <a:cubicBezTo>
                      <a:pt x="29" y="7"/>
                      <a:pt x="21" y="7"/>
                      <a:pt x="23" y="17"/>
                    </a:cubicBezTo>
                    <a:cubicBezTo>
                      <a:pt x="24" y="24"/>
                      <a:pt x="15" y="26"/>
                      <a:pt x="10" y="24"/>
                    </a:cubicBezTo>
                    <a:cubicBezTo>
                      <a:pt x="1" y="22"/>
                      <a:pt x="0" y="16"/>
                      <a:pt x="4" y="9"/>
                    </a:cubicBezTo>
                    <a:close/>
                  </a:path>
                </a:pathLst>
              </a:cu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47" name="Freeform 249"/>
              <p:cNvSpPr>
                <a:spLocks/>
              </p:cNvSpPr>
              <p:nvPr userDrawn="1"/>
            </p:nvSpPr>
            <p:spPr bwMode="auto">
              <a:xfrm>
                <a:off x="5148" y="1027"/>
                <a:ext cx="83" cy="71"/>
              </a:xfrm>
              <a:custGeom>
                <a:avLst/>
                <a:gdLst>
                  <a:gd name="T0" fmla="*/ 0 w 56"/>
                  <a:gd name="T1" fmla="*/ 6 h 48"/>
                  <a:gd name="T2" fmla="*/ 3 w 56"/>
                  <a:gd name="T3" fmla="*/ 0 h 48"/>
                  <a:gd name="T4" fmla="*/ 16 w 56"/>
                  <a:gd name="T5" fmla="*/ 10 h 48"/>
                  <a:gd name="T6" fmla="*/ 46 w 56"/>
                  <a:gd name="T7" fmla="*/ 36 h 48"/>
                  <a:gd name="T8" fmla="*/ 56 w 56"/>
                  <a:gd name="T9" fmla="*/ 43 h 48"/>
                  <a:gd name="T10" fmla="*/ 54 w 56"/>
                  <a:gd name="T11" fmla="*/ 44 h 48"/>
                  <a:gd name="T12" fmla="*/ 27 w 56"/>
                  <a:gd name="T13" fmla="*/ 37 h 48"/>
                  <a:gd name="T14" fmla="*/ 10 w 56"/>
                  <a:gd name="T15" fmla="*/ 11 h 48"/>
                  <a:gd name="T16" fmla="*/ 0 w 56"/>
                  <a:gd name="T17" fmla="*/ 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6" h="48">
                    <a:moveTo>
                      <a:pt x="0" y="6"/>
                    </a:moveTo>
                    <a:cubicBezTo>
                      <a:pt x="0" y="4"/>
                      <a:pt x="1" y="2"/>
                      <a:pt x="3" y="0"/>
                    </a:cubicBezTo>
                    <a:cubicBezTo>
                      <a:pt x="10" y="0"/>
                      <a:pt x="14" y="3"/>
                      <a:pt x="16" y="10"/>
                    </a:cubicBezTo>
                    <a:cubicBezTo>
                      <a:pt x="21" y="24"/>
                      <a:pt x="29" y="34"/>
                      <a:pt x="46" y="36"/>
                    </a:cubicBezTo>
                    <a:cubicBezTo>
                      <a:pt x="50" y="36"/>
                      <a:pt x="54" y="38"/>
                      <a:pt x="56" y="43"/>
                    </a:cubicBezTo>
                    <a:cubicBezTo>
                      <a:pt x="56" y="43"/>
                      <a:pt x="55" y="44"/>
                      <a:pt x="54" y="44"/>
                    </a:cubicBezTo>
                    <a:cubicBezTo>
                      <a:pt x="44" y="48"/>
                      <a:pt x="34" y="47"/>
                      <a:pt x="27" y="37"/>
                    </a:cubicBezTo>
                    <a:cubicBezTo>
                      <a:pt x="21" y="28"/>
                      <a:pt x="15" y="20"/>
                      <a:pt x="10" y="11"/>
                    </a:cubicBezTo>
                    <a:cubicBezTo>
                      <a:pt x="7" y="7"/>
                      <a:pt x="4" y="6"/>
                      <a:pt x="0" y="6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48" name="Freeform 250"/>
              <p:cNvSpPr>
                <a:spLocks/>
              </p:cNvSpPr>
              <p:nvPr userDrawn="1"/>
            </p:nvSpPr>
            <p:spPr bwMode="auto">
              <a:xfrm>
                <a:off x="4943" y="938"/>
                <a:ext cx="83" cy="62"/>
              </a:xfrm>
              <a:custGeom>
                <a:avLst/>
                <a:gdLst>
                  <a:gd name="T0" fmla="*/ 0 w 56"/>
                  <a:gd name="T1" fmla="*/ 42 h 42"/>
                  <a:gd name="T2" fmla="*/ 0 w 56"/>
                  <a:gd name="T3" fmla="*/ 36 h 42"/>
                  <a:gd name="T4" fmla="*/ 6 w 56"/>
                  <a:gd name="T5" fmla="*/ 19 h 42"/>
                  <a:gd name="T6" fmla="*/ 15 w 56"/>
                  <a:gd name="T7" fmla="*/ 3 h 42"/>
                  <a:gd name="T8" fmla="*/ 47 w 56"/>
                  <a:gd name="T9" fmla="*/ 6 h 42"/>
                  <a:gd name="T10" fmla="*/ 56 w 56"/>
                  <a:gd name="T11" fmla="*/ 15 h 42"/>
                  <a:gd name="T12" fmla="*/ 53 w 56"/>
                  <a:gd name="T13" fmla="*/ 15 h 42"/>
                  <a:gd name="T14" fmla="*/ 20 w 56"/>
                  <a:gd name="T15" fmla="*/ 10 h 42"/>
                  <a:gd name="T16" fmla="*/ 12 w 56"/>
                  <a:gd name="T17" fmla="*/ 23 h 42"/>
                  <a:gd name="T18" fmla="*/ 0 w 56"/>
                  <a:gd name="T19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6" h="42">
                    <a:moveTo>
                      <a:pt x="0" y="42"/>
                    </a:moveTo>
                    <a:cubicBezTo>
                      <a:pt x="0" y="40"/>
                      <a:pt x="0" y="38"/>
                      <a:pt x="0" y="36"/>
                    </a:cubicBezTo>
                    <a:cubicBezTo>
                      <a:pt x="6" y="32"/>
                      <a:pt x="6" y="26"/>
                      <a:pt x="6" y="19"/>
                    </a:cubicBezTo>
                    <a:cubicBezTo>
                      <a:pt x="7" y="12"/>
                      <a:pt x="9" y="7"/>
                      <a:pt x="15" y="3"/>
                    </a:cubicBezTo>
                    <a:cubicBezTo>
                      <a:pt x="26" y="0"/>
                      <a:pt x="37" y="3"/>
                      <a:pt x="47" y="6"/>
                    </a:cubicBezTo>
                    <a:cubicBezTo>
                      <a:pt x="53" y="6"/>
                      <a:pt x="56" y="9"/>
                      <a:pt x="56" y="15"/>
                    </a:cubicBezTo>
                    <a:cubicBezTo>
                      <a:pt x="55" y="16"/>
                      <a:pt x="54" y="16"/>
                      <a:pt x="53" y="15"/>
                    </a:cubicBezTo>
                    <a:cubicBezTo>
                      <a:pt x="43" y="6"/>
                      <a:pt x="31" y="9"/>
                      <a:pt x="20" y="10"/>
                    </a:cubicBezTo>
                    <a:cubicBezTo>
                      <a:pt x="12" y="10"/>
                      <a:pt x="11" y="17"/>
                      <a:pt x="12" y="23"/>
                    </a:cubicBezTo>
                    <a:cubicBezTo>
                      <a:pt x="13" y="33"/>
                      <a:pt x="9" y="39"/>
                      <a:pt x="0" y="42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49" name="Freeform 251"/>
              <p:cNvSpPr>
                <a:spLocks/>
              </p:cNvSpPr>
              <p:nvPr userDrawn="1"/>
            </p:nvSpPr>
            <p:spPr bwMode="auto">
              <a:xfrm>
                <a:off x="2864" y="439"/>
                <a:ext cx="130" cy="27"/>
              </a:xfrm>
              <a:custGeom>
                <a:avLst/>
                <a:gdLst>
                  <a:gd name="T0" fmla="*/ 0 w 88"/>
                  <a:gd name="T1" fmla="*/ 0 h 18"/>
                  <a:gd name="T2" fmla="*/ 62 w 88"/>
                  <a:gd name="T3" fmla="*/ 11 h 18"/>
                  <a:gd name="T4" fmla="*/ 88 w 88"/>
                  <a:gd name="T5" fmla="*/ 12 h 18"/>
                  <a:gd name="T6" fmla="*/ 70 w 88"/>
                  <a:gd name="T7" fmla="*/ 14 h 18"/>
                  <a:gd name="T8" fmla="*/ 40 w 88"/>
                  <a:gd name="T9" fmla="*/ 10 h 18"/>
                  <a:gd name="T10" fmla="*/ 20 w 88"/>
                  <a:gd name="T11" fmla="*/ 7 h 18"/>
                  <a:gd name="T12" fmla="*/ 0 w 88"/>
                  <a:gd name="T13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8" h="18">
                    <a:moveTo>
                      <a:pt x="0" y="0"/>
                    </a:moveTo>
                    <a:cubicBezTo>
                      <a:pt x="20" y="4"/>
                      <a:pt x="42" y="1"/>
                      <a:pt x="62" y="11"/>
                    </a:cubicBezTo>
                    <a:cubicBezTo>
                      <a:pt x="69" y="14"/>
                      <a:pt x="80" y="6"/>
                      <a:pt x="88" y="12"/>
                    </a:cubicBezTo>
                    <a:cubicBezTo>
                      <a:pt x="82" y="13"/>
                      <a:pt x="76" y="12"/>
                      <a:pt x="70" y="14"/>
                    </a:cubicBezTo>
                    <a:cubicBezTo>
                      <a:pt x="59" y="18"/>
                      <a:pt x="49" y="16"/>
                      <a:pt x="40" y="10"/>
                    </a:cubicBezTo>
                    <a:cubicBezTo>
                      <a:pt x="34" y="5"/>
                      <a:pt x="28" y="3"/>
                      <a:pt x="20" y="7"/>
                    </a:cubicBezTo>
                    <a:cubicBezTo>
                      <a:pt x="12" y="11"/>
                      <a:pt x="6" y="5"/>
                      <a:pt x="0" y="0"/>
                    </a:cubicBezTo>
                    <a:close/>
                  </a:path>
                </a:pathLst>
              </a:cu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50" name="Freeform 252"/>
              <p:cNvSpPr>
                <a:spLocks/>
              </p:cNvSpPr>
              <p:nvPr userDrawn="1"/>
            </p:nvSpPr>
            <p:spPr bwMode="auto">
              <a:xfrm>
                <a:off x="4813" y="965"/>
                <a:ext cx="78" cy="59"/>
              </a:xfrm>
              <a:custGeom>
                <a:avLst/>
                <a:gdLst>
                  <a:gd name="T0" fmla="*/ 0 w 53"/>
                  <a:gd name="T1" fmla="*/ 0 h 40"/>
                  <a:gd name="T2" fmla="*/ 33 w 53"/>
                  <a:gd name="T3" fmla="*/ 17 h 40"/>
                  <a:gd name="T4" fmla="*/ 35 w 53"/>
                  <a:gd name="T5" fmla="*/ 20 h 40"/>
                  <a:gd name="T6" fmla="*/ 53 w 53"/>
                  <a:gd name="T7" fmla="*/ 24 h 40"/>
                  <a:gd name="T8" fmla="*/ 42 w 53"/>
                  <a:gd name="T9" fmla="*/ 39 h 40"/>
                  <a:gd name="T10" fmla="*/ 32 w 53"/>
                  <a:gd name="T11" fmla="*/ 26 h 40"/>
                  <a:gd name="T12" fmla="*/ 25 w 53"/>
                  <a:gd name="T13" fmla="*/ 18 h 40"/>
                  <a:gd name="T14" fmla="*/ 0 w 53"/>
                  <a:gd name="T15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3" h="40">
                    <a:moveTo>
                      <a:pt x="0" y="0"/>
                    </a:moveTo>
                    <a:cubicBezTo>
                      <a:pt x="12" y="3"/>
                      <a:pt x="19" y="17"/>
                      <a:pt x="33" y="17"/>
                    </a:cubicBezTo>
                    <a:cubicBezTo>
                      <a:pt x="33" y="17"/>
                      <a:pt x="34" y="19"/>
                      <a:pt x="35" y="20"/>
                    </a:cubicBezTo>
                    <a:cubicBezTo>
                      <a:pt x="42" y="38"/>
                      <a:pt x="42" y="38"/>
                      <a:pt x="53" y="24"/>
                    </a:cubicBezTo>
                    <a:cubicBezTo>
                      <a:pt x="53" y="32"/>
                      <a:pt x="50" y="38"/>
                      <a:pt x="42" y="39"/>
                    </a:cubicBezTo>
                    <a:cubicBezTo>
                      <a:pt x="32" y="40"/>
                      <a:pt x="32" y="33"/>
                      <a:pt x="32" y="26"/>
                    </a:cubicBezTo>
                    <a:cubicBezTo>
                      <a:pt x="32" y="21"/>
                      <a:pt x="30" y="18"/>
                      <a:pt x="25" y="18"/>
                    </a:cubicBezTo>
                    <a:cubicBezTo>
                      <a:pt x="11" y="20"/>
                      <a:pt x="4" y="11"/>
                      <a:pt x="0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51" name="Freeform 253"/>
              <p:cNvSpPr>
                <a:spLocks/>
              </p:cNvSpPr>
              <p:nvPr userDrawn="1"/>
            </p:nvSpPr>
            <p:spPr bwMode="auto">
              <a:xfrm>
                <a:off x="5334" y="1684"/>
                <a:ext cx="50" cy="44"/>
              </a:xfrm>
              <a:custGeom>
                <a:avLst/>
                <a:gdLst>
                  <a:gd name="T0" fmla="*/ 13 w 34"/>
                  <a:gd name="T1" fmla="*/ 2 h 30"/>
                  <a:gd name="T2" fmla="*/ 28 w 34"/>
                  <a:gd name="T3" fmla="*/ 2 h 30"/>
                  <a:gd name="T4" fmla="*/ 34 w 34"/>
                  <a:gd name="T5" fmla="*/ 2 h 30"/>
                  <a:gd name="T6" fmla="*/ 21 w 34"/>
                  <a:gd name="T7" fmla="*/ 21 h 30"/>
                  <a:gd name="T8" fmla="*/ 0 w 34"/>
                  <a:gd name="T9" fmla="*/ 26 h 30"/>
                  <a:gd name="T10" fmla="*/ 13 w 34"/>
                  <a:gd name="T11" fmla="*/ 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" h="30">
                    <a:moveTo>
                      <a:pt x="13" y="2"/>
                    </a:moveTo>
                    <a:cubicBezTo>
                      <a:pt x="18" y="5"/>
                      <a:pt x="23" y="5"/>
                      <a:pt x="28" y="2"/>
                    </a:cubicBezTo>
                    <a:cubicBezTo>
                      <a:pt x="30" y="0"/>
                      <a:pt x="32" y="0"/>
                      <a:pt x="34" y="2"/>
                    </a:cubicBezTo>
                    <a:cubicBezTo>
                      <a:pt x="29" y="8"/>
                      <a:pt x="25" y="15"/>
                      <a:pt x="21" y="21"/>
                    </a:cubicBezTo>
                    <a:cubicBezTo>
                      <a:pt x="16" y="29"/>
                      <a:pt x="10" y="30"/>
                      <a:pt x="0" y="26"/>
                    </a:cubicBezTo>
                    <a:cubicBezTo>
                      <a:pt x="12" y="21"/>
                      <a:pt x="15" y="12"/>
                      <a:pt x="13" y="2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52" name="Freeform 254"/>
              <p:cNvSpPr>
                <a:spLocks/>
              </p:cNvSpPr>
              <p:nvPr userDrawn="1"/>
            </p:nvSpPr>
            <p:spPr bwMode="auto">
              <a:xfrm>
                <a:off x="1037" y="2736"/>
                <a:ext cx="30" cy="80"/>
              </a:xfrm>
              <a:custGeom>
                <a:avLst/>
                <a:gdLst>
                  <a:gd name="T0" fmla="*/ 20 w 20"/>
                  <a:gd name="T1" fmla="*/ 18 h 54"/>
                  <a:gd name="T2" fmla="*/ 20 w 20"/>
                  <a:gd name="T3" fmla="*/ 21 h 54"/>
                  <a:gd name="T4" fmla="*/ 12 w 20"/>
                  <a:gd name="T5" fmla="*/ 31 h 54"/>
                  <a:gd name="T6" fmla="*/ 0 w 20"/>
                  <a:gd name="T7" fmla="*/ 54 h 54"/>
                  <a:gd name="T8" fmla="*/ 2 w 20"/>
                  <a:gd name="T9" fmla="*/ 0 h 54"/>
                  <a:gd name="T10" fmla="*/ 6 w 20"/>
                  <a:gd name="T11" fmla="*/ 4 h 54"/>
                  <a:gd name="T12" fmla="*/ 20 w 20"/>
                  <a:gd name="T13" fmla="*/ 1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54">
                    <a:moveTo>
                      <a:pt x="20" y="18"/>
                    </a:moveTo>
                    <a:cubicBezTo>
                      <a:pt x="20" y="19"/>
                      <a:pt x="20" y="20"/>
                      <a:pt x="20" y="21"/>
                    </a:cubicBezTo>
                    <a:cubicBezTo>
                      <a:pt x="15" y="22"/>
                      <a:pt x="12" y="25"/>
                      <a:pt x="12" y="31"/>
                    </a:cubicBezTo>
                    <a:cubicBezTo>
                      <a:pt x="12" y="40"/>
                      <a:pt x="6" y="47"/>
                      <a:pt x="0" y="54"/>
                    </a:cubicBezTo>
                    <a:cubicBezTo>
                      <a:pt x="11" y="36"/>
                      <a:pt x="3" y="18"/>
                      <a:pt x="2" y="0"/>
                    </a:cubicBezTo>
                    <a:cubicBezTo>
                      <a:pt x="3" y="1"/>
                      <a:pt x="4" y="3"/>
                      <a:pt x="6" y="4"/>
                    </a:cubicBezTo>
                    <a:cubicBezTo>
                      <a:pt x="13" y="6"/>
                      <a:pt x="17" y="11"/>
                      <a:pt x="20" y="18"/>
                    </a:cubicBezTo>
                    <a:close/>
                  </a:path>
                </a:pathLst>
              </a:custGeom>
              <a:solidFill>
                <a:srgbClr val="4469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53" name="Freeform 255"/>
              <p:cNvSpPr>
                <a:spLocks/>
              </p:cNvSpPr>
              <p:nvPr userDrawn="1"/>
            </p:nvSpPr>
            <p:spPr bwMode="auto">
              <a:xfrm>
                <a:off x="5365" y="1353"/>
                <a:ext cx="40" cy="57"/>
              </a:xfrm>
              <a:custGeom>
                <a:avLst/>
                <a:gdLst>
                  <a:gd name="T0" fmla="*/ 16 w 27"/>
                  <a:gd name="T1" fmla="*/ 0 h 39"/>
                  <a:gd name="T2" fmla="*/ 27 w 27"/>
                  <a:gd name="T3" fmla="*/ 33 h 39"/>
                  <a:gd name="T4" fmla="*/ 12 w 27"/>
                  <a:gd name="T5" fmla="*/ 37 h 39"/>
                  <a:gd name="T6" fmla="*/ 3 w 27"/>
                  <a:gd name="T7" fmla="*/ 36 h 39"/>
                  <a:gd name="T8" fmla="*/ 2 w 27"/>
                  <a:gd name="T9" fmla="*/ 29 h 39"/>
                  <a:gd name="T10" fmla="*/ 16 w 27"/>
                  <a:gd name="T11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" h="39">
                    <a:moveTo>
                      <a:pt x="16" y="0"/>
                    </a:moveTo>
                    <a:cubicBezTo>
                      <a:pt x="13" y="13"/>
                      <a:pt x="21" y="23"/>
                      <a:pt x="27" y="33"/>
                    </a:cubicBezTo>
                    <a:cubicBezTo>
                      <a:pt x="22" y="32"/>
                      <a:pt x="17" y="33"/>
                      <a:pt x="12" y="37"/>
                    </a:cubicBezTo>
                    <a:cubicBezTo>
                      <a:pt x="9" y="39"/>
                      <a:pt x="6" y="39"/>
                      <a:pt x="3" y="36"/>
                    </a:cubicBezTo>
                    <a:cubicBezTo>
                      <a:pt x="1" y="34"/>
                      <a:pt x="0" y="30"/>
                      <a:pt x="2" y="29"/>
                    </a:cubicBezTo>
                    <a:cubicBezTo>
                      <a:pt x="16" y="24"/>
                      <a:pt x="10" y="9"/>
                      <a:pt x="16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54" name="Freeform 256"/>
              <p:cNvSpPr>
                <a:spLocks/>
              </p:cNvSpPr>
              <p:nvPr userDrawn="1"/>
            </p:nvSpPr>
            <p:spPr bwMode="auto">
              <a:xfrm>
                <a:off x="4974" y="2162"/>
                <a:ext cx="52" cy="46"/>
              </a:xfrm>
              <a:custGeom>
                <a:avLst/>
                <a:gdLst>
                  <a:gd name="T0" fmla="*/ 0 w 35"/>
                  <a:gd name="T1" fmla="*/ 18 h 31"/>
                  <a:gd name="T2" fmla="*/ 35 w 35"/>
                  <a:gd name="T3" fmla="*/ 0 h 31"/>
                  <a:gd name="T4" fmla="*/ 0 w 35"/>
                  <a:gd name="T5" fmla="*/ 18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5" h="31">
                    <a:moveTo>
                      <a:pt x="0" y="18"/>
                    </a:moveTo>
                    <a:cubicBezTo>
                      <a:pt x="11" y="12"/>
                      <a:pt x="26" y="12"/>
                      <a:pt x="35" y="0"/>
                    </a:cubicBezTo>
                    <a:cubicBezTo>
                      <a:pt x="34" y="23"/>
                      <a:pt x="18" y="31"/>
                      <a:pt x="0" y="18"/>
                    </a:cubicBezTo>
                    <a:close/>
                  </a:path>
                </a:pathLst>
              </a:cu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55" name="Freeform 257"/>
              <p:cNvSpPr>
                <a:spLocks/>
              </p:cNvSpPr>
              <p:nvPr userDrawn="1"/>
            </p:nvSpPr>
            <p:spPr bwMode="auto">
              <a:xfrm>
                <a:off x="239" y="2659"/>
                <a:ext cx="52" cy="42"/>
              </a:xfrm>
              <a:custGeom>
                <a:avLst/>
                <a:gdLst>
                  <a:gd name="T0" fmla="*/ 35 w 35"/>
                  <a:gd name="T1" fmla="*/ 19 h 28"/>
                  <a:gd name="T2" fmla="*/ 0 w 35"/>
                  <a:gd name="T3" fmla="*/ 10 h 28"/>
                  <a:gd name="T4" fmla="*/ 13 w 35"/>
                  <a:gd name="T5" fmla="*/ 5 h 28"/>
                  <a:gd name="T6" fmla="*/ 25 w 35"/>
                  <a:gd name="T7" fmla="*/ 2 h 28"/>
                  <a:gd name="T8" fmla="*/ 26 w 35"/>
                  <a:gd name="T9" fmla="*/ 12 h 28"/>
                  <a:gd name="T10" fmla="*/ 35 w 35"/>
                  <a:gd name="T11" fmla="*/ 19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28">
                    <a:moveTo>
                      <a:pt x="35" y="19"/>
                    </a:moveTo>
                    <a:cubicBezTo>
                      <a:pt x="20" y="28"/>
                      <a:pt x="11" y="15"/>
                      <a:pt x="0" y="10"/>
                    </a:cubicBezTo>
                    <a:cubicBezTo>
                      <a:pt x="4" y="10"/>
                      <a:pt x="9" y="11"/>
                      <a:pt x="13" y="5"/>
                    </a:cubicBezTo>
                    <a:cubicBezTo>
                      <a:pt x="16" y="1"/>
                      <a:pt x="21" y="0"/>
                      <a:pt x="25" y="2"/>
                    </a:cubicBezTo>
                    <a:cubicBezTo>
                      <a:pt x="30" y="5"/>
                      <a:pt x="27" y="8"/>
                      <a:pt x="26" y="12"/>
                    </a:cubicBezTo>
                    <a:cubicBezTo>
                      <a:pt x="24" y="21"/>
                      <a:pt x="31" y="18"/>
                      <a:pt x="35" y="19"/>
                    </a:cubicBezTo>
                    <a:close/>
                  </a:path>
                </a:pathLst>
              </a:cu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56" name="Freeform 258"/>
              <p:cNvSpPr>
                <a:spLocks/>
              </p:cNvSpPr>
              <p:nvPr userDrawn="1"/>
            </p:nvSpPr>
            <p:spPr bwMode="auto">
              <a:xfrm>
                <a:off x="3" y="543"/>
                <a:ext cx="22" cy="57"/>
              </a:xfrm>
              <a:custGeom>
                <a:avLst/>
                <a:gdLst>
                  <a:gd name="T0" fmla="*/ 0 w 15"/>
                  <a:gd name="T1" fmla="*/ 39 h 39"/>
                  <a:gd name="T2" fmla="*/ 0 w 15"/>
                  <a:gd name="T3" fmla="*/ 7 h 39"/>
                  <a:gd name="T4" fmla="*/ 3 w 15"/>
                  <a:gd name="T5" fmla="*/ 1 h 39"/>
                  <a:gd name="T6" fmla="*/ 9 w 15"/>
                  <a:gd name="T7" fmla="*/ 5 h 39"/>
                  <a:gd name="T8" fmla="*/ 0 w 15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39">
                    <a:moveTo>
                      <a:pt x="0" y="39"/>
                    </a:moveTo>
                    <a:cubicBezTo>
                      <a:pt x="0" y="27"/>
                      <a:pt x="0" y="17"/>
                      <a:pt x="0" y="7"/>
                    </a:cubicBezTo>
                    <a:cubicBezTo>
                      <a:pt x="0" y="5"/>
                      <a:pt x="0" y="2"/>
                      <a:pt x="3" y="1"/>
                    </a:cubicBezTo>
                    <a:cubicBezTo>
                      <a:pt x="6" y="0"/>
                      <a:pt x="7" y="3"/>
                      <a:pt x="9" y="5"/>
                    </a:cubicBezTo>
                    <a:cubicBezTo>
                      <a:pt x="15" y="14"/>
                      <a:pt x="12" y="29"/>
                      <a:pt x="0" y="39"/>
                    </a:cubicBezTo>
                    <a:close/>
                  </a:path>
                </a:pathLst>
              </a:custGeom>
              <a:solidFill>
                <a:srgbClr val="709E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57" name="Freeform 259"/>
              <p:cNvSpPr>
                <a:spLocks/>
              </p:cNvSpPr>
              <p:nvPr userDrawn="1"/>
            </p:nvSpPr>
            <p:spPr bwMode="auto">
              <a:xfrm>
                <a:off x="4838" y="881"/>
                <a:ext cx="36" cy="45"/>
              </a:xfrm>
              <a:custGeom>
                <a:avLst/>
                <a:gdLst>
                  <a:gd name="T0" fmla="*/ 3 w 24"/>
                  <a:gd name="T1" fmla="*/ 15 h 31"/>
                  <a:gd name="T2" fmla="*/ 9 w 24"/>
                  <a:gd name="T3" fmla="*/ 9 h 31"/>
                  <a:gd name="T4" fmla="*/ 12 w 24"/>
                  <a:gd name="T5" fmla="*/ 3 h 31"/>
                  <a:gd name="T6" fmla="*/ 23 w 24"/>
                  <a:gd name="T7" fmla="*/ 5 h 31"/>
                  <a:gd name="T8" fmla="*/ 21 w 24"/>
                  <a:gd name="T9" fmla="*/ 15 h 31"/>
                  <a:gd name="T10" fmla="*/ 19 w 24"/>
                  <a:gd name="T11" fmla="*/ 21 h 31"/>
                  <a:gd name="T12" fmla="*/ 7 w 24"/>
                  <a:gd name="T13" fmla="*/ 29 h 31"/>
                  <a:gd name="T14" fmla="*/ 3 w 24"/>
                  <a:gd name="T15" fmla="*/ 1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" h="31">
                    <a:moveTo>
                      <a:pt x="3" y="15"/>
                    </a:moveTo>
                    <a:cubicBezTo>
                      <a:pt x="6" y="14"/>
                      <a:pt x="8" y="12"/>
                      <a:pt x="9" y="9"/>
                    </a:cubicBezTo>
                    <a:cubicBezTo>
                      <a:pt x="10" y="7"/>
                      <a:pt x="11" y="5"/>
                      <a:pt x="12" y="3"/>
                    </a:cubicBezTo>
                    <a:cubicBezTo>
                      <a:pt x="16" y="0"/>
                      <a:pt x="20" y="0"/>
                      <a:pt x="23" y="5"/>
                    </a:cubicBezTo>
                    <a:cubicBezTo>
                      <a:pt x="24" y="9"/>
                      <a:pt x="23" y="12"/>
                      <a:pt x="21" y="15"/>
                    </a:cubicBezTo>
                    <a:cubicBezTo>
                      <a:pt x="20" y="17"/>
                      <a:pt x="20" y="19"/>
                      <a:pt x="19" y="21"/>
                    </a:cubicBezTo>
                    <a:cubicBezTo>
                      <a:pt x="16" y="25"/>
                      <a:pt x="13" y="31"/>
                      <a:pt x="7" y="29"/>
                    </a:cubicBezTo>
                    <a:cubicBezTo>
                      <a:pt x="0" y="27"/>
                      <a:pt x="4" y="20"/>
                      <a:pt x="3" y="15"/>
                    </a:cubicBezTo>
                    <a:close/>
                  </a:path>
                </a:pathLst>
              </a:cu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58" name="Freeform 260"/>
              <p:cNvSpPr>
                <a:spLocks/>
              </p:cNvSpPr>
              <p:nvPr userDrawn="1"/>
            </p:nvSpPr>
            <p:spPr bwMode="auto">
              <a:xfrm>
                <a:off x="5576" y="1058"/>
                <a:ext cx="31" cy="41"/>
              </a:xfrm>
              <a:custGeom>
                <a:avLst/>
                <a:gdLst>
                  <a:gd name="T0" fmla="*/ 6 w 21"/>
                  <a:gd name="T1" fmla="*/ 7 h 28"/>
                  <a:gd name="T2" fmla="*/ 20 w 21"/>
                  <a:gd name="T3" fmla="*/ 10 h 28"/>
                  <a:gd name="T4" fmla="*/ 3 w 21"/>
                  <a:gd name="T5" fmla="*/ 28 h 28"/>
                  <a:gd name="T6" fmla="*/ 0 w 21"/>
                  <a:gd name="T7" fmla="*/ 13 h 28"/>
                  <a:gd name="T8" fmla="*/ 6 w 21"/>
                  <a:gd name="T9" fmla="*/ 7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28">
                    <a:moveTo>
                      <a:pt x="6" y="7"/>
                    </a:moveTo>
                    <a:cubicBezTo>
                      <a:pt x="11" y="7"/>
                      <a:pt x="18" y="0"/>
                      <a:pt x="20" y="10"/>
                    </a:cubicBezTo>
                    <a:cubicBezTo>
                      <a:pt x="21" y="22"/>
                      <a:pt x="13" y="27"/>
                      <a:pt x="3" y="28"/>
                    </a:cubicBezTo>
                    <a:cubicBezTo>
                      <a:pt x="2" y="23"/>
                      <a:pt x="1" y="18"/>
                      <a:pt x="0" y="13"/>
                    </a:cubicBezTo>
                    <a:cubicBezTo>
                      <a:pt x="0" y="9"/>
                      <a:pt x="2" y="7"/>
                      <a:pt x="6" y="7"/>
                    </a:cubicBezTo>
                    <a:close/>
                  </a:path>
                </a:pathLst>
              </a:cu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59" name="Freeform 261"/>
              <p:cNvSpPr>
                <a:spLocks/>
              </p:cNvSpPr>
              <p:nvPr userDrawn="1"/>
            </p:nvSpPr>
            <p:spPr bwMode="auto">
              <a:xfrm>
                <a:off x="5405" y="1642"/>
                <a:ext cx="44" cy="67"/>
              </a:xfrm>
              <a:custGeom>
                <a:avLst/>
                <a:gdLst>
                  <a:gd name="T0" fmla="*/ 30 w 30"/>
                  <a:gd name="T1" fmla="*/ 3 h 45"/>
                  <a:gd name="T2" fmla="*/ 21 w 30"/>
                  <a:gd name="T3" fmla="*/ 45 h 45"/>
                  <a:gd name="T4" fmla="*/ 18 w 30"/>
                  <a:gd name="T5" fmla="*/ 32 h 45"/>
                  <a:gd name="T6" fmla="*/ 0 w 30"/>
                  <a:gd name="T7" fmla="*/ 15 h 45"/>
                  <a:gd name="T8" fmla="*/ 21 w 30"/>
                  <a:gd name="T9" fmla="*/ 0 h 45"/>
                  <a:gd name="T10" fmla="*/ 30 w 30"/>
                  <a:gd name="T11" fmla="*/ 3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45">
                    <a:moveTo>
                      <a:pt x="30" y="3"/>
                    </a:moveTo>
                    <a:cubicBezTo>
                      <a:pt x="27" y="17"/>
                      <a:pt x="19" y="30"/>
                      <a:pt x="21" y="45"/>
                    </a:cubicBezTo>
                    <a:cubicBezTo>
                      <a:pt x="17" y="41"/>
                      <a:pt x="18" y="37"/>
                      <a:pt x="18" y="32"/>
                    </a:cubicBezTo>
                    <a:cubicBezTo>
                      <a:pt x="19" y="12"/>
                      <a:pt x="19" y="12"/>
                      <a:pt x="0" y="15"/>
                    </a:cubicBezTo>
                    <a:cubicBezTo>
                      <a:pt x="8" y="10"/>
                      <a:pt x="12" y="1"/>
                      <a:pt x="21" y="0"/>
                    </a:cubicBezTo>
                    <a:cubicBezTo>
                      <a:pt x="24" y="1"/>
                      <a:pt x="27" y="0"/>
                      <a:pt x="30" y="3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60" name="Freeform 262"/>
              <p:cNvSpPr>
                <a:spLocks/>
              </p:cNvSpPr>
              <p:nvPr userDrawn="1"/>
            </p:nvSpPr>
            <p:spPr bwMode="auto">
              <a:xfrm>
                <a:off x="193" y="2115"/>
                <a:ext cx="59" cy="42"/>
              </a:xfrm>
              <a:custGeom>
                <a:avLst/>
                <a:gdLst>
                  <a:gd name="T0" fmla="*/ 4 w 40"/>
                  <a:gd name="T1" fmla="*/ 29 h 29"/>
                  <a:gd name="T2" fmla="*/ 11 w 40"/>
                  <a:gd name="T3" fmla="*/ 0 h 29"/>
                  <a:gd name="T4" fmla="*/ 27 w 40"/>
                  <a:gd name="T5" fmla="*/ 12 h 29"/>
                  <a:gd name="T6" fmla="*/ 40 w 40"/>
                  <a:gd name="T7" fmla="*/ 17 h 29"/>
                  <a:gd name="T8" fmla="*/ 4 w 40"/>
                  <a:gd name="T9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29">
                    <a:moveTo>
                      <a:pt x="4" y="29"/>
                    </a:moveTo>
                    <a:cubicBezTo>
                      <a:pt x="6" y="20"/>
                      <a:pt x="0" y="9"/>
                      <a:pt x="11" y="0"/>
                    </a:cubicBezTo>
                    <a:cubicBezTo>
                      <a:pt x="12" y="12"/>
                      <a:pt x="17" y="16"/>
                      <a:pt x="27" y="12"/>
                    </a:cubicBezTo>
                    <a:cubicBezTo>
                      <a:pt x="32" y="10"/>
                      <a:pt x="37" y="12"/>
                      <a:pt x="40" y="17"/>
                    </a:cubicBezTo>
                    <a:cubicBezTo>
                      <a:pt x="26" y="15"/>
                      <a:pt x="14" y="19"/>
                      <a:pt x="4" y="29"/>
                    </a:cubicBezTo>
                    <a:close/>
                  </a:path>
                </a:pathLst>
              </a:cu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61" name="Freeform 263"/>
              <p:cNvSpPr>
                <a:spLocks/>
              </p:cNvSpPr>
              <p:nvPr userDrawn="1"/>
            </p:nvSpPr>
            <p:spPr bwMode="auto">
              <a:xfrm>
                <a:off x="841" y="383"/>
                <a:ext cx="56" cy="30"/>
              </a:xfrm>
              <a:custGeom>
                <a:avLst/>
                <a:gdLst>
                  <a:gd name="T0" fmla="*/ 17 w 38"/>
                  <a:gd name="T1" fmla="*/ 2 h 20"/>
                  <a:gd name="T2" fmla="*/ 38 w 38"/>
                  <a:gd name="T3" fmla="*/ 14 h 20"/>
                  <a:gd name="T4" fmla="*/ 23 w 38"/>
                  <a:gd name="T5" fmla="*/ 20 h 20"/>
                  <a:gd name="T6" fmla="*/ 9 w 38"/>
                  <a:gd name="T7" fmla="*/ 14 h 20"/>
                  <a:gd name="T8" fmla="*/ 5 w 38"/>
                  <a:gd name="T9" fmla="*/ 2 h 20"/>
                  <a:gd name="T10" fmla="*/ 17 w 38"/>
                  <a:gd name="T11" fmla="*/ 2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" h="20">
                    <a:moveTo>
                      <a:pt x="17" y="2"/>
                    </a:moveTo>
                    <a:cubicBezTo>
                      <a:pt x="25" y="6"/>
                      <a:pt x="28" y="16"/>
                      <a:pt x="38" y="14"/>
                    </a:cubicBezTo>
                    <a:cubicBezTo>
                      <a:pt x="34" y="20"/>
                      <a:pt x="27" y="15"/>
                      <a:pt x="23" y="20"/>
                    </a:cubicBezTo>
                    <a:cubicBezTo>
                      <a:pt x="18" y="18"/>
                      <a:pt x="13" y="17"/>
                      <a:pt x="9" y="14"/>
                    </a:cubicBezTo>
                    <a:cubicBezTo>
                      <a:pt x="4" y="12"/>
                      <a:pt x="0" y="8"/>
                      <a:pt x="5" y="2"/>
                    </a:cubicBezTo>
                    <a:cubicBezTo>
                      <a:pt x="9" y="0"/>
                      <a:pt x="13" y="0"/>
                      <a:pt x="17" y="2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62" name="Freeform 264"/>
              <p:cNvSpPr>
                <a:spLocks/>
              </p:cNvSpPr>
              <p:nvPr userDrawn="1"/>
            </p:nvSpPr>
            <p:spPr bwMode="auto">
              <a:xfrm>
                <a:off x="674" y="311"/>
                <a:ext cx="34" cy="44"/>
              </a:xfrm>
              <a:custGeom>
                <a:avLst/>
                <a:gdLst>
                  <a:gd name="T0" fmla="*/ 3 w 23"/>
                  <a:gd name="T1" fmla="*/ 30 h 30"/>
                  <a:gd name="T2" fmla="*/ 21 w 23"/>
                  <a:gd name="T3" fmla="*/ 0 h 30"/>
                  <a:gd name="T4" fmla="*/ 3 w 23"/>
                  <a:gd name="T5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" h="30">
                    <a:moveTo>
                      <a:pt x="3" y="30"/>
                    </a:moveTo>
                    <a:cubicBezTo>
                      <a:pt x="0" y="17"/>
                      <a:pt x="6" y="7"/>
                      <a:pt x="21" y="0"/>
                    </a:cubicBezTo>
                    <a:cubicBezTo>
                      <a:pt x="23" y="15"/>
                      <a:pt x="14" y="23"/>
                      <a:pt x="3" y="3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63" name="Freeform 265"/>
              <p:cNvSpPr>
                <a:spLocks/>
              </p:cNvSpPr>
              <p:nvPr userDrawn="1"/>
            </p:nvSpPr>
            <p:spPr bwMode="auto">
              <a:xfrm>
                <a:off x="5018" y="1791"/>
                <a:ext cx="39" cy="28"/>
              </a:xfrm>
              <a:custGeom>
                <a:avLst/>
                <a:gdLst>
                  <a:gd name="T0" fmla="*/ 26 w 26"/>
                  <a:gd name="T1" fmla="*/ 13 h 19"/>
                  <a:gd name="T2" fmla="*/ 11 w 26"/>
                  <a:gd name="T3" fmla="*/ 19 h 19"/>
                  <a:gd name="T4" fmla="*/ 0 w 26"/>
                  <a:gd name="T5" fmla="*/ 8 h 19"/>
                  <a:gd name="T6" fmla="*/ 5 w 26"/>
                  <a:gd name="T7" fmla="*/ 2 h 19"/>
                  <a:gd name="T8" fmla="*/ 19 w 26"/>
                  <a:gd name="T9" fmla="*/ 8 h 19"/>
                  <a:gd name="T10" fmla="*/ 26 w 26"/>
                  <a:gd name="T11" fmla="*/ 1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19">
                    <a:moveTo>
                      <a:pt x="26" y="13"/>
                    </a:moveTo>
                    <a:cubicBezTo>
                      <a:pt x="22" y="18"/>
                      <a:pt x="15" y="15"/>
                      <a:pt x="11" y="19"/>
                    </a:cubicBezTo>
                    <a:cubicBezTo>
                      <a:pt x="5" y="18"/>
                      <a:pt x="0" y="15"/>
                      <a:pt x="0" y="8"/>
                    </a:cubicBezTo>
                    <a:cubicBezTo>
                      <a:pt x="0" y="5"/>
                      <a:pt x="2" y="2"/>
                      <a:pt x="5" y="2"/>
                    </a:cubicBezTo>
                    <a:cubicBezTo>
                      <a:pt x="12" y="0"/>
                      <a:pt x="17" y="1"/>
                      <a:pt x="19" y="8"/>
                    </a:cubicBezTo>
                    <a:cubicBezTo>
                      <a:pt x="21" y="11"/>
                      <a:pt x="23" y="13"/>
                      <a:pt x="26" y="13"/>
                    </a:cubicBezTo>
                    <a:close/>
                  </a:path>
                </a:pathLst>
              </a:cu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64" name="Freeform 266"/>
              <p:cNvSpPr>
                <a:spLocks/>
              </p:cNvSpPr>
              <p:nvPr userDrawn="1"/>
            </p:nvSpPr>
            <p:spPr bwMode="auto">
              <a:xfrm>
                <a:off x="3290" y="652"/>
                <a:ext cx="67" cy="63"/>
              </a:xfrm>
              <a:custGeom>
                <a:avLst/>
                <a:gdLst>
                  <a:gd name="T0" fmla="*/ 0 w 45"/>
                  <a:gd name="T1" fmla="*/ 4 h 43"/>
                  <a:gd name="T2" fmla="*/ 30 w 45"/>
                  <a:gd name="T3" fmla="*/ 2 h 43"/>
                  <a:gd name="T4" fmla="*/ 41 w 45"/>
                  <a:gd name="T5" fmla="*/ 12 h 43"/>
                  <a:gd name="T6" fmla="*/ 45 w 45"/>
                  <a:gd name="T7" fmla="*/ 43 h 43"/>
                  <a:gd name="T8" fmla="*/ 36 w 45"/>
                  <a:gd name="T9" fmla="*/ 22 h 43"/>
                  <a:gd name="T10" fmla="*/ 25 w 45"/>
                  <a:gd name="T11" fmla="*/ 7 h 43"/>
                  <a:gd name="T12" fmla="*/ 0 w 45"/>
                  <a:gd name="T13" fmla="*/ 4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43">
                    <a:moveTo>
                      <a:pt x="0" y="4"/>
                    </a:moveTo>
                    <a:cubicBezTo>
                      <a:pt x="10" y="2"/>
                      <a:pt x="20" y="4"/>
                      <a:pt x="30" y="2"/>
                    </a:cubicBezTo>
                    <a:cubicBezTo>
                      <a:pt x="36" y="0"/>
                      <a:pt x="42" y="6"/>
                      <a:pt x="41" y="12"/>
                    </a:cubicBezTo>
                    <a:cubicBezTo>
                      <a:pt x="39" y="23"/>
                      <a:pt x="40" y="33"/>
                      <a:pt x="45" y="43"/>
                    </a:cubicBezTo>
                    <a:cubicBezTo>
                      <a:pt x="35" y="39"/>
                      <a:pt x="34" y="30"/>
                      <a:pt x="36" y="22"/>
                    </a:cubicBezTo>
                    <a:cubicBezTo>
                      <a:pt x="41" y="9"/>
                      <a:pt x="35" y="7"/>
                      <a:pt x="25" y="7"/>
                    </a:cubicBezTo>
                    <a:cubicBezTo>
                      <a:pt x="16" y="7"/>
                      <a:pt x="8" y="9"/>
                      <a:pt x="0" y="4"/>
                    </a:cubicBezTo>
                    <a:close/>
                  </a:path>
                </a:pathLst>
              </a:cu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65" name="Freeform 267"/>
              <p:cNvSpPr>
                <a:spLocks/>
              </p:cNvSpPr>
              <p:nvPr userDrawn="1"/>
            </p:nvSpPr>
            <p:spPr bwMode="auto">
              <a:xfrm>
                <a:off x="3203" y="560"/>
                <a:ext cx="68" cy="56"/>
              </a:xfrm>
              <a:custGeom>
                <a:avLst/>
                <a:gdLst>
                  <a:gd name="T0" fmla="*/ 30 w 46"/>
                  <a:gd name="T1" fmla="*/ 0 h 38"/>
                  <a:gd name="T2" fmla="*/ 41 w 46"/>
                  <a:gd name="T3" fmla="*/ 13 h 38"/>
                  <a:gd name="T4" fmla="*/ 17 w 46"/>
                  <a:gd name="T5" fmla="*/ 27 h 38"/>
                  <a:gd name="T6" fmla="*/ 0 w 46"/>
                  <a:gd name="T7" fmla="*/ 24 h 38"/>
                  <a:gd name="T8" fmla="*/ 13 w 46"/>
                  <a:gd name="T9" fmla="*/ 21 h 38"/>
                  <a:gd name="T10" fmla="*/ 35 w 46"/>
                  <a:gd name="T11" fmla="*/ 12 h 38"/>
                  <a:gd name="T12" fmla="*/ 30 w 46"/>
                  <a:gd name="T1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38">
                    <a:moveTo>
                      <a:pt x="30" y="0"/>
                    </a:moveTo>
                    <a:cubicBezTo>
                      <a:pt x="34" y="4"/>
                      <a:pt x="46" y="4"/>
                      <a:pt x="41" y="13"/>
                    </a:cubicBezTo>
                    <a:cubicBezTo>
                      <a:pt x="37" y="21"/>
                      <a:pt x="34" y="38"/>
                      <a:pt x="17" y="27"/>
                    </a:cubicBezTo>
                    <a:cubicBezTo>
                      <a:pt x="12" y="23"/>
                      <a:pt x="6" y="24"/>
                      <a:pt x="0" y="24"/>
                    </a:cubicBezTo>
                    <a:cubicBezTo>
                      <a:pt x="4" y="19"/>
                      <a:pt x="10" y="20"/>
                      <a:pt x="13" y="21"/>
                    </a:cubicBezTo>
                    <a:cubicBezTo>
                      <a:pt x="24" y="26"/>
                      <a:pt x="30" y="19"/>
                      <a:pt x="35" y="12"/>
                    </a:cubicBezTo>
                    <a:cubicBezTo>
                      <a:pt x="41" y="7"/>
                      <a:pt x="28" y="6"/>
                      <a:pt x="30" y="0"/>
                    </a:cubicBezTo>
                    <a:close/>
                  </a:path>
                </a:pathLst>
              </a:cu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66" name="Freeform 268"/>
              <p:cNvSpPr>
                <a:spLocks/>
              </p:cNvSpPr>
              <p:nvPr userDrawn="1"/>
            </p:nvSpPr>
            <p:spPr bwMode="auto">
              <a:xfrm>
                <a:off x="5505" y="1139"/>
                <a:ext cx="71" cy="49"/>
              </a:xfrm>
              <a:custGeom>
                <a:avLst/>
                <a:gdLst>
                  <a:gd name="T0" fmla="*/ 48 w 48"/>
                  <a:gd name="T1" fmla="*/ 0 h 33"/>
                  <a:gd name="T2" fmla="*/ 48 w 48"/>
                  <a:gd name="T3" fmla="*/ 18 h 33"/>
                  <a:gd name="T4" fmla="*/ 35 w 48"/>
                  <a:gd name="T5" fmla="*/ 31 h 33"/>
                  <a:gd name="T6" fmla="*/ 0 w 48"/>
                  <a:gd name="T7" fmla="*/ 33 h 33"/>
                  <a:gd name="T8" fmla="*/ 23 w 48"/>
                  <a:gd name="T9" fmla="*/ 24 h 33"/>
                  <a:gd name="T10" fmla="*/ 42 w 48"/>
                  <a:gd name="T11" fmla="*/ 8 h 33"/>
                  <a:gd name="T12" fmla="*/ 48 w 48"/>
                  <a:gd name="T13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33">
                    <a:moveTo>
                      <a:pt x="48" y="0"/>
                    </a:moveTo>
                    <a:cubicBezTo>
                      <a:pt x="48" y="6"/>
                      <a:pt x="41" y="12"/>
                      <a:pt x="48" y="18"/>
                    </a:cubicBezTo>
                    <a:cubicBezTo>
                      <a:pt x="48" y="27"/>
                      <a:pt x="43" y="30"/>
                      <a:pt x="35" y="31"/>
                    </a:cubicBezTo>
                    <a:cubicBezTo>
                      <a:pt x="23" y="29"/>
                      <a:pt x="12" y="33"/>
                      <a:pt x="0" y="33"/>
                    </a:cubicBezTo>
                    <a:cubicBezTo>
                      <a:pt x="5" y="22"/>
                      <a:pt x="14" y="23"/>
                      <a:pt x="23" y="24"/>
                    </a:cubicBezTo>
                    <a:cubicBezTo>
                      <a:pt x="35" y="25"/>
                      <a:pt x="44" y="23"/>
                      <a:pt x="42" y="8"/>
                    </a:cubicBezTo>
                    <a:cubicBezTo>
                      <a:pt x="42" y="4"/>
                      <a:pt x="44" y="1"/>
                      <a:pt x="48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67" name="Freeform 269"/>
              <p:cNvSpPr>
                <a:spLocks/>
              </p:cNvSpPr>
              <p:nvPr userDrawn="1"/>
            </p:nvSpPr>
            <p:spPr bwMode="auto">
              <a:xfrm>
                <a:off x="4803" y="674"/>
                <a:ext cx="32" cy="41"/>
              </a:xfrm>
              <a:custGeom>
                <a:avLst/>
                <a:gdLst>
                  <a:gd name="T0" fmla="*/ 21 w 22"/>
                  <a:gd name="T1" fmla="*/ 28 h 28"/>
                  <a:gd name="T2" fmla="*/ 7 w 22"/>
                  <a:gd name="T3" fmla="*/ 25 h 28"/>
                  <a:gd name="T4" fmla="*/ 7 w 22"/>
                  <a:gd name="T5" fmla="*/ 7 h 28"/>
                  <a:gd name="T6" fmla="*/ 21 w 22"/>
                  <a:gd name="T7" fmla="*/ 7 h 28"/>
                  <a:gd name="T8" fmla="*/ 21 w 22"/>
                  <a:gd name="T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8">
                    <a:moveTo>
                      <a:pt x="21" y="28"/>
                    </a:moveTo>
                    <a:cubicBezTo>
                      <a:pt x="16" y="27"/>
                      <a:pt x="11" y="26"/>
                      <a:pt x="7" y="25"/>
                    </a:cubicBezTo>
                    <a:cubicBezTo>
                      <a:pt x="9" y="19"/>
                      <a:pt x="0" y="13"/>
                      <a:pt x="7" y="7"/>
                    </a:cubicBezTo>
                    <a:cubicBezTo>
                      <a:pt x="11" y="0"/>
                      <a:pt x="16" y="2"/>
                      <a:pt x="21" y="7"/>
                    </a:cubicBezTo>
                    <a:cubicBezTo>
                      <a:pt x="16" y="14"/>
                      <a:pt x="22" y="21"/>
                      <a:pt x="21" y="28"/>
                    </a:cubicBezTo>
                    <a:close/>
                  </a:path>
                </a:pathLst>
              </a:cu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68" name="Freeform 270"/>
              <p:cNvSpPr>
                <a:spLocks/>
              </p:cNvSpPr>
              <p:nvPr userDrawn="1"/>
            </p:nvSpPr>
            <p:spPr bwMode="auto">
              <a:xfrm>
                <a:off x="33" y="379"/>
                <a:ext cx="70" cy="47"/>
              </a:xfrm>
              <a:custGeom>
                <a:avLst/>
                <a:gdLst>
                  <a:gd name="T0" fmla="*/ 46 w 48"/>
                  <a:gd name="T1" fmla="*/ 26 h 32"/>
                  <a:gd name="T2" fmla="*/ 48 w 48"/>
                  <a:gd name="T3" fmla="*/ 32 h 32"/>
                  <a:gd name="T4" fmla="*/ 0 w 48"/>
                  <a:gd name="T5" fmla="*/ 6 h 32"/>
                  <a:gd name="T6" fmla="*/ 3 w 48"/>
                  <a:gd name="T7" fmla="*/ 3 h 32"/>
                  <a:gd name="T8" fmla="*/ 11 w 48"/>
                  <a:gd name="T9" fmla="*/ 4 h 32"/>
                  <a:gd name="T10" fmla="*/ 42 w 48"/>
                  <a:gd name="T11" fmla="*/ 21 h 32"/>
                  <a:gd name="T12" fmla="*/ 46 w 48"/>
                  <a:gd name="T13" fmla="*/ 26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32">
                    <a:moveTo>
                      <a:pt x="46" y="26"/>
                    </a:moveTo>
                    <a:cubicBezTo>
                      <a:pt x="46" y="28"/>
                      <a:pt x="47" y="30"/>
                      <a:pt x="48" y="32"/>
                    </a:cubicBezTo>
                    <a:cubicBezTo>
                      <a:pt x="28" y="31"/>
                      <a:pt x="14" y="18"/>
                      <a:pt x="0" y="6"/>
                    </a:cubicBezTo>
                    <a:cubicBezTo>
                      <a:pt x="1" y="5"/>
                      <a:pt x="2" y="4"/>
                      <a:pt x="3" y="3"/>
                    </a:cubicBezTo>
                    <a:cubicBezTo>
                      <a:pt x="6" y="0"/>
                      <a:pt x="9" y="2"/>
                      <a:pt x="11" y="4"/>
                    </a:cubicBezTo>
                    <a:cubicBezTo>
                      <a:pt x="20" y="11"/>
                      <a:pt x="30" y="17"/>
                      <a:pt x="42" y="21"/>
                    </a:cubicBezTo>
                    <a:cubicBezTo>
                      <a:pt x="44" y="21"/>
                      <a:pt x="46" y="23"/>
                      <a:pt x="46" y="26"/>
                    </a:cubicBezTo>
                    <a:close/>
                  </a:path>
                </a:pathLst>
              </a:custGeom>
              <a:solidFill>
                <a:srgbClr val="4F87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69" name="Freeform 271"/>
              <p:cNvSpPr>
                <a:spLocks/>
              </p:cNvSpPr>
              <p:nvPr userDrawn="1"/>
            </p:nvSpPr>
            <p:spPr bwMode="auto">
              <a:xfrm>
                <a:off x="887" y="2946"/>
                <a:ext cx="26" cy="70"/>
              </a:xfrm>
              <a:custGeom>
                <a:avLst/>
                <a:gdLst>
                  <a:gd name="T0" fmla="*/ 13 w 18"/>
                  <a:gd name="T1" fmla="*/ 48 h 48"/>
                  <a:gd name="T2" fmla="*/ 10 w 18"/>
                  <a:gd name="T3" fmla="*/ 46 h 48"/>
                  <a:gd name="T4" fmla="*/ 4 w 18"/>
                  <a:gd name="T5" fmla="*/ 6 h 48"/>
                  <a:gd name="T6" fmla="*/ 13 w 18"/>
                  <a:gd name="T7" fmla="*/ 0 h 48"/>
                  <a:gd name="T8" fmla="*/ 14 w 18"/>
                  <a:gd name="T9" fmla="*/ 33 h 48"/>
                  <a:gd name="T10" fmla="*/ 13 w 18"/>
                  <a:gd name="T11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48">
                    <a:moveTo>
                      <a:pt x="13" y="48"/>
                    </a:moveTo>
                    <a:cubicBezTo>
                      <a:pt x="12" y="47"/>
                      <a:pt x="11" y="47"/>
                      <a:pt x="10" y="46"/>
                    </a:cubicBezTo>
                    <a:cubicBezTo>
                      <a:pt x="9" y="32"/>
                      <a:pt x="0" y="20"/>
                      <a:pt x="4" y="6"/>
                    </a:cubicBezTo>
                    <a:cubicBezTo>
                      <a:pt x="10" y="8"/>
                      <a:pt x="8" y="0"/>
                      <a:pt x="13" y="0"/>
                    </a:cubicBezTo>
                    <a:cubicBezTo>
                      <a:pt x="10" y="11"/>
                      <a:pt x="12" y="22"/>
                      <a:pt x="14" y="33"/>
                    </a:cubicBezTo>
                    <a:cubicBezTo>
                      <a:pt x="15" y="38"/>
                      <a:pt x="18" y="44"/>
                      <a:pt x="13" y="48"/>
                    </a:cubicBezTo>
                    <a:close/>
                  </a:path>
                </a:pathLst>
              </a:custGeom>
              <a:solidFill>
                <a:srgbClr val="5E98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70" name="Freeform 272"/>
              <p:cNvSpPr>
                <a:spLocks/>
              </p:cNvSpPr>
              <p:nvPr userDrawn="1"/>
            </p:nvSpPr>
            <p:spPr bwMode="auto">
              <a:xfrm>
                <a:off x="5012" y="488"/>
                <a:ext cx="37" cy="26"/>
              </a:xfrm>
              <a:custGeom>
                <a:avLst/>
                <a:gdLst>
                  <a:gd name="T0" fmla="*/ 0 w 25"/>
                  <a:gd name="T1" fmla="*/ 4 h 18"/>
                  <a:gd name="T2" fmla="*/ 11 w 25"/>
                  <a:gd name="T3" fmla="*/ 1 h 18"/>
                  <a:gd name="T4" fmla="*/ 22 w 25"/>
                  <a:gd name="T5" fmla="*/ 4 h 18"/>
                  <a:gd name="T6" fmla="*/ 18 w 25"/>
                  <a:gd name="T7" fmla="*/ 16 h 18"/>
                  <a:gd name="T8" fmla="*/ 0 w 25"/>
                  <a:gd name="T9" fmla="*/ 4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18">
                    <a:moveTo>
                      <a:pt x="0" y="4"/>
                    </a:moveTo>
                    <a:cubicBezTo>
                      <a:pt x="3" y="0"/>
                      <a:pt x="7" y="1"/>
                      <a:pt x="11" y="1"/>
                    </a:cubicBezTo>
                    <a:cubicBezTo>
                      <a:pt x="15" y="1"/>
                      <a:pt x="20" y="0"/>
                      <a:pt x="22" y="4"/>
                    </a:cubicBezTo>
                    <a:cubicBezTo>
                      <a:pt x="25" y="9"/>
                      <a:pt x="19" y="12"/>
                      <a:pt x="18" y="16"/>
                    </a:cubicBezTo>
                    <a:cubicBezTo>
                      <a:pt x="10" y="15"/>
                      <a:pt x="0" y="18"/>
                      <a:pt x="0" y="4"/>
                    </a:cubicBezTo>
                    <a:close/>
                  </a:path>
                </a:pathLst>
              </a:cu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71" name="Freeform 273"/>
              <p:cNvSpPr>
                <a:spLocks/>
              </p:cNvSpPr>
              <p:nvPr userDrawn="1"/>
            </p:nvSpPr>
            <p:spPr bwMode="auto">
              <a:xfrm>
                <a:off x="4968" y="494"/>
                <a:ext cx="38" cy="29"/>
              </a:xfrm>
              <a:custGeom>
                <a:avLst/>
                <a:gdLst>
                  <a:gd name="T0" fmla="*/ 1 w 26"/>
                  <a:gd name="T1" fmla="*/ 15 h 20"/>
                  <a:gd name="T2" fmla="*/ 16 w 26"/>
                  <a:gd name="T3" fmla="*/ 0 h 20"/>
                  <a:gd name="T4" fmla="*/ 26 w 26"/>
                  <a:gd name="T5" fmla="*/ 11 h 20"/>
                  <a:gd name="T6" fmla="*/ 1 w 26"/>
                  <a:gd name="T7" fmla="*/ 15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" h="20">
                    <a:moveTo>
                      <a:pt x="1" y="15"/>
                    </a:moveTo>
                    <a:cubicBezTo>
                      <a:pt x="0" y="4"/>
                      <a:pt x="7" y="1"/>
                      <a:pt x="16" y="0"/>
                    </a:cubicBezTo>
                    <a:cubicBezTo>
                      <a:pt x="19" y="3"/>
                      <a:pt x="22" y="7"/>
                      <a:pt x="26" y="11"/>
                    </a:cubicBezTo>
                    <a:cubicBezTo>
                      <a:pt x="18" y="16"/>
                      <a:pt x="10" y="20"/>
                      <a:pt x="1" y="15"/>
                    </a:cubicBezTo>
                    <a:close/>
                  </a:path>
                </a:pathLst>
              </a:cu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72" name="Freeform 274"/>
              <p:cNvSpPr>
                <a:spLocks/>
              </p:cNvSpPr>
              <p:nvPr userDrawn="1"/>
            </p:nvSpPr>
            <p:spPr bwMode="auto">
              <a:xfrm>
                <a:off x="4807" y="652"/>
                <a:ext cx="37" cy="32"/>
              </a:xfrm>
              <a:custGeom>
                <a:avLst/>
                <a:gdLst>
                  <a:gd name="T0" fmla="*/ 18 w 25"/>
                  <a:gd name="T1" fmla="*/ 22 h 22"/>
                  <a:gd name="T2" fmla="*/ 4 w 25"/>
                  <a:gd name="T3" fmla="*/ 22 h 22"/>
                  <a:gd name="T4" fmla="*/ 2 w 25"/>
                  <a:gd name="T5" fmla="*/ 12 h 22"/>
                  <a:gd name="T6" fmla="*/ 5 w 25"/>
                  <a:gd name="T7" fmla="*/ 2 h 22"/>
                  <a:gd name="T8" fmla="*/ 15 w 25"/>
                  <a:gd name="T9" fmla="*/ 7 h 22"/>
                  <a:gd name="T10" fmla="*/ 24 w 25"/>
                  <a:gd name="T11" fmla="*/ 10 h 22"/>
                  <a:gd name="T12" fmla="*/ 18 w 25"/>
                  <a:gd name="T13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22">
                    <a:moveTo>
                      <a:pt x="18" y="22"/>
                    </a:moveTo>
                    <a:cubicBezTo>
                      <a:pt x="13" y="22"/>
                      <a:pt x="8" y="18"/>
                      <a:pt x="4" y="22"/>
                    </a:cubicBezTo>
                    <a:cubicBezTo>
                      <a:pt x="3" y="19"/>
                      <a:pt x="3" y="15"/>
                      <a:pt x="2" y="12"/>
                    </a:cubicBezTo>
                    <a:cubicBezTo>
                      <a:pt x="0" y="8"/>
                      <a:pt x="1" y="4"/>
                      <a:pt x="5" y="2"/>
                    </a:cubicBezTo>
                    <a:cubicBezTo>
                      <a:pt x="10" y="0"/>
                      <a:pt x="14" y="2"/>
                      <a:pt x="15" y="7"/>
                    </a:cubicBezTo>
                    <a:cubicBezTo>
                      <a:pt x="16" y="13"/>
                      <a:pt x="20" y="13"/>
                      <a:pt x="24" y="10"/>
                    </a:cubicBezTo>
                    <a:cubicBezTo>
                      <a:pt x="25" y="15"/>
                      <a:pt x="20" y="18"/>
                      <a:pt x="18" y="22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73" name="Freeform 275"/>
              <p:cNvSpPr>
                <a:spLocks/>
              </p:cNvSpPr>
              <p:nvPr userDrawn="1"/>
            </p:nvSpPr>
            <p:spPr bwMode="auto">
              <a:xfrm>
                <a:off x="5126" y="1121"/>
                <a:ext cx="43" cy="33"/>
              </a:xfrm>
              <a:custGeom>
                <a:avLst/>
                <a:gdLst>
                  <a:gd name="T0" fmla="*/ 0 w 29"/>
                  <a:gd name="T1" fmla="*/ 6 h 22"/>
                  <a:gd name="T2" fmla="*/ 27 w 29"/>
                  <a:gd name="T3" fmla="*/ 6 h 22"/>
                  <a:gd name="T4" fmla="*/ 24 w 29"/>
                  <a:gd name="T5" fmla="*/ 12 h 22"/>
                  <a:gd name="T6" fmla="*/ 18 w 29"/>
                  <a:gd name="T7" fmla="*/ 18 h 22"/>
                  <a:gd name="T8" fmla="*/ 3 w 29"/>
                  <a:gd name="T9" fmla="*/ 15 h 22"/>
                  <a:gd name="T10" fmla="*/ 0 w 29"/>
                  <a:gd name="T11" fmla="*/ 6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" h="22">
                    <a:moveTo>
                      <a:pt x="0" y="6"/>
                    </a:moveTo>
                    <a:cubicBezTo>
                      <a:pt x="9" y="0"/>
                      <a:pt x="18" y="3"/>
                      <a:pt x="27" y="6"/>
                    </a:cubicBezTo>
                    <a:cubicBezTo>
                      <a:pt x="29" y="9"/>
                      <a:pt x="26" y="10"/>
                      <a:pt x="24" y="12"/>
                    </a:cubicBezTo>
                    <a:cubicBezTo>
                      <a:pt x="22" y="14"/>
                      <a:pt x="20" y="16"/>
                      <a:pt x="18" y="18"/>
                    </a:cubicBezTo>
                    <a:cubicBezTo>
                      <a:pt x="12" y="22"/>
                      <a:pt x="7" y="22"/>
                      <a:pt x="3" y="15"/>
                    </a:cubicBezTo>
                    <a:cubicBezTo>
                      <a:pt x="2" y="12"/>
                      <a:pt x="1" y="9"/>
                      <a:pt x="0" y="6"/>
                    </a:cubicBezTo>
                    <a:close/>
                  </a:path>
                </a:pathLst>
              </a:cu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74" name="Freeform 276"/>
              <p:cNvSpPr>
                <a:spLocks/>
              </p:cNvSpPr>
              <p:nvPr userDrawn="1"/>
            </p:nvSpPr>
            <p:spPr bwMode="auto">
              <a:xfrm>
                <a:off x="5541" y="1059"/>
                <a:ext cx="44" cy="28"/>
              </a:xfrm>
              <a:custGeom>
                <a:avLst/>
                <a:gdLst>
                  <a:gd name="T0" fmla="*/ 30 w 30"/>
                  <a:gd name="T1" fmla="*/ 6 h 19"/>
                  <a:gd name="T2" fmla="*/ 24 w 30"/>
                  <a:gd name="T3" fmla="*/ 12 h 19"/>
                  <a:gd name="T4" fmla="*/ 0 w 30"/>
                  <a:gd name="T5" fmla="*/ 18 h 19"/>
                  <a:gd name="T6" fmla="*/ 24 w 30"/>
                  <a:gd name="T7" fmla="*/ 0 h 19"/>
                  <a:gd name="T8" fmla="*/ 30 w 30"/>
                  <a:gd name="T9" fmla="*/ 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19">
                    <a:moveTo>
                      <a:pt x="30" y="6"/>
                    </a:moveTo>
                    <a:cubicBezTo>
                      <a:pt x="28" y="8"/>
                      <a:pt x="26" y="10"/>
                      <a:pt x="24" y="12"/>
                    </a:cubicBezTo>
                    <a:cubicBezTo>
                      <a:pt x="15" y="10"/>
                      <a:pt x="9" y="19"/>
                      <a:pt x="0" y="18"/>
                    </a:cubicBezTo>
                    <a:cubicBezTo>
                      <a:pt x="1" y="2"/>
                      <a:pt x="16" y="6"/>
                      <a:pt x="24" y="0"/>
                    </a:cubicBezTo>
                    <a:cubicBezTo>
                      <a:pt x="28" y="0"/>
                      <a:pt x="29" y="2"/>
                      <a:pt x="30" y="6"/>
                    </a:cubicBezTo>
                    <a:close/>
                  </a:path>
                </a:pathLst>
              </a:cu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75" name="Freeform 277"/>
              <p:cNvSpPr>
                <a:spLocks/>
              </p:cNvSpPr>
              <p:nvPr userDrawn="1"/>
            </p:nvSpPr>
            <p:spPr bwMode="auto">
              <a:xfrm>
                <a:off x="5011" y="960"/>
                <a:ext cx="32" cy="36"/>
              </a:xfrm>
              <a:custGeom>
                <a:avLst/>
                <a:gdLst>
                  <a:gd name="T0" fmla="*/ 7 w 22"/>
                  <a:gd name="T1" fmla="*/ 0 h 24"/>
                  <a:gd name="T2" fmla="*/ 10 w 22"/>
                  <a:gd name="T3" fmla="*/ 0 h 24"/>
                  <a:gd name="T4" fmla="*/ 16 w 22"/>
                  <a:gd name="T5" fmla="*/ 24 h 24"/>
                  <a:gd name="T6" fmla="*/ 7 w 22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" h="24">
                    <a:moveTo>
                      <a:pt x="7" y="0"/>
                    </a:moveTo>
                    <a:cubicBezTo>
                      <a:pt x="8" y="0"/>
                      <a:pt x="9" y="0"/>
                      <a:pt x="10" y="0"/>
                    </a:cubicBezTo>
                    <a:cubicBezTo>
                      <a:pt x="18" y="7"/>
                      <a:pt x="22" y="14"/>
                      <a:pt x="16" y="24"/>
                    </a:cubicBezTo>
                    <a:cubicBezTo>
                      <a:pt x="0" y="21"/>
                      <a:pt x="4" y="11"/>
                      <a:pt x="7" y="0"/>
                    </a:cubicBezTo>
                    <a:close/>
                  </a:path>
                </a:pathLst>
              </a:cu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76" name="Freeform 278"/>
              <p:cNvSpPr>
                <a:spLocks/>
              </p:cNvSpPr>
              <p:nvPr userDrawn="1"/>
            </p:nvSpPr>
            <p:spPr bwMode="auto">
              <a:xfrm>
                <a:off x="226" y="2357"/>
                <a:ext cx="46" cy="37"/>
              </a:xfrm>
              <a:custGeom>
                <a:avLst/>
                <a:gdLst>
                  <a:gd name="T0" fmla="*/ 18 w 31"/>
                  <a:gd name="T1" fmla="*/ 25 h 25"/>
                  <a:gd name="T2" fmla="*/ 22 w 31"/>
                  <a:gd name="T3" fmla="*/ 18 h 25"/>
                  <a:gd name="T4" fmla="*/ 20 w 31"/>
                  <a:gd name="T5" fmla="*/ 8 h 25"/>
                  <a:gd name="T6" fmla="*/ 12 w 31"/>
                  <a:gd name="T7" fmla="*/ 13 h 25"/>
                  <a:gd name="T8" fmla="*/ 6 w 31"/>
                  <a:gd name="T9" fmla="*/ 21 h 25"/>
                  <a:gd name="T10" fmla="*/ 0 w 31"/>
                  <a:gd name="T11" fmla="*/ 10 h 25"/>
                  <a:gd name="T12" fmla="*/ 9 w 31"/>
                  <a:gd name="T13" fmla="*/ 9 h 25"/>
                  <a:gd name="T14" fmla="*/ 27 w 31"/>
                  <a:gd name="T15" fmla="*/ 9 h 25"/>
                  <a:gd name="T16" fmla="*/ 18 w 31"/>
                  <a:gd name="T17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" h="25">
                    <a:moveTo>
                      <a:pt x="18" y="25"/>
                    </a:moveTo>
                    <a:cubicBezTo>
                      <a:pt x="19" y="23"/>
                      <a:pt x="21" y="20"/>
                      <a:pt x="22" y="18"/>
                    </a:cubicBezTo>
                    <a:cubicBezTo>
                      <a:pt x="24" y="14"/>
                      <a:pt x="25" y="9"/>
                      <a:pt x="20" y="8"/>
                    </a:cubicBezTo>
                    <a:cubicBezTo>
                      <a:pt x="16" y="7"/>
                      <a:pt x="14" y="9"/>
                      <a:pt x="12" y="13"/>
                    </a:cubicBezTo>
                    <a:cubicBezTo>
                      <a:pt x="11" y="16"/>
                      <a:pt x="12" y="22"/>
                      <a:pt x="6" y="21"/>
                    </a:cubicBezTo>
                    <a:cubicBezTo>
                      <a:pt x="0" y="21"/>
                      <a:pt x="0" y="15"/>
                      <a:pt x="0" y="10"/>
                    </a:cubicBezTo>
                    <a:cubicBezTo>
                      <a:pt x="3" y="12"/>
                      <a:pt x="6" y="11"/>
                      <a:pt x="9" y="9"/>
                    </a:cubicBezTo>
                    <a:cubicBezTo>
                      <a:pt x="15" y="3"/>
                      <a:pt x="23" y="0"/>
                      <a:pt x="27" y="9"/>
                    </a:cubicBezTo>
                    <a:cubicBezTo>
                      <a:pt x="31" y="17"/>
                      <a:pt x="27" y="23"/>
                      <a:pt x="18" y="25"/>
                    </a:cubicBezTo>
                    <a:close/>
                  </a:path>
                </a:pathLst>
              </a:cu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77" name="Freeform 279"/>
              <p:cNvSpPr>
                <a:spLocks/>
              </p:cNvSpPr>
              <p:nvPr userDrawn="1"/>
            </p:nvSpPr>
            <p:spPr bwMode="auto">
              <a:xfrm>
                <a:off x="5161" y="1123"/>
                <a:ext cx="40" cy="37"/>
              </a:xfrm>
              <a:custGeom>
                <a:avLst/>
                <a:gdLst>
                  <a:gd name="T0" fmla="*/ 0 w 27"/>
                  <a:gd name="T1" fmla="*/ 11 h 25"/>
                  <a:gd name="T2" fmla="*/ 3 w 27"/>
                  <a:gd name="T3" fmla="*/ 5 h 25"/>
                  <a:gd name="T4" fmla="*/ 9 w 27"/>
                  <a:gd name="T5" fmla="*/ 2 h 25"/>
                  <a:gd name="T6" fmla="*/ 25 w 27"/>
                  <a:gd name="T7" fmla="*/ 1 h 25"/>
                  <a:gd name="T8" fmla="*/ 27 w 27"/>
                  <a:gd name="T9" fmla="*/ 2 h 25"/>
                  <a:gd name="T10" fmla="*/ 23 w 27"/>
                  <a:gd name="T11" fmla="*/ 18 h 25"/>
                  <a:gd name="T12" fmla="*/ 17 w 27"/>
                  <a:gd name="T13" fmla="*/ 25 h 25"/>
                  <a:gd name="T14" fmla="*/ 12 w 27"/>
                  <a:gd name="T15" fmla="*/ 19 h 25"/>
                  <a:gd name="T16" fmla="*/ 0 w 27"/>
                  <a:gd name="T17" fmla="*/ 1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" h="25">
                    <a:moveTo>
                      <a:pt x="0" y="11"/>
                    </a:moveTo>
                    <a:cubicBezTo>
                      <a:pt x="1" y="9"/>
                      <a:pt x="2" y="7"/>
                      <a:pt x="3" y="5"/>
                    </a:cubicBezTo>
                    <a:cubicBezTo>
                      <a:pt x="5" y="4"/>
                      <a:pt x="7" y="3"/>
                      <a:pt x="9" y="2"/>
                    </a:cubicBezTo>
                    <a:cubicBezTo>
                      <a:pt x="14" y="0"/>
                      <a:pt x="19" y="1"/>
                      <a:pt x="25" y="1"/>
                    </a:cubicBezTo>
                    <a:cubicBezTo>
                      <a:pt x="25" y="1"/>
                      <a:pt x="26" y="1"/>
                      <a:pt x="27" y="2"/>
                    </a:cubicBezTo>
                    <a:cubicBezTo>
                      <a:pt x="26" y="7"/>
                      <a:pt x="19" y="11"/>
                      <a:pt x="23" y="18"/>
                    </a:cubicBezTo>
                    <a:cubicBezTo>
                      <a:pt x="24" y="21"/>
                      <a:pt x="22" y="25"/>
                      <a:pt x="17" y="25"/>
                    </a:cubicBezTo>
                    <a:cubicBezTo>
                      <a:pt x="14" y="25"/>
                      <a:pt x="12" y="22"/>
                      <a:pt x="12" y="19"/>
                    </a:cubicBezTo>
                    <a:cubicBezTo>
                      <a:pt x="17" y="2"/>
                      <a:pt x="6" y="11"/>
                      <a:pt x="0" y="11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78" name="Freeform 280"/>
              <p:cNvSpPr>
                <a:spLocks/>
              </p:cNvSpPr>
              <p:nvPr userDrawn="1"/>
            </p:nvSpPr>
            <p:spPr bwMode="auto">
              <a:xfrm>
                <a:off x="4947" y="2420"/>
                <a:ext cx="40" cy="34"/>
              </a:xfrm>
              <a:custGeom>
                <a:avLst/>
                <a:gdLst>
                  <a:gd name="T0" fmla="*/ 27 w 27"/>
                  <a:gd name="T1" fmla="*/ 0 h 23"/>
                  <a:gd name="T2" fmla="*/ 0 w 27"/>
                  <a:gd name="T3" fmla="*/ 12 h 23"/>
                  <a:gd name="T4" fmla="*/ 27 w 27"/>
                  <a:gd name="T5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7" h="23">
                    <a:moveTo>
                      <a:pt x="27" y="0"/>
                    </a:moveTo>
                    <a:cubicBezTo>
                      <a:pt x="23" y="19"/>
                      <a:pt x="13" y="23"/>
                      <a:pt x="0" y="12"/>
                    </a:cubicBezTo>
                    <a:cubicBezTo>
                      <a:pt x="9" y="8"/>
                      <a:pt x="18" y="4"/>
                      <a:pt x="27" y="0"/>
                    </a:cubicBezTo>
                    <a:close/>
                  </a:path>
                </a:pathLst>
              </a:cu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79" name="Freeform 281"/>
              <p:cNvSpPr>
                <a:spLocks/>
              </p:cNvSpPr>
              <p:nvPr userDrawn="1"/>
            </p:nvSpPr>
            <p:spPr bwMode="auto">
              <a:xfrm>
                <a:off x="400" y="726"/>
                <a:ext cx="25" cy="35"/>
              </a:xfrm>
              <a:custGeom>
                <a:avLst/>
                <a:gdLst>
                  <a:gd name="T0" fmla="*/ 6 w 17"/>
                  <a:gd name="T1" fmla="*/ 24 h 24"/>
                  <a:gd name="T2" fmla="*/ 0 w 17"/>
                  <a:gd name="T3" fmla="*/ 2 h 24"/>
                  <a:gd name="T4" fmla="*/ 16 w 17"/>
                  <a:gd name="T5" fmla="*/ 9 h 24"/>
                  <a:gd name="T6" fmla="*/ 6 w 17"/>
                  <a:gd name="T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" h="24">
                    <a:moveTo>
                      <a:pt x="6" y="24"/>
                    </a:moveTo>
                    <a:cubicBezTo>
                      <a:pt x="2" y="17"/>
                      <a:pt x="1" y="10"/>
                      <a:pt x="0" y="2"/>
                    </a:cubicBezTo>
                    <a:cubicBezTo>
                      <a:pt x="6" y="3"/>
                      <a:pt x="14" y="0"/>
                      <a:pt x="16" y="9"/>
                    </a:cubicBezTo>
                    <a:cubicBezTo>
                      <a:pt x="17" y="16"/>
                      <a:pt x="13" y="21"/>
                      <a:pt x="6" y="24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80" name="Freeform 282"/>
              <p:cNvSpPr>
                <a:spLocks/>
              </p:cNvSpPr>
              <p:nvPr userDrawn="1"/>
            </p:nvSpPr>
            <p:spPr bwMode="auto">
              <a:xfrm>
                <a:off x="4874" y="746"/>
                <a:ext cx="37" cy="28"/>
              </a:xfrm>
              <a:custGeom>
                <a:avLst/>
                <a:gdLst>
                  <a:gd name="T0" fmla="*/ 6 w 25"/>
                  <a:gd name="T1" fmla="*/ 19 h 19"/>
                  <a:gd name="T2" fmla="*/ 0 w 25"/>
                  <a:gd name="T3" fmla="*/ 10 h 19"/>
                  <a:gd name="T4" fmla="*/ 24 w 25"/>
                  <a:gd name="T5" fmla="*/ 13 h 19"/>
                  <a:gd name="T6" fmla="*/ 21 w 25"/>
                  <a:gd name="T7" fmla="*/ 19 h 19"/>
                  <a:gd name="T8" fmla="*/ 6 w 25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19">
                    <a:moveTo>
                      <a:pt x="6" y="19"/>
                    </a:moveTo>
                    <a:cubicBezTo>
                      <a:pt x="4" y="16"/>
                      <a:pt x="2" y="13"/>
                      <a:pt x="0" y="10"/>
                    </a:cubicBezTo>
                    <a:cubicBezTo>
                      <a:pt x="9" y="0"/>
                      <a:pt x="17" y="3"/>
                      <a:pt x="24" y="13"/>
                    </a:cubicBezTo>
                    <a:cubicBezTo>
                      <a:pt x="25" y="16"/>
                      <a:pt x="22" y="17"/>
                      <a:pt x="21" y="19"/>
                    </a:cubicBezTo>
                    <a:cubicBezTo>
                      <a:pt x="16" y="19"/>
                      <a:pt x="11" y="19"/>
                      <a:pt x="6" y="19"/>
                    </a:cubicBezTo>
                    <a:close/>
                  </a:path>
                </a:pathLst>
              </a:cu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81" name="Freeform 283"/>
              <p:cNvSpPr>
                <a:spLocks/>
              </p:cNvSpPr>
              <p:nvPr userDrawn="1"/>
            </p:nvSpPr>
            <p:spPr bwMode="auto">
              <a:xfrm>
                <a:off x="4041" y="439"/>
                <a:ext cx="31" cy="64"/>
              </a:xfrm>
              <a:custGeom>
                <a:avLst/>
                <a:gdLst>
                  <a:gd name="T0" fmla="*/ 12 w 21"/>
                  <a:gd name="T1" fmla="*/ 4 h 43"/>
                  <a:gd name="T2" fmla="*/ 21 w 21"/>
                  <a:gd name="T3" fmla="*/ 42 h 43"/>
                  <a:gd name="T4" fmla="*/ 20 w 21"/>
                  <a:gd name="T5" fmla="*/ 43 h 43"/>
                  <a:gd name="T6" fmla="*/ 0 w 21"/>
                  <a:gd name="T7" fmla="*/ 21 h 43"/>
                  <a:gd name="T8" fmla="*/ 0 w 21"/>
                  <a:gd name="T9" fmla="*/ 16 h 43"/>
                  <a:gd name="T10" fmla="*/ 8 w 21"/>
                  <a:gd name="T11" fmla="*/ 0 h 43"/>
                  <a:gd name="T12" fmla="*/ 12 w 21"/>
                  <a:gd name="T13" fmla="*/ 4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" h="43">
                    <a:moveTo>
                      <a:pt x="12" y="4"/>
                    </a:moveTo>
                    <a:cubicBezTo>
                      <a:pt x="5" y="19"/>
                      <a:pt x="6" y="32"/>
                      <a:pt x="21" y="42"/>
                    </a:cubicBezTo>
                    <a:cubicBezTo>
                      <a:pt x="20" y="42"/>
                      <a:pt x="20" y="43"/>
                      <a:pt x="20" y="43"/>
                    </a:cubicBezTo>
                    <a:cubicBezTo>
                      <a:pt x="7" y="41"/>
                      <a:pt x="3" y="32"/>
                      <a:pt x="0" y="21"/>
                    </a:cubicBezTo>
                    <a:cubicBezTo>
                      <a:pt x="0" y="19"/>
                      <a:pt x="0" y="18"/>
                      <a:pt x="0" y="16"/>
                    </a:cubicBezTo>
                    <a:cubicBezTo>
                      <a:pt x="3" y="11"/>
                      <a:pt x="3" y="4"/>
                      <a:pt x="8" y="0"/>
                    </a:cubicBezTo>
                    <a:cubicBezTo>
                      <a:pt x="10" y="0"/>
                      <a:pt x="11" y="2"/>
                      <a:pt x="12" y="4"/>
                    </a:cubicBezTo>
                    <a:close/>
                  </a:path>
                </a:pathLst>
              </a:custGeom>
              <a:solidFill>
                <a:srgbClr val="658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82" name="Freeform 284"/>
              <p:cNvSpPr>
                <a:spLocks/>
              </p:cNvSpPr>
              <p:nvPr userDrawn="1"/>
            </p:nvSpPr>
            <p:spPr bwMode="auto">
              <a:xfrm>
                <a:off x="878" y="3115"/>
                <a:ext cx="44" cy="62"/>
              </a:xfrm>
              <a:custGeom>
                <a:avLst/>
                <a:gdLst>
                  <a:gd name="T0" fmla="*/ 0 w 30"/>
                  <a:gd name="T1" fmla="*/ 3 h 42"/>
                  <a:gd name="T2" fmla="*/ 4 w 30"/>
                  <a:gd name="T3" fmla="*/ 0 h 42"/>
                  <a:gd name="T4" fmla="*/ 30 w 30"/>
                  <a:gd name="T5" fmla="*/ 36 h 42"/>
                  <a:gd name="T6" fmla="*/ 28 w 30"/>
                  <a:gd name="T7" fmla="*/ 42 h 42"/>
                  <a:gd name="T8" fmla="*/ 0 w 30"/>
                  <a:gd name="T9" fmla="*/ 3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42">
                    <a:moveTo>
                      <a:pt x="0" y="3"/>
                    </a:moveTo>
                    <a:cubicBezTo>
                      <a:pt x="1" y="2"/>
                      <a:pt x="2" y="1"/>
                      <a:pt x="4" y="0"/>
                    </a:cubicBezTo>
                    <a:cubicBezTo>
                      <a:pt x="18" y="7"/>
                      <a:pt x="24" y="22"/>
                      <a:pt x="30" y="36"/>
                    </a:cubicBezTo>
                    <a:cubicBezTo>
                      <a:pt x="28" y="37"/>
                      <a:pt x="28" y="40"/>
                      <a:pt x="28" y="42"/>
                    </a:cubicBezTo>
                    <a:cubicBezTo>
                      <a:pt x="21" y="27"/>
                      <a:pt x="12" y="14"/>
                      <a:pt x="0" y="3"/>
                    </a:cubicBezTo>
                    <a:close/>
                  </a:path>
                </a:pathLst>
              </a:custGeom>
              <a:solidFill>
                <a:srgbClr val="5285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83" name="Freeform 285"/>
              <p:cNvSpPr>
                <a:spLocks/>
              </p:cNvSpPr>
              <p:nvPr userDrawn="1"/>
            </p:nvSpPr>
            <p:spPr bwMode="auto">
              <a:xfrm>
                <a:off x="4856" y="860"/>
                <a:ext cx="40" cy="32"/>
              </a:xfrm>
              <a:custGeom>
                <a:avLst/>
                <a:gdLst>
                  <a:gd name="T0" fmla="*/ 9 w 27"/>
                  <a:gd name="T1" fmla="*/ 20 h 22"/>
                  <a:gd name="T2" fmla="*/ 0 w 27"/>
                  <a:gd name="T3" fmla="*/ 17 h 22"/>
                  <a:gd name="T4" fmla="*/ 27 w 27"/>
                  <a:gd name="T5" fmla="*/ 17 h 22"/>
                  <a:gd name="T6" fmla="*/ 21 w 27"/>
                  <a:gd name="T7" fmla="*/ 20 h 22"/>
                  <a:gd name="T8" fmla="*/ 9 w 27"/>
                  <a:gd name="T9" fmla="*/ 2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2">
                    <a:moveTo>
                      <a:pt x="9" y="20"/>
                    </a:moveTo>
                    <a:cubicBezTo>
                      <a:pt x="7" y="16"/>
                      <a:pt x="3" y="17"/>
                      <a:pt x="0" y="17"/>
                    </a:cubicBezTo>
                    <a:cubicBezTo>
                      <a:pt x="6" y="0"/>
                      <a:pt x="10" y="0"/>
                      <a:pt x="27" y="17"/>
                    </a:cubicBezTo>
                    <a:cubicBezTo>
                      <a:pt x="25" y="19"/>
                      <a:pt x="23" y="20"/>
                      <a:pt x="21" y="20"/>
                    </a:cubicBezTo>
                    <a:cubicBezTo>
                      <a:pt x="17" y="21"/>
                      <a:pt x="13" y="22"/>
                      <a:pt x="9" y="2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84" name="Freeform 286"/>
              <p:cNvSpPr>
                <a:spLocks/>
              </p:cNvSpPr>
              <p:nvPr userDrawn="1"/>
            </p:nvSpPr>
            <p:spPr bwMode="auto">
              <a:xfrm>
                <a:off x="199" y="2642"/>
                <a:ext cx="40" cy="35"/>
              </a:xfrm>
              <a:custGeom>
                <a:avLst/>
                <a:gdLst>
                  <a:gd name="T0" fmla="*/ 27 w 27"/>
                  <a:gd name="T1" fmla="*/ 22 h 24"/>
                  <a:gd name="T2" fmla="*/ 18 w 27"/>
                  <a:gd name="T3" fmla="*/ 22 h 24"/>
                  <a:gd name="T4" fmla="*/ 7 w 27"/>
                  <a:gd name="T5" fmla="*/ 20 h 24"/>
                  <a:gd name="T6" fmla="*/ 13 w 27"/>
                  <a:gd name="T7" fmla="*/ 9 h 24"/>
                  <a:gd name="T8" fmla="*/ 0 w 27"/>
                  <a:gd name="T9" fmla="*/ 4 h 24"/>
                  <a:gd name="T10" fmla="*/ 21 w 27"/>
                  <a:gd name="T11" fmla="*/ 18 h 24"/>
                  <a:gd name="T12" fmla="*/ 27 w 27"/>
                  <a:gd name="T13" fmla="*/ 2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" h="24">
                    <a:moveTo>
                      <a:pt x="27" y="22"/>
                    </a:moveTo>
                    <a:cubicBezTo>
                      <a:pt x="24" y="22"/>
                      <a:pt x="21" y="22"/>
                      <a:pt x="18" y="22"/>
                    </a:cubicBezTo>
                    <a:cubicBezTo>
                      <a:pt x="14" y="22"/>
                      <a:pt x="10" y="24"/>
                      <a:pt x="7" y="20"/>
                    </a:cubicBezTo>
                    <a:cubicBezTo>
                      <a:pt x="4" y="14"/>
                      <a:pt x="12" y="13"/>
                      <a:pt x="13" y="9"/>
                    </a:cubicBezTo>
                    <a:cubicBezTo>
                      <a:pt x="9" y="5"/>
                      <a:pt x="3" y="9"/>
                      <a:pt x="0" y="4"/>
                    </a:cubicBezTo>
                    <a:cubicBezTo>
                      <a:pt x="10" y="4"/>
                      <a:pt x="23" y="0"/>
                      <a:pt x="21" y="18"/>
                    </a:cubicBezTo>
                    <a:cubicBezTo>
                      <a:pt x="21" y="19"/>
                      <a:pt x="25" y="21"/>
                      <a:pt x="27" y="22"/>
                    </a:cubicBezTo>
                    <a:close/>
                  </a:path>
                </a:pathLst>
              </a:cu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85" name="Freeform 287"/>
              <p:cNvSpPr>
                <a:spLocks/>
              </p:cNvSpPr>
              <p:nvPr userDrawn="1"/>
            </p:nvSpPr>
            <p:spPr bwMode="auto">
              <a:xfrm>
                <a:off x="90" y="2203"/>
                <a:ext cx="35" cy="40"/>
              </a:xfrm>
              <a:custGeom>
                <a:avLst/>
                <a:gdLst>
                  <a:gd name="T0" fmla="*/ 21 w 24"/>
                  <a:gd name="T1" fmla="*/ 27 h 27"/>
                  <a:gd name="T2" fmla="*/ 5 w 24"/>
                  <a:gd name="T3" fmla="*/ 11 h 27"/>
                  <a:gd name="T4" fmla="*/ 1 w 24"/>
                  <a:gd name="T5" fmla="*/ 5 h 27"/>
                  <a:gd name="T6" fmla="*/ 9 w 24"/>
                  <a:gd name="T7" fmla="*/ 1 h 27"/>
                  <a:gd name="T8" fmla="*/ 24 w 24"/>
                  <a:gd name="T9" fmla="*/ 8 h 27"/>
                  <a:gd name="T10" fmla="*/ 21 w 24"/>
                  <a:gd name="T11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7">
                    <a:moveTo>
                      <a:pt x="21" y="27"/>
                    </a:moveTo>
                    <a:cubicBezTo>
                      <a:pt x="17" y="21"/>
                      <a:pt x="18" y="9"/>
                      <a:pt x="5" y="11"/>
                    </a:cubicBezTo>
                    <a:cubicBezTo>
                      <a:pt x="2" y="12"/>
                      <a:pt x="0" y="9"/>
                      <a:pt x="1" y="5"/>
                    </a:cubicBezTo>
                    <a:cubicBezTo>
                      <a:pt x="2" y="2"/>
                      <a:pt x="4" y="0"/>
                      <a:pt x="9" y="1"/>
                    </a:cubicBezTo>
                    <a:cubicBezTo>
                      <a:pt x="14" y="2"/>
                      <a:pt x="18" y="8"/>
                      <a:pt x="24" y="8"/>
                    </a:cubicBezTo>
                    <a:cubicBezTo>
                      <a:pt x="23" y="15"/>
                      <a:pt x="20" y="20"/>
                      <a:pt x="21" y="27"/>
                    </a:cubicBezTo>
                    <a:close/>
                  </a:path>
                </a:pathLst>
              </a:cu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86" name="Freeform 288"/>
              <p:cNvSpPr>
                <a:spLocks/>
              </p:cNvSpPr>
              <p:nvPr userDrawn="1"/>
            </p:nvSpPr>
            <p:spPr bwMode="auto">
              <a:xfrm>
                <a:off x="5440" y="1018"/>
                <a:ext cx="28" cy="37"/>
              </a:xfrm>
              <a:custGeom>
                <a:avLst/>
                <a:gdLst>
                  <a:gd name="T0" fmla="*/ 12 w 19"/>
                  <a:gd name="T1" fmla="*/ 0 h 25"/>
                  <a:gd name="T2" fmla="*/ 17 w 19"/>
                  <a:gd name="T3" fmla="*/ 10 h 25"/>
                  <a:gd name="T4" fmla="*/ 15 w 19"/>
                  <a:gd name="T5" fmla="*/ 25 h 25"/>
                  <a:gd name="T6" fmla="*/ 12 w 19"/>
                  <a:gd name="T7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25">
                    <a:moveTo>
                      <a:pt x="12" y="0"/>
                    </a:moveTo>
                    <a:cubicBezTo>
                      <a:pt x="18" y="1"/>
                      <a:pt x="19" y="6"/>
                      <a:pt x="17" y="10"/>
                    </a:cubicBezTo>
                    <a:cubicBezTo>
                      <a:pt x="15" y="15"/>
                      <a:pt x="15" y="20"/>
                      <a:pt x="15" y="25"/>
                    </a:cubicBezTo>
                    <a:cubicBezTo>
                      <a:pt x="0" y="17"/>
                      <a:pt x="0" y="14"/>
                      <a:pt x="12" y="0"/>
                    </a:cubicBezTo>
                    <a:close/>
                  </a:path>
                </a:pathLst>
              </a:cu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87" name="Freeform 289"/>
              <p:cNvSpPr>
                <a:spLocks/>
              </p:cNvSpPr>
              <p:nvPr userDrawn="1"/>
            </p:nvSpPr>
            <p:spPr bwMode="auto">
              <a:xfrm>
                <a:off x="5405" y="1406"/>
                <a:ext cx="31" cy="43"/>
              </a:xfrm>
              <a:custGeom>
                <a:avLst/>
                <a:gdLst>
                  <a:gd name="T0" fmla="*/ 9 w 21"/>
                  <a:gd name="T1" fmla="*/ 0 h 29"/>
                  <a:gd name="T2" fmla="*/ 21 w 21"/>
                  <a:gd name="T3" fmla="*/ 27 h 29"/>
                  <a:gd name="T4" fmla="*/ 4 w 21"/>
                  <a:gd name="T5" fmla="*/ 21 h 29"/>
                  <a:gd name="T6" fmla="*/ 9 w 21"/>
                  <a:gd name="T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9">
                    <a:moveTo>
                      <a:pt x="9" y="0"/>
                    </a:moveTo>
                    <a:cubicBezTo>
                      <a:pt x="16" y="8"/>
                      <a:pt x="7" y="23"/>
                      <a:pt x="21" y="27"/>
                    </a:cubicBezTo>
                    <a:cubicBezTo>
                      <a:pt x="15" y="26"/>
                      <a:pt x="8" y="29"/>
                      <a:pt x="4" y="21"/>
                    </a:cubicBezTo>
                    <a:cubicBezTo>
                      <a:pt x="0" y="12"/>
                      <a:pt x="5" y="6"/>
                      <a:pt x="9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88" name="Freeform 290"/>
              <p:cNvSpPr>
                <a:spLocks/>
              </p:cNvSpPr>
              <p:nvPr userDrawn="1"/>
            </p:nvSpPr>
            <p:spPr bwMode="auto">
              <a:xfrm>
                <a:off x="3242" y="631"/>
                <a:ext cx="40" cy="27"/>
              </a:xfrm>
              <a:custGeom>
                <a:avLst/>
                <a:gdLst>
                  <a:gd name="T0" fmla="*/ 4 w 27"/>
                  <a:gd name="T1" fmla="*/ 18 h 18"/>
                  <a:gd name="T2" fmla="*/ 7 w 27"/>
                  <a:gd name="T3" fmla="*/ 13 h 18"/>
                  <a:gd name="T4" fmla="*/ 10 w 27"/>
                  <a:gd name="T5" fmla="*/ 1 h 18"/>
                  <a:gd name="T6" fmla="*/ 20 w 27"/>
                  <a:gd name="T7" fmla="*/ 11 h 18"/>
                  <a:gd name="T8" fmla="*/ 27 w 27"/>
                  <a:gd name="T9" fmla="*/ 18 h 18"/>
                  <a:gd name="T10" fmla="*/ 4 w 27"/>
                  <a:gd name="T11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" h="18">
                    <a:moveTo>
                      <a:pt x="4" y="18"/>
                    </a:moveTo>
                    <a:cubicBezTo>
                      <a:pt x="5" y="17"/>
                      <a:pt x="6" y="15"/>
                      <a:pt x="7" y="13"/>
                    </a:cubicBezTo>
                    <a:cubicBezTo>
                      <a:pt x="11" y="10"/>
                      <a:pt x="0" y="2"/>
                      <a:pt x="10" y="1"/>
                    </a:cubicBezTo>
                    <a:cubicBezTo>
                      <a:pt x="17" y="0"/>
                      <a:pt x="16" y="8"/>
                      <a:pt x="20" y="11"/>
                    </a:cubicBezTo>
                    <a:cubicBezTo>
                      <a:pt x="22" y="14"/>
                      <a:pt x="25" y="16"/>
                      <a:pt x="27" y="18"/>
                    </a:cubicBezTo>
                    <a:cubicBezTo>
                      <a:pt x="19" y="18"/>
                      <a:pt x="12" y="18"/>
                      <a:pt x="4" y="18"/>
                    </a:cubicBezTo>
                    <a:close/>
                  </a:path>
                </a:pathLst>
              </a:cu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89" name="Freeform 291"/>
              <p:cNvSpPr>
                <a:spLocks/>
              </p:cNvSpPr>
              <p:nvPr userDrawn="1"/>
            </p:nvSpPr>
            <p:spPr bwMode="auto">
              <a:xfrm>
                <a:off x="5014" y="1917"/>
                <a:ext cx="38" cy="31"/>
              </a:xfrm>
              <a:custGeom>
                <a:avLst/>
                <a:gdLst>
                  <a:gd name="T0" fmla="*/ 8 w 26"/>
                  <a:gd name="T1" fmla="*/ 0 h 21"/>
                  <a:gd name="T2" fmla="*/ 20 w 26"/>
                  <a:gd name="T3" fmla="*/ 8 h 21"/>
                  <a:gd name="T4" fmla="*/ 26 w 26"/>
                  <a:gd name="T5" fmla="*/ 13 h 21"/>
                  <a:gd name="T6" fmla="*/ 21 w 26"/>
                  <a:gd name="T7" fmla="*/ 16 h 21"/>
                  <a:gd name="T8" fmla="*/ 5 w 26"/>
                  <a:gd name="T9" fmla="*/ 16 h 21"/>
                  <a:gd name="T10" fmla="*/ 8 w 26"/>
                  <a:gd name="T11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21">
                    <a:moveTo>
                      <a:pt x="8" y="0"/>
                    </a:moveTo>
                    <a:cubicBezTo>
                      <a:pt x="11" y="5"/>
                      <a:pt x="10" y="14"/>
                      <a:pt x="20" y="8"/>
                    </a:cubicBezTo>
                    <a:cubicBezTo>
                      <a:pt x="22" y="6"/>
                      <a:pt x="25" y="10"/>
                      <a:pt x="26" y="13"/>
                    </a:cubicBezTo>
                    <a:cubicBezTo>
                      <a:pt x="24" y="14"/>
                      <a:pt x="23" y="15"/>
                      <a:pt x="21" y="16"/>
                    </a:cubicBezTo>
                    <a:cubicBezTo>
                      <a:pt x="16" y="20"/>
                      <a:pt x="10" y="21"/>
                      <a:pt x="5" y="16"/>
                    </a:cubicBezTo>
                    <a:cubicBezTo>
                      <a:pt x="0" y="10"/>
                      <a:pt x="4" y="5"/>
                      <a:pt x="8" y="0"/>
                    </a:cubicBezTo>
                    <a:close/>
                  </a:path>
                </a:pathLst>
              </a:cu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90" name="Freeform 292"/>
              <p:cNvSpPr>
                <a:spLocks/>
              </p:cNvSpPr>
              <p:nvPr userDrawn="1"/>
            </p:nvSpPr>
            <p:spPr bwMode="auto">
              <a:xfrm>
                <a:off x="5480" y="1180"/>
                <a:ext cx="80" cy="30"/>
              </a:xfrm>
              <a:custGeom>
                <a:avLst/>
                <a:gdLst>
                  <a:gd name="T0" fmla="*/ 17 w 54"/>
                  <a:gd name="T1" fmla="*/ 5 h 20"/>
                  <a:gd name="T2" fmla="*/ 53 w 54"/>
                  <a:gd name="T3" fmla="*/ 2 h 20"/>
                  <a:gd name="T4" fmla="*/ 54 w 54"/>
                  <a:gd name="T5" fmla="*/ 4 h 20"/>
                  <a:gd name="T6" fmla="*/ 53 w 54"/>
                  <a:gd name="T7" fmla="*/ 5 h 20"/>
                  <a:gd name="T8" fmla="*/ 0 w 54"/>
                  <a:gd name="T9" fmla="*/ 20 h 20"/>
                  <a:gd name="T10" fmla="*/ 0 w 54"/>
                  <a:gd name="T11" fmla="*/ 17 h 20"/>
                  <a:gd name="T12" fmla="*/ 17 w 54"/>
                  <a:gd name="T13" fmla="*/ 5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20">
                    <a:moveTo>
                      <a:pt x="17" y="5"/>
                    </a:moveTo>
                    <a:cubicBezTo>
                      <a:pt x="29" y="2"/>
                      <a:pt x="41" y="0"/>
                      <a:pt x="53" y="2"/>
                    </a:cubicBezTo>
                    <a:cubicBezTo>
                      <a:pt x="54" y="3"/>
                      <a:pt x="54" y="3"/>
                      <a:pt x="54" y="4"/>
                    </a:cubicBezTo>
                    <a:cubicBezTo>
                      <a:pt x="53" y="5"/>
                      <a:pt x="53" y="5"/>
                      <a:pt x="53" y="5"/>
                    </a:cubicBezTo>
                    <a:cubicBezTo>
                      <a:pt x="33" y="1"/>
                      <a:pt x="16" y="11"/>
                      <a:pt x="0" y="20"/>
                    </a:cubicBezTo>
                    <a:cubicBezTo>
                      <a:pt x="0" y="19"/>
                      <a:pt x="0" y="18"/>
                      <a:pt x="0" y="17"/>
                    </a:cubicBezTo>
                    <a:cubicBezTo>
                      <a:pt x="5" y="12"/>
                      <a:pt x="11" y="8"/>
                      <a:pt x="17" y="5"/>
                    </a:cubicBezTo>
                    <a:close/>
                  </a:path>
                </a:pathLst>
              </a:cu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91" name="Freeform 293"/>
              <p:cNvSpPr>
                <a:spLocks/>
              </p:cNvSpPr>
              <p:nvPr userDrawn="1"/>
            </p:nvSpPr>
            <p:spPr bwMode="auto">
              <a:xfrm>
                <a:off x="244" y="2879"/>
                <a:ext cx="29" cy="36"/>
              </a:xfrm>
              <a:custGeom>
                <a:avLst/>
                <a:gdLst>
                  <a:gd name="T0" fmla="*/ 20 w 20"/>
                  <a:gd name="T1" fmla="*/ 12 h 24"/>
                  <a:gd name="T2" fmla="*/ 15 w 20"/>
                  <a:gd name="T3" fmla="*/ 17 h 24"/>
                  <a:gd name="T4" fmla="*/ 6 w 20"/>
                  <a:gd name="T5" fmla="*/ 22 h 24"/>
                  <a:gd name="T6" fmla="*/ 1 w 20"/>
                  <a:gd name="T7" fmla="*/ 18 h 24"/>
                  <a:gd name="T8" fmla="*/ 8 w 20"/>
                  <a:gd name="T9" fmla="*/ 10 h 24"/>
                  <a:gd name="T10" fmla="*/ 20 w 20"/>
                  <a:gd name="T11" fmla="*/ 0 h 24"/>
                  <a:gd name="T12" fmla="*/ 20 w 20"/>
                  <a:gd name="T13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24">
                    <a:moveTo>
                      <a:pt x="20" y="12"/>
                    </a:moveTo>
                    <a:cubicBezTo>
                      <a:pt x="19" y="13"/>
                      <a:pt x="16" y="15"/>
                      <a:pt x="15" y="17"/>
                    </a:cubicBezTo>
                    <a:cubicBezTo>
                      <a:pt x="13" y="20"/>
                      <a:pt x="12" y="24"/>
                      <a:pt x="6" y="22"/>
                    </a:cubicBezTo>
                    <a:cubicBezTo>
                      <a:pt x="4" y="22"/>
                      <a:pt x="1" y="20"/>
                      <a:pt x="1" y="18"/>
                    </a:cubicBezTo>
                    <a:cubicBezTo>
                      <a:pt x="0" y="13"/>
                      <a:pt x="6" y="13"/>
                      <a:pt x="8" y="10"/>
                    </a:cubicBezTo>
                    <a:cubicBezTo>
                      <a:pt x="13" y="7"/>
                      <a:pt x="16" y="3"/>
                      <a:pt x="20" y="0"/>
                    </a:cubicBezTo>
                    <a:cubicBezTo>
                      <a:pt x="20" y="4"/>
                      <a:pt x="17" y="8"/>
                      <a:pt x="20" y="12"/>
                    </a:cubicBezTo>
                    <a:close/>
                  </a:path>
                </a:pathLst>
              </a:cu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92" name="Freeform 294"/>
              <p:cNvSpPr>
                <a:spLocks/>
              </p:cNvSpPr>
              <p:nvPr userDrawn="1"/>
            </p:nvSpPr>
            <p:spPr bwMode="auto">
              <a:xfrm>
                <a:off x="5445" y="1064"/>
                <a:ext cx="38" cy="26"/>
              </a:xfrm>
              <a:custGeom>
                <a:avLst/>
                <a:gdLst>
                  <a:gd name="T0" fmla="*/ 12 w 26"/>
                  <a:gd name="T1" fmla="*/ 0 h 18"/>
                  <a:gd name="T2" fmla="*/ 24 w 26"/>
                  <a:gd name="T3" fmla="*/ 9 h 18"/>
                  <a:gd name="T4" fmla="*/ 21 w 26"/>
                  <a:gd name="T5" fmla="*/ 15 h 18"/>
                  <a:gd name="T6" fmla="*/ 12 w 26"/>
                  <a:gd name="T7" fmla="*/ 18 h 18"/>
                  <a:gd name="T8" fmla="*/ 9 w 26"/>
                  <a:gd name="T9" fmla="*/ 3 h 18"/>
                  <a:gd name="T10" fmla="*/ 12 w 26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18">
                    <a:moveTo>
                      <a:pt x="12" y="0"/>
                    </a:moveTo>
                    <a:cubicBezTo>
                      <a:pt x="16" y="2"/>
                      <a:pt x="22" y="3"/>
                      <a:pt x="24" y="9"/>
                    </a:cubicBezTo>
                    <a:cubicBezTo>
                      <a:pt x="26" y="12"/>
                      <a:pt x="22" y="13"/>
                      <a:pt x="21" y="15"/>
                    </a:cubicBezTo>
                    <a:cubicBezTo>
                      <a:pt x="18" y="16"/>
                      <a:pt x="15" y="17"/>
                      <a:pt x="12" y="18"/>
                    </a:cubicBezTo>
                    <a:cubicBezTo>
                      <a:pt x="0" y="12"/>
                      <a:pt x="0" y="11"/>
                      <a:pt x="9" y="3"/>
                    </a:cubicBezTo>
                    <a:cubicBezTo>
                      <a:pt x="10" y="2"/>
                      <a:pt x="11" y="1"/>
                      <a:pt x="12" y="0"/>
                    </a:cubicBezTo>
                    <a:close/>
                  </a:path>
                </a:pathLst>
              </a:cu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93" name="Freeform 295"/>
              <p:cNvSpPr>
                <a:spLocks/>
              </p:cNvSpPr>
              <p:nvPr userDrawn="1"/>
            </p:nvSpPr>
            <p:spPr bwMode="auto">
              <a:xfrm>
                <a:off x="3103" y="609"/>
                <a:ext cx="47" cy="44"/>
              </a:xfrm>
              <a:custGeom>
                <a:avLst/>
                <a:gdLst>
                  <a:gd name="T0" fmla="*/ 21 w 32"/>
                  <a:gd name="T1" fmla="*/ 0 h 30"/>
                  <a:gd name="T2" fmla="*/ 24 w 32"/>
                  <a:gd name="T3" fmla="*/ 9 h 30"/>
                  <a:gd name="T4" fmla="*/ 0 w 32"/>
                  <a:gd name="T5" fmla="*/ 30 h 30"/>
                  <a:gd name="T6" fmla="*/ 15 w 32"/>
                  <a:gd name="T7" fmla="*/ 9 h 30"/>
                  <a:gd name="T8" fmla="*/ 21 w 32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0">
                    <a:moveTo>
                      <a:pt x="21" y="0"/>
                    </a:moveTo>
                    <a:cubicBezTo>
                      <a:pt x="28" y="1"/>
                      <a:pt x="32" y="6"/>
                      <a:pt x="24" y="9"/>
                    </a:cubicBezTo>
                    <a:cubicBezTo>
                      <a:pt x="14" y="14"/>
                      <a:pt x="9" y="24"/>
                      <a:pt x="0" y="30"/>
                    </a:cubicBezTo>
                    <a:cubicBezTo>
                      <a:pt x="2" y="21"/>
                      <a:pt x="5" y="13"/>
                      <a:pt x="15" y="9"/>
                    </a:cubicBezTo>
                    <a:cubicBezTo>
                      <a:pt x="19" y="8"/>
                      <a:pt x="21" y="4"/>
                      <a:pt x="21" y="0"/>
                    </a:cubicBezTo>
                    <a:close/>
                  </a:path>
                </a:pathLst>
              </a:cu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94" name="Freeform 296"/>
              <p:cNvSpPr>
                <a:spLocks/>
              </p:cNvSpPr>
              <p:nvPr userDrawn="1"/>
            </p:nvSpPr>
            <p:spPr bwMode="auto">
              <a:xfrm>
                <a:off x="5125" y="1143"/>
                <a:ext cx="35" cy="25"/>
              </a:xfrm>
              <a:custGeom>
                <a:avLst/>
                <a:gdLst>
                  <a:gd name="T0" fmla="*/ 4 w 24"/>
                  <a:gd name="T1" fmla="*/ 0 h 17"/>
                  <a:gd name="T2" fmla="*/ 19 w 24"/>
                  <a:gd name="T3" fmla="*/ 3 h 17"/>
                  <a:gd name="T4" fmla="*/ 16 w 24"/>
                  <a:gd name="T5" fmla="*/ 13 h 17"/>
                  <a:gd name="T6" fmla="*/ 4 w 24"/>
                  <a:gd name="T7" fmla="*/ 11 h 17"/>
                  <a:gd name="T8" fmla="*/ 4 w 24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7">
                    <a:moveTo>
                      <a:pt x="4" y="0"/>
                    </a:moveTo>
                    <a:cubicBezTo>
                      <a:pt x="9" y="3"/>
                      <a:pt x="14" y="3"/>
                      <a:pt x="19" y="3"/>
                    </a:cubicBezTo>
                    <a:cubicBezTo>
                      <a:pt x="24" y="8"/>
                      <a:pt x="19" y="11"/>
                      <a:pt x="16" y="13"/>
                    </a:cubicBezTo>
                    <a:cubicBezTo>
                      <a:pt x="12" y="17"/>
                      <a:pt x="7" y="14"/>
                      <a:pt x="4" y="11"/>
                    </a:cubicBezTo>
                    <a:cubicBezTo>
                      <a:pt x="0" y="8"/>
                      <a:pt x="0" y="4"/>
                      <a:pt x="4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95" name="Freeform 297"/>
              <p:cNvSpPr>
                <a:spLocks/>
              </p:cNvSpPr>
              <p:nvPr userDrawn="1"/>
            </p:nvSpPr>
            <p:spPr bwMode="auto">
              <a:xfrm>
                <a:off x="3957" y="2860"/>
                <a:ext cx="45" cy="21"/>
              </a:xfrm>
              <a:custGeom>
                <a:avLst/>
                <a:gdLst>
                  <a:gd name="T0" fmla="*/ 0 w 30"/>
                  <a:gd name="T1" fmla="*/ 1 h 14"/>
                  <a:gd name="T2" fmla="*/ 30 w 30"/>
                  <a:gd name="T3" fmla="*/ 7 h 14"/>
                  <a:gd name="T4" fmla="*/ 0 w 30"/>
                  <a:gd name="T5" fmla="*/ 1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0" h="14">
                    <a:moveTo>
                      <a:pt x="0" y="1"/>
                    </a:moveTo>
                    <a:cubicBezTo>
                      <a:pt x="11" y="0"/>
                      <a:pt x="21" y="0"/>
                      <a:pt x="30" y="7"/>
                    </a:cubicBezTo>
                    <a:cubicBezTo>
                      <a:pt x="19" y="11"/>
                      <a:pt x="8" y="14"/>
                      <a:pt x="0" y="1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96" name="Freeform 298"/>
              <p:cNvSpPr>
                <a:spLocks/>
              </p:cNvSpPr>
              <p:nvPr userDrawn="1"/>
            </p:nvSpPr>
            <p:spPr bwMode="auto">
              <a:xfrm>
                <a:off x="5434" y="1062"/>
                <a:ext cx="28" cy="31"/>
              </a:xfrm>
              <a:custGeom>
                <a:avLst/>
                <a:gdLst>
                  <a:gd name="T0" fmla="*/ 16 w 19"/>
                  <a:gd name="T1" fmla="*/ 4 h 21"/>
                  <a:gd name="T2" fmla="*/ 19 w 19"/>
                  <a:gd name="T3" fmla="*/ 19 h 21"/>
                  <a:gd name="T4" fmla="*/ 16 w 19"/>
                  <a:gd name="T5" fmla="*/ 19 h 21"/>
                  <a:gd name="T6" fmla="*/ 1 w 19"/>
                  <a:gd name="T7" fmla="*/ 12 h 21"/>
                  <a:gd name="T8" fmla="*/ 16 w 19"/>
                  <a:gd name="T9" fmla="*/ 4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1">
                    <a:moveTo>
                      <a:pt x="16" y="4"/>
                    </a:moveTo>
                    <a:cubicBezTo>
                      <a:pt x="9" y="10"/>
                      <a:pt x="13" y="15"/>
                      <a:pt x="19" y="19"/>
                    </a:cubicBezTo>
                    <a:cubicBezTo>
                      <a:pt x="18" y="19"/>
                      <a:pt x="17" y="19"/>
                      <a:pt x="16" y="19"/>
                    </a:cubicBezTo>
                    <a:cubicBezTo>
                      <a:pt x="9" y="20"/>
                      <a:pt x="2" y="21"/>
                      <a:pt x="1" y="12"/>
                    </a:cubicBezTo>
                    <a:cubicBezTo>
                      <a:pt x="0" y="0"/>
                      <a:pt x="10" y="5"/>
                      <a:pt x="16" y="4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97" name="Freeform 299"/>
              <p:cNvSpPr>
                <a:spLocks/>
              </p:cNvSpPr>
              <p:nvPr userDrawn="1"/>
            </p:nvSpPr>
            <p:spPr bwMode="auto">
              <a:xfrm>
                <a:off x="3020" y="481"/>
                <a:ext cx="49" cy="36"/>
              </a:xfrm>
              <a:custGeom>
                <a:avLst/>
                <a:gdLst>
                  <a:gd name="T0" fmla="*/ 0 w 33"/>
                  <a:gd name="T1" fmla="*/ 3 h 25"/>
                  <a:gd name="T2" fmla="*/ 6 w 33"/>
                  <a:gd name="T3" fmla="*/ 4 h 25"/>
                  <a:gd name="T4" fmla="*/ 26 w 33"/>
                  <a:gd name="T5" fmla="*/ 10 h 25"/>
                  <a:gd name="T6" fmla="*/ 33 w 33"/>
                  <a:gd name="T7" fmla="*/ 15 h 25"/>
                  <a:gd name="T8" fmla="*/ 31 w 33"/>
                  <a:gd name="T9" fmla="*/ 15 h 25"/>
                  <a:gd name="T10" fmla="*/ 0 w 33"/>
                  <a:gd name="T11" fmla="*/ 3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25">
                    <a:moveTo>
                      <a:pt x="0" y="3"/>
                    </a:moveTo>
                    <a:cubicBezTo>
                      <a:pt x="3" y="0"/>
                      <a:pt x="4" y="3"/>
                      <a:pt x="6" y="4"/>
                    </a:cubicBezTo>
                    <a:cubicBezTo>
                      <a:pt x="12" y="10"/>
                      <a:pt x="16" y="18"/>
                      <a:pt x="26" y="10"/>
                    </a:cubicBezTo>
                    <a:cubicBezTo>
                      <a:pt x="28" y="8"/>
                      <a:pt x="31" y="12"/>
                      <a:pt x="33" y="15"/>
                    </a:cubicBezTo>
                    <a:cubicBezTo>
                      <a:pt x="32" y="15"/>
                      <a:pt x="31" y="14"/>
                      <a:pt x="31" y="15"/>
                    </a:cubicBezTo>
                    <a:cubicBezTo>
                      <a:pt x="15" y="25"/>
                      <a:pt x="7" y="16"/>
                      <a:pt x="0" y="3"/>
                    </a:cubicBezTo>
                    <a:close/>
                  </a:path>
                </a:pathLst>
              </a:cu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98" name="Freeform 300"/>
              <p:cNvSpPr>
                <a:spLocks/>
              </p:cNvSpPr>
              <p:nvPr userDrawn="1"/>
            </p:nvSpPr>
            <p:spPr bwMode="auto">
              <a:xfrm>
                <a:off x="5195" y="1090"/>
                <a:ext cx="46" cy="36"/>
              </a:xfrm>
              <a:custGeom>
                <a:avLst/>
                <a:gdLst>
                  <a:gd name="T0" fmla="*/ 24 w 31"/>
                  <a:gd name="T1" fmla="*/ 0 h 24"/>
                  <a:gd name="T2" fmla="*/ 16 w 31"/>
                  <a:gd name="T3" fmla="*/ 20 h 24"/>
                  <a:gd name="T4" fmla="*/ 4 w 31"/>
                  <a:gd name="T5" fmla="*/ 24 h 24"/>
                  <a:gd name="T6" fmla="*/ 4 w 31"/>
                  <a:gd name="T7" fmla="*/ 24 h 24"/>
                  <a:gd name="T8" fmla="*/ 10 w 31"/>
                  <a:gd name="T9" fmla="*/ 9 h 24"/>
                  <a:gd name="T10" fmla="*/ 24 w 31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" h="24">
                    <a:moveTo>
                      <a:pt x="24" y="0"/>
                    </a:moveTo>
                    <a:cubicBezTo>
                      <a:pt x="31" y="11"/>
                      <a:pt x="26" y="16"/>
                      <a:pt x="16" y="20"/>
                    </a:cubicBezTo>
                    <a:cubicBezTo>
                      <a:pt x="12" y="22"/>
                      <a:pt x="8" y="23"/>
                      <a:pt x="4" y="24"/>
                    </a:cubicBezTo>
                    <a:cubicBezTo>
                      <a:pt x="4" y="24"/>
                      <a:pt x="4" y="24"/>
                      <a:pt x="4" y="24"/>
                    </a:cubicBezTo>
                    <a:cubicBezTo>
                      <a:pt x="0" y="16"/>
                      <a:pt x="4" y="12"/>
                      <a:pt x="10" y="9"/>
                    </a:cubicBezTo>
                    <a:cubicBezTo>
                      <a:pt x="16" y="7"/>
                      <a:pt x="21" y="5"/>
                      <a:pt x="24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99" name="Freeform 301"/>
              <p:cNvSpPr>
                <a:spLocks/>
              </p:cNvSpPr>
              <p:nvPr userDrawn="1"/>
            </p:nvSpPr>
            <p:spPr bwMode="auto">
              <a:xfrm>
                <a:off x="4028" y="2937"/>
                <a:ext cx="21" cy="57"/>
              </a:xfrm>
              <a:custGeom>
                <a:avLst/>
                <a:gdLst>
                  <a:gd name="T0" fmla="*/ 3 w 14"/>
                  <a:gd name="T1" fmla="*/ 0 h 39"/>
                  <a:gd name="T2" fmla="*/ 7 w 14"/>
                  <a:gd name="T3" fmla="*/ 1 h 39"/>
                  <a:gd name="T4" fmla="*/ 11 w 14"/>
                  <a:gd name="T5" fmla="*/ 39 h 39"/>
                  <a:gd name="T6" fmla="*/ 3 w 14"/>
                  <a:gd name="T7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39">
                    <a:moveTo>
                      <a:pt x="3" y="0"/>
                    </a:moveTo>
                    <a:cubicBezTo>
                      <a:pt x="4" y="0"/>
                      <a:pt x="6" y="1"/>
                      <a:pt x="7" y="1"/>
                    </a:cubicBezTo>
                    <a:cubicBezTo>
                      <a:pt x="8" y="14"/>
                      <a:pt x="14" y="26"/>
                      <a:pt x="11" y="39"/>
                    </a:cubicBezTo>
                    <a:cubicBezTo>
                      <a:pt x="7" y="26"/>
                      <a:pt x="0" y="14"/>
                      <a:pt x="3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00" name="Freeform 302"/>
              <p:cNvSpPr>
                <a:spLocks/>
              </p:cNvSpPr>
              <p:nvPr userDrawn="1"/>
            </p:nvSpPr>
            <p:spPr bwMode="auto">
              <a:xfrm>
                <a:off x="5427" y="1718"/>
                <a:ext cx="19" cy="79"/>
              </a:xfrm>
              <a:custGeom>
                <a:avLst/>
                <a:gdLst>
                  <a:gd name="T0" fmla="*/ 9 w 13"/>
                  <a:gd name="T1" fmla="*/ 0 h 54"/>
                  <a:gd name="T2" fmla="*/ 12 w 13"/>
                  <a:gd name="T3" fmla="*/ 0 h 54"/>
                  <a:gd name="T4" fmla="*/ 6 w 13"/>
                  <a:gd name="T5" fmla="*/ 54 h 54"/>
                  <a:gd name="T6" fmla="*/ 9 w 13"/>
                  <a:gd name="T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" h="54">
                    <a:moveTo>
                      <a:pt x="9" y="0"/>
                    </a:moveTo>
                    <a:cubicBezTo>
                      <a:pt x="10" y="0"/>
                      <a:pt x="11" y="0"/>
                      <a:pt x="12" y="0"/>
                    </a:cubicBezTo>
                    <a:cubicBezTo>
                      <a:pt x="5" y="17"/>
                      <a:pt x="13" y="37"/>
                      <a:pt x="6" y="54"/>
                    </a:cubicBezTo>
                    <a:cubicBezTo>
                      <a:pt x="8" y="36"/>
                      <a:pt x="0" y="17"/>
                      <a:pt x="9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01" name="Freeform 303"/>
              <p:cNvSpPr>
                <a:spLocks/>
              </p:cNvSpPr>
              <p:nvPr userDrawn="1"/>
            </p:nvSpPr>
            <p:spPr bwMode="auto">
              <a:xfrm>
                <a:off x="5117" y="1811"/>
                <a:ext cx="22" cy="57"/>
              </a:xfrm>
              <a:custGeom>
                <a:avLst/>
                <a:gdLst>
                  <a:gd name="T0" fmla="*/ 15 w 15"/>
                  <a:gd name="T1" fmla="*/ 39 h 39"/>
                  <a:gd name="T2" fmla="*/ 8 w 15"/>
                  <a:gd name="T3" fmla="*/ 24 h 39"/>
                  <a:gd name="T4" fmla="*/ 0 w 15"/>
                  <a:gd name="T5" fmla="*/ 0 h 39"/>
                  <a:gd name="T6" fmla="*/ 15 w 15"/>
                  <a:gd name="T7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39">
                    <a:moveTo>
                      <a:pt x="15" y="39"/>
                    </a:moveTo>
                    <a:cubicBezTo>
                      <a:pt x="6" y="38"/>
                      <a:pt x="10" y="29"/>
                      <a:pt x="8" y="24"/>
                    </a:cubicBezTo>
                    <a:cubicBezTo>
                      <a:pt x="4" y="16"/>
                      <a:pt x="3" y="8"/>
                      <a:pt x="0" y="0"/>
                    </a:cubicBezTo>
                    <a:cubicBezTo>
                      <a:pt x="12" y="10"/>
                      <a:pt x="14" y="25"/>
                      <a:pt x="15" y="39"/>
                    </a:cubicBezTo>
                    <a:close/>
                  </a:path>
                </a:pathLst>
              </a:cu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02" name="Freeform 304"/>
              <p:cNvSpPr>
                <a:spLocks/>
              </p:cNvSpPr>
              <p:nvPr userDrawn="1"/>
            </p:nvSpPr>
            <p:spPr bwMode="auto">
              <a:xfrm>
                <a:off x="4117" y="2985"/>
                <a:ext cx="41" cy="23"/>
              </a:xfrm>
              <a:custGeom>
                <a:avLst/>
                <a:gdLst>
                  <a:gd name="T0" fmla="*/ 28 w 28"/>
                  <a:gd name="T1" fmla="*/ 15 h 15"/>
                  <a:gd name="T2" fmla="*/ 7 w 28"/>
                  <a:gd name="T3" fmla="*/ 10 h 15"/>
                  <a:gd name="T4" fmla="*/ 5 w 28"/>
                  <a:gd name="T5" fmla="*/ 0 h 15"/>
                  <a:gd name="T6" fmla="*/ 28 w 28"/>
                  <a:gd name="T7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" h="15">
                    <a:moveTo>
                      <a:pt x="28" y="15"/>
                    </a:moveTo>
                    <a:cubicBezTo>
                      <a:pt x="21" y="15"/>
                      <a:pt x="15" y="10"/>
                      <a:pt x="7" y="10"/>
                    </a:cubicBezTo>
                    <a:cubicBezTo>
                      <a:pt x="0" y="10"/>
                      <a:pt x="0" y="5"/>
                      <a:pt x="5" y="0"/>
                    </a:cubicBezTo>
                    <a:cubicBezTo>
                      <a:pt x="13" y="4"/>
                      <a:pt x="24" y="5"/>
                      <a:pt x="28" y="15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03" name="Freeform 305"/>
              <p:cNvSpPr>
                <a:spLocks/>
              </p:cNvSpPr>
              <p:nvPr userDrawn="1"/>
            </p:nvSpPr>
            <p:spPr bwMode="auto">
              <a:xfrm>
                <a:off x="5380" y="1013"/>
                <a:ext cx="43" cy="20"/>
              </a:xfrm>
              <a:custGeom>
                <a:avLst/>
                <a:gdLst>
                  <a:gd name="T0" fmla="*/ 0 w 29"/>
                  <a:gd name="T1" fmla="*/ 0 h 13"/>
                  <a:gd name="T2" fmla="*/ 29 w 29"/>
                  <a:gd name="T3" fmla="*/ 0 h 13"/>
                  <a:gd name="T4" fmla="*/ 0 w 29"/>
                  <a:gd name="T5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9" h="13">
                    <a:moveTo>
                      <a:pt x="0" y="0"/>
                    </a:moveTo>
                    <a:cubicBezTo>
                      <a:pt x="10" y="6"/>
                      <a:pt x="19" y="1"/>
                      <a:pt x="29" y="0"/>
                    </a:cubicBezTo>
                    <a:cubicBezTo>
                      <a:pt x="19" y="13"/>
                      <a:pt x="8" y="13"/>
                      <a:pt x="0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04" name="Freeform 306"/>
              <p:cNvSpPr>
                <a:spLocks/>
              </p:cNvSpPr>
              <p:nvPr userDrawn="1"/>
            </p:nvSpPr>
            <p:spPr bwMode="auto">
              <a:xfrm>
                <a:off x="148" y="2154"/>
                <a:ext cx="38" cy="26"/>
              </a:xfrm>
              <a:custGeom>
                <a:avLst/>
                <a:gdLst>
                  <a:gd name="T0" fmla="*/ 0 w 26"/>
                  <a:gd name="T1" fmla="*/ 8 h 17"/>
                  <a:gd name="T2" fmla="*/ 15 w 26"/>
                  <a:gd name="T3" fmla="*/ 2 h 17"/>
                  <a:gd name="T4" fmla="*/ 20 w 26"/>
                  <a:gd name="T5" fmla="*/ 2 h 17"/>
                  <a:gd name="T6" fmla="*/ 21 w 26"/>
                  <a:gd name="T7" fmla="*/ 3 h 17"/>
                  <a:gd name="T8" fmla="*/ 20 w 26"/>
                  <a:gd name="T9" fmla="*/ 14 h 17"/>
                  <a:gd name="T10" fmla="*/ 11 w 26"/>
                  <a:gd name="T11" fmla="*/ 11 h 17"/>
                  <a:gd name="T12" fmla="*/ 0 w 26"/>
                  <a:gd name="T13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" h="17">
                    <a:moveTo>
                      <a:pt x="0" y="8"/>
                    </a:moveTo>
                    <a:cubicBezTo>
                      <a:pt x="4" y="3"/>
                      <a:pt x="10" y="2"/>
                      <a:pt x="15" y="2"/>
                    </a:cubicBezTo>
                    <a:cubicBezTo>
                      <a:pt x="17" y="1"/>
                      <a:pt x="19" y="0"/>
                      <a:pt x="20" y="2"/>
                    </a:cubicBezTo>
                    <a:cubicBezTo>
                      <a:pt x="20" y="2"/>
                      <a:pt x="21" y="3"/>
                      <a:pt x="21" y="3"/>
                    </a:cubicBezTo>
                    <a:cubicBezTo>
                      <a:pt x="19" y="6"/>
                      <a:pt x="26" y="11"/>
                      <a:pt x="20" y="14"/>
                    </a:cubicBezTo>
                    <a:cubicBezTo>
                      <a:pt x="15" y="17"/>
                      <a:pt x="13" y="14"/>
                      <a:pt x="11" y="11"/>
                    </a:cubicBezTo>
                    <a:cubicBezTo>
                      <a:pt x="8" y="7"/>
                      <a:pt x="3" y="9"/>
                      <a:pt x="0" y="8"/>
                    </a:cubicBezTo>
                    <a:close/>
                  </a:path>
                </a:pathLst>
              </a:cu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05" name="Freeform 307"/>
              <p:cNvSpPr>
                <a:spLocks/>
              </p:cNvSpPr>
              <p:nvPr userDrawn="1"/>
            </p:nvSpPr>
            <p:spPr bwMode="auto">
              <a:xfrm>
                <a:off x="971" y="362"/>
                <a:ext cx="40" cy="26"/>
              </a:xfrm>
              <a:custGeom>
                <a:avLst/>
                <a:gdLst>
                  <a:gd name="T0" fmla="*/ 0 w 27"/>
                  <a:gd name="T1" fmla="*/ 7 h 17"/>
                  <a:gd name="T2" fmla="*/ 17 w 27"/>
                  <a:gd name="T3" fmla="*/ 4 h 17"/>
                  <a:gd name="T4" fmla="*/ 27 w 27"/>
                  <a:gd name="T5" fmla="*/ 7 h 17"/>
                  <a:gd name="T6" fmla="*/ 0 w 27"/>
                  <a:gd name="T7" fmla="*/ 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7" h="17">
                    <a:moveTo>
                      <a:pt x="0" y="7"/>
                    </a:moveTo>
                    <a:cubicBezTo>
                      <a:pt x="6" y="7"/>
                      <a:pt x="12" y="8"/>
                      <a:pt x="17" y="4"/>
                    </a:cubicBezTo>
                    <a:cubicBezTo>
                      <a:pt x="21" y="0"/>
                      <a:pt x="24" y="3"/>
                      <a:pt x="27" y="7"/>
                    </a:cubicBezTo>
                    <a:cubicBezTo>
                      <a:pt x="18" y="17"/>
                      <a:pt x="9" y="15"/>
                      <a:pt x="0" y="7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06" name="Freeform 308"/>
              <p:cNvSpPr>
                <a:spLocks/>
              </p:cNvSpPr>
              <p:nvPr userDrawn="1"/>
            </p:nvSpPr>
            <p:spPr bwMode="auto">
              <a:xfrm>
                <a:off x="2783" y="398"/>
                <a:ext cx="38" cy="23"/>
              </a:xfrm>
              <a:custGeom>
                <a:avLst/>
                <a:gdLst>
                  <a:gd name="T0" fmla="*/ 1 w 26"/>
                  <a:gd name="T1" fmla="*/ 1 h 16"/>
                  <a:gd name="T2" fmla="*/ 13 w 26"/>
                  <a:gd name="T3" fmla="*/ 8 h 16"/>
                  <a:gd name="T4" fmla="*/ 22 w 26"/>
                  <a:gd name="T5" fmla="*/ 5 h 16"/>
                  <a:gd name="T6" fmla="*/ 19 w 26"/>
                  <a:gd name="T7" fmla="*/ 16 h 16"/>
                  <a:gd name="T8" fmla="*/ 1 w 26"/>
                  <a:gd name="T9" fmla="*/ 1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16">
                    <a:moveTo>
                      <a:pt x="1" y="1"/>
                    </a:moveTo>
                    <a:cubicBezTo>
                      <a:pt x="6" y="3"/>
                      <a:pt x="6" y="12"/>
                      <a:pt x="13" y="8"/>
                    </a:cubicBezTo>
                    <a:cubicBezTo>
                      <a:pt x="16" y="7"/>
                      <a:pt x="18" y="0"/>
                      <a:pt x="22" y="5"/>
                    </a:cubicBezTo>
                    <a:cubicBezTo>
                      <a:pt x="26" y="9"/>
                      <a:pt x="23" y="13"/>
                      <a:pt x="19" y="16"/>
                    </a:cubicBezTo>
                    <a:cubicBezTo>
                      <a:pt x="10" y="15"/>
                      <a:pt x="0" y="16"/>
                      <a:pt x="1" y="1"/>
                    </a:cubicBezTo>
                    <a:close/>
                  </a:path>
                </a:pathLst>
              </a:cu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07" name="Freeform 309"/>
              <p:cNvSpPr>
                <a:spLocks/>
              </p:cNvSpPr>
              <p:nvPr userDrawn="1"/>
            </p:nvSpPr>
            <p:spPr bwMode="auto">
              <a:xfrm>
                <a:off x="4013" y="3003"/>
                <a:ext cx="24" cy="40"/>
              </a:xfrm>
              <a:custGeom>
                <a:avLst/>
                <a:gdLst>
                  <a:gd name="T0" fmla="*/ 13 w 16"/>
                  <a:gd name="T1" fmla="*/ 15 h 27"/>
                  <a:gd name="T2" fmla="*/ 1 w 16"/>
                  <a:gd name="T3" fmla="*/ 27 h 27"/>
                  <a:gd name="T4" fmla="*/ 4 w 16"/>
                  <a:gd name="T5" fmla="*/ 6 h 27"/>
                  <a:gd name="T6" fmla="*/ 16 w 16"/>
                  <a:gd name="T7" fmla="*/ 0 h 27"/>
                  <a:gd name="T8" fmla="*/ 13 w 16"/>
                  <a:gd name="T9" fmla="*/ 15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27">
                    <a:moveTo>
                      <a:pt x="13" y="15"/>
                    </a:moveTo>
                    <a:cubicBezTo>
                      <a:pt x="2" y="13"/>
                      <a:pt x="5" y="24"/>
                      <a:pt x="1" y="27"/>
                    </a:cubicBezTo>
                    <a:cubicBezTo>
                      <a:pt x="0" y="20"/>
                      <a:pt x="2" y="13"/>
                      <a:pt x="4" y="6"/>
                    </a:cubicBezTo>
                    <a:cubicBezTo>
                      <a:pt x="6" y="1"/>
                      <a:pt x="10" y="0"/>
                      <a:pt x="16" y="0"/>
                    </a:cubicBezTo>
                    <a:cubicBezTo>
                      <a:pt x="13" y="5"/>
                      <a:pt x="12" y="10"/>
                      <a:pt x="13" y="15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08" name="Freeform 310"/>
              <p:cNvSpPr>
                <a:spLocks/>
              </p:cNvSpPr>
              <p:nvPr userDrawn="1"/>
            </p:nvSpPr>
            <p:spPr bwMode="auto">
              <a:xfrm>
                <a:off x="797" y="395"/>
                <a:ext cx="18" cy="26"/>
              </a:xfrm>
              <a:custGeom>
                <a:avLst/>
                <a:gdLst>
                  <a:gd name="T0" fmla="*/ 0 w 12"/>
                  <a:gd name="T1" fmla="*/ 3 h 18"/>
                  <a:gd name="T2" fmla="*/ 11 w 12"/>
                  <a:gd name="T3" fmla="*/ 10 h 18"/>
                  <a:gd name="T4" fmla="*/ 0 w 12"/>
                  <a:gd name="T5" fmla="*/ 18 h 18"/>
                  <a:gd name="T6" fmla="*/ 0 w 12"/>
                  <a:gd name="T7" fmla="*/ 3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8">
                    <a:moveTo>
                      <a:pt x="0" y="3"/>
                    </a:moveTo>
                    <a:cubicBezTo>
                      <a:pt x="7" y="0"/>
                      <a:pt x="11" y="4"/>
                      <a:pt x="11" y="10"/>
                    </a:cubicBezTo>
                    <a:cubicBezTo>
                      <a:pt x="12" y="18"/>
                      <a:pt x="6" y="18"/>
                      <a:pt x="0" y="18"/>
                    </a:cubicBezTo>
                    <a:cubicBezTo>
                      <a:pt x="0" y="13"/>
                      <a:pt x="0" y="8"/>
                      <a:pt x="0" y="3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09" name="Freeform 311"/>
              <p:cNvSpPr>
                <a:spLocks/>
              </p:cNvSpPr>
              <p:nvPr userDrawn="1"/>
            </p:nvSpPr>
            <p:spPr bwMode="auto">
              <a:xfrm>
                <a:off x="5048" y="999"/>
                <a:ext cx="43" cy="19"/>
              </a:xfrm>
              <a:custGeom>
                <a:avLst/>
                <a:gdLst>
                  <a:gd name="T0" fmla="*/ 24 w 29"/>
                  <a:gd name="T1" fmla="*/ 13 h 13"/>
                  <a:gd name="T2" fmla="*/ 12 w 29"/>
                  <a:gd name="T3" fmla="*/ 10 h 13"/>
                  <a:gd name="T4" fmla="*/ 0 w 29"/>
                  <a:gd name="T5" fmla="*/ 4 h 13"/>
                  <a:gd name="T6" fmla="*/ 21 w 29"/>
                  <a:gd name="T7" fmla="*/ 5 h 13"/>
                  <a:gd name="T8" fmla="*/ 24 w 29"/>
                  <a:gd name="T9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3">
                    <a:moveTo>
                      <a:pt x="24" y="13"/>
                    </a:moveTo>
                    <a:cubicBezTo>
                      <a:pt x="20" y="11"/>
                      <a:pt x="16" y="10"/>
                      <a:pt x="12" y="10"/>
                    </a:cubicBezTo>
                    <a:cubicBezTo>
                      <a:pt x="7" y="10"/>
                      <a:pt x="3" y="8"/>
                      <a:pt x="0" y="4"/>
                    </a:cubicBezTo>
                    <a:cubicBezTo>
                      <a:pt x="7" y="4"/>
                      <a:pt x="14" y="0"/>
                      <a:pt x="21" y="5"/>
                    </a:cubicBezTo>
                    <a:cubicBezTo>
                      <a:pt x="24" y="7"/>
                      <a:pt x="29" y="9"/>
                      <a:pt x="24" y="13"/>
                    </a:cubicBezTo>
                    <a:close/>
                  </a:path>
                </a:pathLst>
              </a:cu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10" name="Freeform 312"/>
              <p:cNvSpPr>
                <a:spLocks/>
              </p:cNvSpPr>
              <p:nvPr userDrawn="1"/>
            </p:nvSpPr>
            <p:spPr bwMode="auto">
              <a:xfrm>
                <a:off x="5318" y="987"/>
                <a:ext cx="40" cy="35"/>
              </a:xfrm>
              <a:custGeom>
                <a:avLst/>
                <a:gdLst>
                  <a:gd name="T0" fmla="*/ 0 w 27"/>
                  <a:gd name="T1" fmla="*/ 15 h 24"/>
                  <a:gd name="T2" fmla="*/ 10 w 27"/>
                  <a:gd name="T3" fmla="*/ 9 h 24"/>
                  <a:gd name="T4" fmla="*/ 27 w 27"/>
                  <a:gd name="T5" fmla="*/ 6 h 24"/>
                  <a:gd name="T6" fmla="*/ 15 w 27"/>
                  <a:gd name="T7" fmla="*/ 14 h 24"/>
                  <a:gd name="T8" fmla="*/ 0 w 27"/>
                  <a:gd name="T9" fmla="*/ 15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4">
                    <a:moveTo>
                      <a:pt x="0" y="15"/>
                    </a:moveTo>
                    <a:cubicBezTo>
                      <a:pt x="5" y="16"/>
                      <a:pt x="7" y="14"/>
                      <a:pt x="10" y="9"/>
                    </a:cubicBezTo>
                    <a:cubicBezTo>
                      <a:pt x="14" y="4"/>
                      <a:pt x="20" y="0"/>
                      <a:pt x="27" y="6"/>
                    </a:cubicBezTo>
                    <a:cubicBezTo>
                      <a:pt x="21" y="6"/>
                      <a:pt x="17" y="8"/>
                      <a:pt x="15" y="14"/>
                    </a:cubicBezTo>
                    <a:cubicBezTo>
                      <a:pt x="11" y="24"/>
                      <a:pt x="6" y="24"/>
                      <a:pt x="0" y="15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11" name="Freeform 313"/>
              <p:cNvSpPr>
                <a:spLocks/>
              </p:cNvSpPr>
              <p:nvPr userDrawn="1"/>
            </p:nvSpPr>
            <p:spPr bwMode="auto">
              <a:xfrm>
                <a:off x="331" y="2740"/>
                <a:ext cx="26" cy="40"/>
              </a:xfrm>
              <a:custGeom>
                <a:avLst/>
                <a:gdLst>
                  <a:gd name="T0" fmla="*/ 6 w 18"/>
                  <a:gd name="T1" fmla="*/ 27 h 27"/>
                  <a:gd name="T2" fmla="*/ 6 w 18"/>
                  <a:gd name="T3" fmla="*/ 15 h 27"/>
                  <a:gd name="T4" fmla="*/ 12 w 18"/>
                  <a:gd name="T5" fmla="*/ 0 h 27"/>
                  <a:gd name="T6" fmla="*/ 6 w 18"/>
                  <a:gd name="T7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27">
                    <a:moveTo>
                      <a:pt x="6" y="27"/>
                    </a:moveTo>
                    <a:cubicBezTo>
                      <a:pt x="5" y="23"/>
                      <a:pt x="10" y="19"/>
                      <a:pt x="6" y="15"/>
                    </a:cubicBezTo>
                    <a:cubicBezTo>
                      <a:pt x="0" y="7"/>
                      <a:pt x="6" y="4"/>
                      <a:pt x="12" y="0"/>
                    </a:cubicBezTo>
                    <a:cubicBezTo>
                      <a:pt x="11" y="10"/>
                      <a:pt x="18" y="21"/>
                      <a:pt x="6" y="27"/>
                    </a:cubicBezTo>
                    <a:close/>
                  </a:path>
                </a:pathLst>
              </a:cu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12" name="Freeform 314"/>
              <p:cNvSpPr>
                <a:spLocks/>
              </p:cNvSpPr>
              <p:nvPr userDrawn="1"/>
            </p:nvSpPr>
            <p:spPr bwMode="auto">
              <a:xfrm>
                <a:off x="261" y="2813"/>
                <a:ext cx="22" cy="32"/>
              </a:xfrm>
              <a:custGeom>
                <a:avLst/>
                <a:gdLst>
                  <a:gd name="T0" fmla="*/ 0 w 15"/>
                  <a:gd name="T1" fmla="*/ 12 h 22"/>
                  <a:gd name="T2" fmla="*/ 5 w 15"/>
                  <a:gd name="T3" fmla="*/ 0 h 22"/>
                  <a:gd name="T4" fmla="*/ 13 w 15"/>
                  <a:gd name="T5" fmla="*/ 8 h 22"/>
                  <a:gd name="T6" fmla="*/ 8 w 15"/>
                  <a:gd name="T7" fmla="*/ 18 h 22"/>
                  <a:gd name="T8" fmla="*/ 0 w 15"/>
                  <a:gd name="T9" fmla="*/ 1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22">
                    <a:moveTo>
                      <a:pt x="0" y="12"/>
                    </a:moveTo>
                    <a:cubicBezTo>
                      <a:pt x="11" y="13"/>
                      <a:pt x="6" y="5"/>
                      <a:pt x="5" y="0"/>
                    </a:cubicBezTo>
                    <a:cubicBezTo>
                      <a:pt x="9" y="1"/>
                      <a:pt x="12" y="4"/>
                      <a:pt x="13" y="8"/>
                    </a:cubicBezTo>
                    <a:cubicBezTo>
                      <a:pt x="15" y="13"/>
                      <a:pt x="12" y="16"/>
                      <a:pt x="8" y="18"/>
                    </a:cubicBezTo>
                    <a:cubicBezTo>
                      <a:pt x="2" y="22"/>
                      <a:pt x="0" y="17"/>
                      <a:pt x="0" y="12"/>
                    </a:cubicBezTo>
                    <a:close/>
                  </a:path>
                </a:pathLst>
              </a:cu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13" name="Freeform 315"/>
              <p:cNvSpPr>
                <a:spLocks/>
              </p:cNvSpPr>
              <p:nvPr userDrawn="1"/>
            </p:nvSpPr>
            <p:spPr bwMode="auto">
              <a:xfrm>
                <a:off x="4075" y="2861"/>
                <a:ext cx="23" cy="40"/>
              </a:xfrm>
              <a:custGeom>
                <a:avLst/>
                <a:gdLst>
                  <a:gd name="T0" fmla="*/ 9 w 15"/>
                  <a:gd name="T1" fmla="*/ 27 h 27"/>
                  <a:gd name="T2" fmla="*/ 7 w 15"/>
                  <a:gd name="T3" fmla="*/ 14 h 27"/>
                  <a:gd name="T4" fmla="*/ 8 w 15"/>
                  <a:gd name="T5" fmla="*/ 2 h 27"/>
                  <a:gd name="T6" fmla="*/ 15 w 15"/>
                  <a:gd name="T7" fmla="*/ 12 h 27"/>
                  <a:gd name="T8" fmla="*/ 9 w 15"/>
                  <a:gd name="T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27">
                    <a:moveTo>
                      <a:pt x="9" y="27"/>
                    </a:moveTo>
                    <a:cubicBezTo>
                      <a:pt x="9" y="22"/>
                      <a:pt x="9" y="18"/>
                      <a:pt x="7" y="14"/>
                    </a:cubicBezTo>
                    <a:cubicBezTo>
                      <a:pt x="5" y="10"/>
                      <a:pt x="0" y="4"/>
                      <a:pt x="8" y="2"/>
                    </a:cubicBezTo>
                    <a:cubicBezTo>
                      <a:pt x="14" y="0"/>
                      <a:pt x="14" y="7"/>
                      <a:pt x="15" y="12"/>
                    </a:cubicBezTo>
                    <a:cubicBezTo>
                      <a:pt x="9" y="15"/>
                      <a:pt x="15" y="23"/>
                      <a:pt x="9" y="27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14" name="Freeform 316"/>
              <p:cNvSpPr>
                <a:spLocks/>
              </p:cNvSpPr>
              <p:nvPr userDrawn="1"/>
            </p:nvSpPr>
            <p:spPr bwMode="auto">
              <a:xfrm>
                <a:off x="4843" y="640"/>
                <a:ext cx="40" cy="27"/>
              </a:xfrm>
              <a:custGeom>
                <a:avLst/>
                <a:gdLst>
                  <a:gd name="T0" fmla="*/ 27 w 27"/>
                  <a:gd name="T1" fmla="*/ 12 h 18"/>
                  <a:gd name="T2" fmla="*/ 0 w 27"/>
                  <a:gd name="T3" fmla="*/ 18 h 18"/>
                  <a:gd name="T4" fmla="*/ 27 w 27"/>
                  <a:gd name="T5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7" h="18">
                    <a:moveTo>
                      <a:pt x="27" y="12"/>
                    </a:moveTo>
                    <a:cubicBezTo>
                      <a:pt x="16" y="4"/>
                      <a:pt x="9" y="17"/>
                      <a:pt x="0" y="18"/>
                    </a:cubicBezTo>
                    <a:cubicBezTo>
                      <a:pt x="10" y="2"/>
                      <a:pt x="20" y="0"/>
                      <a:pt x="27" y="12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15" name="Freeform 317"/>
              <p:cNvSpPr>
                <a:spLocks/>
              </p:cNvSpPr>
              <p:nvPr userDrawn="1"/>
            </p:nvSpPr>
            <p:spPr bwMode="auto">
              <a:xfrm>
                <a:off x="248" y="2402"/>
                <a:ext cx="29" cy="30"/>
              </a:xfrm>
              <a:custGeom>
                <a:avLst/>
                <a:gdLst>
                  <a:gd name="T0" fmla="*/ 20 w 20"/>
                  <a:gd name="T1" fmla="*/ 12 h 20"/>
                  <a:gd name="T2" fmla="*/ 0 w 20"/>
                  <a:gd name="T3" fmla="*/ 0 h 20"/>
                  <a:gd name="T4" fmla="*/ 20 w 20"/>
                  <a:gd name="T5" fmla="*/ 12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" h="20">
                    <a:moveTo>
                      <a:pt x="20" y="12"/>
                    </a:moveTo>
                    <a:cubicBezTo>
                      <a:pt x="3" y="20"/>
                      <a:pt x="3" y="20"/>
                      <a:pt x="0" y="0"/>
                    </a:cubicBezTo>
                    <a:cubicBezTo>
                      <a:pt x="5" y="8"/>
                      <a:pt x="12" y="11"/>
                      <a:pt x="20" y="12"/>
                    </a:cubicBezTo>
                    <a:close/>
                  </a:path>
                </a:pathLst>
              </a:cu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16" name="Freeform 318"/>
              <p:cNvSpPr>
                <a:spLocks/>
              </p:cNvSpPr>
              <p:nvPr userDrawn="1"/>
            </p:nvSpPr>
            <p:spPr bwMode="auto">
              <a:xfrm>
                <a:off x="5436" y="1205"/>
                <a:ext cx="35" cy="22"/>
              </a:xfrm>
              <a:custGeom>
                <a:avLst/>
                <a:gdLst>
                  <a:gd name="T0" fmla="*/ 24 w 24"/>
                  <a:gd name="T1" fmla="*/ 0 h 15"/>
                  <a:gd name="T2" fmla="*/ 0 w 24"/>
                  <a:gd name="T3" fmla="*/ 15 h 15"/>
                  <a:gd name="T4" fmla="*/ 24 w 24"/>
                  <a:gd name="T5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" h="15">
                    <a:moveTo>
                      <a:pt x="24" y="0"/>
                    </a:moveTo>
                    <a:cubicBezTo>
                      <a:pt x="19" y="10"/>
                      <a:pt x="10" y="13"/>
                      <a:pt x="0" y="15"/>
                    </a:cubicBezTo>
                    <a:cubicBezTo>
                      <a:pt x="4" y="4"/>
                      <a:pt x="14" y="2"/>
                      <a:pt x="24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17" name="Freeform 319"/>
              <p:cNvSpPr>
                <a:spLocks/>
              </p:cNvSpPr>
              <p:nvPr userDrawn="1"/>
            </p:nvSpPr>
            <p:spPr bwMode="auto">
              <a:xfrm>
                <a:off x="4943" y="2073"/>
                <a:ext cx="31" cy="27"/>
              </a:xfrm>
              <a:custGeom>
                <a:avLst/>
                <a:gdLst>
                  <a:gd name="T0" fmla="*/ 21 w 21"/>
                  <a:gd name="T1" fmla="*/ 12 h 18"/>
                  <a:gd name="T2" fmla="*/ 9 w 21"/>
                  <a:gd name="T3" fmla="*/ 18 h 18"/>
                  <a:gd name="T4" fmla="*/ 6 w 21"/>
                  <a:gd name="T5" fmla="*/ 5 h 18"/>
                  <a:gd name="T6" fmla="*/ 21 w 21"/>
                  <a:gd name="T7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18">
                    <a:moveTo>
                      <a:pt x="21" y="12"/>
                    </a:moveTo>
                    <a:cubicBezTo>
                      <a:pt x="16" y="13"/>
                      <a:pt x="10" y="10"/>
                      <a:pt x="9" y="18"/>
                    </a:cubicBezTo>
                    <a:cubicBezTo>
                      <a:pt x="3" y="15"/>
                      <a:pt x="0" y="10"/>
                      <a:pt x="6" y="5"/>
                    </a:cubicBezTo>
                    <a:cubicBezTo>
                      <a:pt x="14" y="0"/>
                      <a:pt x="17" y="7"/>
                      <a:pt x="21" y="12"/>
                    </a:cubicBezTo>
                    <a:close/>
                  </a:path>
                </a:pathLst>
              </a:cu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18" name="Freeform 320"/>
              <p:cNvSpPr>
                <a:spLocks/>
              </p:cNvSpPr>
              <p:nvPr userDrawn="1"/>
            </p:nvSpPr>
            <p:spPr bwMode="auto">
              <a:xfrm>
                <a:off x="5139" y="1868"/>
                <a:ext cx="24" cy="24"/>
              </a:xfrm>
              <a:custGeom>
                <a:avLst/>
                <a:gdLst>
                  <a:gd name="T0" fmla="*/ 3 w 16"/>
                  <a:gd name="T1" fmla="*/ 9 h 16"/>
                  <a:gd name="T2" fmla="*/ 0 w 16"/>
                  <a:gd name="T3" fmla="*/ 0 h 16"/>
                  <a:gd name="T4" fmla="*/ 6 w 16"/>
                  <a:gd name="T5" fmla="*/ 0 h 16"/>
                  <a:gd name="T6" fmla="*/ 14 w 16"/>
                  <a:gd name="T7" fmla="*/ 7 h 16"/>
                  <a:gd name="T8" fmla="*/ 3 w 16"/>
                  <a:gd name="T9" fmla="*/ 9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3" y="9"/>
                    </a:moveTo>
                    <a:cubicBezTo>
                      <a:pt x="2" y="6"/>
                      <a:pt x="1" y="3"/>
                      <a:pt x="0" y="0"/>
                    </a:cubicBezTo>
                    <a:cubicBezTo>
                      <a:pt x="2" y="0"/>
                      <a:pt x="4" y="0"/>
                      <a:pt x="6" y="0"/>
                    </a:cubicBezTo>
                    <a:cubicBezTo>
                      <a:pt x="11" y="0"/>
                      <a:pt x="16" y="1"/>
                      <a:pt x="14" y="7"/>
                    </a:cubicBezTo>
                    <a:cubicBezTo>
                      <a:pt x="13" y="16"/>
                      <a:pt x="7" y="11"/>
                      <a:pt x="3" y="9"/>
                    </a:cubicBezTo>
                    <a:close/>
                  </a:path>
                </a:pathLst>
              </a:cu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19" name="Freeform 321"/>
              <p:cNvSpPr>
                <a:spLocks/>
              </p:cNvSpPr>
              <p:nvPr userDrawn="1"/>
            </p:nvSpPr>
            <p:spPr bwMode="auto">
              <a:xfrm>
                <a:off x="4934" y="2113"/>
                <a:ext cx="22" cy="49"/>
              </a:xfrm>
              <a:custGeom>
                <a:avLst/>
                <a:gdLst>
                  <a:gd name="T0" fmla="*/ 15 w 15"/>
                  <a:gd name="T1" fmla="*/ 0 h 33"/>
                  <a:gd name="T2" fmla="*/ 9 w 15"/>
                  <a:gd name="T3" fmla="*/ 33 h 33"/>
                  <a:gd name="T4" fmla="*/ 15 w 15"/>
                  <a:gd name="T5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" h="33">
                    <a:moveTo>
                      <a:pt x="15" y="0"/>
                    </a:moveTo>
                    <a:cubicBezTo>
                      <a:pt x="9" y="10"/>
                      <a:pt x="8" y="22"/>
                      <a:pt x="9" y="33"/>
                    </a:cubicBezTo>
                    <a:cubicBezTo>
                      <a:pt x="0" y="20"/>
                      <a:pt x="3" y="9"/>
                      <a:pt x="15" y="0"/>
                    </a:cubicBezTo>
                    <a:close/>
                  </a:path>
                </a:pathLst>
              </a:cu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20" name="Freeform 322"/>
              <p:cNvSpPr>
                <a:spLocks/>
              </p:cNvSpPr>
              <p:nvPr userDrawn="1"/>
            </p:nvSpPr>
            <p:spPr bwMode="auto">
              <a:xfrm>
                <a:off x="5157" y="1926"/>
                <a:ext cx="44" cy="19"/>
              </a:xfrm>
              <a:custGeom>
                <a:avLst/>
                <a:gdLst>
                  <a:gd name="T0" fmla="*/ 30 w 30"/>
                  <a:gd name="T1" fmla="*/ 13 h 13"/>
                  <a:gd name="T2" fmla="*/ 12 w 30"/>
                  <a:gd name="T3" fmla="*/ 9 h 13"/>
                  <a:gd name="T4" fmla="*/ 0 w 30"/>
                  <a:gd name="T5" fmla="*/ 0 h 13"/>
                  <a:gd name="T6" fmla="*/ 16 w 30"/>
                  <a:gd name="T7" fmla="*/ 4 h 13"/>
                  <a:gd name="T8" fmla="*/ 30 w 30"/>
                  <a:gd name="T9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13">
                    <a:moveTo>
                      <a:pt x="30" y="13"/>
                    </a:moveTo>
                    <a:cubicBezTo>
                      <a:pt x="24" y="9"/>
                      <a:pt x="20" y="5"/>
                      <a:pt x="12" y="9"/>
                    </a:cubicBezTo>
                    <a:cubicBezTo>
                      <a:pt x="6" y="11"/>
                      <a:pt x="1" y="9"/>
                      <a:pt x="0" y="0"/>
                    </a:cubicBezTo>
                    <a:cubicBezTo>
                      <a:pt x="5" y="4"/>
                      <a:pt x="9" y="7"/>
                      <a:pt x="16" y="4"/>
                    </a:cubicBezTo>
                    <a:cubicBezTo>
                      <a:pt x="22" y="2"/>
                      <a:pt x="29" y="3"/>
                      <a:pt x="30" y="13"/>
                    </a:cubicBezTo>
                    <a:close/>
                  </a:path>
                </a:pathLst>
              </a:cu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21" name="Freeform 323"/>
              <p:cNvSpPr>
                <a:spLocks/>
              </p:cNvSpPr>
              <p:nvPr userDrawn="1"/>
            </p:nvSpPr>
            <p:spPr bwMode="auto">
              <a:xfrm>
                <a:off x="4905" y="761"/>
                <a:ext cx="25" cy="22"/>
              </a:xfrm>
              <a:custGeom>
                <a:avLst/>
                <a:gdLst>
                  <a:gd name="T0" fmla="*/ 0 w 17"/>
                  <a:gd name="T1" fmla="*/ 9 h 15"/>
                  <a:gd name="T2" fmla="*/ 3 w 17"/>
                  <a:gd name="T3" fmla="*/ 3 h 15"/>
                  <a:gd name="T4" fmla="*/ 17 w 17"/>
                  <a:gd name="T5" fmla="*/ 6 h 15"/>
                  <a:gd name="T6" fmla="*/ 14 w 17"/>
                  <a:gd name="T7" fmla="*/ 15 h 15"/>
                  <a:gd name="T8" fmla="*/ 0 w 17"/>
                  <a:gd name="T9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5">
                    <a:moveTo>
                      <a:pt x="0" y="9"/>
                    </a:moveTo>
                    <a:cubicBezTo>
                      <a:pt x="1" y="7"/>
                      <a:pt x="2" y="5"/>
                      <a:pt x="3" y="3"/>
                    </a:cubicBezTo>
                    <a:cubicBezTo>
                      <a:pt x="8" y="3"/>
                      <a:pt x="13" y="0"/>
                      <a:pt x="17" y="6"/>
                    </a:cubicBezTo>
                    <a:cubicBezTo>
                      <a:pt x="16" y="9"/>
                      <a:pt x="15" y="12"/>
                      <a:pt x="14" y="15"/>
                    </a:cubicBezTo>
                    <a:cubicBezTo>
                      <a:pt x="11" y="9"/>
                      <a:pt x="6" y="8"/>
                      <a:pt x="0" y="9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22" name="Freeform 324"/>
              <p:cNvSpPr>
                <a:spLocks/>
              </p:cNvSpPr>
              <p:nvPr userDrawn="1"/>
            </p:nvSpPr>
            <p:spPr bwMode="auto">
              <a:xfrm>
                <a:off x="5436" y="1242"/>
                <a:ext cx="31" cy="21"/>
              </a:xfrm>
              <a:custGeom>
                <a:avLst/>
                <a:gdLst>
                  <a:gd name="T0" fmla="*/ 0 w 21"/>
                  <a:gd name="T1" fmla="*/ 5 h 14"/>
                  <a:gd name="T2" fmla="*/ 10 w 21"/>
                  <a:gd name="T3" fmla="*/ 4 h 14"/>
                  <a:gd name="T4" fmla="*/ 19 w 21"/>
                  <a:gd name="T5" fmla="*/ 4 h 14"/>
                  <a:gd name="T6" fmla="*/ 15 w 21"/>
                  <a:gd name="T7" fmla="*/ 14 h 14"/>
                  <a:gd name="T8" fmla="*/ 0 w 21"/>
                  <a:gd name="T9" fmla="*/ 5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4">
                    <a:moveTo>
                      <a:pt x="0" y="5"/>
                    </a:moveTo>
                    <a:cubicBezTo>
                      <a:pt x="3" y="5"/>
                      <a:pt x="7" y="5"/>
                      <a:pt x="10" y="4"/>
                    </a:cubicBezTo>
                    <a:cubicBezTo>
                      <a:pt x="13" y="4"/>
                      <a:pt x="17" y="0"/>
                      <a:pt x="19" y="4"/>
                    </a:cubicBezTo>
                    <a:cubicBezTo>
                      <a:pt x="21" y="8"/>
                      <a:pt x="18" y="12"/>
                      <a:pt x="15" y="14"/>
                    </a:cubicBezTo>
                    <a:cubicBezTo>
                      <a:pt x="13" y="6"/>
                      <a:pt x="4" y="10"/>
                      <a:pt x="0" y="5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23" name="Freeform 325"/>
              <p:cNvSpPr>
                <a:spLocks/>
              </p:cNvSpPr>
              <p:nvPr userDrawn="1"/>
            </p:nvSpPr>
            <p:spPr bwMode="auto">
              <a:xfrm>
                <a:off x="3156" y="478"/>
                <a:ext cx="21" cy="34"/>
              </a:xfrm>
              <a:custGeom>
                <a:avLst/>
                <a:gdLst>
                  <a:gd name="T0" fmla="*/ 8 w 14"/>
                  <a:gd name="T1" fmla="*/ 5 h 23"/>
                  <a:gd name="T2" fmla="*/ 14 w 14"/>
                  <a:gd name="T3" fmla="*/ 8 h 23"/>
                  <a:gd name="T4" fmla="*/ 11 w 14"/>
                  <a:gd name="T5" fmla="*/ 23 h 23"/>
                  <a:gd name="T6" fmla="*/ 8 w 14"/>
                  <a:gd name="T7" fmla="*/ 5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23">
                    <a:moveTo>
                      <a:pt x="8" y="5"/>
                    </a:moveTo>
                    <a:cubicBezTo>
                      <a:pt x="14" y="0"/>
                      <a:pt x="14" y="4"/>
                      <a:pt x="14" y="8"/>
                    </a:cubicBezTo>
                    <a:cubicBezTo>
                      <a:pt x="14" y="13"/>
                      <a:pt x="12" y="18"/>
                      <a:pt x="11" y="23"/>
                    </a:cubicBezTo>
                    <a:cubicBezTo>
                      <a:pt x="0" y="18"/>
                      <a:pt x="10" y="10"/>
                      <a:pt x="8" y="5"/>
                    </a:cubicBezTo>
                    <a:close/>
                  </a:path>
                </a:pathLst>
              </a:cu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24" name="Freeform 326"/>
              <p:cNvSpPr>
                <a:spLocks/>
              </p:cNvSpPr>
              <p:nvPr userDrawn="1"/>
            </p:nvSpPr>
            <p:spPr bwMode="auto">
              <a:xfrm>
                <a:off x="5122" y="1998"/>
                <a:ext cx="31" cy="24"/>
              </a:xfrm>
              <a:custGeom>
                <a:avLst/>
                <a:gdLst>
                  <a:gd name="T0" fmla="*/ 0 w 21"/>
                  <a:gd name="T1" fmla="*/ 0 h 16"/>
                  <a:gd name="T2" fmla="*/ 21 w 21"/>
                  <a:gd name="T3" fmla="*/ 12 h 16"/>
                  <a:gd name="T4" fmla="*/ 0 w 21"/>
                  <a:gd name="T5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" h="16">
                    <a:moveTo>
                      <a:pt x="0" y="0"/>
                    </a:moveTo>
                    <a:cubicBezTo>
                      <a:pt x="4" y="9"/>
                      <a:pt x="14" y="7"/>
                      <a:pt x="21" y="12"/>
                    </a:cubicBezTo>
                    <a:cubicBezTo>
                      <a:pt x="10" y="16"/>
                      <a:pt x="1" y="15"/>
                      <a:pt x="0" y="0"/>
                    </a:cubicBezTo>
                    <a:close/>
                  </a:path>
                </a:pathLst>
              </a:cu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25" name="Freeform 327"/>
              <p:cNvSpPr>
                <a:spLocks/>
              </p:cNvSpPr>
              <p:nvPr userDrawn="1"/>
            </p:nvSpPr>
            <p:spPr bwMode="auto">
              <a:xfrm>
                <a:off x="5052" y="2079"/>
                <a:ext cx="27" cy="36"/>
              </a:xfrm>
              <a:custGeom>
                <a:avLst/>
                <a:gdLst>
                  <a:gd name="T0" fmla="*/ 6 w 18"/>
                  <a:gd name="T1" fmla="*/ 8 h 24"/>
                  <a:gd name="T2" fmla="*/ 0 w 18"/>
                  <a:gd name="T3" fmla="*/ 2 h 24"/>
                  <a:gd name="T4" fmla="*/ 18 w 18"/>
                  <a:gd name="T5" fmla="*/ 11 h 24"/>
                  <a:gd name="T6" fmla="*/ 6 w 18"/>
                  <a:gd name="T7" fmla="*/ 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24">
                    <a:moveTo>
                      <a:pt x="6" y="8"/>
                    </a:moveTo>
                    <a:cubicBezTo>
                      <a:pt x="4" y="6"/>
                      <a:pt x="2" y="4"/>
                      <a:pt x="0" y="2"/>
                    </a:cubicBezTo>
                    <a:cubicBezTo>
                      <a:pt x="8" y="0"/>
                      <a:pt x="12" y="8"/>
                      <a:pt x="18" y="11"/>
                    </a:cubicBezTo>
                    <a:cubicBezTo>
                      <a:pt x="10" y="24"/>
                      <a:pt x="10" y="10"/>
                      <a:pt x="6" y="8"/>
                    </a:cubicBezTo>
                    <a:close/>
                  </a:path>
                </a:pathLst>
              </a:cu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26" name="Freeform 328"/>
              <p:cNvSpPr>
                <a:spLocks/>
              </p:cNvSpPr>
              <p:nvPr userDrawn="1"/>
            </p:nvSpPr>
            <p:spPr bwMode="auto">
              <a:xfrm>
                <a:off x="3957" y="2777"/>
                <a:ext cx="31" cy="24"/>
              </a:xfrm>
              <a:custGeom>
                <a:avLst/>
                <a:gdLst>
                  <a:gd name="T0" fmla="*/ 21 w 21"/>
                  <a:gd name="T1" fmla="*/ 8 h 16"/>
                  <a:gd name="T2" fmla="*/ 0 w 21"/>
                  <a:gd name="T3" fmla="*/ 8 h 16"/>
                  <a:gd name="T4" fmla="*/ 21 w 21"/>
                  <a:gd name="T5" fmla="*/ 8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" h="16">
                    <a:moveTo>
                      <a:pt x="21" y="8"/>
                    </a:moveTo>
                    <a:cubicBezTo>
                      <a:pt x="14" y="7"/>
                      <a:pt x="7" y="16"/>
                      <a:pt x="0" y="8"/>
                    </a:cubicBezTo>
                    <a:cubicBezTo>
                      <a:pt x="7" y="5"/>
                      <a:pt x="14" y="0"/>
                      <a:pt x="21" y="8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27" name="Freeform 329"/>
              <p:cNvSpPr>
                <a:spLocks/>
              </p:cNvSpPr>
              <p:nvPr userDrawn="1"/>
            </p:nvSpPr>
            <p:spPr bwMode="auto">
              <a:xfrm>
                <a:off x="238" y="2504"/>
                <a:ext cx="23" cy="24"/>
              </a:xfrm>
              <a:custGeom>
                <a:avLst/>
                <a:gdLst>
                  <a:gd name="T0" fmla="*/ 7 w 16"/>
                  <a:gd name="T1" fmla="*/ 16 h 16"/>
                  <a:gd name="T2" fmla="*/ 2 w 16"/>
                  <a:gd name="T3" fmla="*/ 9 h 16"/>
                  <a:gd name="T4" fmla="*/ 16 w 16"/>
                  <a:gd name="T5" fmla="*/ 0 h 16"/>
                  <a:gd name="T6" fmla="*/ 7 w 16"/>
                  <a:gd name="T7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16">
                    <a:moveTo>
                      <a:pt x="7" y="16"/>
                    </a:moveTo>
                    <a:cubicBezTo>
                      <a:pt x="3" y="15"/>
                      <a:pt x="0" y="13"/>
                      <a:pt x="2" y="9"/>
                    </a:cubicBezTo>
                    <a:cubicBezTo>
                      <a:pt x="4" y="3"/>
                      <a:pt x="9" y="0"/>
                      <a:pt x="16" y="0"/>
                    </a:cubicBezTo>
                    <a:cubicBezTo>
                      <a:pt x="13" y="6"/>
                      <a:pt x="5" y="7"/>
                      <a:pt x="7" y="16"/>
                    </a:cubicBezTo>
                    <a:close/>
                  </a:path>
                </a:pathLst>
              </a:cu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28" name="Freeform 330"/>
              <p:cNvSpPr>
                <a:spLocks/>
              </p:cNvSpPr>
              <p:nvPr userDrawn="1"/>
            </p:nvSpPr>
            <p:spPr bwMode="auto">
              <a:xfrm>
                <a:off x="5110" y="2076"/>
                <a:ext cx="43" cy="19"/>
              </a:xfrm>
              <a:custGeom>
                <a:avLst/>
                <a:gdLst>
                  <a:gd name="T0" fmla="*/ 29 w 29"/>
                  <a:gd name="T1" fmla="*/ 1 h 13"/>
                  <a:gd name="T2" fmla="*/ 16 w 29"/>
                  <a:gd name="T3" fmla="*/ 4 h 13"/>
                  <a:gd name="T4" fmla="*/ 5 w 29"/>
                  <a:gd name="T5" fmla="*/ 13 h 13"/>
                  <a:gd name="T6" fmla="*/ 11 w 29"/>
                  <a:gd name="T7" fmla="*/ 1 h 13"/>
                  <a:gd name="T8" fmla="*/ 29 w 29"/>
                  <a:gd name="T9" fmla="*/ 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3">
                    <a:moveTo>
                      <a:pt x="29" y="1"/>
                    </a:moveTo>
                    <a:cubicBezTo>
                      <a:pt x="25" y="6"/>
                      <a:pt x="20" y="4"/>
                      <a:pt x="16" y="4"/>
                    </a:cubicBezTo>
                    <a:cubicBezTo>
                      <a:pt x="10" y="4"/>
                      <a:pt x="6" y="6"/>
                      <a:pt x="5" y="13"/>
                    </a:cubicBezTo>
                    <a:cubicBezTo>
                      <a:pt x="0" y="6"/>
                      <a:pt x="4" y="2"/>
                      <a:pt x="11" y="1"/>
                    </a:cubicBezTo>
                    <a:cubicBezTo>
                      <a:pt x="17" y="0"/>
                      <a:pt x="23" y="1"/>
                      <a:pt x="29" y="1"/>
                    </a:cubicBezTo>
                    <a:close/>
                  </a:path>
                </a:pathLst>
              </a:cu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29" name="Freeform 331"/>
              <p:cNvSpPr>
                <a:spLocks/>
              </p:cNvSpPr>
              <p:nvPr userDrawn="1"/>
            </p:nvSpPr>
            <p:spPr bwMode="auto">
              <a:xfrm>
                <a:off x="5375" y="1661"/>
                <a:ext cx="25" cy="26"/>
              </a:xfrm>
              <a:custGeom>
                <a:avLst/>
                <a:gdLst>
                  <a:gd name="T0" fmla="*/ 6 w 17"/>
                  <a:gd name="T1" fmla="*/ 17 h 17"/>
                  <a:gd name="T2" fmla="*/ 0 w 17"/>
                  <a:gd name="T3" fmla="*/ 17 h 17"/>
                  <a:gd name="T4" fmla="*/ 17 w 17"/>
                  <a:gd name="T5" fmla="*/ 2 h 17"/>
                  <a:gd name="T6" fmla="*/ 6 w 17"/>
                  <a:gd name="T7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" h="17">
                    <a:moveTo>
                      <a:pt x="6" y="17"/>
                    </a:moveTo>
                    <a:cubicBezTo>
                      <a:pt x="4" y="17"/>
                      <a:pt x="2" y="17"/>
                      <a:pt x="0" y="17"/>
                    </a:cubicBezTo>
                    <a:cubicBezTo>
                      <a:pt x="5" y="11"/>
                      <a:pt x="6" y="0"/>
                      <a:pt x="17" y="2"/>
                    </a:cubicBezTo>
                    <a:cubicBezTo>
                      <a:pt x="14" y="7"/>
                      <a:pt x="10" y="12"/>
                      <a:pt x="6" y="17"/>
                    </a:cubicBezTo>
                    <a:close/>
                  </a:path>
                </a:pathLst>
              </a:cu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30" name="Freeform 332"/>
              <p:cNvSpPr>
                <a:spLocks/>
              </p:cNvSpPr>
              <p:nvPr userDrawn="1"/>
            </p:nvSpPr>
            <p:spPr bwMode="auto">
              <a:xfrm>
                <a:off x="5262" y="1003"/>
                <a:ext cx="31" cy="13"/>
              </a:xfrm>
              <a:custGeom>
                <a:avLst/>
                <a:gdLst>
                  <a:gd name="T0" fmla="*/ 0 w 21"/>
                  <a:gd name="T1" fmla="*/ 4 h 9"/>
                  <a:gd name="T2" fmla="*/ 0 w 21"/>
                  <a:gd name="T3" fmla="*/ 1 h 9"/>
                  <a:gd name="T4" fmla="*/ 21 w 21"/>
                  <a:gd name="T5" fmla="*/ 7 h 9"/>
                  <a:gd name="T6" fmla="*/ 0 w 21"/>
                  <a:gd name="T7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9">
                    <a:moveTo>
                      <a:pt x="0" y="4"/>
                    </a:moveTo>
                    <a:cubicBezTo>
                      <a:pt x="0" y="3"/>
                      <a:pt x="0" y="2"/>
                      <a:pt x="0" y="1"/>
                    </a:cubicBezTo>
                    <a:cubicBezTo>
                      <a:pt x="7" y="1"/>
                      <a:pt x="15" y="0"/>
                      <a:pt x="21" y="7"/>
                    </a:cubicBezTo>
                    <a:cubicBezTo>
                      <a:pt x="14" y="7"/>
                      <a:pt x="6" y="9"/>
                      <a:pt x="0" y="4"/>
                    </a:cubicBezTo>
                    <a:close/>
                  </a:path>
                </a:pathLst>
              </a:cu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31" name="Freeform 333"/>
              <p:cNvSpPr>
                <a:spLocks/>
              </p:cNvSpPr>
              <p:nvPr userDrawn="1"/>
            </p:nvSpPr>
            <p:spPr bwMode="auto">
              <a:xfrm>
                <a:off x="5039" y="2218"/>
                <a:ext cx="40" cy="18"/>
              </a:xfrm>
              <a:custGeom>
                <a:avLst/>
                <a:gdLst>
                  <a:gd name="T0" fmla="*/ 27 w 27"/>
                  <a:gd name="T1" fmla="*/ 1 h 12"/>
                  <a:gd name="T2" fmla="*/ 0 w 27"/>
                  <a:gd name="T3" fmla="*/ 5 h 12"/>
                  <a:gd name="T4" fmla="*/ 27 w 27"/>
                  <a:gd name="T5" fmla="*/ 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7" h="12">
                    <a:moveTo>
                      <a:pt x="27" y="1"/>
                    </a:moveTo>
                    <a:cubicBezTo>
                      <a:pt x="18" y="4"/>
                      <a:pt x="10" y="12"/>
                      <a:pt x="0" y="5"/>
                    </a:cubicBezTo>
                    <a:cubicBezTo>
                      <a:pt x="9" y="4"/>
                      <a:pt x="18" y="0"/>
                      <a:pt x="27" y="1"/>
                    </a:cubicBezTo>
                    <a:close/>
                  </a:path>
                </a:pathLst>
              </a:cu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32" name="Freeform 334"/>
              <p:cNvSpPr>
                <a:spLocks/>
              </p:cNvSpPr>
              <p:nvPr userDrawn="1"/>
            </p:nvSpPr>
            <p:spPr bwMode="auto">
              <a:xfrm>
                <a:off x="5262" y="1980"/>
                <a:ext cx="19" cy="33"/>
              </a:xfrm>
              <a:custGeom>
                <a:avLst/>
                <a:gdLst>
                  <a:gd name="T0" fmla="*/ 9 w 13"/>
                  <a:gd name="T1" fmla="*/ 0 h 22"/>
                  <a:gd name="T2" fmla="*/ 9 w 13"/>
                  <a:gd name="T3" fmla="*/ 9 h 22"/>
                  <a:gd name="T4" fmla="*/ 0 w 13"/>
                  <a:gd name="T5" fmla="*/ 15 h 22"/>
                  <a:gd name="T6" fmla="*/ 9 w 13"/>
                  <a:gd name="T7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" h="22">
                    <a:moveTo>
                      <a:pt x="9" y="0"/>
                    </a:moveTo>
                    <a:cubicBezTo>
                      <a:pt x="9" y="3"/>
                      <a:pt x="8" y="6"/>
                      <a:pt x="9" y="9"/>
                    </a:cubicBezTo>
                    <a:cubicBezTo>
                      <a:pt x="13" y="22"/>
                      <a:pt x="6" y="17"/>
                      <a:pt x="0" y="15"/>
                    </a:cubicBezTo>
                    <a:cubicBezTo>
                      <a:pt x="6" y="12"/>
                      <a:pt x="5" y="4"/>
                      <a:pt x="9" y="0"/>
                    </a:cubicBezTo>
                    <a:close/>
                  </a:path>
                </a:pathLst>
              </a:cu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33" name="Freeform 335"/>
              <p:cNvSpPr>
                <a:spLocks/>
              </p:cNvSpPr>
              <p:nvPr userDrawn="1"/>
            </p:nvSpPr>
            <p:spPr bwMode="auto">
              <a:xfrm>
                <a:off x="254" y="2764"/>
                <a:ext cx="15" cy="30"/>
              </a:xfrm>
              <a:custGeom>
                <a:avLst/>
                <a:gdLst>
                  <a:gd name="T0" fmla="*/ 7 w 10"/>
                  <a:gd name="T1" fmla="*/ 20 h 20"/>
                  <a:gd name="T2" fmla="*/ 0 w 10"/>
                  <a:gd name="T3" fmla="*/ 0 h 20"/>
                  <a:gd name="T4" fmla="*/ 10 w 10"/>
                  <a:gd name="T5" fmla="*/ 14 h 20"/>
                  <a:gd name="T6" fmla="*/ 7 w 10"/>
                  <a:gd name="T7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20">
                    <a:moveTo>
                      <a:pt x="7" y="20"/>
                    </a:moveTo>
                    <a:cubicBezTo>
                      <a:pt x="3" y="16"/>
                      <a:pt x="1" y="11"/>
                      <a:pt x="0" y="0"/>
                    </a:cubicBezTo>
                    <a:cubicBezTo>
                      <a:pt x="5" y="7"/>
                      <a:pt x="8" y="11"/>
                      <a:pt x="10" y="14"/>
                    </a:cubicBezTo>
                    <a:cubicBezTo>
                      <a:pt x="8" y="16"/>
                      <a:pt x="8" y="18"/>
                      <a:pt x="7" y="20"/>
                    </a:cubicBezTo>
                    <a:close/>
                  </a:path>
                </a:pathLst>
              </a:cu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34" name="Freeform 336"/>
              <p:cNvSpPr>
                <a:spLocks/>
              </p:cNvSpPr>
              <p:nvPr userDrawn="1"/>
            </p:nvSpPr>
            <p:spPr bwMode="auto">
              <a:xfrm>
                <a:off x="4084" y="2922"/>
                <a:ext cx="18" cy="19"/>
              </a:xfrm>
              <a:custGeom>
                <a:avLst/>
                <a:gdLst>
                  <a:gd name="T0" fmla="*/ 12 w 12"/>
                  <a:gd name="T1" fmla="*/ 13 h 13"/>
                  <a:gd name="T2" fmla="*/ 0 w 12"/>
                  <a:gd name="T3" fmla="*/ 1 h 13"/>
                  <a:gd name="T4" fmla="*/ 12 w 12"/>
                  <a:gd name="T5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13">
                    <a:moveTo>
                      <a:pt x="12" y="13"/>
                    </a:moveTo>
                    <a:cubicBezTo>
                      <a:pt x="4" y="13"/>
                      <a:pt x="3" y="6"/>
                      <a:pt x="0" y="1"/>
                    </a:cubicBezTo>
                    <a:cubicBezTo>
                      <a:pt x="9" y="0"/>
                      <a:pt x="11" y="6"/>
                      <a:pt x="12" y="13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35" name="Freeform 337"/>
              <p:cNvSpPr>
                <a:spLocks/>
              </p:cNvSpPr>
              <p:nvPr userDrawn="1"/>
            </p:nvSpPr>
            <p:spPr bwMode="auto">
              <a:xfrm>
                <a:off x="5102" y="1942"/>
                <a:ext cx="18" cy="25"/>
              </a:xfrm>
              <a:custGeom>
                <a:avLst/>
                <a:gdLst>
                  <a:gd name="T0" fmla="*/ 2 w 12"/>
                  <a:gd name="T1" fmla="*/ 5 h 17"/>
                  <a:gd name="T2" fmla="*/ 9 w 12"/>
                  <a:gd name="T3" fmla="*/ 4 h 17"/>
                  <a:gd name="T4" fmla="*/ 2 w 12"/>
                  <a:gd name="T5" fmla="*/ 17 h 17"/>
                  <a:gd name="T6" fmla="*/ 2 w 12"/>
                  <a:gd name="T7" fmla="*/ 5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7">
                    <a:moveTo>
                      <a:pt x="2" y="5"/>
                    </a:moveTo>
                    <a:cubicBezTo>
                      <a:pt x="4" y="1"/>
                      <a:pt x="8" y="0"/>
                      <a:pt x="9" y="4"/>
                    </a:cubicBezTo>
                    <a:cubicBezTo>
                      <a:pt x="12" y="11"/>
                      <a:pt x="6" y="14"/>
                      <a:pt x="2" y="17"/>
                    </a:cubicBezTo>
                    <a:cubicBezTo>
                      <a:pt x="0" y="13"/>
                      <a:pt x="7" y="9"/>
                      <a:pt x="2" y="5"/>
                    </a:cubicBezTo>
                    <a:close/>
                  </a:path>
                </a:pathLst>
              </a:cu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36" name="Freeform 338"/>
              <p:cNvSpPr>
                <a:spLocks/>
              </p:cNvSpPr>
              <p:nvPr userDrawn="1"/>
            </p:nvSpPr>
            <p:spPr bwMode="auto">
              <a:xfrm>
                <a:off x="5476" y="1075"/>
                <a:ext cx="25" cy="11"/>
              </a:xfrm>
              <a:custGeom>
                <a:avLst/>
                <a:gdLst>
                  <a:gd name="T0" fmla="*/ 0 w 17"/>
                  <a:gd name="T1" fmla="*/ 7 h 7"/>
                  <a:gd name="T2" fmla="*/ 3 w 17"/>
                  <a:gd name="T3" fmla="*/ 1 h 7"/>
                  <a:gd name="T4" fmla="*/ 17 w 17"/>
                  <a:gd name="T5" fmla="*/ 4 h 7"/>
                  <a:gd name="T6" fmla="*/ 17 w 17"/>
                  <a:gd name="T7" fmla="*/ 7 h 7"/>
                  <a:gd name="T8" fmla="*/ 0 w 17"/>
                  <a:gd name="T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7">
                    <a:moveTo>
                      <a:pt x="0" y="7"/>
                    </a:moveTo>
                    <a:cubicBezTo>
                      <a:pt x="1" y="5"/>
                      <a:pt x="2" y="3"/>
                      <a:pt x="3" y="1"/>
                    </a:cubicBezTo>
                    <a:cubicBezTo>
                      <a:pt x="8" y="0"/>
                      <a:pt x="13" y="1"/>
                      <a:pt x="17" y="4"/>
                    </a:cubicBezTo>
                    <a:cubicBezTo>
                      <a:pt x="17" y="5"/>
                      <a:pt x="17" y="6"/>
                      <a:pt x="17" y="7"/>
                    </a:cubicBezTo>
                    <a:cubicBezTo>
                      <a:pt x="12" y="7"/>
                      <a:pt x="6" y="7"/>
                      <a:pt x="0" y="7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37" name="Freeform 339"/>
              <p:cNvSpPr>
                <a:spLocks/>
              </p:cNvSpPr>
              <p:nvPr userDrawn="1"/>
            </p:nvSpPr>
            <p:spPr bwMode="auto">
              <a:xfrm>
                <a:off x="5005" y="2079"/>
                <a:ext cx="21" cy="21"/>
              </a:xfrm>
              <a:custGeom>
                <a:avLst/>
                <a:gdLst>
                  <a:gd name="T0" fmla="*/ 14 w 14"/>
                  <a:gd name="T1" fmla="*/ 5 h 14"/>
                  <a:gd name="T2" fmla="*/ 0 w 14"/>
                  <a:gd name="T3" fmla="*/ 8 h 14"/>
                  <a:gd name="T4" fmla="*/ 14 w 14"/>
                  <a:gd name="T5" fmla="*/ 5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" h="14">
                    <a:moveTo>
                      <a:pt x="14" y="5"/>
                    </a:moveTo>
                    <a:cubicBezTo>
                      <a:pt x="10" y="12"/>
                      <a:pt x="6" y="14"/>
                      <a:pt x="0" y="8"/>
                    </a:cubicBezTo>
                    <a:cubicBezTo>
                      <a:pt x="4" y="5"/>
                      <a:pt x="8" y="0"/>
                      <a:pt x="14" y="5"/>
                    </a:cubicBezTo>
                    <a:close/>
                  </a:path>
                </a:pathLst>
              </a:cu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38" name="Freeform 340"/>
              <p:cNvSpPr>
                <a:spLocks/>
              </p:cNvSpPr>
              <p:nvPr userDrawn="1"/>
            </p:nvSpPr>
            <p:spPr bwMode="auto">
              <a:xfrm>
                <a:off x="1290" y="36"/>
                <a:ext cx="206" cy="197"/>
              </a:xfrm>
              <a:custGeom>
                <a:avLst/>
                <a:gdLst>
                  <a:gd name="T0" fmla="*/ 0 w 140"/>
                  <a:gd name="T1" fmla="*/ 17 h 133"/>
                  <a:gd name="T2" fmla="*/ 11 w 140"/>
                  <a:gd name="T3" fmla="*/ 3 h 133"/>
                  <a:gd name="T4" fmla="*/ 31 w 140"/>
                  <a:gd name="T5" fmla="*/ 2 h 133"/>
                  <a:gd name="T6" fmla="*/ 53 w 140"/>
                  <a:gd name="T7" fmla="*/ 11 h 133"/>
                  <a:gd name="T8" fmla="*/ 53 w 140"/>
                  <a:gd name="T9" fmla="*/ 11 h 133"/>
                  <a:gd name="T10" fmla="*/ 93 w 140"/>
                  <a:gd name="T11" fmla="*/ 42 h 133"/>
                  <a:gd name="T12" fmla="*/ 110 w 140"/>
                  <a:gd name="T13" fmla="*/ 59 h 133"/>
                  <a:gd name="T14" fmla="*/ 121 w 140"/>
                  <a:gd name="T15" fmla="*/ 66 h 133"/>
                  <a:gd name="T16" fmla="*/ 137 w 140"/>
                  <a:gd name="T17" fmla="*/ 90 h 133"/>
                  <a:gd name="T18" fmla="*/ 126 w 140"/>
                  <a:gd name="T19" fmla="*/ 105 h 133"/>
                  <a:gd name="T20" fmla="*/ 101 w 140"/>
                  <a:gd name="T21" fmla="*/ 106 h 133"/>
                  <a:gd name="T22" fmla="*/ 60 w 140"/>
                  <a:gd name="T23" fmla="*/ 110 h 133"/>
                  <a:gd name="T24" fmla="*/ 41 w 140"/>
                  <a:gd name="T25" fmla="*/ 120 h 133"/>
                  <a:gd name="T26" fmla="*/ 27 w 140"/>
                  <a:gd name="T27" fmla="*/ 125 h 133"/>
                  <a:gd name="T28" fmla="*/ 3 w 140"/>
                  <a:gd name="T29" fmla="*/ 108 h 133"/>
                  <a:gd name="T30" fmla="*/ 25 w 140"/>
                  <a:gd name="T31" fmla="*/ 59 h 133"/>
                  <a:gd name="T32" fmla="*/ 20 w 140"/>
                  <a:gd name="T33" fmla="*/ 45 h 133"/>
                  <a:gd name="T34" fmla="*/ 0 w 140"/>
                  <a:gd name="T35" fmla="*/ 17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40" h="133">
                    <a:moveTo>
                      <a:pt x="0" y="17"/>
                    </a:moveTo>
                    <a:cubicBezTo>
                      <a:pt x="0" y="8"/>
                      <a:pt x="2" y="3"/>
                      <a:pt x="11" y="3"/>
                    </a:cubicBezTo>
                    <a:cubicBezTo>
                      <a:pt x="18" y="5"/>
                      <a:pt x="25" y="3"/>
                      <a:pt x="31" y="2"/>
                    </a:cubicBezTo>
                    <a:cubicBezTo>
                      <a:pt x="41" y="0"/>
                      <a:pt x="48" y="3"/>
                      <a:pt x="53" y="11"/>
                    </a:cubicBezTo>
                    <a:cubicBezTo>
                      <a:pt x="53" y="11"/>
                      <a:pt x="53" y="11"/>
                      <a:pt x="53" y="11"/>
                    </a:cubicBezTo>
                    <a:cubicBezTo>
                      <a:pt x="68" y="19"/>
                      <a:pt x="75" y="37"/>
                      <a:pt x="93" y="42"/>
                    </a:cubicBezTo>
                    <a:cubicBezTo>
                      <a:pt x="97" y="49"/>
                      <a:pt x="103" y="56"/>
                      <a:pt x="110" y="59"/>
                    </a:cubicBezTo>
                    <a:cubicBezTo>
                      <a:pt x="113" y="63"/>
                      <a:pt x="119" y="61"/>
                      <a:pt x="121" y="66"/>
                    </a:cubicBezTo>
                    <a:cubicBezTo>
                      <a:pt x="132" y="70"/>
                      <a:pt x="134" y="80"/>
                      <a:pt x="137" y="90"/>
                    </a:cubicBezTo>
                    <a:cubicBezTo>
                      <a:pt x="140" y="98"/>
                      <a:pt x="134" y="104"/>
                      <a:pt x="126" y="105"/>
                    </a:cubicBezTo>
                    <a:cubicBezTo>
                      <a:pt x="118" y="106"/>
                      <a:pt x="109" y="105"/>
                      <a:pt x="101" y="106"/>
                    </a:cubicBezTo>
                    <a:cubicBezTo>
                      <a:pt x="87" y="105"/>
                      <a:pt x="74" y="107"/>
                      <a:pt x="60" y="110"/>
                    </a:cubicBezTo>
                    <a:cubicBezTo>
                      <a:pt x="54" y="114"/>
                      <a:pt x="47" y="117"/>
                      <a:pt x="41" y="120"/>
                    </a:cubicBezTo>
                    <a:cubicBezTo>
                      <a:pt x="36" y="121"/>
                      <a:pt x="32" y="123"/>
                      <a:pt x="27" y="125"/>
                    </a:cubicBezTo>
                    <a:cubicBezTo>
                      <a:pt x="11" y="133"/>
                      <a:pt x="4" y="128"/>
                      <a:pt x="3" y="108"/>
                    </a:cubicBezTo>
                    <a:cubicBezTo>
                      <a:pt x="9" y="91"/>
                      <a:pt x="11" y="73"/>
                      <a:pt x="25" y="59"/>
                    </a:cubicBezTo>
                    <a:cubicBezTo>
                      <a:pt x="30" y="54"/>
                      <a:pt x="23" y="49"/>
                      <a:pt x="20" y="45"/>
                    </a:cubicBezTo>
                    <a:cubicBezTo>
                      <a:pt x="12" y="36"/>
                      <a:pt x="1" y="30"/>
                      <a:pt x="0" y="17"/>
                    </a:cubicBezTo>
                    <a:close/>
                  </a:path>
                </a:pathLst>
              </a:custGeom>
              <a:solidFill>
                <a:srgbClr val="FCFD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39" name="Freeform 341"/>
              <p:cNvSpPr>
                <a:spLocks/>
              </p:cNvSpPr>
              <p:nvPr userDrawn="1"/>
            </p:nvSpPr>
            <p:spPr bwMode="auto">
              <a:xfrm>
                <a:off x="305" y="157"/>
                <a:ext cx="191" cy="282"/>
              </a:xfrm>
              <a:custGeom>
                <a:avLst/>
                <a:gdLst>
                  <a:gd name="T0" fmla="*/ 73 w 129"/>
                  <a:gd name="T1" fmla="*/ 74 h 191"/>
                  <a:gd name="T2" fmla="*/ 83 w 129"/>
                  <a:gd name="T3" fmla="*/ 78 h 191"/>
                  <a:gd name="T4" fmla="*/ 100 w 129"/>
                  <a:gd name="T5" fmla="*/ 80 h 191"/>
                  <a:gd name="T6" fmla="*/ 95 w 129"/>
                  <a:gd name="T7" fmla="*/ 94 h 191"/>
                  <a:gd name="T8" fmla="*/ 110 w 129"/>
                  <a:gd name="T9" fmla="*/ 89 h 191"/>
                  <a:gd name="T10" fmla="*/ 124 w 129"/>
                  <a:gd name="T11" fmla="*/ 93 h 191"/>
                  <a:gd name="T12" fmla="*/ 129 w 129"/>
                  <a:gd name="T13" fmla="*/ 104 h 191"/>
                  <a:gd name="T14" fmla="*/ 122 w 129"/>
                  <a:gd name="T15" fmla="*/ 115 h 191"/>
                  <a:gd name="T16" fmla="*/ 103 w 129"/>
                  <a:gd name="T17" fmla="*/ 137 h 191"/>
                  <a:gd name="T18" fmla="*/ 96 w 129"/>
                  <a:gd name="T19" fmla="*/ 144 h 191"/>
                  <a:gd name="T20" fmla="*/ 51 w 129"/>
                  <a:gd name="T21" fmla="*/ 187 h 191"/>
                  <a:gd name="T22" fmla="*/ 42 w 129"/>
                  <a:gd name="T23" fmla="*/ 191 h 191"/>
                  <a:gd name="T24" fmla="*/ 38 w 129"/>
                  <a:gd name="T25" fmla="*/ 182 h 191"/>
                  <a:gd name="T26" fmla="*/ 30 w 129"/>
                  <a:gd name="T27" fmla="*/ 150 h 191"/>
                  <a:gd name="T28" fmla="*/ 29 w 129"/>
                  <a:gd name="T29" fmla="*/ 146 h 191"/>
                  <a:gd name="T30" fmla="*/ 36 w 129"/>
                  <a:gd name="T31" fmla="*/ 85 h 191"/>
                  <a:gd name="T32" fmla="*/ 43 w 129"/>
                  <a:gd name="T33" fmla="*/ 77 h 191"/>
                  <a:gd name="T34" fmla="*/ 48 w 129"/>
                  <a:gd name="T35" fmla="*/ 85 h 191"/>
                  <a:gd name="T36" fmla="*/ 51 w 129"/>
                  <a:gd name="T37" fmla="*/ 92 h 191"/>
                  <a:gd name="T38" fmla="*/ 55 w 129"/>
                  <a:gd name="T39" fmla="*/ 91 h 191"/>
                  <a:gd name="T40" fmla="*/ 56 w 129"/>
                  <a:gd name="T41" fmla="*/ 82 h 191"/>
                  <a:gd name="T42" fmla="*/ 49 w 129"/>
                  <a:gd name="T43" fmla="*/ 71 h 191"/>
                  <a:gd name="T44" fmla="*/ 39 w 129"/>
                  <a:gd name="T45" fmla="*/ 44 h 191"/>
                  <a:gd name="T46" fmla="*/ 32 w 129"/>
                  <a:gd name="T47" fmla="*/ 38 h 191"/>
                  <a:gd name="T48" fmla="*/ 17 w 129"/>
                  <a:gd name="T49" fmla="*/ 17 h 191"/>
                  <a:gd name="T50" fmla="*/ 11 w 129"/>
                  <a:gd name="T51" fmla="*/ 14 h 191"/>
                  <a:gd name="T52" fmla="*/ 15 w 129"/>
                  <a:gd name="T53" fmla="*/ 1 h 191"/>
                  <a:gd name="T54" fmla="*/ 40 w 129"/>
                  <a:gd name="T55" fmla="*/ 7 h 191"/>
                  <a:gd name="T56" fmla="*/ 58 w 129"/>
                  <a:gd name="T57" fmla="*/ 7 h 191"/>
                  <a:gd name="T58" fmla="*/ 82 w 129"/>
                  <a:gd name="T59" fmla="*/ 17 h 191"/>
                  <a:gd name="T60" fmla="*/ 76 w 129"/>
                  <a:gd name="T61" fmla="*/ 50 h 191"/>
                  <a:gd name="T62" fmla="*/ 73 w 129"/>
                  <a:gd name="T63" fmla="*/ 74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29" h="191">
                    <a:moveTo>
                      <a:pt x="73" y="74"/>
                    </a:moveTo>
                    <a:cubicBezTo>
                      <a:pt x="75" y="79"/>
                      <a:pt x="78" y="80"/>
                      <a:pt x="83" y="78"/>
                    </a:cubicBezTo>
                    <a:cubicBezTo>
                      <a:pt x="89" y="76"/>
                      <a:pt x="95" y="75"/>
                      <a:pt x="100" y="80"/>
                    </a:cubicBezTo>
                    <a:cubicBezTo>
                      <a:pt x="102" y="86"/>
                      <a:pt x="88" y="88"/>
                      <a:pt x="95" y="94"/>
                    </a:cubicBezTo>
                    <a:cubicBezTo>
                      <a:pt x="101" y="100"/>
                      <a:pt x="105" y="93"/>
                      <a:pt x="110" y="89"/>
                    </a:cubicBezTo>
                    <a:cubicBezTo>
                      <a:pt x="116" y="85"/>
                      <a:pt x="121" y="87"/>
                      <a:pt x="124" y="93"/>
                    </a:cubicBezTo>
                    <a:cubicBezTo>
                      <a:pt x="126" y="97"/>
                      <a:pt x="126" y="101"/>
                      <a:pt x="129" y="104"/>
                    </a:cubicBezTo>
                    <a:cubicBezTo>
                      <a:pt x="129" y="109"/>
                      <a:pt x="126" y="112"/>
                      <a:pt x="122" y="115"/>
                    </a:cubicBezTo>
                    <a:cubicBezTo>
                      <a:pt x="115" y="121"/>
                      <a:pt x="106" y="126"/>
                      <a:pt x="103" y="137"/>
                    </a:cubicBezTo>
                    <a:cubicBezTo>
                      <a:pt x="103" y="140"/>
                      <a:pt x="99" y="143"/>
                      <a:pt x="96" y="144"/>
                    </a:cubicBezTo>
                    <a:cubicBezTo>
                      <a:pt x="74" y="150"/>
                      <a:pt x="63" y="169"/>
                      <a:pt x="51" y="187"/>
                    </a:cubicBezTo>
                    <a:cubicBezTo>
                      <a:pt x="49" y="189"/>
                      <a:pt x="45" y="191"/>
                      <a:pt x="42" y="191"/>
                    </a:cubicBezTo>
                    <a:cubicBezTo>
                      <a:pt x="37" y="190"/>
                      <a:pt x="37" y="186"/>
                      <a:pt x="38" y="182"/>
                    </a:cubicBezTo>
                    <a:cubicBezTo>
                      <a:pt x="38" y="171"/>
                      <a:pt x="39" y="159"/>
                      <a:pt x="30" y="150"/>
                    </a:cubicBezTo>
                    <a:cubicBezTo>
                      <a:pt x="29" y="149"/>
                      <a:pt x="29" y="147"/>
                      <a:pt x="29" y="146"/>
                    </a:cubicBezTo>
                    <a:cubicBezTo>
                      <a:pt x="29" y="125"/>
                      <a:pt x="37" y="106"/>
                      <a:pt x="36" y="85"/>
                    </a:cubicBezTo>
                    <a:cubicBezTo>
                      <a:pt x="35" y="82"/>
                      <a:pt x="40" y="79"/>
                      <a:pt x="43" y="77"/>
                    </a:cubicBezTo>
                    <a:cubicBezTo>
                      <a:pt x="50" y="76"/>
                      <a:pt x="48" y="81"/>
                      <a:pt x="48" y="85"/>
                    </a:cubicBezTo>
                    <a:cubicBezTo>
                      <a:pt x="49" y="88"/>
                      <a:pt x="48" y="91"/>
                      <a:pt x="51" y="92"/>
                    </a:cubicBezTo>
                    <a:cubicBezTo>
                      <a:pt x="53" y="93"/>
                      <a:pt x="54" y="93"/>
                      <a:pt x="55" y="91"/>
                    </a:cubicBezTo>
                    <a:cubicBezTo>
                      <a:pt x="58" y="89"/>
                      <a:pt x="58" y="85"/>
                      <a:pt x="56" y="82"/>
                    </a:cubicBezTo>
                    <a:cubicBezTo>
                      <a:pt x="54" y="78"/>
                      <a:pt x="50" y="75"/>
                      <a:pt x="49" y="71"/>
                    </a:cubicBezTo>
                    <a:cubicBezTo>
                      <a:pt x="54" y="59"/>
                      <a:pt x="51" y="50"/>
                      <a:pt x="39" y="44"/>
                    </a:cubicBezTo>
                    <a:cubicBezTo>
                      <a:pt x="36" y="43"/>
                      <a:pt x="33" y="41"/>
                      <a:pt x="32" y="38"/>
                    </a:cubicBezTo>
                    <a:cubicBezTo>
                      <a:pt x="27" y="31"/>
                      <a:pt x="29" y="18"/>
                      <a:pt x="17" y="17"/>
                    </a:cubicBezTo>
                    <a:cubicBezTo>
                      <a:pt x="16" y="14"/>
                      <a:pt x="13" y="14"/>
                      <a:pt x="11" y="14"/>
                    </a:cubicBezTo>
                    <a:cubicBezTo>
                      <a:pt x="0" y="5"/>
                      <a:pt x="9" y="2"/>
                      <a:pt x="15" y="1"/>
                    </a:cubicBezTo>
                    <a:cubicBezTo>
                      <a:pt x="24" y="0"/>
                      <a:pt x="33" y="3"/>
                      <a:pt x="40" y="7"/>
                    </a:cubicBezTo>
                    <a:cubicBezTo>
                      <a:pt x="46" y="7"/>
                      <a:pt x="52" y="7"/>
                      <a:pt x="58" y="7"/>
                    </a:cubicBezTo>
                    <a:cubicBezTo>
                      <a:pt x="69" y="4"/>
                      <a:pt x="76" y="8"/>
                      <a:pt x="82" y="17"/>
                    </a:cubicBezTo>
                    <a:cubicBezTo>
                      <a:pt x="78" y="27"/>
                      <a:pt x="77" y="39"/>
                      <a:pt x="76" y="50"/>
                    </a:cubicBezTo>
                    <a:cubicBezTo>
                      <a:pt x="74" y="58"/>
                      <a:pt x="75" y="66"/>
                      <a:pt x="73" y="74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40" name="Freeform 342"/>
              <p:cNvSpPr>
                <a:spLocks/>
              </p:cNvSpPr>
              <p:nvPr userDrawn="1"/>
            </p:nvSpPr>
            <p:spPr bwMode="auto">
              <a:xfrm>
                <a:off x="2078" y="293"/>
                <a:ext cx="178" cy="205"/>
              </a:xfrm>
              <a:custGeom>
                <a:avLst/>
                <a:gdLst>
                  <a:gd name="T0" fmla="*/ 33 w 121"/>
                  <a:gd name="T1" fmla="*/ 114 h 139"/>
                  <a:gd name="T2" fmla="*/ 24 w 121"/>
                  <a:gd name="T3" fmla="*/ 72 h 139"/>
                  <a:gd name="T4" fmla="*/ 23 w 121"/>
                  <a:gd name="T5" fmla="*/ 71 h 139"/>
                  <a:gd name="T6" fmla="*/ 15 w 121"/>
                  <a:gd name="T7" fmla="*/ 38 h 139"/>
                  <a:gd name="T8" fmla="*/ 14 w 121"/>
                  <a:gd name="T9" fmla="*/ 31 h 139"/>
                  <a:gd name="T10" fmla="*/ 23 w 121"/>
                  <a:gd name="T11" fmla="*/ 7 h 139"/>
                  <a:gd name="T12" fmla="*/ 41 w 121"/>
                  <a:gd name="T13" fmla="*/ 14 h 139"/>
                  <a:gd name="T14" fmla="*/ 100 w 121"/>
                  <a:gd name="T15" fmla="*/ 71 h 139"/>
                  <a:gd name="T16" fmla="*/ 115 w 121"/>
                  <a:gd name="T17" fmla="*/ 91 h 139"/>
                  <a:gd name="T18" fmla="*/ 109 w 121"/>
                  <a:gd name="T19" fmla="*/ 112 h 139"/>
                  <a:gd name="T20" fmla="*/ 79 w 121"/>
                  <a:gd name="T21" fmla="*/ 117 h 139"/>
                  <a:gd name="T22" fmla="*/ 55 w 121"/>
                  <a:gd name="T23" fmla="*/ 127 h 139"/>
                  <a:gd name="T24" fmla="*/ 38 w 121"/>
                  <a:gd name="T25" fmla="*/ 136 h 139"/>
                  <a:gd name="T26" fmla="*/ 33 w 121"/>
                  <a:gd name="T27" fmla="*/ 114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1" h="139">
                    <a:moveTo>
                      <a:pt x="33" y="114"/>
                    </a:moveTo>
                    <a:cubicBezTo>
                      <a:pt x="36" y="101"/>
                      <a:pt x="35" y="85"/>
                      <a:pt x="24" y="72"/>
                    </a:cubicBezTo>
                    <a:cubicBezTo>
                      <a:pt x="24" y="72"/>
                      <a:pt x="24" y="71"/>
                      <a:pt x="23" y="71"/>
                    </a:cubicBezTo>
                    <a:cubicBezTo>
                      <a:pt x="11" y="62"/>
                      <a:pt x="0" y="54"/>
                      <a:pt x="15" y="38"/>
                    </a:cubicBezTo>
                    <a:cubicBezTo>
                      <a:pt x="16" y="37"/>
                      <a:pt x="15" y="33"/>
                      <a:pt x="14" y="31"/>
                    </a:cubicBezTo>
                    <a:cubicBezTo>
                      <a:pt x="4" y="18"/>
                      <a:pt x="17" y="13"/>
                      <a:pt x="23" y="7"/>
                    </a:cubicBezTo>
                    <a:cubicBezTo>
                      <a:pt x="32" y="0"/>
                      <a:pt x="36" y="11"/>
                      <a:pt x="41" y="14"/>
                    </a:cubicBezTo>
                    <a:cubicBezTo>
                      <a:pt x="62" y="31"/>
                      <a:pt x="78" y="55"/>
                      <a:pt x="100" y="71"/>
                    </a:cubicBezTo>
                    <a:cubicBezTo>
                      <a:pt x="106" y="76"/>
                      <a:pt x="110" y="84"/>
                      <a:pt x="115" y="91"/>
                    </a:cubicBezTo>
                    <a:cubicBezTo>
                      <a:pt x="121" y="100"/>
                      <a:pt x="118" y="106"/>
                      <a:pt x="109" y="112"/>
                    </a:cubicBezTo>
                    <a:cubicBezTo>
                      <a:pt x="100" y="118"/>
                      <a:pt x="90" y="118"/>
                      <a:pt x="79" y="117"/>
                    </a:cubicBezTo>
                    <a:cubicBezTo>
                      <a:pt x="70" y="117"/>
                      <a:pt x="62" y="119"/>
                      <a:pt x="55" y="127"/>
                    </a:cubicBezTo>
                    <a:cubicBezTo>
                      <a:pt x="50" y="132"/>
                      <a:pt x="44" y="139"/>
                      <a:pt x="38" y="136"/>
                    </a:cubicBezTo>
                    <a:cubicBezTo>
                      <a:pt x="31" y="133"/>
                      <a:pt x="33" y="124"/>
                      <a:pt x="33" y="114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41" name="Freeform 343"/>
              <p:cNvSpPr>
                <a:spLocks/>
              </p:cNvSpPr>
              <p:nvPr userDrawn="1"/>
            </p:nvSpPr>
            <p:spPr bwMode="auto">
              <a:xfrm>
                <a:off x="1296" y="185"/>
                <a:ext cx="212" cy="126"/>
              </a:xfrm>
              <a:custGeom>
                <a:avLst/>
                <a:gdLst>
                  <a:gd name="T0" fmla="*/ 39 w 144"/>
                  <a:gd name="T1" fmla="*/ 16 h 85"/>
                  <a:gd name="T2" fmla="*/ 51 w 144"/>
                  <a:gd name="T3" fmla="*/ 6 h 85"/>
                  <a:gd name="T4" fmla="*/ 104 w 144"/>
                  <a:gd name="T5" fmla="*/ 4 h 85"/>
                  <a:gd name="T6" fmla="*/ 136 w 144"/>
                  <a:gd name="T7" fmla="*/ 17 h 85"/>
                  <a:gd name="T8" fmla="*/ 121 w 144"/>
                  <a:gd name="T9" fmla="*/ 57 h 85"/>
                  <a:gd name="T10" fmla="*/ 108 w 144"/>
                  <a:gd name="T11" fmla="*/ 62 h 85"/>
                  <a:gd name="T12" fmla="*/ 100 w 144"/>
                  <a:gd name="T13" fmla="*/ 64 h 85"/>
                  <a:gd name="T14" fmla="*/ 93 w 144"/>
                  <a:gd name="T15" fmla="*/ 69 h 85"/>
                  <a:gd name="T16" fmla="*/ 49 w 144"/>
                  <a:gd name="T17" fmla="*/ 68 h 85"/>
                  <a:gd name="T18" fmla="*/ 19 w 144"/>
                  <a:gd name="T19" fmla="*/ 62 h 85"/>
                  <a:gd name="T20" fmla="*/ 13 w 144"/>
                  <a:gd name="T21" fmla="*/ 31 h 85"/>
                  <a:gd name="T22" fmla="*/ 39 w 144"/>
                  <a:gd name="T23" fmla="*/ 16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44" h="85">
                    <a:moveTo>
                      <a:pt x="39" y="16"/>
                    </a:moveTo>
                    <a:cubicBezTo>
                      <a:pt x="43" y="13"/>
                      <a:pt x="48" y="12"/>
                      <a:pt x="51" y="6"/>
                    </a:cubicBezTo>
                    <a:cubicBezTo>
                      <a:pt x="68" y="6"/>
                      <a:pt x="86" y="2"/>
                      <a:pt x="104" y="4"/>
                    </a:cubicBezTo>
                    <a:cubicBezTo>
                      <a:pt x="116" y="4"/>
                      <a:pt x="129" y="0"/>
                      <a:pt x="136" y="17"/>
                    </a:cubicBezTo>
                    <a:cubicBezTo>
                      <a:pt x="144" y="36"/>
                      <a:pt x="139" y="48"/>
                      <a:pt x="121" y="57"/>
                    </a:cubicBezTo>
                    <a:cubicBezTo>
                      <a:pt x="117" y="59"/>
                      <a:pt x="111" y="57"/>
                      <a:pt x="108" y="62"/>
                    </a:cubicBezTo>
                    <a:cubicBezTo>
                      <a:pt x="105" y="63"/>
                      <a:pt x="102" y="61"/>
                      <a:pt x="100" y="64"/>
                    </a:cubicBezTo>
                    <a:cubicBezTo>
                      <a:pt x="98" y="65"/>
                      <a:pt x="95" y="67"/>
                      <a:pt x="93" y="69"/>
                    </a:cubicBezTo>
                    <a:cubicBezTo>
                      <a:pt x="74" y="85"/>
                      <a:pt x="68" y="85"/>
                      <a:pt x="49" y="68"/>
                    </a:cubicBezTo>
                    <a:cubicBezTo>
                      <a:pt x="41" y="56"/>
                      <a:pt x="29" y="62"/>
                      <a:pt x="19" y="62"/>
                    </a:cubicBezTo>
                    <a:cubicBezTo>
                      <a:pt x="2" y="54"/>
                      <a:pt x="0" y="44"/>
                      <a:pt x="13" y="31"/>
                    </a:cubicBezTo>
                    <a:cubicBezTo>
                      <a:pt x="20" y="24"/>
                      <a:pt x="29" y="18"/>
                      <a:pt x="39" y="16"/>
                    </a:cubicBezTo>
                    <a:close/>
                  </a:path>
                </a:pathLst>
              </a:cu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42" name="Freeform 344"/>
              <p:cNvSpPr>
                <a:spLocks/>
              </p:cNvSpPr>
              <p:nvPr userDrawn="1"/>
            </p:nvSpPr>
            <p:spPr bwMode="auto">
              <a:xfrm>
                <a:off x="1813" y="78"/>
                <a:ext cx="201" cy="135"/>
              </a:xfrm>
              <a:custGeom>
                <a:avLst/>
                <a:gdLst>
                  <a:gd name="T0" fmla="*/ 79 w 136"/>
                  <a:gd name="T1" fmla="*/ 78 h 92"/>
                  <a:gd name="T2" fmla="*/ 71 w 136"/>
                  <a:gd name="T3" fmla="*/ 79 h 92"/>
                  <a:gd name="T4" fmla="*/ 47 w 136"/>
                  <a:gd name="T5" fmla="*/ 85 h 92"/>
                  <a:gd name="T6" fmla="*/ 38 w 136"/>
                  <a:gd name="T7" fmla="*/ 86 h 92"/>
                  <a:gd name="T8" fmla="*/ 14 w 136"/>
                  <a:gd name="T9" fmla="*/ 85 h 92"/>
                  <a:gd name="T10" fmla="*/ 3 w 136"/>
                  <a:gd name="T11" fmla="*/ 49 h 92"/>
                  <a:gd name="T12" fmla="*/ 19 w 136"/>
                  <a:gd name="T13" fmla="*/ 34 h 92"/>
                  <a:gd name="T14" fmla="*/ 48 w 136"/>
                  <a:gd name="T15" fmla="*/ 12 h 92"/>
                  <a:gd name="T16" fmla="*/ 86 w 136"/>
                  <a:gd name="T17" fmla="*/ 13 h 92"/>
                  <a:gd name="T18" fmla="*/ 108 w 136"/>
                  <a:gd name="T19" fmla="*/ 16 h 92"/>
                  <a:gd name="T20" fmla="*/ 127 w 136"/>
                  <a:gd name="T21" fmla="*/ 18 h 92"/>
                  <a:gd name="T22" fmla="*/ 126 w 136"/>
                  <a:gd name="T23" fmla="*/ 44 h 92"/>
                  <a:gd name="T24" fmla="*/ 114 w 136"/>
                  <a:gd name="T25" fmla="*/ 57 h 92"/>
                  <a:gd name="T26" fmla="*/ 79 w 136"/>
                  <a:gd name="T27" fmla="*/ 78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36" h="92">
                    <a:moveTo>
                      <a:pt x="79" y="78"/>
                    </a:moveTo>
                    <a:cubicBezTo>
                      <a:pt x="77" y="79"/>
                      <a:pt x="74" y="77"/>
                      <a:pt x="71" y="79"/>
                    </a:cubicBezTo>
                    <a:cubicBezTo>
                      <a:pt x="64" y="83"/>
                      <a:pt x="55" y="82"/>
                      <a:pt x="47" y="85"/>
                    </a:cubicBezTo>
                    <a:cubicBezTo>
                      <a:pt x="44" y="86"/>
                      <a:pt x="41" y="86"/>
                      <a:pt x="38" y="86"/>
                    </a:cubicBezTo>
                    <a:cubicBezTo>
                      <a:pt x="30" y="85"/>
                      <a:pt x="21" y="92"/>
                      <a:pt x="14" y="85"/>
                    </a:cubicBezTo>
                    <a:cubicBezTo>
                      <a:pt x="6" y="76"/>
                      <a:pt x="0" y="64"/>
                      <a:pt x="3" y="49"/>
                    </a:cubicBezTo>
                    <a:cubicBezTo>
                      <a:pt x="6" y="41"/>
                      <a:pt x="12" y="37"/>
                      <a:pt x="19" y="34"/>
                    </a:cubicBezTo>
                    <a:cubicBezTo>
                      <a:pt x="31" y="29"/>
                      <a:pt x="41" y="21"/>
                      <a:pt x="48" y="12"/>
                    </a:cubicBezTo>
                    <a:cubicBezTo>
                      <a:pt x="58" y="0"/>
                      <a:pt x="68" y="0"/>
                      <a:pt x="86" y="13"/>
                    </a:cubicBezTo>
                    <a:cubicBezTo>
                      <a:pt x="93" y="20"/>
                      <a:pt x="100" y="18"/>
                      <a:pt x="108" y="16"/>
                    </a:cubicBezTo>
                    <a:cubicBezTo>
                      <a:pt x="115" y="13"/>
                      <a:pt x="121" y="12"/>
                      <a:pt x="127" y="18"/>
                    </a:cubicBezTo>
                    <a:cubicBezTo>
                      <a:pt x="136" y="27"/>
                      <a:pt x="134" y="36"/>
                      <a:pt x="126" y="44"/>
                    </a:cubicBezTo>
                    <a:cubicBezTo>
                      <a:pt x="122" y="48"/>
                      <a:pt x="119" y="53"/>
                      <a:pt x="114" y="57"/>
                    </a:cubicBezTo>
                    <a:cubicBezTo>
                      <a:pt x="104" y="67"/>
                      <a:pt x="90" y="70"/>
                      <a:pt x="79" y="78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43" name="Freeform 345"/>
              <p:cNvSpPr>
                <a:spLocks/>
              </p:cNvSpPr>
              <p:nvPr userDrawn="1"/>
            </p:nvSpPr>
            <p:spPr bwMode="auto">
              <a:xfrm>
                <a:off x="1639" y="60"/>
                <a:ext cx="194" cy="139"/>
              </a:xfrm>
              <a:custGeom>
                <a:avLst/>
                <a:gdLst>
                  <a:gd name="T0" fmla="*/ 11 w 131"/>
                  <a:gd name="T1" fmla="*/ 32 h 94"/>
                  <a:gd name="T2" fmla="*/ 29 w 131"/>
                  <a:gd name="T3" fmla="*/ 23 h 94"/>
                  <a:gd name="T4" fmla="*/ 58 w 131"/>
                  <a:gd name="T5" fmla="*/ 21 h 94"/>
                  <a:gd name="T6" fmla="*/ 108 w 131"/>
                  <a:gd name="T7" fmla="*/ 15 h 94"/>
                  <a:gd name="T8" fmla="*/ 115 w 131"/>
                  <a:gd name="T9" fmla="*/ 6 h 94"/>
                  <a:gd name="T10" fmla="*/ 126 w 131"/>
                  <a:gd name="T11" fmla="*/ 3 h 94"/>
                  <a:gd name="T12" fmla="*/ 125 w 131"/>
                  <a:gd name="T13" fmla="*/ 13 h 94"/>
                  <a:gd name="T14" fmla="*/ 117 w 131"/>
                  <a:gd name="T15" fmla="*/ 40 h 94"/>
                  <a:gd name="T16" fmla="*/ 113 w 131"/>
                  <a:gd name="T17" fmla="*/ 52 h 94"/>
                  <a:gd name="T18" fmla="*/ 108 w 131"/>
                  <a:gd name="T19" fmla="*/ 77 h 94"/>
                  <a:gd name="T20" fmla="*/ 99 w 131"/>
                  <a:gd name="T21" fmla="*/ 86 h 94"/>
                  <a:gd name="T22" fmla="*/ 66 w 131"/>
                  <a:gd name="T23" fmla="*/ 89 h 94"/>
                  <a:gd name="T24" fmla="*/ 57 w 131"/>
                  <a:gd name="T25" fmla="*/ 80 h 94"/>
                  <a:gd name="T26" fmla="*/ 39 w 131"/>
                  <a:gd name="T27" fmla="*/ 68 h 94"/>
                  <a:gd name="T28" fmla="*/ 4 w 131"/>
                  <a:gd name="T29" fmla="*/ 45 h 94"/>
                  <a:gd name="T30" fmla="*/ 2 w 131"/>
                  <a:gd name="T31" fmla="*/ 37 h 94"/>
                  <a:gd name="T32" fmla="*/ 11 w 131"/>
                  <a:gd name="T33" fmla="*/ 32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1" h="94">
                    <a:moveTo>
                      <a:pt x="11" y="32"/>
                    </a:moveTo>
                    <a:cubicBezTo>
                      <a:pt x="22" y="42"/>
                      <a:pt x="23" y="31"/>
                      <a:pt x="29" y="23"/>
                    </a:cubicBezTo>
                    <a:cubicBezTo>
                      <a:pt x="36" y="14"/>
                      <a:pt x="48" y="22"/>
                      <a:pt x="58" y="21"/>
                    </a:cubicBezTo>
                    <a:cubicBezTo>
                      <a:pt x="74" y="18"/>
                      <a:pt x="91" y="17"/>
                      <a:pt x="108" y="15"/>
                    </a:cubicBezTo>
                    <a:cubicBezTo>
                      <a:pt x="112" y="14"/>
                      <a:pt x="114" y="10"/>
                      <a:pt x="115" y="6"/>
                    </a:cubicBezTo>
                    <a:cubicBezTo>
                      <a:pt x="118" y="1"/>
                      <a:pt x="122" y="0"/>
                      <a:pt x="126" y="3"/>
                    </a:cubicBezTo>
                    <a:cubicBezTo>
                      <a:pt x="131" y="7"/>
                      <a:pt x="128" y="10"/>
                      <a:pt x="125" y="13"/>
                    </a:cubicBezTo>
                    <a:cubicBezTo>
                      <a:pt x="118" y="21"/>
                      <a:pt x="112" y="28"/>
                      <a:pt x="117" y="40"/>
                    </a:cubicBezTo>
                    <a:cubicBezTo>
                      <a:pt x="119" y="44"/>
                      <a:pt x="115" y="48"/>
                      <a:pt x="113" y="52"/>
                    </a:cubicBezTo>
                    <a:cubicBezTo>
                      <a:pt x="108" y="60"/>
                      <a:pt x="105" y="68"/>
                      <a:pt x="108" y="77"/>
                    </a:cubicBezTo>
                    <a:cubicBezTo>
                      <a:pt x="110" y="83"/>
                      <a:pt x="110" y="89"/>
                      <a:pt x="99" y="86"/>
                    </a:cubicBezTo>
                    <a:cubicBezTo>
                      <a:pt x="89" y="82"/>
                      <a:pt x="78" y="94"/>
                      <a:pt x="66" y="89"/>
                    </a:cubicBezTo>
                    <a:cubicBezTo>
                      <a:pt x="61" y="87"/>
                      <a:pt x="57" y="89"/>
                      <a:pt x="57" y="80"/>
                    </a:cubicBezTo>
                    <a:cubicBezTo>
                      <a:pt x="57" y="72"/>
                      <a:pt x="47" y="68"/>
                      <a:pt x="39" y="68"/>
                    </a:cubicBezTo>
                    <a:cubicBezTo>
                      <a:pt x="23" y="67"/>
                      <a:pt x="17" y="49"/>
                      <a:pt x="4" y="45"/>
                    </a:cubicBezTo>
                    <a:cubicBezTo>
                      <a:pt x="2" y="44"/>
                      <a:pt x="0" y="40"/>
                      <a:pt x="2" y="37"/>
                    </a:cubicBezTo>
                    <a:cubicBezTo>
                      <a:pt x="4" y="34"/>
                      <a:pt x="6" y="32"/>
                      <a:pt x="11" y="3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44" name="Freeform 346"/>
              <p:cNvSpPr>
                <a:spLocks/>
              </p:cNvSpPr>
              <p:nvPr userDrawn="1"/>
            </p:nvSpPr>
            <p:spPr bwMode="auto">
              <a:xfrm>
                <a:off x="2048" y="200"/>
                <a:ext cx="255" cy="177"/>
              </a:xfrm>
              <a:custGeom>
                <a:avLst/>
                <a:gdLst>
                  <a:gd name="T0" fmla="*/ 1 w 173"/>
                  <a:gd name="T1" fmla="*/ 17 h 120"/>
                  <a:gd name="T2" fmla="*/ 6 w 173"/>
                  <a:gd name="T3" fmla="*/ 1 h 120"/>
                  <a:gd name="T4" fmla="*/ 33 w 173"/>
                  <a:gd name="T5" fmla="*/ 11 h 120"/>
                  <a:gd name="T6" fmla="*/ 82 w 173"/>
                  <a:gd name="T7" fmla="*/ 23 h 120"/>
                  <a:gd name="T8" fmla="*/ 92 w 173"/>
                  <a:gd name="T9" fmla="*/ 23 h 120"/>
                  <a:gd name="T10" fmla="*/ 106 w 173"/>
                  <a:gd name="T11" fmla="*/ 22 h 120"/>
                  <a:gd name="T12" fmla="*/ 127 w 173"/>
                  <a:gd name="T13" fmla="*/ 32 h 120"/>
                  <a:gd name="T14" fmla="*/ 140 w 173"/>
                  <a:gd name="T15" fmla="*/ 50 h 120"/>
                  <a:gd name="T16" fmla="*/ 149 w 173"/>
                  <a:gd name="T17" fmla="*/ 70 h 120"/>
                  <a:gd name="T18" fmla="*/ 156 w 173"/>
                  <a:gd name="T19" fmla="*/ 87 h 120"/>
                  <a:gd name="T20" fmla="*/ 166 w 173"/>
                  <a:gd name="T21" fmla="*/ 95 h 120"/>
                  <a:gd name="T22" fmla="*/ 166 w 173"/>
                  <a:gd name="T23" fmla="*/ 113 h 120"/>
                  <a:gd name="T24" fmla="*/ 154 w 173"/>
                  <a:gd name="T25" fmla="*/ 112 h 120"/>
                  <a:gd name="T26" fmla="*/ 133 w 173"/>
                  <a:gd name="T27" fmla="*/ 95 h 120"/>
                  <a:gd name="T28" fmla="*/ 104 w 173"/>
                  <a:gd name="T29" fmla="*/ 69 h 120"/>
                  <a:gd name="T30" fmla="*/ 101 w 173"/>
                  <a:gd name="T31" fmla="*/ 63 h 120"/>
                  <a:gd name="T32" fmla="*/ 73 w 173"/>
                  <a:gd name="T33" fmla="*/ 43 h 120"/>
                  <a:gd name="T34" fmla="*/ 37 w 173"/>
                  <a:gd name="T35" fmla="*/ 45 h 120"/>
                  <a:gd name="T36" fmla="*/ 1 w 173"/>
                  <a:gd name="T37" fmla="*/ 17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73" h="120">
                    <a:moveTo>
                      <a:pt x="1" y="17"/>
                    </a:moveTo>
                    <a:cubicBezTo>
                      <a:pt x="4" y="12"/>
                      <a:pt x="0" y="2"/>
                      <a:pt x="6" y="1"/>
                    </a:cubicBezTo>
                    <a:cubicBezTo>
                      <a:pt x="15" y="0"/>
                      <a:pt x="27" y="2"/>
                      <a:pt x="33" y="11"/>
                    </a:cubicBezTo>
                    <a:cubicBezTo>
                      <a:pt x="46" y="30"/>
                      <a:pt x="62" y="32"/>
                      <a:pt x="82" y="23"/>
                    </a:cubicBezTo>
                    <a:cubicBezTo>
                      <a:pt x="85" y="21"/>
                      <a:pt x="88" y="22"/>
                      <a:pt x="92" y="23"/>
                    </a:cubicBezTo>
                    <a:cubicBezTo>
                      <a:pt x="96" y="24"/>
                      <a:pt x="101" y="25"/>
                      <a:pt x="106" y="22"/>
                    </a:cubicBezTo>
                    <a:cubicBezTo>
                      <a:pt x="122" y="14"/>
                      <a:pt x="125" y="14"/>
                      <a:pt x="127" y="32"/>
                    </a:cubicBezTo>
                    <a:cubicBezTo>
                      <a:pt x="127" y="42"/>
                      <a:pt x="134" y="45"/>
                      <a:pt x="140" y="50"/>
                    </a:cubicBezTo>
                    <a:cubicBezTo>
                      <a:pt x="148" y="54"/>
                      <a:pt x="153" y="59"/>
                      <a:pt x="149" y="70"/>
                    </a:cubicBezTo>
                    <a:cubicBezTo>
                      <a:pt x="146" y="77"/>
                      <a:pt x="151" y="82"/>
                      <a:pt x="156" y="87"/>
                    </a:cubicBezTo>
                    <a:cubicBezTo>
                      <a:pt x="159" y="89"/>
                      <a:pt x="163" y="92"/>
                      <a:pt x="166" y="95"/>
                    </a:cubicBezTo>
                    <a:cubicBezTo>
                      <a:pt x="173" y="101"/>
                      <a:pt x="169" y="107"/>
                      <a:pt x="166" y="113"/>
                    </a:cubicBezTo>
                    <a:cubicBezTo>
                      <a:pt x="162" y="120"/>
                      <a:pt x="158" y="114"/>
                      <a:pt x="154" y="112"/>
                    </a:cubicBezTo>
                    <a:cubicBezTo>
                      <a:pt x="145" y="109"/>
                      <a:pt x="140" y="101"/>
                      <a:pt x="133" y="95"/>
                    </a:cubicBezTo>
                    <a:cubicBezTo>
                      <a:pt x="123" y="87"/>
                      <a:pt x="119" y="72"/>
                      <a:pt x="104" y="69"/>
                    </a:cubicBezTo>
                    <a:cubicBezTo>
                      <a:pt x="102" y="69"/>
                      <a:pt x="101" y="66"/>
                      <a:pt x="101" y="63"/>
                    </a:cubicBezTo>
                    <a:cubicBezTo>
                      <a:pt x="99" y="47"/>
                      <a:pt x="84" y="45"/>
                      <a:pt x="73" y="43"/>
                    </a:cubicBezTo>
                    <a:cubicBezTo>
                      <a:pt x="62" y="40"/>
                      <a:pt x="49" y="40"/>
                      <a:pt x="37" y="45"/>
                    </a:cubicBezTo>
                    <a:cubicBezTo>
                      <a:pt x="23" y="50"/>
                      <a:pt x="1" y="32"/>
                      <a:pt x="1" y="17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45" name="Freeform 347"/>
              <p:cNvSpPr>
                <a:spLocks/>
              </p:cNvSpPr>
              <p:nvPr userDrawn="1"/>
            </p:nvSpPr>
            <p:spPr bwMode="auto">
              <a:xfrm>
                <a:off x="877" y="162"/>
                <a:ext cx="163" cy="149"/>
              </a:xfrm>
              <a:custGeom>
                <a:avLst/>
                <a:gdLst>
                  <a:gd name="T0" fmla="*/ 94 w 111"/>
                  <a:gd name="T1" fmla="*/ 68 h 101"/>
                  <a:gd name="T2" fmla="*/ 103 w 111"/>
                  <a:gd name="T3" fmla="*/ 80 h 101"/>
                  <a:gd name="T4" fmla="*/ 106 w 111"/>
                  <a:gd name="T5" fmla="*/ 98 h 101"/>
                  <a:gd name="T6" fmla="*/ 94 w 111"/>
                  <a:gd name="T7" fmla="*/ 101 h 101"/>
                  <a:gd name="T8" fmla="*/ 88 w 111"/>
                  <a:gd name="T9" fmla="*/ 89 h 101"/>
                  <a:gd name="T10" fmla="*/ 81 w 111"/>
                  <a:gd name="T11" fmla="*/ 83 h 101"/>
                  <a:gd name="T12" fmla="*/ 32 w 111"/>
                  <a:gd name="T13" fmla="*/ 89 h 101"/>
                  <a:gd name="T14" fmla="*/ 26 w 111"/>
                  <a:gd name="T15" fmla="*/ 89 h 101"/>
                  <a:gd name="T16" fmla="*/ 11 w 111"/>
                  <a:gd name="T17" fmla="*/ 83 h 101"/>
                  <a:gd name="T18" fmla="*/ 2 w 111"/>
                  <a:gd name="T19" fmla="*/ 80 h 101"/>
                  <a:gd name="T20" fmla="*/ 14 w 111"/>
                  <a:gd name="T21" fmla="*/ 62 h 101"/>
                  <a:gd name="T22" fmla="*/ 41 w 111"/>
                  <a:gd name="T23" fmla="*/ 44 h 101"/>
                  <a:gd name="T24" fmla="*/ 56 w 111"/>
                  <a:gd name="T25" fmla="*/ 36 h 101"/>
                  <a:gd name="T26" fmla="*/ 76 w 111"/>
                  <a:gd name="T27" fmla="*/ 23 h 101"/>
                  <a:gd name="T28" fmla="*/ 78 w 111"/>
                  <a:gd name="T29" fmla="*/ 21 h 101"/>
                  <a:gd name="T30" fmla="*/ 96 w 111"/>
                  <a:gd name="T31" fmla="*/ 4 h 101"/>
                  <a:gd name="T32" fmla="*/ 102 w 111"/>
                  <a:gd name="T33" fmla="*/ 43 h 101"/>
                  <a:gd name="T34" fmla="*/ 94 w 111"/>
                  <a:gd name="T35" fmla="*/ 59 h 101"/>
                  <a:gd name="T36" fmla="*/ 86 w 111"/>
                  <a:gd name="T37" fmla="*/ 60 h 101"/>
                  <a:gd name="T38" fmla="*/ 94 w 111"/>
                  <a:gd name="T39" fmla="*/ 68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1" h="101">
                    <a:moveTo>
                      <a:pt x="94" y="68"/>
                    </a:moveTo>
                    <a:cubicBezTo>
                      <a:pt x="98" y="70"/>
                      <a:pt x="102" y="74"/>
                      <a:pt x="103" y="80"/>
                    </a:cubicBezTo>
                    <a:cubicBezTo>
                      <a:pt x="106" y="86"/>
                      <a:pt x="111" y="91"/>
                      <a:pt x="106" y="98"/>
                    </a:cubicBezTo>
                    <a:cubicBezTo>
                      <a:pt x="102" y="100"/>
                      <a:pt x="98" y="101"/>
                      <a:pt x="94" y="101"/>
                    </a:cubicBezTo>
                    <a:cubicBezTo>
                      <a:pt x="90" y="98"/>
                      <a:pt x="88" y="94"/>
                      <a:pt x="88" y="89"/>
                    </a:cubicBezTo>
                    <a:cubicBezTo>
                      <a:pt x="87" y="85"/>
                      <a:pt x="86" y="78"/>
                      <a:pt x="81" y="83"/>
                    </a:cubicBezTo>
                    <a:cubicBezTo>
                      <a:pt x="66" y="98"/>
                      <a:pt x="49" y="91"/>
                      <a:pt x="32" y="89"/>
                    </a:cubicBezTo>
                    <a:cubicBezTo>
                      <a:pt x="30" y="89"/>
                      <a:pt x="28" y="89"/>
                      <a:pt x="26" y="89"/>
                    </a:cubicBezTo>
                    <a:cubicBezTo>
                      <a:pt x="21" y="87"/>
                      <a:pt x="15" y="88"/>
                      <a:pt x="11" y="83"/>
                    </a:cubicBezTo>
                    <a:cubicBezTo>
                      <a:pt x="8" y="82"/>
                      <a:pt x="5" y="81"/>
                      <a:pt x="2" y="80"/>
                    </a:cubicBezTo>
                    <a:cubicBezTo>
                      <a:pt x="0" y="70"/>
                      <a:pt x="8" y="66"/>
                      <a:pt x="14" y="62"/>
                    </a:cubicBezTo>
                    <a:cubicBezTo>
                      <a:pt x="23" y="56"/>
                      <a:pt x="28" y="44"/>
                      <a:pt x="41" y="44"/>
                    </a:cubicBezTo>
                    <a:cubicBezTo>
                      <a:pt x="47" y="45"/>
                      <a:pt x="52" y="45"/>
                      <a:pt x="56" y="36"/>
                    </a:cubicBezTo>
                    <a:cubicBezTo>
                      <a:pt x="59" y="29"/>
                      <a:pt x="70" y="28"/>
                      <a:pt x="76" y="23"/>
                    </a:cubicBezTo>
                    <a:cubicBezTo>
                      <a:pt x="77" y="22"/>
                      <a:pt x="78" y="22"/>
                      <a:pt x="78" y="21"/>
                    </a:cubicBezTo>
                    <a:cubicBezTo>
                      <a:pt x="85" y="16"/>
                      <a:pt x="82" y="0"/>
                      <a:pt x="96" y="4"/>
                    </a:cubicBezTo>
                    <a:cubicBezTo>
                      <a:pt x="101" y="6"/>
                      <a:pt x="105" y="38"/>
                      <a:pt x="102" y="43"/>
                    </a:cubicBezTo>
                    <a:cubicBezTo>
                      <a:pt x="99" y="48"/>
                      <a:pt x="96" y="54"/>
                      <a:pt x="94" y="59"/>
                    </a:cubicBezTo>
                    <a:cubicBezTo>
                      <a:pt x="91" y="58"/>
                      <a:pt x="87" y="54"/>
                      <a:pt x="86" y="60"/>
                    </a:cubicBezTo>
                    <a:cubicBezTo>
                      <a:pt x="85" y="67"/>
                      <a:pt x="89" y="68"/>
                      <a:pt x="94" y="68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46" name="Freeform 348"/>
              <p:cNvSpPr>
                <a:spLocks/>
              </p:cNvSpPr>
              <p:nvPr userDrawn="1"/>
            </p:nvSpPr>
            <p:spPr bwMode="auto">
              <a:xfrm>
                <a:off x="80" y="215"/>
                <a:ext cx="162" cy="155"/>
              </a:xfrm>
              <a:custGeom>
                <a:avLst/>
                <a:gdLst>
                  <a:gd name="T0" fmla="*/ 1 w 110"/>
                  <a:gd name="T1" fmla="*/ 83 h 105"/>
                  <a:gd name="T2" fmla="*/ 14 w 110"/>
                  <a:gd name="T3" fmla="*/ 13 h 105"/>
                  <a:gd name="T4" fmla="*/ 26 w 110"/>
                  <a:gd name="T5" fmla="*/ 21 h 105"/>
                  <a:gd name="T6" fmla="*/ 16 w 110"/>
                  <a:gd name="T7" fmla="*/ 0 h 105"/>
                  <a:gd name="T8" fmla="*/ 46 w 110"/>
                  <a:gd name="T9" fmla="*/ 11 h 105"/>
                  <a:gd name="T10" fmla="*/ 73 w 110"/>
                  <a:gd name="T11" fmla="*/ 41 h 105"/>
                  <a:gd name="T12" fmla="*/ 84 w 110"/>
                  <a:gd name="T13" fmla="*/ 32 h 105"/>
                  <a:gd name="T14" fmla="*/ 100 w 110"/>
                  <a:gd name="T15" fmla="*/ 33 h 105"/>
                  <a:gd name="T16" fmla="*/ 105 w 110"/>
                  <a:gd name="T17" fmla="*/ 50 h 105"/>
                  <a:gd name="T18" fmla="*/ 95 w 110"/>
                  <a:gd name="T19" fmla="*/ 85 h 105"/>
                  <a:gd name="T20" fmla="*/ 87 w 110"/>
                  <a:gd name="T21" fmla="*/ 70 h 105"/>
                  <a:gd name="T22" fmla="*/ 73 w 110"/>
                  <a:gd name="T23" fmla="*/ 51 h 105"/>
                  <a:gd name="T24" fmla="*/ 74 w 110"/>
                  <a:gd name="T25" fmla="*/ 94 h 105"/>
                  <a:gd name="T26" fmla="*/ 75 w 110"/>
                  <a:gd name="T27" fmla="*/ 102 h 105"/>
                  <a:gd name="T28" fmla="*/ 61 w 110"/>
                  <a:gd name="T29" fmla="*/ 96 h 105"/>
                  <a:gd name="T30" fmla="*/ 29 w 110"/>
                  <a:gd name="T31" fmla="*/ 80 h 105"/>
                  <a:gd name="T32" fmla="*/ 11 w 110"/>
                  <a:gd name="T33" fmla="*/ 84 h 105"/>
                  <a:gd name="T34" fmla="*/ 0 w 110"/>
                  <a:gd name="T35" fmla="*/ 89 h 105"/>
                  <a:gd name="T36" fmla="*/ 1 w 110"/>
                  <a:gd name="T37" fmla="*/ 83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10" h="105">
                    <a:moveTo>
                      <a:pt x="1" y="83"/>
                    </a:moveTo>
                    <a:cubicBezTo>
                      <a:pt x="12" y="60"/>
                      <a:pt x="10" y="36"/>
                      <a:pt x="14" y="13"/>
                    </a:cubicBezTo>
                    <a:cubicBezTo>
                      <a:pt x="16" y="15"/>
                      <a:pt x="19" y="20"/>
                      <a:pt x="26" y="21"/>
                    </a:cubicBezTo>
                    <a:cubicBezTo>
                      <a:pt x="26" y="12"/>
                      <a:pt x="19" y="8"/>
                      <a:pt x="16" y="0"/>
                    </a:cubicBezTo>
                    <a:cubicBezTo>
                      <a:pt x="26" y="3"/>
                      <a:pt x="33" y="17"/>
                      <a:pt x="46" y="11"/>
                    </a:cubicBezTo>
                    <a:cubicBezTo>
                      <a:pt x="63" y="13"/>
                      <a:pt x="73" y="22"/>
                      <a:pt x="73" y="41"/>
                    </a:cubicBezTo>
                    <a:cubicBezTo>
                      <a:pt x="78" y="37"/>
                      <a:pt x="81" y="34"/>
                      <a:pt x="84" y="32"/>
                    </a:cubicBezTo>
                    <a:cubicBezTo>
                      <a:pt x="90" y="28"/>
                      <a:pt x="96" y="28"/>
                      <a:pt x="100" y="33"/>
                    </a:cubicBezTo>
                    <a:cubicBezTo>
                      <a:pt x="105" y="38"/>
                      <a:pt x="110" y="45"/>
                      <a:pt x="105" y="50"/>
                    </a:cubicBezTo>
                    <a:cubicBezTo>
                      <a:pt x="93" y="60"/>
                      <a:pt x="98" y="73"/>
                      <a:pt x="95" y="85"/>
                    </a:cubicBezTo>
                    <a:cubicBezTo>
                      <a:pt x="87" y="83"/>
                      <a:pt x="91" y="75"/>
                      <a:pt x="87" y="70"/>
                    </a:cubicBezTo>
                    <a:cubicBezTo>
                      <a:pt x="84" y="63"/>
                      <a:pt x="77" y="58"/>
                      <a:pt x="73" y="51"/>
                    </a:cubicBezTo>
                    <a:cubicBezTo>
                      <a:pt x="59" y="75"/>
                      <a:pt x="59" y="75"/>
                      <a:pt x="74" y="94"/>
                    </a:cubicBezTo>
                    <a:cubicBezTo>
                      <a:pt x="76" y="96"/>
                      <a:pt x="77" y="99"/>
                      <a:pt x="75" y="102"/>
                    </a:cubicBezTo>
                    <a:cubicBezTo>
                      <a:pt x="69" y="105"/>
                      <a:pt x="65" y="100"/>
                      <a:pt x="61" y="96"/>
                    </a:cubicBezTo>
                    <a:cubicBezTo>
                      <a:pt x="51" y="89"/>
                      <a:pt x="41" y="81"/>
                      <a:pt x="29" y="80"/>
                    </a:cubicBezTo>
                    <a:cubicBezTo>
                      <a:pt x="22" y="78"/>
                      <a:pt x="16" y="80"/>
                      <a:pt x="11" y="84"/>
                    </a:cubicBezTo>
                    <a:cubicBezTo>
                      <a:pt x="8" y="86"/>
                      <a:pt x="6" y="92"/>
                      <a:pt x="0" y="89"/>
                    </a:cubicBezTo>
                    <a:cubicBezTo>
                      <a:pt x="0" y="86"/>
                      <a:pt x="0" y="84"/>
                      <a:pt x="1" y="83"/>
                    </a:cubicBezTo>
                    <a:close/>
                  </a:path>
                </a:pathLst>
              </a:custGeom>
              <a:solidFill>
                <a:srgbClr val="224C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47" name="Freeform 349"/>
              <p:cNvSpPr>
                <a:spLocks/>
              </p:cNvSpPr>
              <p:nvPr userDrawn="1"/>
            </p:nvSpPr>
            <p:spPr bwMode="auto">
              <a:xfrm>
                <a:off x="750" y="224"/>
                <a:ext cx="129" cy="242"/>
              </a:xfrm>
              <a:custGeom>
                <a:avLst/>
                <a:gdLst>
                  <a:gd name="T0" fmla="*/ 82 w 88"/>
                  <a:gd name="T1" fmla="*/ 7 h 164"/>
                  <a:gd name="T2" fmla="*/ 62 w 88"/>
                  <a:gd name="T3" fmla="*/ 14 h 164"/>
                  <a:gd name="T4" fmla="*/ 57 w 88"/>
                  <a:gd name="T5" fmla="*/ 29 h 164"/>
                  <a:gd name="T6" fmla="*/ 88 w 88"/>
                  <a:gd name="T7" fmla="*/ 54 h 164"/>
                  <a:gd name="T8" fmla="*/ 56 w 88"/>
                  <a:gd name="T9" fmla="*/ 75 h 164"/>
                  <a:gd name="T10" fmla="*/ 54 w 88"/>
                  <a:gd name="T11" fmla="*/ 114 h 164"/>
                  <a:gd name="T12" fmla="*/ 72 w 88"/>
                  <a:gd name="T13" fmla="*/ 134 h 164"/>
                  <a:gd name="T14" fmla="*/ 80 w 88"/>
                  <a:gd name="T15" fmla="*/ 154 h 164"/>
                  <a:gd name="T16" fmla="*/ 60 w 88"/>
                  <a:gd name="T17" fmla="*/ 161 h 164"/>
                  <a:gd name="T18" fmla="*/ 54 w 88"/>
                  <a:gd name="T19" fmla="*/ 141 h 164"/>
                  <a:gd name="T20" fmla="*/ 53 w 88"/>
                  <a:gd name="T21" fmla="*/ 122 h 164"/>
                  <a:gd name="T22" fmla="*/ 50 w 88"/>
                  <a:gd name="T23" fmla="*/ 85 h 164"/>
                  <a:gd name="T24" fmla="*/ 41 w 88"/>
                  <a:gd name="T25" fmla="*/ 68 h 164"/>
                  <a:gd name="T26" fmla="*/ 34 w 88"/>
                  <a:gd name="T27" fmla="*/ 61 h 164"/>
                  <a:gd name="T28" fmla="*/ 7 w 88"/>
                  <a:gd name="T29" fmla="*/ 40 h 164"/>
                  <a:gd name="T30" fmla="*/ 0 w 88"/>
                  <a:gd name="T31" fmla="*/ 38 h 164"/>
                  <a:gd name="T32" fmla="*/ 28 w 88"/>
                  <a:gd name="T33" fmla="*/ 39 h 164"/>
                  <a:gd name="T34" fmla="*/ 42 w 88"/>
                  <a:gd name="T35" fmla="*/ 33 h 164"/>
                  <a:gd name="T36" fmla="*/ 76 w 88"/>
                  <a:gd name="T37" fmla="*/ 2 h 164"/>
                  <a:gd name="T38" fmla="*/ 82 w 88"/>
                  <a:gd name="T39" fmla="*/ 2 h 164"/>
                  <a:gd name="T40" fmla="*/ 82 w 88"/>
                  <a:gd name="T41" fmla="*/ 7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8" h="164">
                    <a:moveTo>
                      <a:pt x="82" y="7"/>
                    </a:moveTo>
                    <a:cubicBezTo>
                      <a:pt x="75" y="10"/>
                      <a:pt x="69" y="12"/>
                      <a:pt x="62" y="14"/>
                    </a:cubicBezTo>
                    <a:cubicBezTo>
                      <a:pt x="53" y="17"/>
                      <a:pt x="53" y="27"/>
                      <a:pt x="57" y="29"/>
                    </a:cubicBezTo>
                    <a:cubicBezTo>
                      <a:pt x="68" y="36"/>
                      <a:pt x="72" y="53"/>
                      <a:pt x="88" y="54"/>
                    </a:cubicBezTo>
                    <a:cubicBezTo>
                      <a:pt x="72" y="53"/>
                      <a:pt x="64" y="67"/>
                      <a:pt x="56" y="75"/>
                    </a:cubicBezTo>
                    <a:cubicBezTo>
                      <a:pt x="47" y="84"/>
                      <a:pt x="51" y="100"/>
                      <a:pt x="54" y="114"/>
                    </a:cubicBezTo>
                    <a:cubicBezTo>
                      <a:pt x="56" y="123"/>
                      <a:pt x="62" y="131"/>
                      <a:pt x="72" y="134"/>
                    </a:cubicBezTo>
                    <a:cubicBezTo>
                      <a:pt x="83" y="137"/>
                      <a:pt x="83" y="145"/>
                      <a:pt x="80" y="154"/>
                    </a:cubicBezTo>
                    <a:cubicBezTo>
                      <a:pt x="76" y="164"/>
                      <a:pt x="68" y="163"/>
                      <a:pt x="60" y="161"/>
                    </a:cubicBezTo>
                    <a:cubicBezTo>
                      <a:pt x="50" y="158"/>
                      <a:pt x="50" y="147"/>
                      <a:pt x="54" y="141"/>
                    </a:cubicBezTo>
                    <a:cubicBezTo>
                      <a:pt x="58" y="133"/>
                      <a:pt x="56" y="129"/>
                      <a:pt x="53" y="122"/>
                    </a:cubicBezTo>
                    <a:cubicBezTo>
                      <a:pt x="47" y="110"/>
                      <a:pt x="52" y="98"/>
                      <a:pt x="50" y="85"/>
                    </a:cubicBezTo>
                    <a:cubicBezTo>
                      <a:pt x="49" y="78"/>
                      <a:pt x="48" y="72"/>
                      <a:pt x="41" y="68"/>
                    </a:cubicBezTo>
                    <a:cubicBezTo>
                      <a:pt x="38" y="67"/>
                      <a:pt x="34" y="63"/>
                      <a:pt x="34" y="61"/>
                    </a:cubicBezTo>
                    <a:cubicBezTo>
                      <a:pt x="33" y="42"/>
                      <a:pt x="20" y="40"/>
                      <a:pt x="7" y="40"/>
                    </a:cubicBezTo>
                    <a:cubicBezTo>
                      <a:pt x="5" y="40"/>
                      <a:pt x="3" y="39"/>
                      <a:pt x="0" y="38"/>
                    </a:cubicBezTo>
                    <a:cubicBezTo>
                      <a:pt x="13" y="34"/>
                      <a:pt x="14" y="33"/>
                      <a:pt x="28" y="39"/>
                    </a:cubicBezTo>
                    <a:cubicBezTo>
                      <a:pt x="36" y="42"/>
                      <a:pt x="42" y="39"/>
                      <a:pt x="42" y="33"/>
                    </a:cubicBezTo>
                    <a:cubicBezTo>
                      <a:pt x="43" y="11"/>
                      <a:pt x="61" y="8"/>
                      <a:pt x="76" y="2"/>
                    </a:cubicBezTo>
                    <a:cubicBezTo>
                      <a:pt x="78" y="0"/>
                      <a:pt x="80" y="0"/>
                      <a:pt x="82" y="2"/>
                    </a:cubicBezTo>
                    <a:cubicBezTo>
                      <a:pt x="84" y="4"/>
                      <a:pt x="83" y="5"/>
                      <a:pt x="82" y="7"/>
                    </a:cubicBezTo>
                    <a:close/>
                  </a:path>
                </a:pathLst>
              </a:custGeom>
              <a:solidFill>
                <a:srgbClr val="2C54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48" name="Freeform 350"/>
              <p:cNvSpPr>
                <a:spLocks/>
              </p:cNvSpPr>
              <p:nvPr userDrawn="1"/>
            </p:nvSpPr>
            <p:spPr bwMode="auto">
              <a:xfrm>
                <a:off x="2376" y="215"/>
                <a:ext cx="166" cy="146"/>
              </a:xfrm>
              <a:custGeom>
                <a:avLst/>
                <a:gdLst>
                  <a:gd name="T0" fmla="*/ 0 w 113"/>
                  <a:gd name="T1" fmla="*/ 14 h 99"/>
                  <a:gd name="T2" fmla="*/ 24 w 113"/>
                  <a:gd name="T3" fmla="*/ 5 h 99"/>
                  <a:gd name="T4" fmla="*/ 49 w 113"/>
                  <a:gd name="T5" fmla="*/ 5 h 99"/>
                  <a:gd name="T6" fmla="*/ 82 w 113"/>
                  <a:gd name="T7" fmla="*/ 16 h 99"/>
                  <a:gd name="T8" fmla="*/ 109 w 113"/>
                  <a:gd name="T9" fmla="*/ 29 h 99"/>
                  <a:gd name="T10" fmla="*/ 112 w 113"/>
                  <a:gd name="T11" fmla="*/ 34 h 99"/>
                  <a:gd name="T12" fmla="*/ 73 w 113"/>
                  <a:gd name="T13" fmla="*/ 58 h 99"/>
                  <a:gd name="T14" fmla="*/ 103 w 113"/>
                  <a:gd name="T15" fmla="*/ 95 h 99"/>
                  <a:gd name="T16" fmla="*/ 101 w 113"/>
                  <a:gd name="T17" fmla="*/ 98 h 99"/>
                  <a:gd name="T18" fmla="*/ 66 w 113"/>
                  <a:gd name="T19" fmla="*/ 64 h 99"/>
                  <a:gd name="T20" fmla="*/ 35 w 113"/>
                  <a:gd name="T21" fmla="*/ 68 h 99"/>
                  <a:gd name="T22" fmla="*/ 32 w 113"/>
                  <a:gd name="T23" fmla="*/ 65 h 99"/>
                  <a:gd name="T24" fmla="*/ 32 w 113"/>
                  <a:gd name="T25" fmla="*/ 19 h 99"/>
                  <a:gd name="T26" fmla="*/ 0 w 113"/>
                  <a:gd name="T27" fmla="*/ 14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13" h="99">
                    <a:moveTo>
                      <a:pt x="0" y="14"/>
                    </a:moveTo>
                    <a:cubicBezTo>
                      <a:pt x="5" y="4"/>
                      <a:pt x="12" y="0"/>
                      <a:pt x="24" y="5"/>
                    </a:cubicBezTo>
                    <a:cubicBezTo>
                      <a:pt x="32" y="9"/>
                      <a:pt x="41" y="8"/>
                      <a:pt x="49" y="5"/>
                    </a:cubicBezTo>
                    <a:cubicBezTo>
                      <a:pt x="63" y="0"/>
                      <a:pt x="75" y="3"/>
                      <a:pt x="82" y="16"/>
                    </a:cubicBezTo>
                    <a:cubicBezTo>
                      <a:pt x="88" y="27"/>
                      <a:pt x="100" y="25"/>
                      <a:pt x="109" y="29"/>
                    </a:cubicBezTo>
                    <a:cubicBezTo>
                      <a:pt x="111" y="30"/>
                      <a:pt x="113" y="32"/>
                      <a:pt x="112" y="34"/>
                    </a:cubicBezTo>
                    <a:cubicBezTo>
                      <a:pt x="95" y="36"/>
                      <a:pt x="81" y="42"/>
                      <a:pt x="73" y="58"/>
                    </a:cubicBezTo>
                    <a:cubicBezTo>
                      <a:pt x="83" y="70"/>
                      <a:pt x="93" y="83"/>
                      <a:pt x="103" y="95"/>
                    </a:cubicBezTo>
                    <a:cubicBezTo>
                      <a:pt x="104" y="98"/>
                      <a:pt x="103" y="99"/>
                      <a:pt x="101" y="98"/>
                    </a:cubicBezTo>
                    <a:cubicBezTo>
                      <a:pt x="90" y="86"/>
                      <a:pt x="80" y="73"/>
                      <a:pt x="66" y="64"/>
                    </a:cubicBezTo>
                    <a:cubicBezTo>
                      <a:pt x="54" y="56"/>
                      <a:pt x="44" y="56"/>
                      <a:pt x="35" y="68"/>
                    </a:cubicBezTo>
                    <a:cubicBezTo>
                      <a:pt x="32" y="69"/>
                      <a:pt x="31" y="68"/>
                      <a:pt x="32" y="65"/>
                    </a:cubicBezTo>
                    <a:cubicBezTo>
                      <a:pt x="42" y="50"/>
                      <a:pt x="31" y="35"/>
                      <a:pt x="32" y="19"/>
                    </a:cubicBezTo>
                    <a:cubicBezTo>
                      <a:pt x="32" y="9"/>
                      <a:pt x="14" y="6"/>
                      <a:pt x="0" y="14"/>
                    </a:cubicBezTo>
                    <a:close/>
                  </a:path>
                </a:pathLst>
              </a:custGeom>
              <a:solidFill>
                <a:srgbClr val="2047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49" name="Freeform 351"/>
              <p:cNvSpPr>
                <a:spLocks/>
              </p:cNvSpPr>
              <p:nvPr userDrawn="1"/>
            </p:nvSpPr>
            <p:spPr bwMode="auto">
              <a:xfrm>
                <a:off x="1889" y="200"/>
                <a:ext cx="103" cy="86"/>
              </a:xfrm>
              <a:custGeom>
                <a:avLst/>
                <a:gdLst>
                  <a:gd name="T0" fmla="*/ 0 w 70"/>
                  <a:gd name="T1" fmla="*/ 23 h 58"/>
                  <a:gd name="T2" fmla="*/ 22 w 70"/>
                  <a:gd name="T3" fmla="*/ 21 h 58"/>
                  <a:gd name="T4" fmla="*/ 66 w 70"/>
                  <a:gd name="T5" fmla="*/ 1 h 58"/>
                  <a:gd name="T6" fmla="*/ 69 w 70"/>
                  <a:gd name="T7" fmla="*/ 7 h 58"/>
                  <a:gd name="T8" fmla="*/ 63 w 70"/>
                  <a:gd name="T9" fmla="*/ 40 h 58"/>
                  <a:gd name="T10" fmla="*/ 55 w 70"/>
                  <a:gd name="T11" fmla="*/ 53 h 58"/>
                  <a:gd name="T12" fmla="*/ 43 w 70"/>
                  <a:gd name="T13" fmla="*/ 47 h 58"/>
                  <a:gd name="T14" fmla="*/ 33 w 70"/>
                  <a:gd name="T15" fmla="*/ 45 h 58"/>
                  <a:gd name="T16" fmla="*/ 0 w 70"/>
                  <a:gd name="T17" fmla="*/ 2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0" h="58">
                    <a:moveTo>
                      <a:pt x="0" y="23"/>
                    </a:moveTo>
                    <a:cubicBezTo>
                      <a:pt x="8" y="29"/>
                      <a:pt x="12" y="31"/>
                      <a:pt x="22" y="21"/>
                    </a:cubicBezTo>
                    <a:cubicBezTo>
                      <a:pt x="32" y="10"/>
                      <a:pt x="50" y="7"/>
                      <a:pt x="66" y="1"/>
                    </a:cubicBezTo>
                    <a:cubicBezTo>
                      <a:pt x="69" y="0"/>
                      <a:pt x="70" y="4"/>
                      <a:pt x="69" y="7"/>
                    </a:cubicBezTo>
                    <a:cubicBezTo>
                      <a:pt x="65" y="18"/>
                      <a:pt x="63" y="28"/>
                      <a:pt x="63" y="40"/>
                    </a:cubicBezTo>
                    <a:cubicBezTo>
                      <a:pt x="63" y="45"/>
                      <a:pt x="59" y="50"/>
                      <a:pt x="55" y="53"/>
                    </a:cubicBezTo>
                    <a:cubicBezTo>
                      <a:pt x="48" y="58"/>
                      <a:pt x="46" y="51"/>
                      <a:pt x="43" y="47"/>
                    </a:cubicBezTo>
                    <a:cubicBezTo>
                      <a:pt x="40" y="44"/>
                      <a:pt x="36" y="45"/>
                      <a:pt x="33" y="45"/>
                    </a:cubicBezTo>
                    <a:cubicBezTo>
                      <a:pt x="17" y="41"/>
                      <a:pt x="6" y="34"/>
                      <a:pt x="0" y="23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50" name="Freeform 352"/>
              <p:cNvSpPr>
                <a:spLocks/>
              </p:cNvSpPr>
              <p:nvPr userDrawn="1"/>
            </p:nvSpPr>
            <p:spPr bwMode="auto">
              <a:xfrm>
                <a:off x="1589" y="157"/>
                <a:ext cx="140" cy="112"/>
              </a:xfrm>
              <a:custGeom>
                <a:avLst/>
                <a:gdLst>
                  <a:gd name="T0" fmla="*/ 95 w 95"/>
                  <a:gd name="T1" fmla="*/ 43 h 76"/>
                  <a:gd name="T2" fmla="*/ 87 w 95"/>
                  <a:gd name="T3" fmla="*/ 45 h 76"/>
                  <a:gd name="T4" fmla="*/ 78 w 95"/>
                  <a:gd name="T5" fmla="*/ 71 h 76"/>
                  <a:gd name="T6" fmla="*/ 78 w 95"/>
                  <a:gd name="T7" fmla="*/ 76 h 76"/>
                  <a:gd name="T8" fmla="*/ 51 w 95"/>
                  <a:gd name="T9" fmla="*/ 65 h 76"/>
                  <a:gd name="T10" fmla="*/ 23 w 95"/>
                  <a:gd name="T11" fmla="*/ 48 h 76"/>
                  <a:gd name="T12" fmla="*/ 0 w 95"/>
                  <a:gd name="T13" fmla="*/ 27 h 76"/>
                  <a:gd name="T14" fmla="*/ 24 w 95"/>
                  <a:gd name="T15" fmla="*/ 21 h 76"/>
                  <a:gd name="T16" fmla="*/ 24 w 95"/>
                  <a:gd name="T17" fmla="*/ 0 h 76"/>
                  <a:gd name="T18" fmla="*/ 55 w 95"/>
                  <a:gd name="T19" fmla="*/ 8 h 76"/>
                  <a:gd name="T20" fmla="*/ 75 w 95"/>
                  <a:gd name="T21" fmla="*/ 23 h 76"/>
                  <a:gd name="T22" fmla="*/ 95 w 95"/>
                  <a:gd name="T23" fmla="*/ 41 h 76"/>
                  <a:gd name="T24" fmla="*/ 95 w 95"/>
                  <a:gd name="T25" fmla="*/ 43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5" h="76">
                    <a:moveTo>
                      <a:pt x="95" y="43"/>
                    </a:moveTo>
                    <a:cubicBezTo>
                      <a:pt x="92" y="44"/>
                      <a:pt x="89" y="44"/>
                      <a:pt x="87" y="45"/>
                    </a:cubicBezTo>
                    <a:cubicBezTo>
                      <a:pt x="70" y="49"/>
                      <a:pt x="67" y="58"/>
                      <a:pt x="78" y="71"/>
                    </a:cubicBezTo>
                    <a:cubicBezTo>
                      <a:pt x="79" y="72"/>
                      <a:pt x="79" y="74"/>
                      <a:pt x="78" y="76"/>
                    </a:cubicBezTo>
                    <a:cubicBezTo>
                      <a:pt x="70" y="68"/>
                      <a:pt x="64" y="62"/>
                      <a:pt x="51" y="65"/>
                    </a:cubicBezTo>
                    <a:cubicBezTo>
                      <a:pt x="39" y="67"/>
                      <a:pt x="27" y="61"/>
                      <a:pt x="23" y="48"/>
                    </a:cubicBezTo>
                    <a:cubicBezTo>
                      <a:pt x="20" y="35"/>
                      <a:pt x="12" y="31"/>
                      <a:pt x="0" y="27"/>
                    </a:cubicBezTo>
                    <a:cubicBezTo>
                      <a:pt x="9" y="24"/>
                      <a:pt x="18" y="28"/>
                      <a:pt x="24" y="21"/>
                    </a:cubicBezTo>
                    <a:cubicBezTo>
                      <a:pt x="30" y="15"/>
                      <a:pt x="36" y="9"/>
                      <a:pt x="24" y="0"/>
                    </a:cubicBezTo>
                    <a:cubicBezTo>
                      <a:pt x="34" y="12"/>
                      <a:pt x="45" y="6"/>
                      <a:pt x="55" y="8"/>
                    </a:cubicBezTo>
                    <a:cubicBezTo>
                      <a:pt x="64" y="10"/>
                      <a:pt x="73" y="14"/>
                      <a:pt x="75" y="23"/>
                    </a:cubicBezTo>
                    <a:cubicBezTo>
                      <a:pt x="78" y="35"/>
                      <a:pt x="86" y="39"/>
                      <a:pt x="95" y="41"/>
                    </a:cubicBezTo>
                    <a:cubicBezTo>
                      <a:pt x="95" y="42"/>
                      <a:pt x="95" y="42"/>
                      <a:pt x="95" y="43"/>
                    </a:cubicBezTo>
                    <a:close/>
                  </a:path>
                </a:pathLst>
              </a:custGeom>
              <a:solidFill>
                <a:srgbClr val="214F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51" name="Freeform 353"/>
              <p:cNvSpPr>
                <a:spLocks/>
              </p:cNvSpPr>
              <p:nvPr userDrawn="1"/>
            </p:nvSpPr>
            <p:spPr bwMode="auto">
              <a:xfrm>
                <a:off x="426" y="151"/>
                <a:ext cx="120" cy="123"/>
              </a:xfrm>
              <a:custGeom>
                <a:avLst/>
                <a:gdLst>
                  <a:gd name="T0" fmla="*/ 74 w 81"/>
                  <a:gd name="T1" fmla="*/ 12 h 83"/>
                  <a:gd name="T2" fmla="*/ 81 w 81"/>
                  <a:gd name="T3" fmla="*/ 12 h 83"/>
                  <a:gd name="T4" fmla="*/ 57 w 81"/>
                  <a:gd name="T5" fmla="*/ 83 h 83"/>
                  <a:gd name="T6" fmla="*/ 38 w 81"/>
                  <a:gd name="T7" fmla="*/ 75 h 83"/>
                  <a:gd name="T8" fmla="*/ 11 w 81"/>
                  <a:gd name="T9" fmla="*/ 34 h 83"/>
                  <a:gd name="T10" fmla="*/ 11 w 81"/>
                  <a:gd name="T11" fmla="*/ 3 h 83"/>
                  <a:gd name="T12" fmla="*/ 14 w 81"/>
                  <a:gd name="T13" fmla="*/ 0 h 83"/>
                  <a:gd name="T14" fmla="*/ 55 w 81"/>
                  <a:gd name="T15" fmla="*/ 21 h 83"/>
                  <a:gd name="T16" fmla="*/ 74 w 81"/>
                  <a:gd name="T17" fmla="*/ 12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1" h="83">
                    <a:moveTo>
                      <a:pt x="74" y="12"/>
                    </a:moveTo>
                    <a:cubicBezTo>
                      <a:pt x="76" y="12"/>
                      <a:pt x="78" y="12"/>
                      <a:pt x="81" y="12"/>
                    </a:cubicBezTo>
                    <a:cubicBezTo>
                      <a:pt x="61" y="31"/>
                      <a:pt x="64" y="58"/>
                      <a:pt x="57" y="83"/>
                    </a:cubicBezTo>
                    <a:cubicBezTo>
                      <a:pt x="53" y="77"/>
                      <a:pt x="47" y="75"/>
                      <a:pt x="38" y="75"/>
                    </a:cubicBezTo>
                    <a:cubicBezTo>
                      <a:pt x="15" y="77"/>
                      <a:pt x="0" y="55"/>
                      <a:pt x="11" y="34"/>
                    </a:cubicBezTo>
                    <a:cubicBezTo>
                      <a:pt x="17" y="22"/>
                      <a:pt x="15" y="13"/>
                      <a:pt x="11" y="3"/>
                    </a:cubicBezTo>
                    <a:cubicBezTo>
                      <a:pt x="10" y="0"/>
                      <a:pt x="12" y="0"/>
                      <a:pt x="14" y="0"/>
                    </a:cubicBezTo>
                    <a:cubicBezTo>
                      <a:pt x="24" y="14"/>
                      <a:pt x="41" y="17"/>
                      <a:pt x="55" y="21"/>
                    </a:cubicBezTo>
                    <a:cubicBezTo>
                      <a:pt x="60" y="23"/>
                      <a:pt x="68" y="15"/>
                      <a:pt x="74" y="12"/>
                    </a:cubicBezTo>
                    <a:close/>
                  </a:path>
                </a:pathLst>
              </a:custGeom>
              <a:solidFill>
                <a:srgbClr val="204A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52" name="Freeform 354"/>
              <p:cNvSpPr>
                <a:spLocks/>
              </p:cNvSpPr>
              <p:nvPr userDrawn="1"/>
            </p:nvSpPr>
            <p:spPr bwMode="auto">
              <a:xfrm>
                <a:off x="539" y="264"/>
                <a:ext cx="127" cy="107"/>
              </a:xfrm>
              <a:custGeom>
                <a:avLst/>
                <a:gdLst>
                  <a:gd name="T0" fmla="*/ 80 w 86"/>
                  <a:gd name="T1" fmla="*/ 41 h 73"/>
                  <a:gd name="T2" fmla="*/ 48 w 86"/>
                  <a:gd name="T3" fmla="*/ 44 h 73"/>
                  <a:gd name="T4" fmla="*/ 49 w 86"/>
                  <a:gd name="T5" fmla="*/ 55 h 73"/>
                  <a:gd name="T6" fmla="*/ 37 w 86"/>
                  <a:gd name="T7" fmla="*/ 70 h 73"/>
                  <a:gd name="T8" fmla="*/ 22 w 86"/>
                  <a:gd name="T9" fmla="*/ 64 h 73"/>
                  <a:gd name="T10" fmla="*/ 0 w 86"/>
                  <a:gd name="T11" fmla="*/ 37 h 73"/>
                  <a:gd name="T12" fmla="*/ 36 w 86"/>
                  <a:gd name="T13" fmla="*/ 40 h 73"/>
                  <a:gd name="T14" fmla="*/ 43 w 86"/>
                  <a:gd name="T15" fmla="*/ 31 h 73"/>
                  <a:gd name="T16" fmla="*/ 56 w 86"/>
                  <a:gd name="T17" fmla="*/ 5 h 73"/>
                  <a:gd name="T18" fmla="*/ 81 w 86"/>
                  <a:gd name="T19" fmla="*/ 11 h 73"/>
                  <a:gd name="T20" fmla="*/ 80 w 86"/>
                  <a:gd name="T21" fmla="*/ 41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6" h="73">
                    <a:moveTo>
                      <a:pt x="80" y="41"/>
                    </a:moveTo>
                    <a:cubicBezTo>
                      <a:pt x="71" y="53"/>
                      <a:pt x="59" y="47"/>
                      <a:pt x="48" y="44"/>
                    </a:cubicBezTo>
                    <a:cubicBezTo>
                      <a:pt x="48" y="48"/>
                      <a:pt x="48" y="51"/>
                      <a:pt x="49" y="55"/>
                    </a:cubicBezTo>
                    <a:cubicBezTo>
                      <a:pt x="49" y="63"/>
                      <a:pt x="43" y="67"/>
                      <a:pt x="37" y="70"/>
                    </a:cubicBezTo>
                    <a:cubicBezTo>
                      <a:pt x="31" y="73"/>
                      <a:pt x="23" y="69"/>
                      <a:pt x="22" y="64"/>
                    </a:cubicBezTo>
                    <a:cubicBezTo>
                      <a:pt x="20" y="51"/>
                      <a:pt x="10" y="45"/>
                      <a:pt x="0" y="37"/>
                    </a:cubicBezTo>
                    <a:cubicBezTo>
                      <a:pt x="12" y="41"/>
                      <a:pt x="23" y="42"/>
                      <a:pt x="36" y="40"/>
                    </a:cubicBezTo>
                    <a:cubicBezTo>
                      <a:pt x="44" y="39"/>
                      <a:pt x="45" y="40"/>
                      <a:pt x="43" y="31"/>
                    </a:cubicBezTo>
                    <a:cubicBezTo>
                      <a:pt x="40" y="19"/>
                      <a:pt x="46" y="10"/>
                      <a:pt x="56" y="5"/>
                    </a:cubicBezTo>
                    <a:cubicBezTo>
                      <a:pt x="65" y="0"/>
                      <a:pt x="74" y="2"/>
                      <a:pt x="81" y="11"/>
                    </a:cubicBezTo>
                    <a:cubicBezTo>
                      <a:pt x="86" y="21"/>
                      <a:pt x="84" y="31"/>
                      <a:pt x="80" y="41"/>
                    </a:cubicBezTo>
                    <a:close/>
                  </a:path>
                </a:pathLst>
              </a:custGeom>
              <a:solidFill>
                <a:srgbClr val="4C76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53" name="Freeform 355"/>
              <p:cNvSpPr>
                <a:spLocks/>
              </p:cNvSpPr>
              <p:nvPr userDrawn="1"/>
            </p:nvSpPr>
            <p:spPr bwMode="auto">
              <a:xfrm>
                <a:off x="1538" y="75"/>
                <a:ext cx="67" cy="96"/>
              </a:xfrm>
              <a:custGeom>
                <a:avLst/>
                <a:gdLst>
                  <a:gd name="T0" fmla="*/ 4 w 46"/>
                  <a:gd name="T1" fmla="*/ 36 h 65"/>
                  <a:gd name="T2" fmla="*/ 11 w 46"/>
                  <a:gd name="T3" fmla="*/ 12 h 65"/>
                  <a:gd name="T4" fmla="*/ 23 w 46"/>
                  <a:gd name="T5" fmla="*/ 3 h 65"/>
                  <a:gd name="T6" fmla="*/ 35 w 46"/>
                  <a:gd name="T7" fmla="*/ 20 h 65"/>
                  <a:gd name="T8" fmla="*/ 43 w 46"/>
                  <a:gd name="T9" fmla="*/ 44 h 65"/>
                  <a:gd name="T10" fmla="*/ 40 w 46"/>
                  <a:gd name="T11" fmla="*/ 60 h 65"/>
                  <a:gd name="T12" fmla="*/ 28 w 46"/>
                  <a:gd name="T13" fmla="*/ 59 h 65"/>
                  <a:gd name="T14" fmla="*/ 19 w 46"/>
                  <a:gd name="T15" fmla="*/ 57 h 65"/>
                  <a:gd name="T16" fmla="*/ 4 w 46"/>
                  <a:gd name="T17" fmla="*/ 36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" h="65">
                    <a:moveTo>
                      <a:pt x="4" y="36"/>
                    </a:moveTo>
                    <a:cubicBezTo>
                      <a:pt x="2" y="26"/>
                      <a:pt x="3" y="18"/>
                      <a:pt x="11" y="12"/>
                    </a:cubicBezTo>
                    <a:cubicBezTo>
                      <a:pt x="15" y="9"/>
                      <a:pt x="19" y="0"/>
                      <a:pt x="23" y="3"/>
                    </a:cubicBezTo>
                    <a:cubicBezTo>
                      <a:pt x="29" y="6"/>
                      <a:pt x="35" y="13"/>
                      <a:pt x="35" y="20"/>
                    </a:cubicBezTo>
                    <a:cubicBezTo>
                      <a:pt x="36" y="29"/>
                      <a:pt x="38" y="37"/>
                      <a:pt x="43" y="44"/>
                    </a:cubicBezTo>
                    <a:cubicBezTo>
                      <a:pt x="46" y="51"/>
                      <a:pt x="43" y="56"/>
                      <a:pt x="40" y="60"/>
                    </a:cubicBezTo>
                    <a:cubicBezTo>
                      <a:pt x="36" y="65"/>
                      <a:pt x="32" y="61"/>
                      <a:pt x="28" y="59"/>
                    </a:cubicBezTo>
                    <a:cubicBezTo>
                      <a:pt x="25" y="59"/>
                      <a:pt x="22" y="57"/>
                      <a:pt x="19" y="57"/>
                    </a:cubicBezTo>
                    <a:cubicBezTo>
                      <a:pt x="7" y="55"/>
                      <a:pt x="0" y="49"/>
                      <a:pt x="4" y="36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54" name="Freeform 356"/>
              <p:cNvSpPr>
                <a:spLocks/>
              </p:cNvSpPr>
              <p:nvPr userDrawn="1"/>
            </p:nvSpPr>
            <p:spPr bwMode="auto">
              <a:xfrm>
                <a:off x="974" y="55"/>
                <a:ext cx="112" cy="121"/>
              </a:xfrm>
              <a:custGeom>
                <a:avLst/>
                <a:gdLst>
                  <a:gd name="T0" fmla="*/ 1 w 76"/>
                  <a:gd name="T1" fmla="*/ 10 h 82"/>
                  <a:gd name="T2" fmla="*/ 1 w 76"/>
                  <a:gd name="T3" fmla="*/ 8 h 82"/>
                  <a:gd name="T4" fmla="*/ 19 w 76"/>
                  <a:gd name="T5" fmla="*/ 9 h 82"/>
                  <a:gd name="T6" fmla="*/ 46 w 76"/>
                  <a:gd name="T7" fmla="*/ 0 h 82"/>
                  <a:gd name="T8" fmla="*/ 76 w 76"/>
                  <a:gd name="T9" fmla="*/ 50 h 82"/>
                  <a:gd name="T10" fmla="*/ 55 w 76"/>
                  <a:gd name="T11" fmla="*/ 53 h 82"/>
                  <a:gd name="T12" fmla="*/ 53 w 76"/>
                  <a:gd name="T13" fmla="*/ 74 h 82"/>
                  <a:gd name="T14" fmla="*/ 49 w 76"/>
                  <a:gd name="T15" fmla="*/ 82 h 82"/>
                  <a:gd name="T16" fmla="*/ 33 w 76"/>
                  <a:gd name="T17" fmla="*/ 49 h 82"/>
                  <a:gd name="T18" fmla="*/ 23 w 76"/>
                  <a:gd name="T19" fmla="*/ 52 h 82"/>
                  <a:gd name="T20" fmla="*/ 4 w 76"/>
                  <a:gd name="T21" fmla="*/ 74 h 82"/>
                  <a:gd name="T22" fmla="*/ 1 w 76"/>
                  <a:gd name="T23" fmla="*/ 71 h 82"/>
                  <a:gd name="T24" fmla="*/ 20 w 76"/>
                  <a:gd name="T25" fmla="*/ 43 h 82"/>
                  <a:gd name="T26" fmla="*/ 1 w 76"/>
                  <a:gd name="T27" fmla="*/ 1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6" h="82">
                    <a:moveTo>
                      <a:pt x="1" y="10"/>
                    </a:moveTo>
                    <a:cubicBezTo>
                      <a:pt x="1" y="9"/>
                      <a:pt x="1" y="9"/>
                      <a:pt x="1" y="8"/>
                    </a:cubicBezTo>
                    <a:cubicBezTo>
                      <a:pt x="7" y="3"/>
                      <a:pt x="13" y="7"/>
                      <a:pt x="19" y="9"/>
                    </a:cubicBezTo>
                    <a:cubicBezTo>
                      <a:pt x="33" y="12"/>
                      <a:pt x="41" y="9"/>
                      <a:pt x="46" y="0"/>
                    </a:cubicBezTo>
                    <a:cubicBezTo>
                      <a:pt x="68" y="8"/>
                      <a:pt x="70" y="30"/>
                      <a:pt x="76" y="50"/>
                    </a:cubicBezTo>
                    <a:cubicBezTo>
                      <a:pt x="70" y="50"/>
                      <a:pt x="62" y="47"/>
                      <a:pt x="55" y="53"/>
                    </a:cubicBezTo>
                    <a:cubicBezTo>
                      <a:pt x="50" y="59"/>
                      <a:pt x="54" y="67"/>
                      <a:pt x="53" y="74"/>
                    </a:cubicBezTo>
                    <a:cubicBezTo>
                      <a:pt x="52" y="77"/>
                      <a:pt x="55" y="82"/>
                      <a:pt x="49" y="82"/>
                    </a:cubicBezTo>
                    <a:cubicBezTo>
                      <a:pt x="46" y="70"/>
                      <a:pt x="47" y="57"/>
                      <a:pt x="33" y="49"/>
                    </a:cubicBezTo>
                    <a:cubicBezTo>
                      <a:pt x="28" y="47"/>
                      <a:pt x="26" y="47"/>
                      <a:pt x="23" y="52"/>
                    </a:cubicBezTo>
                    <a:cubicBezTo>
                      <a:pt x="17" y="59"/>
                      <a:pt x="10" y="66"/>
                      <a:pt x="4" y="74"/>
                    </a:cubicBezTo>
                    <a:cubicBezTo>
                      <a:pt x="1" y="74"/>
                      <a:pt x="0" y="73"/>
                      <a:pt x="1" y="71"/>
                    </a:cubicBezTo>
                    <a:cubicBezTo>
                      <a:pt x="7" y="61"/>
                      <a:pt x="15" y="53"/>
                      <a:pt x="20" y="43"/>
                    </a:cubicBezTo>
                    <a:cubicBezTo>
                      <a:pt x="28" y="23"/>
                      <a:pt x="22" y="13"/>
                      <a:pt x="1" y="10"/>
                    </a:cubicBezTo>
                    <a:close/>
                  </a:path>
                </a:pathLst>
              </a:custGeom>
              <a:solidFill>
                <a:srgbClr val="254E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55" name="Freeform 357"/>
              <p:cNvSpPr>
                <a:spLocks/>
              </p:cNvSpPr>
              <p:nvPr userDrawn="1"/>
            </p:nvSpPr>
            <p:spPr bwMode="auto">
              <a:xfrm>
                <a:off x="2333" y="379"/>
                <a:ext cx="91" cy="90"/>
              </a:xfrm>
              <a:custGeom>
                <a:avLst/>
                <a:gdLst>
                  <a:gd name="T0" fmla="*/ 62 w 62"/>
                  <a:gd name="T1" fmla="*/ 9 h 61"/>
                  <a:gd name="T2" fmla="*/ 58 w 62"/>
                  <a:gd name="T3" fmla="*/ 32 h 61"/>
                  <a:gd name="T4" fmla="*/ 27 w 62"/>
                  <a:gd name="T5" fmla="*/ 58 h 61"/>
                  <a:gd name="T6" fmla="*/ 3 w 62"/>
                  <a:gd name="T7" fmla="*/ 26 h 61"/>
                  <a:gd name="T8" fmla="*/ 39 w 62"/>
                  <a:gd name="T9" fmla="*/ 5 h 61"/>
                  <a:gd name="T10" fmla="*/ 58 w 62"/>
                  <a:gd name="T11" fmla="*/ 5 h 61"/>
                  <a:gd name="T12" fmla="*/ 62 w 62"/>
                  <a:gd name="T13" fmla="*/ 9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2" h="61">
                    <a:moveTo>
                      <a:pt x="62" y="9"/>
                    </a:moveTo>
                    <a:cubicBezTo>
                      <a:pt x="61" y="16"/>
                      <a:pt x="58" y="24"/>
                      <a:pt x="58" y="32"/>
                    </a:cubicBezTo>
                    <a:cubicBezTo>
                      <a:pt x="57" y="49"/>
                      <a:pt x="43" y="61"/>
                      <a:pt x="27" y="58"/>
                    </a:cubicBezTo>
                    <a:cubicBezTo>
                      <a:pt x="11" y="56"/>
                      <a:pt x="0" y="41"/>
                      <a:pt x="3" y="26"/>
                    </a:cubicBezTo>
                    <a:cubicBezTo>
                      <a:pt x="7" y="9"/>
                      <a:pt x="21" y="0"/>
                      <a:pt x="39" y="5"/>
                    </a:cubicBezTo>
                    <a:cubicBezTo>
                      <a:pt x="45" y="7"/>
                      <a:pt x="52" y="9"/>
                      <a:pt x="58" y="5"/>
                    </a:cubicBezTo>
                    <a:cubicBezTo>
                      <a:pt x="61" y="4"/>
                      <a:pt x="62" y="6"/>
                      <a:pt x="62" y="9"/>
                    </a:cubicBezTo>
                    <a:close/>
                  </a:path>
                </a:pathLst>
              </a:custGeom>
              <a:solidFill>
                <a:srgbClr val="2353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56" name="Freeform 358"/>
              <p:cNvSpPr>
                <a:spLocks/>
              </p:cNvSpPr>
              <p:nvPr userDrawn="1"/>
            </p:nvSpPr>
            <p:spPr bwMode="auto">
              <a:xfrm>
                <a:off x="1437" y="116"/>
                <a:ext cx="129" cy="161"/>
              </a:xfrm>
              <a:custGeom>
                <a:avLst/>
                <a:gdLst>
                  <a:gd name="T0" fmla="*/ 12 w 87"/>
                  <a:gd name="T1" fmla="*/ 109 h 109"/>
                  <a:gd name="T2" fmla="*/ 24 w 87"/>
                  <a:gd name="T3" fmla="*/ 102 h 109"/>
                  <a:gd name="T4" fmla="*/ 41 w 87"/>
                  <a:gd name="T5" fmla="*/ 75 h 109"/>
                  <a:gd name="T6" fmla="*/ 16 w 87"/>
                  <a:gd name="T7" fmla="*/ 53 h 109"/>
                  <a:gd name="T8" fmla="*/ 10 w 87"/>
                  <a:gd name="T9" fmla="*/ 53 h 109"/>
                  <a:gd name="T10" fmla="*/ 1 w 87"/>
                  <a:gd name="T11" fmla="*/ 48 h 109"/>
                  <a:gd name="T12" fmla="*/ 26 w 87"/>
                  <a:gd name="T13" fmla="*/ 47 h 109"/>
                  <a:gd name="T14" fmla="*/ 34 w 87"/>
                  <a:gd name="T15" fmla="*/ 38 h 109"/>
                  <a:gd name="T16" fmla="*/ 21 w 87"/>
                  <a:gd name="T17" fmla="*/ 12 h 109"/>
                  <a:gd name="T18" fmla="*/ 55 w 87"/>
                  <a:gd name="T19" fmla="*/ 0 h 109"/>
                  <a:gd name="T20" fmla="*/ 87 w 87"/>
                  <a:gd name="T21" fmla="*/ 49 h 109"/>
                  <a:gd name="T22" fmla="*/ 61 w 87"/>
                  <a:gd name="T23" fmla="*/ 42 h 109"/>
                  <a:gd name="T24" fmla="*/ 49 w 87"/>
                  <a:gd name="T25" fmla="*/ 39 h 109"/>
                  <a:gd name="T26" fmla="*/ 40 w 87"/>
                  <a:gd name="T27" fmla="*/ 58 h 109"/>
                  <a:gd name="T28" fmla="*/ 12 w 87"/>
                  <a:gd name="T29" fmla="*/ 109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7" h="109">
                    <a:moveTo>
                      <a:pt x="12" y="109"/>
                    </a:moveTo>
                    <a:cubicBezTo>
                      <a:pt x="14" y="103"/>
                      <a:pt x="20" y="104"/>
                      <a:pt x="24" y="102"/>
                    </a:cubicBezTo>
                    <a:cubicBezTo>
                      <a:pt x="36" y="97"/>
                      <a:pt x="44" y="88"/>
                      <a:pt x="41" y="75"/>
                    </a:cubicBezTo>
                    <a:cubicBezTo>
                      <a:pt x="38" y="62"/>
                      <a:pt x="33" y="49"/>
                      <a:pt x="16" y="53"/>
                    </a:cubicBezTo>
                    <a:cubicBezTo>
                      <a:pt x="14" y="54"/>
                      <a:pt x="12" y="53"/>
                      <a:pt x="10" y="53"/>
                    </a:cubicBezTo>
                    <a:cubicBezTo>
                      <a:pt x="8" y="50"/>
                      <a:pt x="0" y="56"/>
                      <a:pt x="1" y="48"/>
                    </a:cubicBezTo>
                    <a:cubicBezTo>
                      <a:pt x="9" y="48"/>
                      <a:pt x="17" y="47"/>
                      <a:pt x="26" y="47"/>
                    </a:cubicBezTo>
                    <a:cubicBezTo>
                      <a:pt x="32" y="47"/>
                      <a:pt x="38" y="42"/>
                      <a:pt x="34" y="38"/>
                    </a:cubicBezTo>
                    <a:cubicBezTo>
                      <a:pt x="29" y="29"/>
                      <a:pt x="30" y="18"/>
                      <a:pt x="21" y="12"/>
                    </a:cubicBezTo>
                    <a:cubicBezTo>
                      <a:pt x="34" y="12"/>
                      <a:pt x="45" y="6"/>
                      <a:pt x="55" y="0"/>
                    </a:cubicBezTo>
                    <a:cubicBezTo>
                      <a:pt x="61" y="18"/>
                      <a:pt x="55" y="44"/>
                      <a:pt x="87" y="49"/>
                    </a:cubicBezTo>
                    <a:cubicBezTo>
                      <a:pt x="74" y="53"/>
                      <a:pt x="68" y="47"/>
                      <a:pt x="61" y="42"/>
                    </a:cubicBezTo>
                    <a:cubicBezTo>
                      <a:pt x="57" y="38"/>
                      <a:pt x="54" y="34"/>
                      <a:pt x="49" y="39"/>
                    </a:cubicBezTo>
                    <a:cubicBezTo>
                      <a:pt x="44" y="44"/>
                      <a:pt x="37" y="49"/>
                      <a:pt x="40" y="58"/>
                    </a:cubicBezTo>
                    <a:cubicBezTo>
                      <a:pt x="50" y="97"/>
                      <a:pt x="49" y="98"/>
                      <a:pt x="12" y="109"/>
                    </a:cubicBezTo>
                    <a:close/>
                  </a:path>
                </a:pathLst>
              </a:custGeom>
              <a:solidFill>
                <a:srgbClr val="315A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57" name="Freeform 359"/>
              <p:cNvSpPr>
                <a:spLocks/>
              </p:cNvSpPr>
              <p:nvPr userDrawn="1"/>
            </p:nvSpPr>
            <p:spPr bwMode="auto">
              <a:xfrm>
                <a:off x="676" y="216"/>
                <a:ext cx="127" cy="58"/>
              </a:xfrm>
              <a:custGeom>
                <a:avLst/>
                <a:gdLst>
                  <a:gd name="T0" fmla="*/ 2 w 86"/>
                  <a:gd name="T1" fmla="*/ 13 h 39"/>
                  <a:gd name="T2" fmla="*/ 51 w 86"/>
                  <a:gd name="T3" fmla="*/ 11 h 39"/>
                  <a:gd name="T4" fmla="*/ 85 w 86"/>
                  <a:gd name="T5" fmla="*/ 16 h 39"/>
                  <a:gd name="T6" fmla="*/ 70 w 86"/>
                  <a:gd name="T7" fmla="*/ 28 h 39"/>
                  <a:gd name="T8" fmla="*/ 50 w 86"/>
                  <a:gd name="T9" fmla="*/ 29 h 39"/>
                  <a:gd name="T10" fmla="*/ 40 w 86"/>
                  <a:gd name="T11" fmla="*/ 23 h 39"/>
                  <a:gd name="T12" fmla="*/ 33 w 86"/>
                  <a:gd name="T13" fmla="*/ 19 h 39"/>
                  <a:gd name="T14" fmla="*/ 18 w 86"/>
                  <a:gd name="T15" fmla="*/ 23 h 39"/>
                  <a:gd name="T16" fmla="*/ 8 w 86"/>
                  <a:gd name="T17" fmla="*/ 33 h 39"/>
                  <a:gd name="T18" fmla="*/ 2 w 86"/>
                  <a:gd name="T19" fmla="*/ 17 h 39"/>
                  <a:gd name="T20" fmla="*/ 2 w 86"/>
                  <a:gd name="T21" fmla="*/ 13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6" h="39">
                    <a:moveTo>
                      <a:pt x="2" y="13"/>
                    </a:moveTo>
                    <a:cubicBezTo>
                      <a:pt x="18" y="1"/>
                      <a:pt x="33" y="0"/>
                      <a:pt x="51" y="11"/>
                    </a:cubicBezTo>
                    <a:cubicBezTo>
                      <a:pt x="60" y="16"/>
                      <a:pt x="73" y="14"/>
                      <a:pt x="85" y="16"/>
                    </a:cubicBezTo>
                    <a:cubicBezTo>
                      <a:pt x="86" y="27"/>
                      <a:pt x="83" y="34"/>
                      <a:pt x="70" y="28"/>
                    </a:cubicBezTo>
                    <a:cubicBezTo>
                      <a:pt x="63" y="25"/>
                      <a:pt x="57" y="27"/>
                      <a:pt x="50" y="29"/>
                    </a:cubicBezTo>
                    <a:cubicBezTo>
                      <a:pt x="46" y="30"/>
                      <a:pt x="35" y="39"/>
                      <a:pt x="40" y="23"/>
                    </a:cubicBezTo>
                    <a:cubicBezTo>
                      <a:pt x="41" y="19"/>
                      <a:pt x="36" y="19"/>
                      <a:pt x="33" y="19"/>
                    </a:cubicBezTo>
                    <a:cubicBezTo>
                      <a:pt x="28" y="19"/>
                      <a:pt x="22" y="17"/>
                      <a:pt x="18" y="23"/>
                    </a:cubicBezTo>
                    <a:cubicBezTo>
                      <a:pt x="16" y="28"/>
                      <a:pt x="17" y="36"/>
                      <a:pt x="8" y="33"/>
                    </a:cubicBezTo>
                    <a:cubicBezTo>
                      <a:pt x="0" y="30"/>
                      <a:pt x="3" y="23"/>
                      <a:pt x="2" y="17"/>
                    </a:cubicBezTo>
                    <a:cubicBezTo>
                      <a:pt x="2" y="16"/>
                      <a:pt x="2" y="14"/>
                      <a:pt x="2" y="13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58" name="Freeform 360"/>
              <p:cNvSpPr>
                <a:spLocks/>
              </p:cNvSpPr>
              <p:nvPr userDrawn="1"/>
            </p:nvSpPr>
            <p:spPr bwMode="auto">
              <a:xfrm>
                <a:off x="2235" y="141"/>
                <a:ext cx="141" cy="142"/>
              </a:xfrm>
              <a:custGeom>
                <a:avLst/>
                <a:gdLst>
                  <a:gd name="T0" fmla="*/ 27 w 95"/>
                  <a:gd name="T1" fmla="*/ 9 h 96"/>
                  <a:gd name="T2" fmla="*/ 44 w 95"/>
                  <a:gd name="T3" fmla="*/ 36 h 96"/>
                  <a:gd name="T4" fmla="*/ 58 w 95"/>
                  <a:gd name="T5" fmla="*/ 31 h 96"/>
                  <a:gd name="T6" fmla="*/ 80 w 95"/>
                  <a:gd name="T7" fmla="*/ 0 h 96"/>
                  <a:gd name="T8" fmla="*/ 81 w 95"/>
                  <a:gd name="T9" fmla="*/ 2 h 96"/>
                  <a:gd name="T10" fmla="*/ 80 w 95"/>
                  <a:gd name="T11" fmla="*/ 3 h 96"/>
                  <a:gd name="T12" fmla="*/ 62 w 95"/>
                  <a:gd name="T13" fmla="*/ 40 h 96"/>
                  <a:gd name="T14" fmla="*/ 66 w 95"/>
                  <a:gd name="T15" fmla="*/ 66 h 96"/>
                  <a:gd name="T16" fmla="*/ 91 w 95"/>
                  <a:gd name="T17" fmla="*/ 65 h 96"/>
                  <a:gd name="T18" fmla="*/ 95 w 95"/>
                  <a:gd name="T19" fmla="*/ 64 h 96"/>
                  <a:gd name="T20" fmla="*/ 57 w 95"/>
                  <a:gd name="T21" fmla="*/ 73 h 96"/>
                  <a:gd name="T22" fmla="*/ 52 w 95"/>
                  <a:gd name="T23" fmla="*/ 68 h 96"/>
                  <a:gd name="T24" fmla="*/ 52 w 95"/>
                  <a:gd name="T25" fmla="*/ 61 h 96"/>
                  <a:gd name="T26" fmla="*/ 34 w 95"/>
                  <a:gd name="T27" fmla="*/ 44 h 96"/>
                  <a:gd name="T28" fmla="*/ 27 w 95"/>
                  <a:gd name="T29" fmla="*/ 67 h 96"/>
                  <a:gd name="T30" fmla="*/ 29 w 95"/>
                  <a:gd name="T31" fmla="*/ 69 h 96"/>
                  <a:gd name="T32" fmla="*/ 51 w 95"/>
                  <a:gd name="T33" fmla="*/ 76 h 96"/>
                  <a:gd name="T34" fmla="*/ 41 w 95"/>
                  <a:gd name="T35" fmla="*/ 96 h 96"/>
                  <a:gd name="T36" fmla="*/ 0 w 95"/>
                  <a:gd name="T37" fmla="*/ 44 h 96"/>
                  <a:gd name="T38" fmla="*/ 8 w 95"/>
                  <a:gd name="T39" fmla="*/ 44 h 96"/>
                  <a:gd name="T40" fmla="*/ 25 w 95"/>
                  <a:gd name="T41" fmla="*/ 25 h 96"/>
                  <a:gd name="T42" fmla="*/ 23 w 95"/>
                  <a:gd name="T43" fmla="*/ 10 h 96"/>
                  <a:gd name="T44" fmla="*/ 27 w 95"/>
                  <a:gd name="T45" fmla="*/ 9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5" h="96">
                    <a:moveTo>
                      <a:pt x="27" y="9"/>
                    </a:moveTo>
                    <a:cubicBezTo>
                      <a:pt x="32" y="18"/>
                      <a:pt x="33" y="31"/>
                      <a:pt x="44" y="36"/>
                    </a:cubicBezTo>
                    <a:cubicBezTo>
                      <a:pt x="50" y="39"/>
                      <a:pt x="54" y="40"/>
                      <a:pt x="58" y="31"/>
                    </a:cubicBezTo>
                    <a:cubicBezTo>
                      <a:pt x="63" y="20"/>
                      <a:pt x="70" y="9"/>
                      <a:pt x="80" y="0"/>
                    </a:cubicBezTo>
                    <a:cubicBezTo>
                      <a:pt x="81" y="1"/>
                      <a:pt x="81" y="1"/>
                      <a:pt x="81" y="2"/>
                    </a:cubicBezTo>
                    <a:cubicBezTo>
                      <a:pt x="80" y="3"/>
                      <a:pt x="80" y="3"/>
                      <a:pt x="80" y="3"/>
                    </a:cubicBezTo>
                    <a:cubicBezTo>
                      <a:pt x="73" y="16"/>
                      <a:pt x="66" y="27"/>
                      <a:pt x="62" y="40"/>
                    </a:cubicBezTo>
                    <a:cubicBezTo>
                      <a:pt x="59" y="50"/>
                      <a:pt x="57" y="59"/>
                      <a:pt x="66" y="66"/>
                    </a:cubicBezTo>
                    <a:cubicBezTo>
                      <a:pt x="75" y="73"/>
                      <a:pt x="83" y="71"/>
                      <a:pt x="91" y="65"/>
                    </a:cubicBezTo>
                    <a:cubicBezTo>
                      <a:pt x="92" y="64"/>
                      <a:pt x="93" y="64"/>
                      <a:pt x="95" y="64"/>
                    </a:cubicBezTo>
                    <a:cubicBezTo>
                      <a:pt x="86" y="81"/>
                      <a:pt x="71" y="75"/>
                      <a:pt x="57" y="73"/>
                    </a:cubicBezTo>
                    <a:cubicBezTo>
                      <a:pt x="52" y="75"/>
                      <a:pt x="53" y="71"/>
                      <a:pt x="52" y="68"/>
                    </a:cubicBezTo>
                    <a:cubicBezTo>
                      <a:pt x="52" y="66"/>
                      <a:pt x="53" y="63"/>
                      <a:pt x="52" y="61"/>
                    </a:cubicBezTo>
                    <a:cubicBezTo>
                      <a:pt x="52" y="50"/>
                      <a:pt x="43" y="42"/>
                      <a:pt x="34" y="44"/>
                    </a:cubicBezTo>
                    <a:cubicBezTo>
                      <a:pt x="23" y="47"/>
                      <a:pt x="20" y="54"/>
                      <a:pt x="27" y="67"/>
                    </a:cubicBezTo>
                    <a:cubicBezTo>
                      <a:pt x="28" y="68"/>
                      <a:pt x="29" y="68"/>
                      <a:pt x="29" y="69"/>
                    </a:cubicBezTo>
                    <a:cubicBezTo>
                      <a:pt x="35" y="77"/>
                      <a:pt x="46" y="69"/>
                      <a:pt x="51" y="76"/>
                    </a:cubicBezTo>
                    <a:cubicBezTo>
                      <a:pt x="44" y="80"/>
                      <a:pt x="42" y="87"/>
                      <a:pt x="41" y="96"/>
                    </a:cubicBezTo>
                    <a:cubicBezTo>
                      <a:pt x="27" y="78"/>
                      <a:pt x="13" y="61"/>
                      <a:pt x="0" y="44"/>
                    </a:cubicBezTo>
                    <a:cubicBezTo>
                      <a:pt x="2" y="44"/>
                      <a:pt x="5" y="43"/>
                      <a:pt x="8" y="44"/>
                    </a:cubicBezTo>
                    <a:cubicBezTo>
                      <a:pt x="23" y="45"/>
                      <a:pt x="28" y="39"/>
                      <a:pt x="25" y="25"/>
                    </a:cubicBezTo>
                    <a:cubicBezTo>
                      <a:pt x="24" y="20"/>
                      <a:pt x="24" y="15"/>
                      <a:pt x="23" y="10"/>
                    </a:cubicBezTo>
                    <a:cubicBezTo>
                      <a:pt x="24" y="9"/>
                      <a:pt x="26" y="8"/>
                      <a:pt x="27" y="9"/>
                    </a:cubicBezTo>
                    <a:close/>
                  </a:path>
                </a:pathLst>
              </a:custGeom>
              <a:solidFill>
                <a:srgbClr val="2949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59" name="Freeform 361"/>
              <p:cNvSpPr>
                <a:spLocks/>
              </p:cNvSpPr>
              <p:nvPr userDrawn="1"/>
            </p:nvSpPr>
            <p:spPr bwMode="auto">
              <a:xfrm>
                <a:off x="2556" y="447"/>
                <a:ext cx="100" cy="100"/>
              </a:xfrm>
              <a:custGeom>
                <a:avLst/>
                <a:gdLst>
                  <a:gd name="T0" fmla="*/ 7 w 68"/>
                  <a:gd name="T1" fmla="*/ 5 h 68"/>
                  <a:gd name="T2" fmla="*/ 11 w 68"/>
                  <a:gd name="T3" fmla="*/ 27 h 68"/>
                  <a:gd name="T4" fmla="*/ 29 w 68"/>
                  <a:gd name="T5" fmla="*/ 35 h 68"/>
                  <a:gd name="T6" fmla="*/ 67 w 68"/>
                  <a:gd name="T7" fmla="*/ 35 h 68"/>
                  <a:gd name="T8" fmla="*/ 55 w 68"/>
                  <a:gd name="T9" fmla="*/ 63 h 68"/>
                  <a:gd name="T10" fmla="*/ 30 w 68"/>
                  <a:gd name="T11" fmla="*/ 56 h 68"/>
                  <a:gd name="T12" fmla="*/ 2 w 68"/>
                  <a:gd name="T13" fmla="*/ 8 h 68"/>
                  <a:gd name="T14" fmla="*/ 2 w 68"/>
                  <a:gd name="T15" fmla="*/ 2 h 68"/>
                  <a:gd name="T16" fmla="*/ 7 w 68"/>
                  <a:gd name="T17" fmla="*/ 5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8" h="68">
                    <a:moveTo>
                      <a:pt x="7" y="5"/>
                    </a:moveTo>
                    <a:cubicBezTo>
                      <a:pt x="9" y="12"/>
                      <a:pt x="9" y="20"/>
                      <a:pt x="11" y="27"/>
                    </a:cubicBezTo>
                    <a:cubicBezTo>
                      <a:pt x="13" y="37"/>
                      <a:pt x="21" y="41"/>
                      <a:pt x="29" y="35"/>
                    </a:cubicBezTo>
                    <a:cubicBezTo>
                      <a:pt x="49" y="21"/>
                      <a:pt x="50" y="21"/>
                      <a:pt x="67" y="35"/>
                    </a:cubicBezTo>
                    <a:cubicBezTo>
                      <a:pt x="68" y="46"/>
                      <a:pt x="67" y="57"/>
                      <a:pt x="55" y="63"/>
                    </a:cubicBezTo>
                    <a:cubicBezTo>
                      <a:pt x="45" y="68"/>
                      <a:pt x="38" y="59"/>
                      <a:pt x="30" y="56"/>
                    </a:cubicBezTo>
                    <a:cubicBezTo>
                      <a:pt x="7" y="47"/>
                      <a:pt x="4" y="28"/>
                      <a:pt x="2" y="8"/>
                    </a:cubicBezTo>
                    <a:cubicBezTo>
                      <a:pt x="0" y="6"/>
                      <a:pt x="0" y="3"/>
                      <a:pt x="2" y="2"/>
                    </a:cubicBezTo>
                    <a:cubicBezTo>
                      <a:pt x="5" y="0"/>
                      <a:pt x="7" y="2"/>
                      <a:pt x="7" y="5"/>
                    </a:cubicBezTo>
                    <a:close/>
                  </a:path>
                </a:pathLst>
              </a:custGeom>
              <a:solidFill>
                <a:srgbClr val="2653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60" name="Freeform 362"/>
              <p:cNvSpPr>
                <a:spLocks/>
              </p:cNvSpPr>
              <p:nvPr userDrawn="1"/>
            </p:nvSpPr>
            <p:spPr bwMode="auto">
              <a:xfrm>
                <a:off x="555" y="157"/>
                <a:ext cx="74" cy="77"/>
              </a:xfrm>
              <a:custGeom>
                <a:avLst/>
                <a:gdLst>
                  <a:gd name="T0" fmla="*/ 4 w 50"/>
                  <a:gd name="T1" fmla="*/ 17 h 52"/>
                  <a:gd name="T2" fmla="*/ 43 w 50"/>
                  <a:gd name="T3" fmla="*/ 1 h 52"/>
                  <a:gd name="T4" fmla="*/ 49 w 50"/>
                  <a:gd name="T5" fmla="*/ 10 h 52"/>
                  <a:gd name="T6" fmla="*/ 19 w 50"/>
                  <a:gd name="T7" fmla="*/ 47 h 52"/>
                  <a:gd name="T8" fmla="*/ 3 w 50"/>
                  <a:gd name="T9" fmla="*/ 35 h 52"/>
                  <a:gd name="T10" fmla="*/ 4 w 50"/>
                  <a:gd name="T11" fmla="*/ 17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0" h="52">
                    <a:moveTo>
                      <a:pt x="4" y="17"/>
                    </a:moveTo>
                    <a:cubicBezTo>
                      <a:pt x="15" y="6"/>
                      <a:pt x="28" y="0"/>
                      <a:pt x="43" y="1"/>
                    </a:cubicBezTo>
                    <a:cubicBezTo>
                      <a:pt x="47" y="3"/>
                      <a:pt x="50" y="5"/>
                      <a:pt x="49" y="10"/>
                    </a:cubicBezTo>
                    <a:cubicBezTo>
                      <a:pt x="39" y="23"/>
                      <a:pt x="27" y="32"/>
                      <a:pt x="19" y="47"/>
                    </a:cubicBezTo>
                    <a:cubicBezTo>
                      <a:pt x="4" y="52"/>
                      <a:pt x="3" y="51"/>
                      <a:pt x="3" y="35"/>
                    </a:cubicBezTo>
                    <a:cubicBezTo>
                      <a:pt x="3" y="29"/>
                      <a:pt x="0" y="22"/>
                      <a:pt x="4" y="17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61" name="Freeform 363"/>
              <p:cNvSpPr>
                <a:spLocks/>
              </p:cNvSpPr>
              <p:nvPr userDrawn="1"/>
            </p:nvSpPr>
            <p:spPr bwMode="auto">
              <a:xfrm>
                <a:off x="1781" y="141"/>
                <a:ext cx="103" cy="145"/>
              </a:xfrm>
              <a:custGeom>
                <a:avLst/>
                <a:gdLst>
                  <a:gd name="T0" fmla="*/ 28 w 70"/>
                  <a:gd name="T1" fmla="*/ 4 h 98"/>
                  <a:gd name="T2" fmla="*/ 27 w 70"/>
                  <a:gd name="T3" fmla="*/ 17 h 98"/>
                  <a:gd name="T4" fmla="*/ 55 w 70"/>
                  <a:gd name="T5" fmla="*/ 41 h 98"/>
                  <a:gd name="T6" fmla="*/ 68 w 70"/>
                  <a:gd name="T7" fmla="*/ 40 h 98"/>
                  <a:gd name="T8" fmla="*/ 66 w 70"/>
                  <a:gd name="T9" fmla="*/ 45 h 98"/>
                  <a:gd name="T10" fmla="*/ 49 w 70"/>
                  <a:gd name="T11" fmla="*/ 74 h 98"/>
                  <a:gd name="T12" fmla="*/ 46 w 70"/>
                  <a:gd name="T13" fmla="*/ 86 h 98"/>
                  <a:gd name="T14" fmla="*/ 27 w 70"/>
                  <a:gd name="T15" fmla="*/ 98 h 98"/>
                  <a:gd name="T16" fmla="*/ 1 w 70"/>
                  <a:gd name="T17" fmla="*/ 58 h 98"/>
                  <a:gd name="T18" fmla="*/ 4 w 70"/>
                  <a:gd name="T19" fmla="*/ 54 h 98"/>
                  <a:gd name="T20" fmla="*/ 10 w 70"/>
                  <a:gd name="T21" fmla="*/ 57 h 98"/>
                  <a:gd name="T22" fmla="*/ 25 w 70"/>
                  <a:gd name="T23" fmla="*/ 60 h 98"/>
                  <a:gd name="T24" fmla="*/ 29 w 70"/>
                  <a:gd name="T25" fmla="*/ 36 h 98"/>
                  <a:gd name="T26" fmla="*/ 25 w 70"/>
                  <a:gd name="T27" fmla="*/ 1 h 98"/>
                  <a:gd name="T28" fmla="*/ 28 w 70"/>
                  <a:gd name="T29" fmla="*/ 4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0" h="98">
                    <a:moveTo>
                      <a:pt x="28" y="4"/>
                    </a:moveTo>
                    <a:cubicBezTo>
                      <a:pt x="27" y="8"/>
                      <a:pt x="27" y="13"/>
                      <a:pt x="27" y="17"/>
                    </a:cubicBezTo>
                    <a:cubicBezTo>
                      <a:pt x="28" y="34"/>
                      <a:pt x="40" y="44"/>
                      <a:pt x="55" y="41"/>
                    </a:cubicBezTo>
                    <a:cubicBezTo>
                      <a:pt x="60" y="40"/>
                      <a:pt x="64" y="40"/>
                      <a:pt x="68" y="40"/>
                    </a:cubicBezTo>
                    <a:cubicBezTo>
                      <a:pt x="70" y="43"/>
                      <a:pt x="68" y="44"/>
                      <a:pt x="66" y="45"/>
                    </a:cubicBezTo>
                    <a:cubicBezTo>
                      <a:pt x="36" y="48"/>
                      <a:pt x="36" y="48"/>
                      <a:pt x="49" y="74"/>
                    </a:cubicBezTo>
                    <a:cubicBezTo>
                      <a:pt x="51" y="80"/>
                      <a:pt x="52" y="81"/>
                      <a:pt x="46" y="86"/>
                    </a:cubicBezTo>
                    <a:cubicBezTo>
                      <a:pt x="40" y="91"/>
                      <a:pt x="30" y="90"/>
                      <a:pt x="27" y="98"/>
                    </a:cubicBezTo>
                    <a:cubicBezTo>
                      <a:pt x="14" y="87"/>
                      <a:pt x="20" y="64"/>
                      <a:pt x="1" y="58"/>
                    </a:cubicBezTo>
                    <a:cubicBezTo>
                      <a:pt x="0" y="55"/>
                      <a:pt x="1" y="53"/>
                      <a:pt x="4" y="54"/>
                    </a:cubicBezTo>
                    <a:cubicBezTo>
                      <a:pt x="6" y="55"/>
                      <a:pt x="8" y="56"/>
                      <a:pt x="10" y="57"/>
                    </a:cubicBezTo>
                    <a:cubicBezTo>
                      <a:pt x="15" y="59"/>
                      <a:pt x="20" y="69"/>
                      <a:pt x="25" y="60"/>
                    </a:cubicBezTo>
                    <a:cubicBezTo>
                      <a:pt x="29" y="53"/>
                      <a:pt x="36" y="46"/>
                      <a:pt x="29" y="36"/>
                    </a:cubicBezTo>
                    <a:cubicBezTo>
                      <a:pt x="21" y="25"/>
                      <a:pt x="18" y="13"/>
                      <a:pt x="25" y="1"/>
                    </a:cubicBezTo>
                    <a:cubicBezTo>
                      <a:pt x="27" y="0"/>
                      <a:pt x="29" y="1"/>
                      <a:pt x="28" y="4"/>
                    </a:cubicBezTo>
                    <a:close/>
                  </a:path>
                </a:pathLst>
              </a:custGeom>
              <a:solidFill>
                <a:srgbClr val="2D556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62" name="Freeform 364"/>
              <p:cNvSpPr>
                <a:spLocks/>
              </p:cNvSpPr>
              <p:nvPr userDrawn="1"/>
            </p:nvSpPr>
            <p:spPr bwMode="auto">
              <a:xfrm>
                <a:off x="1734" y="469"/>
                <a:ext cx="68" cy="99"/>
              </a:xfrm>
              <a:custGeom>
                <a:avLst/>
                <a:gdLst>
                  <a:gd name="T0" fmla="*/ 22 w 46"/>
                  <a:gd name="T1" fmla="*/ 67 h 67"/>
                  <a:gd name="T2" fmla="*/ 26 w 46"/>
                  <a:gd name="T3" fmla="*/ 50 h 67"/>
                  <a:gd name="T4" fmla="*/ 21 w 46"/>
                  <a:gd name="T5" fmla="*/ 43 h 67"/>
                  <a:gd name="T6" fmla="*/ 11 w 46"/>
                  <a:gd name="T7" fmla="*/ 17 h 67"/>
                  <a:gd name="T8" fmla="*/ 18 w 46"/>
                  <a:gd name="T9" fmla="*/ 0 h 67"/>
                  <a:gd name="T10" fmla="*/ 33 w 46"/>
                  <a:gd name="T11" fmla="*/ 21 h 67"/>
                  <a:gd name="T12" fmla="*/ 34 w 46"/>
                  <a:gd name="T13" fmla="*/ 34 h 67"/>
                  <a:gd name="T14" fmla="*/ 37 w 46"/>
                  <a:gd name="T15" fmla="*/ 42 h 67"/>
                  <a:gd name="T16" fmla="*/ 45 w 46"/>
                  <a:gd name="T17" fmla="*/ 54 h 67"/>
                  <a:gd name="T18" fmla="*/ 35 w 46"/>
                  <a:gd name="T19" fmla="*/ 62 h 67"/>
                  <a:gd name="T20" fmla="*/ 22 w 46"/>
                  <a:gd name="T21" fmla="*/ 6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6" h="67">
                    <a:moveTo>
                      <a:pt x="22" y="67"/>
                    </a:moveTo>
                    <a:cubicBezTo>
                      <a:pt x="29" y="62"/>
                      <a:pt x="25" y="55"/>
                      <a:pt x="26" y="50"/>
                    </a:cubicBezTo>
                    <a:cubicBezTo>
                      <a:pt x="27" y="44"/>
                      <a:pt x="26" y="43"/>
                      <a:pt x="21" y="43"/>
                    </a:cubicBezTo>
                    <a:cubicBezTo>
                      <a:pt x="5" y="41"/>
                      <a:pt x="0" y="29"/>
                      <a:pt x="11" y="17"/>
                    </a:cubicBezTo>
                    <a:cubicBezTo>
                      <a:pt x="15" y="12"/>
                      <a:pt x="13" y="5"/>
                      <a:pt x="18" y="0"/>
                    </a:cubicBezTo>
                    <a:cubicBezTo>
                      <a:pt x="22" y="8"/>
                      <a:pt x="27" y="15"/>
                      <a:pt x="33" y="21"/>
                    </a:cubicBezTo>
                    <a:cubicBezTo>
                      <a:pt x="38" y="24"/>
                      <a:pt x="37" y="30"/>
                      <a:pt x="34" y="34"/>
                    </a:cubicBezTo>
                    <a:cubicBezTo>
                      <a:pt x="32" y="38"/>
                      <a:pt x="30" y="41"/>
                      <a:pt x="37" y="42"/>
                    </a:cubicBezTo>
                    <a:cubicBezTo>
                      <a:pt x="43" y="43"/>
                      <a:pt x="46" y="47"/>
                      <a:pt x="45" y="54"/>
                    </a:cubicBezTo>
                    <a:cubicBezTo>
                      <a:pt x="45" y="60"/>
                      <a:pt x="41" y="63"/>
                      <a:pt x="35" y="62"/>
                    </a:cubicBezTo>
                    <a:cubicBezTo>
                      <a:pt x="30" y="62"/>
                      <a:pt x="28" y="67"/>
                      <a:pt x="22" y="67"/>
                    </a:cubicBezTo>
                    <a:close/>
                  </a:path>
                </a:pathLst>
              </a:custGeom>
              <a:solidFill>
                <a:srgbClr val="33678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63" name="Freeform 365"/>
              <p:cNvSpPr>
                <a:spLocks/>
              </p:cNvSpPr>
              <p:nvPr userDrawn="1"/>
            </p:nvSpPr>
            <p:spPr bwMode="auto">
              <a:xfrm>
                <a:off x="1353" y="280"/>
                <a:ext cx="90" cy="82"/>
              </a:xfrm>
              <a:custGeom>
                <a:avLst/>
                <a:gdLst>
                  <a:gd name="T0" fmla="*/ 10 w 61"/>
                  <a:gd name="T1" fmla="*/ 2 h 56"/>
                  <a:gd name="T2" fmla="*/ 23 w 61"/>
                  <a:gd name="T3" fmla="*/ 10 h 56"/>
                  <a:gd name="T4" fmla="*/ 49 w 61"/>
                  <a:gd name="T5" fmla="*/ 7 h 56"/>
                  <a:gd name="T6" fmla="*/ 61 w 61"/>
                  <a:gd name="T7" fmla="*/ 0 h 56"/>
                  <a:gd name="T8" fmla="*/ 38 w 61"/>
                  <a:gd name="T9" fmla="*/ 56 h 56"/>
                  <a:gd name="T10" fmla="*/ 22 w 61"/>
                  <a:gd name="T11" fmla="*/ 50 h 56"/>
                  <a:gd name="T12" fmla="*/ 7 w 61"/>
                  <a:gd name="T13" fmla="*/ 22 h 56"/>
                  <a:gd name="T14" fmla="*/ 7 w 61"/>
                  <a:gd name="T15" fmla="*/ 3 h 56"/>
                  <a:gd name="T16" fmla="*/ 10 w 61"/>
                  <a:gd name="T17" fmla="*/ 2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1" h="56">
                    <a:moveTo>
                      <a:pt x="10" y="2"/>
                    </a:moveTo>
                    <a:cubicBezTo>
                      <a:pt x="15" y="5"/>
                      <a:pt x="19" y="7"/>
                      <a:pt x="23" y="10"/>
                    </a:cubicBezTo>
                    <a:cubicBezTo>
                      <a:pt x="32" y="15"/>
                      <a:pt x="41" y="15"/>
                      <a:pt x="49" y="7"/>
                    </a:cubicBezTo>
                    <a:cubicBezTo>
                      <a:pt x="52" y="3"/>
                      <a:pt x="56" y="0"/>
                      <a:pt x="61" y="0"/>
                    </a:cubicBezTo>
                    <a:cubicBezTo>
                      <a:pt x="44" y="14"/>
                      <a:pt x="40" y="35"/>
                      <a:pt x="38" y="56"/>
                    </a:cubicBezTo>
                    <a:cubicBezTo>
                      <a:pt x="34" y="50"/>
                      <a:pt x="28" y="51"/>
                      <a:pt x="22" y="50"/>
                    </a:cubicBezTo>
                    <a:cubicBezTo>
                      <a:pt x="7" y="49"/>
                      <a:pt x="0" y="36"/>
                      <a:pt x="7" y="22"/>
                    </a:cubicBezTo>
                    <a:cubicBezTo>
                      <a:pt x="10" y="15"/>
                      <a:pt x="10" y="9"/>
                      <a:pt x="7" y="3"/>
                    </a:cubicBezTo>
                    <a:cubicBezTo>
                      <a:pt x="8" y="2"/>
                      <a:pt x="9" y="1"/>
                      <a:pt x="10" y="2"/>
                    </a:cubicBezTo>
                    <a:close/>
                  </a:path>
                </a:pathLst>
              </a:custGeom>
              <a:solidFill>
                <a:srgbClr val="315A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64" name="Freeform 366"/>
              <p:cNvSpPr>
                <a:spLocks/>
              </p:cNvSpPr>
              <p:nvPr userDrawn="1"/>
            </p:nvSpPr>
            <p:spPr bwMode="auto">
              <a:xfrm>
                <a:off x="618" y="69"/>
                <a:ext cx="83" cy="103"/>
              </a:xfrm>
              <a:custGeom>
                <a:avLst/>
                <a:gdLst>
                  <a:gd name="T0" fmla="*/ 6 w 56"/>
                  <a:gd name="T1" fmla="*/ 70 h 70"/>
                  <a:gd name="T2" fmla="*/ 0 w 56"/>
                  <a:gd name="T3" fmla="*/ 61 h 70"/>
                  <a:gd name="T4" fmla="*/ 36 w 56"/>
                  <a:gd name="T5" fmla="*/ 17 h 70"/>
                  <a:gd name="T6" fmla="*/ 41 w 56"/>
                  <a:gd name="T7" fmla="*/ 10 h 70"/>
                  <a:gd name="T8" fmla="*/ 51 w 56"/>
                  <a:gd name="T9" fmla="*/ 3 h 70"/>
                  <a:gd name="T10" fmla="*/ 53 w 56"/>
                  <a:gd name="T11" fmla="*/ 15 h 70"/>
                  <a:gd name="T12" fmla="*/ 34 w 56"/>
                  <a:gd name="T13" fmla="*/ 54 h 70"/>
                  <a:gd name="T14" fmla="*/ 32 w 56"/>
                  <a:gd name="T15" fmla="*/ 61 h 70"/>
                  <a:gd name="T16" fmla="*/ 6 w 56"/>
                  <a:gd name="T17" fmla="*/ 7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6" h="70">
                    <a:moveTo>
                      <a:pt x="6" y="70"/>
                    </a:moveTo>
                    <a:cubicBezTo>
                      <a:pt x="4" y="67"/>
                      <a:pt x="2" y="64"/>
                      <a:pt x="0" y="61"/>
                    </a:cubicBezTo>
                    <a:cubicBezTo>
                      <a:pt x="16" y="50"/>
                      <a:pt x="26" y="37"/>
                      <a:pt x="36" y="17"/>
                    </a:cubicBezTo>
                    <a:cubicBezTo>
                      <a:pt x="38" y="15"/>
                      <a:pt x="40" y="13"/>
                      <a:pt x="41" y="10"/>
                    </a:cubicBezTo>
                    <a:cubicBezTo>
                      <a:pt x="45" y="8"/>
                      <a:pt x="45" y="0"/>
                      <a:pt x="51" y="3"/>
                    </a:cubicBezTo>
                    <a:cubicBezTo>
                      <a:pt x="56" y="5"/>
                      <a:pt x="53" y="10"/>
                      <a:pt x="53" y="15"/>
                    </a:cubicBezTo>
                    <a:cubicBezTo>
                      <a:pt x="53" y="31"/>
                      <a:pt x="51" y="47"/>
                      <a:pt x="34" y="54"/>
                    </a:cubicBezTo>
                    <a:cubicBezTo>
                      <a:pt x="33" y="55"/>
                      <a:pt x="33" y="59"/>
                      <a:pt x="32" y="61"/>
                    </a:cubicBezTo>
                    <a:cubicBezTo>
                      <a:pt x="20" y="54"/>
                      <a:pt x="13" y="64"/>
                      <a:pt x="6" y="7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65" name="Freeform 367"/>
              <p:cNvSpPr>
                <a:spLocks/>
              </p:cNvSpPr>
              <p:nvPr userDrawn="1"/>
            </p:nvSpPr>
            <p:spPr bwMode="auto">
              <a:xfrm>
                <a:off x="1250" y="182"/>
                <a:ext cx="103" cy="99"/>
              </a:xfrm>
              <a:custGeom>
                <a:avLst/>
                <a:gdLst>
                  <a:gd name="T0" fmla="*/ 70 w 70"/>
                  <a:gd name="T1" fmla="*/ 18 h 67"/>
                  <a:gd name="T2" fmla="*/ 47 w 70"/>
                  <a:gd name="T3" fmla="*/ 35 h 67"/>
                  <a:gd name="T4" fmla="*/ 50 w 70"/>
                  <a:gd name="T5" fmla="*/ 63 h 67"/>
                  <a:gd name="T6" fmla="*/ 50 w 70"/>
                  <a:gd name="T7" fmla="*/ 66 h 67"/>
                  <a:gd name="T8" fmla="*/ 36 w 70"/>
                  <a:gd name="T9" fmla="*/ 59 h 67"/>
                  <a:gd name="T10" fmla="*/ 23 w 70"/>
                  <a:gd name="T11" fmla="*/ 54 h 67"/>
                  <a:gd name="T12" fmla="*/ 12 w 70"/>
                  <a:gd name="T13" fmla="*/ 57 h 67"/>
                  <a:gd name="T14" fmla="*/ 4 w 70"/>
                  <a:gd name="T15" fmla="*/ 31 h 67"/>
                  <a:gd name="T16" fmla="*/ 3 w 70"/>
                  <a:gd name="T17" fmla="*/ 9 h 67"/>
                  <a:gd name="T18" fmla="*/ 30 w 70"/>
                  <a:gd name="T19" fmla="*/ 0 h 67"/>
                  <a:gd name="T20" fmla="*/ 33 w 70"/>
                  <a:gd name="T21" fmla="*/ 9 h 67"/>
                  <a:gd name="T22" fmla="*/ 53 w 70"/>
                  <a:gd name="T23" fmla="*/ 21 h 67"/>
                  <a:gd name="T24" fmla="*/ 70 w 70"/>
                  <a:gd name="T25" fmla="*/ 18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0" h="67">
                    <a:moveTo>
                      <a:pt x="70" y="18"/>
                    </a:moveTo>
                    <a:cubicBezTo>
                      <a:pt x="61" y="22"/>
                      <a:pt x="53" y="28"/>
                      <a:pt x="47" y="35"/>
                    </a:cubicBezTo>
                    <a:cubicBezTo>
                      <a:pt x="35" y="47"/>
                      <a:pt x="36" y="53"/>
                      <a:pt x="50" y="63"/>
                    </a:cubicBezTo>
                    <a:cubicBezTo>
                      <a:pt x="52" y="64"/>
                      <a:pt x="52" y="65"/>
                      <a:pt x="50" y="66"/>
                    </a:cubicBezTo>
                    <a:cubicBezTo>
                      <a:pt x="44" y="67"/>
                      <a:pt x="40" y="63"/>
                      <a:pt x="36" y="59"/>
                    </a:cubicBezTo>
                    <a:cubicBezTo>
                      <a:pt x="33" y="56"/>
                      <a:pt x="28" y="55"/>
                      <a:pt x="23" y="54"/>
                    </a:cubicBezTo>
                    <a:cubicBezTo>
                      <a:pt x="18" y="53"/>
                      <a:pt x="14" y="63"/>
                      <a:pt x="12" y="57"/>
                    </a:cubicBezTo>
                    <a:cubicBezTo>
                      <a:pt x="10" y="48"/>
                      <a:pt x="0" y="42"/>
                      <a:pt x="4" y="31"/>
                    </a:cubicBezTo>
                    <a:cubicBezTo>
                      <a:pt x="7" y="24"/>
                      <a:pt x="7" y="17"/>
                      <a:pt x="3" y="9"/>
                    </a:cubicBezTo>
                    <a:cubicBezTo>
                      <a:pt x="22" y="22"/>
                      <a:pt x="23" y="21"/>
                      <a:pt x="30" y="0"/>
                    </a:cubicBezTo>
                    <a:cubicBezTo>
                      <a:pt x="37" y="1"/>
                      <a:pt x="33" y="6"/>
                      <a:pt x="33" y="9"/>
                    </a:cubicBezTo>
                    <a:cubicBezTo>
                      <a:pt x="35" y="27"/>
                      <a:pt x="39" y="29"/>
                      <a:pt x="53" y="21"/>
                    </a:cubicBezTo>
                    <a:cubicBezTo>
                      <a:pt x="58" y="19"/>
                      <a:pt x="64" y="16"/>
                      <a:pt x="70" y="18"/>
                    </a:cubicBezTo>
                    <a:close/>
                  </a:path>
                </a:pathLst>
              </a:custGeom>
              <a:solidFill>
                <a:srgbClr val="2B52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66" name="Freeform 368"/>
              <p:cNvSpPr>
                <a:spLocks/>
              </p:cNvSpPr>
              <p:nvPr userDrawn="1"/>
            </p:nvSpPr>
            <p:spPr bwMode="auto">
              <a:xfrm>
                <a:off x="282" y="630"/>
                <a:ext cx="85" cy="141"/>
              </a:xfrm>
              <a:custGeom>
                <a:avLst/>
                <a:gdLst>
                  <a:gd name="T0" fmla="*/ 3 w 58"/>
                  <a:gd name="T1" fmla="*/ 1 h 96"/>
                  <a:gd name="T2" fmla="*/ 30 w 58"/>
                  <a:gd name="T3" fmla="*/ 38 h 96"/>
                  <a:gd name="T4" fmla="*/ 42 w 58"/>
                  <a:gd name="T5" fmla="*/ 48 h 96"/>
                  <a:gd name="T6" fmla="*/ 50 w 58"/>
                  <a:gd name="T7" fmla="*/ 83 h 96"/>
                  <a:gd name="T8" fmla="*/ 19 w 58"/>
                  <a:gd name="T9" fmla="*/ 88 h 96"/>
                  <a:gd name="T10" fmla="*/ 18 w 58"/>
                  <a:gd name="T11" fmla="*/ 51 h 96"/>
                  <a:gd name="T12" fmla="*/ 21 w 58"/>
                  <a:gd name="T13" fmla="*/ 28 h 96"/>
                  <a:gd name="T14" fmla="*/ 0 w 58"/>
                  <a:gd name="T15" fmla="*/ 4 h 96"/>
                  <a:gd name="T16" fmla="*/ 3 w 58"/>
                  <a:gd name="T17" fmla="*/ 1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8" h="96">
                    <a:moveTo>
                      <a:pt x="3" y="1"/>
                    </a:moveTo>
                    <a:cubicBezTo>
                      <a:pt x="16" y="11"/>
                      <a:pt x="28" y="20"/>
                      <a:pt x="30" y="38"/>
                    </a:cubicBezTo>
                    <a:cubicBezTo>
                      <a:pt x="31" y="43"/>
                      <a:pt x="38" y="46"/>
                      <a:pt x="42" y="48"/>
                    </a:cubicBezTo>
                    <a:cubicBezTo>
                      <a:pt x="55" y="56"/>
                      <a:pt x="58" y="71"/>
                      <a:pt x="50" y="83"/>
                    </a:cubicBezTo>
                    <a:cubicBezTo>
                      <a:pt x="43" y="93"/>
                      <a:pt x="28" y="96"/>
                      <a:pt x="19" y="88"/>
                    </a:cubicBezTo>
                    <a:cubicBezTo>
                      <a:pt x="8" y="79"/>
                      <a:pt x="7" y="61"/>
                      <a:pt x="18" y="51"/>
                    </a:cubicBezTo>
                    <a:cubicBezTo>
                      <a:pt x="28" y="44"/>
                      <a:pt x="26" y="36"/>
                      <a:pt x="21" y="28"/>
                    </a:cubicBezTo>
                    <a:cubicBezTo>
                      <a:pt x="15" y="19"/>
                      <a:pt x="10" y="10"/>
                      <a:pt x="0" y="4"/>
                    </a:cubicBezTo>
                    <a:cubicBezTo>
                      <a:pt x="0" y="1"/>
                      <a:pt x="1" y="0"/>
                      <a:pt x="3" y="1"/>
                    </a:cubicBezTo>
                    <a:close/>
                  </a:path>
                </a:pathLst>
              </a:custGeom>
              <a:solidFill>
                <a:srgbClr val="2A4F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67" name="Freeform 369"/>
              <p:cNvSpPr>
                <a:spLocks/>
              </p:cNvSpPr>
              <p:nvPr userDrawn="1"/>
            </p:nvSpPr>
            <p:spPr bwMode="auto">
              <a:xfrm>
                <a:off x="1028" y="280"/>
                <a:ext cx="80" cy="59"/>
              </a:xfrm>
              <a:custGeom>
                <a:avLst/>
                <a:gdLst>
                  <a:gd name="T0" fmla="*/ 3 w 54"/>
                  <a:gd name="T1" fmla="*/ 18 h 40"/>
                  <a:gd name="T2" fmla="*/ 0 w 54"/>
                  <a:gd name="T3" fmla="*/ 0 h 40"/>
                  <a:gd name="T4" fmla="*/ 39 w 54"/>
                  <a:gd name="T5" fmla="*/ 12 h 40"/>
                  <a:gd name="T6" fmla="*/ 50 w 54"/>
                  <a:gd name="T7" fmla="*/ 22 h 40"/>
                  <a:gd name="T8" fmla="*/ 47 w 54"/>
                  <a:gd name="T9" fmla="*/ 29 h 40"/>
                  <a:gd name="T10" fmla="*/ 27 w 54"/>
                  <a:gd name="T11" fmla="*/ 34 h 40"/>
                  <a:gd name="T12" fmla="*/ 3 w 54"/>
                  <a:gd name="T13" fmla="*/ 1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40">
                    <a:moveTo>
                      <a:pt x="3" y="18"/>
                    </a:moveTo>
                    <a:cubicBezTo>
                      <a:pt x="2" y="12"/>
                      <a:pt x="1" y="6"/>
                      <a:pt x="0" y="0"/>
                    </a:cubicBezTo>
                    <a:cubicBezTo>
                      <a:pt x="14" y="1"/>
                      <a:pt x="24" y="14"/>
                      <a:pt x="39" y="12"/>
                    </a:cubicBezTo>
                    <a:cubicBezTo>
                      <a:pt x="44" y="12"/>
                      <a:pt x="46" y="19"/>
                      <a:pt x="50" y="22"/>
                    </a:cubicBezTo>
                    <a:cubicBezTo>
                      <a:pt x="54" y="25"/>
                      <a:pt x="50" y="30"/>
                      <a:pt x="47" y="29"/>
                    </a:cubicBezTo>
                    <a:cubicBezTo>
                      <a:pt x="39" y="26"/>
                      <a:pt x="33" y="32"/>
                      <a:pt x="27" y="34"/>
                    </a:cubicBezTo>
                    <a:cubicBezTo>
                      <a:pt x="12" y="40"/>
                      <a:pt x="6" y="30"/>
                      <a:pt x="3" y="18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68" name="Freeform 370"/>
              <p:cNvSpPr>
                <a:spLocks/>
              </p:cNvSpPr>
              <p:nvPr userDrawn="1"/>
            </p:nvSpPr>
            <p:spPr bwMode="auto">
              <a:xfrm>
                <a:off x="524" y="182"/>
                <a:ext cx="59" cy="102"/>
              </a:xfrm>
              <a:custGeom>
                <a:avLst/>
                <a:gdLst>
                  <a:gd name="T0" fmla="*/ 25 w 40"/>
                  <a:gd name="T1" fmla="*/ 0 h 69"/>
                  <a:gd name="T2" fmla="*/ 27 w 40"/>
                  <a:gd name="T3" fmla="*/ 26 h 69"/>
                  <a:gd name="T4" fmla="*/ 40 w 40"/>
                  <a:gd name="T5" fmla="*/ 30 h 69"/>
                  <a:gd name="T6" fmla="*/ 25 w 40"/>
                  <a:gd name="T7" fmla="*/ 53 h 69"/>
                  <a:gd name="T8" fmla="*/ 14 w 40"/>
                  <a:gd name="T9" fmla="*/ 66 h 69"/>
                  <a:gd name="T10" fmla="*/ 8 w 40"/>
                  <a:gd name="T11" fmla="*/ 45 h 69"/>
                  <a:gd name="T12" fmla="*/ 15 w 40"/>
                  <a:gd name="T13" fmla="*/ 42 h 69"/>
                  <a:gd name="T14" fmla="*/ 8 w 40"/>
                  <a:gd name="T15" fmla="*/ 39 h 69"/>
                  <a:gd name="T16" fmla="*/ 25 w 40"/>
                  <a:gd name="T17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69">
                    <a:moveTo>
                      <a:pt x="25" y="0"/>
                    </a:moveTo>
                    <a:cubicBezTo>
                      <a:pt x="25" y="8"/>
                      <a:pt x="28" y="16"/>
                      <a:pt x="27" y="26"/>
                    </a:cubicBezTo>
                    <a:cubicBezTo>
                      <a:pt x="26" y="36"/>
                      <a:pt x="36" y="27"/>
                      <a:pt x="40" y="30"/>
                    </a:cubicBezTo>
                    <a:cubicBezTo>
                      <a:pt x="33" y="36"/>
                      <a:pt x="26" y="42"/>
                      <a:pt x="25" y="53"/>
                    </a:cubicBezTo>
                    <a:cubicBezTo>
                      <a:pt x="25" y="60"/>
                      <a:pt x="21" y="69"/>
                      <a:pt x="14" y="66"/>
                    </a:cubicBezTo>
                    <a:cubicBezTo>
                      <a:pt x="9" y="63"/>
                      <a:pt x="0" y="55"/>
                      <a:pt x="8" y="45"/>
                    </a:cubicBezTo>
                    <a:cubicBezTo>
                      <a:pt x="10" y="43"/>
                      <a:pt x="13" y="44"/>
                      <a:pt x="15" y="42"/>
                    </a:cubicBezTo>
                    <a:cubicBezTo>
                      <a:pt x="13" y="39"/>
                      <a:pt x="10" y="41"/>
                      <a:pt x="8" y="39"/>
                    </a:cubicBezTo>
                    <a:cubicBezTo>
                      <a:pt x="2" y="20"/>
                      <a:pt x="12" y="9"/>
                      <a:pt x="25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69" name="Freeform 371"/>
              <p:cNvSpPr>
                <a:spLocks/>
              </p:cNvSpPr>
              <p:nvPr userDrawn="1"/>
            </p:nvSpPr>
            <p:spPr bwMode="auto">
              <a:xfrm>
                <a:off x="1881" y="27"/>
                <a:ext cx="65" cy="71"/>
              </a:xfrm>
              <a:custGeom>
                <a:avLst/>
                <a:gdLst>
                  <a:gd name="T0" fmla="*/ 39 w 44"/>
                  <a:gd name="T1" fmla="*/ 48 h 48"/>
                  <a:gd name="T2" fmla="*/ 19 w 44"/>
                  <a:gd name="T3" fmla="*/ 41 h 48"/>
                  <a:gd name="T4" fmla="*/ 4 w 44"/>
                  <a:gd name="T5" fmla="*/ 47 h 48"/>
                  <a:gd name="T6" fmla="*/ 0 w 44"/>
                  <a:gd name="T7" fmla="*/ 44 h 48"/>
                  <a:gd name="T8" fmla="*/ 3 w 44"/>
                  <a:gd name="T9" fmla="*/ 24 h 48"/>
                  <a:gd name="T10" fmla="*/ 10 w 44"/>
                  <a:gd name="T11" fmla="*/ 5 h 48"/>
                  <a:gd name="T12" fmla="*/ 34 w 44"/>
                  <a:gd name="T13" fmla="*/ 7 h 48"/>
                  <a:gd name="T14" fmla="*/ 39 w 44"/>
                  <a:gd name="T15" fmla="*/ 30 h 48"/>
                  <a:gd name="T16" fmla="*/ 40 w 44"/>
                  <a:gd name="T17" fmla="*/ 43 h 48"/>
                  <a:gd name="T18" fmla="*/ 39 w 44"/>
                  <a:gd name="T1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4" h="48">
                    <a:moveTo>
                      <a:pt x="39" y="48"/>
                    </a:moveTo>
                    <a:cubicBezTo>
                      <a:pt x="32" y="46"/>
                      <a:pt x="26" y="42"/>
                      <a:pt x="19" y="41"/>
                    </a:cubicBezTo>
                    <a:cubicBezTo>
                      <a:pt x="11" y="39"/>
                      <a:pt x="8" y="42"/>
                      <a:pt x="4" y="47"/>
                    </a:cubicBezTo>
                    <a:cubicBezTo>
                      <a:pt x="1" y="48"/>
                      <a:pt x="0" y="47"/>
                      <a:pt x="0" y="44"/>
                    </a:cubicBezTo>
                    <a:cubicBezTo>
                      <a:pt x="3" y="37"/>
                      <a:pt x="4" y="31"/>
                      <a:pt x="3" y="24"/>
                    </a:cubicBezTo>
                    <a:cubicBezTo>
                      <a:pt x="2" y="16"/>
                      <a:pt x="4" y="8"/>
                      <a:pt x="10" y="5"/>
                    </a:cubicBezTo>
                    <a:cubicBezTo>
                      <a:pt x="18" y="1"/>
                      <a:pt x="27" y="0"/>
                      <a:pt x="34" y="7"/>
                    </a:cubicBezTo>
                    <a:cubicBezTo>
                      <a:pt x="41" y="13"/>
                      <a:pt x="44" y="21"/>
                      <a:pt x="39" y="30"/>
                    </a:cubicBezTo>
                    <a:cubicBezTo>
                      <a:pt x="35" y="35"/>
                      <a:pt x="38" y="39"/>
                      <a:pt x="40" y="43"/>
                    </a:cubicBezTo>
                    <a:cubicBezTo>
                      <a:pt x="41" y="45"/>
                      <a:pt x="41" y="47"/>
                      <a:pt x="39" y="48"/>
                    </a:cubicBezTo>
                    <a:close/>
                  </a:path>
                </a:pathLst>
              </a:custGeom>
              <a:solidFill>
                <a:srgbClr val="2657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70" name="Freeform 372"/>
              <p:cNvSpPr>
                <a:spLocks/>
              </p:cNvSpPr>
              <p:nvPr userDrawn="1"/>
            </p:nvSpPr>
            <p:spPr bwMode="auto">
              <a:xfrm>
                <a:off x="1731" y="241"/>
                <a:ext cx="57" cy="61"/>
              </a:xfrm>
              <a:custGeom>
                <a:avLst/>
                <a:gdLst>
                  <a:gd name="T0" fmla="*/ 0 w 39"/>
                  <a:gd name="T1" fmla="*/ 3 h 41"/>
                  <a:gd name="T2" fmla="*/ 38 w 39"/>
                  <a:gd name="T3" fmla="*/ 28 h 41"/>
                  <a:gd name="T4" fmla="*/ 30 w 39"/>
                  <a:gd name="T5" fmla="*/ 38 h 41"/>
                  <a:gd name="T6" fmla="*/ 13 w 39"/>
                  <a:gd name="T7" fmla="*/ 32 h 41"/>
                  <a:gd name="T8" fmla="*/ 0 w 39"/>
                  <a:gd name="T9" fmla="*/ 3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41">
                    <a:moveTo>
                      <a:pt x="0" y="3"/>
                    </a:moveTo>
                    <a:cubicBezTo>
                      <a:pt x="30" y="0"/>
                      <a:pt x="39" y="6"/>
                      <a:pt x="38" y="28"/>
                    </a:cubicBezTo>
                    <a:cubicBezTo>
                      <a:pt x="38" y="33"/>
                      <a:pt x="37" y="38"/>
                      <a:pt x="30" y="38"/>
                    </a:cubicBezTo>
                    <a:cubicBezTo>
                      <a:pt x="24" y="37"/>
                      <a:pt x="13" y="41"/>
                      <a:pt x="13" y="32"/>
                    </a:cubicBezTo>
                    <a:cubicBezTo>
                      <a:pt x="11" y="21"/>
                      <a:pt x="6" y="13"/>
                      <a:pt x="0" y="3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71" name="Freeform 373"/>
              <p:cNvSpPr>
                <a:spLocks/>
              </p:cNvSpPr>
              <p:nvPr userDrawn="1"/>
            </p:nvSpPr>
            <p:spPr bwMode="auto">
              <a:xfrm>
                <a:off x="1067" y="283"/>
                <a:ext cx="99" cy="90"/>
              </a:xfrm>
              <a:custGeom>
                <a:avLst/>
                <a:gdLst>
                  <a:gd name="T0" fmla="*/ 21 w 67"/>
                  <a:gd name="T1" fmla="*/ 0 h 61"/>
                  <a:gd name="T2" fmla="*/ 35 w 67"/>
                  <a:gd name="T3" fmla="*/ 12 h 61"/>
                  <a:gd name="T4" fmla="*/ 50 w 67"/>
                  <a:gd name="T5" fmla="*/ 22 h 61"/>
                  <a:gd name="T6" fmla="*/ 65 w 67"/>
                  <a:gd name="T7" fmla="*/ 37 h 61"/>
                  <a:gd name="T8" fmla="*/ 55 w 67"/>
                  <a:gd name="T9" fmla="*/ 57 h 61"/>
                  <a:gd name="T10" fmla="*/ 35 w 67"/>
                  <a:gd name="T11" fmla="*/ 54 h 61"/>
                  <a:gd name="T12" fmla="*/ 3 w 67"/>
                  <a:gd name="T13" fmla="*/ 46 h 61"/>
                  <a:gd name="T14" fmla="*/ 1 w 67"/>
                  <a:gd name="T15" fmla="*/ 43 h 61"/>
                  <a:gd name="T16" fmla="*/ 15 w 67"/>
                  <a:gd name="T17" fmla="*/ 37 h 61"/>
                  <a:gd name="T18" fmla="*/ 34 w 67"/>
                  <a:gd name="T19" fmla="*/ 24 h 61"/>
                  <a:gd name="T20" fmla="*/ 21 w 67"/>
                  <a:gd name="T21" fmla="*/ 4 h 61"/>
                  <a:gd name="T22" fmla="*/ 21 w 67"/>
                  <a:gd name="T23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7" h="61">
                    <a:moveTo>
                      <a:pt x="21" y="0"/>
                    </a:moveTo>
                    <a:cubicBezTo>
                      <a:pt x="28" y="1"/>
                      <a:pt x="33" y="6"/>
                      <a:pt x="35" y="12"/>
                    </a:cubicBezTo>
                    <a:cubicBezTo>
                      <a:pt x="38" y="18"/>
                      <a:pt x="43" y="22"/>
                      <a:pt x="50" y="22"/>
                    </a:cubicBezTo>
                    <a:cubicBezTo>
                      <a:pt x="60" y="22"/>
                      <a:pt x="64" y="29"/>
                      <a:pt x="65" y="37"/>
                    </a:cubicBezTo>
                    <a:cubicBezTo>
                      <a:pt x="67" y="46"/>
                      <a:pt x="62" y="54"/>
                      <a:pt x="55" y="57"/>
                    </a:cubicBezTo>
                    <a:cubicBezTo>
                      <a:pt x="49" y="61"/>
                      <a:pt x="40" y="60"/>
                      <a:pt x="35" y="54"/>
                    </a:cubicBezTo>
                    <a:cubicBezTo>
                      <a:pt x="26" y="43"/>
                      <a:pt x="15" y="43"/>
                      <a:pt x="3" y="46"/>
                    </a:cubicBezTo>
                    <a:cubicBezTo>
                      <a:pt x="0" y="47"/>
                      <a:pt x="0" y="46"/>
                      <a:pt x="1" y="43"/>
                    </a:cubicBezTo>
                    <a:cubicBezTo>
                      <a:pt x="5" y="41"/>
                      <a:pt x="10" y="38"/>
                      <a:pt x="15" y="37"/>
                    </a:cubicBezTo>
                    <a:cubicBezTo>
                      <a:pt x="23" y="35"/>
                      <a:pt x="32" y="33"/>
                      <a:pt x="34" y="24"/>
                    </a:cubicBezTo>
                    <a:cubicBezTo>
                      <a:pt x="36" y="14"/>
                      <a:pt x="27" y="9"/>
                      <a:pt x="21" y="4"/>
                    </a:cubicBezTo>
                    <a:cubicBezTo>
                      <a:pt x="20" y="3"/>
                      <a:pt x="20" y="1"/>
                      <a:pt x="21" y="0"/>
                    </a:cubicBezTo>
                    <a:close/>
                  </a:path>
                </a:pathLst>
              </a:custGeom>
              <a:solidFill>
                <a:srgbClr val="2952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72" name="Freeform 374"/>
              <p:cNvSpPr>
                <a:spLocks/>
              </p:cNvSpPr>
              <p:nvPr userDrawn="1"/>
            </p:nvSpPr>
            <p:spPr bwMode="auto">
              <a:xfrm>
                <a:off x="211" y="455"/>
                <a:ext cx="58" cy="70"/>
              </a:xfrm>
              <a:custGeom>
                <a:avLst/>
                <a:gdLst>
                  <a:gd name="T0" fmla="*/ 22 w 39"/>
                  <a:gd name="T1" fmla="*/ 38 h 47"/>
                  <a:gd name="T2" fmla="*/ 14 w 39"/>
                  <a:gd name="T3" fmla="*/ 36 h 47"/>
                  <a:gd name="T4" fmla="*/ 3 w 39"/>
                  <a:gd name="T5" fmla="*/ 26 h 47"/>
                  <a:gd name="T6" fmla="*/ 11 w 39"/>
                  <a:gd name="T7" fmla="*/ 17 h 47"/>
                  <a:gd name="T8" fmla="*/ 30 w 39"/>
                  <a:gd name="T9" fmla="*/ 5 h 47"/>
                  <a:gd name="T10" fmla="*/ 36 w 39"/>
                  <a:gd name="T11" fmla="*/ 1 h 47"/>
                  <a:gd name="T12" fmla="*/ 39 w 39"/>
                  <a:gd name="T13" fmla="*/ 8 h 47"/>
                  <a:gd name="T14" fmla="*/ 39 w 39"/>
                  <a:gd name="T15" fmla="*/ 41 h 47"/>
                  <a:gd name="T16" fmla="*/ 22 w 39"/>
                  <a:gd name="T17" fmla="*/ 38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9" h="47">
                    <a:moveTo>
                      <a:pt x="22" y="38"/>
                    </a:moveTo>
                    <a:cubicBezTo>
                      <a:pt x="20" y="35"/>
                      <a:pt x="17" y="34"/>
                      <a:pt x="14" y="36"/>
                    </a:cubicBezTo>
                    <a:cubicBezTo>
                      <a:pt x="3" y="41"/>
                      <a:pt x="5" y="32"/>
                      <a:pt x="3" y="26"/>
                    </a:cubicBezTo>
                    <a:cubicBezTo>
                      <a:pt x="0" y="18"/>
                      <a:pt x="6" y="16"/>
                      <a:pt x="11" y="17"/>
                    </a:cubicBezTo>
                    <a:cubicBezTo>
                      <a:pt x="21" y="18"/>
                      <a:pt x="27" y="14"/>
                      <a:pt x="30" y="5"/>
                    </a:cubicBezTo>
                    <a:cubicBezTo>
                      <a:pt x="31" y="2"/>
                      <a:pt x="33" y="0"/>
                      <a:pt x="36" y="1"/>
                    </a:cubicBezTo>
                    <a:cubicBezTo>
                      <a:pt x="39" y="1"/>
                      <a:pt x="39" y="5"/>
                      <a:pt x="39" y="8"/>
                    </a:cubicBezTo>
                    <a:cubicBezTo>
                      <a:pt x="39" y="19"/>
                      <a:pt x="39" y="30"/>
                      <a:pt x="39" y="41"/>
                    </a:cubicBezTo>
                    <a:cubicBezTo>
                      <a:pt x="32" y="47"/>
                      <a:pt x="28" y="37"/>
                      <a:pt x="22" y="38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73" name="Freeform 375"/>
              <p:cNvSpPr>
                <a:spLocks/>
              </p:cNvSpPr>
              <p:nvPr userDrawn="1"/>
            </p:nvSpPr>
            <p:spPr bwMode="auto">
              <a:xfrm>
                <a:off x="1439" y="349"/>
                <a:ext cx="99" cy="74"/>
              </a:xfrm>
              <a:custGeom>
                <a:avLst/>
                <a:gdLst>
                  <a:gd name="T0" fmla="*/ 67 w 67"/>
                  <a:gd name="T1" fmla="*/ 13 h 50"/>
                  <a:gd name="T2" fmla="*/ 46 w 67"/>
                  <a:gd name="T3" fmla="*/ 29 h 50"/>
                  <a:gd name="T4" fmla="*/ 25 w 67"/>
                  <a:gd name="T5" fmla="*/ 33 h 50"/>
                  <a:gd name="T6" fmla="*/ 22 w 67"/>
                  <a:gd name="T7" fmla="*/ 45 h 50"/>
                  <a:gd name="T8" fmla="*/ 11 w 67"/>
                  <a:gd name="T9" fmla="*/ 50 h 50"/>
                  <a:gd name="T10" fmla="*/ 1 w 67"/>
                  <a:gd name="T11" fmla="*/ 33 h 50"/>
                  <a:gd name="T12" fmla="*/ 8 w 67"/>
                  <a:gd name="T13" fmla="*/ 30 h 50"/>
                  <a:gd name="T14" fmla="*/ 21 w 67"/>
                  <a:gd name="T15" fmla="*/ 17 h 50"/>
                  <a:gd name="T16" fmla="*/ 41 w 67"/>
                  <a:gd name="T17" fmla="*/ 6 h 50"/>
                  <a:gd name="T18" fmla="*/ 67 w 67"/>
                  <a:gd name="T19" fmla="*/ 13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7" h="50">
                    <a:moveTo>
                      <a:pt x="67" y="13"/>
                    </a:moveTo>
                    <a:cubicBezTo>
                      <a:pt x="57" y="18"/>
                      <a:pt x="50" y="21"/>
                      <a:pt x="46" y="29"/>
                    </a:cubicBezTo>
                    <a:cubicBezTo>
                      <a:pt x="41" y="37"/>
                      <a:pt x="33" y="35"/>
                      <a:pt x="25" y="33"/>
                    </a:cubicBezTo>
                    <a:cubicBezTo>
                      <a:pt x="21" y="36"/>
                      <a:pt x="24" y="41"/>
                      <a:pt x="22" y="45"/>
                    </a:cubicBezTo>
                    <a:cubicBezTo>
                      <a:pt x="20" y="50"/>
                      <a:pt x="16" y="50"/>
                      <a:pt x="11" y="50"/>
                    </a:cubicBezTo>
                    <a:cubicBezTo>
                      <a:pt x="2" y="48"/>
                      <a:pt x="3" y="39"/>
                      <a:pt x="1" y="33"/>
                    </a:cubicBezTo>
                    <a:cubicBezTo>
                      <a:pt x="0" y="29"/>
                      <a:pt x="6" y="31"/>
                      <a:pt x="8" y="30"/>
                    </a:cubicBezTo>
                    <a:cubicBezTo>
                      <a:pt x="16" y="29"/>
                      <a:pt x="21" y="28"/>
                      <a:pt x="21" y="17"/>
                    </a:cubicBezTo>
                    <a:cubicBezTo>
                      <a:pt x="20" y="6"/>
                      <a:pt x="33" y="0"/>
                      <a:pt x="41" y="6"/>
                    </a:cubicBezTo>
                    <a:cubicBezTo>
                      <a:pt x="48" y="12"/>
                      <a:pt x="56" y="13"/>
                      <a:pt x="67" y="13"/>
                    </a:cubicBezTo>
                    <a:close/>
                  </a:path>
                </a:pathLst>
              </a:custGeom>
              <a:solidFill>
                <a:srgbClr val="3261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74" name="Freeform 376"/>
              <p:cNvSpPr>
                <a:spLocks/>
              </p:cNvSpPr>
              <p:nvPr userDrawn="1"/>
            </p:nvSpPr>
            <p:spPr bwMode="auto">
              <a:xfrm>
                <a:off x="1977" y="91"/>
                <a:ext cx="84" cy="111"/>
              </a:xfrm>
              <a:custGeom>
                <a:avLst/>
                <a:gdLst>
                  <a:gd name="T0" fmla="*/ 1 w 57"/>
                  <a:gd name="T1" fmla="*/ 47 h 75"/>
                  <a:gd name="T2" fmla="*/ 15 w 57"/>
                  <a:gd name="T3" fmla="*/ 10 h 75"/>
                  <a:gd name="T4" fmla="*/ 19 w 57"/>
                  <a:gd name="T5" fmla="*/ 7 h 75"/>
                  <a:gd name="T6" fmla="*/ 44 w 57"/>
                  <a:gd name="T7" fmla="*/ 0 h 75"/>
                  <a:gd name="T8" fmla="*/ 45 w 57"/>
                  <a:gd name="T9" fmla="*/ 10 h 75"/>
                  <a:gd name="T10" fmla="*/ 35 w 57"/>
                  <a:gd name="T11" fmla="*/ 18 h 75"/>
                  <a:gd name="T12" fmla="*/ 29 w 57"/>
                  <a:gd name="T13" fmla="*/ 29 h 75"/>
                  <a:gd name="T14" fmla="*/ 37 w 57"/>
                  <a:gd name="T15" fmla="*/ 38 h 75"/>
                  <a:gd name="T16" fmla="*/ 46 w 57"/>
                  <a:gd name="T17" fmla="*/ 31 h 75"/>
                  <a:gd name="T18" fmla="*/ 53 w 57"/>
                  <a:gd name="T19" fmla="*/ 20 h 75"/>
                  <a:gd name="T20" fmla="*/ 57 w 57"/>
                  <a:gd name="T21" fmla="*/ 48 h 75"/>
                  <a:gd name="T22" fmla="*/ 38 w 57"/>
                  <a:gd name="T23" fmla="*/ 51 h 75"/>
                  <a:gd name="T24" fmla="*/ 33 w 57"/>
                  <a:gd name="T25" fmla="*/ 73 h 75"/>
                  <a:gd name="T26" fmla="*/ 31 w 57"/>
                  <a:gd name="T27" fmla="*/ 73 h 75"/>
                  <a:gd name="T28" fmla="*/ 30 w 57"/>
                  <a:gd name="T29" fmla="*/ 64 h 75"/>
                  <a:gd name="T30" fmla="*/ 21 w 57"/>
                  <a:gd name="T31" fmla="*/ 40 h 75"/>
                  <a:gd name="T32" fmla="*/ 4 w 57"/>
                  <a:gd name="T33" fmla="*/ 50 h 75"/>
                  <a:gd name="T34" fmla="*/ 1 w 57"/>
                  <a:gd name="T35" fmla="*/ 47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7" h="75">
                    <a:moveTo>
                      <a:pt x="1" y="47"/>
                    </a:moveTo>
                    <a:cubicBezTo>
                      <a:pt x="9" y="36"/>
                      <a:pt x="25" y="29"/>
                      <a:pt x="15" y="10"/>
                    </a:cubicBezTo>
                    <a:cubicBezTo>
                      <a:pt x="15" y="8"/>
                      <a:pt x="15" y="6"/>
                      <a:pt x="19" y="7"/>
                    </a:cubicBezTo>
                    <a:cubicBezTo>
                      <a:pt x="29" y="11"/>
                      <a:pt x="38" y="13"/>
                      <a:pt x="44" y="0"/>
                    </a:cubicBezTo>
                    <a:cubicBezTo>
                      <a:pt x="44" y="4"/>
                      <a:pt x="45" y="7"/>
                      <a:pt x="45" y="10"/>
                    </a:cubicBezTo>
                    <a:cubicBezTo>
                      <a:pt x="45" y="18"/>
                      <a:pt x="38" y="16"/>
                      <a:pt x="35" y="18"/>
                    </a:cubicBezTo>
                    <a:cubicBezTo>
                      <a:pt x="30" y="21"/>
                      <a:pt x="28" y="24"/>
                      <a:pt x="29" y="29"/>
                    </a:cubicBezTo>
                    <a:cubicBezTo>
                      <a:pt x="30" y="33"/>
                      <a:pt x="32" y="37"/>
                      <a:pt x="37" y="38"/>
                    </a:cubicBezTo>
                    <a:cubicBezTo>
                      <a:pt x="41" y="38"/>
                      <a:pt x="44" y="34"/>
                      <a:pt x="46" y="31"/>
                    </a:cubicBezTo>
                    <a:cubicBezTo>
                      <a:pt x="48" y="27"/>
                      <a:pt x="46" y="20"/>
                      <a:pt x="53" y="20"/>
                    </a:cubicBezTo>
                    <a:cubicBezTo>
                      <a:pt x="55" y="29"/>
                      <a:pt x="52" y="39"/>
                      <a:pt x="57" y="48"/>
                    </a:cubicBezTo>
                    <a:cubicBezTo>
                      <a:pt x="50" y="49"/>
                      <a:pt x="42" y="41"/>
                      <a:pt x="38" y="51"/>
                    </a:cubicBezTo>
                    <a:cubicBezTo>
                      <a:pt x="36" y="58"/>
                      <a:pt x="35" y="66"/>
                      <a:pt x="33" y="73"/>
                    </a:cubicBezTo>
                    <a:cubicBezTo>
                      <a:pt x="32" y="75"/>
                      <a:pt x="31" y="75"/>
                      <a:pt x="31" y="73"/>
                    </a:cubicBezTo>
                    <a:cubicBezTo>
                      <a:pt x="30" y="70"/>
                      <a:pt x="30" y="67"/>
                      <a:pt x="30" y="64"/>
                    </a:cubicBezTo>
                    <a:cubicBezTo>
                      <a:pt x="30" y="55"/>
                      <a:pt x="30" y="44"/>
                      <a:pt x="21" y="40"/>
                    </a:cubicBezTo>
                    <a:cubicBezTo>
                      <a:pt x="14" y="36"/>
                      <a:pt x="10" y="47"/>
                      <a:pt x="4" y="50"/>
                    </a:cubicBezTo>
                    <a:cubicBezTo>
                      <a:pt x="1" y="51"/>
                      <a:pt x="0" y="49"/>
                      <a:pt x="1" y="47"/>
                    </a:cubicBezTo>
                    <a:close/>
                  </a:path>
                </a:pathLst>
              </a:custGeom>
              <a:solidFill>
                <a:srgbClr val="21475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75" name="Freeform 377"/>
              <p:cNvSpPr>
                <a:spLocks/>
              </p:cNvSpPr>
              <p:nvPr userDrawn="1"/>
            </p:nvSpPr>
            <p:spPr bwMode="auto">
              <a:xfrm>
                <a:off x="305" y="222"/>
                <a:ext cx="54" cy="95"/>
              </a:xfrm>
              <a:custGeom>
                <a:avLst/>
                <a:gdLst>
                  <a:gd name="T0" fmla="*/ 20 w 36"/>
                  <a:gd name="T1" fmla="*/ 64 h 64"/>
                  <a:gd name="T2" fmla="*/ 6 w 36"/>
                  <a:gd name="T3" fmla="*/ 28 h 64"/>
                  <a:gd name="T4" fmla="*/ 5 w 36"/>
                  <a:gd name="T5" fmla="*/ 10 h 64"/>
                  <a:gd name="T6" fmla="*/ 23 w 36"/>
                  <a:gd name="T7" fmla="*/ 4 h 64"/>
                  <a:gd name="T8" fmla="*/ 31 w 36"/>
                  <a:gd name="T9" fmla="*/ 22 h 64"/>
                  <a:gd name="T10" fmla="*/ 25 w 36"/>
                  <a:gd name="T11" fmla="*/ 55 h 64"/>
                  <a:gd name="T12" fmla="*/ 20 w 36"/>
                  <a:gd name="T13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64">
                    <a:moveTo>
                      <a:pt x="20" y="64"/>
                    </a:moveTo>
                    <a:cubicBezTo>
                      <a:pt x="21" y="49"/>
                      <a:pt x="20" y="37"/>
                      <a:pt x="6" y="28"/>
                    </a:cubicBezTo>
                    <a:cubicBezTo>
                      <a:pt x="0" y="25"/>
                      <a:pt x="0" y="16"/>
                      <a:pt x="5" y="10"/>
                    </a:cubicBezTo>
                    <a:cubicBezTo>
                      <a:pt x="9" y="4"/>
                      <a:pt x="15" y="0"/>
                      <a:pt x="23" y="4"/>
                    </a:cubicBezTo>
                    <a:cubicBezTo>
                      <a:pt x="30" y="7"/>
                      <a:pt x="36" y="15"/>
                      <a:pt x="31" y="22"/>
                    </a:cubicBezTo>
                    <a:cubicBezTo>
                      <a:pt x="23" y="32"/>
                      <a:pt x="23" y="43"/>
                      <a:pt x="25" y="55"/>
                    </a:cubicBezTo>
                    <a:cubicBezTo>
                      <a:pt x="25" y="58"/>
                      <a:pt x="24" y="61"/>
                      <a:pt x="20" y="64"/>
                    </a:cubicBezTo>
                    <a:close/>
                  </a:path>
                </a:pathLst>
              </a:custGeom>
              <a:solidFill>
                <a:srgbClr val="3568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76" name="Freeform 378"/>
              <p:cNvSpPr>
                <a:spLocks/>
              </p:cNvSpPr>
              <p:nvPr userDrawn="1"/>
            </p:nvSpPr>
            <p:spPr bwMode="auto">
              <a:xfrm>
                <a:off x="232" y="296"/>
                <a:ext cx="88" cy="49"/>
              </a:xfrm>
              <a:custGeom>
                <a:avLst/>
                <a:gdLst>
                  <a:gd name="T0" fmla="*/ 37 w 60"/>
                  <a:gd name="T1" fmla="*/ 4 h 33"/>
                  <a:gd name="T2" fmla="*/ 55 w 60"/>
                  <a:gd name="T3" fmla="*/ 8 h 33"/>
                  <a:gd name="T4" fmla="*/ 53 w 60"/>
                  <a:gd name="T5" fmla="*/ 26 h 33"/>
                  <a:gd name="T6" fmla="*/ 35 w 60"/>
                  <a:gd name="T7" fmla="*/ 29 h 33"/>
                  <a:gd name="T8" fmla="*/ 0 w 60"/>
                  <a:gd name="T9" fmla="*/ 26 h 33"/>
                  <a:gd name="T10" fmla="*/ 14 w 60"/>
                  <a:gd name="T11" fmla="*/ 13 h 33"/>
                  <a:gd name="T12" fmla="*/ 29 w 60"/>
                  <a:gd name="T13" fmla="*/ 9 h 33"/>
                  <a:gd name="T14" fmla="*/ 37 w 60"/>
                  <a:gd name="T15" fmla="*/ 4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33">
                    <a:moveTo>
                      <a:pt x="37" y="4"/>
                    </a:moveTo>
                    <a:cubicBezTo>
                      <a:pt x="44" y="2"/>
                      <a:pt x="50" y="0"/>
                      <a:pt x="55" y="8"/>
                    </a:cubicBezTo>
                    <a:cubicBezTo>
                      <a:pt x="60" y="15"/>
                      <a:pt x="56" y="20"/>
                      <a:pt x="53" y="26"/>
                    </a:cubicBezTo>
                    <a:cubicBezTo>
                      <a:pt x="48" y="33"/>
                      <a:pt x="42" y="33"/>
                      <a:pt x="35" y="29"/>
                    </a:cubicBezTo>
                    <a:cubicBezTo>
                      <a:pt x="25" y="23"/>
                      <a:pt x="13" y="24"/>
                      <a:pt x="0" y="26"/>
                    </a:cubicBezTo>
                    <a:cubicBezTo>
                      <a:pt x="3" y="17"/>
                      <a:pt x="11" y="18"/>
                      <a:pt x="14" y="13"/>
                    </a:cubicBezTo>
                    <a:cubicBezTo>
                      <a:pt x="18" y="8"/>
                      <a:pt x="23" y="7"/>
                      <a:pt x="29" y="9"/>
                    </a:cubicBezTo>
                    <a:cubicBezTo>
                      <a:pt x="35" y="12"/>
                      <a:pt x="35" y="7"/>
                      <a:pt x="37" y="4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77" name="Freeform 379"/>
              <p:cNvSpPr>
                <a:spLocks/>
              </p:cNvSpPr>
              <p:nvPr userDrawn="1"/>
            </p:nvSpPr>
            <p:spPr bwMode="auto">
              <a:xfrm>
                <a:off x="2653" y="408"/>
                <a:ext cx="58" cy="111"/>
              </a:xfrm>
              <a:custGeom>
                <a:avLst/>
                <a:gdLst>
                  <a:gd name="T0" fmla="*/ 1 w 39"/>
                  <a:gd name="T1" fmla="*/ 60 h 75"/>
                  <a:gd name="T2" fmla="*/ 1 w 39"/>
                  <a:gd name="T3" fmla="*/ 52 h 75"/>
                  <a:gd name="T4" fmla="*/ 11 w 39"/>
                  <a:gd name="T5" fmla="*/ 0 h 75"/>
                  <a:gd name="T6" fmla="*/ 15 w 39"/>
                  <a:gd name="T7" fmla="*/ 16 h 75"/>
                  <a:gd name="T8" fmla="*/ 25 w 39"/>
                  <a:gd name="T9" fmla="*/ 34 h 75"/>
                  <a:gd name="T10" fmla="*/ 38 w 39"/>
                  <a:gd name="T11" fmla="*/ 56 h 75"/>
                  <a:gd name="T12" fmla="*/ 25 w 39"/>
                  <a:gd name="T13" fmla="*/ 70 h 75"/>
                  <a:gd name="T14" fmla="*/ 3 w 39"/>
                  <a:gd name="T15" fmla="*/ 61 h 75"/>
                  <a:gd name="T16" fmla="*/ 1 w 39"/>
                  <a:gd name="T17" fmla="*/ 6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9" h="75">
                    <a:moveTo>
                      <a:pt x="1" y="60"/>
                    </a:moveTo>
                    <a:cubicBezTo>
                      <a:pt x="1" y="57"/>
                      <a:pt x="0" y="53"/>
                      <a:pt x="1" y="52"/>
                    </a:cubicBezTo>
                    <a:cubicBezTo>
                      <a:pt x="15" y="36"/>
                      <a:pt x="10" y="18"/>
                      <a:pt x="11" y="0"/>
                    </a:cubicBezTo>
                    <a:cubicBezTo>
                      <a:pt x="13" y="5"/>
                      <a:pt x="14" y="10"/>
                      <a:pt x="15" y="16"/>
                    </a:cubicBezTo>
                    <a:cubicBezTo>
                      <a:pt x="15" y="24"/>
                      <a:pt x="18" y="31"/>
                      <a:pt x="25" y="34"/>
                    </a:cubicBezTo>
                    <a:cubicBezTo>
                      <a:pt x="35" y="39"/>
                      <a:pt x="39" y="46"/>
                      <a:pt x="38" y="56"/>
                    </a:cubicBezTo>
                    <a:cubicBezTo>
                      <a:pt x="37" y="63"/>
                      <a:pt x="33" y="68"/>
                      <a:pt x="25" y="70"/>
                    </a:cubicBezTo>
                    <a:cubicBezTo>
                      <a:pt x="14" y="75"/>
                      <a:pt x="8" y="68"/>
                      <a:pt x="3" y="61"/>
                    </a:cubicBezTo>
                    <a:cubicBezTo>
                      <a:pt x="2" y="61"/>
                      <a:pt x="2" y="60"/>
                      <a:pt x="1" y="60"/>
                    </a:cubicBezTo>
                    <a:close/>
                  </a:path>
                </a:pathLst>
              </a:custGeom>
              <a:solidFill>
                <a:srgbClr val="2652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78" name="Freeform 380"/>
              <p:cNvSpPr>
                <a:spLocks/>
              </p:cNvSpPr>
              <p:nvPr userDrawn="1"/>
            </p:nvSpPr>
            <p:spPr bwMode="auto">
              <a:xfrm>
                <a:off x="1837" y="299"/>
                <a:ext cx="56" cy="83"/>
              </a:xfrm>
              <a:custGeom>
                <a:avLst/>
                <a:gdLst>
                  <a:gd name="T0" fmla="*/ 15 w 38"/>
                  <a:gd name="T1" fmla="*/ 56 h 56"/>
                  <a:gd name="T2" fmla="*/ 0 w 38"/>
                  <a:gd name="T3" fmla="*/ 19 h 56"/>
                  <a:gd name="T4" fmla="*/ 19 w 38"/>
                  <a:gd name="T5" fmla="*/ 8 h 56"/>
                  <a:gd name="T6" fmla="*/ 30 w 38"/>
                  <a:gd name="T7" fmla="*/ 3 h 56"/>
                  <a:gd name="T8" fmla="*/ 34 w 38"/>
                  <a:gd name="T9" fmla="*/ 13 h 56"/>
                  <a:gd name="T10" fmla="*/ 32 w 38"/>
                  <a:gd name="T11" fmla="*/ 15 h 56"/>
                  <a:gd name="T12" fmla="*/ 15 w 38"/>
                  <a:gd name="T13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" h="56">
                    <a:moveTo>
                      <a:pt x="15" y="56"/>
                    </a:moveTo>
                    <a:cubicBezTo>
                      <a:pt x="8" y="44"/>
                      <a:pt x="12" y="30"/>
                      <a:pt x="0" y="19"/>
                    </a:cubicBezTo>
                    <a:cubicBezTo>
                      <a:pt x="14" y="23"/>
                      <a:pt x="20" y="21"/>
                      <a:pt x="19" y="8"/>
                    </a:cubicBezTo>
                    <a:cubicBezTo>
                      <a:pt x="19" y="0"/>
                      <a:pt x="26" y="1"/>
                      <a:pt x="30" y="3"/>
                    </a:cubicBezTo>
                    <a:cubicBezTo>
                      <a:pt x="36" y="4"/>
                      <a:pt x="37" y="8"/>
                      <a:pt x="34" y="13"/>
                    </a:cubicBezTo>
                    <a:cubicBezTo>
                      <a:pt x="33" y="13"/>
                      <a:pt x="32" y="14"/>
                      <a:pt x="32" y="15"/>
                    </a:cubicBezTo>
                    <a:cubicBezTo>
                      <a:pt x="38" y="33"/>
                      <a:pt x="18" y="39"/>
                      <a:pt x="15" y="56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79" name="Freeform 381"/>
              <p:cNvSpPr>
                <a:spLocks/>
              </p:cNvSpPr>
              <p:nvPr userDrawn="1"/>
            </p:nvSpPr>
            <p:spPr bwMode="auto">
              <a:xfrm>
                <a:off x="884" y="132"/>
                <a:ext cx="87" cy="44"/>
              </a:xfrm>
              <a:custGeom>
                <a:avLst/>
                <a:gdLst>
                  <a:gd name="T0" fmla="*/ 0 w 59"/>
                  <a:gd name="T1" fmla="*/ 18 h 30"/>
                  <a:gd name="T2" fmla="*/ 33 w 59"/>
                  <a:gd name="T3" fmla="*/ 3 h 30"/>
                  <a:gd name="T4" fmla="*/ 59 w 59"/>
                  <a:gd name="T5" fmla="*/ 0 h 30"/>
                  <a:gd name="T6" fmla="*/ 48 w 59"/>
                  <a:gd name="T7" fmla="*/ 14 h 30"/>
                  <a:gd name="T8" fmla="*/ 19 w 59"/>
                  <a:gd name="T9" fmla="*/ 25 h 30"/>
                  <a:gd name="T10" fmla="*/ 0 w 59"/>
                  <a:gd name="T11" fmla="*/ 1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9" h="30">
                    <a:moveTo>
                      <a:pt x="0" y="18"/>
                    </a:moveTo>
                    <a:cubicBezTo>
                      <a:pt x="9" y="9"/>
                      <a:pt x="19" y="2"/>
                      <a:pt x="33" y="3"/>
                    </a:cubicBezTo>
                    <a:cubicBezTo>
                      <a:pt x="42" y="5"/>
                      <a:pt x="50" y="1"/>
                      <a:pt x="59" y="0"/>
                    </a:cubicBezTo>
                    <a:cubicBezTo>
                      <a:pt x="58" y="7"/>
                      <a:pt x="55" y="13"/>
                      <a:pt x="48" y="14"/>
                    </a:cubicBezTo>
                    <a:cubicBezTo>
                      <a:pt x="38" y="16"/>
                      <a:pt x="28" y="17"/>
                      <a:pt x="19" y="25"/>
                    </a:cubicBezTo>
                    <a:cubicBezTo>
                      <a:pt x="14" y="30"/>
                      <a:pt x="6" y="22"/>
                      <a:pt x="0" y="18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80" name="Freeform 382"/>
              <p:cNvSpPr>
                <a:spLocks/>
              </p:cNvSpPr>
              <p:nvPr userDrawn="1"/>
            </p:nvSpPr>
            <p:spPr bwMode="auto">
              <a:xfrm>
                <a:off x="1241" y="92"/>
                <a:ext cx="46" cy="73"/>
              </a:xfrm>
              <a:custGeom>
                <a:avLst/>
                <a:gdLst>
                  <a:gd name="T0" fmla="*/ 3 w 31"/>
                  <a:gd name="T1" fmla="*/ 18 h 49"/>
                  <a:gd name="T2" fmla="*/ 16 w 31"/>
                  <a:gd name="T3" fmla="*/ 22 h 49"/>
                  <a:gd name="T4" fmla="*/ 18 w 31"/>
                  <a:gd name="T5" fmla="*/ 9 h 49"/>
                  <a:gd name="T6" fmla="*/ 18 w 31"/>
                  <a:gd name="T7" fmla="*/ 1 h 49"/>
                  <a:gd name="T8" fmla="*/ 26 w 31"/>
                  <a:gd name="T9" fmla="*/ 2 h 49"/>
                  <a:gd name="T10" fmla="*/ 29 w 31"/>
                  <a:gd name="T11" fmla="*/ 11 h 49"/>
                  <a:gd name="T12" fmla="*/ 26 w 31"/>
                  <a:gd name="T13" fmla="*/ 37 h 49"/>
                  <a:gd name="T14" fmla="*/ 15 w 31"/>
                  <a:gd name="T15" fmla="*/ 48 h 49"/>
                  <a:gd name="T16" fmla="*/ 1 w 31"/>
                  <a:gd name="T17" fmla="*/ 33 h 49"/>
                  <a:gd name="T18" fmla="*/ 3 w 31"/>
                  <a:gd name="T19" fmla="*/ 18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1" h="49">
                    <a:moveTo>
                      <a:pt x="3" y="18"/>
                    </a:moveTo>
                    <a:cubicBezTo>
                      <a:pt x="8" y="19"/>
                      <a:pt x="10" y="27"/>
                      <a:pt x="16" y="22"/>
                    </a:cubicBezTo>
                    <a:cubicBezTo>
                      <a:pt x="19" y="18"/>
                      <a:pt x="21" y="14"/>
                      <a:pt x="18" y="9"/>
                    </a:cubicBezTo>
                    <a:cubicBezTo>
                      <a:pt x="17" y="7"/>
                      <a:pt x="14" y="4"/>
                      <a:pt x="18" y="1"/>
                    </a:cubicBezTo>
                    <a:cubicBezTo>
                      <a:pt x="20" y="0"/>
                      <a:pt x="23" y="0"/>
                      <a:pt x="26" y="2"/>
                    </a:cubicBezTo>
                    <a:cubicBezTo>
                      <a:pt x="29" y="4"/>
                      <a:pt x="31" y="8"/>
                      <a:pt x="29" y="11"/>
                    </a:cubicBezTo>
                    <a:cubicBezTo>
                      <a:pt x="24" y="19"/>
                      <a:pt x="25" y="28"/>
                      <a:pt x="26" y="37"/>
                    </a:cubicBezTo>
                    <a:cubicBezTo>
                      <a:pt x="27" y="44"/>
                      <a:pt x="22" y="49"/>
                      <a:pt x="15" y="48"/>
                    </a:cubicBezTo>
                    <a:cubicBezTo>
                      <a:pt x="8" y="46"/>
                      <a:pt x="0" y="43"/>
                      <a:pt x="1" y="33"/>
                    </a:cubicBezTo>
                    <a:cubicBezTo>
                      <a:pt x="2" y="28"/>
                      <a:pt x="4" y="23"/>
                      <a:pt x="3" y="18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81" name="Freeform 383"/>
              <p:cNvSpPr>
                <a:spLocks/>
              </p:cNvSpPr>
              <p:nvPr userDrawn="1"/>
            </p:nvSpPr>
            <p:spPr bwMode="auto">
              <a:xfrm>
                <a:off x="2005" y="284"/>
                <a:ext cx="83" cy="81"/>
              </a:xfrm>
              <a:custGeom>
                <a:avLst/>
                <a:gdLst>
                  <a:gd name="T0" fmla="*/ 23 w 56"/>
                  <a:gd name="T1" fmla="*/ 0 h 55"/>
                  <a:gd name="T2" fmla="*/ 51 w 56"/>
                  <a:gd name="T3" fmla="*/ 30 h 55"/>
                  <a:gd name="T4" fmla="*/ 48 w 56"/>
                  <a:gd name="T5" fmla="*/ 50 h 55"/>
                  <a:gd name="T6" fmla="*/ 29 w 56"/>
                  <a:gd name="T7" fmla="*/ 48 h 55"/>
                  <a:gd name="T8" fmla="*/ 0 w 56"/>
                  <a:gd name="T9" fmla="*/ 32 h 55"/>
                  <a:gd name="T10" fmla="*/ 23 w 56"/>
                  <a:gd name="T11" fmla="*/ 3 h 55"/>
                  <a:gd name="T12" fmla="*/ 23 w 56"/>
                  <a:gd name="T13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55">
                    <a:moveTo>
                      <a:pt x="23" y="0"/>
                    </a:moveTo>
                    <a:cubicBezTo>
                      <a:pt x="36" y="6"/>
                      <a:pt x="38" y="23"/>
                      <a:pt x="51" y="30"/>
                    </a:cubicBezTo>
                    <a:cubicBezTo>
                      <a:pt x="56" y="33"/>
                      <a:pt x="55" y="44"/>
                      <a:pt x="48" y="50"/>
                    </a:cubicBezTo>
                    <a:cubicBezTo>
                      <a:pt x="41" y="55"/>
                      <a:pt x="33" y="54"/>
                      <a:pt x="29" y="48"/>
                    </a:cubicBezTo>
                    <a:cubicBezTo>
                      <a:pt x="22" y="38"/>
                      <a:pt x="14" y="34"/>
                      <a:pt x="0" y="32"/>
                    </a:cubicBezTo>
                    <a:cubicBezTo>
                      <a:pt x="37" y="24"/>
                      <a:pt x="38" y="23"/>
                      <a:pt x="23" y="3"/>
                    </a:cubicBezTo>
                    <a:cubicBezTo>
                      <a:pt x="22" y="2"/>
                      <a:pt x="22" y="1"/>
                      <a:pt x="23" y="0"/>
                    </a:cubicBezTo>
                    <a:close/>
                  </a:path>
                </a:pathLst>
              </a:custGeom>
              <a:solidFill>
                <a:srgbClr val="2E57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82" name="Freeform 384"/>
              <p:cNvSpPr>
                <a:spLocks/>
              </p:cNvSpPr>
              <p:nvPr userDrawn="1"/>
            </p:nvSpPr>
            <p:spPr bwMode="auto">
              <a:xfrm>
                <a:off x="2261" y="197"/>
                <a:ext cx="59" cy="68"/>
              </a:xfrm>
              <a:custGeom>
                <a:avLst/>
                <a:gdLst>
                  <a:gd name="T0" fmla="*/ 10 w 40"/>
                  <a:gd name="T1" fmla="*/ 32 h 46"/>
                  <a:gd name="T2" fmla="*/ 2 w 40"/>
                  <a:gd name="T3" fmla="*/ 14 h 46"/>
                  <a:gd name="T4" fmla="*/ 22 w 40"/>
                  <a:gd name="T5" fmla="*/ 2 h 46"/>
                  <a:gd name="T6" fmla="*/ 39 w 40"/>
                  <a:gd name="T7" fmla="*/ 20 h 46"/>
                  <a:gd name="T8" fmla="*/ 40 w 40"/>
                  <a:gd name="T9" fmla="*/ 35 h 46"/>
                  <a:gd name="T10" fmla="*/ 34 w 40"/>
                  <a:gd name="T11" fmla="*/ 38 h 46"/>
                  <a:gd name="T12" fmla="*/ 10 w 40"/>
                  <a:gd name="T13" fmla="*/ 32 h 46"/>
                  <a:gd name="T14" fmla="*/ 23 w 40"/>
                  <a:gd name="T15" fmla="*/ 27 h 46"/>
                  <a:gd name="T16" fmla="*/ 27 w 40"/>
                  <a:gd name="T17" fmla="*/ 20 h 46"/>
                  <a:gd name="T18" fmla="*/ 21 w 40"/>
                  <a:gd name="T19" fmla="*/ 14 h 46"/>
                  <a:gd name="T20" fmla="*/ 15 w 40"/>
                  <a:gd name="T21" fmla="*/ 19 h 46"/>
                  <a:gd name="T22" fmla="*/ 10 w 40"/>
                  <a:gd name="T23" fmla="*/ 32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0" h="46">
                    <a:moveTo>
                      <a:pt x="10" y="32"/>
                    </a:moveTo>
                    <a:cubicBezTo>
                      <a:pt x="0" y="29"/>
                      <a:pt x="0" y="20"/>
                      <a:pt x="2" y="14"/>
                    </a:cubicBezTo>
                    <a:cubicBezTo>
                      <a:pt x="5" y="6"/>
                      <a:pt x="13" y="0"/>
                      <a:pt x="22" y="2"/>
                    </a:cubicBezTo>
                    <a:cubicBezTo>
                      <a:pt x="31" y="4"/>
                      <a:pt x="38" y="9"/>
                      <a:pt x="39" y="20"/>
                    </a:cubicBezTo>
                    <a:cubicBezTo>
                      <a:pt x="40" y="25"/>
                      <a:pt x="36" y="30"/>
                      <a:pt x="40" y="35"/>
                    </a:cubicBezTo>
                    <a:cubicBezTo>
                      <a:pt x="38" y="36"/>
                      <a:pt x="36" y="37"/>
                      <a:pt x="34" y="38"/>
                    </a:cubicBezTo>
                    <a:cubicBezTo>
                      <a:pt x="27" y="34"/>
                      <a:pt x="15" y="46"/>
                      <a:pt x="10" y="32"/>
                    </a:cubicBezTo>
                    <a:cubicBezTo>
                      <a:pt x="14" y="28"/>
                      <a:pt x="19" y="29"/>
                      <a:pt x="23" y="27"/>
                    </a:cubicBezTo>
                    <a:cubicBezTo>
                      <a:pt x="26" y="26"/>
                      <a:pt x="28" y="23"/>
                      <a:pt x="27" y="20"/>
                    </a:cubicBezTo>
                    <a:cubicBezTo>
                      <a:pt x="26" y="17"/>
                      <a:pt x="24" y="15"/>
                      <a:pt x="21" y="14"/>
                    </a:cubicBezTo>
                    <a:cubicBezTo>
                      <a:pt x="18" y="13"/>
                      <a:pt x="16" y="16"/>
                      <a:pt x="15" y="19"/>
                    </a:cubicBezTo>
                    <a:cubicBezTo>
                      <a:pt x="13" y="23"/>
                      <a:pt x="15" y="29"/>
                      <a:pt x="10" y="32"/>
                    </a:cubicBezTo>
                    <a:close/>
                  </a:path>
                </a:pathLst>
              </a:custGeom>
              <a:solidFill>
                <a:srgbClr val="1A63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83" name="Freeform 385"/>
              <p:cNvSpPr>
                <a:spLocks/>
              </p:cNvSpPr>
              <p:nvPr userDrawn="1"/>
            </p:nvSpPr>
            <p:spPr bwMode="auto">
              <a:xfrm>
                <a:off x="254" y="171"/>
                <a:ext cx="51" cy="95"/>
              </a:xfrm>
              <a:custGeom>
                <a:avLst/>
                <a:gdLst>
                  <a:gd name="T0" fmla="*/ 19 w 35"/>
                  <a:gd name="T1" fmla="*/ 0 h 65"/>
                  <a:gd name="T2" fmla="*/ 29 w 35"/>
                  <a:gd name="T3" fmla="*/ 37 h 65"/>
                  <a:gd name="T4" fmla="*/ 30 w 35"/>
                  <a:gd name="T5" fmla="*/ 58 h 65"/>
                  <a:gd name="T6" fmla="*/ 11 w 35"/>
                  <a:gd name="T7" fmla="*/ 61 h 65"/>
                  <a:gd name="T8" fmla="*/ 5 w 35"/>
                  <a:gd name="T9" fmla="*/ 42 h 65"/>
                  <a:gd name="T10" fmla="*/ 13 w 35"/>
                  <a:gd name="T11" fmla="*/ 10 h 65"/>
                  <a:gd name="T12" fmla="*/ 19 w 35"/>
                  <a:gd name="T13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" h="65">
                    <a:moveTo>
                      <a:pt x="19" y="0"/>
                    </a:moveTo>
                    <a:cubicBezTo>
                      <a:pt x="15" y="15"/>
                      <a:pt x="16" y="28"/>
                      <a:pt x="29" y="37"/>
                    </a:cubicBezTo>
                    <a:cubicBezTo>
                      <a:pt x="35" y="42"/>
                      <a:pt x="34" y="51"/>
                      <a:pt x="30" y="58"/>
                    </a:cubicBezTo>
                    <a:cubicBezTo>
                      <a:pt x="25" y="64"/>
                      <a:pt x="17" y="65"/>
                      <a:pt x="11" y="61"/>
                    </a:cubicBezTo>
                    <a:cubicBezTo>
                      <a:pt x="3" y="58"/>
                      <a:pt x="0" y="48"/>
                      <a:pt x="5" y="42"/>
                    </a:cubicBezTo>
                    <a:cubicBezTo>
                      <a:pt x="13" y="32"/>
                      <a:pt x="13" y="21"/>
                      <a:pt x="13" y="10"/>
                    </a:cubicBezTo>
                    <a:cubicBezTo>
                      <a:pt x="13" y="6"/>
                      <a:pt x="15" y="3"/>
                      <a:pt x="19" y="0"/>
                    </a:cubicBezTo>
                    <a:close/>
                  </a:path>
                </a:pathLst>
              </a:custGeom>
              <a:solidFill>
                <a:srgbClr val="2754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84" name="Freeform 386"/>
              <p:cNvSpPr>
                <a:spLocks/>
              </p:cNvSpPr>
              <p:nvPr userDrawn="1"/>
            </p:nvSpPr>
            <p:spPr bwMode="auto">
              <a:xfrm>
                <a:off x="2011" y="106"/>
                <a:ext cx="44" cy="48"/>
              </a:xfrm>
              <a:custGeom>
                <a:avLst/>
                <a:gdLst>
                  <a:gd name="T0" fmla="*/ 30 w 30"/>
                  <a:gd name="T1" fmla="*/ 10 h 33"/>
                  <a:gd name="T2" fmla="*/ 28 w 30"/>
                  <a:gd name="T3" fmla="*/ 18 h 33"/>
                  <a:gd name="T4" fmla="*/ 13 w 30"/>
                  <a:gd name="T5" fmla="*/ 33 h 33"/>
                  <a:gd name="T6" fmla="*/ 1 w 30"/>
                  <a:gd name="T7" fmla="*/ 18 h 33"/>
                  <a:gd name="T8" fmla="*/ 13 w 30"/>
                  <a:gd name="T9" fmla="*/ 4 h 33"/>
                  <a:gd name="T10" fmla="*/ 22 w 30"/>
                  <a:gd name="T11" fmla="*/ 0 h 33"/>
                  <a:gd name="T12" fmla="*/ 30 w 30"/>
                  <a:gd name="T13" fmla="*/ 1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33">
                    <a:moveTo>
                      <a:pt x="30" y="10"/>
                    </a:moveTo>
                    <a:cubicBezTo>
                      <a:pt x="27" y="12"/>
                      <a:pt x="28" y="15"/>
                      <a:pt x="28" y="18"/>
                    </a:cubicBezTo>
                    <a:cubicBezTo>
                      <a:pt x="27" y="27"/>
                      <a:pt x="22" y="33"/>
                      <a:pt x="13" y="33"/>
                    </a:cubicBezTo>
                    <a:cubicBezTo>
                      <a:pt x="5" y="32"/>
                      <a:pt x="2" y="25"/>
                      <a:pt x="1" y="18"/>
                    </a:cubicBezTo>
                    <a:cubicBezTo>
                      <a:pt x="0" y="8"/>
                      <a:pt x="6" y="6"/>
                      <a:pt x="13" y="4"/>
                    </a:cubicBezTo>
                    <a:cubicBezTo>
                      <a:pt x="16" y="3"/>
                      <a:pt x="20" y="4"/>
                      <a:pt x="22" y="0"/>
                    </a:cubicBezTo>
                    <a:cubicBezTo>
                      <a:pt x="26" y="2"/>
                      <a:pt x="29" y="5"/>
                      <a:pt x="30" y="10"/>
                    </a:cubicBezTo>
                    <a:close/>
                  </a:path>
                </a:pathLst>
              </a:custGeom>
              <a:solidFill>
                <a:srgbClr val="296B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85" name="Freeform 387"/>
              <p:cNvSpPr>
                <a:spLocks/>
              </p:cNvSpPr>
              <p:nvPr userDrawn="1"/>
            </p:nvSpPr>
            <p:spPr bwMode="auto">
              <a:xfrm>
                <a:off x="1896" y="275"/>
                <a:ext cx="77" cy="49"/>
              </a:xfrm>
              <a:custGeom>
                <a:avLst/>
                <a:gdLst>
                  <a:gd name="T0" fmla="*/ 0 w 52"/>
                  <a:gd name="T1" fmla="*/ 0 h 33"/>
                  <a:gd name="T2" fmla="*/ 23 w 52"/>
                  <a:gd name="T3" fmla="*/ 7 h 33"/>
                  <a:gd name="T4" fmla="*/ 32 w 52"/>
                  <a:gd name="T5" fmla="*/ 12 h 33"/>
                  <a:gd name="T6" fmla="*/ 52 w 52"/>
                  <a:gd name="T7" fmla="*/ 30 h 33"/>
                  <a:gd name="T8" fmla="*/ 24 w 52"/>
                  <a:gd name="T9" fmla="*/ 31 h 33"/>
                  <a:gd name="T10" fmla="*/ 9 w 52"/>
                  <a:gd name="T11" fmla="*/ 21 h 33"/>
                  <a:gd name="T12" fmla="*/ 0 w 52"/>
                  <a:gd name="T13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" h="33">
                    <a:moveTo>
                      <a:pt x="0" y="0"/>
                    </a:moveTo>
                    <a:cubicBezTo>
                      <a:pt x="8" y="3"/>
                      <a:pt x="13" y="12"/>
                      <a:pt x="23" y="7"/>
                    </a:cubicBezTo>
                    <a:cubicBezTo>
                      <a:pt x="25" y="6"/>
                      <a:pt x="31" y="9"/>
                      <a:pt x="32" y="12"/>
                    </a:cubicBezTo>
                    <a:cubicBezTo>
                      <a:pt x="34" y="22"/>
                      <a:pt x="39" y="30"/>
                      <a:pt x="52" y="30"/>
                    </a:cubicBezTo>
                    <a:cubicBezTo>
                      <a:pt x="42" y="29"/>
                      <a:pt x="33" y="29"/>
                      <a:pt x="24" y="31"/>
                    </a:cubicBezTo>
                    <a:cubicBezTo>
                      <a:pt x="16" y="33"/>
                      <a:pt x="10" y="29"/>
                      <a:pt x="9" y="21"/>
                    </a:cubicBezTo>
                    <a:cubicBezTo>
                      <a:pt x="9" y="13"/>
                      <a:pt x="5" y="6"/>
                      <a:pt x="0" y="0"/>
                    </a:cubicBezTo>
                    <a:close/>
                  </a:path>
                </a:pathLst>
              </a:custGeom>
              <a:solidFill>
                <a:srgbClr val="4470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86" name="Freeform 388"/>
              <p:cNvSpPr>
                <a:spLocks/>
              </p:cNvSpPr>
              <p:nvPr userDrawn="1"/>
            </p:nvSpPr>
            <p:spPr bwMode="auto">
              <a:xfrm>
                <a:off x="1734" y="342"/>
                <a:ext cx="69" cy="91"/>
              </a:xfrm>
              <a:custGeom>
                <a:avLst/>
                <a:gdLst>
                  <a:gd name="T0" fmla="*/ 45 w 47"/>
                  <a:gd name="T1" fmla="*/ 21 h 62"/>
                  <a:gd name="T2" fmla="*/ 32 w 47"/>
                  <a:gd name="T3" fmla="*/ 41 h 62"/>
                  <a:gd name="T4" fmla="*/ 16 w 47"/>
                  <a:gd name="T5" fmla="*/ 62 h 62"/>
                  <a:gd name="T6" fmla="*/ 16 w 47"/>
                  <a:gd name="T7" fmla="*/ 54 h 62"/>
                  <a:gd name="T8" fmla="*/ 10 w 47"/>
                  <a:gd name="T9" fmla="*/ 27 h 62"/>
                  <a:gd name="T10" fmla="*/ 3 w 47"/>
                  <a:gd name="T11" fmla="*/ 7 h 62"/>
                  <a:gd name="T12" fmla="*/ 6 w 47"/>
                  <a:gd name="T13" fmla="*/ 1 h 62"/>
                  <a:gd name="T14" fmla="*/ 9 w 47"/>
                  <a:gd name="T15" fmla="*/ 11 h 62"/>
                  <a:gd name="T16" fmla="*/ 24 w 47"/>
                  <a:gd name="T17" fmla="*/ 18 h 62"/>
                  <a:gd name="T18" fmla="*/ 45 w 47"/>
                  <a:gd name="T19" fmla="*/ 2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7" h="62">
                    <a:moveTo>
                      <a:pt x="45" y="21"/>
                    </a:moveTo>
                    <a:cubicBezTo>
                      <a:pt x="47" y="32"/>
                      <a:pt x="44" y="40"/>
                      <a:pt x="32" y="41"/>
                    </a:cubicBezTo>
                    <a:cubicBezTo>
                      <a:pt x="20" y="43"/>
                      <a:pt x="24" y="56"/>
                      <a:pt x="16" y="62"/>
                    </a:cubicBezTo>
                    <a:cubicBezTo>
                      <a:pt x="16" y="59"/>
                      <a:pt x="15" y="56"/>
                      <a:pt x="16" y="54"/>
                    </a:cubicBezTo>
                    <a:cubicBezTo>
                      <a:pt x="23" y="43"/>
                      <a:pt x="24" y="34"/>
                      <a:pt x="10" y="27"/>
                    </a:cubicBezTo>
                    <a:cubicBezTo>
                      <a:pt x="4" y="24"/>
                      <a:pt x="4" y="14"/>
                      <a:pt x="3" y="7"/>
                    </a:cubicBezTo>
                    <a:cubicBezTo>
                      <a:pt x="2" y="4"/>
                      <a:pt x="0" y="0"/>
                      <a:pt x="6" y="1"/>
                    </a:cubicBezTo>
                    <a:cubicBezTo>
                      <a:pt x="7" y="4"/>
                      <a:pt x="8" y="7"/>
                      <a:pt x="9" y="11"/>
                    </a:cubicBezTo>
                    <a:cubicBezTo>
                      <a:pt x="10" y="22"/>
                      <a:pt x="13" y="29"/>
                      <a:pt x="24" y="18"/>
                    </a:cubicBezTo>
                    <a:cubicBezTo>
                      <a:pt x="32" y="10"/>
                      <a:pt x="39" y="15"/>
                      <a:pt x="45" y="21"/>
                    </a:cubicBezTo>
                    <a:close/>
                  </a:path>
                </a:pathLst>
              </a:custGeom>
              <a:solidFill>
                <a:srgbClr val="30556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87" name="Freeform 389"/>
              <p:cNvSpPr>
                <a:spLocks/>
              </p:cNvSpPr>
              <p:nvPr userDrawn="1"/>
            </p:nvSpPr>
            <p:spPr bwMode="auto">
              <a:xfrm>
                <a:off x="1114" y="123"/>
                <a:ext cx="118" cy="52"/>
              </a:xfrm>
              <a:custGeom>
                <a:avLst/>
                <a:gdLst>
                  <a:gd name="T0" fmla="*/ 80 w 80"/>
                  <a:gd name="T1" fmla="*/ 33 h 35"/>
                  <a:gd name="T2" fmla="*/ 52 w 80"/>
                  <a:gd name="T3" fmla="*/ 33 h 35"/>
                  <a:gd name="T4" fmla="*/ 40 w 80"/>
                  <a:gd name="T5" fmla="*/ 30 h 35"/>
                  <a:gd name="T6" fmla="*/ 16 w 80"/>
                  <a:gd name="T7" fmla="*/ 19 h 35"/>
                  <a:gd name="T8" fmla="*/ 0 w 80"/>
                  <a:gd name="T9" fmla="*/ 12 h 35"/>
                  <a:gd name="T10" fmla="*/ 43 w 80"/>
                  <a:gd name="T11" fmla="*/ 5 h 35"/>
                  <a:gd name="T12" fmla="*/ 61 w 80"/>
                  <a:gd name="T13" fmla="*/ 11 h 35"/>
                  <a:gd name="T14" fmla="*/ 80 w 80"/>
                  <a:gd name="T15" fmla="*/ 3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0" h="35">
                    <a:moveTo>
                      <a:pt x="80" y="33"/>
                    </a:moveTo>
                    <a:cubicBezTo>
                      <a:pt x="70" y="29"/>
                      <a:pt x="61" y="29"/>
                      <a:pt x="52" y="33"/>
                    </a:cubicBezTo>
                    <a:cubicBezTo>
                      <a:pt x="48" y="35"/>
                      <a:pt x="42" y="35"/>
                      <a:pt x="40" y="30"/>
                    </a:cubicBezTo>
                    <a:cubicBezTo>
                      <a:pt x="35" y="19"/>
                      <a:pt x="26" y="18"/>
                      <a:pt x="16" y="19"/>
                    </a:cubicBezTo>
                    <a:cubicBezTo>
                      <a:pt x="11" y="19"/>
                      <a:pt x="7" y="17"/>
                      <a:pt x="0" y="12"/>
                    </a:cubicBezTo>
                    <a:cubicBezTo>
                      <a:pt x="18" y="17"/>
                      <a:pt x="31" y="15"/>
                      <a:pt x="43" y="5"/>
                    </a:cubicBezTo>
                    <a:cubicBezTo>
                      <a:pt x="50" y="0"/>
                      <a:pt x="60" y="4"/>
                      <a:pt x="61" y="11"/>
                    </a:cubicBezTo>
                    <a:cubicBezTo>
                      <a:pt x="64" y="22"/>
                      <a:pt x="71" y="27"/>
                      <a:pt x="80" y="33"/>
                    </a:cubicBezTo>
                    <a:close/>
                  </a:path>
                </a:pathLst>
              </a:custGeom>
              <a:solidFill>
                <a:srgbClr val="2C55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88" name="Freeform 390"/>
              <p:cNvSpPr>
                <a:spLocks/>
              </p:cNvSpPr>
              <p:nvPr userDrawn="1"/>
            </p:nvSpPr>
            <p:spPr bwMode="auto">
              <a:xfrm>
                <a:off x="283" y="137"/>
                <a:ext cx="81" cy="70"/>
              </a:xfrm>
              <a:custGeom>
                <a:avLst/>
                <a:gdLst>
                  <a:gd name="T0" fmla="*/ 55 w 55"/>
                  <a:gd name="T1" fmla="*/ 21 h 48"/>
                  <a:gd name="T2" fmla="*/ 31 w 55"/>
                  <a:gd name="T3" fmla="*/ 19 h 48"/>
                  <a:gd name="T4" fmla="*/ 26 w 55"/>
                  <a:gd name="T5" fmla="*/ 28 h 48"/>
                  <a:gd name="T6" fmla="*/ 10 w 55"/>
                  <a:gd name="T7" fmla="*/ 43 h 48"/>
                  <a:gd name="T8" fmla="*/ 15 w 55"/>
                  <a:gd name="T9" fmla="*/ 23 h 48"/>
                  <a:gd name="T10" fmla="*/ 20 w 55"/>
                  <a:gd name="T11" fmla="*/ 12 h 48"/>
                  <a:gd name="T12" fmla="*/ 38 w 55"/>
                  <a:gd name="T13" fmla="*/ 8 h 48"/>
                  <a:gd name="T14" fmla="*/ 55 w 55"/>
                  <a:gd name="T15" fmla="*/ 2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48">
                    <a:moveTo>
                      <a:pt x="55" y="21"/>
                    </a:moveTo>
                    <a:cubicBezTo>
                      <a:pt x="47" y="23"/>
                      <a:pt x="40" y="18"/>
                      <a:pt x="31" y="19"/>
                    </a:cubicBezTo>
                    <a:cubicBezTo>
                      <a:pt x="25" y="19"/>
                      <a:pt x="20" y="20"/>
                      <a:pt x="26" y="28"/>
                    </a:cubicBezTo>
                    <a:cubicBezTo>
                      <a:pt x="21" y="34"/>
                      <a:pt x="20" y="48"/>
                      <a:pt x="10" y="43"/>
                    </a:cubicBezTo>
                    <a:cubicBezTo>
                      <a:pt x="0" y="38"/>
                      <a:pt x="14" y="30"/>
                      <a:pt x="15" y="23"/>
                    </a:cubicBezTo>
                    <a:cubicBezTo>
                      <a:pt x="15" y="19"/>
                      <a:pt x="18" y="16"/>
                      <a:pt x="20" y="12"/>
                    </a:cubicBezTo>
                    <a:cubicBezTo>
                      <a:pt x="25" y="4"/>
                      <a:pt x="30" y="0"/>
                      <a:pt x="38" y="8"/>
                    </a:cubicBezTo>
                    <a:cubicBezTo>
                      <a:pt x="43" y="14"/>
                      <a:pt x="53" y="13"/>
                      <a:pt x="55" y="21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89" name="Freeform 391"/>
              <p:cNvSpPr>
                <a:spLocks/>
              </p:cNvSpPr>
              <p:nvPr userDrawn="1"/>
            </p:nvSpPr>
            <p:spPr bwMode="auto">
              <a:xfrm>
                <a:off x="404" y="492"/>
                <a:ext cx="80" cy="56"/>
              </a:xfrm>
              <a:custGeom>
                <a:avLst/>
                <a:gdLst>
                  <a:gd name="T0" fmla="*/ 3 w 54"/>
                  <a:gd name="T1" fmla="*/ 9 h 38"/>
                  <a:gd name="T2" fmla="*/ 23 w 54"/>
                  <a:gd name="T3" fmla="*/ 6 h 38"/>
                  <a:gd name="T4" fmla="*/ 48 w 54"/>
                  <a:gd name="T5" fmla="*/ 9 h 38"/>
                  <a:gd name="T6" fmla="*/ 44 w 54"/>
                  <a:gd name="T7" fmla="*/ 37 h 38"/>
                  <a:gd name="T8" fmla="*/ 41 w 54"/>
                  <a:gd name="T9" fmla="*/ 25 h 38"/>
                  <a:gd name="T10" fmla="*/ 34 w 54"/>
                  <a:gd name="T11" fmla="*/ 17 h 38"/>
                  <a:gd name="T12" fmla="*/ 29 w 54"/>
                  <a:gd name="T13" fmla="*/ 25 h 38"/>
                  <a:gd name="T14" fmla="*/ 27 w 54"/>
                  <a:gd name="T15" fmla="*/ 38 h 38"/>
                  <a:gd name="T16" fmla="*/ 17 w 54"/>
                  <a:gd name="T17" fmla="*/ 28 h 38"/>
                  <a:gd name="T18" fmla="*/ 0 w 54"/>
                  <a:gd name="T19" fmla="*/ 12 h 38"/>
                  <a:gd name="T20" fmla="*/ 3 w 54"/>
                  <a:gd name="T21" fmla="*/ 9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4" h="38">
                    <a:moveTo>
                      <a:pt x="3" y="9"/>
                    </a:moveTo>
                    <a:cubicBezTo>
                      <a:pt x="10" y="10"/>
                      <a:pt x="17" y="10"/>
                      <a:pt x="23" y="6"/>
                    </a:cubicBezTo>
                    <a:cubicBezTo>
                      <a:pt x="32" y="1"/>
                      <a:pt x="42" y="0"/>
                      <a:pt x="48" y="9"/>
                    </a:cubicBezTo>
                    <a:cubicBezTo>
                      <a:pt x="53" y="18"/>
                      <a:pt x="54" y="29"/>
                      <a:pt x="44" y="37"/>
                    </a:cubicBezTo>
                    <a:cubicBezTo>
                      <a:pt x="37" y="35"/>
                      <a:pt x="42" y="29"/>
                      <a:pt x="41" y="25"/>
                    </a:cubicBezTo>
                    <a:cubicBezTo>
                      <a:pt x="39" y="21"/>
                      <a:pt x="39" y="16"/>
                      <a:pt x="34" y="17"/>
                    </a:cubicBezTo>
                    <a:cubicBezTo>
                      <a:pt x="28" y="17"/>
                      <a:pt x="28" y="21"/>
                      <a:pt x="29" y="25"/>
                    </a:cubicBezTo>
                    <a:cubicBezTo>
                      <a:pt x="29" y="30"/>
                      <a:pt x="31" y="34"/>
                      <a:pt x="27" y="38"/>
                    </a:cubicBezTo>
                    <a:cubicBezTo>
                      <a:pt x="22" y="36"/>
                      <a:pt x="17" y="35"/>
                      <a:pt x="17" y="28"/>
                    </a:cubicBezTo>
                    <a:cubicBezTo>
                      <a:pt x="17" y="18"/>
                      <a:pt x="9" y="14"/>
                      <a:pt x="0" y="12"/>
                    </a:cubicBezTo>
                    <a:cubicBezTo>
                      <a:pt x="0" y="10"/>
                      <a:pt x="0" y="8"/>
                      <a:pt x="3" y="9"/>
                    </a:cubicBezTo>
                    <a:close/>
                  </a:path>
                </a:pathLst>
              </a:custGeom>
              <a:solidFill>
                <a:srgbClr val="2954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90" name="Freeform 392"/>
              <p:cNvSpPr>
                <a:spLocks/>
              </p:cNvSpPr>
              <p:nvPr userDrawn="1"/>
            </p:nvSpPr>
            <p:spPr bwMode="auto">
              <a:xfrm>
                <a:off x="825" y="165"/>
                <a:ext cx="66" cy="57"/>
              </a:xfrm>
              <a:custGeom>
                <a:avLst/>
                <a:gdLst>
                  <a:gd name="T0" fmla="*/ 2 w 45"/>
                  <a:gd name="T1" fmla="*/ 39 h 39"/>
                  <a:gd name="T2" fmla="*/ 11 w 45"/>
                  <a:gd name="T3" fmla="*/ 15 h 39"/>
                  <a:gd name="T4" fmla="*/ 27 w 45"/>
                  <a:gd name="T5" fmla="*/ 6 h 39"/>
                  <a:gd name="T6" fmla="*/ 42 w 45"/>
                  <a:gd name="T7" fmla="*/ 7 h 39"/>
                  <a:gd name="T8" fmla="*/ 35 w 45"/>
                  <a:gd name="T9" fmla="*/ 20 h 39"/>
                  <a:gd name="T10" fmla="*/ 2 w 45"/>
                  <a:gd name="T11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39">
                    <a:moveTo>
                      <a:pt x="2" y="39"/>
                    </a:moveTo>
                    <a:cubicBezTo>
                      <a:pt x="2" y="30"/>
                      <a:pt x="0" y="20"/>
                      <a:pt x="11" y="15"/>
                    </a:cubicBezTo>
                    <a:cubicBezTo>
                      <a:pt x="18" y="16"/>
                      <a:pt x="22" y="10"/>
                      <a:pt x="27" y="6"/>
                    </a:cubicBezTo>
                    <a:cubicBezTo>
                      <a:pt x="32" y="1"/>
                      <a:pt x="38" y="0"/>
                      <a:pt x="42" y="7"/>
                    </a:cubicBezTo>
                    <a:cubicBezTo>
                      <a:pt x="45" y="13"/>
                      <a:pt x="39" y="17"/>
                      <a:pt x="35" y="20"/>
                    </a:cubicBezTo>
                    <a:cubicBezTo>
                      <a:pt x="25" y="27"/>
                      <a:pt x="10" y="27"/>
                      <a:pt x="2" y="39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91" name="Freeform 393"/>
              <p:cNvSpPr>
                <a:spLocks/>
              </p:cNvSpPr>
              <p:nvPr userDrawn="1"/>
            </p:nvSpPr>
            <p:spPr bwMode="auto">
              <a:xfrm>
                <a:off x="466" y="390"/>
                <a:ext cx="68" cy="71"/>
              </a:xfrm>
              <a:custGeom>
                <a:avLst/>
                <a:gdLst>
                  <a:gd name="T0" fmla="*/ 0 w 46"/>
                  <a:gd name="T1" fmla="*/ 2 h 48"/>
                  <a:gd name="T2" fmla="*/ 11 w 46"/>
                  <a:gd name="T3" fmla="*/ 4 h 48"/>
                  <a:gd name="T4" fmla="*/ 39 w 46"/>
                  <a:gd name="T5" fmla="*/ 31 h 48"/>
                  <a:gd name="T6" fmla="*/ 45 w 46"/>
                  <a:gd name="T7" fmla="*/ 40 h 48"/>
                  <a:gd name="T8" fmla="*/ 41 w 46"/>
                  <a:gd name="T9" fmla="*/ 47 h 48"/>
                  <a:gd name="T10" fmla="*/ 36 w 46"/>
                  <a:gd name="T11" fmla="*/ 44 h 48"/>
                  <a:gd name="T12" fmla="*/ 12 w 46"/>
                  <a:gd name="T13" fmla="*/ 37 h 48"/>
                  <a:gd name="T14" fmla="*/ 6 w 46"/>
                  <a:gd name="T15" fmla="*/ 32 h 48"/>
                  <a:gd name="T16" fmla="*/ 0 w 46"/>
                  <a:gd name="T17" fmla="*/ 2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" h="48">
                    <a:moveTo>
                      <a:pt x="0" y="2"/>
                    </a:moveTo>
                    <a:cubicBezTo>
                      <a:pt x="6" y="0"/>
                      <a:pt x="11" y="2"/>
                      <a:pt x="11" y="4"/>
                    </a:cubicBezTo>
                    <a:cubicBezTo>
                      <a:pt x="14" y="21"/>
                      <a:pt x="29" y="24"/>
                      <a:pt x="39" y="31"/>
                    </a:cubicBezTo>
                    <a:cubicBezTo>
                      <a:pt x="42" y="33"/>
                      <a:pt x="44" y="36"/>
                      <a:pt x="45" y="40"/>
                    </a:cubicBezTo>
                    <a:cubicBezTo>
                      <a:pt x="46" y="43"/>
                      <a:pt x="44" y="46"/>
                      <a:pt x="41" y="47"/>
                    </a:cubicBezTo>
                    <a:cubicBezTo>
                      <a:pt x="39" y="48"/>
                      <a:pt x="36" y="46"/>
                      <a:pt x="36" y="44"/>
                    </a:cubicBezTo>
                    <a:cubicBezTo>
                      <a:pt x="31" y="29"/>
                      <a:pt x="22" y="31"/>
                      <a:pt x="12" y="37"/>
                    </a:cubicBezTo>
                    <a:cubicBezTo>
                      <a:pt x="6" y="40"/>
                      <a:pt x="4" y="36"/>
                      <a:pt x="6" y="32"/>
                    </a:cubicBezTo>
                    <a:cubicBezTo>
                      <a:pt x="14" y="20"/>
                      <a:pt x="11" y="11"/>
                      <a:pt x="0" y="2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92" name="Freeform 394"/>
              <p:cNvSpPr>
                <a:spLocks/>
              </p:cNvSpPr>
              <p:nvPr userDrawn="1"/>
            </p:nvSpPr>
            <p:spPr bwMode="auto">
              <a:xfrm>
                <a:off x="907" y="305"/>
                <a:ext cx="113" cy="56"/>
              </a:xfrm>
              <a:custGeom>
                <a:avLst/>
                <a:gdLst>
                  <a:gd name="T0" fmla="*/ 70 w 76"/>
                  <a:gd name="T1" fmla="*/ 28 h 38"/>
                  <a:gd name="T2" fmla="*/ 46 w 76"/>
                  <a:gd name="T3" fmla="*/ 33 h 38"/>
                  <a:gd name="T4" fmla="*/ 22 w 76"/>
                  <a:gd name="T5" fmla="*/ 21 h 38"/>
                  <a:gd name="T6" fmla="*/ 0 w 76"/>
                  <a:gd name="T7" fmla="*/ 2 h 38"/>
                  <a:gd name="T8" fmla="*/ 11 w 76"/>
                  <a:gd name="T9" fmla="*/ 3 h 38"/>
                  <a:gd name="T10" fmla="*/ 37 w 76"/>
                  <a:gd name="T11" fmla="*/ 7 h 38"/>
                  <a:gd name="T12" fmla="*/ 47 w 76"/>
                  <a:gd name="T13" fmla="*/ 9 h 38"/>
                  <a:gd name="T14" fmla="*/ 75 w 76"/>
                  <a:gd name="T15" fmla="*/ 25 h 38"/>
                  <a:gd name="T16" fmla="*/ 70 w 76"/>
                  <a:gd name="T17" fmla="*/ 2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6" h="38">
                    <a:moveTo>
                      <a:pt x="70" y="28"/>
                    </a:moveTo>
                    <a:cubicBezTo>
                      <a:pt x="61" y="27"/>
                      <a:pt x="54" y="30"/>
                      <a:pt x="46" y="33"/>
                    </a:cubicBezTo>
                    <a:cubicBezTo>
                      <a:pt x="35" y="36"/>
                      <a:pt x="24" y="38"/>
                      <a:pt x="22" y="21"/>
                    </a:cubicBezTo>
                    <a:cubicBezTo>
                      <a:pt x="21" y="8"/>
                      <a:pt x="8" y="8"/>
                      <a:pt x="0" y="2"/>
                    </a:cubicBezTo>
                    <a:cubicBezTo>
                      <a:pt x="4" y="0"/>
                      <a:pt x="8" y="1"/>
                      <a:pt x="11" y="3"/>
                    </a:cubicBezTo>
                    <a:cubicBezTo>
                      <a:pt x="19" y="9"/>
                      <a:pt x="27" y="12"/>
                      <a:pt x="37" y="7"/>
                    </a:cubicBezTo>
                    <a:cubicBezTo>
                      <a:pt x="40" y="6"/>
                      <a:pt x="47" y="7"/>
                      <a:pt x="47" y="9"/>
                    </a:cubicBezTo>
                    <a:cubicBezTo>
                      <a:pt x="50" y="25"/>
                      <a:pt x="65" y="21"/>
                      <a:pt x="75" y="25"/>
                    </a:cubicBezTo>
                    <a:cubicBezTo>
                      <a:pt x="76" y="31"/>
                      <a:pt x="73" y="30"/>
                      <a:pt x="70" y="28"/>
                    </a:cubicBezTo>
                    <a:close/>
                  </a:path>
                </a:pathLst>
              </a:custGeom>
              <a:solidFill>
                <a:srgbClr val="3154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93" name="Freeform 395"/>
              <p:cNvSpPr>
                <a:spLocks/>
              </p:cNvSpPr>
              <p:nvPr userDrawn="1"/>
            </p:nvSpPr>
            <p:spPr bwMode="auto">
              <a:xfrm>
                <a:off x="1368" y="52"/>
                <a:ext cx="65" cy="51"/>
              </a:xfrm>
              <a:custGeom>
                <a:avLst/>
                <a:gdLst>
                  <a:gd name="T0" fmla="*/ 39 w 44"/>
                  <a:gd name="T1" fmla="*/ 33 h 34"/>
                  <a:gd name="T2" fmla="*/ 17 w 44"/>
                  <a:gd name="T3" fmla="*/ 14 h 34"/>
                  <a:gd name="T4" fmla="*/ 11 w 44"/>
                  <a:gd name="T5" fmla="*/ 11 h 34"/>
                  <a:gd name="T6" fmla="*/ 0 w 44"/>
                  <a:gd name="T7" fmla="*/ 0 h 34"/>
                  <a:gd name="T8" fmla="*/ 29 w 44"/>
                  <a:gd name="T9" fmla="*/ 8 h 34"/>
                  <a:gd name="T10" fmla="*/ 42 w 44"/>
                  <a:gd name="T11" fmla="*/ 30 h 34"/>
                  <a:gd name="T12" fmla="*/ 39 w 44"/>
                  <a:gd name="T13" fmla="*/ 3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34">
                    <a:moveTo>
                      <a:pt x="39" y="33"/>
                    </a:moveTo>
                    <a:cubicBezTo>
                      <a:pt x="27" y="33"/>
                      <a:pt x="15" y="32"/>
                      <a:pt x="17" y="14"/>
                    </a:cubicBezTo>
                    <a:cubicBezTo>
                      <a:pt x="17" y="11"/>
                      <a:pt x="13" y="12"/>
                      <a:pt x="11" y="11"/>
                    </a:cubicBezTo>
                    <a:cubicBezTo>
                      <a:pt x="5" y="10"/>
                      <a:pt x="1" y="7"/>
                      <a:pt x="0" y="0"/>
                    </a:cubicBezTo>
                    <a:cubicBezTo>
                      <a:pt x="9" y="5"/>
                      <a:pt x="17" y="9"/>
                      <a:pt x="29" y="8"/>
                    </a:cubicBezTo>
                    <a:cubicBezTo>
                      <a:pt x="44" y="5"/>
                      <a:pt x="43" y="19"/>
                      <a:pt x="42" y="30"/>
                    </a:cubicBezTo>
                    <a:cubicBezTo>
                      <a:pt x="43" y="33"/>
                      <a:pt x="42" y="34"/>
                      <a:pt x="39" y="33"/>
                    </a:cubicBezTo>
                    <a:close/>
                  </a:path>
                </a:pathLst>
              </a:custGeom>
              <a:solidFill>
                <a:srgbClr val="3D71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94" name="Freeform 396"/>
              <p:cNvSpPr>
                <a:spLocks/>
              </p:cNvSpPr>
              <p:nvPr userDrawn="1"/>
            </p:nvSpPr>
            <p:spPr bwMode="auto">
              <a:xfrm>
                <a:off x="2294" y="300"/>
                <a:ext cx="55" cy="77"/>
              </a:xfrm>
              <a:custGeom>
                <a:avLst/>
                <a:gdLst>
                  <a:gd name="T0" fmla="*/ 3 w 37"/>
                  <a:gd name="T1" fmla="*/ 0 h 52"/>
                  <a:gd name="T2" fmla="*/ 26 w 37"/>
                  <a:gd name="T3" fmla="*/ 26 h 52"/>
                  <a:gd name="T4" fmla="*/ 34 w 37"/>
                  <a:gd name="T5" fmla="*/ 42 h 52"/>
                  <a:gd name="T6" fmla="*/ 20 w 37"/>
                  <a:gd name="T7" fmla="*/ 50 h 52"/>
                  <a:gd name="T8" fmla="*/ 11 w 37"/>
                  <a:gd name="T9" fmla="*/ 35 h 52"/>
                  <a:gd name="T10" fmla="*/ 7 w 37"/>
                  <a:gd name="T11" fmla="*/ 20 h 52"/>
                  <a:gd name="T12" fmla="*/ 3 w 37"/>
                  <a:gd name="T13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" h="52">
                    <a:moveTo>
                      <a:pt x="3" y="0"/>
                    </a:moveTo>
                    <a:cubicBezTo>
                      <a:pt x="7" y="13"/>
                      <a:pt x="11" y="23"/>
                      <a:pt x="26" y="26"/>
                    </a:cubicBezTo>
                    <a:cubicBezTo>
                      <a:pt x="33" y="27"/>
                      <a:pt x="37" y="35"/>
                      <a:pt x="34" y="42"/>
                    </a:cubicBezTo>
                    <a:cubicBezTo>
                      <a:pt x="32" y="49"/>
                      <a:pt x="26" y="52"/>
                      <a:pt x="20" y="50"/>
                    </a:cubicBezTo>
                    <a:cubicBezTo>
                      <a:pt x="13" y="48"/>
                      <a:pt x="8" y="42"/>
                      <a:pt x="11" y="35"/>
                    </a:cubicBezTo>
                    <a:cubicBezTo>
                      <a:pt x="14" y="28"/>
                      <a:pt x="11" y="25"/>
                      <a:pt x="7" y="20"/>
                    </a:cubicBezTo>
                    <a:cubicBezTo>
                      <a:pt x="3" y="14"/>
                      <a:pt x="0" y="8"/>
                      <a:pt x="3" y="0"/>
                    </a:cubicBezTo>
                    <a:close/>
                  </a:path>
                </a:pathLst>
              </a:custGeom>
              <a:solidFill>
                <a:srgbClr val="2E67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95" name="Freeform 397"/>
              <p:cNvSpPr>
                <a:spLocks/>
              </p:cNvSpPr>
              <p:nvPr userDrawn="1"/>
            </p:nvSpPr>
            <p:spPr bwMode="auto">
              <a:xfrm>
                <a:off x="242" y="513"/>
                <a:ext cx="44" cy="123"/>
              </a:xfrm>
              <a:custGeom>
                <a:avLst/>
                <a:gdLst>
                  <a:gd name="T0" fmla="*/ 30 w 30"/>
                  <a:gd name="T1" fmla="*/ 80 h 83"/>
                  <a:gd name="T2" fmla="*/ 27 w 30"/>
                  <a:gd name="T3" fmla="*/ 83 h 83"/>
                  <a:gd name="T4" fmla="*/ 24 w 30"/>
                  <a:gd name="T5" fmla="*/ 81 h 83"/>
                  <a:gd name="T6" fmla="*/ 15 w 30"/>
                  <a:gd name="T7" fmla="*/ 33 h 83"/>
                  <a:gd name="T8" fmla="*/ 23 w 30"/>
                  <a:gd name="T9" fmla="*/ 11 h 83"/>
                  <a:gd name="T10" fmla="*/ 27 w 30"/>
                  <a:gd name="T11" fmla="*/ 1 h 83"/>
                  <a:gd name="T12" fmla="*/ 30 w 30"/>
                  <a:gd name="T13" fmla="*/ 1 h 83"/>
                  <a:gd name="T14" fmla="*/ 16 w 30"/>
                  <a:gd name="T15" fmla="*/ 45 h 83"/>
                  <a:gd name="T16" fmla="*/ 20 w 30"/>
                  <a:gd name="T17" fmla="*/ 69 h 83"/>
                  <a:gd name="T18" fmla="*/ 30 w 30"/>
                  <a:gd name="T19" fmla="*/ 8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83">
                    <a:moveTo>
                      <a:pt x="30" y="80"/>
                    </a:moveTo>
                    <a:cubicBezTo>
                      <a:pt x="29" y="81"/>
                      <a:pt x="28" y="82"/>
                      <a:pt x="27" y="83"/>
                    </a:cubicBezTo>
                    <a:cubicBezTo>
                      <a:pt x="26" y="82"/>
                      <a:pt x="25" y="82"/>
                      <a:pt x="24" y="81"/>
                    </a:cubicBezTo>
                    <a:cubicBezTo>
                      <a:pt x="0" y="60"/>
                      <a:pt x="0" y="60"/>
                      <a:pt x="15" y="33"/>
                    </a:cubicBezTo>
                    <a:cubicBezTo>
                      <a:pt x="20" y="26"/>
                      <a:pt x="22" y="18"/>
                      <a:pt x="23" y="11"/>
                    </a:cubicBezTo>
                    <a:cubicBezTo>
                      <a:pt x="25" y="8"/>
                      <a:pt x="26" y="4"/>
                      <a:pt x="27" y="1"/>
                    </a:cubicBezTo>
                    <a:cubicBezTo>
                      <a:pt x="28" y="0"/>
                      <a:pt x="29" y="0"/>
                      <a:pt x="30" y="1"/>
                    </a:cubicBezTo>
                    <a:cubicBezTo>
                      <a:pt x="29" y="17"/>
                      <a:pt x="27" y="32"/>
                      <a:pt x="16" y="45"/>
                    </a:cubicBezTo>
                    <a:cubicBezTo>
                      <a:pt x="8" y="55"/>
                      <a:pt x="10" y="62"/>
                      <a:pt x="20" y="69"/>
                    </a:cubicBezTo>
                    <a:cubicBezTo>
                      <a:pt x="24" y="72"/>
                      <a:pt x="27" y="76"/>
                      <a:pt x="30" y="80"/>
                    </a:cubicBezTo>
                    <a:close/>
                  </a:path>
                </a:pathLst>
              </a:custGeom>
              <a:solidFill>
                <a:srgbClr val="5B8B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96" name="Freeform 398"/>
              <p:cNvSpPr>
                <a:spLocks/>
              </p:cNvSpPr>
              <p:nvPr userDrawn="1"/>
            </p:nvSpPr>
            <p:spPr bwMode="auto">
              <a:xfrm>
                <a:off x="1799" y="315"/>
                <a:ext cx="42" cy="78"/>
              </a:xfrm>
              <a:custGeom>
                <a:avLst/>
                <a:gdLst>
                  <a:gd name="T0" fmla="*/ 1 w 29"/>
                  <a:gd name="T1" fmla="*/ 39 h 53"/>
                  <a:gd name="T2" fmla="*/ 1 w 29"/>
                  <a:gd name="T3" fmla="*/ 35 h 53"/>
                  <a:gd name="T4" fmla="*/ 7 w 29"/>
                  <a:gd name="T5" fmla="*/ 0 h 53"/>
                  <a:gd name="T6" fmla="*/ 23 w 29"/>
                  <a:gd name="T7" fmla="*/ 27 h 53"/>
                  <a:gd name="T8" fmla="*/ 21 w 29"/>
                  <a:gd name="T9" fmla="*/ 44 h 53"/>
                  <a:gd name="T10" fmla="*/ 1 w 29"/>
                  <a:gd name="T11" fmla="*/ 39 h 53"/>
                  <a:gd name="T12" fmla="*/ 1 w 29"/>
                  <a:gd name="T13" fmla="*/ 39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53">
                    <a:moveTo>
                      <a:pt x="1" y="39"/>
                    </a:moveTo>
                    <a:cubicBezTo>
                      <a:pt x="1" y="38"/>
                      <a:pt x="0" y="36"/>
                      <a:pt x="1" y="35"/>
                    </a:cubicBezTo>
                    <a:cubicBezTo>
                      <a:pt x="10" y="24"/>
                      <a:pt x="8" y="12"/>
                      <a:pt x="7" y="0"/>
                    </a:cubicBezTo>
                    <a:cubicBezTo>
                      <a:pt x="11" y="10"/>
                      <a:pt x="14" y="20"/>
                      <a:pt x="23" y="27"/>
                    </a:cubicBezTo>
                    <a:cubicBezTo>
                      <a:pt x="29" y="32"/>
                      <a:pt x="27" y="40"/>
                      <a:pt x="21" y="44"/>
                    </a:cubicBezTo>
                    <a:cubicBezTo>
                      <a:pt x="12" y="53"/>
                      <a:pt x="6" y="45"/>
                      <a:pt x="1" y="39"/>
                    </a:cubicBezTo>
                    <a:cubicBezTo>
                      <a:pt x="1" y="39"/>
                      <a:pt x="1" y="39"/>
                      <a:pt x="1" y="39"/>
                    </a:cubicBezTo>
                    <a:close/>
                  </a:path>
                </a:pathLst>
              </a:custGeom>
              <a:solidFill>
                <a:srgbClr val="356B8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97" name="Freeform 399"/>
              <p:cNvSpPr>
                <a:spLocks/>
              </p:cNvSpPr>
              <p:nvPr userDrawn="1"/>
            </p:nvSpPr>
            <p:spPr bwMode="auto">
              <a:xfrm>
                <a:off x="432" y="272"/>
                <a:ext cx="70" cy="39"/>
              </a:xfrm>
              <a:custGeom>
                <a:avLst/>
                <a:gdLst>
                  <a:gd name="T0" fmla="*/ 43 w 47"/>
                  <a:gd name="T1" fmla="*/ 26 h 26"/>
                  <a:gd name="T2" fmla="*/ 36 w 47"/>
                  <a:gd name="T3" fmla="*/ 17 h 26"/>
                  <a:gd name="T4" fmla="*/ 24 w 47"/>
                  <a:gd name="T5" fmla="*/ 16 h 26"/>
                  <a:gd name="T6" fmla="*/ 8 w 47"/>
                  <a:gd name="T7" fmla="*/ 22 h 26"/>
                  <a:gd name="T8" fmla="*/ 2 w 47"/>
                  <a:gd name="T9" fmla="*/ 15 h 26"/>
                  <a:gd name="T10" fmla="*/ 14 w 47"/>
                  <a:gd name="T11" fmla="*/ 2 h 26"/>
                  <a:gd name="T12" fmla="*/ 39 w 47"/>
                  <a:gd name="T13" fmla="*/ 9 h 26"/>
                  <a:gd name="T14" fmla="*/ 43 w 47"/>
                  <a:gd name="T15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7" h="26">
                    <a:moveTo>
                      <a:pt x="43" y="26"/>
                    </a:moveTo>
                    <a:cubicBezTo>
                      <a:pt x="39" y="24"/>
                      <a:pt x="38" y="21"/>
                      <a:pt x="36" y="17"/>
                    </a:cubicBezTo>
                    <a:cubicBezTo>
                      <a:pt x="33" y="11"/>
                      <a:pt x="29" y="8"/>
                      <a:pt x="24" y="16"/>
                    </a:cubicBezTo>
                    <a:cubicBezTo>
                      <a:pt x="20" y="22"/>
                      <a:pt x="15" y="24"/>
                      <a:pt x="8" y="22"/>
                    </a:cubicBezTo>
                    <a:cubicBezTo>
                      <a:pt x="4" y="22"/>
                      <a:pt x="2" y="19"/>
                      <a:pt x="2" y="15"/>
                    </a:cubicBezTo>
                    <a:cubicBezTo>
                      <a:pt x="0" y="6"/>
                      <a:pt x="10" y="6"/>
                      <a:pt x="14" y="2"/>
                    </a:cubicBezTo>
                    <a:cubicBezTo>
                      <a:pt x="23" y="0"/>
                      <a:pt x="31" y="6"/>
                      <a:pt x="39" y="9"/>
                    </a:cubicBezTo>
                    <a:cubicBezTo>
                      <a:pt x="47" y="11"/>
                      <a:pt x="42" y="20"/>
                      <a:pt x="43" y="26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98" name="Freeform 400"/>
              <p:cNvSpPr>
                <a:spLocks/>
              </p:cNvSpPr>
              <p:nvPr userDrawn="1"/>
            </p:nvSpPr>
            <p:spPr bwMode="auto">
              <a:xfrm>
                <a:off x="1784" y="407"/>
                <a:ext cx="49" cy="63"/>
              </a:xfrm>
              <a:custGeom>
                <a:avLst/>
                <a:gdLst>
                  <a:gd name="T0" fmla="*/ 0 w 33"/>
                  <a:gd name="T1" fmla="*/ 43 h 43"/>
                  <a:gd name="T2" fmla="*/ 18 w 33"/>
                  <a:gd name="T3" fmla="*/ 4 h 43"/>
                  <a:gd name="T4" fmla="*/ 27 w 33"/>
                  <a:gd name="T5" fmla="*/ 4 h 43"/>
                  <a:gd name="T6" fmla="*/ 14 w 33"/>
                  <a:gd name="T7" fmla="*/ 35 h 43"/>
                  <a:gd name="T8" fmla="*/ 0 w 33"/>
                  <a:gd name="T9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43">
                    <a:moveTo>
                      <a:pt x="0" y="43"/>
                    </a:moveTo>
                    <a:cubicBezTo>
                      <a:pt x="5" y="27"/>
                      <a:pt x="15" y="17"/>
                      <a:pt x="18" y="4"/>
                    </a:cubicBezTo>
                    <a:cubicBezTo>
                      <a:pt x="19" y="0"/>
                      <a:pt x="25" y="0"/>
                      <a:pt x="27" y="4"/>
                    </a:cubicBezTo>
                    <a:cubicBezTo>
                      <a:pt x="33" y="15"/>
                      <a:pt x="26" y="31"/>
                      <a:pt x="14" y="35"/>
                    </a:cubicBezTo>
                    <a:cubicBezTo>
                      <a:pt x="10" y="36"/>
                      <a:pt x="7" y="39"/>
                      <a:pt x="0" y="43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99" name="Freeform 401"/>
              <p:cNvSpPr>
                <a:spLocks/>
              </p:cNvSpPr>
              <p:nvPr userDrawn="1"/>
            </p:nvSpPr>
            <p:spPr bwMode="auto">
              <a:xfrm>
                <a:off x="2112" y="171"/>
                <a:ext cx="101" cy="59"/>
              </a:xfrm>
              <a:custGeom>
                <a:avLst/>
                <a:gdLst>
                  <a:gd name="T0" fmla="*/ 4 w 69"/>
                  <a:gd name="T1" fmla="*/ 11 h 40"/>
                  <a:gd name="T2" fmla="*/ 33 w 69"/>
                  <a:gd name="T3" fmla="*/ 13 h 40"/>
                  <a:gd name="T4" fmla="*/ 43 w 69"/>
                  <a:gd name="T5" fmla="*/ 15 h 40"/>
                  <a:gd name="T6" fmla="*/ 69 w 69"/>
                  <a:gd name="T7" fmla="*/ 19 h 40"/>
                  <a:gd name="T8" fmla="*/ 29 w 69"/>
                  <a:gd name="T9" fmla="*/ 30 h 40"/>
                  <a:gd name="T10" fmla="*/ 1 w 69"/>
                  <a:gd name="T11" fmla="*/ 16 h 40"/>
                  <a:gd name="T12" fmla="*/ 4 w 69"/>
                  <a:gd name="T13" fmla="*/ 11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9" h="40">
                    <a:moveTo>
                      <a:pt x="4" y="11"/>
                    </a:moveTo>
                    <a:cubicBezTo>
                      <a:pt x="15" y="4"/>
                      <a:pt x="25" y="0"/>
                      <a:pt x="33" y="13"/>
                    </a:cubicBezTo>
                    <a:cubicBezTo>
                      <a:pt x="36" y="18"/>
                      <a:pt x="39" y="16"/>
                      <a:pt x="43" y="15"/>
                    </a:cubicBezTo>
                    <a:cubicBezTo>
                      <a:pt x="51" y="12"/>
                      <a:pt x="59" y="12"/>
                      <a:pt x="69" y="19"/>
                    </a:cubicBezTo>
                    <a:cubicBezTo>
                      <a:pt x="52" y="15"/>
                      <a:pt x="40" y="20"/>
                      <a:pt x="29" y="30"/>
                    </a:cubicBezTo>
                    <a:cubicBezTo>
                      <a:pt x="19" y="40"/>
                      <a:pt x="10" y="36"/>
                      <a:pt x="1" y="16"/>
                    </a:cubicBezTo>
                    <a:cubicBezTo>
                      <a:pt x="0" y="13"/>
                      <a:pt x="3" y="12"/>
                      <a:pt x="4" y="11"/>
                    </a:cubicBezTo>
                    <a:close/>
                  </a:path>
                </a:pathLst>
              </a:custGeom>
              <a:solidFill>
                <a:srgbClr val="2851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00" name="Freeform 402"/>
              <p:cNvSpPr>
                <a:spLocks/>
              </p:cNvSpPr>
              <p:nvPr userDrawn="1"/>
            </p:nvSpPr>
            <p:spPr bwMode="auto">
              <a:xfrm>
                <a:off x="218" y="655"/>
                <a:ext cx="58" cy="41"/>
              </a:xfrm>
              <a:custGeom>
                <a:avLst/>
                <a:gdLst>
                  <a:gd name="T0" fmla="*/ 34 w 39"/>
                  <a:gd name="T1" fmla="*/ 11 h 28"/>
                  <a:gd name="T2" fmla="*/ 25 w 39"/>
                  <a:gd name="T3" fmla="*/ 25 h 28"/>
                  <a:gd name="T4" fmla="*/ 4 w 39"/>
                  <a:gd name="T5" fmla="*/ 22 h 28"/>
                  <a:gd name="T6" fmla="*/ 5 w 39"/>
                  <a:gd name="T7" fmla="*/ 8 h 28"/>
                  <a:gd name="T8" fmla="*/ 20 w 39"/>
                  <a:gd name="T9" fmla="*/ 5 h 28"/>
                  <a:gd name="T10" fmla="*/ 34 w 39"/>
                  <a:gd name="T11" fmla="*/ 1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28">
                    <a:moveTo>
                      <a:pt x="34" y="11"/>
                    </a:moveTo>
                    <a:cubicBezTo>
                      <a:pt x="39" y="21"/>
                      <a:pt x="30" y="22"/>
                      <a:pt x="25" y="25"/>
                    </a:cubicBezTo>
                    <a:cubicBezTo>
                      <a:pt x="18" y="28"/>
                      <a:pt x="10" y="28"/>
                      <a:pt x="4" y="22"/>
                    </a:cubicBezTo>
                    <a:cubicBezTo>
                      <a:pt x="0" y="18"/>
                      <a:pt x="3" y="13"/>
                      <a:pt x="5" y="8"/>
                    </a:cubicBezTo>
                    <a:cubicBezTo>
                      <a:pt x="8" y="0"/>
                      <a:pt x="14" y="5"/>
                      <a:pt x="20" y="5"/>
                    </a:cubicBezTo>
                    <a:cubicBezTo>
                      <a:pt x="25" y="6"/>
                      <a:pt x="30" y="7"/>
                      <a:pt x="34" y="11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01" name="Freeform 403"/>
              <p:cNvSpPr>
                <a:spLocks/>
              </p:cNvSpPr>
              <p:nvPr userDrawn="1"/>
            </p:nvSpPr>
            <p:spPr bwMode="auto">
              <a:xfrm>
                <a:off x="1031" y="134"/>
                <a:ext cx="67" cy="155"/>
              </a:xfrm>
              <a:custGeom>
                <a:avLst/>
                <a:gdLst>
                  <a:gd name="T0" fmla="*/ 45 w 45"/>
                  <a:gd name="T1" fmla="*/ 101 h 105"/>
                  <a:gd name="T2" fmla="*/ 45 w 45"/>
                  <a:gd name="T3" fmla="*/ 105 h 105"/>
                  <a:gd name="T4" fmla="*/ 38 w 45"/>
                  <a:gd name="T5" fmla="*/ 102 h 105"/>
                  <a:gd name="T6" fmla="*/ 7 w 45"/>
                  <a:gd name="T7" fmla="*/ 87 h 105"/>
                  <a:gd name="T8" fmla="*/ 11 w 45"/>
                  <a:gd name="T9" fmla="*/ 54 h 105"/>
                  <a:gd name="T10" fmla="*/ 10 w 45"/>
                  <a:gd name="T11" fmla="*/ 29 h 105"/>
                  <a:gd name="T12" fmla="*/ 16 w 45"/>
                  <a:gd name="T13" fmla="*/ 0 h 105"/>
                  <a:gd name="T14" fmla="*/ 16 w 45"/>
                  <a:gd name="T15" fmla="*/ 48 h 105"/>
                  <a:gd name="T16" fmla="*/ 16 w 45"/>
                  <a:gd name="T17" fmla="*/ 63 h 105"/>
                  <a:gd name="T18" fmla="*/ 35 w 45"/>
                  <a:gd name="T19" fmla="*/ 96 h 105"/>
                  <a:gd name="T20" fmla="*/ 45 w 45"/>
                  <a:gd name="T21" fmla="*/ 101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5" h="105">
                    <a:moveTo>
                      <a:pt x="45" y="101"/>
                    </a:moveTo>
                    <a:cubicBezTo>
                      <a:pt x="45" y="102"/>
                      <a:pt x="45" y="104"/>
                      <a:pt x="45" y="105"/>
                    </a:cubicBezTo>
                    <a:cubicBezTo>
                      <a:pt x="42" y="104"/>
                      <a:pt x="40" y="104"/>
                      <a:pt x="38" y="102"/>
                    </a:cubicBezTo>
                    <a:cubicBezTo>
                      <a:pt x="28" y="96"/>
                      <a:pt x="14" y="96"/>
                      <a:pt x="7" y="87"/>
                    </a:cubicBezTo>
                    <a:cubicBezTo>
                      <a:pt x="0" y="77"/>
                      <a:pt x="12" y="66"/>
                      <a:pt x="11" y="54"/>
                    </a:cubicBezTo>
                    <a:cubicBezTo>
                      <a:pt x="11" y="46"/>
                      <a:pt x="10" y="38"/>
                      <a:pt x="10" y="29"/>
                    </a:cubicBezTo>
                    <a:cubicBezTo>
                      <a:pt x="17" y="20"/>
                      <a:pt x="7" y="8"/>
                      <a:pt x="16" y="0"/>
                    </a:cubicBezTo>
                    <a:cubicBezTo>
                      <a:pt x="14" y="16"/>
                      <a:pt x="15" y="32"/>
                      <a:pt x="16" y="48"/>
                    </a:cubicBezTo>
                    <a:cubicBezTo>
                      <a:pt x="16" y="53"/>
                      <a:pt x="18" y="59"/>
                      <a:pt x="16" y="63"/>
                    </a:cubicBezTo>
                    <a:cubicBezTo>
                      <a:pt x="4" y="85"/>
                      <a:pt x="21" y="89"/>
                      <a:pt x="35" y="96"/>
                    </a:cubicBezTo>
                    <a:cubicBezTo>
                      <a:pt x="38" y="97"/>
                      <a:pt x="42" y="99"/>
                      <a:pt x="45" y="101"/>
                    </a:cubicBezTo>
                    <a:close/>
                  </a:path>
                </a:pathLst>
              </a:custGeom>
              <a:solidFill>
                <a:srgbClr val="698B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02" name="Freeform 404"/>
              <p:cNvSpPr>
                <a:spLocks/>
              </p:cNvSpPr>
              <p:nvPr userDrawn="1"/>
            </p:nvSpPr>
            <p:spPr bwMode="auto">
              <a:xfrm>
                <a:off x="1508" y="16"/>
                <a:ext cx="40" cy="72"/>
              </a:xfrm>
              <a:custGeom>
                <a:avLst/>
                <a:gdLst>
                  <a:gd name="T0" fmla="*/ 26 w 27"/>
                  <a:gd name="T1" fmla="*/ 10 h 49"/>
                  <a:gd name="T2" fmla="*/ 26 w 27"/>
                  <a:gd name="T3" fmla="*/ 17 h 49"/>
                  <a:gd name="T4" fmla="*/ 16 w 27"/>
                  <a:gd name="T5" fmla="*/ 49 h 49"/>
                  <a:gd name="T6" fmla="*/ 4 w 27"/>
                  <a:gd name="T7" fmla="*/ 22 h 49"/>
                  <a:gd name="T8" fmla="*/ 6 w 27"/>
                  <a:gd name="T9" fmla="*/ 6 h 49"/>
                  <a:gd name="T10" fmla="*/ 26 w 27"/>
                  <a:gd name="T11" fmla="*/ 10 h 49"/>
                  <a:gd name="T12" fmla="*/ 26 w 27"/>
                  <a:gd name="T13" fmla="*/ 1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" h="49">
                    <a:moveTo>
                      <a:pt x="26" y="10"/>
                    </a:moveTo>
                    <a:cubicBezTo>
                      <a:pt x="26" y="12"/>
                      <a:pt x="27" y="16"/>
                      <a:pt x="26" y="17"/>
                    </a:cubicBezTo>
                    <a:cubicBezTo>
                      <a:pt x="19" y="26"/>
                      <a:pt x="16" y="36"/>
                      <a:pt x="16" y="49"/>
                    </a:cubicBezTo>
                    <a:cubicBezTo>
                      <a:pt x="14" y="38"/>
                      <a:pt x="12" y="29"/>
                      <a:pt x="4" y="22"/>
                    </a:cubicBezTo>
                    <a:cubicBezTo>
                      <a:pt x="0" y="18"/>
                      <a:pt x="1" y="10"/>
                      <a:pt x="6" y="6"/>
                    </a:cubicBezTo>
                    <a:cubicBezTo>
                      <a:pt x="14" y="0"/>
                      <a:pt x="21" y="3"/>
                      <a:pt x="26" y="10"/>
                    </a:cubicBezTo>
                    <a:cubicBezTo>
                      <a:pt x="26" y="10"/>
                      <a:pt x="26" y="10"/>
                      <a:pt x="26" y="10"/>
                    </a:cubicBezTo>
                    <a:close/>
                  </a:path>
                </a:pathLst>
              </a:custGeom>
              <a:solidFill>
                <a:srgbClr val="336A8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03" name="Freeform 405"/>
              <p:cNvSpPr>
                <a:spLocks/>
              </p:cNvSpPr>
              <p:nvPr userDrawn="1"/>
            </p:nvSpPr>
            <p:spPr bwMode="auto">
              <a:xfrm>
                <a:off x="201" y="153"/>
                <a:ext cx="56" cy="52"/>
              </a:xfrm>
              <a:custGeom>
                <a:avLst/>
                <a:gdLst>
                  <a:gd name="T0" fmla="*/ 29 w 38"/>
                  <a:gd name="T1" fmla="*/ 35 h 35"/>
                  <a:gd name="T2" fmla="*/ 9 w 38"/>
                  <a:gd name="T3" fmla="*/ 21 h 35"/>
                  <a:gd name="T4" fmla="*/ 2 w 38"/>
                  <a:gd name="T5" fmla="*/ 15 h 35"/>
                  <a:gd name="T6" fmla="*/ 5 w 38"/>
                  <a:gd name="T7" fmla="*/ 3 h 35"/>
                  <a:gd name="T8" fmla="*/ 17 w 38"/>
                  <a:gd name="T9" fmla="*/ 4 h 35"/>
                  <a:gd name="T10" fmla="*/ 38 w 38"/>
                  <a:gd name="T11" fmla="*/ 10 h 35"/>
                  <a:gd name="T12" fmla="*/ 29 w 38"/>
                  <a:gd name="T13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" h="35">
                    <a:moveTo>
                      <a:pt x="29" y="35"/>
                    </a:moveTo>
                    <a:cubicBezTo>
                      <a:pt x="23" y="28"/>
                      <a:pt x="26" y="11"/>
                      <a:pt x="9" y="21"/>
                    </a:cubicBezTo>
                    <a:cubicBezTo>
                      <a:pt x="6" y="23"/>
                      <a:pt x="3" y="19"/>
                      <a:pt x="2" y="15"/>
                    </a:cubicBezTo>
                    <a:cubicBezTo>
                      <a:pt x="2" y="11"/>
                      <a:pt x="0" y="6"/>
                      <a:pt x="5" y="3"/>
                    </a:cubicBezTo>
                    <a:cubicBezTo>
                      <a:pt x="8" y="0"/>
                      <a:pt x="15" y="0"/>
                      <a:pt x="17" y="4"/>
                    </a:cubicBezTo>
                    <a:cubicBezTo>
                      <a:pt x="22" y="14"/>
                      <a:pt x="30" y="12"/>
                      <a:pt x="38" y="10"/>
                    </a:cubicBezTo>
                    <a:cubicBezTo>
                      <a:pt x="34" y="18"/>
                      <a:pt x="36" y="28"/>
                      <a:pt x="29" y="35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</p:grpSp>
        <p:grpSp>
          <p:nvGrpSpPr>
            <p:cNvPr id="10" name="Group 607"/>
            <p:cNvGrpSpPr>
              <a:grpSpLocks/>
            </p:cNvGrpSpPr>
            <p:nvPr userDrawn="1"/>
          </p:nvGrpSpPr>
          <p:grpSpPr bwMode="auto">
            <a:xfrm>
              <a:off x="295275" y="33338"/>
              <a:ext cx="8702675" cy="4852988"/>
              <a:chOff x="186" y="21"/>
              <a:chExt cx="5482" cy="3057"/>
            </a:xfrm>
          </p:grpSpPr>
          <p:sp>
            <p:nvSpPr>
              <p:cNvPr id="804" name="Freeform 407"/>
              <p:cNvSpPr>
                <a:spLocks/>
              </p:cNvSpPr>
              <p:nvPr userDrawn="1"/>
            </p:nvSpPr>
            <p:spPr bwMode="auto">
              <a:xfrm>
                <a:off x="567" y="218"/>
                <a:ext cx="56" cy="72"/>
              </a:xfrm>
              <a:custGeom>
                <a:avLst/>
                <a:gdLst>
                  <a:gd name="T0" fmla="*/ 38 w 38"/>
                  <a:gd name="T1" fmla="*/ 5 h 49"/>
                  <a:gd name="T2" fmla="*/ 34 w 38"/>
                  <a:gd name="T3" fmla="*/ 11 h 49"/>
                  <a:gd name="T4" fmla="*/ 20 w 38"/>
                  <a:gd name="T5" fmla="*/ 37 h 49"/>
                  <a:gd name="T6" fmla="*/ 11 w 38"/>
                  <a:gd name="T7" fmla="*/ 45 h 49"/>
                  <a:gd name="T8" fmla="*/ 3 w 38"/>
                  <a:gd name="T9" fmla="*/ 29 h 49"/>
                  <a:gd name="T10" fmla="*/ 12 w 38"/>
                  <a:gd name="T11" fmla="*/ 20 h 49"/>
                  <a:gd name="T12" fmla="*/ 30 w 38"/>
                  <a:gd name="T13" fmla="*/ 4 h 49"/>
                  <a:gd name="T14" fmla="*/ 36 w 38"/>
                  <a:gd name="T15" fmla="*/ 1 h 49"/>
                  <a:gd name="T16" fmla="*/ 38 w 38"/>
                  <a:gd name="T17" fmla="*/ 5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8" h="49">
                    <a:moveTo>
                      <a:pt x="38" y="5"/>
                    </a:moveTo>
                    <a:cubicBezTo>
                      <a:pt x="37" y="7"/>
                      <a:pt x="35" y="9"/>
                      <a:pt x="34" y="11"/>
                    </a:cubicBezTo>
                    <a:cubicBezTo>
                      <a:pt x="28" y="19"/>
                      <a:pt x="18" y="25"/>
                      <a:pt x="20" y="37"/>
                    </a:cubicBezTo>
                    <a:cubicBezTo>
                      <a:pt x="20" y="39"/>
                      <a:pt x="17" y="49"/>
                      <a:pt x="11" y="45"/>
                    </a:cubicBezTo>
                    <a:cubicBezTo>
                      <a:pt x="5" y="42"/>
                      <a:pt x="0" y="36"/>
                      <a:pt x="3" y="29"/>
                    </a:cubicBezTo>
                    <a:cubicBezTo>
                      <a:pt x="5" y="25"/>
                      <a:pt x="9" y="20"/>
                      <a:pt x="12" y="20"/>
                    </a:cubicBezTo>
                    <a:cubicBezTo>
                      <a:pt x="21" y="18"/>
                      <a:pt x="27" y="13"/>
                      <a:pt x="30" y="4"/>
                    </a:cubicBezTo>
                    <a:cubicBezTo>
                      <a:pt x="31" y="2"/>
                      <a:pt x="33" y="0"/>
                      <a:pt x="36" y="1"/>
                    </a:cubicBezTo>
                    <a:cubicBezTo>
                      <a:pt x="37" y="1"/>
                      <a:pt x="37" y="3"/>
                      <a:pt x="38" y="5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05" name="Freeform 408"/>
              <p:cNvSpPr>
                <a:spLocks/>
              </p:cNvSpPr>
              <p:nvPr userDrawn="1"/>
            </p:nvSpPr>
            <p:spPr bwMode="auto">
              <a:xfrm>
                <a:off x="1685" y="579"/>
                <a:ext cx="56" cy="42"/>
              </a:xfrm>
              <a:custGeom>
                <a:avLst/>
                <a:gdLst>
                  <a:gd name="T0" fmla="*/ 38 w 38"/>
                  <a:gd name="T1" fmla="*/ 2 h 28"/>
                  <a:gd name="T2" fmla="*/ 24 w 38"/>
                  <a:gd name="T3" fmla="*/ 18 h 28"/>
                  <a:gd name="T4" fmla="*/ 9 w 38"/>
                  <a:gd name="T5" fmla="*/ 24 h 28"/>
                  <a:gd name="T6" fmla="*/ 2 w 38"/>
                  <a:gd name="T7" fmla="*/ 10 h 28"/>
                  <a:gd name="T8" fmla="*/ 17 w 38"/>
                  <a:gd name="T9" fmla="*/ 1 h 28"/>
                  <a:gd name="T10" fmla="*/ 38 w 38"/>
                  <a:gd name="T11" fmla="*/ 2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" h="28">
                    <a:moveTo>
                      <a:pt x="38" y="2"/>
                    </a:moveTo>
                    <a:cubicBezTo>
                      <a:pt x="33" y="9"/>
                      <a:pt x="26" y="12"/>
                      <a:pt x="24" y="18"/>
                    </a:cubicBezTo>
                    <a:cubicBezTo>
                      <a:pt x="22" y="26"/>
                      <a:pt x="16" y="28"/>
                      <a:pt x="9" y="24"/>
                    </a:cubicBezTo>
                    <a:cubicBezTo>
                      <a:pt x="3" y="21"/>
                      <a:pt x="0" y="17"/>
                      <a:pt x="2" y="10"/>
                    </a:cubicBezTo>
                    <a:cubicBezTo>
                      <a:pt x="5" y="2"/>
                      <a:pt x="11" y="0"/>
                      <a:pt x="17" y="1"/>
                    </a:cubicBezTo>
                    <a:cubicBezTo>
                      <a:pt x="24" y="3"/>
                      <a:pt x="29" y="7"/>
                      <a:pt x="38" y="2"/>
                    </a:cubicBezTo>
                    <a:close/>
                  </a:path>
                </a:pathLst>
              </a:custGeom>
              <a:solidFill>
                <a:srgbClr val="346B8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06" name="Freeform 409"/>
              <p:cNvSpPr>
                <a:spLocks/>
              </p:cNvSpPr>
              <p:nvPr userDrawn="1"/>
            </p:nvSpPr>
            <p:spPr bwMode="auto">
              <a:xfrm>
                <a:off x="242" y="280"/>
                <a:ext cx="50" cy="44"/>
              </a:xfrm>
              <a:custGeom>
                <a:avLst/>
                <a:gdLst>
                  <a:gd name="T0" fmla="*/ 30 w 34"/>
                  <a:gd name="T1" fmla="*/ 15 h 30"/>
                  <a:gd name="T2" fmla="*/ 30 w 34"/>
                  <a:gd name="T3" fmla="*/ 27 h 30"/>
                  <a:gd name="T4" fmla="*/ 22 w 34"/>
                  <a:gd name="T5" fmla="*/ 23 h 30"/>
                  <a:gd name="T6" fmla="*/ 7 w 34"/>
                  <a:gd name="T7" fmla="*/ 24 h 30"/>
                  <a:gd name="T8" fmla="*/ 7 w 34"/>
                  <a:gd name="T9" fmla="*/ 6 h 30"/>
                  <a:gd name="T10" fmla="*/ 21 w 34"/>
                  <a:gd name="T11" fmla="*/ 0 h 30"/>
                  <a:gd name="T12" fmla="*/ 30 w 34"/>
                  <a:gd name="T13" fmla="*/ 15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30">
                    <a:moveTo>
                      <a:pt x="30" y="15"/>
                    </a:moveTo>
                    <a:cubicBezTo>
                      <a:pt x="33" y="19"/>
                      <a:pt x="34" y="24"/>
                      <a:pt x="30" y="27"/>
                    </a:cubicBezTo>
                    <a:cubicBezTo>
                      <a:pt x="26" y="30"/>
                      <a:pt x="24" y="25"/>
                      <a:pt x="22" y="23"/>
                    </a:cubicBezTo>
                    <a:cubicBezTo>
                      <a:pt x="16" y="20"/>
                      <a:pt x="12" y="26"/>
                      <a:pt x="7" y="24"/>
                    </a:cubicBezTo>
                    <a:cubicBezTo>
                      <a:pt x="0" y="18"/>
                      <a:pt x="7" y="12"/>
                      <a:pt x="7" y="6"/>
                    </a:cubicBezTo>
                    <a:cubicBezTo>
                      <a:pt x="10" y="0"/>
                      <a:pt x="16" y="1"/>
                      <a:pt x="21" y="0"/>
                    </a:cubicBezTo>
                    <a:cubicBezTo>
                      <a:pt x="30" y="2"/>
                      <a:pt x="24" y="12"/>
                      <a:pt x="30" y="15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07" name="Freeform 410"/>
              <p:cNvSpPr>
                <a:spLocks/>
              </p:cNvSpPr>
              <p:nvPr userDrawn="1"/>
            </p:nvSpPr>
            <p:spPr bwMode="auto">
              <a:xfrm>
                <a:off x="438" y="507"/>
                <a:ext cx="31" cy="47"/>
              </a:xfrm>
              <a:custGeom>
                <a:avLst/>
                <a:gdLst>
                  <a:gd name="T0" fmla="*/ 4 w 21"/>
                  <a:gd name="T1" fmla="*/ 28 h 32"/>
                  <a:gd name="T2" fmla="*/ 1 w 21"/>
                  <a:gd name="T3" fmla="*/ 15 h 32"/>
                  <a:gd name="T4" fmla="*/ 9 w 21"/>
                  <a:gd name="T5" fmla="*/ 1 h 32"/>
                  <a:gd name="T6" fmla="*/ 21 w 21"/>
                  <a:gd name="T7" fmla="*/ 12 h 32"/>
                  <a:gd name="T8" fmla="*/ 21 w 21"/>
                  <a:gd name="T9" fmla="*/ 27 h 32"/>
                  <a:gd name="T10" fmla="*/ 4 w 21"/>
                  <a:gd name="T11" fmla="*/ 2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32">
                    <a:moveTo>
                      <a:pt x="4" y="28"/>
                    </a:moveTo>
                    <a:cubicBezTo>
                      <a:pt x="3" y="24"/>
                      <a:pt x="2" y="19"/>
                      <a:pt x="1" y="15"/>
                    </a:cubicBezTo>
                    <a:cubicBezTo>
                      <a:pt x="0" y="8"/>
                      <a:pt x="2" y="2"/>
                      <a:pt x="9" y="1"/>
                    </a:cubicBezTo>
                    <a:cubicBezTo>
                      <a:pt x="15" y="0"/>
                      <a:pt x="21" y="4"/>
                      <a:pt x="21" y="12"/>
                    </a:cubicBezTo>
                    <a:cubicBezTo>
                      <a:pt x="21" y="17"/>
                      <a:pt x="21" y="22"/>
                      <a:pt x="21" y="27"/>
                    </a:cubicBezTo>
                    <a:cubicBezTo>
                      <a:pt x="16" y="32"/>
                      <a:pt x="10" y="31"/>
                      <a:pt x="4" y="28"/>
                    </a:cubicBezTo>
                    <a:close/>
                  </a:path>
                </a:pathLst>
              </a:custGeom>
              <a:solidFill>
                <a:srgbClr val="448A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08" name="Freeform 411"/>
              <p:cNvSpPr>
                <a:spLocks/>
              </p:cNvSpPr>
              <p:nvPr userDrawn="1"/>
            </p:nvSpPr>
            <p:spPr bwMode="auto">
              <a:xfrm>
                <a:off x="934" y="182"/>
                <a:ext cx="55" cy="68"/>
              </a:xfrm>
              <a:custGeom>
                <a:avLst/>
                <a:gdLst>
                  <a:gd name="T0" fmla="*/ 37 w 37"/>
                  <a:gd name="T1" fmla="*/ 9 h 46"/>
                  <a:gd name="T2" fmla="*/ 23 w 37"/>
                  <a:gd name="T3" fmla="*/ 21 h 46"/>
                  <a:gd name="T4" fmla="*/ 18 w 37"/>
                  <a:gd name="T5" fmla="*/ 25 h 46"/>
                  <a:gd name="T6" fmla="*/ 2 w 37"/>
                  <a:gd name="T7" fmla="*/ 30 h 46"/>
                  <a:gd name="T8" fmla="*/ 17 w 37"/>
                  <a:gd name="T9" fmla="*/ 12 h 46"/>
                  <a:gd name="T10" fmla="*/ 37 w 37"/>
                  <a:gd name="T11" fmla="*/ 9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" h="46">
                    <a:moveTo>
                      <a:pt x="37" y="9"/>
                    </a:moveTo>
                    <a:cubicBezTo>
                      <a:pt x="34" y="15"/>
                      <a:pt x="32" y="22"/>
                      <a:pt x="23" y="21"/>
                    </a:cubicBezTo>
                    <a:cubicBezTo>
                      <a:pt x="20" y="20"/>
                      <a:pt x="18" y="21"/>
                      <a:pt x="18" y="25"/>
                    </a:cubicBezTo>
                    <a:cubicBezTo>
                      <a:pt x="18" y="46"/>
                      <a:pt x="9" y="34"/>
                      <a:pt x="2" y="30"/>
                    </a:cubicBezTo>
                    <a:cubicBezTo>
                      <a:pt x="0" y="18"/>
                      <a:pt x="14" y="20"/>
                      <a:pt x="17" y="12"/>
                    </a:cubicBezTo>
                    <a:cubicBezTo>
                      <a:pt x="21" y="0"/>
                      <a:pt x="30" y="12"/>
                      <a:pt x="37" y="9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09" name="Freeform 412"/>
              <p:cNvSpPr>
                <a:spLocks/>
              </p:cNvSpPr>
              <p:nvPr userDrawn="1"/>
            </p:nvSpPr>
            <p:spPr bwMode="auto">
              <a:xfrm>
                <a:off x="846" y="243"/>
                <a:ext cx="51" cy="37"/>
              </a:xfrm>
              <a:custGeom>
                <a:avLst/>
                <a:gdLst>
                  <a:gd name="T0" fmla="*/ 35 w 35"/>
                  <a:gd name="T1" fmla="*/ 7 h 25"/>
                  <a:gd name="T2" fmla="*/ 23 w 35"/>
                  <a:gd name="T3" fmla="*/ 25 h 25"/>
                  <a:gd name="T4" fmla="*/ 2 w 35"/>
                  <a:gd name="T5" fmla="*/ 14 h 25"/>
                  <a:gd name="T6" fmla="*/ 30 w 35"/>
                  <a:gd name="T7" fmla="*/ 1 h 25"/>
                  <a:gd name="T8" fmla="*/ 35 w 35"/>
                  <a:gd name="T9" fmla="*/ 7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25">
                    <a:moveTo>
                      <a:pt x="35" y="7"/>
                    </a:moveTo>
                    <a:cubicBezTo>
                      <a:pt x="34" y="15"/>
                      <a:pt x="25" y="17"/>
                      <a:pt x="23" y="25"/>
                    </a:cubicBezTo>
                    <a:cubicBezTo>
                      <a:pt x="15" y="22"/>
                      <a:pt x="0" y="21"/>
                      <a:pt x="2" y="14"/>
                    </a:cubicBezTo>
                    <a:cubicBezTo>
                      <a:pt x="5" y="7"/>
                      <a:pt x="19" y="3"/>
                      <a:pt x="30" y="1"/>
                    </a:cubicBezTo>
                    <a:cubicBezTo>
                      <a:pt x="33" y="0"/>
                      <a:pt x="35" y="3"/>
                      <a:pt x="35" y="7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10" name="Freeform 413"/>
              <p:cNvSpPr>
                <a:spLocks/>
              </p:cNvSpPr>
              <p:nvPr userDrawn="1"/>
            </p:nvSpPr>
            <p:spPr bwMode="auto">
              <a:xfrm>
                <a:off x="1285" y="61"/>
                <a:ext cx="53" cy="135"/>
              </a:xfrm>
              <a:custGeom>
                <a:avLst/>
                <a:gdLst>
                  <a:gd name="T0" fmla="*/ 9 w 36"/>
                  <a:gd name="T1" fmla="*/ 91 h 91"/>
                  <a:gd name="T2" fmla="*/ 6 w 36"/>
                  <a:gd name="T3" fmla="*/ 82 h 91"/>
                  <a:gd name="T4" fmla="*/ 24 w 36"/>
                  <a:gd name="T5" fmla="*/ 42 h 91"/>
                  <a:gd name="T6" fmla="*/ 21 w 36"/>
                  <a:gd name="T7" fmla="*/ 29 h 91"/>
                  <a:gd name="T8" fmla="*/ 0 w 36"/>
                  <a:gd name="T9" fmla="*/ 3 h 91"/>
                  <a:gd name="T10" fmla="*/ 3 w 36"/>
                  <a:gd name="T11" fmla="*/ 0 h 91"/>
                  <a:gd name="T12" fmla="*/ 26 w 36"/>
                  <a:gd name="T13" fmla="*/ 28 h 91"/>
                  <a:gd name="T14" fmla="*/ 30 w 36"/>
                  <a:gd name="T15" fmla="*/ 43 h 91"/>
                  <a:gd name="T16" fmla="*/ 9 w 36"/>
                  <a:gd name="T17" fmla="*/ 9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" h="91">
                    <a:moveTo>
                      <a:pt x="9" y="91"/>
                    </a:moveTo>
                    <a:cubicBezTo>
                      <a:pt x="8" y="88"/>
                      <a:pt x="10" y="84"/>
                      <a:pt x="6" y="82"/>
                    </a:cubicBezTo>
                    <a:cubicBezTo>
                      <a:pt x="11" y="68"/>
                      <a:pt x="13" y="53"/>
                      <a:pt x="24" y="42"/>
                    </a:cubicBezTo>
                    <a:cubicBezTo>
                      <a:pt x="29" y="37"/>
                      <a:pt x="25" y="33"/>
                      <a:pt x="21" y="29"/>
                    </a:cubicBezTo>
                    <a:cubicBezTo>
                      <a:pt x="13" y="22"/>
                      <a:pt x="4" y="14"/>
                      <a:pt x="0" y="3"/>
                    </a:cubicBezTo>
                    <a:cubicBezTo>
                      <a:pt x="1" y="2"/>
                      <a:pt x="2" y="1"/>
                      <a:pt x="3" y="0"/>
                    </a:cubicBezTo>
                    <a:cubicBezTo>
                      <a:pt x="9" y="10"/>
                      <a:pt x="17" y="20"/>
                      <a:pt x="26" y="28"/>
                    </a:cubicBezTo>
                    <a:cubicBezTo>
                      <a:pt x="31" y="32"/>
                      <a:pt x="36" y="37"/>
                      <a:pt x="30" y="43"/>
                    </a:cubicBezTo>
                    <a:cubicBezTo>
                      <a:pt x="16" y="56"/>
                      <a:pt x="13" y="74"/>
                      <a:pt x="9" y="91"/>
                    </a:cubicBezTo>
                    <a:close/>
                  </a:path>
                </a:pathLst>
              </a:custGeom>
              <a:solidFill>
                <a:srgbClr val="7594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11" name="Freeform 414"/>
              <p:cNvSpPr>
                <a:spLocks/>
              </p:cNvSpPr>
              <p:nvPr userDrawn="1"/>
            </p:nvSpPr>
            <p:spPr bwMode="auto">
              <a:xfrm>
                <a:off x="480" y="337"/>
                <a:ext cx="51" cy="46"/>
              </a:xfrm>
              <a:custGeom>
                <a:avLst/>
                <a:gdLst>
                  <a:gd name="T0" fmla="*/ 23 w 35"/>
                  <a:gd name="T1" fmla="*/ 6 h 31"/>
                  <a:gd name="T2" fmla="*/ 35 w 35"/>
                  <a:gd name="T3" fmla="*/ 27 h 31"/>
                  <a:gd name="T4" fmla="*/ 32 w 35"/>
                  <a:gd name="T5" fmla="*/ 30 h 31"/>
                  <a:gd name="T6" fmla="*/ 7 w 35"/>
                  <a:gd name="T7" fmla="*/ 14 h 31"/>
                  <a:gd name="T8" fmla="*/ 8 w 35"/>
                  <a:gd name="T9" fmla="*/ 0 h 31"/>
                  <a:gd name="T10" fmla="*/ 23 w 35"/>
                  <a:gd name="T11" fmla="*/ 6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31">
                    <a:moveTo>
                      <a:pt x="23" y="6"/>
                    </a:moveTo>
                    <a:cubicBezTo>
                      <a:pt x="24" y="15"/>
                      <a:pt x="33" y="19"/>
                      <a:pt x="35" y="27"/>
                    </a:cubicBezTo>
                    <a:cubicBezTo>
                      <a:pt x="35" y="30"/>
                      <a:pt x="35" y="31"/>
                      <a:pt x="32" y="30"/>
                    </a:cubicBezTo>
                    <a:cubicBezTo>
                      <a:pt x="20" y="30"/>
                      <a:pt x="15" y="20"/>
                      <a:pt x="7" y="14"/>
                    </a:cubicBezTo>
                    <a:cubicBezTo>
                      <a:pt x="0" y="9"/>
                      <a:pt x="2" y="4"/>
                      <a:pt x="8" y="0"/>
                    </a:cubicBezTo>
                    <a:cubicBezTo>
                      <a:pt x="14" y="1"/>
                      <a:pt x="18" y="3"/>
                      <a:pt x="23" y="6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12" name="Freeform 415"/>
              <p:cNvSpPr>
                <a:spLocks/>
              </p:cNvSpPr>
              <p:nvPr userDrawn="1"/>
            </p:nvSpPr>
            <p:spPr bwMode="auto">
              <a:xfrm>
                <a:off x="1564" y="358"/>
                <a:ext cx="68" cy="38"/>
              </a:xfrm>
              <a:custGeom>
                <a:avLst/>
                <a:gdLst>
                  <a:gd name="T0" fmla="*/ 0 w 46"/>
                  <a:gd name="T1" fmla="*/ 4 h 26"/>
                  <a:gd name="T2" fmla="*/ 15 w 46"/>
                  <a:gd name="T3" fmla="*/ 3 h 26"/>
                  <a:gd name="T4" fmla="*/ 33 w 46"/>
                  <a:gd name="T5" fmla="*/ 4 h 26"/>
                  <a:gd name="T6" fmla="*/ 44 w 46"/>
                  <a:gd name="T7" fmla="*/ 11 h 26"/>
                  <a:gd name="T8" fmla="*/ 41 w 46"/>
                  <a:gd name="T9" fmla="*/ 21 h 26"/>
                  <a:gd name="T10" fmla="*/ 29 w 46"/>
                  <a:gd name="T11" fmla="*/ 22 h 26"/>
                  <a:gd name="T12" fmla="*/ 0 w 46"/>
                  <a:gd name="T13" fmla="*/ 4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26">
                    <a:moveTo>
                      <a:pt x="0" y="4"/>
                    </a:moveTo>
                    <a:cubicBezTo>
                      <a:pt x="6" y="0"/>
                      <a:pt x="11" y="0"/>
                      <a:pt x="15" y="3"/>
                    </a:cubicBezTo>
                    <a:cubicBezTo>
                      <a:pt x="21" y="5"/>
                      <a:pt x="26" y="8"/>
                      <a:pt x="33" y="4"/>
                    </a:cubicBezTo>
                    <a:cubicBezTo>
                      <a:pt x="37" y="2"/>
                      <a:pt x="42" y="6"/>
                      <a:pt x="44" y="11"/>
                    </a:cubicBezTo>
                    <a:cubicBezTo>
                      <a:pt x="46" y="15"/>
                      <a:pt x="45" y="19"/>
                      <a:pt x="41" y="21"/>
                    </a:cubicBezTo>
                    <a:cubicBezTo>
                      <a:pt x="37" y="24"/>
                      <a:pt x="31" y="26"/>
                      <a:pt x="29" y="22"/>
                    </a:cubicBezTo>
                    <a:cubicBezTo>
                      <a:pt x="24" y="9"/>
                      <a:pt x="12" y="7"/>
                      <a:pt x="0" y="4"/>
                    </a:cubicBezTo>
                    <a:close/>
                  </a:path>
                </a:pathLst>
              </a:custGeom>
              <a:solidFill>
                <a:srgbClr val="416A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13" name="Freeform 416"/>
              <p:cNvSpPr>
                <a:spLocks/>
              </p:cNvSpPr>
              <p:nvPr userDrawn="1"/>
            </p:nvSpPr>
            <p:spPr bwMode="auto">
              <a:xfrm>
                <a:off x="843" y="337"/>
                <a:ext cx="29" cy="53"/>
              </a:xfrm>
              <a:custGeom>
                <a:avLst/>
                <a:gdLst>
                  <a:gd name="T0" fmla="*/ 16 w 20"/>
                  <a:gd name="T1" fmla="*/ 33 h 36"/>
                  <a:gd name="T2" fmla="*/ 4 w 20"/>
                  <a:gd name="T3" fmla="*/ 33 h 36"/>
                  <a:gd name="T4" fmla="*/ 2 w 20"/>
                  <a:gd name="T5" fmla="*/ 14 h 36"/>
                  <a:gd name="T6" fmla="*/ 10 w 20"/>
                  <a:gd name="T7" fmla="*/ 1 h 36"/>
                  <a:gd name="T8" fmla="*/ 16 w 20"/>
                  <a:gd name="T9" fmla="*/ 12 h 36"/>
                  <a:gd name="T10" fmla="*/ 16 w 20"/>
                  <a:gd name="T11" fmla="*/ 27 h 36"/>
                  <a:gd name="T12" fmla="*/ 16 w 20"/>
                  <a:gd name="T13" fmla="*/ 33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36">
                    <a:moveTo>
                      <a:pt x="16" y="33"/>
                    </a:moveTo>
                    <a:cubicBezTo>
                      <a:pt x="12" y="36"/>
                      <a:pt x="8" y="36"/>
                      <a:pt x="4" y="33"/>
                    </a:cubicBezTo>
                    <a:cubicBezTo>
                      <a:pt x="5" y="27"/>
                      <a:pt x="4" y="21"/>
                      <a:pt x="2" y="14"/>
                    </a:cubicBezTo>
                    <a:cubicBezTo>
                      <a:pt x="0" y="8"/>
                      <a:pt x="3" y="2"/>
                      <a:pt x="10" y="1"/>
                    </a:cubicBezTo>
                    <a:cubicBezTo>
                      <a:pt x="19" y="0"/>
                      <a:pt x="15" y="8"/>
                      <a:pt x="16" y="12"/>
                    </a:cubicBezTo>
                    <a:cubicBezTo>
                      <a:pt x="17" y="17"/>
                      <a:pt x="20" y="22"/>
                      <a:pt x="16" y="27"/>
                    </a:cubicBezTo>
                    <a:cubicBezTo>
                      <a:pt x="16" y="29"/>
                      <a:pt x="16" y="31"/>
                      <a:pt x="16" y="33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14" name="Freeform 417"/>
              <p:cNvSpPr>
                <a:spLocks/>
              </p:cNvSpPr>
              <p:nvPr userDrawn="1"/>
            </p:nvSpPr>
            <p:spPr bwMode="auto">
              <a:xfrm>
                <a:off x="657" y="280"/>
                <a:ext cx="54" cy="44"/>
              </a:xfrm>
              <a:custGeom>
                <a:avLst/>
                <a:gdLst>
                  <a:gd name="T0" fmla="*/ 0 w 37"/>
                  <a:gd name="T1" fmla="*/ 30 h 30"/>
                  <a:gd name="T2" fmla="*/ 1 w 37"/>
                  <a:gd name="T3" fmla="*/ 0 h 30"/>
                  <a:gd name="T4" fmla="*/ 37 w 37"/>
                  <a:gd name="T5" fmla="*/ 4 h 30"/>
                  <a:gd name="T6" fmla="*/ 0 w 37"/>
                  <a:gd name="T7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" h="30">
                    <a:moveTo>
                      <a:pt x="0" y="30"/>
                    </a:moveTo>
                    <a:cubicBezTo>
                      <a:pt x="0" y="20"/>
                      <a:pt x="1" y="10"/>
                      <a:pt x="1" y="0"/>
                    </a:cubicBezTo>
                    <a:cubicBezTo>
                      <a:pt x="12" y="6"/>
                      <a:pt x="24" y="2"/>
                      <a:pt x="37" y="4"/>
                    </a:cubicBezTo>
                    <a:cubicBezTo>
                      <a:pt x="21" y="9"/>
                      <a:pt x="8" y="17"/>
                      <a:pt x="0" y="30"/>
                    </a:cubicBezTo>
                    <a:close/>
                  </a:path>
                </a:pathLst>
              </a:custGeom>
              <a:solidFill>
                <a:srgbClr val="2B4A5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15" name="Freeform 418"/>
              <p:cNvSpPr>
                <a:spLocks/>
              </p:cNvSpPr>
              <p:nvPr userDrawn="1"/>
            </p:nvSpPr>
            <p:spPr bwMode="auto">
              <a:xfrm>
                <a:off x="2231" y="57"/>
                <a:ext cx="44" cy="99"/>
              </a:xfrm>
              <a:custGeom>
                <a:avLst/>
                <a:gdLst>
                  <a:gd name="T0" fmla="*/ 30 w 30"/>
                  <a:gd name="T1" fmla="*/ 66 h 67"/>
                  <a:gd name="T2" fmla="*/ 26 w 30"/>
                  <a:gd name="T3" fmla="*/ 67 h 67"/>
                  <a:gd name="T4" fmla="*/ 20 w 30"/>
                  <a:gd name="T5" fmla="*/ 18 h 67"/>
                  <a:gd name="T6" fmla="*/ 14 w 30"/>
                  <a:gd name="T7" fmla="*/ 8 h 67"/>
                  <a:gd name="T8" fmla="*/ 0 w 30"/>
                  <a:gd name="T9" fmla="*/ 4 h 67"/>
                  <a:gd name="T10" fmla="*/ 0 w 30"/>
                  <a:gd name="T11" fmla="*/ 0 h 67"/>
                  <a:gd name="T12" fmla="*/ 11 w 30"/>
                  <a:gd name="T13" fmla="*/ 3 h 67"/>
                  <a:gd name="T14" fmla="*/ 25 w 30"/>
                  <a:gd name="T15" fmla="*/ 24 h 67"/>
                  <a:gd name="T16" fmla="*/ 30 w 30"/>
                  <a:gd name="T17" fmla="*/ 66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" h="67">
                    <a:moveTo>
                      <a:pt x="30" y="66"/>
                    </a:moveTo>
                    <a:cubicBezTo>
                      <a:pt x="29" y="66"/>
                      <a:pt x="28" y="67"/>
                      <a:pt x="26" y="67"/>
                    </a:cubicBezTo>
                    <a:cubicBezTo>
                      <a:pt x="21" y="51"/>
                      <a:pt x="14" y="35"/>
                      <a:pt x="20" y="18"/>
                    </a:cubicBezTo>
                    <a:cubicBezTo>
                      <a:pt x="22" y="12"/>
                      <a:pt x="18" y="10"/>
                      <a:pt x="14" y="8"/>
                    </a:cubicBezTo>
                    <a:cubicBezTo>
                      <a:pt x="9" y="6"/>
                      <a:pt x="4" y="8"/>
                      <a:pt x="0" y="4"/>
                    </a:cubicBezTo>
                    <a:cubicBezTo>
                      <a:pt x="0" y="3"/>
                      <a:pt x="0" y="1"/>
                      <a:pt x="0" y="0"/>
                    </a:cubicBezTo>
                    <a:cubicBezTo>
                      <a:pt x="4" y="1"/>
                      <a:pt x="8" y="2"/>
                      <a:pt x="11" y="3"/>
                    </a:cubicBezTo>
                    <a:cubicBezTo>
                      <a:pt x="25" y="4"/>
                      <a:pt x="30" y="10"/>
                      <a:pt x="25" y="24"/>
                    </a:cubicBezTo>
                    <a:cubicBezTo>
                      <a:pt x="20" y="39"/>
                      <a:pt x="27" y="53"/>
                      <a:pt x="30" y="66"/>
                    </a:cubicBezTo>
                    <a:close/>
                  </a:path>
                </a:pathLst>
              </a:custGeom>
              <a:solidFill>
                <a:srgbClr val="5381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16" name="Freeform 419"/>
              <p:cNvSpPr>
                <a:spLocks/>
              </p:cNvSpPr>
              <p:nvPr userDrawn="1"/>
            </p:nvSpPr>
            <p:spPr bwMode="auto">
              <a:xfrm>
                <a:off x="2525" y="355"/>
                <a:ext cx="41" cy="103"/>
              </a:xfrm>
              <a:custGeom>
                <a:avLst/>
                <a:gdLst>
                  <a:gd name="T0" fmla="*/ 28 w 28"/>
                  <a:gd name="T1" fmla="*/ 67 h 70"/>
                  <a:gd name="T2" fmla="*/ 23 w 28"/>
                  <a:gd name="T3" fmla="*/ 70 h 70"/>
                  <a:gd name="T4" fmla="*/ 0 w 28"/>
                  <a:gd name="T5" fmla="*/ 3 h 70"/>
                  <a:gd name="T6" fmla="*/ 2 w 28"/>
                  <a:gd name="T7" fmla="*/ 0 h 70"/>
                  <a:gd name="T8" fmla="*/ 28 w 28"/>
                  <a:gd name="T9" fmla="*/ 6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70">
                    <a:moveTo>
                      <a:pt x="28" y="67"/>
                    </a:moveTo>
                    <a:cubicBezTo>
                      <a:pt x="24" y="64"/>
                      <a:pt x="23" y="67"/>
                      <a:pt x="23" y="70"/>
                    </a:cubicBezTo>
                    <a:cubicBezTo>
                      <a:pt x="16" y="47"/>
                      <a:pt x="11" y="24"/>
                      <a:pt x="0" y="3"/>
                    </a:cubicBezTo>
                    <a:cubicBezTo>
                      <a:pt x="0" y="2"/>
                      <a:pt x="1" y="1"/>
                      <a:pt x="2" y="0"/>
                    </a:cubicBezTo>
                    <a:cubicBezTo>
                      <a:pt x="15" y="21"/>
                      <a:pt x="23" y="43"/>
                      <a:pt x="28" y="67"/>
                    </a:cubicBezTo>
                    <a:close/>
                  </a:path>
                </a:pathLst>
              </a:custGeom>
              <a:solidFill>
                <a:srgbClr val="6DA6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17" name="Freeform 420"/>
              <p:cNvSpPr>
                <a:spLocks/>
              </p:cNvSpPr>
              <p:nvPr userDrawn="1"/>
            </p:nvSpPr>
            <p:spPr bwMode="auto">
              <a:xfrm>
                <a:off x="367" y="262"/>
                <a:ext cx="33" cy="41"/>
              </a:xfrm>
              <a:custGeom>
                <a:avLst/>
                <a:gdLst>
                  <a:gd name="T0" fmla="*/ 7 w 22"/>
                  <a:gd name="T1" fmla="*/ 0 h 28"/>
                  <a:gd name="T2" fmla="*/ 19 w 22"/>
                  <a:gd name="T3" fmla="*/ 12 h 28"/>
                  <a:gd name="T4" fmla="*/ 17 w 22"/>
                  <a:gd name="T5" fmla="*/ 24 h 28"/>
                  <a:gd name="T6" fmla="*/ 4 w 22"/>
                  <a:gd name="T7" fmla="*/ 26 h 28"/>
                  <a:gd name="T8" fmla="*/ 3 w 22"/>
                  <a:gd name="T9" fmla="*/ 15 h 28"/>
                  <a:gd name="T10" fmla="*/ 1 w 22"/>
                  <a:gd name="T11" fmla="*/ 6 h 28"/>
                  <a:gd name="T12" fmla="*/ 7 w 22"/>
                  <a:gd name="T13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" h="28">
                    <a:moveTo>
                      <a:pt x="7" y="0"/>
                    </a:moveTo>
                    <a:cubicBezTo>
                      <a:pt x="13" y="2"/>
                      <a:pt x="17" y="6"/>
                      <a:pt x="19" y="12"/>
                    </a:cubicBezTo>
                    <a:cubicBezTo>
                      <a:pt x="22" y="17"/>
                      <a:pt x="20" y="21"/>
                      <a:pt x="17" y="24"/>
                    </a:cubicBezTo>
                    <a:cubicBezTo>
                      <a:pt x="13" y="28"/>
                      <a:pt x="8" y="28"/>
                      <a:pt x="4" y="26"/>
                    </a:cubicBezTo>
                    <a:cubicBezTo>
                      <a:pt x="0" y="24"/>
                      <a:pt x="1" y="19"/>
                      <a:pt x="3" y="15"/>
                    </a:cubicBezTo>
                    <a:cubicBezTo>
                      <a:pt x="4" y="12"/>
                      <a:pt x="5" y="8"/>
                      <a:pt x="1" y="6"/>
                    </a:cubicBezTo>
                    <a:cubicBezTo>
                      <a:pt x="3" y="3"/>
                      <a:pt x="4" y="1"/>
                      <a:pt x="7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18" name="Freeform 421"/>
              <p:cNvSpPr>
                <a:spLocks/>
              </p:cNvSpPr>
              <p:nvPr userDrawn="1"/>
            </p:nvSpPr>
            <p:spPr bwMode="auto">
              <a:xfrm>
                <a:off x="1664" y="27"/>
                <a:ext cx="68" cy="33"/>
              </a:xfrm>
              <a:custGeom>
                <a:avLst/>
                <a:gdLst>
                  <a:gd name="T0" fmla="*/ 46 w 46"/>
                  <a:gd name="T1" fmla="*/ 15 h 22"/>
                  <a:gd name="T2" fmla="*/ 12 w 46"/>
                  <a:gd name="T3" fmla="*/ 20 h 22"/>
                  <a:gd name="T4" fmla="*/ 2 w 46"/>
                  <a:gd name="T5" fmla="*/ 14 h 22"/>
                  <a:gd name="T6" fmla="*/ 5 w 46"/>
                  <a:gd name="T7" fmla="*/ 3 h 22"/>
                  <a:gd name="T8" fmla="*/ 17 w 46"/>
                  <a:gd name="T9" fmla="*/ 3 h 22"/>
                  <a:gd name="T10" fmla="*/ 46 w 46"/>
                  <a:gd name="T11" fmla="*/ 15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6" h="22">
                    <a:moveTo>
                      <a:pt x="46" y="15"/>
                    </a:moveTo>
                    <a:cubicBezTo>
                      <a:pt x="35" y="19"/>
                      <a:pt x="23" y="14"/>
                      <a:pt x="12" y="20"/>
                    </a:cubicBezTo>
                    <a:cubicBezTo>
                      <a:pt x="8" y="22"/>
                      <a:pt x="4" y="18"/>
                      <a:pt x="2" y="14"/>
                    </a:cubicBezTo>
                    <a:cubicBezTo>
                      <a:pt x="0" y="9"/>
                      <a:pt x="1" y="6"/>
                      <a:pt x="5" y="3"/>
                    </a:cubicBezTo>
                    <a:cubicBezTo>
                      <a:pt x="8" y="0"/>
                      <a:pt x="15" y="0"/>
                      <a:pt x="17" y="3"/>
                    </a:cubicBezTo>
                    <a:cubicBezTo>
                      <a:pt x="24" y="14"/>
                      <a:pt x="35" y="14"/>
                      <a:pt x="46" y="15"/>
                    </a:cubicBezTo>
                    <a:close/>
                  </a:path>
                </a:pathLst>
              </a:custGeom>
              <a:solidFill>
                <a:srgbClr val="366C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19" name="Freeform 422"/>
              <p:cNvSpPr>
                <a:spLocks/>
              </p:cNvSpPr>
              <p:nvPr userDrawn="1"/>
            </p:nvSpPr>
            <p:spPr bwMode="auto">
              <a:xfrm>
                <a:off x="272" y="562"/>
                <a:ext cx="42" cy="37"/>
              </a:xfrm>
              <a:custGeom>
                <a:avLst/>
                <a:gdLst>
                  <a:gd name="T0" fmla="*/ 0 w 29"/>
                  <a:gd name="T1" fmla="*/ 22 h 25"/>
                  <a:gd name="T2" fmla="*/ 12 w 29"/>
                  <a:gd name="T3" fmla="*/ 8 h 25"/>
                  <a:gd name="T4" fmla="*/ 24 w 29"/>
                  <a:gd name="T5" fmla="*/ 3 h 25"/>
                  <a:gd name="T6" fmla="*/ 27 w 29"/>
                  <a:gd name="T7" fmla="*/ 12 h 25"/>
                  <a:gd name="T8" fmla="*/ 14 w 29"/>
                  <a:gd name="T9" fmla="*/ 25 h 25"/>
                  <a:gd name="T10" fmla="*/ 0 w 29"/>
                  <a:gd name="T11" fmla="*/ 2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" h="25">
                    <a:moveTo>
                      <a:pt x="0" y="22"/>
                    </a:moveTo>
                    <a:cubicBezTo>
                      <a:pt x="3" y="15"/>
                      <a:pt x="8" y="12"/>
                      <a:pt x="12" y="8"/>
                    </a:cubicBezTo>
                    <a:cubicBezTo>
                      <a:pt x="15" y="4"/>
                      <a:pt x="18" y="0"/>
                      <a:pt x="24" y="3"/>
                    </a:cubicBezTo>
                    <a:cubicBezTo>
                      <a:pt x="27" y="5"/>
                      <a:pt x="29" y="9"/>
                      <a:pt x="27" y="12"/>
                    </a:cubicBezTo>
                    <a:cubicBezTo>
                      <a:pt x="23" y="17"/>
                      <a:pt x="23" y="25"/>
                      <a:pt x="14" y="25"/>
                    </a:cubicBezTo>
                    <a:cubicBezTo>
                      <a:pt x="10" y="24"/>
                      <a:pt x="5" y="23"/>
                      <a:pt x="0" y="22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20" name="Freeform 423"/>
              <p:cNvSpPr>
                <a:spLocks/>
              </p:cNvSpPr>
              <p:nvPr userDrawn="1"/>
            </p:nvSpPr>
            <p:spPr bwMode="auto">
              <a:xfrm>
                <a:off x="1238" y="296"/>
                <a:ext cx="38" cy="61"/>
              </a:xfrm>
              <a:custGeom>
                <a:avLst/>
                <a:gdLst>
                  <a:gd name="T0" fmla="*/ 13 w 26"/>
                  <a:gd name="T1" fmla="*/ 0 h 41"/>
                  <a:gd name="T2" fmla="*/ 21 w 26"/>
                  <a:gd name="T3" fmla="*/ 24 h 41"/>
                  <a:gd name="T4" fmla="*/ 19 w 26"/>
                  <a:gd name="T5" fmla="*/ 37 h 41"/>
                  <a:gd name="T6" fmla="*/ 7 w 26"/>
                  <a:gd name="T7" fmla="*/ 38 h 41"/>
                  <a:gd name="T8" fmla="*/ 4 w 26"/>
                  <a:gd name="T9" fmla="*/ 25 h 41"/>
                  <a:gd name="T10" fmla="*/ 13 w 26"/>
                  <a:gd name="T11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41">
                    <a:moveTo>
                      <a:pt x="13" y="0"/>
                    </a:moveTo>
                    <a:cubicBezTo>
                      <a:pt x="13" y="9"/>
                      <a:pt x="14" y="18"/>
                      <a:pt x="21" y="24"/>
                    </a:cubicBezTo>
                    <a:cubicBezTo>
                      <a:pt x="26" y="28"/>
                      <a:pt x="24" y="34"/>
                      <a:pt x="19" y="37"/>
                    </a:cubicBezTo>
                    <a:cubicBezTo>
                      <a:pt x="15" y="40"/>
                      <a:pt x="11" y="41"/>
                      <a:pt x="7" y="38"/>
                    </a:cubicBezTo>
                    <a:cubicBezTo>
                      <a:pt x="2" y="34"/>
                      <a:pt x="0" y="29"/>
                      <a:pt x="4" y="25"/>
                    </a:cubicBezTo>
                    <a:cubicBezTo>
                      <a:pt x="12" y="18"/>
                      <a:pt x="10" y="8"/>
                      <a:pt x="13" y="0"/>
                    </a:cubicBezTo>
                    <a:close/>
                  </a:path>
                </a:pathLst>
              </a:custGeom>
              <a:solidFill>
                <a:srgbClr val="4D72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21" name="Freeform 424"/>
              <p:cNvSpPr>
                <a:spLocks/>
              </p:cNvSpPr>
              <p:nvPr userDrawn="1"/>
            </p:nvSpPr>
            <p:spPr bwMode="auto">
              <a:xfrm>
                <a:off x="186" y="315"/>
                <a:ext cx="66" cy="62"/>
              </a:xfrm>
              <a:custGeom>
                <a:avLst/>
                <a:gdLst>
                  <a:gd name="T0" fmla="*/ 3 w 45"/>
                  <a:gd name="T1" fmla="*/ 33 h 42"/>
                  <a:gd name="T2" fmla="*/ 0 w 45"/>
                  <a:gd name="T3" fmla="*/ 27 h 42"/>
                  <a:gd name="T4" fmla="*/ 18 w 45"/>
                  <a:gd name="T5" fmla="*/ 0 h 42"/>
                  <a:gd name="T6" fmla="*/ 23 w 45"/>
                  <a:gd name="T7" fmla="*/ 17 h 42"/>
                  <a:gd name="T8" fmla="*/ 27 w 45"/>
                  <a:gd name="T9" fmla="*/ 22 h 42"/>
                  <a:gd name="T10" fmla="*/ 45 w 45"/>
                  <a:gd name="T11" fmla="*/ 24 h 42"/>
                  <a:gd name="T12" fmla="*/ 44 w 45"/>
                  <a:gd name="T13" fmla="*/ 30 h 42"/>
                  <a:gd name="T14" fmla="*/ 3 w 45"/>
                  <a:gd name="T15" fmla="*/ 33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5" h="42">
                    <a:moveTo>
                      <a:pt x="3" y="33"/>
                    </a:moveTo>
                    <a:cubicBezTo>
                      <a:pt x="2" y="31"/>
                      <a:pt x="1" y="29"/>
                      <a:pt x="0" y="27"/>
                    </a:cubicBezTo>
                    <a:cubicBezTo>
                      <a:pt x="13" y="24"/>
                      <a:pt x="13" y="10"/>
                      <a:pt x="18" y="0"/>
                    </a:cubicBezTo>
                    <a:cubicBezTo>
                      <a:pt x="24" y="5"/>
                      <a:pt x="18" y="13"/>
                      <a:pt x="23" y="17"/>
                    </a:cubicBezTo>
                    <a:cubicBezTo>
                      <a:pt x="24" y="19"/>
                      <a:pt x="21" y="24"/>
                      <a:pt x="27" y="22"/>
                    </a:cubicBezTo>
                    <a:cubicBezTo>
                      <a:pt x="33" y="21"/>
                      <a:pt x="39" y="18"/>
                      <a:pt x="45" y="24"/>
                    </a:cubicBezTo>
                    <a:cubicBezTo>
                      <a:pt x="38" y="25"/>
                      <a:pt x="45" y="28"/>
                      <a:pt x="44" y="30"/>
                    </a:cubicBezTo>
                    <a:cubicBezTo>
                      <a:pt x="30" y="34"/>
                      <a:pt x="17" y="42"/>
                      <a:pt x="3" y="33"/>
                    </a:cubicBezTo>
                    <a:close/>
                  </a:path>
                </a:pathLst>
              </a:custGeom>
              <a:solidFill>
                <a:srgbClr val="609B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22" name="Freeform 425"/>
              <p:cNvSpPr>
                <a:spLocks/>
              </p:cNvSpPr>
              <p:nvPr userDrawn="1"/>
            </p:nvSpPr>
            <p:spPr bwMode="auto">
              <a:xfrm>
                <a:off x="369" y="137"/>
                <a:ext cx="78" cy="19"/>
              </a:xfrm>
              <a:custGeom>
                <a:avLst/>
                <a:gdLst>
                  <a:gd name="T0" fmla="*/ 53 w 53"/>
                  <a:gd name="T1" fmla="*/ 10 h 13"/>
                  <a:gd name="T2" fmla="*/ 50 w 53"/>
                  <a:gd name="T3" fmla="*/ 13 h 13"/>
                  <a:gd name="T4" fmla="*/ 29 w 53"/>
                  <a:gd name="T5" fmla="*/ 8 h 13"/>
                  <a:gd name="T6" fmla="*/ 3 w 53"/>
                  <a:gd name="T7" fmla="*/ 9 h 13"/>
                  <a:gd name="T8" fmla="*/ 0 w 53"/>
                  <a:gd name="T9" fmla="*/ 0 h 13"/>
                  <a:gd name="T10" fmla="*/ 38 w 53"/>
                  <a:gd name="T11" fmla="*/ 0 h 13"/>
                  <a:gd name="T12" fmla="*/ 53 w 53"/>
                  <a:gd name="T13" fmla="*/ 1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" h="13">
                    <a:moveTo>
                      <a:pt x="53" y="10"/>
                    </a:moveTo>
                    <a:cubicBezTo>
                      <a:pt x="52" y="11"/>
                      <a:pt x="51" y="12"/>
                      <a:pt x="50" y="13"/>
                    </a:cubicBezTo>
                    <a:cubicBezTo>
                      <a:pt x="44" y="5"/>
                      <a:pt x="37" y="6"/>
                      <a:pt x="29" y="8"/>
                    </a:cubicBezTo>
                    <a:cubicBezTo>
                      <a:pt x="20" y="10"/>
                      <a:pt x="12" y="11"/>
                      <a:pt x="3" y="9"/>
                    </a:cubicBezTo>
                    <a:cubicBezTo>
                      <a:pt x="2" y="6"/>
                      <a:pt x="1" y="3"/>
                      <a:pt x="0" y="0"/>
                    </a:cubicBezTo>
                    <a:cubicBezTo>
                      <a:pt x="13" y="4"/>
                      <a:pt x="25" y="0"/>
                      <a:pt x="38" y="0"/>
                    </a:cubicBezTo>
                    <a:cubicBezTo>
                      <a:pt x="45" y="0"/>
                      <a:pt x="51" y="2"/>
                      <a:pt x="53" y="10"/>
                    </a:cubicBezTo>
                    <a:close/>
                  </a:path>
                </a:pathLst>
              </a:custGeom>
              <a:solidFill>
                <a:srgbClr val="649A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23" name="Freeform 426"/>
              <p:cNvSpPr>
                <a:spLocks/>
              </p:cNvSpPr>
              <p:nvPr userDrawn="1"/>
            </p:nvSpPr>
            <p:spPr bwMode="auto">
              <a:xfrm>
                <a:off x="1991" y="199"/>
                <a:ext cx="48" cy="90"/>
              </a:xfrm>
              <a:custGeom>
                <a:avLst/>
                <a:gdLst>
                  <a:gd name="T0" fmla="*/ 33 w 33"/>
                  <a:gd name="T1" fmla="*/ 58 h 61"/>
                  <a:gd name="T2" fmla="*/ 33 w 33"/>
                  <a:gd name="T3" fmla="*/ 61 h 61"/>
                  <a:gd name="T4" fmla="*/ 9 w 33"/>
                  <a:gd name="T5" fmla="*/ 44 h 61"/>
                  <a:gd name="T6" fmla="*/ 17 w 33"/>
                  <a:gd name="T7" fmla="*/ 18 h 61"/>
                  <a:gd name="T8" fmla="*/ 22 w 33"/>
                  <a:gd name="T9" fmla="*/ 0 h 61"/>
                  <a:gd name="T10" fmla="*/ 24 w 33"/>
                  <a:gd name="T11" fmla="*/ 0 h 61"/>
                  <a:gd name="T12" fmla="*/ 20 w 33"/>
                  <a:gd name="T13" fmla="*/ 23 h 61"/>
                  <a:gd name="T14" fmla="*/ 31 w 33"/>
                  <a:gd name="T15" fmla="*/ 54 h 61"/>
                  <a:gd name="T16" fmla="*/ 33 w 33"/>
                  <a:gd name="T17" fmla="*/ 58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61">
                    <a:moveTo>
                      <a:pt x="33" y="58"/>
                    </a:moveTo>
                    <a:cubicBezTo>
                      <a:pt x="33" y="59"/>
                      <a:pt x="33" y="60"/>
                      <a:pt x="33" y="61"/>
                    </a:cubicBezTo>
                    <a:cubicBezTo>
                      <a:pt x="25" y="56"/>
                      <a:pt x="15" y="51"/>
                      <a:pt x="9" y="44"/>
                    </a:cubicBezTo>
                    <a:cubicBezTo>
                      <a:pt x="0" y="33"/>
                      <a:pt x="16" y="27"/>
                      <a:pt x="17" y="18"/>
                    </a:cubicBezTo>
                    <a:cubicBezTo>
                      <a:pt x="18" y="12"/>
                      <a:pt x="20" y="6"/>
                      <a:pt x="22" y="0"/>
                    </a:cubicBezTo>
                    <a:cubicBezTo>
                      <a:pt x="22" y="0"/>
                      <a:pt x="23" y="0"/>
                      <a:pt x="24" y="0"/>
                    </a:cubicBezTo>
                    <a:cubicBezTo>
                      <a:pt x="23" y="8"/>
                      <a:pt x="24" y="18"/>
                      <a:pt x="20" y="23"/>
                    </a:cubicBezTo>
                    <a:cubicBezTo>
                      <a:pt x="8" y="40"/>
                      <a:pt x="18" y="47"/>
                      <a:pt x="31" y="54"/>
                    </a:cubicBezTo>
                    <a:cubicBezTo>
                      <a:pt x="32" y="55"/>
                      <a:pt x="32" y="56"/>
                      <a:pt x="33" y="58"/>
                    </a:cubicBezTo>
                    <a:close/>
                  </a:path>
                </a:pathLst>
              </a:custGeom>
              <a:solidFill>
                <a:srgbClr val="829B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24" name="Freeform 427"/>
              <p:cNvSpPr>
                <a:spLocks/>
              </p:cNvSpPr>
              <p:nvPr userDrawn="1"/>
            </p:nvSpPr>
            <p:spPr bwMode="auto">
              <a:xfrm>
                <a:off x="238" y="241"/>
                <a:ext cx="35" cy="48"/>
              </a:xfrm>
              <a:custGeom>
                <a:avLst/>
                <a:gdLst>
                  <a:gd name="T0" fmla="*/ 24 w 24"/>
                  <a:gd name="T1" fmla="*/ 26 h 32"/>
                  <a:gd name="T2" fmla="*/ 10 w 24"/>
                  <a:gd name="T3" fmla="*/ 32 h 32"/>
                  <a:gd name="T4" fmla="*/ 2 w 24"/>
                  <a:gd name="T5" fmla="*/ 11 h 32"/>
                  <a:gd name="T6" fmla="*/ 5 w 24"/>
                  <a:gd name="T7" fmla="*/ 1 h 32"/>
                  <a:gd name="T8" fmla="*/ 12 w 24"/>
                  <a:gd name="T9" fmla="*/ 7 h 32"/>
                  <a:gd name="T10" fmla="*/ 24 w 24"/>
                  <a:gd name="T11" fmla="*/ 26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32">
                    <a:moveTo>
                      <a:pt x="24" y="26"/>
                    </a:moveTo>
                    <a:cubicBezTo>
                      <a:pt x="20" y="30"/>
                      <a:pt x="15" y="31"/>
                      <a:pt x="10" y="32"/>
                    </a:cubicBezTo>
                    <a:cubicBezTo>
                      <a:pt x="7" y="25"/>
                      <a:pt x="5" y="18"/>
                      <a:pt x="2" y="11"/>
                    </a:cubicBezTo>
                    <a:cubicBezTo>
                      <a:pt x="1" y="7"/>
                      <a:pt x="0" y="2"/>
                      <a:pt x="5" y="1"/>
                    </a:cubicBezTo>
                    <a:cubicBezTo>
                      <a:pt x="8" y="0"/>
                      <a:pt x="11" y="4"/>
                      <a:pt x="12" y="7"/>
                    </a:cubicBezTo>
                    <a:cubicBezTo>
                      <a:pt x="13" y="16"/>
                      <a:pt x="17" y="22"/>
                      <a:pt x="24" y="26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25" name="Freeform 428"/>
              <p:cNvSpPr>
                <a:spLocks/>
              </p:cNvSpPr>
              <p:nvPr userDrawn="1"/>
            </p:nvSpPr>
            <p:spPr bwMode="auto">
              <a:xfrm>
                <a:off x="862" y="194"/>
                <a:ext cx="79" cy="40"/>
              </a:xfrm>
              <a:custGeom>
                <a:avLst/>
                <a:gdLst>
                  <a:gd name="T0" fmla="*/ 6 w 54"/>
                  <a:gd name="T1" fmla="*/ 27 h 27"/>
                  <a:gd name="T2" fmla="*/ 0 w 54"/>
                  <a:gd name="T3" fmla="*/ 22 h 27"/>
                  <a:gd name="T4" fmla="*/ 53 w 54"/>
                  <a:gd name="T5" fmla="*/ 0 h 27"/>
                  <a:gd name="T6" fmla="*/ 54 w 54"/>
                  <a:gd name="T7" fmla="*/ 1 h 27"/>
                  <a:gd name="T8" fmla="*/ 6 w 54"/>
                  <a:gd name="T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27">
                    <a:moveTo>
                      <a:pt x="6" y="27"/>
                    </a:moveTo>
                    <a:cubicBezTo>
                      <a:pt x="6" y="23"/>
                      <a:pt x="3" y="23"/>
                      <a:pt x="0" y="22"/>
                    </a:cubicBezTo>
                    <a:cubicBezTo>
                      <a:pt x="17" y="13"/>
                      <a:pt x="36" y="10"/>
                      <a:pt x="53" y="0"/>
                    </a:cubicBezTo>
                    <a:cubicBezTo>
                      <a:pt x="53" y="0"/>
                      <a:pt x="54" y="1"/>
                      <a:pt x="54" y="1"/>
                    </a:cubicBezTo>
                    <a:cubicBezTo>
                      <a:pt x="40" y="14"/>
                      <a:pt x="23" y="20"/>
                      <a:pt x="6" y="27"/>
                    </a:cubicBezTo>
                    <a:close/>
                  </a:path>
                </a:pathLst>
              </a:custGeom>
              <a:solidFill>
                <a:srgbClr val="6499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26" name="Freeform 429"/>
              <p:cNvSpPr>
                <a:spLocks/>
              </p:cNvSpPr>
              <p:nvPr userDrawn="1"/>
            </p:nvSpPr>
            <p:spPr bwMode="auto">
              <a:xfrm>
                <a:off x="2411" y="311"/>
                <a:ext cx="31" cy="81"/>
              </a:xfrm>
              <a:custGeom>
                <a:avLst/>
                <a:gdLst>
                  <a:gd name="T0" fmla="*/ 9 w 21"/>
                  <a:gd name="T1" fmla="*/ 55 h 55"/>
                  <a:gd name="T2" fmla="*/ 5 w 21"/>
                  <a:gd name="T3" fmla="*/ 51 h 55"/>
                  <a:gd name="T4" fmla="*/ 9 w 21"/>
                  <a:gd name="T5" fmla="*/ 26 h 55"/>
                  <a:gd name="T6" fmla="*/ 8 w 21"/>
                  <a:gd name="T7" fmla="*/ 0 h 55"/>
                  <a:gd name="T8" fmla="*/ 11 w 21"/>
                  <a:gd name="T9" fmla="*/ 3 h 55"/>
                  <a:gd name="T10" fmla="*/ 14 w 21"/>
                  <a:gd name="T11" fmla="*/ 22 h 55"/>
                  <a:gd name="T12" fmla="*/ 9 w 21"/>
                  <a:gd name="T13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" h="55">
                    <a:moveTo>
                      <a:pt x="9" y="55"/>
                    </a:moveTo>
                    <a:cubicBezTo>
                      <a:pt x="8" y="53"/>
                      <a:pt x="6" y="52"/>
                      <a:pt x="5" y="51"/>
                    </a:cubicBezTo>
                    <a:cubicBezTo>
                      <a:pt x="13" y="43"/>
                      <a:pt x="14" y="36"/>
                      <a:pt x="9" y="26"/>
                    </a:cubicBezTo>
                    <a:cubicBezTo>
                      <a:pt x="5" y="18"/>
                      <a:pt x="0" y="9"/>
                      <a:pt x="8" y="0"/>
                    </a:cubicBezTo>
                    <a:cubicBezTo>
                      <a:pt x="9" y="1"/>
                      <a:pt x="10" y="2"/>
                      <a:pt x="11" y="3"/>
                    </a:cubicBezTo>
                    <a:cubicBezTo>
                      <a:pt x="11" y="9"/>
                      <a:pt x="11" y="16"/>
                      <a:pt x="14" y="22"/>
                    </a:cubicBezTo>
                    <a:cubicBezTo>
                      <a:pt x="21" y="34"/>
                      <a:pt x="19" y="45"/>
                      <a:pt x="9" y="55"/>
                    </a:cubicBezTo>
                    <a:close/>
                  </a:path>
                </a:pathLst>
              </a:custGeom>
              <a:solidFill>
                <a:srgbClr val="669B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27" name="Freeform 430"/>
              <p:cNvSpPr>
                <a:spLocks/>
              </p:cNvSpPr>
              <p:nvPr userDrawn="1"/>
            </p:nvSpPr>
            <p:spPr bwMode="auto">
              <a:xfrm>
                <a:off x="205" y="715"/>
                <a:ext cx="34" cy="28"/>
              </a:xfrm>
              <a:custGeom>
                <a:avLst/>
                <a:gdLst>
                  <a:gd name="T0" fmla="*/ 10 w 23"/>
                  <a:gd name="T1" fmla="*/ 1 h 19"/>
                  <a:gd name="T2" fmla="*/ 22 w 23"/>
                  <a:gd name="T3" fmla="*/ 13 h 19"/>
                  <a:gd name="T4" fmla="*/ 16 w 23"/>
                  <a:gd name="T5" fmla="*/ 18 h 19"/>
                  <a:gd name="T6" fmla="*/ 1 w 23"/>
                  <a:gd name="T7" fmla="*/ 8 h 19"/>
                  <a:gd name="T8" fmla="*/ 10 w 23"/>
                  <a:gd name="T9" fmla="*/ 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9">
                    <a:moveTo>
                      <a:pt x="10" y="1"/>
                    </a:moveTo>
                    <a:cubicBezTo>
                      <a:pt x="15" y="2"/>
                      <a:pt x="20" y="6"/>
                      <a:pt x="22" y="13"/>
                    </a:cubicBezTo>
                    <a:cubicBezTo>
                      <a:pt x="23" y="17"/>
                      <a:pt x="19" y="19"/>
                      <a:pt x="16" y="18"/>
                    </a:cubicBezTo>
                    <a:cubicBezTo>
                      <a:pt x="10" y="16"/>
                      <a:pt x="3" y="15"/>
                      <a:pt x="1" y="8"/>
                    </a:cubicBezTo>
                    <a:cubicBezTo>
                      <a:pt x="0" y="5"/>
                      <a:pt x="3" y="0"/>
                      <a:pt x="10" y="1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28" name="Freeform 431"/>
              <p:cNvSpPr>
                <a:spLocks/>
              </p:cNvSpPr>
              <p:nvPr userDrawn="1"/>
            </p:nvSpPr>
            <p:spPr bwMode="auto">
              <a:xfrm>
                <a:off x="1818" y="92"/>
                <a:ext cx="69" cy="55"/>
              </a:xfrm>
              <a:custGeom>
                <a:avLst/>
                <a:gdLst>
                  <a:gd name="T0" fmla="*/ 43 w 47"/>
                  <a:gd name="T1" fmla="*/ 0 h 37"/>
                  <a:gd name="T2" fmla="*/ 47 w 47"/>
                  <a:gd name="T3" fmla="*/ 3 h 37"/>
                  <a:gd name="T4" fmla="*/ 3 w 47"/>
                  <a:gd name="T5" fmla="*/ 37 h 37"/>
                  <a:gd name="T6" fmla="*/ 0 w 47"/>
                  <a:gd name="T7" fmla="*/ 34 h 37"/>
                  <a:gd name="T8" fmla="*/ 11 w 47"/>
                  <a:gd name="T9" fmla="*/ 23 h 37"/>
                  <a:gd name="T10" fmla="*/ 43 w 47"/>
                  <a:gd name="T11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7" h="37">
                    <a:moveTo>
                      <a:pt x="43" y="0"/>
                    </a:moveTo>
                    <a:cubicBezTo>
                      <a:pt x="44" y="1"/>
                      <a:pt x="46" y="2"/>
                      <a:pt x="47" y="3"/>
                    </a:cubicBezTo>
                    <a:cubicBezTo>
                      <a:pt x="36" y="20"/>
                      <a:pt x="16" y="24"/>
                      <a:pt x="3" y="37"/>
                    </a:cubicBezTo>
                    <a:cubicBezTo>
                      <a:pt x="2" y="36"/>
                      <a:pt x="1" y="35"/>
                      <a:pt x="0" y="34"/>
                    </a:cubicBezTo>
                    <a:cubicBezTo>
                      <a:pt x="2" y="28"/>
                      <a:pt x="6" y="25"/>
                      <a:pt x="11" y="23"/>
                    </a:cubicBezTo>
                    <a:cubicBezTo>
                      <a:pt x="24" y="19"/>
                      <a:pt x="34" y="10"/>
                      <a:pt x="43" y="0"/>
                    </a:cubicBezTo>
                    <a:close/>
                  </a:path>
                </a:pathLst>
              </a:custGeom>
              <a:solidFill>
                <a:srgbClr val="6893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29" name="Freeform 432"/>
              <p:cNvSpPr>
                <a:spLocks/>
              </p:cNvSpPr>
              <p:nvPr userDrawn="1"/>
            </p:nvSpPr>
            <p:spPr bwMode="auto">
              <a:xfrm>
                <a:off x="1704" y="262"/>
                <a:ext cx="39" cy="90"/>
              </a:xfrm>
              <a:custGeom>
                <a:avLst/>
                <a:gdLst>
                  <a:gd name="T0" fmla="*/ 26 w 26"/>
                  <a:gd name="T1" fmla="*/ 55 h 61"/>
                  <a:gd name="T2" fmla="*/ 23 w 26"/>
                  <a:gd name="T3" fmla="*/ 61 h 61"/>
                  <a:gd name="T4" fmla="*/ 0 w 26"/>
                  <a:gd name="T5" fmla="*/ 5 h 61"/>
                  <a:gd name="T6" fmla="*/ 0 w 26"/>
                  <a:gd name="T7" fmla="*/ 0 h 61"/>
                  <a:gd name="T8" fmla="*/ 26 w 26"/>
                  <a:gd name="T9" fmla="*/ 55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61">
                    <a:moveTo>
                      <a:pt x="26" y="55"/>
                    </a:moveTo>
                    <a:cubicBezTo>
                      <a:pt x="25" y="57"/>
                      <a:pt x="24" y="59"/>
                      <a:pt x="23" y="61"/>
                    </a:cubicBezTo>
                    <a:cubicBezTo>
                      <a:pt x="17" y="41"/>
                      <a:pt x="13" y="21"/>
                      <a:pt x="0" y="5"/>
                    </a:cubicBezTo>
                    <a:cubicBezTo>
                      <a:pt x="0" y="3"/>
                      <a:pt x="0" y="1"/>
                      <a:pt x="0" y="0"/>
                    </a:cubicBezTo>
                    <a:cubicBezTo>
                      <a:pt x="15" y="15"/>
                      <a:pt x="21" y="35"/>
                      <a:pt x="26" y="55"/>
                    </a:cubicBezTo>
                    <a:close/>
                  </a:path>
                </a:pathLst>
              </a:custGeom>
              <a:solidFill>
                <a:srgbClr val="81A5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30" name="Freeform 433"/>
              <p:cNvSpPr>
                <a:spLocks/>
              </p:cNvSpPr>
              <p:nvPr userDrawn="1"/>
            </p:nvSpPr>
            <p:spPr bwMode="auto">
              <a:xfrm>
                <a:off x="186" y="227"/>
                <a:ext cx="37" cy="23"/>
              </a:xfrm>
              <a:custGeom>
                <a:avLst/>
                <a:gdLst>
                  <a:gd name="T0" fmla="*/ 0 w 25"/>
                  <a:gd name="T1" fmla="*/ 0 h 16"/>
                  <a:gd name="T2" fmla="*/ 24 w 25"/>
                  <a:gd name="T3" fmla="*/ 0 h 16"/>
                  <a:gd name="T4" fmla="*/ 17 w 25"/>
                  <a:gd name="T5" fmla="*/ 14 h 16"/>
                  <a:gd name="T6" fmla="*/ 0 w 25"/>
                  <a:gd name="T7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" h="16">
                    <a:moveTo>
                      <a:pt x="0" y="0"/>
                    </a:moveTo>
                    <a:cubicBezTo>
                      <a:pt x="8" y="0"/>
                      <a:pt x="16" y="0"/>
                      <a:pt x="24" y="0"/>
                    </a:cubicBezTo>
                    <a:cubicBezTo>
                      <a:pt x="24" y="5"/>
                      <a:pt x="25" y="13"/>
                      <a:pt x="17" y="14"/>
                    </a:cubicBezTo>
                    <a:cubicBezTo>
                      <a:pt x="7" y="16"/>
                      <a:pt x="4" y="7"/>
                      <a:pt x="0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31" name="Freeform 434"/>
              <p:cNvSpPr>
                <a:spLocks/>
              </p:cNvSpPr>
              <p:nvPr userDrawn="1"/>
            </p:nvSpPr>
            <p:spPr bwMode="auto">
              <a:xfrm>
                <a:off x="993" y="231"/>
                <a:ext cx="22" cy="44"/>
              </a:xfrm>
              <a:custGeom>
                <a:avLst/>
                <a:gdLst>
                  <a:gd name="T0" fmla="*/ 15 w 15"/>
                  <a:gd name="T1" fmla="*/ 21 h 30"/>
                  <a:gd name="T2" fmla="*/ 4 w 15"/>
                  <a:gd name="T3" fmla="*/ 23 h 30"/>
                  <a:gd name="T4" fmla="*/ 6 w 15"/>
                  <a:gd name="T5" fmla="*/ 4 h 30"/>
                  <a:gd name="T6" fmla="*/ 15 w 15"/>
                  <a:gd name="T7" fmla="*/ 12 h 30"/>
                  <a:gd name="T8" fmla="*/ 15 w 15"/>
                  <a:gd name="T9" fmla="*/ 21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30">
                    <a:moveTo>
                      <a:pt x="15" y="21"/>
                    </a:moveTo>
                    <a:cubicBezTo>
                      <a:pt x="12" y="25"/>
                      <a:pt x="8" y="30"/>
                      <a:pt x="4" y="23"/>
                    </a:cubicBezTo>
                    <a:cubicBezTo>
                      <a:pt x="1" y="18"/>
                      <a:pt x="0" y="9"/>
                      <a:pt x="6" y="4"/>
                    </a:cubicBezTo>
                    <a:cubicBezTo>
                      <a:pt x="11" y="0"/>
                      <a:pt x="14" y="6"/>
                      <a:pt x="15" y="12"/>
                    </a:cubicBezTo>
                    <a:cubicBezTo>
                      <a:pt x="15" y="15"/>
                      <a:pt x="15" y="18"/>
                      <a:pt x="15" y="21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32" name="Freeform 435"/>
              <p:cNvSpPr>
                <a:spLocks/>
              </p:cNvSpPr>
              <p:nvPr userDrawn="1"/>
            </p:nvSpPr>
            <p:spPr bwMode="auto">
              <a:xfrm>
                <a:off x="391" y="153"/>
                <a:ext cx="35" cy="29"/>
              </a:xfrm>
              <a:custGeom>
                <a:avLst/>
                <a:gdLst>
                  <a:gd name="T0" fmla="*/ 24 w 24"/>
                  <a:gd name="T1" fmla="*/ 20 h 20"/>
                  <a:gd name="T2" fmla="*/ 0 w 24"/>
                  <a:gd name="T3" fmla="*/ 10 h 20"/>
                  <a:gd name="T4" fmla="*/ 14 w 24"/>
                  <a:gd name="T5" fmla="*/ 2 h 20"/>
                  <a:gd name="T6" fmla="*/ 24 w 24"/>
                  <a:gd name="T7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20">
                    <a:moveTo>
                      <a:pt x="24" y="20"/>
                    </a:moveTo>
                    <a:cubicBezTo>
                      <a:pt x="16" y="15"/>
                      <a:pt x="9" y="12"/>
                      <a:pt x="0" y="10"/>
                    </a:cubicBezTo>
                    <a:cubicBezTo>
                      <a:pt x="3" y="4"/>
                      <a:pt x="7" y="0"/>
                      <a:pt x="14" y="2"/>
                    </a:cubicBezTo>
                    <a:cubicBezTo>
                      <a:pt x="23" y="5"/>
                      <a:pt x="24" y="12"/>
                      <a:pt x="24" y="2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33" name="Freeform 436"/>
              <p:cNvSpPr>
                <a:spLocks/>
              </p:cNvSpPr>
              <p:nvPr userDrawn="1"/>
            </p:nvSpPr>
            <p:spPr bwMode="auto">
              <a:xfrm>
                <a:off x="331" y="175"/>
                <a:ext cx="31" cy="38"/>
              </a:xfrm>
              <a:custGeom>
                <a:avLst/>
                <a:gdLst>
                  <a:gd name="T0" fmla="*/ 0 w 21"/>
                  <a:gd name="T1" fmla="*/ 5 h 26"/>
                  <a:gd name="T2" fmla="*/ 15 w 21"/>
                  <a:gd name="T3" fmla="*/ 26 h 26"/>
                  <a:gd name="T4" fmla="*/ 0 w 21"/>
                  <a:gd name="T5" fmla="*/ 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" h="26">
                    <a:moveTo>
                      <a:pt x="0" y="5"/>
                    </a:moveTo>
                    <a:cubicBezTo>
                      <a:pt x="21" y="0"/>
                      <a:pt x="13" y="16"/>
                      <a:pt x="15" y="26"/>
                    </a:cubicBezTo>
                    <a:cubicBezTo>
                      <a:pt x="3" y="23"/>
                      <a:pt x="0" y="15"/>
                      <a:pt x="0" y="5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34" name="Freeform 437"/>
              <p:cNvSpPr>
                <a:spLocks/>
              </p:cNvSpPr>
              <p:nvPr userDrawn="1"/>
            </p:nvSpPr>
            <p:spPr bwMode="auto">
              <a:xfrm>
                <a:off x="2339" y="289"/>
                <a:ext cx="38" cy="17"/>
              </a:xfrm>
              <a:custGeom>
                <a:avLst/>
                <a:gdLst>
                  <a:gd name="T0" fmla="*/ 0 w 26"/>
                  <a:gd name="T1" fmla="*/ 4 h 12"/>
                  <a:gd name="T2" fmla="*/ 19 w 26"/>
                  <a:gd name="T3" fmla="*/ 0 h 12"/>
                  <a:gd name="T4" fmla="*/ 26 w 26"/>
                  <a:gd name="T5" fmla="*/ 6 h 12"/>
                  <a:gd name="T6" fmla="*/ 19 w 26"/>
                  <a:gd name="T7" fmla="*/ 12 h 12"/>
                  <a:gd name="T8" fmla="*/ 0 w 26"/>
                  <a:gd name="T9" fmla="*/ 7 h 12"/>
                  <a:gd name="T10" fmla="*/ 0 w 26"/>
                  <a:gd name="T11" fmla="*/ 4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12">
                    <a:moveTo>
                      <a:pt x="0" y="4"/>
                    </a:moveTo>
                    <a:cubicBezTo>
                      <a:pt x="6" y="3"/>
                      <a:pt x="13" y="1"/>
                      <a:pt x="19" y="0"/>
                    </a:cubicBezTo>
                    <a:cubicBezTo>
                      <a:pt x="23" y="0"/>
                      <a:pt x="26" y="2"/>
                      <a:pt x="26" y="6"/>
                    </a:cubicBezTo>
                    <a:cubicBezTo>
                      <a:pt x="26" y="10"/>
                      <a:pt x="23" y="12"/>
                      <a:pt x="19" y="12"/>
                    </a:cubicBezTo>
                    <a:cubicBezTo>
                      <a:pt x="13" y="11"/>
                      <a:pt x="6" y="9"/>
                      <a:pt x="0" y="7"/>
                    </a:cubicBezTo>
                    <a:cubicBezTo>
                      <a:pt x="0" y="6"/>
                      <a:pt x="0" y="5"/>
                      <a:pt x="0" y="4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35" name="Freeform 438"/>
              <p:cNvSpPr>
                <a:spLocks/>
              </p:cNvSpPr>
              <p:nvPr userDrawn="1"/>
            </p:nvSpPr>
            <p:spPr bwMode="auto">
              <a:xfrm>
                <a:off x="432" y="464"/>
                <a:ext cx="45" cy="22"/>
              </a:xfrm>
              <a:custGeom>
                <a:avLst/>
                <a:gdLst>
                  <a:gd name="T0" fmla="*/ 11 w 30"/>
                  <a:gd name="T1" fmla="*/ 14 h 15"/>
                  <a:gd name="T2" fmla="*/ 0 w 30"/>
                  <a:gd name="T3" fmla="*/ 9 h 15"/>
                  <a:gd name="T4" fmla="*/ 2 w 30"/>
                  <a:gd name="T5" fmla="*/ 4 h 15"/>
                  <a:gd name="T6" fmla="*/ 12 w 30"/>
                  <a:gd name="T7" fmla="*/ 7 h 15"/>
                  <a:gd name="T8" fmla="*/ 22 w 30"/>
                  <a:gd name="T9" fmla="*/ 7 h 15"/>
                  <a:gd name="T10" fmla="*/ 29 w 30"/>
                  <a:gd name="T11" fmla="*/ 8 h 15"/>
                  <a:gd name="T12" fmla="*/ 24 w 30"/>
                  <a:gd name="T13" fmla="*/ 13 h 15"/>
                  <a:gd name="T14" fmla="*/ 11 w 30"/>
                  <a:gd name="T15" fmla="*/ 14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" h="15">
                    <a:moveTo>
                      <a:pt x="11" y="14"/>
                    </a:moveTo>
                    <a:cubicBezTo>
                      <a:pt x="6" y="15"/>
                      <a:pt x="2" y="13"/>
                      <a:pt x="0" y="9"/>
                    </a:cubicBezTo>
                    <a:cubicBezTo>
                      <a:pt x="0" y="7"/>
                      <a:pt x="1" y="5"/>
                      <a:pt x="2" y="4"/>
                    </a:cubicBezTo>
                    <a:cubicBezTo>
                      <a:pt x="6" y="0"/>
                      <a:pt x="9" y="5"/>
                      <a:pt x="12" y="7"/>
                    </a:cubicBezTo>
                    <a:cubicBezTo>
                      <a:pt x="15" y="11"/>
                      <a:pt x="18" y="10"/>
                      <a:pt x="22" y="7"/>
                    </a:cubicBezTo>
                    <a:cubicBezTo>
                      <a:pt x="24" y="4"/>
                      <a:pt x="28" y="5"/>
                      <a:pt x="29" y="8"/>
                    </a:cubicBezTo>
                    <a:cubicBezTo>
                      <a:pt x="30" y="12"/>
                      <a:pt x="27" y="13"/>
                      <a:pt x="24" y="13"/>
                    </a:cubicBezTo>
                    <a:cubicBezTo>
                      <a:pt x="19" y="14"/>
                      <a:pt x="15" y="14"/>
                      <a:pt x="11" y="14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36" name="Freeform 439"/>
              <p:cNvSpPr>
                <a:spLocks/>
              </p:cNvSpPr>
              <p:nvPr userDrawn="1"/>
            </p:nvSpPr>
            <p:spPr bwMode="auto">
              <a:xfrm>
                <a:off x="823" y="144"/>
                <a:ext cx="34" cy="34"/>
              </a:xfrm>
              <a:custGeom>
                <a:avLst/>
                <a:gdLst>
                  <a:gd name="T0" fmla="*/ 12 w 23"/>
                  <a:gd name="T1" fmla="*/ 23 h 23"/>
                  <a:gd name="T2" fmla="*/ 6 w 23"/>
                  <a:gd name="T3" fmla="*/ 9 h 23"/>
                  <a:gd name="T4" fmla="*/ 23 w 23"/>
                  <a:gd name="T5" fmla="*/ 10 h 23"/>
                  <a:gd name="T6" fmla="*/ 12 w 23"/>
                  <a:gd name="T7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" h="23">
                    <a:moveTo>
                      <a:pt x="12" y="23"/>
                    </a:moveTo>
                    <a:cubicBezTo>
                      <a:pt x="7" y="19"/>
                      <a:pt x="0" y="17"/>
                      <a:pt x="6" y="9"/>
                    </a:cubicBezTo>
                    <a:cubicBezTo>
                      <a:pt x="12" y="0"/>
                      <a:pt x="18" y="7"/>
                      <a:pt x="23" y="10"/>
                    </a:cubicBezTo>
                    <a:cubicBezTo>
                      <a:pt x="21" y="16"/>
                      <a:pt x="15" y="18"/>
                      <a:pt x="12" y="23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37" name="Freeform 440"/>
              <p:cNvSpPr>
                <a:spLocks/>
              </p:cNvSpPr>
              <p:nvPr userDrawn="1"/>
            </p:nvSpPr>
            <p:spPr bwMode="auto">
              <a:xfrm>
                <a:off x="378" y="545"/>
                <a:ext cx="35" cy="36"/>
              </a:xfrm>
              <a:custGeom>
                <a:avLst/>
                <a:gdLst>
                  <a:gd name="T0" fmla="*/ 24 w 24"/>
                  <a:gd name="T1" fmla="*/ 24 h 24"/>
                  <a:gd name="T2" fmla="*/ 2 w 24"/>
                  <a:gd name="T3" fmla="*/ 11 h 24"/>
                  <a:gd name="T4" fmla="*/ 2 w 24"/>
                  <a:gd name="T5" fmla="*/ 3 h 24"/>
                  <a:gd name="T6" fmla="*/ 8 w 24"/>
                  <a:gd name="T7" fmla="*/ 3 h 24"/>
                  <a:gd name="T8" fmla="*/ 24 w 24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24" y="24"/>
                    </a:moveTo>
                    <a:cubicBezTo>
                      <a:pt x="14" y="22"/>
                      <a:pt x="10" y="13"/>
                      <a:pt x="2" y="11"/>
                    </a:cubicBezTo>
                    <a:cubicBezTo>
                      <a:pt x="0" y="10"/>
                      <a:pt x="0" y="6"/>
                      <a:pt x="2" y="3"/>
                    </a:cubicBezTo>
                    <a:cubicBezTo>
                      <a:pt x="3" y="1"/>
                      <a:pt x="6" y="0"/>
                      <a:pt x="8" y="3"/>
                    </a:cubicBezTo>
                    <a:cubicBezTo>
                      <a:pt x="12" y="10"/>
                      <a:pt x="21" y="14"/>
                      <a:pt x="24" y="24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38" name="Freeform 441"/>
              <p:cNvSpPr>
                <a:spLocks/>
              </p:cNvSpPr>
              <p:nvPr userDrawn="1"/>
            </p:nvSpPr>
            <p:spPr bwMode="auto">
              <a:xfrm>
                <a:off x="406" y="231"/>
                <a:ext cx="32" cy="35"/>
              </a:xfrm>
              <a:custGeom>
                <a:avLst/>
                <a:gdLst>
                  <a:gd name="T0" fmla="*/ 5 w 22"/>
                  <a:gd name="T1" fmla="*/ 24 h 24"/>
                  <a:gd name="T2" fmla="*/ 8 w 22"/>
                  <a:gd name="T3" fmla="*/ 0 h 24"/>
                  <a:gd name="T4" fmla="*/ 5 w 22"/>
                  <a:gd name="T5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" h="24">
                    <a:moveTo>
                      <a:pt x="5" y="24"/>
                    </a:moveTo>
                    <a:cubicBezTo>
                      <a:pt x="0" y="15"/>
                      <a:pt x="0" y="7"/>
                      <a:pt x="8" y="0"/>
                    </a:cubicBezTo>
                    <a:cubicBezTo>
                      <a:pt x="11" y="8"/>
                      <a:pt x="22" y="18"/>
                      <a:pt x="5" y="24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39" name="Freeform 442"/>
              <p:cNvSpPr>
                <a:spLocks/>
              </p:cNvSpPr>
              <p:nvPr userDrawn="1"/>
            </p:nvSpPr>
            <p:spPr bwMode="auto">
              <a:xfrm>
                <a:off x="342" y="520"/>
                <a:ext cx="27" cy="34"/>
              </a:xfrm>
              <a:custGeom>
                <a:avLst/>
                <a:gdLst>
                  <a:gd name="T0" fmla="*/ 18 w 18"/>
                  <a:gd name="T1" fmla="*/ 0 h 23"/>
                  <a:gd name="T2" fmla="*/ 7 w 18"/>
                  <a:gd name="T3" fmla="*/ 22 h 23"/>
                  <a:gd name="T4" fmla="*/ 1 w 18"/>
                  <a:gd name="T5" fmla="*/ 17 h 23"/>
                  <a:gd name="T6" fmla="*/ 18 w 18"/>
                  <a:gd name="T7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23">
                    <a:moveTo>
                      <a:pt x="18" y="0"/>
                    </a:moveTo>
                    <a:cubicBezTo>
                      <a:pt x="11" y="9"/>
                      <a:pt x="16" y="19"/>
                      <a:pt x="7" y="22"/>
                    </a:cubicBezTo>
                    <a:cubicBezTo>
                      <a:pt x="3" y="23"/>
                      <a:pt x="1" y="20"/>
                      <a:pt x="1" y="17"/>
                    </a:cubicBezTo>
                    <a:cubicBezTo>
                      <a:pt x="0" y="7"/>
                      <a:pt x="6" y="4"/>
                      <a:pt x="18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40" name="Freeform 443"/>
              <p:cNvSpPr>
                <a:spLocks/>
              </p:cNvSpPr>
              <p:nvPr userDrawn="1"/>
            </p:nvSpPr>
            <p:spPr bwMode="auto">
              <a:xfrm>
                <a:off x="339" y="565"/>
                <a:ext cx="23" cy="31"/>
              </a:xfrm>
              <a:custGeom>
                <a:avLst/>
                <a:gdLst>
                  <a:gd name="T0" fmla="*/ 0 w 15"/>
                  <a:gd name="T1" fmla="*/ 8 h 21"/>
                  <a:gd name="T2" fmla="*/ 4 w 15"/>
                  <a:gd name="T3" fmla="*/ 1 h 21"/>
                  <a:gd name="T4" fmla="*/ 14 w 15"/>
                  <a:gd name="T5" fmla="*/ 13 h 21"/>
                  <a:gd name="T6" fmla="*/ 8 w 15"/>
                  <a:gd name="T7" fmla="*/ 20 h 21"/>
                  <a:gd name="T8" fmla="*/ 0 w 15"/>
                  <a:gd name="T9" fmla="*/ 8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21">
                    <a:moveTo>
                      <a:pt x="0" y="8"/>
                    </a:moveTo>
                    <a:cubicBezTo>
                      <a:pt x="0" y="4"/>
                      <a:pt x="0" y="0"/>
                      <a:pt x="4" y="1"/>
                    </a:cubicBezTo>
                    <a:cubicBezTo>
                      <a:pt x="10" y="2"/>
                      <a:pt x="13" y="8"/>
                      <a:pt x="14" y="13"/>
                    </a:cubicBezTo>
                    <a:cubicBezTo>
                      <a:pt x="15" y="17"/>
                      <a:pt x="12" y="21"/>
                      <a:pt x="8" y="20"/>
                    </a:cubicBezTo>
                    <a:cubicBezTo>
                      <a:pt x="2" y="18"/>
                      <a:pt x="2" y="12"/>
                      <a:pt x="0" y="8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41" name="Freeform 444"/>
              <p:cNvSpPr>
                <a:spLocks/>
              </p:cNvSpPr>
              <p:nvPr userDrawn="1"/>
            </p:nvSpPr>
            <p:spPr bwMode="auto">
              <a:xfrm>
                <a:off x="527" y="376"/>
                <a:ext cx="25" cy="34"/>
              </a:xfrm>
              <a:custGeom>
                <a:avLst/>
                <a:gdLst>
                  <a:gd name="T0" fmla="*/ 0 w 17"/>
                  <a:gd name="T1" fmla="*/ 4 h 23"/>
                  <a:gd name="T2" fmla="*/ 3 w 17"/>
                  <a:gd name="T3" fmla="*/ 1 h 23"/>
                  <a:gd name="T4" fmla="*/ 16 w 17"/>
                  <a:gd name="T5" fmla="*/ 16 h 23"/>
                  <a:gd name="T6" fmla="*/ 15 w 17"/>
                  <a:gd name="T7" fmla="*/ 21 h 23"/>
                  <a:gd name="T8" fmla="*/ 9 w 17"/>
                  <a:gd name="T9" fmla="*/ 19 h 23"/>
                  <a:gd name="T10" fmla="*/ 0 w 17"/>
                  <a:gd name="T11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" h="23">
                    <a:moveTo>
                      <a:pt x="0" y="4"/>
                    </a:moveTo>
                    <a:cubicBezTo>
                      <a:pt x="1" y="3"/>
                      <a:pt x="2" y="2"/>
                      <a:pt x="3" y="1"/>
                    </a:cubicBezTo>
                    <a:cubicBezTo>
                      <a:pt x="14" y="0"/>
                      <a:pt x="14" y="9"/>
                      <a:pt x="16" y="16"/>
                    </a:cubicBezTo>
                    <a:cubicBezTo>
                      <a:pt x="17" y="18"/>
                      <a:pt x="17" y="20"/>
                      <a:pt x="15" y="21"/>
                    </a:cubicBezTo>
                    <a:cubicBezTo>
                      <a:pt x="12" y="23"/>
                      <a:pt x="10" y="22"/>
                      <a:pt x="9" y="19"/>
                    </a:cubicBezTo>
                    <a:cubicBezTo>
                      <a:pt x="6" y="14"/>
                      <a:pt x="3" y="9"/>
                      <a:pt x="0" y="4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42" name="Freeform 445"/>
              <p:cNvSpPr>
                <a:spLocks/>
              </p:cNvSpPr>
              <p:nvPr userDrawn="1"/>
            </p:nvSpPr>
            <p:spPr bwMode="auto">
              <a:xfrm>
                <a:off x="1939" y="88"/>
                <a:ext cx="66" cy="24"/>
              </a:xfrm>
              <a:custGeom>
                <a:avLst/>
                <a:gdLst>
                  <a:gd name="T0" fmla="*/ 45 w 45"/>
                  <a:gd name="T1" fmla="*/ 9 h 16"/>
                  <a:gd name="T2" fmla="*/ 41 w 45"/>
                  <a:gd name="T3" fmla="*/ 12 h 16"/>
                  <a:gd name="T4" fmla="*/ 21 w 45"/>
                  <a:gd name="T5" fmla="*/ 11 h 16"/>
                  <a:gd name="T6" fmla="*/ 0 w 45"/>
                  <a:gd name="T7" fmla="*/ 7 h 16"/>
                  <a:gd name="T8" fmla="*/ 1 w 45"/>
                  <a:gd name="T9" fmla="*/ 2 h 16"/>
                  <a:gd name="T10" fmla="*/ 23 w 45"/>
                  <a:gd name="T11" fmla="*/ 6 h 16"/>
                  <a:gd name="T12" fmla="*/ 45 w 45"/>
                  <a:gd name="T13" fmla="*/ 9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16">
                    <a:moveTo>
                      <a:pt x="45" y="9"/>
                    </a:moveTo>
                    <a:cubicBezTo>
                      <a:pt x="43" y="10"/>
                      <a:pt x="42" y="11"/>
                      <a:pt x="41" y="12"/>
                    </a:cubicBezTo>
                    <a:cubicBezTo>
                      <a:pt x="35" y="8"/>
                      <a:pt x="28" y="10"/>
                      <a:pt x="21" y="11"/>
                    </a:cubicBezTo>
                    <a:cubicBezTo>
                      <a:pt x="14" y="13"/>
                      <a:pt x="6" y="16"/>
                      <a:pt x="0" y="7"/>
                    </a:cubicBezTo>
                    <a:cubicBezTo>
                      <a:pt x="0" y="6"/>
                      <a:pt x="1" y="4"/>
                      <a:pt x="1" y="2"/>
                    </a:cubicBezTo>
                    <a:cubicBezTo>
                      <a:pt x="7" y="11"/>
                      <a:pt x="15" y="9"/>
                      <a:pt x="23" y="6"/>
                    </a:cubicBezTo>
                    <a:cubicBezTo>
                      <a:pt x="30" y="3"/>
                      <a:pt x="38" y="0"/>
                      <a:pt x="45" y="9"/>
                    </a:cubicBezTo>
                    <a:close/>
                  </a:path>
                </a:pathLst>
              </a:custGeom>
              <a:solidFill>
                <a:srgbClr val="6092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43" name="Freeform 446"/>
              <p:cNvSpPr>
                <a:spLocks/>
              </p:cNvSpPr>
              <p:nvPr userDrawn="1"/>
            </p:nvSpPr>
            <p:spPr bwMode="auto">
              <a:xfrm>
                <a:off x="338" y="483"/>
                <a:ext cx="22" cy="27"/>
              </a:xfrm>
              <a:custGeom>
                <a:avLst/>
                <a:gdLst>
                  <a:gd name="T0" fmla="*/ 15 w 15"/>
                  <a:gd name="T1" fmla="*/ 9 h 18"/>
                  <a:gd name="T2" fmla="*/ 7 w 15"/>
                  <a:gd name="T3" fmla="*/ 17 h 18"/>
                  <a:gd name="T4" fmla="*/ 0 w 15"/>
                  <a:gd name="T5" fmla="*/ 8 h 18"/>
                  <a:gd name="T6" fmla="*/ 7 w 15"/>
                  <a:gd name="T7" fmla="*/ 0 h 18"/>
                  <a:gd name="T8" fmla="*/ 15 w 15"/>
                  <a:gd name="T9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8">
                    <a:moveTo>
                      <a:pt x="15" y="9"/>
                    </a:moveTo>
                    <a:cubicBezTo>
                      <a:pt x="14" y="14"/>
                      <a:pt x="11" y="17"/>
                      <a:pt x="7" y="17"/>
                    </a:cubicBezTo>
                    <a:cubicBezTo>
                      <a:pt x="1" y="18"/>
                      <a:pt x="0" y="12"/>
                      <a:pt x="0" y="8"/>
                    </a:cubicBezTo>
                    <a:cubicBezTo>
                      <a:pt x="0" y="4"/>
                      <a:pt x="4" y="0"/>
                      <a:pt x="7" y="0"/>
                    </a:cubicBezTo>
                    <a:cubicBezTo>
                      <a:pt x="11" y="0"/>
                      <a:pt x="13" y="6"/>
                      <a:pt x="15" y="9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44" name="Freeform 447"/>
              <p:cNvSpPr>
                <a:spLocks/>
              </p:cNvSpPr>
              <p:nvPr userDrawn="1"/>
            </p:nvSpPr>
            <p:spPr bwMode="auto">
              <a:xfrm>
                <a:off x="1011" y="342"/>
                <a:ext cx="60" cy="26"/>
              </a:xfrm>
              <a:custGeom>
                <a:avLst/>
                <a:gdLst>
                  <a:gd name="T0" fmla="*/ 0 w 41"/>
                  <a:gd name="T1" fmla="*/ 3 h 18"/>
                  <a:gd name="T2" fmla="*/ 5 w 41"/>
                  <a:gd name="T3" fmla="*/ 0 h 18"/>
                  <a:gd name="T4" fmla="*/ 39 w 41"/>
                  <a:gd name="T5" fmla="*/ 3 h 18"/>
                  <a:gd name="T6" fmla="*/ 41 w 41"/>
                  <a:gd name="T7" fmla="*/ 6 h 18"/>
                  <a:gd name="T8" fmla="*/ 0 w 41"/>
                  <a:gd name="T9" fmla="*/ 3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18">
                    <a:moveTo>
                      <a:pt x="0" y="3"/>
                    </a:moveTo>
                    <a:cubicBezTo>
                      <a:pt x="2" y="3"/>
                      <a:pt x="5" y="3"/>
                      <a:pt x="5" y="0"/>
                    </a:cubicBezTo>
                    <a:cubicBezTo>
                      <a:pt x="16" y="7"/>
                      <a:pt x="27" y="9"/>
                      <a:pt x="39" y="3"/>
                    </a:cubicBezTo>
                    <a:cubicBezTo>
                      <a:pt x="39" y="4"/>
                      <a:pt x="40" y="5"/>
                      <a:pt x="41" y="6"/>
                    </a:cubicBezTo>
                    <a:cubicBezTo>
                      <a:pt x="27" y="18"/>
                      <a:pt x="13" y="10"/>
                      <a:pt x="0" y="3"/>
                    </a:cubicBezTo>
                    <a:close/>
                  </a:path>
                </a:pathLst>
              </a:custGeom>
              <a:solidFill>
                <a:srgbClr val="89B1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45" name="Freeform 448"/>
              <p:cNvSpPr>
                <a:spLocks/>
              </p:cNvSpPr>
              <p:nvPr userDrawn="1"/>
            </p:nvSpPr>
            <p:spPr bwMode="auto">
              <a:xfrm>
                <a:off x="1306" y="26"/>
                <a:ext cx="62" cy="26"/>
              </a:xfrm>
              <a:custGeom>
                <a:avLst/>
                <a:gdLst>
                  <a:gd name="T0" fmla="*/ 42 w 42"/>
                  <a:gd name="T1" fmla="*/ 18 h 18"/>
                  <a:gd name="T2" fmla="*/ 19 w 42"/>
                  <a:gd name="T3" fmla="*/ 12 h 18"/>
                  <a:gd name="T4" fmla="*/ 0 w 42"/>
                  <a:gd name="T5" fmla="*/ 10 h 18"/>
                  <a:gd name="T6" fmla="*/ 12 w 42"/>
                  <a:gd name="T7" fmla="*/ 6 h 18"/>
                  <a:gd name="T8" fmla="*/ 42 w 42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18">
                    <a:moveTo>
                      <a:pt x="42" y="18"/>
                    </a:moveTo>
                    <a:cubicBezTo>
                      <a:pt x="35" y="13"/>
                      <a:pt x="29" y="8"/>
                      <a:pt x="19" y="12"/>
                    </a:cubicBezTo>
                    <a:cubicBezTo>
                      <a:pt x="13" y="14"/>
                      <a:pt x="6" y="13"/>
                      <a:pt x="0" y="10"/>
                    </a:cubicBezTo>
                    <a:cubicBezTo>
                      <a:pt x="4" y="8"/>
                      <a:pt x="10" y="12"/>
                      <a:pt x="12" y="6"/>
                    </a:cubicBezTo>
                    <a:cubicBezTo>
                      <a:pt x="23" y="8"/>
                      <a:pt x="38" y="0"/>
                      <a:pt x="42" y="18"/>
                    </a:cubicBezTo>
                    <a:close/>
                  </a:path>
                </a:pathLst>
              </a:custGeom>
              <a:solidFill>
                <a:srgbClr val="7C9E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46" name="Freeform 449"/>
              <p:cNvSpPr>
                <a:spLocks/>
              </p:cNvSpPr>
              <p:nvPr userDrawn="1"/>
            </p:nvSpPr>
            <p:spPr bwMode="auto">
              <a:xfrm>
                <a:off x="308" y="600"/>
                <a:ext cx="23" cy="25"/>
              </a:xfrm>
              <a:custGeom>
                <a:avLst/>
                <a:gdLst>
                  <a:gd name="T0" fmla="*/ 9 w 15"/>
                  <a:gd name="T1" fmla="*/ 17 h 17"/>
                  <a:gd name="T2" fmla="*/ 1 w 15"/>
                  <a:gd name="T3" fmla="*/ 8 h 17"/>
                  <a:gd name="T4" fmla="*/ 6 w 15"/>
                  <a:gd name="T5" fmla="*/ 1 h 17"/>
                  <a:gd name="T6" fmla="*/ 14 w 15"/>
                  <a:gd name="T7" fmla="*/ 9 h 17"/>
                  <a:gd name="T8" fmla="*/ 9 w 15"/>
                  <a:gd name="T9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7">
                    <a:moveTo>
                      <a:pt x="9" y="17"/>
                    </a:moveTo>
                    <a:cubicBezTo>
                      <a:pt x="4" y="16"/>
                      <a:pt x="3" y="12"/>
                      <a:pt x="1" y="8"/>
                    </a:cubicBezTo>
                    <a:cubicBezTo>
                      <a:pt x="0" y="3"/>
                      <a:pt x="3" y="1"/>
                      <a:pt x="6" y="1"/>
                    </a:cubicBezTo>
                    <a:cubicBezTo>
                      <a:pt x="12" y="0"/>
                      <a:pt x="13" y="5"/>
                      <a:pt x="14" y="9"/>
                    </a:cubicBezTo>
                    <a:cubicBezTo>
                      <a:pt x="15" y="13"/>
                      <a:pt x="13" y="16"/>
                      <a:pt x="9" y="17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47" name="Freeform 450"/>
              <p:cNvSpPr>
                <a:spLocks/>
              </p:cNvSpPr>
              <p:nvPr userDrawn="1"/>
            </p:nvSpPr>
            <p:spPr bwMode="auto">
              <a:xfrm>
                <a:off x="1554" y="21"/>
                <a:ext cx="26" cy="30"/>
              </a:xfrm>
              <a:custGeom>
                <a:avLst/>
                <a:gdLst>
                  <a:gd name="T0" fmla="*/ 4 w 18"/>
                  <a:gd name="T1" fmla="*/ 15 h 20"/>
                  <a:gd name="T2" fmla="*/ 8 w 18"/>
                  <a:gd name="T3" fmla="*/ 1 h 20"/>
                  <a:gd name="T4" fmla="*/ 14 w 18"/>
                  <a:gd name="T5" fmla="*/ 2 h 20"/>
                  <a:gd name="T6" fmla="*/ 13 w 18"/>
                  <a:gd name="T7" fmla="*/ 16 h 20"/>
                  <a:gd name="T8" fmla="*/ 4 w 18"/>
                  <a:gd name="T9" fmla="*/ 15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20">
                    <a:moveTo>
                      <a:pt x="4" y="15"/>
                    </a:moveTo>
                    <a:cubicBezTo>
                      <a:pt x="6" y="11"/>
                      <a:pt x="0" y="4"/>
                      <a:pt x="8" y="1"/>
                    </a:cubicBezTo>
                    <a:cubicBezTo>
                      <a:pt x="10" y="0"/>
                      <a:pt x="13" y="0"/>
                      <a:pt x="14" y="2"/>
                    </a:cubicBezTo>
                    <a:cubicBezTo>
                      <a:pt x="18" y="7"/>
                      <a:pt x="14" y="11"/>
                      <a:pt x="13" y="16"/>
                    </a:cubicBezTo>
                    <a:cubicBezTo>
                      <a:pt x="10" y="20"/>
                      <a:pt x="7" y="18"/>
                      <a:pt x="4" y="15"/>
                    </a:cubicBezTo>
                    <a:close/>
                  </a:path>
                </a:pathLst>
              </a:custGeom>
              <a:solidFill>
                <a:srgbClr val="3685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48" name="Freeform 451"/>
              <p:cNvSpPr>
                <a:spLocks/>
              </p:cNvSpPr>
              <p:nvPr userDrawn="1"/>
            </p:nvSpPr>
            <p:spPr bwMode="auto">
              <a:xfrm>
                <a:off x="1470" y="92"/>
                <a:ext cx="25" cy="18"/>
              </a:xfrm>
              <a:custGeom>
                <a:avLst/>
                <a:gdLst>
                  <a:gd name="T0" fmla="*/ 10 w 17"/>
                  <a:gd name="T1" fmla="*/ 0 h 12"/>
                  <a:gd name="T2" fmla="*/ 16 w 17"/>
                  <a:gd name="T3" fmla="*/ 6 h 12"/>
                  <a:gd name="T4" fmla="*/ 9 w 17"/>
                  <a:gd name="T5" fmla="*/ 12 h 12"/>
                  <a:gd name="T6" fmla="*/ 1 w 17"/>
                  <a:gd name="T7" fmla="*/ 5 h 12"/>
                  <a:gd name="T8" fmla="*/ 10 w 17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2">
                    <a:moveTo>
                      <a:pt x="10" y="0"/>
                    </a:moveTo>
                    <a:cubicBezTo>
                      <a:pt x="13" y="0"/>
                      <a:pt x="17" y="1"/>
                      <a:pt x="16" y="6"/>
                    </a:cubicBezTo>
                    <a:cubicBezTo>
                      <a:pt x="15" y="10"/>
                      <a:pt x="13" y="12"/>
                      <a:pt x="9" y="12"/>
                    </a:cubicBezTo>
                    <a:cubicBezTo>
                      <a:pt x="5" y="11"/>
                      <a:pt x="0" y="10"/>
                      <a:pt x="1" y="5"/>
                    </a:cubicBezTo>
                    <a:cubicBezTo>
                      <a:pt x="1" y="0"/>
                      <a:pt x="6" y="0"/>
                      <a:pt x="10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49" name="Freeform 452"/>
              <p:cNvSpPr>
                <a:spLocks/>
              </p:cNvSpPr>
              <p:nvPr userDrawn="1"/>
            </p:nvSpPr>
            <p:spPr bwMode="auto">
              <a:xfrm>
                <a:off x="995" y="293"/>
                <a:ext cx="20" cy="30"/>
              </a:xfrm>
              <a:custGeom>
                <a:avLst/>
                <a:gdLst>
                  <a:gd name="T0" fmla="*/ 8 w 14"/>
                  <a:gd name="T1" fmla="*/ 0 h 20"/>
                  <a:gd name="T2" fmla="*/ 14 w 14"/>
                  <a:gd name="T3" fmla="*/ 12 h 20"/>
                  <a:gd name="T4" fmla="*/ 4 w 14"/>
                  <a:gd name="T5" fmla="*/ 15 h 20"/>
                  <a:gd name="T6" fmla="*/ 8 w 14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20">
                    <a:moveTo>
                      <a:pt x="8" y="0"/>
                    </a:moveTo>
                    <a:cubicBezTo>
                      <a:pt x="12" y="3"/>
                      <a:pt x="13" y="7"/>
                      <a:pt x="14" y="12"/>
                    </a:cubicBezTo>
                    <a:cubicBezTo>
                      <a:pt x="11" y="16"/>
                      <a:pt x="8" y="20"/>
                      <a:pt x="4" y="15"/>
                    </a:cubicBezTo>
                    <a:cubicBezTo>
                      <a:pt x="0" y="9"/>
                      <a:pt x="1" y="3"/>
                      <a:pt x="8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50" name="Freeform 453"/>
              <p:cNvSpPr>
                <a:spLocks/>
              </p:cNvSpPr>
              <p:nvPr userDrawn="1"/>
            </p:nvSpPr>
            <p:spPr bwMode="auto">
              <a:xfrm>
                <a:off x="378" y="458"/>
                <a:ext cx="23" cy="20"/>
              </a:xfrm>
              <a:custGeom>
                <a:avLst/>
                <a:gdLst>
                  <a:gd name="T0" fmla="*/ 6 w 16"/>
                  <a:gd name="T1" fmla="*/ 1 h 13"/>
                  <a:gd name="T2" fmla="*/ 16 w 16"/>
                  <a:gd name="T3" fmla="*/ 7 h 13"/>
                  <a:gd name="T4" fmla="*/ 8 w 16"/>
                  <a:gd name="T5" fmla="*/ 13 h 13"/>
                  <a:gd name="T6" fmla="*/ 0 w 16"/>
                  <a:gd name="T7" fmla="*/ 5 h 13"/>
                  <a:gd name="T8" fmla="*/ 6 w 16"/>
                  <a:gd name="T9" fmla="*/ 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3">
                    <a:moveTo>
                      <a:pt x="6" y="1"/>
                    </a:moveTo>
                    <a:cubicBezTo>
                      <a:pt x="9" y="3"/>
                      <a:pt x="16" y="1"/>
                      <a:pt x="16" y="7"/>
                    </a:cubicBezTo>
                    <a:cubicBezTo>
                      <a:pt x="16" y="11"/>
                      <a:pt x="11" y="13"/>
                      <a:pt x="8" y="13"/>
                    </a:cubicBezTo>
                    <a:cubicBezTo>
                      <a:pt x="4" y="13"/>
                      <a:pt x="0" y="11"/>
                      <a:pt x="0" y="5"/>
                    </a:cubicBezTo>
                    <a:cubicBezTo>
                      <a:pt x="1" y="2"/>
                      <a:pt x="2" y="0"/>
                      <a:pt x="6" y="1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51" name="Freeform 454"/>
              <p:cNvSpPr>
                <a:spLocks/>
              </p:cNvSpPr>
              <p:nvPr userDrawn="1"/>
            </p:nvSpPr>
            <p:spPr bwMode="auto">
              <a:xfrm>
                <a:off x="1930" y="160"/>
                <a:ext cx="53" cy="33"/>
              </a:xfrm>
              <a:custGeom>
                <a:avLst/>
                <a:gdLst>
                  <a:gd name="T0" fmla="*/ 33 w 36"/>
                  <a:gd name="T1" fmla="*/ 0 h 22"/>
                  <a:gd name="T2" fmla="*/ 36 w 36"/>
                  <a:gd name="T3" fmla="*/ 3 h 22"/>
                  <a:gd name="T4" fmla="*/ 0 w 36"/>
                  <a:gd name="T5" fmla="*/ 22 h 22"/>
                  <a:gd name="T6" fmla="*/ 33 w 36"/>
                  <a:gd name="T7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22">
                    <a:moveTo>
                      <a:pt x="33" y="0"/>
                    </a:moveTo>
                    <a:cubicBezTo>
                      <a:pt x="34" y="1"/>
                      <a:pt x="35" y="2"/>
                      <a:pt x="36" y="3"/>
                    </a:cubicBezTo>
                    <a:cubicBezTo>
                      <a:pt x="25" y="12"/>
                      <a:pt x="14" y="19"/>
                      <a:pt x="0" y="22"/>
                    </a:cubicBezTo>
                    <a:cubicBezTo>
                      <a:pt x="8" y="10"/>
                      <a:pt x="23" y="9"/>
                      <a:pt x="33" y="0"/>
                    </a:cubicBezTo>
                    <a:close/>
                  </a:path>
                </a:pathLst>
              </a:custGeom>
              <a:solidFill>
                <a:srgbClr val="769B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52" name="Freeform 455"/>
              <p:cNvSpPr>
                <a:spLocks/>
              </p:cNvSpPr>
              <p:nvPr userDrawn="1"/>
            </p:nvSpPr>
            <p:spPr bwMode="auto">
              <a:xfrm>
                <a:off x="369" y="485"/>
                <a:ext cx="40" cy="25"/>
              </a:xfrm>
              <a:custGeom>
                <a:avLst/>
                <a:gdLst>
                  <a:gd name="T0" fmla="*/ 27 w 27"/>
                  <a:gd name="T1" fmla="*/ 14 h 17"/>
                  <a:gd name="T2" fmla="*/ 24 w 27"/>
                  <a:gd name="T3" fmla="*/ 17 h 17"/>
                  <a:gd name="T4" fmla="*/ 0 w 27"/>
                  <a:gd name="T5" fmla="*/ 0 h 17"/>
                  <a:gd name="T6" fmla="*/ 0 w 27"/>
                  <a:gd name="T7" fmla="*/ 0 h 17"/>
                  <a:gd name="T8" fmla="*/ 27 w 27"/>
                  <a:gd name="T9" fmla="*/ 14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17">
                    <a:moveTo>
                      <a:pt x="27" y="14"/>
                    </a:moveTo>
                    <a:cubicBezTo>
                      <a:pt x="26" y="15"/>
                      <a:pt x="25" y="16"/>
                      <a:pt x="24" y="17"/>
                    </a:cubicBezTo>
                    <a:cubicBezTo>
                      <a:pt x="13" y="17"/>
                      <a:pt x="6" y="9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0" y="3"/>
                      <a:pt x="19" y="9"/>
                      <a:pt x="27" y="14"/>
                    </a:cubicBezTo>
                    <a:close/>
                  </a:path>
                </a:pathLst>
              </a:custGeom>
              <a:solidFill>
                <a:srgbClr val="869D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53" name="Freeform 456"/>
              <p:cNvSpPr>
                <a:spLocks/>
              </p:cNvSpPr>
              <p:nvPr userDrawn="1"/>
            </p:nvSpPr>
            <p:spPr bwMode="auto">
              <a:xfrm>
                <a:off x="1729" y="212"/>
                <a:ext cx="58" cy="15"/>
              </a:xfrm>
              <a:custGeom>
                <a:avLst/>
                <a:gdLst>
                  <a:gd name="T0" fmla="*/ 39 w 39"/>
                  <a:gd name="T1" fmla="*/ 6 h 10"/>
                  <a:gd name="T2" fmla="*/ 36 w 39"/>
                  <a:gd name="T3" fmla="*/ 10 h 10"/>
                  <a:gd name="T4" fmla="*/ 0 w 39"/>
                  <a:gd name="T5" fmla="*/ 6 h 10"/>
                  <a:gd name="T6" fmla="*/ 0 w 39"/>
                  <a:gd name="T7" fmla="*/ 4 h 10"/>
                  <a:gd name="T8" fmla="*/ 39 w 39"/>
                  <a:gd name="T9" fmla="*/ 6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10">
                    <a:moveTo>
                      <a:pt x="39" y="6"/>
                    </a:moveTo>
                    <a:cubicBezTo>
                      <a:pt x="38" y="7"/>
                      <a:pt x="37" y="9"/>
                      <a:pt x="36" y="10"/>
                    </a:cubicBezTo>
                    <a:cubicBezTo>
                      <a:pt x="24" y="9"/>
                      <a:pt x="12" y="7"/>
                      <a:pt x="0" y="6"/>
                    </a:cubicBezTo>
                    <a:cubicBezTo>
                      <a:pt x="0" y="5"/>
                      <a:pt x="0" y="5"/>
                      <a:pt x="0" y="4"/>
                    </a:cubicBezTo>
                    <a:cubicBezTo>
                      <a:pt x="13" y="5"/>
                      <a:pt x="26" y="0"/>
                      <a:pt x="39" y="6"/>
                    </a:cubicBezTo>
                    <a:close/>
                  </a:path>
                </a:pathLst>
              </a:custGeom>
              <a:solidFill>
                <a:srgbClr val="7593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54" name="Freeform 457"/>
              <p:cNvSpPr>
                <a:spLocks/>
              </p:cNvSpPr>
              <p:nvPr userDrawn="1"/>
            </p:nvSpPr>
            <p:spPr bwMode="auto">
              <a:xfrm>
                <a:off x="536" y="231"/>
                <a:ext cx="22" cy="25"/>
              </a:xfrm>
              <a:custGeom>
                <a:avLst/>
                <a:gdLst>
                  <a:gd name="T0" fmla="*/ 0 w 15"/>
                  <a:gd name="T1" fmla="*/ 6 h 17"/>
                  <a:gd name="T2" fmla="*/ 13 w 15"/>
                  <a:gd name="T3" fmla="*/ 5 h 17"/>
                  <a:gd name="T4" fmla="*/ 13 w 15"/>
                  <a:gd name="T5" fmla="*/ 11 h 17"/>
                  <a:gd name="T6" fmla="*/ 0 w 15"/>
                  <a:gd name="T7" fmla="*/ 12 h 17"/>
                  <a:gd name="T8" fmla="*/ 0 w 15"/>
                  <a:gd name="T9" fmla="*/ 6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7">
                    <a:moveTo>
                      <a:pt x="0" y="6"/>
                    </a:moveTo>
                    <a:cubicBezTo>
                      <a:pt x="4" y="4"/>
                      <a:pt x="8" y="0"/>
                      <a:pt x="13" y="5"/>
                    </a:cubicBezTo>
                    <a:cubicBezTo>
                      <a:pt x="15" y="7"/>
                      <a:pt x="14" y="9"/>
                      <a:pt x="13" y="11"/>
                    </a:cubicBezTo>
                    <a:cubicBezTo>
                      <a:pt x="8" y="17"/>
                      <a:pt x="4" y="14"/>
                      <a:pt x="0" y="12"/>
                    </a:cubicBezTo>
                    <a:cubicBezTo>
                      <a:pt x="0" y="10"/>
                      <a:pt x="0" y="8"/>
                      <a:pt x="0" y="6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55" name="Freeform 458"/>
              <p:cNvSpPr>
                <a:spLocks/>
              </p:cNvSpPr>
              <p:nvPr userDrawn="1"/>
            </p:nvSpPr>
            <p:spPr bwMode="auto">
              <a:xfrm>
                <a:off x="1324" y="261"/>
                <a:ext cx="44" cy="23"/>
              </a:xfrm>
              <a:custGeom>
                <a:avLst/>
                <a:gdLst>
                  <a:gd name="T0" fmla="*/ 0 w 30"/>
                  <a:gd name="T1" fmla="*/ 13 h 16"/>
                  <a:gd name="T2" fmla="*/ 0 w 30"/>
                  <a:gd name="T3" fmla="*/ 10 h 16"/>
                  <a:gd name="T4" fmla="*/ 30 w 30"/>
                  <a:gd name="T5" fmla="*/ 15 h 16"/>
                  <a:gd name="T6" fmla="*/ 27 w 30"/>
                  <a:gd name="T7" fmla="*/ 16 h 16"/>
                  <a:gd name="T8" fmla="*/ 0 w 30"/>
                  <a:gd name="T9" fmla="*/ 13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16">
                    <a:moveTo>
                      <a:pt x="0" y="13"/>
                    </a:moveTo>
                    <a:cubicBezTo>
                      <a:pt x="0" y="12"/>
                      <a:pt x="0" y="11"/>
                      <a:pt x="0" y="10"/>
                    </a:cubicBezTo>
                    <a:cubicBezTo>
                      <a:pt x="11" y="8"/>
                      <a:pt x="23" y="0"/>
                      <a:pt x="30" y="15"/>
                    </a:cubicBezTo>
                    <a:cubicBezTo>
                      <a:pt x="29" y="16"/>
                      <a:pt x="28" y="16"/>
                      <a:pt x="27" y="16"/>
                    </a:cubicBezTo>
                    <a:cubicBezTo>
                      <a:pt x="19" y="9"/>
                      <a:pt x="9" y="16"/>
                      <a:pt x="0" y="13"/>
                    </a:cubicBezTo>
                    <a:close/>
                  </a:path>
                </a:pathLst>
              </a:custGeom>
              <a:solidFill>
                <a:srgbClr val="7A9C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56" name="Freeform 459"/>
              <p:cNvSpPr>
                <a:spLocks/>
              </p:cNvSpPr>
              <p:nvPr userDrawn="1"/>
            </p:nvSpPr>
            <p:spPr bwMode="auto">
              <a:xfrm>
                <a:off x="940" y="160"/>
                <a:ext cx="40" cy="36"/>
              </a:xfrm>
              <a:custGeom>
                <a:avLst/>
                <a:gdLst>
                  <a:gd name="T0" fmla="*/ 24 w 27"/>
                  <a:gd name="T1" fmla="*/ 0 h 24"/>
                  <a:gd name="T2" fmla="*/ 27 w 27"/>
                  <a:gd name="T3" fmla="*/ 3 h 24"/>
                  <a:gd name="T4" fmla="*/ 1 w 27"/>
                  <a:gd name="T5" fmla="*/ 24 h 24"/>
                  <a:gd name="T6" fmla="*/ 0 w 27"/>
                  <a:gd name="T7" fmla="*/ 23 h 24"/>
                  <a:gd name="T8" fmla="*/ 24 w 27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4">
                    <a:moveTo>
                      <a:pt x="24" y="0"/>
                    </a:moveTo>
                    <a:cubicBezTo>
                      <a:pt x="25" y="1"/>
                      <a:pt x="26" y="2"/>
                      <a:pt x="27" y="3"/>
                    </a:cubicBezTo>
                    <a:cubicBezTo>
                      <a:pt x="21" y="13"/>
                      <a:pt x="12" y="20"/>
                      <a:pt x="1" y="24"/>
                    </a:cubicBezTo>
                    <a:cubicBezTo>
                      <a:pt x="1" y="24"/>
                      <a:pt x="0" y="23"/>
                      <a:pt x="0" y="23"/>
                    </a:cubicBezTo>
                    <a:cubicBezTo>
                      <a:pt x="8" y="15"/>
                      <a:pt x="16" y="7"/>
                      <a:pt x="24" y="0"/>
                    </a:cubicBezTo>
                    <a:close/>
                  </a:path>
                </a:pathLst>
              </a:custGeom>
              <a:solidFill>
                <a:srgbClr val="6499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57" name="Freeform 460"/>
              <p:cNvSpPr>
                <a:spLocks/>
              </p:cNvSpPr>
              <p:nvPr userDrawn="1"/>
            </p:nvSpPr>
            <p:spPr bwMode="auto">
              <a:xfrm>
                <a:off x="860" y="355"/>
                <a:ext cx="27" cy="22"/>
              </a:xfrm>
              <a:custGeom>
                <a:avLst/>
                <a:gdLst>
                  <a:gd name="T0" fmla="*/ 4 w 18"/>
                  <a:gd name="T1" fmla="*/ 15 h 15"/>
                  <a:gd name="T2" fmla="*/ 4 w 18"/>
                  <a:gd name="T3" fmla="*/ 0 h 15"/>
                  <a:gd name="T4" fmla="*/ 18 w 18"/>
                  <a:gd name="T5" fmla="*/ 7 h 15"/>
                  <a:gd name="T6" fmla="*/ 4 w 18"/>
                  <a:gd name="T7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5">
                    <a:moveTo>
                      <a:pt x="4" y="15"/>
                    </a:moveTo>
                    <a:cubicBezTo>
                      <a:pt x="4" y="10"/>
                      <a:pt x="0" y="5"/>
                      <a:pt x="4" y="0"/>
                    </a:cubicBezTo>
                    <a:cubicBezTo>
                      <a:pt x="9" y="2"/>
                      <a:pt x="13" y="5"/>
                      <a:pt x="18" y="7"/>
                    </a:cubicBezTo>
                    <a:cubicBezTo>
                      <a:pt x="14" y="13"/>
                      <a:pt x="9" y="14"/>
                      <a:pt x="4" y="15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58" name="Freeform 461"/>
              <p:cNvSpPr>
                <a:spLocks/>
              </p:cNvSpPr>
              <p:nvPr userDrawn="1"/>
            </p:nvSpPr>
            <p:spPr bwMode="auto">
              <a:xfrm>
                <a:off x="1446" y="60"/>
                <a:ext cx="28" cy="18"/>
              </a:xfrm>
              <a:custGeom>
                <a:avLst/>
                <a:gdLst>
                  <a:gd name="T0" fmla="*/ 19 w 19"/>
                  <a:gd name="T1" fmla="*/ 2 h 12"/>
                  <a:gd name="T2" fmla="*/ 0 w 19"/>
                  <a:gd name="T3" fmla="*/ 0 h 12"/>
                  <a:gd name="T4" fmla="*/ 19 w 19"/>
                  <a:gd name="T5" fmla="*/ 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" h="12">
                    <a:moveTo>
                      <a:pt x="19" y="2"/>
                    </a:moveTo>
                    <a:cubicBezTo>
                      <a:pt x="11" y="12"/>
                      <a:pt x="11" y="12"/>
                      <a:pt x="0" y="0"/>
                    </a:cubicBezTo>
                    <a:cubicBezTo>
                      <a:pt x="7" y="0"/>
                      <a:pt x="13" y="1"/>
                      <a:pt x="19" y="2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59" name="Freeform 462"/>
              <p:cNvSpPr>
                <a:spLocks/>
              </p:cNvSpPr>
              <p:nvPr userDrawn="1"/>
            </p:nvSpPr>
            <p:spPr bwMode="auto">
              <a:xfrm>
                <a:off x="1604" y="88"/>
                <a:ext cx="13" cy="52"/>
              </a:xfrm>
              <a:custGeom>
                <a:avLst/>
                <a:gdLst>
                  <a:gd name="T0" fmla="*/ 0 w 9"/>
                  <a:gd name="T1" fmla="*/ 0 h 35"/>
                  <a:gd name="T2" fmla="*/ 2 w 9"/>
                  <a:gd name="T3" fmla="*/ 0 h 35"/>
                  <a:gd name="T4" fmla="*/ 9 w 9"/>
                  <a:gd name="T5" fmla="*/ 35 h 35"/>
                  <a:gd name="T6" fmla="*/ 0 w 9"/>
                  <a:gd name="T7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35">
                    <a:moveTo>
                      <a:pt x="0" y="0"/>
                    </a:moveTo>
                    <a:cubicBezTo>
                      <a:pt x="1" y="0"/>
                      <a:pt x="2" y="0"/>
                      <a:pt x="2" y="0"/>
                    </a:cubicBezTo>
                    <a:cubicBezTo>
                      <a:pt x="6" y="11"/>
                      <a:pt x="5" y="23"/>
                      <a:pt x="9" y="35"/>
                    </a:cubicBezTo>
                    <a:cubicBezTo>
                      <a:pt x="2" y="24"/>
                      <a:pt x="1" y="12"/>
                      <a:pt x="0" y="0"/>
                    </a:cubicBezTo>
                    <a:close/>
                  </a:path>
                </a:pathLst>
              </a:custGeom>
              <a:solidFill>
                <a:srgbClr val="90AF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60" name="Freeform 463"/>
              <p:cNvSpPr>
                <a:spLocks/>
              </p:cNvSpPr>
              <p:nvPr userDrawn="1"/>
            </p:nvSpPr>
            <p:spPr bwMode="auto">
              <a:xfrm>
                <a:off x="890" y="284"/>
                <a:ext cx="25" cy="19"/>
              </a:xfrm>
              <a:custGeom>
                <a:avLst/>
                <a:gdLst>
                  <a:gd name="T0" fmla="*/ 2 w 17"/>
                  <a:gd name="T1" fmla="*/ 0 h 13"/>
                  <a:gd name="T2" fmla="*/ 17 w 17"/>
                  <a:gd name="T3" fmla="*/ 6 h 13"/>
                  <a:gd name="T4" fmla="*/ 6 w 17"/>
                  <a:gd name="T5" fmla="*/ 11 h 13"/>
                  <a:gd name="T6" fmla="*/ 2 w 17"/>
                  <a:gd name="T7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" h="13">
                    <a:moveTo>
                      <a:pt x="2" y="0"/>
                    </a:moveTo>
                    <a:cubicBezTo>
                      <a:pt x="8" y="0"/>
                      <a:pt x="13" y="1"/>
                      <a:pt x="17" y="6"/>
                    </a:cubicBezTo>
                    <a:cubicBezTo>
                      <a:pt x="13" y="8"/>
                      <a:pt x="11" y="13"/>
                      <a:pt x="6" y="11"/>
                    </a:cubicBezTo>
                    <a:cubicBezTo>
                      <a:pt x="0" y="9"/>
                      <a:pt x="3" y="4"/>
                      <a:pt x="2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61" name="Freeform 464"/>
              <p:cNvSpPr>
                <a:spLocks/>
              </p:cNvSpPr>
              <p:nvPr userDrawn="1"/>
            </p:nvSpPr>
            <p:spPr bwMode="auto">
              <a:xfrm>
                <a:off x="1878" y="193"/>
                <a:ext cx="40" cy="14"/>
              </a:xfrm>
              <a:custGeom>
                <a:avLst/>
                <a:gdLst>
                  <a:gd name="T0" fmla="*/ 0 w 27"/>
                  <a:gd name="T1" fmla="*/ 10 h 10"/>
                  <a:gd name="T2" fmla="*/ 2 w 27"/>
                  <a:gd name="T3" fmla="*/ 5 h 10"/>
                  <a:gd name="T4" fmla="*/ 27 w 27"/>
                  <a:gd name="T5" fmla="*/ 1 h 10"/>
                  <a:gd name="T6" fmla="*/ 0 w 27"/>
                  <a:gd name="T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7" h="10">
                    <a:moveTo>
                      <a:pt x="0" y="10"/>
                    </a:moveTo>
                    <a:cubicBezTo>
                      <a:pt x="0" y="8"/>
                      <a:pt x="1" y="7"/>
                      <a:pt x="2" y="5"/>
                    </a:cubicBezTo>
                    <a:cubicBezTo>
                      <a:pt x="10" y="0"/>
                      <a:pt x="19" y="1"/>
                      <a:pt x="27" y="1"/>
                    </a:cubicBezTo>
                    <a:cubicBezTo>
                      <a:pt x="19" y="7"/>
                      <a:pt x="10" y="10"/>
                      <a:pt x="0" y="10"/>
                    </a:cubicBezTo>
                    <a:close/>
                  </a:path>
                </a:pathLst>
              </a:custGeom>
              <a:solidFill>
                <a:srgbClr val="769B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62" name="Freeform 465"/>
              <p:cNvSpPr>
                <a:spLocks/>
              </p:cNvSpPr>
              <p:nvPr userDrawn="1"/>
            </p:nvSpPr>
            <p:spPr bwMode="auto">
              <a:xfrm>
                <a:off x="292" y="271"/>
                <a:ext cx="21" cy="21"/>
              </a:xfrm>
              <a:custGeom>
                <a:avLst/>
                <a:gdLst>
                  <a:gd name="T0" fmla="*/ 6 w 14"/>
                  <a:gd name="T1" fmla="*/ 0 h 14"/>
                  <a:gd name="T2" fmla="*/ 14 w 14"/>
                  <a:gd name="T3" fmla="*/ 8 h 14"/>
                  <a:gd name="T4" fmla="*/ 9 w 14"/>
                  <a:gd name="T5" fmla="*/ 13 h 14"/>
                  <a:gd name="T6" fmla="*/ 1 w 14"/>
                  <a:gd name="T7" fmla="*/ 5 h 14"/>
                  <a:gd name="T8" fmla="*/ 6 w 14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4">
                    <a:moveTo>
                      <a:pt x="6" y="0"/>
                    </a:moveTo>
                    <a:cubicBezTo>
                      <a:pt x="11" y="1"/>
                      <a:pt x="14" y="4"/>
                      <a:pt x="14" y="8"/>
                    </a:cubicBezTo>
                    <a:cubicBezTo>
                      <a:pt x="13" y="11"/>
                      <a:pt x="12" y="14"/>
                      <a:pt x="9" y="13"/>
                    </a:cubicBezTo>
                    <a:cubicBezTo>
                      <a:pt x="5" y="12"/>
                      <a:pt x="2" y="9"/>
                      <a:pt x="1" y="5"/>
                    </a:cubicBezTo>
                    <a:cubicBezTo>
                      <a:pt x="0" y="1"/>
                      <a:pt x="4" y="1"/>
                      <a:pt x="6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63" name="Freeform 466"/>
              <p:cNvSpPr>
                <a:spLocks/>
              </p:cNvSpPr>
              <p:nvPr userDrawn="1"/>
            </p:nvSpPr>
            <p:spPr bwMode="auto">
              <a:xfrm>
                <a:off x="404" y="476"/>
                <a:ext cx="18" cy="25"/>
              </a:xfrm>
              <a:custGeom>
                <a:avLst/>
                <a:gdLst>
                  <a:gd name="T0" fmla="*/ 11 w 12"/>
                  <a:gd name="T1" fmla="*/ 17 h 17"/>
                  <a:gd name="T2" fmla="*/ 2 w 12"/>
                  <a:gd name="T3" fmla="*/ 4 h 17"/>
                  <a:gd name="T4" fmla="*/ 6 w 12"/>
                  <a:gd name="T5" fmla="*/ 1 h 17"/>
                  <a:gd name="T6" fmla="*/ 11 w 12"/>
                  <a:gd name="T7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7">
                    <a:moveTo>
                      <a:pt x="11" y="17"/>
                    </a:moveTo>
                    <a:cubicBezTo>
                      <a:pt x="6" y="12"/>
                      <a:pt x="0" y="11"/>
                      <a:pt x="2" y="4"/>
                    </a:cubicBezTo>
                    <a:cubicBezTo>
                      <a:pt x="2" y="2"/>
                      <a:pt x="5" y="0"/>
                      <a:pt x="6" y="1"/>
                    </a:cubicBezTo>
                    <a:cubicBezTo>
                      <a:pt x="11" y="4"/>
                      <a:pt x="12" y="9"/>
                      <a:pt x="11" y="17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64" name="Freeform 467"/>
              <p:cNvSpPr>
                <a:spLocks/>
              </p:cNvSpPr>
              <p:nvPr userDrawn="1"/>
            </p:nvSpPr>
            <p:spPr bwMode="auto">
              <a:xfrm>
                <a:off x="2113" y="271"/>
                <a:ext cx="27" cy="18"/>
              </a:xfrm>
              <a:custGeom>
                <a:avLst/>
                <a:gdLst>
                  <a:gd name="T0" fmla="*/ 18 w 18"/>
                  <a:gd name="T1" fmla="*/ 12 h 12"/>
                  <a:gd name="T2" fmla="*/ 1 w 18"/>
                  <a:gd name="T3" fmla="*/ 5 h 12"/>
                  <a:gd name="T4" fmla="*/ 4 w 18"/>
                  <a:gd name="T5" fmla="*/ 1 h 12"/>
                  <a:gd name="T6" fmla="*/ 18 w 18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18" y="12"/>
                    </a:moveTo>
                    <a:cubicBezTo>
                      <a:pt x="10" y="11"/>
                      <a:pt x="4" y="10"/>
                      <a:pt x="1" y="5"/>
                    </a:cubicBezTo>
                    <a:cubicBezTo>
                      <a:pt x="0" y="3"/>
                      <a:pt x="1" y="1"/>
                      <a:pt x="4" y="1"/>
                    </a:cubicBezTo>
                    <a:cubicBezTo>
                      <a:pt x="11" y="0"/>
                      <a:pt x="13" y="6"/>
                      <a:pt x="18" y="12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65" name="Freeform 468"/>
              <p:cNvSpPr>
                <a:spLocks/>
              </p:cNvSpPr>
              <p:nvPr userDrawn="1"/>
            </p:nvSpPr>
            <p:spPr bwMode="auto">
              <a:xfrm>
                <a:off x="2078" y="175"/>
                <a:ext cx="39" cy="21"/>
              </a:xfrm>
              <a:custGeom>
                <a:avLst/>
                <a:gdLst>
                  <a:gd name="T0" fmla="*/ 27 w 27"/>
                  <a:gd name="T1" fmla="*/ 8 h 14"/>
                  <a:gd name="T2" fmla="*/ 24 w 27"/>
                  <a:gd name="T3" fmla="*/ 13 h 14"/>
                  <a:gd name="T4" fmla="*/ 0 w 27"/>
                  <a:gd name="T5" fmla="*/ 0 h 14"/>
                  <a:gd name="T6" fmla="*/ 27 w 27"/>
                  <a:gd name="T7" fmla="*/ 8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7" h="14">
                    <a:moveTo>
                      <a:pt x="27" y="8"/>
                    </a:moveTo>
                    <a:cubicBezTo>
                      <a:pt x="26" y="10"/>
                      <a:pt x="25" y="12"/>
                      <a:pt x="24" y="13"/>
                    </a:cubicBezTo>
                    <a:cubicBezTo>
                      <a:pt x="15" y="14"/>
                      <a:pt x="8" y="11"/>
                      <a:pt x="0" y="0"/>
                    </a:cubicBezTo>
                    <a:cubicBezTo>
                      <a:pt x="11" y="5"/>
                      <a:pt x="19" y="9"/>
                      <a:pt x="27" y="8"/>
                    </a:cubicBezTo>
                    <a:close/>
                  </a:path>
                </a:pathLst>
              </a:custGeom>
              <a:solidFill>
                <a:srgbClr val="8495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66" name="Freeform 469"/>
              <p:cNvSpPr>
                <a:spLocks/>
              </p:cNvSpPr>
              <p:nvPr userDrawn="1"/>
            </p:nvSpPr>
            <p:spPr bwMode="auto">
              <a:xfrm>
                <a:off x="491" y="323"/>
                <a:ext cx="23" cy="25"/>
              </a:xfrm>
              <a:custGeom>
                <a:avLst/>
                <a:gdLst>
                  <a:gd name="T0" fmla="*/ 15 w 15"/>
                  <a:gd name="T1" fmla="*/ 16 h 17"/>
                  <a:gd name="T2" fmla="*/ 0 w 15"/>
                  <a:gd name="T3" fmla="*/ 10 h 17"/>
                  <a:gd name="T4" fmla="*/ 15 w 15"/>
                  <a:gd name="T5" fmla="*/ 16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" h="17">
                    <a:moveTo>
                      <a:pt x="15" y="16"/>
                    </a:moveTo>
                    <a:cubicBezTo>
                      <a:pt x="9" y="16"/>
                      <a:pt x="3" y="17"/>
                      <a:pt x="0" y="10"/>
                    </a:cubicBezTo>
                    <a:cubicBezTo>
                      <a:pt x="10" y="0"/>
                      <a:pt x="11" y="10"/>
                      <a:pt x="15" y="16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67" name="Freeform 470"/>
              <p:cNvSpPr>
                <a:spLocks/>
              </p:cNvSpPr>
              <p:nvPr userDrawn="1"/>
            </p:nvSpPr>
            <p:spPr bwMode="auto">
              <a:xfrm>
                <a:off x="1142" y="112"/>
                <a:ext cx="19" cy="13"/>
              </a:xfrm>
              <a:custGeom>
                <a:avLst/>
                <a:gdLst>
                  <a:gd name="T0" fmla="*/ 6 w 13"/>
                  <a:gd name="T1" fmla="*/ 0 h 9"/>
                  <a:gd name="T2" fmla="*/ 13 w 13"/>
                  <a:gd name="T3" fmla="*/ 5 h 9"/>
                  <a:gd name="T4" fmla="*/ 8 w 13"/>
                  <a:gd name="T5" fmla="*/ 8 h 9"/>
                  <a:gd name="T6" fmla="*/ 1 w 13"/>
                  <a:gd name="T7" fmla="*/ 5 h 9"/>
                  <a:gd name="T8" fmla="*/ 6 w 13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9">
                    <a:moveTo>
                      <a:pt x="6" y="0"/>
                    </a:moveTo>
                    <a:cubicBezTo>
                      <a:pt x="10" y="0"/>
                      <a:pt x="13" y="1"/>
                      <a:pt x="13" y="5"/>
                    </a:cubicBezTo>
                    <a:cubicBezTo>
                      <a:pt x="13" y="8"/>
                      <a:pt x="10" y="8"/>
                      <a:pt x="8" y="8"/>
                    </a:cubicBezTo>
                    <a:cubicBezTo>
                      <a:pt x="5" y="8"/>
                      <a:pt x="1" y="9"/>
                      <a:pt x="1" y="5"/>
                    </a:cubicBezTo>
                    <a:cubicBezTo>
                      <a:pt x="0" y="1"/>
                      <a:pt x="4" y="0"/>
                      <a:pt x="6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68" name="Freeform 471"/>
              <p:cNvSpPr>
                <a:spLocks/>
              </p:cNvSpPr>
              <p:nvPr userDrawn="1"/>
            </p:nvSpPr>
            <p:spPr bwMode="auto">
              <a:xfrm>
                <a:off x="235" y="209"/>
                <a:ext cx="16" cy="24"/>
              </a:xfrm>
              <a:custGeom>
                <a:avLst/>
                <a:gdLst>
                  <a:gd name="T0" fmla="*/ 0 w 11"/>
                  <a:gd name="T1" fmla="*/ 12 h 16"/>
                  <a:gd name="T2" fmla="*/ 6 w 11"/>
                  <a:gd name="T3" fmla="*/ 0 h 16"/>
                  <a:gd name="T4" fmla="*/ 7 w 11"/>
                  <a:gd name="T5" fmla="*/ 13 h 16"/>
                  <a:gd name="T6" fmla="*/ 0 w 11"/>
                  <a:gd name="T7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16">
                    <a:moveTo>
                      <a:pt x="0" y="12"/>
                    </a:moveTo>
                    <a:cubicBezTo>
                      <a:pt x="0" y="7"/>
                      <a:pt x="2" y="3"/>
                      <a:pt x="6" y="0"/>
                    </a:cubicBezTo>
                    <a:cubicBezTo>
                      <a:pt x="8" y="4"/>
                      <a:pt x="11" y="8"/>
                      <a:pt x="7" y="13"/>
                    </a:cubicBezTo>
                    <a:cubicBezTo>
                      <a:pt x="5" y="16"/>
                      <a:pt x="2" y="14"/>
                      <a:pt x="0" y="12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69" name="Freeform 472"/>
              <p:cNvSpPr>
                <a:spLocks/>
              </p:cNvSpPr>
              <p:nvPr userDrawn="1"/>
            </p:nvSpPr>
            <p:spPr bwMode="auto">
              <a:xfrm>
                <a:off x="282" y="485"/>
                <a:ext cx="13" cy="29"/>
              </a:xfrm>
              <a:custGeom>
                <a:avLst/>
                <a:gdLst>
                  <a:gd name="T0" fmla="*/ 3 w 9"/>
                  <a:gd name="T1" fmla="*/ 20 h 20"/>
                  <a:gd name="T2" fmla="*/ 0 w 9"/>
                  <a:gd name="T3" fmla="*/ 20 h 20"/>
                  <a:gd name="T4" fmla="*/ 3 w 9"/>
                  <a:gd name="T5" fmla="*/ 2 h 20"/>
                  <a:gd name="T6" fmla="*/ 9 w 9"/>
                  <a:gd name="T7" fmla="*/ 0 h 20"/>
                  <a:gd name="T8" fmla="*/ 3 w 9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20">
                    <a:moveTo>
                      <a:pt x="3" y="20"/>
                    </a:moveTo>
                    <a:cubicBezTo>
                      <a:pt x="2" y="20"/>
                      <a:pt x="1" y="20"/>
                      <a:pt x="0" y="20"/>
                    </a:cubicBezTo>
                    <a:cubicBezTo>
                      <a:pt x="0" y="14"/>
                      <a:pt x="0" y="8"/>
                      <a:pt x="3" y="2"/>
                    </a:cubicBezTo>
                    <a:cubicBezTo>
                      <a:pt x="5" y="1"/>
                      <a:pt x="7" y="1"/>
                      <a:pt x="9" y="0"/>
                    </a:cubicBezTo>
                    <a:cubicBezTo>
                      <a:pt x="7" y="7"/>
                      <a:pt x="5" y="13"/>
                      <a:pt x="3" y="20"/>
                    </a:cubicBezTo>
                    <a:close/>
                  </a:path>
                </a:pathLst>
              </a:custGeom>
              <a:solidFill>
                <a:srgbClr val="2849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70" name="Freeform 473"/>
              <p:cNvSpPr>
                <a:spLocks/>
              </p:cNvSpPr>
              <p:nvPr userDrawn="1"/>
            </p:nvSpPr>
            <p:spPr bwMode="auto">
              <a:xfrm>
                <a:off x="376" y="717"/>
                <a:ext cx="24" cy="16"/>
              </a:xfrm>
              <a:custGeom>
                <a:avLst/>
                <a:gdLst>
                  <a:gd name="T0" fmla="*/ 10 w 16"/>
                  <a:gd name="T1" fmla="*/ 11 h 11"/>
                  <a:gd name="T2" fmla="*/ 1 w 16"/>
                  <a:gd name="T3" fmla="*/ 8 h 11"/>
                  <a:gd name="T4" fmla="*/ 5 w 16"/>
                  <a:gd name="T5" fmla="*/ 1 h 11"/>
                  <a:gd name="T6" fmla="*/ 10 w 16"/>
                  <a:gd name="T7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11">
                    <a:moveTo>
                      <a:pt x="10" y="11"/>
                    </a:moveTo>
                    <a:cubicBezTo>
                      <a:pt x="7" y="10"/>
                      <a:pt x="4" y="9"/>
                      <a:pt x="1" y="8"/>
                    </a:cubicBezTo>
                    <a:cubicBezTo>
                      <a:pt x="2" y="5"/>
                      <a:pt x="0" y="0"/>
                      <a:pt x="5" y="1"/>
                    </a:cubicBezTo>
                    <a:cubicBezTo>
                      <a:pt x="9" y="2"/>
                      <a:pt x="16" y="5"/>
                      <a:pt x="10" y="11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71" name="Freeform 474"/>
              <p:cNvSpPr>
                <a:spLocks/>
              </p:cNvSpPr>
              <p:nvPr userDrawn="1"/>
            </p:nvSpPr>
            <p:spPr bwMode="auto">
              <a:xfrm>
                <a:off x="2314" y="402"/>
                <a:ext cx="13" cy="21"/>
              </a:xfrm>
              <a:custGeom>
                <a:avLst/>
                <a:gdLst>
                  <a:gd name="T0" fmla="*/ 9 w 9"/>
                  <a:gd name="T1" fmla="*/ 6 h 14"/>
                  <a:gd name="T2" fmla="*/ 4 w 9"/>
                  <a:gd name="T3" fmla="*/ 14 h 14"/>
                  <a:gd name="T4" fmla="*/ 1 w 9"/>
                  <a:gd name="T5" fmla="*/ 9 h 14"/>
                  <a:gd name="T6" fmla="*/ 5 w 9"/>
                  <a:gd name="T7" fmla="*/ 1 h 14"/>
                  <a:gd name="T8" fmla="*/ 9 w 9"/>
                  <a:gd name="T9" fmla="*/ 6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14">
                    <a:moveTo>
                      <a:pt x="9" y="6"/>
                    </a:moveTo>
                    <a:cubicBezTo>
                      <a:pt x="8" y="9"/>
                      <a:pt x="8" y="13"/>
                      <a:pt x="4" y="14"/>
                    </a:cubicBezTo>
                    <a:cubicBezTo>
                      <a:pt x="1" y="14"/>
                      <a:pt x="0" y="11"/>
                      <a:pt x="1" y="9"/>
                    </a:cubicBezTo>
                    <a:cubicBezTo>
                      <a:pt x="1" y="5"/>
                      <a:pt x="2" y="1"/>
                      <a:pt x="5" y="1"/>
                    </a:cubicBezTo>
                    <a:cubicBezTo>
                      <a:pt x="8" y="0"/>
                      <a:pt x="9" y="4"/>
                      <a:pt x="9" y="6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72" name="Freeform 475"/>
              <p:cNvSpPr>
                <a:spLocks/>
              </p:cNvSpPr>
              <p:nvPr userDrawn="1"/>
            </p:nvSpPr>
            <p:spPr bwMode="auto">
              <a:xfrm>
                <a:off x="1858" y="520"/>
                <a:ext cx="19" cy="17"/>
              </a:xfrm>
              <a:custGeom>
                <a:avLst/>
                <a:gdLst>
                  <a:gd name="T0" fmla="*/ 13 w 13"/>
                  <a:gd name="T1" fmla="*/ 0 h 11"/>
                  <a:gd name="T2" fmla="*/ 3 w 13"/>
                  <a:gd name="T3" fmla="*/ 11 h 11"/>
                  <a:gd name="T4" fmla="*/ 0 w 13"/>
                  <a:gd name="T5" fmla="*/ 8 h 11"/>
                  <a:gd name="T6" fmla="*/ 13 w 13"/>
                  <a:gd name="T7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" h="11">
                    <a:moveTo>
                      <a:pt x="13" y="0"/>
                    </a:moveTo>
                    <a:cubicBezTo>
                      <a:pt x="9" y="5"/>
                      <a:pt x="9" y="11"/>
                      <a:pt x="3" y="11"/>
                    </a:cubicBezTo>
                    <a:cubicBezTo>
                      <a:pt x="2" y="11"/>
                      <a:pt x="0" y="9"/>
                      <a:pt x="0" y="8"/>
                    </a:cubicBezTo>
                    <a:cubicBezTo>
                      <a:pt x="2" y="3"/>
                      <a:pt x="5" y="0"/>
                      <a:pt x="13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73" name="Freeform 476"/>
              <p:cNvSpPr>
                <a:spLocks/>
              </p:cNvSpPr>
              <p:nvPr userDrawn="1"/>
            </p:nvSpPr>
            <p:spPr bwMode="auto">
              <a:xfrm>
                <a:off x="270" y="718"/>
                <a:ext cx="12" cy="18"/>
              </a:xfrm>
              <a:custGeom>
                <a:avLst/>
                <a:gdLst>
                  <a:gd name="T0" fmla="*/ 4 w 8"/>
                  <a:gd name="T1" fmla="*/ 12 h 12"/>
                  <a:gd name="T2" fmla="*/ 0 w 8"/>
                  <a:gd name="T3" fmla="*/ 6 h 12"/>
                  <a:gd name="T4" fmla="*/ 3 w 8"/>
                  <a:gd name="T5" fmla="*/ 0 h 12"/>
                  <a:gd name="T6" fmla="*/ 8 w 8"/>
                  <a:gd name="T7" fmla="*/ 6 h 12"/>
                  <a:gd name="T8" fmla="*/ 4 w 8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2">
                    <a:moveTo>
                      <a:pt x="4" y="12"/>
                    </a:moveTo>
                    <a:cubicBezTo>
                      <a:pt x="1" y="11"/>
                      <a:pt x="0" y="9"/>
                      <a:pt x="0" y="6"/>
                    </a:cubicBezTo>
                    <a:cubicBezTo>
                      <a:pt x="0" y="4"/>
                      <a:pt x="1" y="1"/>
                      <a:pt x="3" y="0"/>
                    </a:cubicBezTo>
                    <a:cubicBezTo>
                      <a:pt x="7" y="0"/>
                      <a:pt x="8" y="3"/>
                      <a:pt x="8" y="6"/>
                    </a:cubicBezTo>
                    <a:cubicBezTo>
                      <a:pt x="8" y="9"/>
                      <a:pt x="6" y="11"/>
                      <a:pt x="4" y="12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74" name="Freeform 477"/>
              <p:cNvSpPr>
                <a:spLocks/>
              </p:cNvSpPr>
              <p:nvPr userDrawn="1"/>
            </p:nvSpPr>
            <p:spPr bwMode="auto">
              <a:xfrm>
                <a:off x="342" y="457"/>
                <a:ext cx="27" cy="28"/>
              </a:xfrm>
              <a:custGeom>
                <a:avLst/>
                <a:gdLst>
                  <a:gd name="T0" fmla="*/ 18 w 18"/>
                  <a:gd name="T1" fmla="*/ 19 h 19"/>
                  <a:gd name="T2" fmla="*/ 1 w 18"/>
                  <a:gd name="T3" fmla="*/ 0 h 19"/>
                  <a:gd name="T4" fmla="*/ 0 w 18"/>
                  <a:gd name="T5" fmla="*/ 0 h 19"/>
                  <a:gd name="T6" fmla="*/ 18 w 18"/>
                  <a:gd name="T7" fmla="*/ 19 h 19"/>
                  <a:gd name="T8" fmla="*/ 18 w 18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9">
                    <a:moveTo>
                      <a:pt x="18" y="19"/>
                    </a:moveTo>
                    <a:cubicBezTo>
                      <a:pt x="13" y="12"/>
                      <a:pt x="3" y="1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11" y="2"/>
                      <a:pt x="15" y="10"/>
                      <a:pt x="18" y="19"/>
                    </a:cubicBezTo>
                    <a:cubicBezTo>
                      <a:pt x="18" y="19"/>
                      <a:pt x="18" y="19"/>
                      <a:pt x="18" y="19"/>
                    </a:cubicBezTo>
                    <a:close/>
                  </a:path>
                </a:pathLst>
              </a:custGeom>
              <a:solidFill>
                <a:srgbClr val="869D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75" name="Freeform 478"/>
              <p:cNvSpPr>
                <a:spLocks/>
              </p:cNvSpPr>
              <p:nvPr userDrawn="1"/>
            </p:nvSpPr>
            <p:spPr bwMode="auto">
              <a:xfrm>
                <a:off x="1846" y="66"/>
                <a:ext cx="19" cy="16"/>
              </a:xfrm>
              <a:custGeom>
                <a:avLst/>
                <a:gdLst>
                  <a:gd name="T0" fmla="*/ 13 w 13"/>
                  <a:gd name="T1" fmla="*/ 2 h 11"/>
                  <a:gd name="T2" fmla="*/ 2 w 13"/>
                  <a:gd name="T3" fmla="*/ 10 h 11"/>
                  <a:gd name="T4" fmla="*/ 0 w 13"/>
                  <a:gd name="T5" fmla="*/ 7 h 11"/>
                  <a:gd name="T6" fmla="*/ 13 w 13"/>
                  <a:gd name="T7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" h="11">
                    <a:moveTo>
                      <a:pt x="13" y="2"/>
                    </a:moveTo>
                    <a:cubicBezTo>
                      <a:pt x="10" y="8"/>
                      <a:pt x="7" y="11"/>
                      <a:pt x="2" y="10"/>
                    </a:cubicBezTo>
                    <a:cubicBezTo>
                      <a:pt x="1" y="10"/>
                      <a:pt x="0" y="7"/>
                      <a:pt x="0" y="7"/>
                    </a:cubicBezTo>
                    <a:cubicBezTo>
                      <a:pt x="3" y="3"/>
                      <a:pt x="7" y="0"/>
                      <a:pt x="13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76" name="Freeform 479"/>
              <p:cNvSpPr>
                <a:spLocks/>
              </p:cNvSpPr>
              <p:nvPr userDrawn="1"/>
            </p:nvSpPr>
            <p:spPr bwMode="auto">
              <a:xfrm>
                <a:off x="1425" y="97"/>
                <a:ext cx="27" cy="28"/>
              </a:xfrm>
              <a:custGeom>
                <a:avLst/>
                <a:gdLst>
                  <a:gd name="T0" fmla="*/ 0 w 18"/>
                  <a:gd name="T1" fmla="*/ 3 h 19"/>
                  <a:gd name="T2" fmla="*/ 3 w 18"/>
                  <a:gd name="T3" fmla="*/ 0 h 19"/>
                  <a:gd name="T4" fmla="*/ 18 w 18"/>
                  <a:gd name="T5" fmla="*/ 18 h 19"/>
                  <a:gd name="T6" fmla="*/ 0 w 18"/>
                  <a:gd name="T7" fmla="*/ 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9">
                    <a:moveTo>
                      <a:pt x="0" y="3"/>
                    </a:moveTo>
                    <a:cubicBezTo>
                      <a:pt x="1" y="2"/>
                      <a:pt x="2" y="1"/>
                      <a:pt x="3" y="0"/>
                    </a:cubicBezTo>
                    <a:cubicBezTo>
                      <a:pt x="8" y="6"/>
                      <a:pt x="13" y="12"/>
                      <a:pt x="18" y="18"/>
                    </a:cubicBezTo>
                    <a:cubicBezTo>
                      <a:pt x="8" y="19"/>
                      <a:pt x="4" y="10"/>
                      <a:pt x="0" y="3"/>
                    </a:cubicBezTo>
                    <a:close/>
                  </a:path>
                </a:pathLst>
              </a:custGeom>
              <a:solidFill>
                <a:srgbClr val="89A2A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77" name="Freeform 480"/>
              <p:cNvSpPr>
                <a:spLocks/>
              </p:cNvSpPr>
              <p:nvPr userDrawn="1"/>
            </p:nvSpPr>
            <p:spPr bwMode="auto">
              <a:xfrm>
                <a:off x="322" y="470"/>
                <a:ext cx="16" cy="16"/>
              </a:xfrm>
              <a:custGeom>
                <a:avLst/>
                <a:gdLst>
                  <a:gd name="T0" fmla="*/ 10 w 11"/>
                  <a:gd name="T1" fmla="*/ 6 h 11"/>
                  <a:gd name="T2" fmla="*/ 4 w 11"/>
                  <a:gd name="T3" fmla="*/ 11 h 11"/>
                  <a:gd name="T4" fmla="*/ 1 w 11"/>
                  <a:gd name="T5" fmla="*/ 5 h 11"/>
                  <a:gd name="T6" fmla="*/ 8 w 11"/>
                  <a:gd name="T7" fmla="*/ 1 h 11"/>
                  <a:gd name="T8" fmla="*/ 10 w 11"/>
                  <a:gd name="T9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1">
                    <a:moveTo>
                      <a:pt x="10" y="6"/>
                    </a:moveTo>
                    <a:cubicBezTo>
                      <a:pt x="9" y="8"/>
                      <a:pt x="7" y="11"/>
                      <a:pt x="4" y="11"/>
                    </a:cubicBezTo>
                    <a:cubicBezTo>
                      <a:pt x="1" y="10"/>
                      <a:pt x="0" y="7"/>
                      <a:pt x="1" y="5"/>
                    </a:cubicBezTo>
                    <a:cubicBezTo>
                      <a:pt x="3" y="2"/>
                      <a:pt x="5" y="0"/>
                      <a:pt x="8" y="1"/>
                    </a:cubicBezTo>
                    <a:cubicBezTo>
                      <a:pt x="10" y="2"/>
                      <a:pt x="11" y="3"/>
                      <a:pt x="10" y="6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78" name="Freeform 481"/>
              <p:cNvSpPr>
                <a:spLocks/>
              </p:cNvSpPr>
              <p:nvPr userDrawn="1"/>
            </p:nvSpPr>
            <p:spPr bwMode="auto">
              <a:xfrm>
                <a:off x="248" y="649"/>
                <a:ext cx="21" cy="22"/>
              </a:xfrm>
              <a:custGeom>
                <a:avLst/>
                <a:gdLst>
                  <a:gd name="T0" fmla="*/ 14 w 14"/>
                  <a:gd name="T1" fmla="*/ 15 h 15"/>
                  <a:gd name="T2" fmla="*/ 0 w 14"/>
                  <a:gd name="T3" fmla="*/ 9 h 15"/>
                  <a:gd name="T4" fmla="*/ 14 w 14"/>
                  <a:gd name="T5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" h="15">
                    <a:moveTo>
                      <a:pt x="14" y="15"/>
                    </a:moveTo>
                    <a:cubicBezTo>
                      <a:pt x="9" y="14"/>
                      <a:pt x="4" y="13"/>
                      <a:pt x="0" y="9"/>
                    </a:cubicBezTo>
                    <a:cubicBezTo>
                      <a:pt x="9" y="0"/>
                      <a:pt x="12" y="7"/>
                      <a:pt x="14" y="15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79" name="Freeform 482"/>
              <p:cNvSpPr>
                <a:spLocks/>
              </p:cNvSpPr>
              <p:nvPr userDrawn="1"/>
            </p:nvSpPr>
            <p:spPr bwMode="auto">
              <a:xfrm>
                <a:off x="952" y="27"/>
                <a:ext cx="15" cy="20"/>
              </a:xfrm>
              <a:custGeom>
                <a:avLst/>
                <a:gdLst>
                  <a:gd name="T0" fmla="*/ 2 w 10"/>
                  <a:gd name="T1" fmla="*/ 0 h 13"/>
                  <a:gd name="T2" fmla="*/ 7 w 10"/>
                  <a:gd name="T3" fmla="*/ 12 h 13"/>
                  <a:gd name="T4" fmla="*/ 4 w 10"/>
                  <a:gd name="T5" fmla="*/ 12 h 13"/>
                  <a:gd name="T6" fmla="*/ 2 w 10"/>
                  <a:gd name="T7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13">
                    <a:moveTo>
                      <a:pt x="2" y="0"/>
                    </a:moveTo>
                    <a:cubicBezTo>
                      <a:pt x="7" y="4"/>
                      <a:pt x="10" y="7"/>
                      <a:pt x="7" y="12"/>
                    </a:cubicBezTo>
                    <a:cubicBezTo>
                      <a:pt x="7" y="12"/>
                      <a:pt x="4" y="13"/>
                      <a:pt x="4" y="12"/>
                    </a:cubicBezTo>
                    <a:cubicBezTo>
                      <a:pt x="0" y="9"/>
                      <a:pt x="1" y="6"/>
                      <a:pt x="2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80" name="Freeform 483"/>
              <p:cNvSpPr>
                <a:spLocks/>
              </p:cNvSpPr>
              <p:nvPr userDrawn="1"/>
            </p:nvSpPr>
            <p:spPr bwMode="auto">
              <a:xfrm>
                <a:off x="5012" y="2435"/>
                <a:ext cx="446" cy="317"/>
              </a:xfrm>
              <a:custGeom>
                <a:avLst/>
                <a:gdLst>
                  <a:gd name="T0" fmla="*/ 243 w 302"/>
                  <a:gd name="T1" fmla="*/ 51 h 215"/>
                  <a:gd name="T2" fmla="*/ 246 w 302"/>
                  <a:gd name="T3" fmla="*/ 48 h 215"/>
                  <a:gd name="T4" fmla="*/ 248 w 302"/>
                  <a:gd name="T5" fmla="*/ 47 h 215"/>
                  <a:gd name="T6" fmla="*/ 261 w 302"/>
                  <a:gd name="T7" fmla="*/ 50 h 215"/>
                  <a:gd name="T8" fmla="*/ 290 w 302"/>
                  <a:gd name="T9" fmla="*/ 57 h 215"/>
                  <a:gd name="T10" fmla="*/ 297 w 302"/>
                  <a:gd name="T11" fmla="*/ 89 h 215"/>
                  <a:gd name="T12" fmla="*/ 276 w 302"/>
                  <a:gd name="T13" fmla="*/ 104 h 215"/>
                  <a:gd name="T14" fmla="*/ 251 w 302"/>
                  <a:gd name="T15" fmla="*/ 102 h 215"/>
                  <a:gd name="T16" fmla="*/ 243 w 302"/>
                  <a:gd name="T17" fmla="*/ 109 h 215"/>
                  <a:gd name="T18" fmla="*/ 251 w 302"/>
                  <a:gd name="T19" fmla="*/ 117 h 215"/>
                  <a:gd name="T20" fmla="*/ 264 w 302"/>
                  <a:gd name="T21" fmla="*/ 117 h 215"/>
                  <a:gd name="T22" fmla="*/ 279 w 302"/>
                  <a:gd name="T23" fmla="*/ 117 h 215"/>
                  <a:gd name="T24" fmla="*/ 260 w 302"/>
                  <a:gd name="T25" fmla="*/ 123 h 215"/>
                  <a:gd name="T26" fmla="*/ 235 w 302"/>
                  <a:gd name="T27" fmla="*/ 134 h 215"/>
                  <a:gd name="T28" fmla="*/ 204 w 302"/>
                  <a:gd name="T29" fmla="*/ 144 h 215"/>
                  <a:gd name="T30" fmla="*/ 166 w 302"/>
                  <a:gd name="T31" fmla="*/ 163 h 215"/>
                  <a:gd name="T32" fmla="*/ 148 w 302"/>
                  <a:gd name="T33" fmla="*/ 160 h 215"/>
                  <a:gd name="T34" fmla="*/ 139 w 302"/>
                  <a:gd name="T35" fmla="*/ 152 h 215"/>
                  <a:gd name="T36" fmla="*/ 135 w 302"/>
                  <a:gd name="T37" fmla="*/ 162 h 215"/>
                  <a:gd name="T38" fmla="*/ 134 w 302"/>
                  <a:gd name="T39" fmla="*/ 166 h 215"/>
                  <a:gd name="T40" fmla="*/ 98 w 302"/>
                  <a:gd name="T41" fmla="*/ 201 h 215"/>
                  <a:gd name="T42" fmla="*/ 95 w 302"/>
                  <a:gd name="T43" fmla="*/ 203 h 215"/>
                  <a:gd name="T44" fmla="*/ 66 w 302"/>
                  <a:gd name="T45" fmla="*/ 199 h 215"/>
                  <a:gd name="T46" fmla="*/ 49 w 302"/>
                  <a:gd name="T47" fmla="*/ 206 h 215"/>
                  <a:gd name="T48" fmla="*/ 40 w 302"/>
                  <a:gd name="T49" fmla="*/ 215 h 215"/>
                  <a:gd name="T50" fmla="*/ 39 w 302"/>
                  <a:gd name="T51" fmla="*/ 205 h 215"/>
                  <a:gd name="T52" fmla="*/ 32 w 302"/>
                  <a:gd name="T53" fmla="*/ 196 h 215"/>
                  <a:gd name="T54" fmla="*/ 23 w 302"/>
                  <a:gd name="T55" fmla="*/ 201 h 215"/>
                  <a:gd name="T56" fmla="*/ 15 w 302"/>
                  <a:gd name="T57" fmla="*/ 208 h 215"/>
                  <a:gd name="T58" fmla="*/ 9 w 302"/>
                  <a:gd name="T59" fmla="*/ 198 h 215"/>
                  <a:gd name="T60" fmla="*/ 1 w 302"/>
                  <a:gd name="T61" fmla="*/ 162 h 215"/>
                  <a:gd name="T62" fmla="*/ 0 w 302"/>
                  <a:gd name="T63" fmla="*/ 160 h 215"/>
                  <a:gd name="T64" fmla="*/ 12 w 302"/>
                  <a:gd name="T65" fmla="*/ 107 h 215"/>
                  <a:gd name="T66" fmla="*/ 18 w 302"/>
                  <a:gd name="T67" fmla="*/ 99 h 215"/>
                  <a:gd name="T68" fmla="*/ 26 w 302"/>
                  <a:gd name="T69" fmla="*/ 84 h 215"/>
                  <a:gd name="T70" fmla="*/ 42 w 302"/>
                  <a:gd name="T71" fmla="*/ 52 h 215"/>
                  <a:gd name="T72" fmla="*/ 52 w 302"/>
                  <a:gd name="T73" fmla="*/ 34 h 215"/>
                  <a:gd name="T74" fmla="*/ 56 w 302"/>
                  <a:gd name="T75" fmla="*/ 7 h 215"/>
                  <a:gd name="T76" fmla="*/ 69 w 302"/>
                  <a:gd name="T77" fmla="*/ 2 h 215"/>
                  <a:gd name="T78" fmla="*/ 116 w 302"/>
                  <a:gd name="T79" fmla="*/ 2 h 215"/>
                  <a:gd name="T80" fmla="*/ 146 w 302"/>
                  <a:gd name="T81" fmla="*/ 5 h 215"/>
                  <a:gd name="T82" fmla="*/ 175 w 302"/>
                  <a:gd name="T83" fmla="*/ 5 h 215"/>
                  <a:gd name="T84" fmla="*/ 178 w 302"/>
                  <a:gd name="T85" fmla="*/ 5 h 215"/>
                  <a:gd name="T86" fmla="*/ 191 w 302"/>
                  <a:gd name="T87" fmla="*/ 23 h 215"/>
                  <a:gd name="T88" fmla="*/ 195 w 302"/>
                  <a:gd name="T89" fmla="*/ 41 h 215"/>
                  <a:gd name="T90" fmla="*/ 195 w 302"/>
                  <a:gd name="T91" fmla="*/ 54 h 215"/>
                  <a:gd name="T92" fmla="*/ 212 w 302"/>
                  <a:gd name="T93" fmla="*/ 63 h 215"/>
                  <a:gd name="T94" fmla="*/ 223 w 302"/>
                  <a:gd name="T95" fmla="*/ 63 h 215"/>
                  <a:gd name="T96" fmla="*/ 243 w 302"/>
                  <a:gd name="T97" fmla="*/ 51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02" h="215">
                    <a:moveTo>
                      <a:pt x="243" y="51"/>
                    </a:moveTo>
                    <a:cubicBezTo>
                      <a:pt x="244" y="50"/>
                      <a:pt x="245" y="49"/>
                      <a:pt x="246" y="48"/>
                    </a:cubicBezTo>
                    <a:cubicBezTo>
                      <a:pt x="246" y="47"/>
                      <a:pt x="247" y="47"/>
                      <a:pt x="248" y="47"/>
                    </a:cubicBezTo>
                    <a:cubicBezTo>
                      <a:pt x="252" y="49"/>
                      <a:pt x="256" y="51"/>
                      <a:pt x="261" y="50"/>
                    </a:cubicBezTo>
                    <a:cubicBezTo>
                      <a:pt x="269" y="57"/>
                      <a:pt x="281" y="49"/>
                      <a:pt x="290" y="57"/>
                    </a:cubicBezTo>
                    <a:cubicBezTo>
                      <a:pt x="294" y="67"/>
                      <a:pt x="288" y="78"/>
                      <a:pt x="297" y="89"/>
                    </a:cubicBezTo>
                    <a:cubicBezTo>
                      <a:pt x="302" y="94"/>
                      <a:pt x="287" y="107"/>
                      <a:pt x="276" y="104"/>
                    </a:cubicBezTo>
                    <a:cubicBezTo>
                      <a:pt x="268" y="102"/>
                      <a:pt x="259" y="102"/>
                      <a:pt x="251" y="102"/>
                    </a:cubicBezTo>
                    <a:cubicBezTo>
                      <a:pt x="247" y="102"/>
                      <a:pt x="243" y="104"/>
                      <a:pt x="243" y="109"/>
                    </a:cubicBezTo>
                    <a:cubicBezTo>
                      <a:pt x="243" y="114"/>
                      <a:pt x="247" y="116"/>
                      <a:pt x="251" y="117"/>
                    </a:cubicBezTo>
                    <a:cubicBezTo>
                      <a:pt x="255" y="117"/>
                      <a:pt x="260" y="117"/>
                      <a:pt x="264" y="117"/>
                    </a:cubicBezTo>
                    <a:cubicBezTo>
                      <a:pt x="269" y="117"/>
                      <a:pt x="273" y="117"/>
                      <a:pt x="279" y="117"/>
                    </a:cubicBezTo>
                    <a:cubicBezTo>
                      <a:pt x="273" y="124"/>
                      <a:pt x="267" y="123"/>
                      <a:pt x="260" y="123"/>
                    </a:cubicBezTo>
                    <a:cubicBezTo>
                      <a:pt x="251" y="123"/>
                      <a:pt x="243" y="124"/>
                      <a:pt x="235" y="134"/>
                    </a:cubicBezTo>
                    <a:cubicBezTo>
                      <a:pt x="229" y="142"/>
                      <a:pt x="216" y="144"/>
                      <a:pt x="204" y="144"/>
                    </a:cubicBezTo>
                    <a:cubicBezTo>
                      <a:pt x="188" y="143"/>
                      <a:pt x="175" y="147"/>
                      <a:pt x="166" y="163"/>
                    </a:cubicBezTo>
                    <a:cubicBezTo>
                      <a:pt x="162" y="172"/>
                      <a:pt x="152" y="170"/>
                      <a:pt x="148" y="160"/>
                    </a:cubicBezTo>
                    <a:cubicBezTo>
                      <a:pt x="146" y="156"/>
                      <a:pt x="145" y="151"/>
                      <a:pt x="139" y="152"/>
                    </a:cubicBezTo>
                    <a:cubicBezTo>
                      <a:pt x="134" y="153"/>
                      <a:pt x="133" y="157"/>
                      <a:pt x="135" y="162"/>
                    </a:cubicBezTo>
                    <a:cubicBezTo>
                      <a:pt x="135" y="164"/>
                      <a:pt x="135" y="166"/>
                      <a:pt x="134" y="166"/>
                    </a:cubicBezTo>
                    <a:cubicBezTo>
                      <a:pt x="116" y="171"/>
                      <a:pt x="111" y="191"/>
                      <a:pt x="98" y="201"/>
                    </a:cubicBezTo>
                    <a:cubicBezTo>
                      <a:pt x="97" y="202"/>
                      <a:pt x="95" y="203"/>
                      <a:pt x="95" y="203"/>
                    </a:cubicBezTo>
                    <a:cubicBezTo>
                      <a:pt x="87" y="193"/>
                      <a:pt x="75" y="202"/>
                      <a:pt x="66" y="199"/>
                    </a:cubicBezTo>
                    <a:cubicBezTo>
                      <a:pt x="56" y="194"/>
                      <a:pt x="53" y="196"/>
                      <a:pt x="49" y="206"/>
                    </a:cubicBezTo>
                    <a:cubicBezTo>
                      <a:pt x="48" y="210"/>
                      <a:pt x="45" y="214"/>
                      <a:pt x="40" y="215"/>
                    </a:cubicBezTo>
                    <a:cubicBezTo>
                      <a:pt x="35" y="212"/>
                      <a:pt x="39" y="208"/>
                      <a:pt x="39" y="205"/>
                    </a:cubicBezTo>
                    <a:cubicBezTo>
                      <a:pt x="37" y="201"/>
                      <a:pt x="36" y="197"/>
                      <a:pt x="32" y="196"/>
                    </a:cubicBezTo>
                    <a:cubicBezTo>
                      <a:pt x="28" y="194"/>
                      <a:pt x="25" y="197"/>
                      <a:pt x="23" y="201"/>
                    </a:cubicBezTo>
                    <a:cubicBezTo>
                      <a:pt x="21" y="204"/>
                      <a:pt x="21" y="210"/>
                      <a:pt x="15" y="208"/>
                    </a:cubicBezTo>
                    <a:cubicBezTo>
                      <a:pt x="11" y="206"/>
                      <a:pt x="10" y="202"/>
                      <a:pt x="9" y="198"/>
                    </a:cubicBezTo>
                    <a:cubicBezTo>
                      <a:pt x="5" y="186"/>
                      <a:pt x="10" y="173"/>
                      <a:pt x="1" y="162"/>
                    </a:cubicBezTo>
                    <a:cubicBezTo>
                      <a:pt x="0" y="162"/>
                      <a:pt x="0" y="160"/>
                      <a:pt x="0" y="160"/>
                    </a:cubicBezTo>
                    <a:cubicBezTo>
                      <a:pt x="17" y="145"/>
                      <a:pt x="6" y="124"/>
                      <a:pt x="12" y="107"/>
                    </a:cubicBezTo>
                    <a:cubicBezTo>
                      <a:pt x="13" y="103"/>
                      <a:pt x="13" y="99"/>
                      <a:pt x="18" y="99"/>
                    </a:cubicBezTo>
                    <a:cubicBezTo>
                      <a:pt x="31" y="100"/>
                      <a:pt x="31" y="94"/>
                      <a:pt x="26" y="84"/>
                    </a:cubicBezTo>
                    <a:cubicBezTo>
                      <a:pt x="21" y="72"/>
                      <a:pt x="28" y="58"/>
                      <a:pt x="42" y="52"/>
                    </a:cubicBezTo>
                    <a:cubicBezTo>
                      <a:pt x="51" y="49"/>
                      <a:pt x="55" y="45"/>
                      <a:pt x="52" y="34"/>
                    </a:cubicBezTo>
                    <a:cubicBezTo>
                      <a:pt x="51" y="25"/>
                      <a:pt x="54" y="16"/>
                      <a:pt x="56" y="7"/>
                    </a:cubicBezTo>
                    <a:cubicBezTo>
                      <a:pt x="58" y="0"/>
                      <a:pt x="65" y="2"/>
                      <a:pt x="69" y="2"/>
                    </a:cubicBezTo>
                    <a:cubicBezTo>
                      <a:pt x="85" y="5"/>
                      <a:pt x="100" y="5"/>
                      <a:pt x="116" y="2"/>
                    </a:cubicBezTo>
                    <a:cubicBezTo>
                      <a:pt x="126" y="7"/>
                      <a:pt x="135" y="9"/>
                      <a:pt x="146" y="5"/>
                    </a:cubicBezTo>
                    <a:cubicBezTo>
                      <a:pt x="155" y="3"/>
                      <a:pt x="165" y="2"/>
                      <a:pt x="175" y="5"/>
                    </a:cubicBezTo>
                    <a:cubicBezTo>
                      <a:pt x="176" y="5"/>
                      <a:pt x="177" y="5"/>
                      <a:pt x="178" y="5"/>
                    </a:cubicBezTo>
                    <a:cubicBezTo>
                      <a:pt x="188" y="7"/>
                      <a:pt x="188" y="16"/>
                      <a:pt x="191" y="23"/>
                    </a:cubicBezTo>
                    <a:cubicBezTo>
                      <a:pt x="193" y="29"/>
                      <a:pt x="193" y="35"/>
                      <a:pt x="195" y="41"/>
                    </a:cubicBezTo>
                    <a:cubicBezTo>
                      <a:pt x="195" y="45"/>
                      <a:pt x="195" y="49"/>
                      <a:pt x="195" y="54"/>
                    </a:cubicBezTo>
                    <a:cubicBezTo>
                      <a:pt x="198" y="62"/>
                      <a:pt x="202" y="66"/>
                      <a:pt x="212" y="63"/>
                    </a:cubicBezTo>
                    <a:cubicBezTo>
                      <a:pt x="215" y="62"/>
                      <a:pt x="220" y="62"/>
                      <a:pt x="223" y="63"/>
                    </a:cubicBezTo>
                    <a:cubicBezTo>
                      <a:pt x="234" y="65"/>
                      <a:pt x="239" y="59"/>
                      <a:pt x="243" y="51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81" name="Freeform 484"/>
              <p:cNvSpPr>
                <a:spLocks/>
              </p:cNvSpPr>
              <p:nvPr userDrawn="1"/>
            </p:nvSpPr>
            <p:spPr bwMode="auto">
              <a:xfrm>
                <a:off x="5116" y="2023"/>
                <a:ext cx="442" cy="416"/>
              </a:xfrm>
              <a:custGeom>
                <a:avLst/>
                <a:gdLst>
                  <a:gd name="T0" fmla="*/ 223 w 300"/>
                  <a:gd name="T1" fmla="*/ 7 h 282"/>
                  <a:gd name="T2" fmla="*/ 244 w 300"/>
                  <a:gd name="T3" fmla="*/ 29 h 282"/>
                  <a:gd name="T4" fmla="*/ 267 w 300"/>
                  <a:gd name="T5" fmla="*/ 38 h 282"/>
                  <a:gd name="T6" fmla="*/ 280 w 300"/>
                  <a:gd name="T7" fmla="*/ 51 h 282"/>
                  <a:gd name="T8" fmla="*/ 290 w 300"/>
                  <a:gd name="T9" fmla="*/ 59 h 282"/>
                  <a:gd name="T10" fmla="*/ 298 w 300"/>
                  <a:gd name="T11" fmla="*/ 71 h 282"/>
                  <a:gd name="T12" fmla="*/ 286 w 300"/>
                  <a:gd name="T13" fmla="*/ 68 h 282"/>
                  <a:gd name="T14" fmla="*/ 278 w 300"/>
                  <a:gd name="T15" fmla="*/ 62 h 282"/>
                  <a:gd name="T16" fmla="*/ 269 w 300"/>
                  <a:gd name="T17" fmla="*/ 51 h 282"/>
                  <a:gd name="T18" fmla="*/ 262 w 300"/>
                  <a:gd name="T19" fmla="*/ 65 h 282"/>
                  <a:gd name="T20" fmla="*/ 248 w 300"/>
                  <a:gd name="T21" fmla="*/ 87 h 282"/>
                  <a:gd name="T22" fmla="*/ 242 w 300"/>
                  <a:gd name="T23" fmla="*/ 91 h 282"/>
                  <a:gd name="T24" fmla="*/ 250 w 300"/>
                  <a:gd name="T25" fmla="*/ 100 h 282"/>
                  <a:gd name="T26" fmla="*/ 242 w 300"/>
                  <a:gd name="T27" fmla="*/ 118 h 282"/>
                  <a:gd name="T28" fmla="*/ 215 w 300"/>
                  <a:gd name="T29" fmla="*/ 160 h 282"/>
                  <a:gd name="T30" fmla="*/ 229 w 300"/>
                  <a:gd name="T31" fmla="*/ 187 h 282"/>
                  <a:gd name="T32" fmla="*/ 229 w 300"/>
                  <a:gd name="T33" fmla="*/ 203 h 282"/>
                  <a:gd name="T34" fmla="*/ 238 w 300"/>
                  <a:gd name="T35" fmla="*/ 221 h 282"/>
                  <a:gd name="T36" fmla="*/ 256 w 300"/>
                  <a:gd name="T37" fmla="*/ 233 h 282"/>
                  <a:gd name="T38" fmla="*/ 244 w 300"/>
                  <a:gd name="T39" fmla="*/ 239 h 282"/>
                  <a:gd name="T40" fmla="*/ 229 w 300"/>
                  <a:gd name="T41" fmla="*/ 249 h 282"/>
                  <a:gd name="T42" fmla="*/ 223 w 300"/>
                  <a:gd name="T43" fmla="*/ 257 h 282"/>
                  <a:gd name="T44" fmla="*/ 214 w 300"/>
                  <a:gd name="T45" fmla="*/ 270 h 282"/>
                  <a:gd name="T46" fmla="*/ 202 w 300"/>
                  <a:gd name="T47" fmla="*/ 278 h 282"/>
                  <a:gd name="T48" fmla="*/ 202 w 300"/>
                  <a:gd name="T49" fmla="*/ 260 h 282"/>
                  <a:gd name="T50" fmla="*/ 197 w 300"/>
                  <a:gd name="T51" fmla="*/ 245 h 282"/>
                  <a:gd name="T52" fmla="*/ 160 w 300"/>
                  <a:gd name="T53" fmla="*/ 243 h 282"/>
                  <a:gd name="T54" fmla="*/ 155 w 300"/>
                  <a:gd name="T55" fmla="*/ 245 h 282"/>
                  <a:gd name="T56" fmla="*/ 146 w 300"/>
                  <a:gd name="T57" fmla="*/ 236 h 282"/>
                  <a:gd name="T58" fmla="*/ 125 w 300"/>
                  <a:gd name="T59" fmla="*/ 233 h 282"/>
                  <a:gd name="T60" fmla="*/ 54 w 300"/>
                  <a:gd name="T61" fmla="*/ 233 h 282"/>
                  <a:gd name="T62" fmla="*/ 24 w 300"/>
                  <a:gd name="T63" fmla="*/ 240 h 282"/>
                  <a:gd name="T64" fmla="*/ 4 w 300"/>
                  <a:gd name="T65" fmla="*/ 237 h 282"/>
                  <a:gd name="T66" fmla="*/ 8 w 300"/>
                  <a:gd name="T67" fmla="*/ 223 h 282"/>
                  <a:gd name="T68" fmla="*/ 28 w 300"/>
                  <a:gd name="T69" fmla="*/ 181 h 282"/>
                  <a:gd name="T70" fmla="*/ 43 w 300"/>
                  <a:gd name="T71" fmla="*/ 171 h 282"/>
                  <a:gd name="T72" fmla="*/ 64 w 300"/>
                  <a:gd name="T73" fmla="*/ 165 h 282"/>
                  <a:gd name="T74" fmla="*/ 118 w 300"/>
                  <a:gd name="T75" fmla="*/ 108 h 282"/>
                  <a:gd name="T76" fmla="*/ 151 w 300"/>
                  <a:gd name="T77" fmla="*/ 76 h 282"/>
                  <a:gd name="T78" fmla="*/ 164 w 300"/>
                  <a:gd name="T79" fmla="*/ 53 h 282"/>
                  <a:gd name="T80" fmla="*/ 177 w 300"/>
                  <a:gd name="T81" fmla="*/ 43 h 282"/>
                  <a:gd name="T82" fmla="*/ 188 w 300"/>
                  <a:gd name="T83" fmla="*/ 16 h 282"/>
                  <a:gd name="T84" fmla="*/ 187 w 300"/>
                  <a:gd name="T85" fmla="*/ 4 h 282"/>
                  <a:gd name="T86" fmla="*/ 197 w 300"/>
                  <a:gd name="T87" fmla="*/ 6 h 282"/>
                  <a:gd name="T88" fmla="*/ 223 w 300"/>
                  <a:gd name="T89" fmla="*/ 7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00" h="282">
                    <a:moveTo>
                      <a:pt x="223" y="7"/>
                    </a:moveTo>
                    <a:cubicBezTo>
                      <a:pt x="226" y="18"/>
                      <a:pt x="227" y="31"/>
                      <a:pt x="244" y="29"/>
                    </a:cubicBezTo>
                    <a:cubicBezTo>
                      <a:pt x="248" y="41"/>
                      <a:pt x="257" y="40"/>
                      <a:pt x="267" y="38"/>
                    </a:cubicBezTo>
                    <a:cubicBezTo>
                      <a:pt x="274" y="36"/>
                      <a:pt x="276" y="45"/>
                      <a:pt x="280" y="51"/>
                    </a:cubicBezTo>
                    <a:cubicBezTo>
                      <a:pt x="282" y="55"/>
                      <a:pt x="284" y="59"/>
                      <a:pt x="290" y="59"/>
                    </a:cubicBezTo>
                    <a:cubicBezTo>
                      <a:pt x="300" y="59"/>
                      <a:pt x="300" y="59"/>
                      <a:pt x="298" y="71"/>
                    </a:cubicBezTo>
                    <a:cubicBezTo>
                      <a:pt x="294" y="73"/>
                      <a:pt x="292" y="66"/>
                      <a:pt x="286" y="68"/>
                    </a:cubicBezTo>
                    <a:cubicBezTo>
                      <a:pt x="280" y="71"/>
                      <a:pt x="278" y="69"/>
                      <a:pt x="278" y="62"/>
                    </a:cubicBezTo>
                    <a:cubicBezTo>
                      <a:pt x="278" y="57"/>
                      <a:pt x="276" y="49"/>
                      <a:pt x="269" y="51"/>
                    </a:cubicBezTo>
                    <a:cubicBezTo>
                      <a:pt x="263" y="52"/>
                      <a:pt x="261" y="59"/>
                      <a:pt x="262" y="65"/>
                    </a:cubicBezTo>
                    <a:cubicBezTo>
                      <a:pt x="266" y="79"/>
                      <a:pt x="265" y="88"/>
                      <a:pt x="248" y="87"/>
                    </a:cubicBezTo>
                    <a:cubicBezTo>
                      <a:pt x="246" y="86"/>
                      <a:pt x="243" y="89"/>
                      <a:pt x="242" y="91"/>
                    </a:cubicBezTo>
                    <a:cubicBezTo>
                      <a:pt x="241" y="96"/>
                      <a:pt x="246" y="98"/>
                      <a:pt x="250" y="100"/>
                    </a:cubicBezTo>
                    <a:cubicBezTo>
                      <a:pt x="253" y="109"/>
                      <a:pt x="250" y="114"/>
                      <a:pt x="242" y="118"/>
                    </a:cubicBezTo>
                    <a:cubicBezTo>
                      <a:pt x="224" y="126"/>
                      <a:pt x="218" y="143"/>
                      <a:pt x="215" y="160"/>
                    </a:cubicBezTo>
                    <a:cubicBezTo>
                      <a:pt x="213" y="171"/>
                      <a:pt x="225" y="178"/>
                      <a:pt x="229" y="187"/>
                    </a:cubicBezTo>
                    <a:cubicBezTo>
                      <a:pt x="232" y="192"/>
                      <a:pt x="238" y="198"/>
                      <a:pt x="229" y="203"/>
                    </a:cubicBezTo>
                    <a:cubicBezTo>
                      <a:pt x="223" y="217"/>
                      <a:pt x="224" y="217"/>
                      <a:pt x="238" y="221"/>
                    </a:cubicBezTo>
                    <a:cubicBezTo>
                      <a:pt x="245" y="224"/>
                      <a:pt x="254" y="223"/>
                      <a:pt x="256" y="233"/>
                    </a:cubicBezTo>
                    <a:cubicBezTo>
                      <a:pt x="253" y="237"/>
                      <a:pt x="248" y="239"/>
                      <a:pt x="244" y="239"/>
                    </a:cubicBezTo>
                    <a:cubicBezTo>
                      <a:pt x="235" y="236"/>
                      <a:pt x="228" y="237"/>
                      <a:pt x="229" y="249"/>
                    </a:cubicBezTo>
                    <a:cubicBezTo>
                      <a:pt x="229" y="253"/>
                      <a:pt x="226" y="255"/>
                      <a:pt x="223" y="257"/>
                    </a:cubicBezTo>
                    <a:cubicBezTo>
                      <a:pt x="218" y="260"/>
                      <a:pt x="216" y="264"/>
                      <a:pt x="214" y="270"/>
                    </a:cubicBezTo>
                    <a:cubicBezTo>
                      <a:pt x="212" y="274"/>
                      <a:pt x="211" y="282"/>
                      <a:pt x="202" y="278"/>
                    </a:cubicBezTo>
                    <a:cubicBezTo>
                      <a:pt x="196" y="272"/>
                      <a:pt x="202" y="266"/>
                      <a:pt x="202" y="260"/>
                    </a:cubicBezTo>
                    <a:cubicBezTo>
                      <a:pt x="206" y="253"/>
                      <a:pt x="203" y="248"/>
                      <a:pt x="197" y="245"/>
                    </a:cubicBezTo>
                    <a:cubicBezTo>
                      <a:pt x="185" y="240"/>
                      <a:pt x="174" y="229"/>
                      <a:pt x="160" y="243"/>
                    </a:cubicBezTo>
                    <a:cubicBezTo>
                      <a:pt x="159" y="244"/>
                      <a:pt x="156" y="243"/>
                      <a:pt x="155" y="245"/>
                    </a:cubicBezTo>
                    <a:cubicBezTo>
                      <a:pt x="149" y="245"/>
                      <a:pt x="148" y="240"/>
                      <a:pt x="146" y="236"/>
                    </a:cubicBezTo>
                    <a:cubicBezTo>
                      <a:pt x="140" y="229"/>
                      <a:pt x="132" y="237"/>
                      <a:pt x="125" y="233"/>
                    </a:cubicBezTo>
                    <a:cubicBezTo>
                      <a:pt x="102" y="237"/>
                      <a:pt x="78" y="231"/>
                      <a:pt x="54" y="233"/>
                    </a:cubicBezTo>
                    <a:cubicBezTo>
                      <a:pt x="44" y="234"/>
                      <a:pt x="33" y="230"/>
                      <a:pt x="24" y="240"/>
                    </a:cubicBezTo>
                    <a:cubicBezTo>
                      <a:pt x="21" y="243"/>
                      <a:pt x="9" y="240"/>
                      <a:pt x="4" y="237"/>
                    </a:cubicBezTo>
                    <a:cubicBezTo>
                      <a:pt x="0" y="234"/>
                      <a:pt x="5" y="226"/>
                      <a:pt x="8" y="223"/>
                    </a:cubicBezTo>
                    <a:cubicBezTo>
                      <a:pt x="22" y="212"/>
                      <a:pt x="26" y="197"/>
                      <a:pt x="28" y="181"/>
                    </a:cubicBezTo>
                    <a:cubicBezTo>
                      <a:pt x="29" y="171"/>
                      <a:pt x="34" y="168"/>
                      <a:pt x="43" y="171"/>
                    </a:cubicBezTo>
                    <a:cubicBezTo>
                      <a:pt x="51" y="175"/>
                      <a:pt x="58" y="172"/>
                      <a:pt x="64" y="165"/>
                    </a:cubicBezTo>
                    <a:cubicBezTo>
                      <a:pt x="81" y="145"/>
                      <a:pt x="101" y="128"/>
                      <a:pt x="118" y="108"/>
                    </a:cubicBezTo>
                    <a:cubicBezTo>
                      <a:pt x="127" y="96"/>
                      <a:pt x="140" y="87"/>
                      <a:pt x="151" y="76"/>
                    </a:cubicBezTo>
                    <a:cubicBezTo>
                      <a:pt x="157" y="70"/>
                      <a:pt x="163" y="63"/>
                      <a:pt x="164" y="53"/>
                    </a:cubicBezTo>
                    <a:cubicBezTo>
                      <a:pt x="165" y="47"/>
                      <a:pt x="170" y="44"/>
                      <a:pt x="177" y="43"/>
                    </a:cubicBezTo>
                    <a:cubicBezTo>
                      <a:pt x="192" y="40"/>
                      <a:pt x="196" y="30"/>
                      <a:pt x="188" y="16"/>
                    </a:cubicBezTo>
                    <a:cubicBezTo>
                      <a:pt x="186" y="12"/>
                      <a:pt x="182" y="8"/>
                      <a:pt x="187" y="4"/>
                    </a:cubicBezTo>
                    <a:cubicBezTo>
                      <a:pt x="191" y="0"/>
                      <a:pt x="195" y="4"/>
                      <a:pt x="197" y="6"/>
                    </a:cubicBezTo>
                    <a:cubicBezTo>
                      <a:pt x="206" y="16"/>
                      <a:pt x="214" y="14"/>
                      <a:pt x="223" y="7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82" name="Freeform 485"/>
              <p:cNvSpPr>
                <a:spLocks/>
              </p:cNvSpPr>
              <p:nvPr userDrawn="1"/>
            </p:nvSpPr>
            <p:spPr bwMode="auto">
              <a:xfrm>
                <a:off x="5309" y="574"/>
                <a:ext cx="292" cy="382"/>
              </a:xfrm>
              <a:custGeom>
                <a:avLst/>
                <a:gdLst>
                  <a:gd name="T0" fmla="*/ 98 w 198"/>
                  <a:gd name="T1" fmla="*/ 27 h 259"/>
                  <a:gd name="T2" fmla="*/ 134 w 198"/>
                  <a:gd name="T3" fmla="*/ 17 h 259"/>
                  <a:gd name="T4" fmla="*/ 172 w 198"/>
                  <a:gd name="T5" fmla="*/ 0 h 259"/>
                  <a:gd name="T6" fmla="*/ 192 w 198"/>
                  <a:gd name="T7" fmla="*/ 48 h 259"/>
                  <a:gd name="T8" fmla="*/ 184 w 198"/>
                  <a:gd name="T9" fmla="*/ 54 h 259"/>
                  <a:gd name="T10" fmla="*/ 183 w 198"/>
                  <a:gd name="T11" fmla="*/ 65 h 259"/>
                  <a:gd name="T12" fmla="*/ 144 w 198"/>
                  <a:gd name="T13" fmla="*/ 109 h 259"/>
                  <a:gd name="T14" fmla="*/ 159 w 198"/>
                  <a:gd name="T15" fmla="*/ 127 h 259"/>
                  <a:gd name="T16" fmla="*/ 149 w 198"/>
                  <a:gd name="T17" fmla="*/ 133 h 259"/>
                  <a:gd name="T18" fmla="*/ 145 w 198"/>
                  <a:gd name="T19" fmla="*/ 148 h 259"/>
                  <a:gd name="T20" fmla="*/ 139 w 198"/>
                  <a:gd name="T21" fmla="*/ 157 h 259"/>
                  <a:gd name="T22" fmla="*/ 110 w 198"/>
                  <a:gd name="T23" fmla="*/ 176 h 259"/>
                  <a:gd name="T24" fmla="*/ 109 w 198"/>
                  <a:gd name="T25" fmla="*/ 180 h 259"/>
                  <a:gd name="T26" fmla="*/ 91 w 198"/>
                  <a:gd name="T27" fmla="*/ 196 h 259"/>
                  <a:gd name="T28" fmla="*/ 80 w 198"/>
                  <a:gd name="T29" fmla="*/ 205 h 259"/>
                  <a:gd name="T30" fmla="*/ 71 w 198"/>
                  <a:gd name="T31" fmla="*/ 214 h 259"/>
                  <a:gd name="T32" fmla="*/ 68 w 198"/>
                  <a:gd name="T33" fmla="*/ 238 h 259"/>
                  <a:gd name="T34" fmla="*/ 65 w 198"/>
                  <a:gd name="T35" fmla="*/ 253 h 259"/>
                  <a:gd name="T36" fmla="*/ 45 w 198"/>
                  <a:gd name="T37" fmla="*/ 250 h 259"/>
                  <a:gd name="T38" fmla="*/ 33 w 198"/>
                  <a:gd name="T39" fmla="*/ 250 h 259"/>
                  <a:gd name="T40" fmla="*/ 22 w 198"/>
                  <a:gd name="T41" fmla="*/ 227 h 259"/>
                  <a:gd name="T42" fmla="*/ 21 w 198"/>
                  <a:gd name="T43" fmla="*/ 219 h 259"/>
                  <a:gd name="T44" fmla="*/ 25 w 198"/>
                  <a:gd name="T45" fmla="*/ 210 h 259"/>
                  <a:gd name="T46" fmla="*/ 35 w 198"/>
                  <a:gd name="T47" fmla="*/ 214 h 259"/>
                  <a:gd name="T48" fmla="*/ 43 w 198"/>
                  <a:gd name="T49" fmla="*/ 221 h 259"/>
                  <a:gd name="T50" fmla="*/ 46 w 198"/>
                  <a:gd name="T51" fmla="*/ 212 h 259"/>
                  <a:gd name="T52" fmla="*/ 39 w 198"/>
                  <a:gd name="T53" fmla="*/ 193 h 259"/>
                  <a:gd name="T54" fmla="*/ 25 w 198"/>
                  <a:gd name="T55" fmla="*/ 201 h 259"/>
                  <a:gd name="T56" fmla="*/ 21 w 198"/>
                  <a:gd name="T57" fmla="*/ 203 h 259"/>
                  <a:gd name="T58" fmla="*/ 18 w 198"/>
                  <a:gd name="T59" fmla="*/ 199 h 259"/>
                  <a:gd name="T60" fmla="*/ 18 w 198"/>
                  <a:gd name="T61" fmla="*/ 193 h 259"/>
                  <a:gd name="T62" fmla="*/ 24 w 198"/>
                  <a:gd name="T63" fmla="*/ 184 h 259"/>
                  <a:gd name="T64" fmla="*/ 45 w 198"/>
                  <a:gd name="T65" fmla="*/ 160 h 259"/>
                  <a:gd name="T66" fmla="*/ 39 w 198"/>
                  <a:gd name="T67" fmla="*/ 139 h 259"/>
                  <a:gd name="T68" fmla="*/ 42 w 198"/>
                  <a:gd name="T69" fmla="*/ 117 h 259"/>
                  <a:gd name="T70" fmla="*/ 39 w 198"/>
                  <a:gd name="T71" fmla="*/ 93 h 259"/>
                  <a:gd name="T72" fmla="*/ 27 w 198"/>
                  <a:gd name="T73" fmla="*/ 87 h 259"/>
                  <a:gd name="T74" fmla="*/ 37 w 198"/>
                  <a:gd name="T75" fmla="*/ 73 h 259"/>
                  <a:gd name="T76" fmla="*/ 9 w 198"/>
                  <a:gd name="T77" fmla="*/ 75 h 259"/>
                  <a:gd name="T78" fmla="*/ 0 w 198"/>
                  <a:gd name="T79" fmla="*/ 66 h 259"/>
                  <a:gd name="T80" fmla="*/ 9 w 198"/>
                  <a:gd name="T81" fmla="*/ 63 h 259"/>
                  <a:gd name="T82" fmla="*/ 11 w 198"/>
                  <a:gd name="T83" fmla="*/ 63 h 259"/>
                  <a:gd name="T84" fmla="*/ 39 w 198"/>
                  <a:gd name="T85" fmla="*/ 57 h 259"/>
                  <a:gd name="T86" fmla="*/ 48 w 198"/>
                  <a:gd name="T87" fmla="*/ 52 h 259"/>
                  <a:gd name="T88" fmla="*/ 82 w 198"/>
                  <a:gd name="T89" fmla="*/ 33 h 259"/>
                  <a:gd name="T90" fmla="*/ 98 w 198"/>
                  <a:gd name="T91" fmla="*/ 27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98" h="259">
                    <a:moveTo>
                      <a:pt x="98" y="27"/>
                    </a:moveTo>
                    <a:cubicBezTo>
                      <a:pt x="113" y="33"/>
                      <a:pt x="124" y="27"/>
                      <a:pt x="134" y="17"/>
                    </a:cubicBezTo>
                    <a:cubicBezTo>
                      <a:pt x="145" y="8"/>
                      <a:pt x="159" y="5"/>
                      <a:pt x="172" y="0"/>
                    </a:cubicBezTo>
                    <a:cubicBezTo>
                      <a:pt x="189" y="11"/>
                      <a:pt x="198" y="26"/>
                      <a:pt x="192" y="48"/>
                    </a:cubicBezTo>
                    <a:cubicBezTo>
                      <a:pt x="188" y="48"/>
                      <a:pt x="185" y="50"/>
                      <a:pt x="184" y="54"/>
                    </a:cubicBezTo>
                    <a:cubicBezTo>
                      <a:pt x="185" y="58"/>
                      <a:pt x="184" y="61"/>
                      <a:pt x="183" y="65"/>
                    </a:cubicBezTo>
                    <a:cubicBezTo>
                      <a:pt x="172" y="81"/>
                      <a:pt x="162" y="98"/>
                      <a:pt x="144" y="109"/>
                    </a:cubicBezTo>
                    <a:cubicBezTo>
                      <a:pt x="153" y="112"/>
                      <a:pt x="163" y="114"/>
                      <a:pt x="159" y="127"/>
                    </a:cubicBezTo>
                    <a:cubicBezTo>
                      <a:pt x="158" y="131"/>
                      <a:pt x="153" y="132"/>
                      <a:pt x="149" y="133"/>
                    </a:cubicBezTo>
                    <a:cubicBezTo>
                      <a:pt x="136" y="135"/>
                      <a:pt x="138" y="141"/>
                      <a:pt x="145" y="148"/>
                    </a:cubicBezTo>
                    <a:cubicBezTo>
                      <a:pt x="145" y="152"/>
                      <a:pt x="143" y="155"/>
                      <a:pt x="139" y="157"/>
                    </a:cubicBezTo>
                    <a:cubicBezTo>
                      <a:pt x="126" y="157"/>
                      <a:pt x="115" y="161"/>
                      <a:pt x="110" y="176"/>
                    </a:cubicBezTo>
                    <a:cubicBezTo>
                      <a:pt x="110" y="177"/>
                      <a:pt x="109" y="178"/>
                      <a:pt x="109" y="180"/>
                    </a:cubicBezTo>
                    <a:cubicBezTo>
                      <a:pt x="107" y="189"/>
                      <a:pt x="103" y="197"/>
                      <a:pt x="91" y="196"/>
                    </a:cubicBezTo>
                    <a:cubicBezTo>
                      <a:pt x="86" y="196"/>
                      <a:pt x="83" y="200"/>
                      <a:pt x="80" y="205"/>
                    </a:cubicBezTo>
                    <a:cubicBezTo>
                      <a:pt x="76" y="207"/>
                      <a:pt x="73" y="210"/>
                      <a:pt x="71" y="214"/>
                    </a:cubicBezTo>
                    <a:cubicBezTo>
                      <a:pt x="64" y="221"/>
                      <a:pt x="60" y="229"/>
                      <a:pt x="68" y="238"/>
                    </a:cubicBezTo>
                    <a:cubicBezTo>
                      <a:pt x="73" y="244"/>
                      <a:pt x="71" y="249"/>
                      <a:pt x="65" y="253"/>
                    </a:cubicBezTo>
                    <a:cubicBezTo>
                      <a:pt x="58" y="259"/>
                      <a:pt x="51" y="257"/>
                      <a:pt x="45" y="250"/>
                    </a:cubicBezTo>
                    <a:cubicBezTo>
                      <a:pt x="41" y="250"/>
                      <a:pt x="37" y="250"/>
                      <a:pt x="33" y="250"/>
                    </a:cubicBezTo>
                    <a:cubicBezTo>
                      <a:pt x="28" y="243"/>
                      <a:pt x="26" y="234"/>
                      <a:pt x="22" y="227"/>
                    </a:cubicBezTo>
                    <a:cubicBezTo>
                      <a:pt x="21" y="224"/>
                      <a:pt x="21" y="222"/>
                      <a:pt x="21" y="219"/>
                    </a:cubicBezTo>
                    <a:cubicBezTo>
                      <a:pt x="21" y="216"/>
                      <a:pt x="21" y="212"/>
                      <a:pt x="25" y="210"/>
                    </a:cubicBezTo>
                    <a:cubicBezTo>
                      <a:pt x="29" y="208"/>
                      <a:pt x="32" y="211"/>
                      <a:pt x="35" y="214"/>
                    </a:cubicBezTo>
                    <a:cubicBezTo>
                      <a:pt x="37" y="216"/>
                      <a:pt x="39" y="220"/>
                      <a:pt x="43" y="221"/>
                    </a:cubicBezTo>
                    <a:cubicBezTo>
                      <a:pt x="47" y="219"/>
                      <a:pt x="46" y="215"/>
                      <a:pt x="46" y="212"/>
                    </a:cubicBezTo>
                    <a:cubicBezTo>
                      <a:pt x="46" y="204"/>
                      <a:pt x="46" y="196"/>
                      <a:pt x="39" y="193"/>
                    </a:cubicBezTo>
                    <a:cubicBezTo>
                      <a:pt x="33" y="190"/>
                      <a:pt x="30" y="198"/>
                      <a:pt x="25" y="201"/>
                    </a:cubicBezTo>
                    <a:cubicBezTo>
                      <a:pt x="24" y="202"/>
                      <a:pt x="23" y="203"/>
                      <a:pt x="21" y="203"/>
                    </a:cubicBezTo>
                    <a:cubicBezTo>
                      <a:pt x="19" y="203"/>
                      <a:pt x="17" y="202"/>
                      <a:pt x="18" y="199"/>
                    </a:cubicBezTo>
                    <a:cubicBezTo>
                      <a:pt x="18" y="197"/>
                      <a:pt x="18" y="195"/>
                      <a:pt x="18" y="193"/>
                    </a:cubicBezTo>
                    <a:cubicBezTo>
                      <a:pt x="19" y="189"/>
                      <a:pt x="21" y="186"/>
                      <a:pt x="24" y="184"/>
                    </a:cubicBezTo>
                    <a:cubicBezTo>
                      <a:pt x="31" y="176"/>
                      <a:pt x="38" y="168"/>
                      <a:pt x="45" y="160"/>
                    </a:cubicBezTo>
                    <a:cubicBezTo>
                      <a:pt x="40" y="153"/>
                      <a:pt x="41" y="146"/>
                      <a:pt x="39" y="139"/>
                    </a:cubicBezTo>
                    <a:cubicBezTo>
                      <a:pt x="40" y="132"/>
                      <a:pt x="41" y="124"/>
                      <a:pt x="42" y="117"/>
                    </a:cubicBezTo>
                    <a:cubicBezTo>
                      <a:pt x="41" y="109"/>
                      <a:pt x="41" y="101"/>
                      <a:pt x="39" y="93"/>
                    </a:cubicBezTo>
                    <a:cubicBezTo>
                      <a:pt x="35" y="91"/>
                      <a:pt x="31" y="89"/>
                      <a:pt x="27" y="87"/>
                    </a:cubicBezTo>
                    <a:cubicBezTo>
                      <a:pt x="25" y="79"/>
                      <a:pt x="35" y="80"/>
                      <a:pt x="37" y="73"/>
                    </a:cubicBezTo>
                    <a:cubicBezTo>
                      <a:pt x="27" y="68"/>
                      <a:pt x="18" y="76"/>
                      <a:pt x="9" y="75"/>
                    </a:cubicBezTo>
                    <a:cubicBezTo>
                      <a:pt x="3" y="76"/>
                      <a:pt x="0" y="73"/>
                      <a:pt x="0" y="66"/>
                    </a:cubicBezTo>
                    <a:cubicBezTo>
                      <a:pt x="3" y="63"/>
                      <a:pt x="6" y="63"/>
                      <a:pt x="9" y="63"/>
                    </a:cubicBezTo>
                    <a:cubicBezTo>
                      <a:pt x="10" y="63"/>
                      <a:pt x="10" y="63"/>
                      <a:pt x="11" y="63"/>
                    </a:cubicBezTo>
                    <a:cubicBezTo>
                      <a:pt x="18" y="51"/>
                      <a:pt x="28" y="51"/>
                      <a:pt x="39" y="57"/>
                    </a:cubicBezTo>
                    <a:cubicBezTo>
                      <a:pt x="41" y="55"/>
                      <a:pt x="44" y="53"/>
                      <a:pt x="48" y="52"/>
                    </a:cubicBezTo>
                    <a:cubicBezTo>
                      <a:pt x="60" y="47"/>
                      <a:pt x="72" y="44"/>
                      <a:pt x="82" y="33"/>
                    </a:cubicBezTo>
                    <a:cubicBezTo>
                      <a:pt x="86" y="29"/>
                      <a:pt x="92" y="27"/>
                      <a:pt x="98" y="27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83" name="Freeform 486"/>
              <p:cNvSpPr>
                <a:spLocks/>
              </p:cNvSpPr>
              <p:nvPr userDrawn="1"/>
            </p:nvSpPr>
            <p:spPr bwMode="auto">
              <a:xfrm>
                <a:off x="4785" y="2681"/>
                <a:ext cx="195" cy="300"/>
              </a:xfrm>
              <a:custGeom>
                <a:avLst/>
                <a:gdLst>
                  <a:gd name="T0" fmla="*/ 69 w 132"/>
                  <a:gd name="T1" fmla="*/ 196 h 203"/>
                  <a:gd name="T2" fmla="*/ 53 w 132"/>
                  <a:gd name="T3" fmla="*/ 197 h 203"/>
                  <a:gd name="T4" fmla="*/ 14 w 132"/>
                  <a:gd name="T5" fmla="*/ 195 h 203"/>
                  <a:gd name="T6" fmla="*/ 9 w 132"/>
                  <a:gd name="T7" fmla="*/ 170 h 203"/>
                  <a:gd name="T8" fmla="*/ 14 w 132"/>
                  <a:gd name="T9" fmla="*/ 161 h 203"/>
                  <a:gd name="T10" fmla="*/ 33 w 132"/>
                  <a:gd name="T11" fmla="*/ 110 h 203"/>
                  <a:gd name="T12" fmla="*/ 33 w 132"/>
                  <a:gd name="T13" fmla="*/ 110 h 203"/>
                  <a:gd name="T14" fmla="*/ 36 w 132"/>
                  <a:gd name="T15" fmla="*/ 63 h 203"/>
                  <a:gd name="T16" fmla="*/ 35 w 132"/>
                  <a:gd name="T17" fmla="*/ 48 h 203"/>
                  <a:gd name="T18" fmla="*/ 58 w 132"/>
                  <a:gd name="T19" fmla="*/ 32 h 203"/>
                  <a:gd name="T20" fmla="*/ 80 w 132"/>
                  <a:gd name="T21" fmla="*/ 33 h 203"/>
                  <a:gd name="T22" fmla="*/ 84 w 132"/>
                  <a:gd name="T23" fmla="*/ 13 h 203"/>
                  <a:gd name="T24" fmla="*/ 86 w 132"/>
                  <a:gd name="T25" fmla="*/ 2 h 203"/>
                  <a:gd name="T26" fmla="*/ 100 w 132"/>
                  <a:gd name="T27" fmla="*/ 5 h 203"/>
                  <a:gd name="T28" fmla="*/ 103 w 132"/>
                  <a:gd name="T29" fmla="*/ 16 h 203"/>
                  <a:gd name="T30" fmla="*/ 110 w 132"/>
                  <a:gd name="T31" fmla="*/ 48 h 203"/>
                  <a:gd name="T32" fmla="*/ 111 w 132"/>
                  <a:gd name="T33" fmla="*/ 60 h 203"/>
                  <a:gd name="T34" fmla="*/ 112 w 132"/>
                  <a:gd name="T35" fmla="*/ 77 h 203"/>
                  <a:gd name="T36" fmla="*/ 123 w 132"/>
                  <a:gd name="T37" fmla="*/ 101 h 203"/>
                  <a:gd name="T38" fmla="*/ 125 w 132"/>
                  <a:gd name="T39" fmla="*/ 106 h 203"/>
                  <a:gd name="T40" fmla="*/ 125 w 132"/>
                  <a:gd name="T41" fmla="*/ 136 h 203"/>
                  <a:gd name="T42" fmla="*/ 124 w 132"/>
                  <a:gd name="T43" fmla="*/ 144 h 203"/>
                  <a:gd name="T44" fmla="*/ 105 w 132"/>
                  <a:gd name="T45" fmla="*/ 181 h 203"/>
                  <a:gd name="T46" fmla="*/ 69 w 132"/>
                  <a:gd name="T47" fmla="*/ 196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32" h="203">
                    <a:moveTo>
                      <a:pt x="69" y="196"/>
                    </a:moveTo>
                    <a:cubicBezTo>
                      <a:pt x="63" y="194"/>
                      <a:pt x="58" y="197"/>
                      <a:pt x="53" y="197"/>
                    </a:cubicBezTo>
                    <a:cubicBezTo>
                      <a:pt x="40" y="202"/>
                      <a:pt x="27" y="203"/>
                      <a:pt x="14" y="195"/>
                    </a:cubicBezTo>
                    <a:cubicBezTo>
                      <a:pt x="1" y="187"/>
                      <a:pt x="0" y="182"/>
                      <a:pt x="9" y="170"/>
                    </a:cubicBezTo>
                    <a:cubicBezTo>
                      <a:pt x="11" y="167"/>
                      <a:pt x="13" y="164"/>
                      <a:pt x="14" y="161"/>
                    </a:cubicBezTo>
                    <a:cubicBezTo>
                      <a:pt x="23" y="145"/>
                      <a:pt x="31" y="129"/>
                      <a:pt x="33" y="110"/>
                    </a:cubicBezTo>
                    <a:cubicBezTo>
                      <a:pt x="33" y="110"/>
                      <a:pt x="33" y="110"/>
                      <a:pt x="33" y="110"/>
                    </a:cubicBezTo>
                    <a:cubicBezTo>
                      <a:pt x="36" y="94"/>
                      <a:pt x="36" y="79"/>
                      <a:pt x="36" y="63"/>
                    </a:cubicBezTo>
                    <a:cubicBezTo>
                      <a:pt x="36" y="58"/>
                      <a:pt x="36" y="53"/>
                      <a:pt x="35" y="48"/>
                    </a:cubicBezTo>
                    <a:cubicBezTo>
                      <a:pt x="34" y="34"/>
                      <a:pt x="45" y="26"/>
                      <a:pt x="58" y="32"/>
                    </a:cubicBezTo>
                    <a:cubicBezTo>
                      <a:pt x="65" y="36"/>
                      <a:pt x="72" y="38"/>
                      <a:pt x="80" y="33"/>
                    </a:cubicBezTo>
                    <a:cubicBezTo>
                      <a:pt x="87" y="28"/>
                      <a:pt x="86" y="20"/>
                      <a:pt x="84" y="13"/>
                    </a:cubicBezTo>
                    <a:cubicBezTo>
                      <a:pt x="83" y="9"/>
                      <a:pt x="81" y="5"/>
                      <a:pt x="86" y="2"/>
                    </a:cubicBezTo>
                    <a:cubicBezTo>
                      <a:pt x="91" y="0"/>
                      <a:pt x="96" y="2"/>
                      <a:pt x="100" y="5"/>
                    </a:cubicBezTo>
                    <a:cubicBezTo>
                      <a:pt x="104" y="7"/>
                      <a:pt x="107" y="12"/>
                      <a:pt x="103" y="16"/>
                    </a:cubicBezTo>
                    <a:cubicBezTo>
                      <a:pt x="94" y="29"/>
                      <a:pt x="98" y="39"/>
                      <a:pt x="110" y="48"/>
                    </a:cubicBezTo>
                    <a:cubicBezTo>
                      <a:pt x="114" y="51"/>
                      <a:pt x="113" y="56"/>
                      <a:pt x="111" y="60"/>
                    </a:cubicBezTo>
                    <a:cubicBezTo>
                      <a:pt x="110" y="66"/>
                      <a:pt x="109" y="72"/>
                      <a:pt x="112" y="77"/>
                    </a:cubicBezTo>
                    <a:cubicBezTo>
                      <a:pt x="114" y="86"/>
                      <a:pt x="117" y="94"/>
                      <a:pt x="123" y="101"/>
                    </a:cubicBezTo>
                    <a:cubicBezTo>
                      <a:pt x="123" y="103"/>
                      <a:pt x="124" y="105"/>
                      <a:pt x="125" y="106"/>
                    </a:cubicBezTo>
                    <a:cubicBezTo>
                      <a:pt x="131" y="116"/>
                      <a:pt x="132" y="126"/>
                      <a:pt x="125" y="136"/>
                    </a:cubicBezTo>
                    <a:cubicBezTo>
                      <a:pt x="124" y="138"/>
                      <a:pt x="123" y="142"/>
                      <a:pt x="124" y="144"/>
                    </a:cubicBezTo>
                    <a:cubicBezTo>
                      <a:pt x="131" y="164"/>
                      <a:pt x="118" y="173"/>
                      <a:pt x="105" y="181"/>
                    </a:cubicBezTo>
                    <a:cubicBezTo>
                      <a:pt x="94" y="189"/>
                      <a:pt x="80" y="189"/>
                      <a:pt x="69" y="196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84" name="Freeform 487"/>
              <p:cNvSpPr>
                <a:spLocks/>
              </p:cNvSpPr>
              <p:nvPr userDrawn="1"/>
            </p:nvSpPr>
            <p:spPr bwMode="auto">
              <a:xfrm>
                <a:off x="5184" y="81"/>
                <a:ext cx="203" cy="175"/>
              </a:xfrm>
              <a:custGeom>
                <a:avLst/>
                <a:gdLst>
                  <a:gd name="T0" fmla="*/ 135 w 138"/>
                  <a:gd name="T1" fmla="*/ 6 h 119"/>
                  <a:gd name="T2" fmla="*/ 120 w 138"/>
                  <a:gd name="T3" fmla="*/ 39 h 119"/>
                  <a:gd name="T4" fmla="*/ 115 w 138"/>
                  <a:gd name="T5" fmla="*/ 43 h 119"/>
                  <a:gd name="T6" fmla="*/ 94 w 138"/>
                  <a:gd name="T7" fmla="*/ 56 h 119"/>
                  <a:gd name="T8" fmla="*/ 87 w 138"/>
                  <a:gd name="T9" fmla="*/ 71 h 119"/>
                  <a:gd name="T10" fmla="*/ 91 w 138"/>
                  <a:gd name="T11" fmla="*/ 101 h 119"/>
                  <a:gd name="T12" fmla="*/ 71 w 138"/>
                  <a:gd name="T13" fmla="*/ 114 h 119"/>
                  <a:gd name="T14" fmla="*/ 67 w 138"/>
                  <a:gd name="T15" fmla="*/ 112 h 119"/>
                  <a:gd name="T16" fmla="*/ 49 w 138"/>
                  <a:gd name="T17" fmla="*/ 100 h 119"/>
                  <a:gd name="T18" fmla="*/ 35 w 138"/>
                  <a:gd name="T19" fmla="*/ 93 h 119"/>
                  <a:gd name="T20" fmla="*/ 19 w 138"/>
                  <a:gd name="T21" fmla="*/ 79 h 119"/>
                  <a:gd name="T22" fmla="*/ 2 w 138"/>
                  <a:gd name="T23" fmla="*/ 41 h 119"/>
                  <a:gd name="T24" fmla="*/ 15 w 138"/>
                  <a:gd name="T25" fmla="*/ 30 h 119"/>
                  <a:gd name="T26" fmla="*/ 20 w 138"/>
                  <a:gd name="T27" fmla="*/ 43 h 119"/>
                  <a:gd name="T28" fmla="*/ 19 w 138"/>
                  <a:gd name="T29" fmla="*/ 49 h 119"/>
                  <a:gd name="T30" fmla="*/ 24 w 138"/>
                  <a:gd name="T31" fmla="*/ 57 h 119"/>
                  <a:gd name="T32" fmla="*/ 32 w 138"/>
                  <a:gd name="T33" fmla="*/ 55 h 119"/>
                  <a:gd name="T34" fmla="*/ 32 w 138"/>
                  <a:gd name="T35" fmla="*/ 45 h 119"/>
                  <a:gd name="T36" fmla="*/ 41 w 138"/>
                  <a:gd name="T37" fmla="*/ 28 h 119"/>
                  <a:gd name="T38" fmla="*/ 73 w 138"/>
                  <a:gd name="T39" fmla="*/ 23 h 119"/>
                  <a:gd name="T40" fmla="*/ 118 w 138"/>
                  <a:gd name="T41" fmla="*/ 6 h 119"/>
                  <a:gd name="T42" fmla="*/ 135 w 138"/>
                  <a:gd name="T43" fmla="*/ 6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38" h="119">
                    <a:moveTo>
                      <a:pt x="135" y="6"/>
                    </a:moveTo>
                    <a:cubicBezTo>
                      <a:pt x="138" y="21"/>
                      <a:pt x="126" y="28"/>
                      <a:pt x="120" y="39"/>
                    </a:cubicBezTo>
                    <a:cubicBezTo>
                      <a:pt x="119" y="40"/>
                      <a:pt x="117" y="42"/>
                      <a:pt x="115" y="43"/>
                    </a:cubicBezTo>
                    <a:cubicBezTo>
                      <a:pt x="109" y="49"/>
                      <a:pt x="103" y="55"/>
                      <a:pt x="94" y="56"/>
                    </a:cubicBezTo>
                    <a:cubicBezTo>
                      <a:pt x="85" y="57"/>
                      <a:pt x="84" y="64"/>
                      <a:pt x="87" y="71"/>
                    </a:cubicBezTo>
                    <a:cubicBezTo>
                      <a:pt x="90" y="81"/>
                      <a:pt x="92" y="91"/>
                      <a:pt x="91" y="101"/>
                    </a:cubicBezTo>
                    <a:cubicBezTo>
                      <a:pt x="91" y="115"/>
                      <a:pt x="84" y="119"/>
                      <a:pt x="71" y="114"/>
                    </a:cubicBezTo>
                    <a:cubicBezTo>
                      <a:pt x="70" y="114"/>
                      <a:pt x="69" y="113"/>
                      <a:pt x="67" y="112"/>
                    </a:cubicBezTo>
                    <a:cubicBezTo>
                      <a:pt x="61" y="109"/>
                      <a:pt x="55" y="104"/>
                      <a:pt x="49" y="100"/>
                    </a:cubicBezTo>
                    <a:cubicBezTo>
                      <a:pt x="45" y="97"/>
                      <a:pt x="42" y="93"/>
                      <a:pt x="35" y="93"/>
                    </a:cubicBezTo>
                    <a:cubicBezTo>
                      <a:pt x="30" y="92"/>
                      <a:pt x="24" y="84"/>
                      <a:pt x="19" y="79"/>
                    </a:cubicBezTo>
                    <a:cubicBezTo>
                      <a:pt x="7" y="69"/>
                      <a:pt x="0" y="57"/>
                      <a:pt x="2" y="41"/>
                    </a:cubicBezTo>
                    <a:cubicBezTo>
                      <a:pt x="3" y="33"/>
                      <a:pt x="6" y="29"/>
                      <a:pt x="15" y="30"/>
                    </a:cubicBezTo>
                    <a:cubicBezTo>
                      <a:pt x="23" y="31"/>
                      <a:pt x="23" y="37"/>
                      <a:pt x="20" y="43"/>
                    </a:cubicBezTo>
                    <a:cubicBezTo>
                      <a:pt x="19" y="45"/>
                      <a:pt x="19" y="47"/>
                      <a:pt x="19" y="49"/>
                    </a:cubicBezTo>
                    <a:cubicBezTo>
                      <a:pt x="19" y="53"/>
                      <a:pt x="21" y="56"/>
                      <a:pt x="24" y="57"/>
                    </a:cubicBezTo>
                    <a:cubicBezTo>
                      <a:pt x="27" y="59"/>
                      <a:pt x="30" y="58"/>
                      <a:pt x="32" y="55"/>
                    </a:cubicBezTo>
                    <a:cubicBezTo>
                      <a:pt x="34" y="52"/>
                      <a:pt x="34" y="49"/>
                      <a:pt x="32" y="45"/>
                    </a:cubicBezTo>
                    <a:cubicBezTo>
                      <a:pt x="24" y="30"/>
                      <a:pt x="24" y="30"/>
                      <a:pt x="41" y="28"/>
                    </a:cubicBezTo>
                    <a:cubicBezTo>
                      <a:pt x="52" y="28"/>
                      <a:pt x="63" y="25"/>
                      <a:pt x="73" y="23"/>
                    </a:cubicBezTo>
                    <a:cubicBezTo>
                      <a:pt x="89" y="20"/>
                      <a:pt x="103" y="12"/>
                      <a:pt x="118" y="6"/>
                    </a:cubicBezTo>
                    <a:cubicBezTo>
                      <a:pt x="124" y="4"/>
                      <a:pt x="129" y="0"/>
                      <a:pt x="135" y="6"/>
                    </a:cubicBezTo>
                    <a:close/>
                  </a:path>
                </a:pathLst>
              </a:custGeom>
              <a:solidFill>
                <a:srgbClr val="FBFD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85" name="Freeform 488"/>
              <p:cNvSpPr>
                <a:spLocks/>
              </p:cNvSpPr>
              <p:nvPr userDrawn="1"/>
            </p:nvSpPr>
            <p:spPr bwMode="auto">
              <a:xfrm>
                <a:off x="4964" y="658"/>
                <a:ext cx="203" cy="153"/>
              </a:xfrm>
              <a:custGeom>
                <a:avLst/>
                <a:gdLst>
                  <a:gd name="T0" fmla="*/ 69 w 138"/>
                  <a:gd name="T1" fmla="*/ 73 h 104"/>
                  <a:gd name="T2" fmla="*/ 53 w 138"/>
                  <a:gd name="T3" fmla="*/ 56 h 104"/>
                  <a:gd name="T4" fmla="*/ 42 w 138"/>
                  <a:gd name="T5" fmla="*/ 51 h 104"/>
                  <a:gd name="T6" fmla="*/ 16 w 138"/>
                  <a:gd name="T7" fmla="*/ 48 h 104"/>
                  <a:gd name="T8" fmla="*/ 1 w 138"/>
                  <a:gd name="T9" fmla="*/ 42 h 104"/>
                  <a:gd name="T10" fmla="*/ 1 w 138"/>
                  <a:gd name="T11" fmla="*/ 41 h 104"/>
                  <a:gd name="T12" fmla="*/ 33 w 138"/>
                  <a:gd name="T13" fmla="*/ 12 h 104"/>
                  <a:gd name="T14" fmla="*/ 43 w 138"/>
                  <a:gd name="T15" fmla="*/ 10 h 104"/>
                  <a:gd name="T16" fmla="*/ 66 w 138"/>
                  <a:gd name="T17" fmla="*/ 18 h 104"/>
                  <a:gd name="T18" fmla="*/ 68 w 138"/>
                  <a:gd name="T19" fmla="*/ 33 h 104"/>
                  <a:gd name="T20" fmla="*/ 84 w 138"/>
                  <a:gd name="T21" fmla="*/ 21 h 104"/>
                  <a:gd name="T22" fmla="*/ 110 w 138"/>
                  <a:gd name="T23" fmla="*/ 12 h 104"/>
                  <a:gd name="T24" fmla="*/ 131 w 138"/>
                  <a:gd name="T25" fmla="*/ 33 h 104"/>
                  <a:gd name="T26" fmla="*/ 134 w 138"/>
                  <a:gd name="T27" fmla="*/ 60 h 104"/>
                  <a:gd name="T28" fmla="*/ 105 w 138"/>
                  <a:gd name="T29" fmla="*/ 100 h 104"/>
                  <a:gd name="T30" fmla="*/ 96 w 138"/>
                  <a:gd name="T31" fmla="*/ 97 h 104"/>
                  <a:gd name="T32" fmla="*/ 79 w 138"/>
                  <a:gd name="T33" fmla="*/ 94 h 104"/>
                  <a:gd name="T34" fmla="*/ 66 w 138"/>
                  <a:gd name="T35" fmla="*/ 90 h 104"/>
                  <a:gd name="T36" fmla="*/ 69 w 138"/>
                  <a:gd name="T37" fmla="*/ 73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38" h="104">
                    <a:moveTo>
                      <a:pt x="69" y="73"/>
                    </a:moveTo>
                    <a:cubicBezTo>
                      <a:pt x="72" y="55"/>
                      <a:pt x="72" y="56"/>
                      <a:pt x="53" y="56"/>
                    </a:cubicBezTo>
                    <a:cubicBezTo>
                      <a:pt x="49" y="56"/>
                      <a:pt x="46" y="53"/>
                      <a:pt x="42" y="51"/>
                    </a:cubicBezTo>
                    <a:cubicBezTo>
                      <a:pt x="34" y="46"/>
                      <a:pt x="24" y="51"/>
                      <a:pt x="16" y="48"/>
                    </a:cubicBezTo>
                    <a:cubicBezTo>
                      <a:pt x="10" y="49"/>
                      <a:pt x="5" y="47"/>
                      <a:pt x="1" y="42"/>
                    </a:cubicBezTo>
                    <a:cubicBezTo>
                      <a:pt x="1" y="42"/>
                      <a:pt x="0" y="41"/>
                      <a:pt x="1" y="41"/>
                    </a:cubicBezTo>
                    <a:cubicBezTo>
                      <a:pt x="12" y="32"/>
                      <a:pt x="22" y="22"/>
                      <a:pt x="33" y="12"/>
                    </a:cubicBezTo>
                    <a:cubicBezTo>
                      <a:pt x="37" y="12"/>
                      <a:pt x="41" y="12"/>
                      <a:pt x="43" y="10"/>
                    </a:cubicBezTo>
                    <a:cubicBezTo>
                      <a:pt x="54" y="3"/>
                      <a:pt x="62" y="6"/>
                      <a:pt x="66" y="18"/>
                    </a:cubicBezTo>
                    <a:cubicBezTo>
                      <a:pt x="64" y="23"/>
                      <a:pt x="61" y="28"/>
                      <a:pt x="68" y="33"/>
                    </a:cubicBezTo>
                    <a:cubicBezTo>
                      <a:pt x="77" y="39"/>
                      <a:pt x="80" y="37"/>
                      <a:pt x="84" y="21"/>
                    </a:cubicBezTo>
                    <a:cubicBezTo>
                      <a:pt x="93" y="21"/>
                      <a:pt x="95" y="0"/>
                      <a:pt x="110" y="12"/>
                    </a:cubicBezTo>
                    <a:cubicBezTo>
                      <a:pt x="118" y="19"/>
                      <a:pt x="126" y="24"/>
                      <a:pt x="131" y="33"/>
                    </a:cubicBezTo>
                    <a:cubicBezTo>
                      <a:pt x="138" y="42"/>
                      <a:pt x="127" y="52"/>
                      <a:pt x="134" y="60"/>
                    </a:cubicBezTo>
                    <a:cubicBezTo>
                      <a:pt x="131" y="79"/>
                      <a:pt x="114" y="86"/>
                      <a:pt x="105" y="100"/>
                    </a:cubicBezTo>
                    <a:cubicBezTo>
                      <a:pt x="102" y="104"/>
                      <a:pt x="99" y="97"/>
                      <a:pt x="96" y="97"/>
                    </a:cubicBezTo>
                    <a:cubicBezTo>
                      <a:pt x="91" y="91"/>
                      <a:pt x="87" y="83"/>
                      <a:pt x="79" y="94"/>
                    </a:cubicBezTo>
                    <a:cubicBezTo>
                      <a:pt x="74" y="101"/>
                      <a:pt x="67" y="99"/>
                      <a:pt x="66" y="90"/>
                    </a:cubicBezTo>
                    <a:cubicBezTo>
                      <a:pt x="65" y="84"/>
                      <a:pt x="64" y="77"/>
                      <a:pt x="69" y="73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86" name="Freeform 489"/>
              <p:cNvSpPr>
                <a:spLocks/>
              </p:cNvSpPr>
              <p:nvPr userDrawn="1"/>
            </p:nvSpPr>
            <p:spPr bwMode="auto">
              <a:xfrm>
                <a:off x="4877" y="2494"/>
                <a:ext cx="132" cy="125"/>
              </a:xfrm>
              <a:custGeom>
                <a:avLst/>
                <a:gdLst>
                  <a:gd name="T0" fmla="*/ 1 w 90"/>
                  <a:gd name="T1" fmla="*/ 50 h 85"/>
                  <a:gd name="T2" fmla="*/ 4 w 90"/>
                  <a:gd name="T3" fmla="*/ 15 h 85"/>
                  <a:gd name="T4" fmla="*/ 7 w 90"/>
                  <a:gd name="T5" fmla="*/ 4 h 85"/>
                  <a:gd name="T6" fmla="*/ 16 w 90"/>
                  <a:gd name="T7" fmla="*/ 9 h 85"/>
                  <a:gd name="T8" fmla="*/ 35 w 90"/>
                  <a:gd name="T9" fmla="*/ 11 h 85"/>
                  <a:gd name="T10" fmla="*/ 77 w 90"/>
                  <a:gd name="T11" fmla="*/ 10 h 85"/>
                  <a:gd name="T12" fmla="*/ 83 w 90"/>
                  <a:gd name="T13" fmla="*/ 31 h 85"/>
                  <a:gd name="T14" fmla="*/ 64 w 90"/>
                  <a:gd name="T15" fmla="*/ 50 h 85"/>
                  <a:gd name="T16" fmla="*/ 52 w 90"/>
                  <a:gd name="T17" fmla="*/ 68 h 85"/>
                  <a:gd name="T18" fmla="*/ 31 w 90"/>
                  <a:gd name="T19" fmla="*/ 80 h 85"/>
                  <a:gd name="T20" fmla="*/ 11 w 90"/>
                  <a:gd name="T21" fmla="*/ 73 h 85"/>
                  <a:gd name="T22" fmla="*/ 1 w 90"/>
                  <a:gd name="T23" fmla="*/ 5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0" h="85">
                    <a:moveTo>
                      <a:pt x="1" y="50"/>
                    </a:moveTo>
                    <a:cubicBezTo>
                      <a:pt x="6" y="38"/>
                      <a:pt x="3" y="26"/>
                      <a:pt x="4" y="15"/>
                    </a:cubicBezTo>
                    <a:cubicBezTo>
                      <a:pt x="4" y="11"/>
                      <a:pt x="3" y="6"/>
                      <a:pt x="7" y="4"/>
                    </a:cubicBezTo>
                    <a:cubicBezTo>
                      <a:pt x="12" y="0"/>
                      <a:pt x="13" y="7"/>
                      <a:pt x="16" y="9"/>
                    </a:cubicBezTo>
                    <a:cubicBezTo>
                      <a:pt x="22" y="13"/>
                      <a:pt x="28" y="15"/>
                      <a:pt x="35" y="11"/>
                    </a:cubicBezTo>
                    <a:cubicBezTo>
                      <a:pt x="49" y="2"/>
                      <a:pt x="63" y="7"/>
                      <a:pt x="77" y="10"/>
                    </a:cubicBezTo>
                    <a:cubicBezTo>
                      <a:pt x="88" y="13"/>
                      <a:pt x="90" y="22"/>
                      <a:pt x="83" y="31"/>
                    </a:cubicBezTo>
                    <a:cubicBezTo>
                      <a:pt x="77" y="37"/>
                      <a:pt x="71" y="44"/>
                      <a:pt x="64" y="50"/>
                    </a:cubicBezTo>
                    <a:cubicBezTo>
                      <a:pt x="59" y="55"/>
                      <a:pt x="54" y="60"/>
                      <a:pt x="52" y="68"/>
                    </a:cubicBezTo>
                    <a:cubicBezTo>
                      <a:pt x="50" y="81"/>
                      <a:pt x="43" y="85"/>
                      <a:pt x="31" y="80"/>
                    </a:cubicBezTo>
                    <a:cubicBezTo>
                      <a:pt x="25" y="77"/>
                      <a:pt x="14" y="80"/>
                      <a:pt x="11" y="73"/>
                    </a:cubicBezTo>
                    <a:cubicBezTo>
                      <a:pt x="8" y="65"/>
                      <a:pt x="0" y="59"/>
                      <a:pt x="1" y="5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87" name="Freeform 490"/>
              <p:cNvSpPr>
                <a:spLocks/>
              </p:cNvSpPr>
              <p:nvPr userDrawn="1"/>
            </p:nvSpPr>
            <p:spPr bwMode="auto">
              <a:xfrm>
                <a:off x="5476" y="114"/>
                <a:ext cx="107" cy="152"/>
              </a:xfrm>
              <a:custGeom>
                <a:avLst/>
                <a:gdLst>
                  <a:gd name="T0" fmla="*/ 71 w 73"/>
                  <a:gd name="T1" fmla="*/ 55 h 103"/>
                  <a:gd name="T2" fmla="*/ 56 w 73"/>
                  <a:gd name="T3" fmla="*/ 94 h 103"/>
                  <a:gd name="T4" fmla="*/ 38 w 73"/>
                  <a:gd name="T5" fmla="*/ 103 h 103"/>
                  <a:gd name="T6" fmla="*/ 23 w 73"/>
                  <a:gd name="T7" fmla="*/ 81 h 103"/>
                  <a:gd name="T8" fmla="*/ 17 w 73"/>
                  <a:gd name="T9" fmla="*/ 67 h 103"/>
                  <a:gd name="T10" fmla="*/ 6 w 73"/>
                  <a:gd name="T11" fmla="*/ 43 h 103"/>
                  <a:gd name="T12" fmla="*/ 12 w 73"/>
                  <a:gd name="T13" fmla="*/ 27 h 103"/>
                  <a:gd name="T14" fmla="*/ 57 w 73"/>
                  <a:gd name="T15" fmla="*/ 6 h 103"/>
                  <a:gd name="T16" fmla="*/ 68 w 73"/>
                  <a:gd name="T17" fmla="*/ 15 h 103"/>
                  <a:gd name="T18" fmla="*/ 71 w 73"/>
                  <a:gd name="T19" fmla="*/ 39 h 103"/>
                  <a:gd name="T20" fmla="*/ 71 w 73"/>
                  <a:gd name="T21" fmla="*/ 55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3" h="103">
                    <a:moveTo>
                      <a:pt x="71" y="55"/>
                    </a:moveTo>
                    <a:cubicBezTo>
                      <a:pt x="73" y="70"/>
                      <a:pt x="68" y="83"/>
                      <a:pt x="56" y="94"/>
                    </a:cubicBezTo>
                    <a:cubicBezTo>
                      <a:pt x="52" y="100"/>
                      <a:pt x="45" y="102"/>
                      <a:pt x="38" y="103"/>
                    </a:cubicBezTo>
                    <a:cubicBezTo>
                      <a:pt x="28" y="99"/>
                      <a:pt x="26" y="90"/>
                      <a:pt x="23" y="81"/>
                    </a:cubicBezTo>
                    <a:cubicBezTo>
                      <a:pt x="21" y="77"/>
                      <a:pt x="22" y="70"/>
                      <a:pt x="17" y="67"/>
                    </a:cubicBezTo>
                    <a:cubicBezTo>
                      <a:pt x="11" y="60"/>
                      <a:pt x="0" y="55"/>
                      <a:pt x="6" y="43"/>
                    </a:cubicBezTo>
                    <a:cubicBezTo>
                      <a:pt x="4" y="36"/>
                      <a:pt x="9" y="32"/>
                      <a:pt x="12" y="27"/>
                    </a:cubicBezTo>
                    <a:cubicBezTo>
                      <a:pt x="24" y="14"/>
                      <a:pt x="36" y="0"/>
                      <a:pt x="57" y="6"/>
                    </a:cubicBezTo>
                    <a:cubicBezTo>
                      <a:pt x="62" y="7"/>
                      <a:pt x="69" y="7"/>
                      <a:pt x="68" y="15"/>
                    </a:cubicBezTo>
                    <a:cubicBezTo>
                      <a:pt x="61" y="24"/>
                      <a:pt x="73" y="31"/>
                      <a:pt x="71" y="39"/>
                    </a:cubicBezTo>
                    <a:cubicBezTo>
                      <a:pt x="71" y="45"/>
                      <a:pt x="73" y="50"/>
                      <a:pt x="71" y="55"/>
                    </a:cubicBezTo>
                    <a:close/>
                  </a:path>
                </a:pathLst>
              </a:custGeom>
              <a:solidFill>
                <a:srgbClr val="FE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88" name="Freeform 491"/>
              <p:cNvSpPr>
                <a:spLocks/>
              </p:cNvSpPr>
              <p:nvPr userDrawn="1"/>
            </p:nvSpPr>
            <p:spPr bwMode="auto">
              <a:xfrm>
                <a:off x="5107" y="2900"/>
                <a:ext cx="277" cy="178"/>
              </a:xfrm>
              <a:custGeom>
                <a:avLst/>
                <a:gdLst>
                  <a:gd name="T0" fmla="*/ 134 w 188"/>
                  <a:gd name="T1" fmla="*/ 1 h 121"/>
                  <a:gd name="T2" fmla="*/ 148 w 188"/>
                  <a:gd name="T3" fmla="*/ 32 h 121"/>
                  <a:gd name="T4" fmla="*/ 175 w 188"/>
                  <a:gd name="T5" fmla="*/ 39 h 121"/>
                  <a:gd name="T6" fmla="*/ 185 w 188"/>
                  <a:gd name="T7" fmla="*/ 32 h 121"/>
                  <a:gd name="T8" fmla="*/ 184 w 188"/>
                  <a:gd name="T9" fmla="*/ 64 h 121"/>
                  <a:gd name="T10" fmla="*/ 181 w 188"/>
                  <a:gd name="T11" fmla="*/ 87 h 121"/>
                  <a:gd name="T12" fmla="*/ 176 w 188"/>
                  <a:gd name="T13" fmla="*/ 111 h 121"/>
                  <a:gd name="T14" fmla="*/ 150 w 188"/>
                  <a:gd name="T15" fmla="*/ 102 h 121"/>
                  <a:gd name="T16" fmla="*/ 128 w 188"/>
                  <a:gd name="T17" fmla="*/ 118 h 121"/>
                  <a:gd name="T18" fmla="*/ 121 w 188"/>
                  <a:gd name="T19" fmla="*/ 117 h 121"/>
                  <a:gd name="T20" fmla="*/ 123 w 188"/>
                  <a:gd name="T21" fmla="*/ 108 h 121"/>
                  <a:gd name="T22" fmla="*/ 115 w 188"/>
                  <a:gd name="T23" fmla="*/ 74 h 121"/>
                  <a:gd name="T24" fmla="*/ 68 w 188"/>
                  <a:gd name="T25" fmla="*/ 48 h 121"/>
                  <a:gd name="T26" fmla="*/ 52 w 188"/>
                  <a:gd name="T27" fmla="*/ 51 h 121"/>
                  <a:gd name="T28" fmla="*/ 52 w 188"/>
                  <a:gd name="T29" fmla="*/ 68 h 121"/>
                  <a:gd name="T30" fmla="*/ 58 w 188"/>
                  <a:gd name="T31" fmla="*/ 86 h 121"/>
                  <a:gd name="T32" fmla="*/ 51 w 188"/>
                  <a:gd name="T33" fmla="*/ 89 h 121"/>
                  <a:gd name="T34" fmla="*/ 47 w 188"/>
                  <a:gd name="T35" fmla="*/ 87 h 121"/>
                  <a:gd name="T36" fmla="*/ 15 w 188"/>
                  <a:gd name="T37" fmla="*/ 60 h 121"/>
                  <a:gd name="T38" fmla="*/ 2 w 188"/>
                  <a:gd name="T39" fmla="*/ 37 h 121"/>
                  <a:gd name="T40" fmla="*/ 5 w 188"/>
                  <a:gd name="T41" fmla="*/ 31 h 121"/>
                  <a:gd name="T42" fmla="*/ 0 w 188"/>
                  <a:gd name="T43" fmla="*/ 6 h 121"/>
                  <a:gd name="T44" fmla="*/ 56 w 188"/>
                  <a:gd name="T45" fmla="*/ 8 h 121"/>
                  <a:gd name="T46" fmla="*/ 55 w 188"/>
                  <a:gd name="T47" fmla="*/ 16 h 121"/>
                  <a:gd name="T48" fmla="*/ 65 w 188"/>
                  <a:gd name="T49" fmla="*/ 38 h 121"/>
                  <a:gd name="T50" fmla="*/ 114 w 188"/>
                  <a:gd name="T51" fmla="*/ 58 h 121"/>
                  <a:gd name="T52" fmla="*/ 138 w 188"/>
                  <a:gd name="T53" fmla="*/ 42 h 121"/>
                  <a:gd name="T54" fmla="*/ 131 w 188"/>
                  <a:gd name="T55" fmla="*/ 4 h 121"/>
                  <a:gd name="T56" fmla="*/ 134 w 188"/>
                  <a:gd name="T57" fmla="*/ 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88" h="121">
                    <a:moveTo>
                      <a:pt x="134" y="1"/>
                    </a:moveTo>
                    <a:cubicBezTo>
                      <a:pt x="138" y="11"/>
                      <a:pt x="143" y="22"/>
                      <a:pt x="148" y="32"/>
                    </a:cubicBezTo>
                    <a:cubicBezTo>
                      <a:pt x="155" y="47"/>
                      <a:pt x="162" y="49"/>
                      <a:pt x="175" y="39"/>
                    </a:cubicBezTo>
                    <a:cubicBezTo>
                      <a:pt x="177" y="36"/>
                      <a:pt x="179" y="32"/>
                      <a:pt x="185" y="32"/>
                    </a:cubicBezTo>
                    <a:cubicBezTo>
                      <a:pt x="179" y="43"/>
                      <a:pt x="177" y="53"/>
                      <a:pt x="184" y="64"/>
                    </a:cubicBezTo>
                    <a:cubicBezTo>
                      <a:pt x="188" y="71"/>
                      <a:pt x="186" y="80"/>
                      <a:pt x="181" y="87"/>
                    </a:cubicBezTo>
                    <a:cubicBezTo>
                      <a:pt x="176" y="94"/>
                      <a:pt x="172" y="101"/>
                      <a:pt x="176" y="111"/>
                    </a:cubicBezTo>
                    <a:cubicBezTo>
                      <a:pt x="169" y="103"/>
                      <a:pt x="160" y="99"/>
                      <a:pt x="150" y="102"/>
                    </a:cubicBezTo>
                    <a:cubicBezTo>
                      <a:pt x="141" y="104"/>
                      <a:pt x="136" y="112"/>
                      <a:pt x="128" y="118"/>
                    </a:cubicBezTo>
                    <a:cubicBezTo>
                      <a:pt x="125" y="121"/>
                      <a:pt x="123" y="119"/>
                      <a:pt x="121" y="117"/>
                    </a:cubicBezTo>
                    <a:cubicBezTo>
                      <a:pt x="121" y="113"/>
                      <a:pt x="122" y="111"/>
                      <a:pt x="123" y="108"/>
                    </a:cubicBezTo>
                    <a:cubicBezTo>
                      <a:pt x="131" y="91"/>
                      <a:pt x="130" y="85"/>
                      <a:pt x="115" y="74"/>
                    </a:cubicBezTo>
                    <a:cubicBezTo>
                      <a:pt x="101" y="63"/>
                      <a:pt x="86" y="52"/>
                      <a:pt x="68" y="48"/>
                    </a:cubicBezTo>
                    <a:cubicBezTo>
                      <a:pt x="62" y="46"/>
                      <a:pt x="57" y="46"/>
                      <a:pt x="52" y="51"/>
                    </a:cubicBezTo>
                    <a:cubicBezTo>
                      <a:pt x="48" y="57"/>
                      <a:pt x="49" y="62"/>
                      <a:pt x="52" y="68"/>
                    </a:cubicBezTo>
                    <a:cubicBezTo>
                      <a:pt x="55" y="74"/>
                      <a:pt x="60" y="78"/>
                      <a:pt x="58" y="86"/>
                    </a:cubicBezTo>
                    <a:cubicBezTo>
                      <a:pt x="56" y="88"/>
                      <a:pt x="54" y="90"/>
                      <a:pt x="51" y="89"/>
                    </a:cubicBezTo>
                    <a:cubicBezTo>
                      <a:pt x="49" y="88"/>
                      <a:pt x="48" y="88"/>
                      <a:pt x="47" y="87"/>
                    </a:cubicBezTo>
                    <a:cubicBezTo>
                      <a:pt x="39" y="75"/>
                      <a:pt x="31" y="64"/>
                      <a:pt x="15" y="60"/>
                    </a:cubicBezTo>
                    <a:cubicBezTo>
                      <a:pt x="6" y="58"/>
                      <a:pt x="2" y="47"/>
                      <a:pt x="2" y="37"/>
                    </a:cubicBezTo>
                    <a:cubicBezTo>
                      <a:pt x="2" y="35"/>
                      <a:pt x="3" y="33"/>
                      <a:pt x="5" y="31"/>
                    </a:cubicBezTo>
                    <a:cubicBezTo>
                      <a:pt x="11" y="23"/>
                      <a:pt x="6" y="15"/>
                      <a:pt x="0" y="6"/>
                    </a:cubicBezTo>
                    <a:cubicBezTo>
                      <a:pt x="14" y="15"/>
                      <a:pt x="47" y="15"/>
                      <a:pt x="56" y="8"/>
                    </a:cubicBezTo>
                    <a:cubicBezTo>
                      <a:pt x="59" y="11"/>
                      <a:pt x="55" y="14"/>
                      <a:pt x="55" y="16"/>
                    </a:cubicBezTo>
                    <a:cubicBezTo>
                      <a:pt x="50" y="27"/>
                      <a:pt x="51" y="34"/>
                      <a:pt x="65" y="38"/>
                    </a:cubicBezTo>
                    <a:cubicBezTo>
                      <a:pt x="81" y="43"/>
                      <a:pt x="98" y="49"/>
                      <a:pt x="114" y="58"/>
                    </a:cubicBezTo>
                    <a:cubicBezTo>
                      <a:pt x="128" y="66"/>
                      <a:pt x="137" y="60"/>
                      <a:pt x="138" y="42"/>
                    </a:cubicBezTo>
                    <a:cubicBezTo>
                      <a:pt x="138" y="29"/>
                      <a:pt x="134" y="16"/>
                      <a:pt x="131" y="4"/>
                    </a:cubicBezTo>
                    <a:cubicBezTo>
                      <a:pt x="130" y="1"/>
                      <a:pt x="131" y="0"/>
                      <a:pt x="134" y="1"/>
                    </a:cubicBezTo>
                    <a:close/>
                  </a:path>
                </a:pathLst>
              </a:custGeom>
              <a:solidFill>
                <a:srgbClr val="2350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89" name="Freeform 492"/>
              <p:cNvSpPr>
                <a:spLocks/>
              </p:cNvSpPr>
              <p:nvPr userDrawn="1"/>
            </p:nvSpPr>
            <p:spPr bwMode="auto">
              <a:xfrm>
                <a:off x="5321" y="364"/>
                <a:ext cx="134" cy="161"/>
              </a:xfrm>
              <a:custGeom>
                <a:avLst/>
                <a:gdLst>
                  <a:gd name="T0" fmla="*/ 84 w 91"/>
                  <a:gd name="T1" fmla="*/ 54 h 109"/>
                  <a:gd name="T2" fmla="*/ 81 w 91"/>
                  <a:gd name="T3" fmla="*/ 61 h 109"/>
                  <a:gd name="T4" fmla="*/ 67 w 91"/>
                  <a:gd name="T5" fmla="*/ 76 h 109"/>
                  <a:gd name="T6" fmla="*/ 39 w 91"/>
                  <a:gd name="T7" fmla="*/ 77 h 109"/>
                  <a:gd name="T8" fmla="*/ 10 w 91"/>
                  <a:gd name="T9" fmla="*/ 103 h 109"/>
                  <a:gd name="T10" fmla="*/ 3 w 91"/>
                  <a:gd name="T11" fmla="*/ 107 h 109"/>
                  <a:gd name="T12" fmla="*/ 2 w 91"/>
                  <a:gd name="T13" fmla="*/ 99 h 109"/>
                  <a:gd name="T14" fmla="*/ 13 w 91"/>
                  <a:gd name="T15" fmla="*/ 57 h 109"/>
                  <a:gd name="T16" fmla="*/ 31 w 91"/>
                  <a:gd name="T17" fmla="*/ 51 h 109"/>
                  <a:gd name="T18" fmla="*/ 31 w 91"/>
                  <a:gd name="T19" fmla="*/ 24 h 109"/>
                  <a:gd name="T20" fmla="*/ 37 w 91"/>
                  <a:gd name="T21" fmla="*/ 9 h 109"/>
                  <a:gd name="T22" fmla="*/ 70 w 91"/>
                  <a:gd name="T23" fmla="*/ 19 h 109"/>
                  <a:gd name="T24" fmla="*/ 84 w 91"/>
                  <a:gd name="T25" fmla="*/ 34 h 109"/>
                  <a:gd name="T26" fmla="*/ 90 w 91"/>
                  <a:gd name="T27" fmla="*/ 48 h 109"/>
                  <a:gd name="T28" fmla="*/ 84 w 91"/>
                  <a:gd name="T29" fmla="*/ 54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1" h="109">
                    <a:moveTo>
                      <a:pt x="84" y="54"/>
                    </a:moveTo>
                    <a:cubicBezTo>
                      <a:pt x="82" y="56"/>
                      <a:pt x="81" y="58"/>
                      <a:pt x="81" y="61"/>
                    </a:cubicBezTo>
                    <a:cubicBezTo>
                      <a:pt x="84" y="73"/>
                      <a:pt x="77" y="75"/>
                      <a:pt x="67" y="76"/>
                    </a:cubicBezTo>
                    <a:cubicBezTo>
                      <a:pt x="58" y="76"/>
                      <a:pt x="50" y="73"/>
                      <a:pt x="39" y="77"/>
                    </a:cubicBezTo>
                    <a:cubicBezTo>
                      <a:pt x="26" y="83"/>
                      <a:pt x="15" y="89"/>
                      <a:pt x="10" y="103"/>
                    </a:cubicBezTo>
                    <a:cubicBezTo>
                      <a:pt x="9" y="106"/>
                      <a:pt x="7" y="109"/>
                      <a:pt x="3" y="107"/>
                    </a:cubicBezTo>
                    <a:cubicBezTo>
                      <a:pt x="0" y="105"/>
                      <a:pt x="0" y="101"/>
                      <a:pt x="2" y="99"/>
                    </a:cubicBezTo>
                    <a:cubicBezTo>
                      <a:pt x="8" y="86"/>
                      <a:pt x="6" y="70"/>
                      <a:pt x="13" y="57"/>
                    </a:cubicBezTo>
                    <a:cubicBezTo>
                      <a:pt x="18" y="53"/>
                      <a:pt x="25" y="53"/>
                      <a:pt x="31" y="51"/>
                    </a:cubicBezTo>
                    <a:cubicBezTo>
                      <a:pt x="31" y="42"/>
                      <a:pt x="31" y="33"/>
                      <a:pt x="31" y="24"/>
                    </a:cubicBezTo>
                    <a:cubicBezTo>
                      <a:pt x="33" y="19"/>
                      <a:pt x="32" y="13"/>
                      <a:pt x="37" y="9"/>
                    </a:cubicBezTo>
                    <a:cubicBezTo>
                      <a:pt x="55" y="0"/>
                      <a:pt x="60" y="1"/>
                      <a:pt x="70" y="19"/>
                    </a:cubicBezTo>
                    <a:cubicBezTo>
                      <a:pt x="74" y="25"/>
                      <a:pt x="79" y="29"/>
                      <a:pt x="84" y="34"/>
                    </a:cubicBezTo>
                    <a:cubicBezTo>
                      <a:pt x="87" y="38"/>
                      <a:pt x="91" y="42"/>
                      <a:pt x="90" y="48"/>
                    </a:cubicBezTo>
                    <a:cubicBezTo>
                      <a:pt x="89" y="52"/>
                      <a:pt x="87" y="54"/>
                      <a:pt x="84" y="54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90" name="Freeform 493"/>
              <p:cNvSpPr>
                <a:spLocks/>
              </p:cNvSpPr>
              <p:nvPr userDrawn="1"/>
            </p:nvSpPr>
            <p:spPr bwMode="auto">
              <a:xfrm>
                <a:off x="4834" y="2616"/>
                <a:ext cx="170" cy="184"/>
              </a:xfrm>
              <a:custGeom>
                <a:avLst/>
                <a:gdLst>
                  <a:gd name="T0" fmla="*/ 77 w 115"/>
                  <a:gd name="T1" fmla="*/ 123 h 124"/>
                  <a:gd name="T2" fmla="*/ 75 w 115"/>
                  <a:gd name="T3" fmla="*/ 115 h 124"/>
                  <a:gd name="T4" fmla="*/ 64 w 115"/>
                  <a:gd name="T5" fmla="*/ 85 h 124"/>
                  <a:gd name="T6" fmla="*/ 72 w 115"/>
                  <a:gd name="T7" fmla="*/ 56 h 124"/>
                  <a:gd name="T8" fmla="*/ 52 w 115"/>
                  <a:gd name="T9" fmla="*/ 49 h 124"/>
                  <a:gd name="T10" fmla="*/ 38 w 115"/>
                  <a:gd name="T11" fmla="*/ 85 h 124"/>
                  <a:gd name="T12" fmla="*/ 26 w 115"/>
                  <a:gd name="T13" fmla="*/ 81 h 124"/>
                  <a:gd name="T14" fmla="*/ 10 w 115"/>
                  <a:gd name="T15" fmla="*/ 79 h 124"/>
                  <a:gd name="T16" fmla="*/ 5 w 115"/>
                  <a:gd name="T17" fmla="*/ 95 h 124"/>
                  <a:gd name="T18" fmla="*/ 6 w 115"/>
                  <a:gd name="T19" fmla="*/ 105 h 124"/>
                  <a:gd name="T20" fmla="*/ 1 w 115"/>
                  <a:gd name="T21" fmla="*/ 108 h 124"/>
                  <a:gd name="T22" fmla="*/ 0 w 115"/>
                  <a:gd name="T23" fmla="*/ 87 h 124"/>
                  <a:gd name="T24" fmla="*/ 12 w 115"/>
                  <a:gd name="T25" fmla="*/ 65 h 124"/>
                  <a:gd name="T26" fmla="*/ 14 w 115"/>
                  <a:gd name="T27" fmla="*/ 44 h 124"/>
                  <a:gd name="T28" fmla="*/ 6 w 115"/>
                  <a:gd name="T29" fmla="*/ 30 h 124"/>
                  <a:gd name="T30" fmla="*/ 7 w 115"/>
                  <a:gd name="T31" fmla="*/ 27 h 124"/>
                  <a:gd name="T32" fmla="*/ 12 w 115"/>
                  <a:gd name="T33" fmla="*/ 30 h 124"/>
                  <a:gd name="T34" fmla="*/ 28 w 115"/>
                  <a:gd name="T35" fmla="*/ 47 h 124"/>
                  <a:gd name="T36" fmla="*/ 25 w 115"/>
                  <a:gd name="T37" fmla="*/ 34 h 124"/>
                  <a:gd name="T38" fmla="*/ 31 w 115"/>
                  <a:gd name="T39" fmla="*/ 8 h 124"/>
                  <a:gd name="T40" fmla="*/ 56 w 115"/>
                  <a:gd name="T41" fmla="*/ 4 h 124"/>
                  <a:gd name="T42" fmla="*/ 69 w 115"/>
                  <a:gd name="T43" fmla="*/ 27 h 124"/>
                  <a:gd name="T44" fmla="*/ 96 w 115"/>
                  <a:gd name="T45" fmla="*/ 60 h 124"/>
                  <a:gd name="T46" fmla="*/ 115 w 115"/>
                  <a:gd name="T47" fmla="*/ 74 h 124"/>
                  <a:gd name="T48" fmla="*/ 96 w 115"/>
                  <a:gd name="T49" fmla="*/ 64 h 124"/>
                  <a:gd name="T50" fmla="*/ 86 w 115"/>
                  <a:gd name="T51" fmla="*/ 94 h 124"/>
                  <a:gd name="T52" fmla="*/ 81 w 115"/>
                  <a:gd name="T53" fmla="*/ 117 h 124"/>
                  <a:gd name="T54" fmla="*/ 77 w 115"/>
                  <a:gd name="T55" fmla="*/ 123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15" h="124">
                    <a:moveTo>
                      <a:pt x="77" y="123"/>
                    </a:moveTo>
                    <a:cubicBezTo>
                      <a:pt x="76" y="120"/>
                      <a:pt x="74" y="117"/>
                      <a:pt x="75" y="115"/>
                    </a:cubicBezTo>
                    <a:cubicBezTo>
                      <a:pt x="77" y="102"/>
                      <a:pt x="75" y="94"/>
                      <a:pt x="64" y="85"/>
                    </a:cubicBezTo>
                    <a:cubicBezTo>
                      <a:pt x="54" y="75"/>
                      <a:pt x="61" y="64"/>
                      <a:pt x="72" y="56"/>
                    </a:cubicBezTo>
                    <a:cubicBezTo>
                      <a:pt x="65" y="52"/>
                      <a:pt x="60" y="46"/>
                      <a:pt x="52" y="49"/>
                    </a:cubicBezTo>
                    <a:cubicBezTo>
                      <a:pt x="61" y="69"/>
                      <a:pt x="55" y="85"/>
                      <a:pt x="38" y="85"/>
                    </a:cubicBezTo>
                    <a:cubicBezTo>
                      <a:pt x="33" y="85"/>
                      <a:pt x="29" y="85"/>
                      <a:pt x="26" y="81"/>
                    </a:cubicBezTo>
                    <a:cubicBezTo>
                      <a:pt x="21" y="76"/>
                      <a:pt x="16" y="75"/>
                      <a:pt x="10" y="79"/>
                    </a:cubicBezTo>
                    <a:cubicBezTo>
                      <a:pt x="5" y="83"/>
                      <a:pt x="1" y="87"/>
                      <a:pt x="5" y="95"/>
                    </a:cubicBezTo>
                    <a:cubicBezTo>
                      <a:pt x="7" y="98"/>
                      <a:pt x="6" y="102"/>
                      <a:pt x="6" y="105"/>
                    </a:cubicBezTo>
                    <a:cubicBezTo>
                      <a:pt x="5" y="107"/>
                      <a:pt x="4" y="110"/>
                      <a:pt x="1" y="108"/>
                    </a:cubicBezTo>
                    <a:cubicBezTo>
                      <a:pt x="0" y="101"/>
                      <a:pt x="0" y="94"/>
                      <a:pt x="0" y="87"/>
                    </a:cubicBezTo>
                    <a:cubicBezTo>
                      <a:pt x="0" y="77"/>
                      <a:pt x="3" y="70"/>
                      <a:pt x="12" y="65"/>
                    </a:cubicBezTo>
                    <a:cubicBezTo>
                      <a:pt x="21" y="59"/>
                      <a:pt x="27" y="53"/>
                      <a:pt x="14" y="44"/>
                    </a:cubicBezTo>
                    <a:cubicBezTo>
                      <a:pt x="9" y="41"/>
                      <a:pt x="7" y="36"/>
                      <a:pt x="6" y="30"/>
                    </a:cubicBezTo>
                    <a:cubicBezTo>
                      <a:pt x="5" y="29"/>
                      <a:pt x="5" y="27"/>
                      <a:pt x="7" y="27"/>
                    </a:cubicBezTo>
                    <a:cubicBezTo>
                      <a:pt x="9" y="26"/>
                      <a:pt x="11" y="28"/>
                      <a:pt x="12" y="30"/>
                    </a:cubicBezTo>
                    <a:cubicBezTo>
                      <a:pt x="17" y="36"/>
                      <a:pt x="20" y="44"/>
                      <a:pt x="28" y="47"/>
                    </a:cubicBezTo>
                    <a:cubicBezTo>
                      <a:pt x="31" y="41"/>
                      <a:pt x="26" y="39"/>
                      <a:pt x="25" y="34"/>
                    </a:cubicBezTo>
                    <a:cubicBezTo>
                      <a:pt x="23" y="24"/>
                      <a:pt x="24" y="15"/>
                      <a:pt x="31" y="8"/>
                    </a:cubicBezTo>
                    <a:cubicBezTo>
                      <a:pt x="39" y="1"/>
                      <a:pt x="47" y="0"/>
                      <a:pt x="56" y="4"/>
                    </a:cubicBezTo>
                    <a:cubicBezTo>
                      <a:pt x="65" y="8"/>
                      <a:pt x="69" y="16"/>
                      <a:pt x="69" y="27"/>
                    </a:cubicBezTo>
                    <a:cubicBezTo>
                      <a:pt x="69" y="44"/>
                      <a:pt x="77" y="53"/>
                      <a:pt x="96" y="60"/>
                    </a:cubicBezTo>
                    <a:cubicBezTo>
                      <a:pt x="104" y="62"/>
                      <a:pt x="112" y="64"/>
                      <a:pt x="115" y="74"/>
                    </a:cubicBezTo>
                    <a:cubicBezTo>
                      <a:pt x="109" y="69"/>
                      <a:pt x="104" y="64"/>
                      <a:pt x="96" y="64"/>
                    </a:cubicBezTo>
                    <a:cubicBezTo>
                      <a:pt x="99" y="76"/>
                      <a:pt x="95" y="86"/>
                      <a:pt x="86" y="94"/>
                    </a:cubicBezTo>
                    <a:cubicBezTo>
                      <a:pt x="80" y="100"/>
                      <a:pt x="80" y="109"/>
                      <a:pt x="81" y="117"/>
                    </a:cubicBezTo>
                    <a:cubicBezTo>
                      <a:pt x="81" y="120"/>
                      <a:pt x="83" y="124"/>
                      <a:pt x="77" y="123"/>
                    </a:cubicBezTo>
                    <a:close/>
                  </a:path>
                </a:pathLst>
              </a:custGeom>
              <a:solidFill>
                <a:srgbClr val="2153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91" name="Freeform 494"/>
              <p:cNvSpPr>
                <a:spLocks/>
              </p:cNvSpPr>
              <p:nvPr userDrawn="1"/>
            </p:nvSpPr>
            <p:spPr bwMode="auto">
              <a:xfrm>
                <a:off x="5294" y="483"/>
                <a:ext cx="149" cy="122"/>
              </a:xfrm>
              <a:custGeom>
                <a:avLst/>
                <a:gdLst>
                  <a:gd name="T0" fmla="*/ 19 w 101"/>
                  <a:gd name="T1" fmla="*/ 76 h 82"/>
                  <a:gd name="T2" fmla="*/ 6 w 101"/>
                  <a:gd name="T3" fmla="*/ 73 h 82"/>
                  <a:gd name="T4" fmla="*/ 5 w 101"/>
                  <a:gd name="T5" fmla="*/ 55 h 82"/>
                  <a:gd name="T6" fmla="*/ 38 w 101"/>
                  <a:gd name="T7" fmla="*/ 21 h 82"/>
                  <a:gd name="T8" fmla="*/ 64 w 101"/>
                  <a:gd name="T9" fmla="*/ 4 h 82"/>
                  <a:gd name="T10" fmla="*/ 96 w 101"/>
                  <a:gd name="T11" fmla="*/ 7 h 82"/>
                  <a:gd name="T12" fmla="*/ 94 w 101"/>
                  <a:gd name="T13" fmla="*/ 22 h 82"/>
                  <a:gd name="T14" fmla="*/ 77 w 101"/>
                  <a:gd name="T15" fmla="*/ 38 h 82"/>
                  <a:gd name="T16" fmla="*/ 53 w 101"/>
                  <a:gd name="T17" fmla="*/ 64 h 82"/>
                  <a:gd name="T18" fmla="*/ 41 w 101"/>
                  <a:gd name="T19" fmla="*/ 70 h 82"/>
                  <a:gd name="T20" fmla="*/ 19 w 101"/>
                  <a:gd name="T21" fmla="*/ 76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1" h="82">
                    <a:moveTo>
                      <a:pt x="19" y="76"/>
                    </a:moveTo>
                    <a:cubicBezTo>
                      <a:pt x="13" y="82"/>
                      <a:pt x="10" y="77"/>
                      <a:pt x="6" y="73"/>
                    </a:cubicBezTo>
                    <a:cubicBezTo>
                      <a:pt x="2" y="67"/>
                      <a:pt x="0" y="61"/>
                      <a:pt x="5" y="55"/>
                    </a:cubicBezTo>
                    <a:cubicBezTo>
                      <a:pt x="14" y="42"/>
                      <a:pt x="24" y="29"/>
                      <a:pt x="38" y="21"/>
                    </a:cubicBezTo>
                    <a:cubicBezTo>
                      <a:pt x="47" y="16"/>
                      <a:pt x="52" y="7"/>
                      <a:pt x="64" y="4"/>
                    </a:cubicBezTo>
                    <a:cubicBezTo>
                      <a:pt x="76" y="1"/>
                      <a:pt x="86" y="0"/>
                      <a:pt x="96" y="7"/>
                    </a:cubicBezTo>
                    <a:cubicBezTo>
                      <a:pt x="101" y="13"/>
                      <a:pt x="99" y="19"/>
                      <a:pt x="94" y="22"/>
                    </a:cubicBezTo>
                    <a:cubicBezTo>
                      <a:pt x="87" y="27"/>
                      <a:pt x="83" y="33"/>
                      <a:pt x="77" y="38"/>
                    </a:cubicBezTo>
                    <a:cubicBezTo>
                      <a:pt x="67" y="46"/>
                      <a:pt x="56" y="50"/>
                      <a:pt x="53" y="64"/>
                    </a:cubicBezTo>
                    <a:cubicBezTo>
                      <a:pt x="52" y="69"/>
                      <a:pt x="46" y="70"/>
                      <a:pt x="41" y="70"/>
                    </a:cubicBezTo>
                    <a:cubicBezTo>
                      <a:pt x="33" y="70"/>
                      <a:pt x="26" y="73"/>
                      <a:pt x="19" y="76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92" name="Freeform 495"/>
              <p:cNvSpPr>
                <a:spLocks/>
              </p:cNvSpPr>
              <p:nvPr userDrawn="1"/>
            </p:nvSpPr>
            <p:spPr bwMode="auto">
              <a:xfrm>
                <a:off x="5008" y="817"/>
                <a:ext cx="209" cy="202"/>
              </a:xfrm>
              <a:custGeom>
                <a:avLst/>
                <a:gdLst>
                  <a:gd name="T0" fmla="*/ 142 w 142"/>
                  <a:gd name="T1" fmla="*/ 70 h 137"/>
                  <a:gd name="T2" fmla="*/ 123 w 142"/>
                  <a:gd name="T3" fmla="*/ 84 h 137"/>
                  <a:gd name="T4" fmla="*/ 88 w 142"/>
                  <a:gd name="T5" fmla="*/ 103 h 137"/>
                  <a:gd name="T6" fmla="*/ 62 w 142"/>
                  <a:gd name="T7" fmla="*/ 137 h 137"/>
                  <a:gd name="T8" fmla="*/ 37 w 142"/>
                  <a:gd name="T9" fmla="*/ 115 h 137"/>
                  <a:gd name="T10" fmla="*/ 25 w 142"/>
                  <a:gd name="T11" fmla="*/ 104 h 137"/>
                  <a:gd name="T12" fmla="*/ 0 w 142"/>
                  <a:gd name="T13" fmla="*/ 76 h 137"/>
                  <a:gd name="T14" fmla="*/ 11 w 142"/>
                  <a:gd name="T15" fmla="*/ 75 h 137"/>
                  <a:gd name="T16" fmla="*/ 28 w 142"/>
                  <a:gd name="T17" fmla="*/ 50 h 137"/>
                  <a:gd name="T18" fmla="*/ 24 w 142"/>
                  <a:gd name="T19" fmla="*/ 31 h 137"/>
                  <a:gd name="T20" fmla="*/ 27 w 142"/>
                  <a:gd name="T21" fmla="*/ 27 h 137"/>
                  <a:gd name="T22" fmla="*/ 47 w 142"/>
                  <a:gd name="T23" fmla="*/ 50 h 137"/>
                  <a:gd name="T24" fmla="*/ 69 w 142"/>
                  <a:gd name="T25" fmla="*/ 45 h 137"/>
                  <a:gd name="T26" fmla="*/ 81 w 142"/>
                  <a:gd name="T27" fmla="*/ 20 h 137"/>
                  <a:gd name="T28" fmla="*/ 92 w 142"/>
                  <a:gd name="T29" fmla="*/ 1 h 137"/>
                  <a:gd name="T30" fmla="*/ 97 w 142"/>
                  <a:gd name="T31" fmla="*/ 4 h 137"/>
                  <a:gd name="T32" fmla="*/ 85 w 142"/>
                  <a:gd name="T33" fmla="*/ 38 h 137"/>
                  <a:gd name="T34" fmla="*/ 80 w 142"/>
                  <a:gd name="T35" fmla="*/ 71 h 137"/>
                  <a:gd name="T36" fmla="*/ 88 w 142"/>
                  <a:gd name="T37" fmla="*/ 88 h 137"/>
                  <a:gd name="T38" fmla="*/ 108 w 142"/>
                  <a:gd name="T39" fmla="*/ 85 h 137"/>
                  <a:gd name="T40" fmla="*/ 124 w 142"/>
                  <a:gd name="T41" fmla="*/ 70 h 137"/>
                  <a:gd name="T42" fmla="*/ 142 w 142"/>
                  <a:gd name="T43" fmla="*/ 68 h 137"/>
                  <a:gd name="T44" fmla="*/ 142 w 142"/>
                  <a:gd name="T45" fmla="*/ 70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42" h="137">
                    <a:moveTo>
                      <a:pt x="142" y="70"/>
                    </a:moveTo>
                    <a:cubicBezTo>
                      <a:pt x="134" y="71"/>
                      <a:pt x="128" y="76"/>
                      <a:pt x="123" y="84"/>
                    </a:cubicBezTo>
                    <a:cubicBezTo>
                      <a:pt x="115" y="97"/>
                      <a:pt x="104" y="104"/>
                      <a:pt x="88" y="103"/>
                    </a:cubicBezTo>
                    <a:cubicBezTo>
                      <a:pt x="70" y="101"/>
                      <a:pt x="63" y="111"/>
                      <a:pt x="62" y="137"/>
                    </a:cubicBezTo>
                    <a:cubicBezTo>
                      <a:pt x="57" y="121"/>
                      <a:pt x="48" y="117"/>
                      <a:pt x="37" y="115"/>
                    </a:cubicBezTo>
                    <a:cubicBezTo>
                      <a:pt x="31" y="114"/>
                      <a:pt x="26" y="109"/>
                      <a:pt x="25" y="104"/>
                    </a:cubicBezTo>
                    <a:cubicBezTo>
                      <a:pt x="22" y="90"/>
                      <a:pt x="14" y="81"/>
                      <a:pt x="0" y="76"/>
                    </a:cubicBezTo>
                    <a:cubicBezTo>
                      <a:pt x="4" y="76"/>
                      <a:pt x="8" y="76"/>
                      <a:pt x="11" y="75"/>
                    </a:cubicBezTo>
                    <a:cubicBezTo>
                      <a:pt x="29" y="73"/>
                      <a:pt x="33" y="67"/>
                      <a:pt x="28" y="50"/>
                    </a:cubicBezTo>
                    <a:cubicBezTo>
                      <a:pt x="26" y="44"/>
                      <a:pt x="23" y="38"/>
                      <a:pt x="24" y="31"/>
                    </a:cubicBezTo>
                    <a:cubicBezTo>
                      <a:pt x="22" y="28"/>
                      <a:pt x="24" y="28"/>
                      <a:pt x="27" y="27"/>
                    </a:cubicBezTo>
                    <a:cubicBezTo>
                      <a:pt x="34" y="34"/>
                      <a:pt x="39" y="44"/>
                      <a:pt x="47" y="50"/>
                    </a:cubicBezTo>
                    <a:cubicBezTo>
                      <a:pt x="60" y="61"/>
                      <a:pt x="63" y="60"/>
                      <a:pt x="69" y="45"/>
                    </a:cubicBezTo>
                    <a:cubicBezTo>
                      <a:pt x="72" y="36"/>
                      <a:pt x="72" y="26"/>
                      <a:pt x="81" y="20"/>
                    </a:cubicBezTo>
                    <a:cubicBezTo>
                      <a:pt x="85" y="13"/>
                      <a:pt x="88" y="7"/>
                      <a:pt x="92" y="1"/>
                    </a:cubicBezTo>
                    <a:cubicBezTo>
                      <a:pt x="95" y="0"/>
                      <a:pt x="96" y="1"/>
                      <a:pt x="97" y="4"/>
                    </a:cubicBezTo>
                    <a:cubicBezTo>
                      <a:pt x="95" y="16"/>
                      <a:pt x="89" y="26"/>
                      <a:pt x="85" y="38"/>
                    </a:cubicBezTo>
                    <a:cubicBezTo>
                      <a:pt x="82" y="49"/>
                      <a:pt x="81" y="60"/>
                      <a:pt x="80" y="71"/>
                    </a:cubicBezTo>
                    <a:cubicBezTo>
                      <a:pt x="80" y="78"/>
                      <a:pt x="81" y="85"/>
                      <a:pt x="88" y="88"/>
                    </a:cubicBezTo>
                    <a:cubicBezTo>
                      <a:pt x="95" y="92"/>
                      <a:pt x="102" y="90"/>
                      <a:pt x="108" y="85"/>
                    </a:cubicBezTo>
                    <a:cubicBezTo>
                      <a:pt x="114" y="81"/>
                      <a:pt x="119" y="75"/>
                      <a:pt x="124" y="70"/>
                    </a:cubicBezTo>
                    <a:cubicBezTo>
                      <a:pt x="130" y="65"/>
                      <a:pt x="136" y="61"/>
                      <a:pt x="142" y="68"/>
                    </a:cubicBezTo>
                    <a:cubicBezTo>
                      <a:pt x="142" y="68"/>
                      <a:pt x="142" y="69"/>
                      <a:pt x="142" y="70"/>
                    </a:cubicBezTo>
                    <a:close/>
                  </a:path>
                </a:pathLst>
              </a:custGeom>
              <a:solidFill>
                <a:srgbClr val="2250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93" name="Freeform 496"/>
              <p:cNvSpPr>
                <a:spLocks/>
              </p:cNvSpPr>
              <p:nvPr userDrawn="1"/>
            </p:nvSpPr>
            <p:spPr bwMode="auto">
              <a:xfrm>
                <a:off x="5037" y="749"/>
                <a:ext cx="92" cy="166"/>
              </a:xfrm>
              <a:custGeom>
                <a:avLst/>
                <a:gdLst>
                  <a:gd name="T0" fmla="*/ 61 w 62"/>
                  <a:gd name="T1" fmla="*/ 66 h 112"/>
                  <a:gd name="T2" fmla="*/ 51 w 62"/>
                  <a:gd name="T3" fmla="*/ 94 h 112"/>
                  <a:gd name="T4" fmla="*/ 24 w 62"/>
                  <a:gd name="T5" fmla="*/ 99 h 112"/>
                  <a:gd name="T6" fmla="*/ 6 w 62"/>
                  <a:gd name="T7" fmla="*/ 74 h 112"/>
                  <a:gd name="T8" fmla="*/ 7 w 62"/>
                  <a:gd name="T9" fmla="*/ 71 h 112"/>
                  <a:gd name="T10" fmla="*/ 22 w 62"/>
                  <a:gd name="T11" fmla="*/ 62 h 112"/>
                  <a:gd name="T12" fmla="*/ 27 w 62"/>
                  <a:gd name="T13" fmla="*/ 65 h 112"/>
                  <a:gd name="T14" fmla="*/ 37 w 62"/>
                  <a:gd name="T15" fmla="*/ 65 h 112"/>
                  <a:gd name="T16" fmla="*/ 38 w 62"/>
                  <a:gd name="T17" fmla="*/ 61 h 112"/>
                  <a:gd name="T18" fmla="*/ 29 w 62"/>
                  <a:gd name="T19" fmla="*/ 56 h 112"/>
                  <a:gd name="T20" fmla="*/ 25 w 62"/>
                  <a:gd name="T21" fmla="*/ 56 h 112"/>
                  <a:gd name="T22" fmla="*/ 3 w 62"/>
                  <a:gd name="T23" fmla="*/ 43 h 112"/>
                  <a:gd name="T24" fmla="*/ 0 w 62"/>
                  <a:gd name="T25" fmla="*/ 39 h 112"/>
                  <a:gd name="T26" fmla="*/ 14 w 62"/>
                  <a:gd name="T27" fmla="*/ 0 h 112"/>
                  <a:gd name="T28" fmla="*/ 19 w 62"/>
                  <a:gd name="T29" fmla="*/ 11 h 112"/>
                  <a:gd name="T30" fmla="*/ 19 w 62"/>
                  <a:gd name="T31" fmla="*/ 16 h 112"/>
                  <a:gd name="T32" fmla="*/ 22 w 62"/>
                  <a:gd name="T33" fmla="*/ 32 h 112"/>
                  <a:gd name="T34" fmla="*/ 31 w 62"/>
                  <a:gd name="T35" fmla="*/ 20 h 112"/>
                  <a:gd name="T36" fmla="*/ 40 w 62"/>
                  <a:gd name="T37" fmla="*/ 20 h 112"/>
                  <a:gd name="T38" fmla="*/ 46 w 62"/>
                  <a:gd name="T39" fmla="*/ 35 h 112"/>
                  <a:gd name="T40" fmla="*/ 61 w 62"/>
                  <a:gd name="T41" fmla="*/ 66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2" h="112">
                    <a:moveTo>
                      <a:pt x="61" y="66"/>
                    </a:moveTo>
                    <a:cubicBezTo>
                      <a:pt x="58" y="75"/>
                      <a:pt x="54" y="85"/>
                      <a:pt x="51" y="94"/>
                    </a:cubicBezTo>
                    <a:cubicBezTo>
                      <a:pt x="45" y="110"/>
                      <a:pt x="37" y="112"/>
                      <a:pt x="24" y="99"/>
                    </a:cubicBezTo>
                    <a:cubicBezTo>
                      <a:pt x="17" y="92"/>
                      <a:pt x="10" y="85"/>
                      <a:pt x="6" y="74"/>
                    </a:cubicBezTo>
                    <a:cubicBezTo>
                      <a:pt x="6" y="73"/>
                      <a:pt x="6" y="72"/>
                      <a:pt x="7" y="71"/>
                    </a:cubicBezTo>
                    <a:cubicBezTo>
                      <a:pt x="12" y="69"/>
                      <a:pt x="15" y="61"/>
                      <a:pt x="22" y="62"/>
                    </a:cubicBezTo>
                    <a:cubicBezTo>
                      <a:pt x="24" y="63"/>
                      <a:pt x="25" y="64"/>
                      <a:pt x="27" y="65"/>
                    </a:cubicBezTo>
                    <a:cubicBezTo>
                      <a:pt x="30" y="68"/>
                      <a:pt x="34" y="68"/>
                      <a:pt x="37" y="65"/>
                    </a:cubicBezTo>
                    <a:cubicBezTo>
                      <a:pt x="38" y="64"/>
                      <a:pt x="39" y="62"/>
                      <a:pt x="38" y="61"/>
                    </a:cubicBezTo>
                    <a:cubicBezTo>
                      <a:pt x="37" y="56"/>
                      <a:pt x="33" y="56"/>
                      <a:pt x="29" y="56"/>
                    </a:cubicBezTo>
                    <a:cubicBezTo>
                      <a:pt x="28" y="56"/>
                      <a:pt x="26" y="56"/>
                      <a:pt x="25" y="56"/>
                    </a:cubicBezTo>
                    <a:cubicBezTo>
                      <a:pt x="17" y="53"/>
                      <a:pt x="17" y="35"/>
                      <a:pt x="3" y="43"/>
                    </a:cubicBezTo>
                    <a:cubicBezTo>
                      <a:pt x="1" y="44"/>
                      <a:pt x="0" y="42"/>
                      <a:pt x="0" y="39"/>
                    </a:cubicBezTo>
                    <a:cubicBezTo>
                      <a:pt x="1" y="25"/>
                      <a:pt x="1" y="10"/>
                      <a:pt x="14" y="0"/>
                    </a:cubicBezTo>
                    <a:cubicBezTo>
                      <a:pt x="18" y="3"/>
                      <a:pt x="15" y="9"/>
                      <a:pt x="19" y="11"/>
                    </a:cubicBezTo>
                    <a:cubicBezTo>
                      <a:pt x="19" y="12"/>
                      <a:pt x="19" y="15"/>
                      <a:pt x="19" y="16"/>
                    </a:cubicBezTo>
                    <a:cubicBezTo>
                      <a:pt x="20" y="22"/>
                      <a:pt x="16" y="31"/>
                      <a:pt x="22" y="32"/>
                    </a:cubicBezTo>
                    <a:cubicBezTo>
                      <a:pt x="29" y="34"/>
                      <a:pt x="30" y="26"/>
                      <a:pt x="31" y="20"/>
                    </a:cubicBezTo>
                    <a:cubicBezTo>
                      <a:pt x="33" y="15"/>
                      <a:pt x="38" y="16"/>
                      <a:pt x="40" y="20"/>
                    </a:cubicBezTo>
                    <a:cubicBezTo>
                      <a:pt x="44" y="24"/>
                      <a:pt x="46" y="29"/>
                      <a:pt x="46" y="35"/>
                    </a:cubicBezTo>
                    <a:cubicBezTo>
                      <a:pt x="50" y="46"/>
                      <a:pt x="62" y="52"/>
                      <a:pt x="61" y="66"/>
                    </a:cubicBezTo>
                    <a:close/>
                  </a:path>
                </a:pathLst>
              </a:cu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94" name="Freeform 497"/>
              <p:cNvSpPr>
                <a:spLocks/>
              </p:cNvSpPr>
              <p:nvPr userDrawn="1"/>
            </p:nvSpPr>
            <p:spPr bwMode="auto">
              <a:xfrm>
                <a:off x="5330" y="145"/>
                <a:ext cx="88" cy="139"/>
              </a:xfrm>
              <a:custGeom>
                <a:avLst/>
                <a:gdLst>
                  <a:gd name="T0" fmla="*/ 9 w 60"/>
                  <a:gd name="T1" fmla="*/ 54 h 94"/>
                  <a:gd name="T2" fmla="*/ 7 w 60"/>
                  <a:gd name="T3" fmla="*/ 37 h 94"/>
                  <a:gd name="T4" fmla="*/ 16 w 60"/>
                  <a:gd name="T5" fmla="*/ 17 h 94"/>
                  <a:gd name="T6" fmla="*/ 21 w 60"/>
                  <a:gd name="T7" fmla="*/ 18 h 94"/>
                  <a:gd name="T8" fmla="*/ 20 w 60"/>
                  <a:gd name="T9" fmla="*/ 34 h 94"/>
                  <a:gd name="T10" fmla="*/ 18 w 60"/>
                  <a:gd name="T11" fmla="*/ 44 h 94"/>
                  <a:gd name="T12" fmla="*/ 29 w 60"/>
                  <a:gd name="T13" fmla="*/ 44 h 94"/>
                  <a:gd name="T14" fmla="*/ 32 w 60"/>
                  <a:gd name="T15" fmla="*/ 33 h 94"/>
                  <a:gd name="T16" fmla="*/ 30 w 60"/>
                  <a:gd name="T17" fmla="*/ 7 h 94"/>
                  <a:gd name="T18" fmla="*/ 36 w 60"/>
                  <a:gd name="T19" fmla="*/ 1 h 94"/>
                  <a:gd name="T20" fmla="*/ 42 w 60"/>
                  <a:gd name="T21" fmla="*/ 8 h 94"/>
                  <a:gd name="T22" fmla="*/ 51 w 60"/>
                  <a:gd name="T23" fmla="*/ 30 h 94"/>
                  <a:gd name="T24" fmla="*/ 55 w 60"/>
                  <a:gd name="T25" fmla="*/ 43 h 94"/>
                  <a:gd name="T26" fmla="*/ 48 w 60"/>
                  <a:gd name="T27" fmla="*/ 69 h 94"/>
                  <a:gd name="T28" fmla="*/ 39 w 60"/>
                  <a:gd name="T29" fmla="*/ 90 h 94"/>
                  <a:gd name="T30" fmla="*/ 28 w 60"/>
                  <a:gd name="T31" fmla="*/ 90 h 94"/>
                  <a:gd name="T32" fmla="*/ 8 w 60"/>
                  <a:gd name="T33" fmla="*/ 79 h 94"/>
                  <a:gd name="T34" fmla="*/ 5 w 60"/>
                  <a:gd name="T35" fmla="*/ 70 h 94"/>
                  <a:gd name="T36" fmla="*/ 9 w 60"/>
                  <a:gd name="T37" fmla="*/ 54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0" h="94">
                    <a:moveTo>
                      <a:pt x="9" y="54"/>
                    </a:moveTo>
                    <a:cubicBezTo>
                      <a:pt x="12" y="47"/>
                      <a:pt x="10" y="42"/>
                      <a:pt x="7" y="37"/>
                    </a:cubicBezTo>
                    <a:cubicBezTo>
                      <a:pt x="0" y="28"/>
                      <a:pt x="6" y="18"/>
                      <a:pt x="16" y="17"/>
                    </a:cubicBezTo>
                    <a:cubicBezTo>
                      <a:pt x="19" y="17"/>
                      <a:pt x="20" y="16"/>
                      <a:pt x="21" y="18"/>
                    </a:cubicBezTo>
                    <a:cubicBezTo>
                      <a:pt x="25" y="24"/>
                      <a:pt x="22" y="29"/>
                      <a:pt x="20" y="34"/>
                    </a:cubicBezTo>
                    <a:cubicBezTo>
                      <a:pt x="18" y="37"/>
                      <a:pt x="14" y="41"/>
                      <a:pt x="18" y="44"/>
                    </a:cubicBezTo>
                    <a:cubicBezTo>
                      <a:pt x="22" y="47"/>
                      <a:pt x="26" y="46"/>
                      <a:pt x="29" y="44"/>
                    </a:cubicBezTo>
                    <a:cubicBezTo>
                      <a:pt x="34" y="42"/>
                      <a:pt x="36" y="36"/>
                      <a:pt x="32" y="33"/>
                    </a:cubicBezTo>
                    <a:cubicBezTo>
                      <a:pt x="24" y="24"/>
                      <a:pt x="33" y="15"/>
                      <a:pt x="30" y="7"/>
                    </a:cubicBezTo>
                    <a:cubicBezTo>
                      <a:pt x="28" y="2"/>
                      <a:pt x="32" y="1"/>
                      <a:pt x="36" y="1"/>
                    </a:cubicBezTo>
                    <a:cubicBezTo>
                      <a:pt x="41" y="0"/>
                      <a:pt x="44" y="4"/>
                      <a:pt x="42" y="8"/>
                    </a:cubicBezTo>
                    <a:cubicBezTo>
                      <a:pt x="37" y="20"/>
                      <a:pt x="43" y="25"/>
                      <a:pt x="51" y="30"/>
                    </a:cubicBezTo>
                    <a:cubicBezTo>
                      <a:pt x="56" y="33"/>
                      <a:pt x="60" y="38"/>
                      <a:pt x="55" y="43"/>
                    </a:cubicBezTo>
                    <a:cubicBezTo>
                      <a:pt x="48" y="51"/>
                      <a:pt x="48" y="60"/>
                      <a:pt x="48" y="69"/>
                    </a:cubicBezTo>
                    <a:cubicBezTo>
                      <a:pt x="49" y="78"/>
                      <a:pt x="45" y="85"/>
                      <a:pt x="39" y="90"/>
                    </a:cubicBezTo>
                    <a:cubicBezTo>
                      <a:pt x="35" y="92"/>
                      <a:pt x="32" y="94"/>
                      <a:pt x="28" y="90"/>
                    </a:cubicBezTo>
                    <a:cubicBezTo>
                      <a:pt x="23" y="83"/>
                      <a:pt x="16" y="80"/>
                      <a:pt x="8" y="79"/>
                    </a:cubicBezTo>
                    <a:cubicBezTo>
                      <a:pt x="0" y="78"/>
                      <a:pt x="1" y="73"/>
                      <a:pt x="5" y="70"/>
                    </a:cubicBezTo>
                    <a:cubicBezTo>
                      <a:pt x="12" y="65"/>
                      <a:pt x="13" y="60"/>
                      <a:pt x="9" y="54"/>
                    </a:cubicBezTo>
                    <a:close/>
                  </a:path>
                </a:pathLst>
              </a:cu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95" name="Freeform 498"/>
              <p:cNvSpPr>
                <a:spLocks/>
              </p:cNvSpPr>
              <p:nvPr userDrawn="1"/>
            </p:nvSpPr>
            <p:spPr bwMode="auto">
              <a:xfrm>
                <a:off x="5508" y="2219"/>
                <a:ext cx="95" cy="130"/>
              </a:xfrm>
              <a:custGeom>
                <a:avLst/>
                <a:gdLst>
                  <a:gd name="T0" fmla="*/ 28 w 64"/>
                  <a:gd name="T1" fmla="*/ 88 h 88"/>
                  <a:gd name="T2" fmla="*/ 22 w 64"/>
                  <a:gd name="T3" fmla="*/ 75 h 88"/>
                  <a:gd name="T4" fmla="*/ 25 w 64"/>
                  <a:gd name="T5" fmla="*/ 40 h 88"/>
                  <a:gd name="T6" fmla="*/ 4 w 64"/>
                  <a:gd name="T7" fmla="*/ 13 h 88"/>
                  <a:gd name="T8" fmla="*/ 7 w 64"/>
                  <a:gd name="T9" fmla="*/ 4 h 88"/>
                  <a:gd name="T10" fmla="*/ 34 w 64"/>
                  <a:gd name="T11" fmla="*/ 4 h 88"/>
                  <a:gd name="T12" fmla="*/ 44 w 64"/>
                  <a:gd name="T13" fmla="*/ 22 h 88"/>
                  <a:gd name="T14" fmla="*/ 52 w 64"/>
                  <a:gd name="T15" fmla="*/ 46 h 88"/>
                  <a:gd name="T16" fmla="*/ 58 w 64"/>
                  <a:gd name="T17" fmla="*/ 61 h 88"/>
                  <a:gd name="T18" fmla="*/ 52 w 64"/>
                  <a:gd name="T19" fmla="*/ 76 h 88"/>
                  <a:gd name="T20" fmla="*/ 28 w 64"/>
                  <a:gd name="T21" fmla="*/ 8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4" h="88">
                    <a:moveTo>
                      <a:pt x="28" y="88"/>
                    </a:moveTo>
                    <a:cubicBezTo>
                      <a:pt x="20" y="87"/>
                      <a:pt x="21" y="80"/>
                      <a:pt x="22" y="75"/>
                    </a:cubicBezTo>
                    <a:cubicBezTo>
                      <a:pt x="26" y="63"/>
                      <a:pt x="25" y="52"/>
                      <a:pt x="25" y="40"/>
                    </a:cubicBezTo>
                    <a:cubicBezTo>
                      <a:pt x="16" y="33"/>
                      <a:pt x="3" y="28"/>
                      <a:pt x="4" y="13"/>
                    </a:cubicBezTo>
                    <a:cubicBezTo>
                      <a:pt x="0" y="8"/>
                      <a:pt x="3" y="5"/>
                      <a:pt x="7" y="4"/>
                    </a:cubicBezTo>
                    <a:cubicBezTo>
                      <a:pt x="16" y="4"/>
                      <a:pt x="25" y="0"/>
                      <a:pt x="34" y="4"/>
                    </a:cubicBezTo>
                    <a:cubicBezTo>
                      <a:pt x="43" y="6"/>
                      <a:pt x="48" y="13"/>
                      <a:pt x="44" y="22"/>
                    </a:cubicBezTo>
                    <a:cubicBezTo>
                      <a:pt x="39" y="33"/>
                      <a:pt x="43" y="40"/>
                      <a:pt x="52" y="46"/>
                    </a:cubicBezTo>
                    <a:cubicBezTo>
                      <a:pt x="54" y="51"/>
                      <a:pt x="55" y="56"/>
                      <a:pt x="58" y="61"/>
                    </a:cubicBezTo>
                    <a:cubicBezTo>
                      <a:pt x="62" y="67"/>
                      <a:pt x="64" y="76"/>
                      <a:pt x="52" y="76"/>
                    </a:cubicBezTo>
                    <a:cubicBezTo>
                      <a:pt x="46" y="85"/>
                      <a:pt x="35" y="82"/>
                      <a:pt x="28" y="88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96" name="Freeform 499"/>
              <p:cNvSpPr>
                <a:spLocks/>
              </p:cNvSpPr>
              <p:nvPr userDrawn="1"/>
            </p:nvSpPr>
            <p:spPr bwMode="auto">
              <a:xfrm>
                <a:off x="5083" y="501"/>
                <a:ext cx="81" cy="127"/>
              </a:xfrm>
              <a:custGeom>
                <a:avLst/>
                <a:gdLst>
                  <a:gd name="T0" fmla="*/ 15 w 55"/>
                  <a:gd name="T1" fmla="*/ 61 h 86"/>
                  <a:gd name="T2" fmla="*/ 9 w 55"/>
                  <a:gd name="T3" fmla="*/ 58 h 86"/>
                  <a:gd name="T4" fmla="*/ 6 w 55"/>
                  <a:gd name="T5" fmla="*/ 13 h 86"/>
                  <a:gd name="T6" fmla="*/ 23 w 55"/>
                  <a:gd name="T7" fmla="*/ 1 h 86"/>
                  <a:gd name="T8" fmla="*/ 28 w 55"/>
                  <a:gd name="T9" fmla="*/ 1 h 86"/>
                  <a:gd name="T10" fmla="*/ 40 w 55"/>
                  <a:gd name="T11" fmla="*/ 12 h 86"/>
                  <a:gd name="T12" fmla="*/ 50 w 55"/>
                  <a:gd name="T13" fmla="*/ 22 h 86"/>
                  <a:gd name="T14" fmla="*/ 51 w 55"/>
                  <a:gd name="T15" fmla="*/ 59 h 86"/>
                  <a:gd name="T16" fmla="*/ 47 w 55"/>
                  <a:gd name="T17" fmla="*/ 75 h 86"/>
                  <a:gd name="T18" fmla="*/ 35 w 55"/>
                  <a:gd name="T19" fmla="*/ 82 h 86"/>
                  <a:gd name="T20" fmla="*/ 35 w 55"/>
                  <a:gd name="T21" fmla="*/ 82 h 86"/>
                  <a:gd name="T22" fmla="*/ 29 w 55"/>
                  <a:gd name="T23" fmla="*/ 71 h 86"/>
                  <a:gd name="T24" fmla="*/ 15 w 55"/>
                  <a:gd name="T25" fmla="*/ 61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5" h="86">
                    <a:moveTo>
                      <a:pt x="15" y="61"/>
                    </a:moveTo>
                    <a:cubicBezTo>
                      <a:pt x="13" y="60"/>
                      <a:pt x="11" y="59"/>
                      <a:pt x="9" y="58"/>
                    </a:cubicBezTo>
                    <a:cubicBezTo>
                      <a:pt x="0" y="43"/>
                      <a:pt x="3" y="28"/>
                      <a:pt x="6" y="13"/>
                    </a:cubicBezTo>
                    <a:cubicBezTo>
                      <a:pt x="8" y="4"/>
                      <a:pt x="14" y="0"/>
                      <a:pt x="23" y="1"/>
                    </a:cubicBezTo>
                    <a:cubicBezTo>
                      <a:pt x="25" y="0"/>
                      <a:pt x="26" y="0"/>
                      <a:pt x="28" y="1"/>
                    </a:cubicBezTo>
                    <a:cubicBezTo>
                      <a:pt x="31" y="6"/>
                      <a:pt x="32" y="12"/>
                      <a:pt x="40" y="12"/>
                    </a:cubicBezTo>
                    <a:cubicBezTo>
                      <a:pt x="46" y="12"/>
                      <a:pt x="50" y="16"/>
                      <a:pt x="50" y="22"/>
                    </a:cubicBezTo>
                    <a:cubicBezTo>
                      <a:pt x="52" y="35"/>
                      <a:pt x="55" y="47"/>
                      <a:pt x="51" y="59"/>
                    </a:cubicBezTo>
                    <a:cubicBezTo>
                      <a:pt x="49" y="64"/>
                      <a:pt x="49" y="70"/>
                      <a:pt x="47" y="75"/>
                    </a:cubicBezTo>
                    <a:cubicBezTo>
                      <a:pt x="45" y="80"/>
                      <a:pt x="43" y="86"/>
                      <a:pt x="35" y="82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1" y="80"/>
                      <a:pt x="29" y="76"/>
                      <a:pt x="29" y="71"/>
                    </a:cubicBezTo>
                    <a:cubicBezTo>
                      <a:pt x="29" y="60"/>
                      <a:pt x="23" y="58"/>
                      <a:pt x="15" y="61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97" name="Freeform 500"/>
              <p:cNvSpPr>
                <a:spLocks/>
              </p:cNvSpPr>
              <p:nvPr userDrawn="1"/>
            </p:nvSpPr>
            <p:spPr bwMode="auto">
              <a:xfrm>
                <a:off x="5225" y="439"/>
                <a:ext cx="90" cy="81"/>
              </a:xfrm>
              <a:custGeom>
                <a:avLst/>
                <a:gdLst>
                  <a:gd name="T0" fmla="*/ 16 w 61"/>
                  <a:gd name="T1" fmla="*/ 0 h 55"/>
                  <a:gd name="T2" fmla="*/ 49 w 61"/>
                  <a:gd name="T3" fmla="*/ 3 h 55"/>
                  <a:gd name="T4" fmla="*/ 51 w 61"/>
                  <a:gd name="T5" fmla="*/ 3 h 55"/>
                  <a:gd name="T6" fmla="*/ 51 w 61"/>
                  <a:gd name="T7" fmla="*/ 4 h 55"/>
                  <a:gd name="T8" fmla="*/ 54 w 61"/>
                  <a:gd name="T9" fmla="*/ 12 h 55"/>
                  <a:gd name="T10" fmla="*/ 60 w 61"/>
                  <a:gd name="T11" fmla="*/ 37 h 55"/>
                  <a:gd name="T12" fmla="*/ 40 w 61"/>
                  <a:gd name="T13" fmla="*/ 55 h 55"/>
                  <a:gd name="T14" fmla="*/ 13 w 61"/>
                  <a:gd name="T15" fmla="*/ 55 h 55"/>
                  <a:gd name="T16" fmla="*/ 7 w 61"/>
                  <a:gd name="T17" fmla="*/ 40 h 55"/>
                  <a:gd name="T18" fmla="*/ 3 w 61"/>
                  <a:gd name="T19" fmla="*/ 27 h 55"/>
                  <a:gd name="T20" fmla="*/ 14 w 61"/>
                  <a:gd name="T21" fmla="*/ 3 h 55"/>
                  <a:gd name="T22" fmla="*/ 16 w 61"/>
                  <a:gd name="T23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1" h="55">
                    <a:moveTo>
                      <a:pt x="16" y="0"/>
                    </a:moveTo>
                    <a:cubicBezTo>
                      <a:pt x="27" y="1"/>
                      <a:pt x="38" y="5"/>
                      <a:pt x="49" y="3"/>
                    </a:cubicBezTo>
                    <a:cubicBezTo>
                      <a:pt x="51" y="3"/>
                      <a:pt x="51" y="3"/>
                      <a:pt x="51" y="3"/>
                    </a:cubicBezTo>
                    <a:cubicBezTo>
                      <a:pt x="51" y="4"/>
                      <a:pt x="51" y="4"/>
                      <a:pt x="51" y="4"/>
                    </a:cubicBezTo>
                    <a:cubicBezTo>
                      <a:pt x="52" y="7"/>
                      <a:pt x="53" y="10"/>
                      <a:pt x="54" y="12"/>
                    </a:cubicBezTo>
                    <a:cubicBezTo>
                      <a:pt x="58" y="20"/>
                      <a:pt x="61" y="28"/>
                      <a:pt x="60" y="37"/>
                    </a:cubicBezTo>
                    <a:cubicBezTo>
                      <a:pt x="58" y="49"/>
                      <a:pt x="48" y="50"/>
                      <a:pt x="40" y="55"/>
                    </a:cubicBezTo>
                    <a:cubicBezTo>
                      <a:pt x="31" y="49"/>
                      <a:pt x="22" y="49"/>
                      <a:pt x="13" y="55"/>
                    </a:cubicBezTo>
                    <a:cubicBezTo>
                      <a:pt x="8" y="51"/>
                      <a:pt x="7" y="46"/>
                      <a:pt x="7" y="40"/>
                    </a:cubicBezTo>
                    <a:cubicBezTo>
                      <a:pt x="4" y="36"/>
                      <a:pt x="3" y="31"/>
                      <a:pt x="3" y="27"/>
                    </a:cubicBezTo>
                    <a:cubicBezTo>
                      <a:pt x="3" y="17"/>
                      <a:pt x="0" y="6"/>
                      <a:pt x="14" y="3"/>
                    </a:cubicBezTo>
                    <a:cubicBezTo>
                      <a:pt x="15" y="2"/>
                      <a:pt x="15" y="1"/>
                      <a:pt x="16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98" name="Freeform 501"/>
              <p:cNvSpPr>
                <a:spLocks/>
              </p:cNvSpPr>
              <p:nvPr userDrawn="1"/>
            </p:nvSpPr>
            <p:spPr bwMode="auto">
              <a:xfrm>
                <a:off x="5217" y="844"/>
                <a:ext cx="135" cy="159"/>
              </a:xfrm>
              <a:custGeom>
                <a:avLst/>
                <a:gdLst>
                  <a:gd name="T0" fmla="*/ 63 w 91"/>
                  <a:gd name="T1" fmla="*/ 7 h 108"/>
                  <a:gd name="T2" fmla="*/ 91 w 91"/>
                  <a:gd name="T3" fmla="*/ 87 h 108"/>
                  <a:gd name="T4" fmla="*/ 69 w 91"/>
                  <a:gd name="T5" fmla="*/ 94 h 108"/>
                  <a:gd name="T6" fmla="*/ 24 w 91"/>
                  <a:gd name="T7" fmla="*/ 83 h 108"/>
                  <a:gd name="T8" fmla="*/ 0 w 91"/>
                  <a:gd name="T9" fmla="*/ 52 h 108"/>
                  <a:gd name="T10" fmla="*/ 0 w 91"/>
                  <a:gd name="T11" fmla="*/ 52 h 108"/>
                  <a:gd name="T12" fmla="*/ 28 w 91"/>
                  <a:gd name="T13" fmla="*/ 44 h 108"/>
                  <a:gd name="T14" fmla="*/ 51 w 91"/>
                  <a:gd name="T15" fmla="*/ 20 h 108"/>
                  <a:gd name="T16" fmla="*/ 60 w 91"/>
                  <a:gd name="T17" fmla="*/ 0 h 108"/>
                  <a:gd name="T18" fmla="*/ 63 w 91"/>
                  <a:gd name="T19" fmla="*/ 7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1" h="108">
                    <a:moveTo>
                      <a:pt x="63" y="7"/>
                    </a:moveTo>
                    <a:cubicBezTo>
                      <a:pt x="57" y="40"/>
                      <a:pt x="75" y="63"/>
                      <a:pt x="91" y="87"/>
                    </a:cubicBezTo>
                    <a:cubicBezTo>
                      <a:pt x="84" y="86"/>
                      <a:pt x="77" y="85"/>
                      <a:pt x="69" y="94"/>
                    </a:cubicBezTo>
                    <a:cubicBezTo>
                      <a:pt x="56" y="108"/>
                      <a:pt x="28" y="102"/>
                      <a:pt x="24" y="83"/>
                    </a:cubicBezTo>
                    <a:cubicBezTo>
                      <a:pt x="21" y="67"/>
                      <a:pt x="12" y="59"/>
                      <a:pt x="0" y="52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8" y="46"/>
                      <a:pt x="19" y="47"/>
                      <a:pt x="28" y="44"/>
                    </a:cubicBezTo>
                    <a:cubicBezTo>
                      <a:pt x="41" y="41"/>
                      <a:pt x="50" y="35"/>
                      <a:pt x="51" y="20"/>
                    </a:cubicBezTo>
                    <a:cubicBezTo>
                      <a:pt x="52" y="13"/>
                      <a:pt x="52" y="4"/>
                      <a:pt x="60" y="0"/>
                    </a:cubicBezTo>
                    <a:cubicBezTo>
                      <a:pt x="64" y="1"/>
                      <a:pt x="64" y="4"/>
                      <a:pt x="63" y="7"/>
                    </a:cubicBezTo>
                    <a:close/>
                  </a:path>
                </a:pathLst>
              </a:custGeom>
              <a:solidFill>
                <a:srgbClr val="204C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99" name="Freeform 502"/>
              <p:cNvSpPr>
                <a:spLocks/>
              </p:cNvSpPr>
              <p:nvPr userDrawn="1"/>
            </p:nvSpPr>
            <p:spPr bwMode="auto">
              <a:xfrm>
                <a:off x="4633" y="410"/>
                <a:ext cx="145" cy="121"/>
              </a:xfrm>
              <a:custGeom>
                <a:avLst/>
                <a:gdLst>
                  <a:gd name="T0" fmla="*/ 74 w 98"/>
                  <a:gd name="T1" fmla="*/ 64 h 82"/>
                  <a:gd name="T2" fmla="*/ 67 w 98"/>
                  <a:gd name="T3" fmla="*/ 68 h 82"/>
                  <a:gd name="T4" fmla="*/ 33 w 98"/>
                  <a:gd name="T5" fmla="*/ 75 h 82"/>
                  <a:gd name="T6" fmla="*/ 1 w 98"/>
                  <a:gd name="T7" fmla="*/ 69 h 82"/>
                  <a:gd name="T8" fmla="*/ 0 w 98"/>
                  <a:gd name="T9" fmla="*/ 67 h 82"/>
                  <a:gd name="T10" fmla="*/ 1 w 98"/>
                  <a:gd name="T11" fmla="*/ 66 h 82"/>
                  <a:gd name="T12" fmla="*/ 20 w 98"/>
                  <a:gd name="T13" fmla="*/ 43 h 82"/>
                  <a:gd name="T14" fmla="*/ 23 w 98"/>
                  <a:gd name="T15" fmla="*/ 12 h 82"/>
                  <a:gd name="T16" fmla="*/ 24 w 98"/>
                  <a:gd name="T17" fmla="*/ 0 h 82"/>
                  <a:gd name="T18" fmla="*/ 30 w 98"/>
                  <a:gd name="T19" fmla="*/ 11 h 82"/>
                  <a:gd name="T20" fmla="*/ 62 w 98"/>
                  <a:gd name="T21" fmla="*/ 18 h 82"/>
                  <a:gd name="T22" fmla="*/ 80 w 98"/>
                  <a:gd name="T23" fmla="*/ 8 h 82"/>
                  <a:gd name="T24" fmla="*/ 83 w 98"/>
                  <a:gd name="T25" fmla="*/ 11 h 82"/>
                  <a:gd name="T26" fmla="*/ 80 w 98"/>
                  <a:gd name="T27" fmla="*/ 14 h 82"/>
                  <a:gd name="T28" fmla="*/ 65 w 98"/>
                  <a:gd name="T29" fmla="*/ 29 h 82"/>
                  <a:gd name="T30" fmla="*/ 86 w 98"/>
                  <a:gd name="T31" fmla="*/ 53 h 82"/>
                  <a:gd name="T32" fmla="*/ 98 w 98"/>
                  <a:gd name="T33" fmla="*/ 57 h 82"/>
                  <a:gd name="T34" fmla="*/ 83 w 98"/>
                  <a:gd name="T35" fmla="*/ 62 h 82"/>
                  <a:gd name="T36" fmla="*/ 74 w 98"/>
                  <a:gd name="T37" fmla="*/ 64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8" h="82">
                    <a:moveTo>
                      <a:pt x="74" y="64"/>
                    </a:moveTo>
                    <a:cubicBezTo>
                      <a:pt x="71" y="63"/>
                      <a:pt x="69" y="65"/>
                      <a:pt x="67" y="68"/>
                    </a:cubicBezTo>
                    <a:cubicBezTo>
                      <a:pt x="58" y="80"/>
                      <a:pt x="46" y="82"/>
                      <a:pt x="33" y="75"/>
                    </a:cubicBezTo>
                    <a:cubicBezTo>
                      <a:pt x="23" y="70"/>
                      <a:pt x="12" y="68"/>
                      <a:pt x="1" y="69"/>
                    </a:cubicBezTo>
                    <a:cubicBezTo>
                      <a:pt x="0" y="68"/>
                      <a:pt x="0" y="67"/>
                      <a:pt x="0" y="67"/>
                    </a:cubicBezTo>
                    <a:cubicBezTo>
                      <a:pt x="0" y="66"/>
                      <a:pt x="0" y="66"/>
                      <a:pt x="1" y="66"/>
                    </a:cubicBezTo>
                    <a:cubicBezTo>
                      <a:pt x="12" y="62"/>
                      <a:pt x="18" y="57"/>
                      <a:pt x="20" y="43"/>
                    </a:cubicBezTo>
                    <a:cubicBezTo>
                      <a:pt x="21" y="33"/>
                      <a:pt x="32" y="24"/>
                      <a:pt x="23" y="12"/>
                    </a:cubicBezTo>
                    <a:cubicBezTo>
                      <a:pt x="19" y="8"/>
                      <a:pt x="21" y="4"/>
                      <a:pt x="24" y="0"/>
                    </a:cubicBezTo>
                    <a:cubicBezTo>
                      <a:pt x="32" y="1"/>
                      <a:pt x="26" y="9"/>
                      <a:pt x="30" y="11"/>
                    </a:cubicBezTo>
                    <a:cubicBezTo>
                      <a:pt x="38" y="26"/>
                      <a:pt x="49" y="25"/>
                      <a:pt x="62" y="18"/>
                    </a:cubicBezTo>
                    <a:cubicBezTo>
                      <a:pt x="68" y="15"/>
                      <a:pt x="72" y="9"/>
                      <a:pt x="80" y="8"/>
                    </a:cubicBezTo>
                    <a:cubicBezTo>
                      <a:pt x="83" y="7"/>
                      <a:pt x="84" y="8"/>
                      <a:pt x="83" y="11"/>
                    </a:cubicBezTo>
                    <a:cubicBezTo>
                      <a:pt x="82" y="12"/>
                      <a:pt x="81" y="13"/>
                      <a:pt x="80" y="14"/>
                    </a:cubicBezTo>
                    <a:cubicBezTo>
                      <a:pt x="75" y="20"/>
                      <a:pt x="63" y="22"/>
                      <a:pt x="65" y="29"/>
                    </a:cubicBezTo>
                    <a:cubicBezTo>
                      <a:pt x="68" y="38"/>
                      <a:pt x="75" y="49"/>
                      <a:pt x="86" y="53"/>
                    </a:cubicBezTo>
                    <a:cubicBezTo>
                      <a:pt x="90" y="54"/>
                      <a:pt x="94" y="56"/>
                      <a:pt x="98" y="57"/>
                    </a:cubicBezTo>
                    <a:cubicBezTo>
                      <a:pt x="95" y="66"/>
                      <a:pt x="87" y="58"/>
                      <a:pt x="83" y="62"/>
                    </a:cubicBezTo>
                    <a:cubicBezTo>
                      <a:pt x="80" y="62"/>
                      <a:pt x="77" y="63"/>
                      <a:pt x="74" y="64"/>
                    </a:cubicBezTo>
                    <a:close/>
                  </a:path>
                </a:pathLst>
              </a:custGeom>
              <a:solidFill>
                <a:srgbClr val="1E4E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00" name="Freeform 503"/>
              <p:cNvSpPr>
                <a:spLocks/>
              </p:cNvSpPr>
              <p:nvPr userDrawn="1"/>
            </p:nvSpPr>
            <p:spPr bwMode="auto">
              <a:xfrm>
                <a:off x="5426" y="264"/>
                <a:ext cx="85" cy="113"/>
              </a:xfrm>
              <a:custGeom>
                <a:avLst/>
                <a:gdLst>
                  <a:gd name="T0" fmla="*/ 10 w 58"/>
                  <a:gd name="T1" fmla="*/ 17 h 77"/>
                  <a:gd name="T2" fmla="*/ 37 w 58"/>
                  <a:gd name="T3" fmla="*/ 14 h 77"/>
                  <a:gd name="T4" fmla="*/ 48 w 58"/>
                  <a:gd name="T5" fmla="*/ 32 h 77"/>
                  <a:gd name="T6" fmla="*/ 46 w 58"/>
                  <a:gd name="T7" fmla="*/ 68 h 77"/>
                  <a:gd name="T8" fmla="*/ 31 w 58"/>
                  <a:gd name="T9" fmla="*/ 70 h 77"/>
                  <a:gd name="T10" fmla="*/ 10 w 58"/>
                  <a:gd name="T11" fmla="*/ 56 h 77"/>
                  <a:gd name="T12" fmla="*/ 1 w 58"/>
                  <a:gd name="T13" fmla="*/ 50 h 77"/>
                  <a:gd name="T14" fmla="*/ 7 w 58"/>
                  <a:gd name="T15" fmla="*/ 35 h 77"/>
                  <a:gd name="T16" fmla="*/ 10 w 58"/>
                  <a:gd name="T17" fmla="*/ 1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8" h="77">
                    <a:moveTo>
                      <a:pt x="10" y="17"/>
                    </a:moveTo>
                    <a:cubicBezTo>
                      <a:pt x="24" y="1"/>
                      <a:pt x="30" y="0"/>
                      <a:pt x="37" y="14"/>
                    </a:cubicBezTo>
                    <a:cubicBezTo>
                      <a:pt x="39" y="21"/>
                      <a:pt x="46" y="25"/>
                      <a:pt x="48" y="32"/>
                    </a:cubicBezTo>
                    <a:cubicBezTo>
                      <a:pt x="58" y="45"/>
                      <a:pt x="48" y="56"/>
                      <a:pt x="46" y="68"/>
                    </a:cubicBezTo>
                    <a:cubicBezTo>
                      <a:pt x="45" y="74"/>
                      <a:pt x="37" y="77"/>
                      <a:pt x="31" y="70"/>
                    </a:cubicBezTo>
                    <a:cubicBezTo>
                      <a:pt x="25" y="64"/>
                      <a:pt x="17" y="60"/>
                      <a:pt x="10" y="56"/>
                    </a:cubicBezTo>
                    <a:cubicBezTo>
                      <a:pt x="6" y="56"/>
                      <a:pt x="4" y="53"/>
                      <a:pt x="1" y="50"/>
                    </a:cubicBezTo>
                    <a:cubicBezTo>
                      <a:pt x="0" y="44"/>
                      <a:pt x="4" y="40"/>
                      <a:pt x="7" y="35"/>
                    </a:cubicBezTo>
                    <a:cubicBezTo>
                      <a:pt x="9" y="29"/>
                      <a:pt x="8" y="23"/>
                      <a:pt x="10" y="17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01" name="Freeform 504"/>
              <p:cNvSpPr>
                <a:spLocks/>
              </p:cNvSpPr>
              <p:nvPr userDrawn="1"/>
            </p:nvSpPr>
            <p:spPr bwMode="auto">
              <a:xfrm>
                <a:off x="5402" y="1303"/>
                <a:ext cx="112" cy="178"/>
              </a:xfrm>
              <a:custGeom>
                <a:avLst/>
                <a:gdLst>
                  <a:gd name="T0" fmla="*/ 33 w 76"/>
                  <a:gd name="T1" fmla="*/ 51 h 121"/>
                  <a:gd name="T2" fmla="*/ 7 w 76"/>
                  <a:gd name="T3" fmla="*/ 51 h 121"/>
                  <a:gd name="T4" fmla="*/ 10 w 76"/>
                  <a:gd name="T5" fmla="*/ 28 h 121"/>
                  <a:gd name="T6" fmla="*/ 29 w 76"/>
                  <a:gd name="T7" fmla="*/ 9 h 121"/>
                  <a:gd name="T8" fmla="*/ 42 w 76"/>
                  <a:gd name="T9" fmla="*/ 0 h 121"/>
                  <a:gd name="T10" fmla="*/ 33 w 76"/>
                  <a:gd name="T11" fmla="*/ 46 h 121"/>
                  <a:gd name="T12" fmla="*/ 41 w 76"/>
                  <a:gd name="T13" fmla="*/ 50 h 121"/>
                  <a:gd name="T14" fmla="*/ 69 w 76"/>
                  <a:gd name="T15" fmla="*/ 56 h 121"/>
                  <a:gd name="T16" fmla="*/ 68 w 76"/>
                  <a:gd name="T17" fmla="*/ 86 h 121"/>
                  <a:gd name="T18" fmla="*/ 67 w 76"/>
                  <a:gd name="T19" fmla="*/ 121 h 121"/>
                  <a:gd name="T20" fmla="*/ 39 w 76"/>
                  <a:gd name="T21" fmla="*/ 89 h 121"/>
                  <a:gd name="T22" fmla="*/ 33 w 76"/>
                  <a:gd name="T23" fmla="*/ 5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6" h="121">
                    <a:moveTo>
                      <a:pt x="33" y="51"/>
                    </a:moveTo>
                    <a:cubicBezTo>
                      <a:pt x="22" y="56"/>
                      <a:pt x="14" y="57"/>
                      <a:pt x="7" y="51"/>
                    </a:cubicBezTo>
                    <a:cubicBezTo>
                      <a:pt x="0" y="44"/>
                      <a:pt x="2" y="30"/>
                      <a:pt x="10" y="28"/>
                    </a:cubicBezTo>
                    <a:cubicBezTo>
                      <a:pt x="22" y="25"/>
                      <a:pt x="27" y="20"/>
                      <a:pt x="29" y="9"/>
                    </a:cubicBezTo>
                    <a:cubicBezTo>
                      <a:pt x="30" y="5"/>
                      <a:pt x="33" y="3"/>
                      <a:pt x="42" y="0"/>
                    </a:cubicBezTo>
                    <a:cubicBezTo>
                      <a:pt x="26" y="15"/>
                      <a:pt x="32" y="31"/>
                      <a:pt x="33" y="46"/>
                    </a:cubicBezTo>
                    <a:cubicBezTo>
                      <a:pt x="33" y="52"/>
                      <a:pt x="37" y="51"/>
                      <a:pt x="41" y="50"/>
                    </a:cubicBezTo>
                    <a:cubicBezTo>
                      <a:pt x="51" y="47"/>
                      <a:pt x="62" y="46"/>
                      <a:pt x="69" y="56"/>
                    </a:cubicBezTo>
                    <a:cubicBezTo>
                      <a:pt x="76" y="65"/>
                      <a:pt x="75" y="76"/>
                      <a:pt x="68" y="86"/>
                    </a:cubicBezTo>
                    <a:cubicBezTo>
                      <a:pt x="61" y="97"/>
                      <a:pt x="69" y="108"/>
                      <a:pt x="67" y="121"/>
                    </a:cubicBezTo>
                    <a:cubicBezTo>
                      <a:pt x="60" y="106"/>
                      <a:pt x="52" y="96"/>
                      <a:pt x="39" y="89"/>
                    </a:cubicBezTo>
                    <a:cubicBezTo>
                      <a:pt x="25" y="81"/>
                      <a:pt x="27" y="67"/>
                      <a:pt x="33" y="51"/>
                    </a:cubicBezTo>
                    <a:close/>
                  </a:path>
                </a:pathLst>
              </a:custGeom>
              <a:solidFill>
                <a:srgbClr val="265B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02" name="Freeform 505"/>
              <p:cNvSpPr>
                <a:spLocks/>
              </p:cNvSpPr>
              <p:nvPr userDrawn="1"/>
            </p:nvSpPr>
            <p:spPr bwMode="auto">
              <a:xfrm>
                <a:off x="5387" y="855"/>
                <a:ext cx="118" cy="148"/>
              </a:xfrm>
              <a:custGeom>
                <a:avLst/>
                <a:gdLst>
                  <a:gd name="T0" fmla="*/ 47 w 80"/>
                  <a:gd name="T1" fmla="*/ 63 h 100"/>
                  <a:gd name="T2" fmla="*/ 56 w 80"/>
                  <a:gd name="T3" fmla="*/ 91 h 100"/>
                  <a:gd name="T4" fmla="*/ 42 w 80"/>
                  <a:gd name="T5" fmla="*/ 97 h 100"/>
                  <a:gd name="T6" fmla="*/ 0 w 80"/>
                  <a:gd name="T7" fmla="*/ 87 h 100"/>
                  <a:gd name="T8" fmla="*/ 40 w 80"/>
                  <a:gd name="T9" fmla="*/ 67 h 100"/>
                  <a:gd name="T10" fmla="*/ 38 w 80"/>
                  <a:gd name="T11" fmla="*/ 58 h 100"/>
                  <a:gd name="T12" fmla="*/ 32 w 80"/>
                  <a:gd name="T13" fmla="*/ 23 h 100"/>
                  <a:gd name="T14" fmla="*/ 42 w 80"/>
                  <a:gd name="T15" fmla="*/ 17 h 100"/>
                  <a:gd name="T16" fmla="*/ 61 w 80"/>
                  <a:gd name="T17" fmla="*/ 13 h 100"/>
                  <a:gd name="T18" fmla="*/ 80 w 80"/>
                  <a:gd name="T19" fmla="*/ 0 h 100"/>
                  <a:gd name="T20" fmla="*/ 71 w 80"/>
                  <a:gd name="T21" fmla="*/ 40 h 100"/>
                  <a:gd name="T22" fmla="*/ 47 w 80"/>
                  <a:gd name="T23" fmla="*/ 63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0" h="100">
                    <a:moveTo>
                      <a:pt x="47" y="63"/>
                    </a:moveTo>
                    <a:cubicBezTo>
                      <a:pt x="57" y="72"/>
                      <a:pt x="63" y="80"/>
                      <a:pt x="56" y="91"/>
                    </a:cubicBezTo>
                    <a:cubicBezTo>
                      <a:pt x="53" y="96"/>
                      <a:pt x="45" y="100"/>
                      <a:pt x="42" y="97"/>
                    </a:cubicBezTo>
                    <a:cubicBezTo>
                      <a:pt x="30" y="83"/>
                      <a:pt x="14" y="94"/>
                      <a:pt x="0" y="87"/>
                    </a:cubicBezTo>
                    <a:cubicBezTo>
                      <a:pt x="19" y="91"/>
                      <a:pt x="28" y="76"/>
                      <a:pt x="40" y="67"/>
                    </a:cubicBezTo>
                    <a:cubicBezTo>
                      <a:pt x="45" y="62"/>
                      <a:pt x="40" y="61"/>
                      <a:pt x="38" y="58"/>
                    </a:cubicBezTo>
                    <a:cubicBezTo>
                      <a:pt x="25" y="46"/>
                      <a:pt x="24" y="35"/>
                      <a:pt x="32" y="23"/>
                    </a:cubicBezTo>
                    <a:cubicBezTo>
                      <a:pt x="35" y="20"/>
                      <a:pt x="38" y="18"/>
                      <a:pt x="42" y="17"/>
                    </a:cubicBezTo>
                    <a:cubicBezTo>
                      <a:pt x="48" y="14"/>
                      <a:pt x="55" y="18"/>
                      <a:pt x="61" y="13"/>
                    </a:cubicBezTo>
                    <a:cubicBezTo>
                      <a:pt x="66" y="9"/>
                      <a:pt x="71" y="6"/>
                      <a:pt x="80" y="0"/>
                    </a:cubicBezTo>
                    <a:cubicBezTo>
                      <a:pt x="72" y="15"/>
                      <a:pt x="70" y="26"/>
                      <a:pt x="71" y="40"/>
                    </a:cubicBezTo>
                    <a:cubicBezTo>
                      <a:pt x="73" y="54"/>
                      <a:pt x="60" y="59"/>
                      <a:pt x="47" y="63"/>
                    </a:cubicBezTo>
                    <a:close/>
                  </a:path>
                </a:pathLst>
              </a:custGeom>
              <a:solidFill>
                <a:srgbClr val="2655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03" name="Freeform 506"/>
              <p:cNvSpPr>
                <a:spLocks/>
              </p:cNvSpPr>
              <p:nvPr userDrawn="1"/>
            </p:nvSpPr>
            <p:spPr bwMode="auto">
              <a:xfrm>
                <a:off x="5403" y="504"/>
                <a:ext cx="155" cy="92"/>
              </a:xfrm>
              <a:custGeom>
                <a:avLst/>
                <a:gdLst>
                  <a:gd name="T0" fmla="*/ 105 w 105"/>
                  <a:gd name="T1" fmla="*/ 32 h 62"/>
                  <a:gd name="T2" fmla="*/ 71 w 105"/>
                  <a:gd name="T3" fmla="*/ 51 h 62"/>
                  <a:gd name="T4" fmla="*/ 49 w 105"/>
                  <a:gd name="T5" fmla="*/ 59 h 62"/>
                  <a:gd name="T6" fmla="*/ 0 w 105"/>
                  <a:gd name="T7" fmla="*/ 60 h 62"/>
                  <a:gd name="T8" fmla="*/ 14 w 105"/>
                  <a:gd name="T9" fmla="*/ 48 h 62"/>
                  <a:gd name="T10" fmla="*/ 25 w 105"/>
                  <a:gd name="T11" fmla="*/ 27 h 62"/>
                  <a:gd name="T12" fmla="*/ 47 w 105"/>
                  <a:gd name="T13" fmla="*/ 3 h 62"/>
                  <a:gd name="T14" fmla="*/ 73 w 105"/>
                  <a:gd name="T15" fmla="*/ 15 h 62"/>
                  <a:gd name="T16" fmla="*/ 102 w 105"/>
                  <a:gd name="T17" fmla="*/ 29 h 62"/>
                  <a:gd name="T18" fmla="*/ 105 w 105"/>
                  <a:gd name="T19" fmla="*/ 32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5" h="62">
                    <a:moveTo>
                      <a:pt x="105" y="32"/>
                    </a:moveTo>
                    <a:cubicBezTo>
                      <a:pt x="92" y="35"/>
                      <a:pt x="80" y="39"/>
                      <a:pt x="71" y="51"/>
                    </a:cubicBezTo>
                    <a:cubicBezTo>
                      <a:pt x="65" y="58"/>
                      <a:pt x="56" y="62"/>
                      <a:pt x="49" y="59"/>
                    </a:cubicBezTo>
                    <a:cubicBezTo>
                      <a:pt x="31" y="49"/>
                      <a:pt x="16" y="56"/>
                      <a:pt x="0" y="60"/>
                    </a:cubicBezTo>
                    <a:cubicBezTo>
                      <a:pt x="5" y="56"/>
                      <a:pt x="10" y="52"/>
                      <a:pt x="14" y="48"/>
                    </a:cubicBezTo>
                    <a:cubicBezTo>
                      <a:pt x="20" y="42"/>
                      <a:pt x="24" y="36"/>
                      <a:pt x="25" y="27"/>
                    </a:cubicBezTo>
                    <a:cubicBezTo>
                      <a:pt x="26" y="13"/>
                      <a:pt x="35" y="6"/>
                      <a:pt x="47" y="3"/>
                    </a:cubicBezTo>
                    <a:cubicBezTo>
                      <a:pt x="58" y="0"/>
                      <a:pt x="69" y="4"/>
                      <a:pt x="73" y="15"/>
                    </a:cubicBezTo>
                    <a:cubicBezTo>
                      <a:pt x="79" y="30"/>
                      <a:pt x="89" y="30"/>
                      <a:pt x="102" y="29"/>
                    </a:cubicBezTo>
                    <a:cubicBezTo>
                      <a:pt x="105" y="28"/>
                      <a:pt x="105" y="29"/>
                      <a:pt x="105" y="32"/>
                    </a:cubicBezTo>
                    <a:close/>
                  </a:path>
                </a:pathLst>
              </a:custGeom>
              <a:solidFill>
                <a:srgbClr val="214D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04" name="Freeform 507"/>
              <p:cNvSpPr>
                <a:spLocks/>
              </p:cNvSpPr>
              <p:nvPr userDrawn="1"/>
            </p:nvSpPr>
            <p:spPr bwMode="auto">
              <a:xfrm>
                <a:off x="5501" y="266"/>
                <a:ext cx="96" cy="139"/>
              </a:xfrm>
              <a:custGeom>
                <a:avLst/>
                <a:gdLst>
                  <a:gd name="T0" fmla="*/ 62 w 65"/>
                  <a:gd name="T1" fmla="*/ 45 h 94"/>
                  <a:gd name="T2" fmla="*/ 65 w 65"/>
                  <a:gd name="T3" fmla="*/ 50 h 94"/>
                  <a:gd name="T4" fmla="*/ 52 w 65"/>
                  <a:gd name="T5" fmla="*/ 60 h 94"/>
                  <a:gd name="T6" fmla="*/ 51 w 65"/>
                  <a:gd name="T7" fmla="*/ 87 h 94"/>
                  <a:gd name="T8" fmla="*/ 50 w 65"/>
                  <a:gd name="T9" fmla="*/ 94 h 94"/>
                  <a:gd name="T10" fmla="*/ 41 w 65"/>
                  <a:gd name="T11" fmla="*/ 85 h 94"/>
                  <a:gd name="T12" fmla="*/ 11 w 65"/>
                  <a:gd name="T13" fmla="*/ 79 h 94"/>
                  <a:gd name="T14" fmla="*/ 12 w 65"/>
                  <a:gd name="T15" fmla="*/ 12 h 94"/>
                  <a:gd name="T16" fmla="*/ 19 w 65"/>
                  <a:gd name="T17" fmla="*/ 22 h 94"/>
                  <a:gd name="T18" fmla="*/ 39 w 65"/>
                  <a:gd name="T19" fmla="*/ 20 h 94"/>
                  <a:gd name="T20" fmla="*/ 54 w 65"/>
                  <a:gd name="T21" fmla="*/ 0 h 94"/>
                  <a:gd name="T22" fmla="*/ 48 w 65"/>
                  <a:gd name="T23" fmla="*/ 37 h 94"/>
                  <a:gd name="T24" fmla="*/ 62 w 65"/>
                  <a:gd name="T25" fmla="*/ 45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5" h="94">
                    <a:moveTo>
                      <a:pt x="62" y="45"/>
                    </a:moveTo>
                    <a:cubicBezTo>
                      <a:pt x="64" y="46"/>
                      <a:pt x="65" y="48"/>
                      <a:pt x="65" y="50"/>
                    </a:cubicBezTo>
                    <a:cubicBezTo>
                      <a:pt x="61" y="53"/>
                      <a:pt x="56" y="56"/>
                      <a:pt x="52" y="60"/>
                    </a:cubicBezTo>
                    <a:cubicBezTo>
                      <a:pt x="42" y="68"/>
                      <a:pt x="43" y="78"/>
                      <a:pt x="51" y="87"/>
                    </a:cubicBezTo>
                    <a:cubicBezTo>
                      <a:pt x="52" y="89"/>
                      <a:pt x="53" y="92"/>
                      <a:pt x="50" y="94"/>
                    </a:cubicBezTo>
                    <a:cubicBezTo>
                      <a:pt x="46" y="92"/>
                      <a:pt x="44" y="88"/>
                      <a:pt x="41" y="85"/>
                    </a:cubicBezTo>
                    <a:cubicBezTo>
                      <a:pt x="29" y="72"/>
                      <a:pt x="23" y="71"/>
                      <a:pt x="11" y="79"/>
                    </a:cubicBezTo>
                    <a:cubicBezTo>
                      <a:pt x="0" y="58"/>
                      <a:pt x="11" y="36"/>
                      <a:pt x="12" y="12"/>
                    </a:cubicBezTo>
                    <a:cubicBezTo>
                      <a:pt x="14" y="15"/>
                      <a:pt x="17" y="19"/>
                      <a:pt x="19" y="22"/>
                    </a:cubicBezTo>
                    <a:cubicBezTo>
                      <a:pt x="26" y="29"/>
                      <a:pt x="33" y="29"/>
                      <a:pt x="39" y="20"/>
                    </a:cubicBezTo>
                    <a:cubicBezTo>
                      <a:pt x="44" y="13"/>
                      <a:pt x="49" y="6"/>
                      <a:pt x="54" y="0"/>
                    </a:cubicBezTo>
                    <a:cubicBezTo>
                      <a:pt x="53" y="12"/>
                      <a:pt x="44" y="24"/>
                      <a:pt x="48" y="37"/>
                    </a:cubicBezTo>
                    <a:cubicBezTo>
                      <a:pt x="51" y="45"/>
                      <a:pt x="54" y="49"/>
                      <a:pt x="62" y="45"/>
                    </a:cubicBezTo>
                    <a:close/>
                  </a:path>
                </a:pathLst>
              </a:custGeom>
              <a:solidFill>
                <a:srgbClr val="234F6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05" name="Freeform 508"/>
              <p:cNvSpPr>
                <a:spLocks/>
              </p:cNvSpPr>
              <p:nvPr userDrawn="1"/>
            </p:nvSpPr>
            <p:spPr bwMode="auto">
              <a:xfrm>
                <a:off x="5209" y="144"/>
                <a:ext cx="144" cy="195"/>
              </a:xfrm>
              <a:custGeom>
                <a:avLst/>
                <a:gdLst>
                  <a:gd name="T0" fmla="*/ 4 w 98"/>
                  <a:gd name="T1" fmla="*/ 34 h 132"/>
                  <a:gd name="T2" fmla="*/ 18 w 98"/>
                  <a:gd name="T3" fmla="*/ 47 h 132"/>
                  <a:gd name="T4" fmla="*/ 58 w 98"/>
                  <a:gd name="T5" fmla="*/ 69 h 132"/>
                  <a:gd name="T6" fmla="*/ 71 w 98"/>
                  <a:gd name="T7" fmla="*/ 60 h 132"/>
                  <a:gd name="T8" fmla="*/ 67 w 98"/>
                  <a:gd name="T9" fmla="*/ 26 h 132"/>
                  <a:gd name="T10" fmla="*/ 74 w 98"/>
                  <a:gd name="T11" fmla="*/ 12 h 132"/>
                  <a:gd name="T12" fmla="*/ 98 w 98"/>
                  <a:gd name="T13" fmla="*/ 0 h 132"/>
                  <a:gd name="T14" fmla="*/ 80 w 98"/>
                  <a:gd name="T15" fmla="*/ 16 h 132"/>
                  <a:gd name="T16" fmla="*/ 72 w 98"/>
                  <a:gd name="T17" fmla="*/ 30 h 132"/>
                  <a:gd name="T18" fmla="*/ 78 w 98"/>
                  <a:gd name="T19" fmla="*/ 85 h 132"/>
                  <a:gd name="T20" fmla="*/ 74 w 98"/>
                  <a:gd name="T21" fmla="*/ 94 h 132"/>
                  <a:gd name="T22" fmla="*/ 57 w 98"/>
                  <a:gd name="T23" fmla="*/ 132 h 132"/>
                  <a:gd name="T24" fmla="*/ 54 w 98"/>
                  <a:gd name="T25" fmla="*/ 119 h 132"/>
                  <a:gd name="T26" fmla="*/ 50 w 98"/>
                  <a:gd name="T27" fmla="*/ 94 h 132"/>
                  <a:gd name="T28" fmla="*/ 0 w 98"/>
                  <a:gd name="T29" fmla="*/ 38 h 132"/>
                  <a:gd name="T30" fmla="*/ 4 w 98"/>
                  <a:gd name="T31" fmla="*/ 34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8" h="132">
                    <a:moveTo>
                      <a:pt x="4" y="34"/>
                    </a:moveTo>
                    <a:cubicBezTo>
                      <a:pt x="9" y="39"/>
                      <a:pt x="13" y="46"/>
                      <a:pt x="18" y="47"/>
                    </a:cubicBezTo>
                    <a:cubicBezTo>
                      <a:pt x="34" y="49"/>
                      <a:pt x="43" y="63"/>
                      <a:pt x="58" y="69"/>
                    </a:cubicBezTo>
                    <a:cubicBezTo>
                      <a:pt x="67" y="72"/>
                      <a:pt x="71" y="69"/>
                      <a:pt x="71" y="60"/>
                    </a:cubicBezTo>
                    <a:cubicBezTo>
                      <a:pt x="72" y="48"/>
                      <a:pt x="71" y="37"/>
                      <a:pt x="67" y="26"/>
                    </a:cubicBezTo>
                    <a:cubicBezTo>
                      <a:pt x="64" y="18"/>
                      <a:pt x="66" y="13"/>
                      <a:pt x="74" y="12"/>
                    </a:cubicBezTo>
                    <a:cubicBezTo>
                      <a:pt x="83" y="10"/>
                      <a:pt x="90" y="4"/>
                      <a:pt x="98" y="0"/>
                    </a:cubicBezTo>
                    <a:cubicBezTo>
                      <a:pt x="96" y="10"/>
                      <a:pt x="87" y="14"/>
                      <a:pt x="80" y="16"/>
                    </a:cubicBezTo>
                    <a:cubicBezTo>
                      <a:pt x="71" y="18"/>
                      <a:pt x="69" y="24"/>
                      <a:pt x="72" y="30"/>
                    </a:cubicBezTo>
                    <a:cubicBezTo>
                      <a:pt x="81" y="48"/>
                      <a:pt x="72" y="67"/>
                      <a:pt x="78" y="85"/>
                    </a:cubicBezTo>
                    <a:cubicBezTo>
                      <a:pt x="78" y="87"/>
                      <a:pt x="77" y="93"/>
                      <a:pt x="74" y="94"/>
                    </a:cubicBezTo>
                    <a:cubicBezTo>
                      <a:pt x="58" y="102"/>
                      <a:pt x="60" y="118"/>
                      <a:pt x="57" y="132"/>
                    </a:cubicBezTo>
                    <a:cubicBezTo>
                      <a:pt x="53" y="128"/>
                      <a:pt x="57" y="123"/>
                      <a:pt x="54" y="119"/>
                    </a:cubicBezTo>
                    <a:cubicBezTo>
                      <a:pt x="56" y="110"/>
                      <a:pt x="51" y="102"/>
                      <a:pt x="50" y="94"/>
                    </a:cubicBezTo>
                    <a:cubicBezTo>
                      <a:pt x="46" y="62"/>
                      <a:pt x="13" y="60"/>
                      <a:pt x="0" y="38"/>
                    </a:cubicBezTo>
                    <a:cubicBezTo>
                      <a:pt x="0" y="36"/>
                      <a:pt x="2" y="35"/>
                      <a:pt x="4" y="34"/>
                    </a:cubicBezTo>
                    <a:close/>
                  </a:path>
                </a:pathLst>
              </a:custGeom>
              <a:solidFill>
                <a:srgbClr val="497B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06" name="Freeform 509"/>
              <p:cNvSpPr>
                <a:spLocks/>
              </p:cNvSpPr>
              <p:nvPr userDrawn="1"/>
            </p:nvSpPr>
            <p:spPr bwMode="auto">
              <a:xfrm>
                <a:off x="5306" y="2417"/>
                <a:ext cx="148" cy="98"/>
              </a:xfrm>
              <a:custGeom>
                <a:avLst/>
                <a:gdLst>
                  <a:gd name="T0" fmla="*/ 49 w 100"/>
                  <a:gd name="T1" fmla="*/ 59 h 66"/>
                  <a:gd name="T2" fmla="*/ 47 w 100"/>
                  <a:gd name="T3" fmla="*/ 60 h 66"/>
                  <a:gd name="T4" fmla="*/ 27 w 100"/>
                  <a:gd name="T5" fmla="*/ 51 h 66"/>
                  <a:gd name="T6" fmla="*/ 16 w 100"/>
                  <a:gd name="T7" fmla="*/ 65 h 66"/>
                  <a:gd name="T8" fmla="*/ 6 w 100"/>
                  <a:gd name="T9" fmla="*/ 43 h 66"/>
                  <a:gd name="T10" fmla="*/ 9 w 100"/>
                  <a:gd name="T11" fmla="*/ 42 h 66"/>
                  <a:gd name="T12" fmla="*/ 26 w 100"/>
                  <a:gd name="T13" fmla="*/ 25 h 66"/>
                  <a:gd name="T14" fmla="*/ 39 w 100"/>
                  <a:gd name="T15" fmla="*/ 4 h 66"/>
                  <a:gd name="T16" fmla="*/ 60 w 100"/>
                  <a:gd name="T17" fmla="*/ 12 h 66"/>
                  <a:gd name="T18" fmla="*/ 100 w 100"/>
                  <a:gd name="T19" fmla="*/ 43 h 66"/>
                  <a:gd name="T20" fmla="*/ 68 w 100"/>
                  <a:gd name="T21" fmla="*/ 36 h 66"/>
                  <a:gd name="T22" fmla="*/ 58 w 100"/>
                  <a:gd name="T23" fmla="*/ 35 h 66"/>
                  <a:gd name="T24" fmla="*/ 63 w 100"/>
                  <a:gd name="T25" fmla="*/ 44 h 66"/>
                  <a:gd name="T26" fmla="*/ 74 w 100"/>
                  <a:gd name="T27" fmla="*/ 50 h 66"/>
                  <a:gd name="T28" fmla="*/ 49 w 100"/>
                  <a:gd name="T29" fmla="*/ 59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00" h="66">
                    <a:moveTo>
                      <a:pt x="49" y="59"/>
                    </a:moveTo>
                    <a:cubicBezTo>
                      <a:pt x="48" y="59"/>
                      <a:pt x="48" y="59"/>
                      <a:pt x="47" y="60"/>
                    </a:cubicBezTo>
                    <a:cubicBezTo>
                      <a:pt x="39" y="61"/>
                      <a:pt x="34" y="57"/>
                      <a:pt x="27" y="51"/>
                    </a:cubicBezTo>
                    <a:cubicBezTo>
                      <a:pt x="26" y="59"/>
                      <a:pt x="25" y="66"/>
                      <a:pt x="16" y="65"/>
                    </a:cubicBezTo>
                    <a:cubicBezTo>
                      <a:pt x="0" y="63"/>
                      <a:pt x="12" y="49"/>
                      <a:pt x="6" y="43"/>
                    </a:cubicBezTo>
                    <a:cubicBezTo>
                      <a:pt x="7" y="42"/>
                      <a:pt x="8" y="42"/>
                      <a:pt x="9" y="42"/>
                    </a:cubicBezTo>
                    <a:cubicBezTo>
                      <a:pt x="30" y="49"/>
                      <a:pt x="30" y="49"/>
                      <a:pt x="26" y="25"/>
                    </a:cubicBezTo>
                    <a:cubicBezTo>
                      <a:pt x="25" y="15"/>
                      <a:pt x="30" y="8"/>
                      <a:pt x="39" y="4"/>
                    </a:cubicBezTo>
                    <a:cubicBezTo>
                      <a:pt x="49" y="0"/>
                      <a:pt x="57" y="4"/>
                      <a:pt x="60" y="12"/>
                    </a:cubicBezTo>
                    <a:cubicBezTo>
                      <a:pt x="67" y="32"/>
                      <a:pt x="81" y="39"/>
                      <a:pt x="100" y="43"/>
                    </a:cubicBezTo>
                    <a:cubicBezTo>
                      <a:pt x="85" y="44"/>
                      <a:pt x="80" y="43"/>
                      <a:pt x="68" y="36"/>
                    </a:cubicBezTo>
                    <a:cubicBezTo>
                      <a:pt x="65" y="34"/>
                      <a:pt x="62" y="31"/>
                      <a:pt x="58" y="35"/>
                    </a:cubicBezTo>
                    <a:cubicBezTo>
                      <a:pt x="55" y="41"/>
                      <a:pt x="60" y="42"/>
                      <a:pt x="63" y="44"/>
                    </a:cubicBezTo>
                    <a:cubicBezTo>
                      <a:pt x="66" y="46"/>
                      <a:pt x="70" y="47"/>
                      <a:pt x="74" y="50"/>
                    </a:cubicBezTo>
                    <a:cubicBezTo>
                      <a:pt x="64" y="50"/>
                      <a:pt x="55" y="51"/>
                      <a:pt x="49" y="59"/>
                    </a:cubicBezTo>
                    <a:close/>
                  </a:path>
                </a:pathLst>
              </a:custGeom>
              <a:solidFill>
                <a:srgbClr val="275A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07" name="Freeform 510"/>
              <p:cNvSpPr>
                <a:spLocks/>
              </p:cNvSpPr>
              <p:nvPr userDrawn="1"/>
            </p:nvSpPr>
            <p:spPr bwMode="auto">
              <a:xfrm>
                <a:off x="5116" y="2073"/>
                <a:ext cx="143" cy="139"/>
              </a:xfrm>
              <a:custGeom>
                <a:avLst/>
                <a:gdLst>
                  <a:gd name="T0" fmla="*/ 49 w 97"/>
                  <a:gd name="T1" fmla="*/ 4 h 94"/>
                  <a:gd name="T2" fmla="*/ 46 w 97"/>
                  <a:gd name="T3" fmla="*/ 21 h 94"/>
                  <a:gd name="T4" fmla="*/ 53 w 97"/>
                  <a:gd name="T5" fmla="*/ 38 h 94"/>
                  <a:gd name="T6" fmla="*/ 72 w 97"/>
                  <a:gd name="T7" fmla="*/ 38 h 94"/>
                  <a:gd name="T8" fmla="*/ 95 w 97"/>
                  <a:gd name="T9" fmla="*/ 27 h 94"/>
                  <a:gd name="T10" fmla="*/ 96 w 97"/>
                  <a:gd name="T11" fmla="*/ 31 h 94"/>
                  <a:gd name="T12" fmla="*/ 75 w 97"/>
                  <a:gd name="T13" fmla="*/ 63 h 94"/>
                  <a:gd name="T14" fmla="*/ 54 w 97"/>
                  <a:gd name="T15" fmla="*/ 85 h 94"/>
                  <a:gd name="T16" fmla="*/ 63 w 97"/>
                  <a:gd name="T17" fmla="*/ 68 h 94"/>
                  <a:gd name="T18" fmla="*/ 63 w 97"/>
                  <a:gd name="T19" fmla="*/ 53 h 94"/>
                  <a:gd name="T20" fmla="*/ 51 w 97"/>
                  <a:gd name="T21" fmla="*/ 54 h 94"/>
                  <a:gd name="T22" fmla="*/ 46 w 97"/>
                  <a:gd name="T23" fmla="*/ 69 h 94"/>
                  <a:gd name="T24" fmla="*/ 49 w 97"/>
                  <a:gd name="T25" fmla="*/ 76 h 94"/>
                  <a:gd name="T26" fmla="*/ 43 w 97"/>
                  <a:gd name="T27" fmla="*/ 87 h 94"/>
                  <a:gd name="T28" fmla="*/ 34 w 97"/>
                  <a:gd name="T29" fmla="*/ 94 h 94"/>
                  <a:gd name="T30" fmla="*/ 31 w 97"/>
                  <a:gd name="T31" fmla="*/ 90 h 94"/>
                  <a:gd name="T32" fmla="*/ 22 w 97"/>
                  <a:gd name="T33" fmla="*/ 64 h 94"/>
                  <a:gd name="T34" fmla="*/ 1 w 97"/>
                  <a:gd name="T35" fmla="*/ 55 h 94"/>
                  <a:gd name="T36" fmla="*/ 5 w 97"/>
                  <a:gd name="T37" fmla="*/ 51 h 94"/>
                  <a:gd name="T38" fmla="*/ 40 w 97"/>
                  <a:gd name="T39" fmla="*/ 24 h 94"/>
                  <a:gd name="T40" fmla="*/ 46 w 97"/>
                  <a:gd name="T41" fmla="*/ 0 h 94"/>
                  <a:gd name="T42" fmla="*/ 49 w 97"/>
                  <a:gd name="T43" fmla="*/ 4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7" h="94">
                    <a:moveTo>
                      <a:pt x="49" y="4"/>
                    </a:moveTo>
                    <a:cubicBezTo>
                      <a:pt x="48" y="10"/>
                      <a:pt x="47" y="15"/>
                      <a:pt x="46" y="21"/>
                    </a:cubicBezTo>
                    <a:cubicBezTo>
                      <a:pt x="45" y="28"/>
                      <a:pt x="46" y="35"/>
                      <a:pt x="53" y="38"/>
                    </a:cubicBezTo>
                    <a:cubicBezTo>
                      <a:pt x="59" y="41"/>
                      <a:pt x="65" y="44"/>
                      <a:pt x="72" y="38"/>
                    </a:cubicBezTo>
                    <a:cubicBezTo>
                      <a:pt x="78" y="31"/>
                      <a:pt x="87" y="30"/>
                      <a:pt x="95" y="27"/>
                    </a:cubicBezTo>
                    <a:cubicBezTo>
                      <a:pt x="97" y="28"/>
                      <a:pt x="97" y="29"/>
                      <a:pt x="96" y="31"/>
                    </a:cubicBezTo>
                    <a:cubicBezTo>
                      <a:pt x="84" y="38"/>
                      <a:pt x="75" y="47"/>
                      <a:pt x="75" y="63"/>
                    </a:cubicBezTo>
                    <a:cubicBezTo>
                      <a:pt x="75" y="77"/>
                      <a:pt x="68" y="84"/>
                      <a:pt x="54" y="85"/>
                    </a:cubicBezTo>
                    <a:cubicBezTo>
                      <a:pt x="54" y="77"/>
                      <a:pt x="61" y="74"/>
                      <a:pt x="63" y="68"/>
                    </a:cubicBezTo>
                    <a:cubicBezTo>
                      <a:pt x="65" y="63"/>
                      <a:pt x="67" y="57"/>
                      <a:pt x="63" y="53"/>
                    </a:cubicBezTo>
                    <a:cubicBezTo>
                      <a:pt x="59" y="49"/>
                      <a:pt x="54" y="52"/>
                      <a:pt x="51" y="54"/>
                    </a:cubicBezTo>
                    <a:cubicBezTo>
                      <a:pt x="46" y="58"/>
                      <a:pt x="43" y="63"/>
                      <a:pt x="46" y="69"/>
                    </a:cubicBezTo>
                    <a:cubicBezTo>
                      <a:pt x="47" y="72"/>
                      <a:pt x="48" y="74"/>
                      <a:pt x="49" y="76"/>
                    </a:cubicBezTo>
                    <a:cubicBezTo>
                      <a:pt x="55" y="84"/>
                      <a:pt x="51" y="86"/>
                      <a:pt x="43" y="87"/>
                    </a:cubicBezTo>
                    <a:cubicBezTo>
                      <a:pt x="39" y="87"/>
                      <a:pt x="37" y="91"/>
                      <a:pt x="34" y="94"/>
                    </a:cubicBezTo>
                    <a:cubicBezTo>
                      <a:pt x="31" y="94"/>
                      <a:pt x="30" y="93"/>
                      <a:pt x="31" y="90"/>
                    </a:cubicBezTo>
                    <a:cubicBezTo>
                      <a:pt x="36" y="77"/>
                      <a:pt x="34" y="70"/>
                      <a:pt x="22" y="64"/>
                    </a:cubicBezTo>
                    <a:cubicBezTo>
                      <a:pt x="15" y="61"/>
                      <a:pt x="8" y="58"/>
                      <a:pt x="1" y="55"/>
                    </a:cubicBezTo>
                    <a:cubicBezTo>
                      <a:pt x="0" y="52"/>
                      <a:pt x="1" y="50"/>
                      <a:pt x="5" y="51"/>
                    </a:cubicBezTo>
                    <a:cubicBezTo>
                      <a:pt x="29" y="60"/>
                      <a:pt x="43" y="49"/>
                      <a:pt x="40" y="24"/>
                    </a:cubicBezTo>
                    <a:cubicBezTo>
                      <a:pt x="39" y="15"/>
                      <a:pt x="43" y="8"/>
                      <a:pt x="46" y="0"/>
                    </a:cubicBezTo>
                    <a:cubicBezTo>
                      <a:pt x="49" y="0"/>
                      <a:pt x="50" y="0"/>
                      <a:pt x="49" y="4"/>
                    </a:cubicBezTo>
                    <a:close/>
                  </a:path>
                </a:pathLst>
              </a:custGeom>
              <a:solidFill>
                <a:srgbClr val="32576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08" name="Freeform 511"/>
              <p:cNvSpPr>
                <a:spLocks/>
              </p:cNvSpPr>
              <p:nvPr userDrawn="1"/>
            </p:nvSpPr>
            <p:spPr bwMode="auto">
              <a:xfrm>
                <a:off x="5036" y="1821"/>
                <a:ext cx="100" cy="121"/>
              </a:xfrm>
              <a:custGeom>
                <a:avLst/>
                <a:gdLst>
                  <a:gd name="T0" fmla="*/ 64 w 68"/>
                  <a:gd name="T1" fmla="*/ 81 h 82"/>
                  <a:gd name="T2" fmla="*/ 53 w 68"/>
                  <a:gd name="T3" fmla="*/ 69 h 82"/>
                  <a:gd name="T4" fmla="*/ 34 w 68"/>
                  <a:gd name="T5" fmla="*/ 61 h 82"/>
                  <a:gd name="T6" fmla="*/ 5 w 68"/>
                  <a:gd name="T7" fmla="*/ 43 h 82"/>
                  <a:gd name="T8" fmla="*/ 13 w 68"/>
                  <a:gd name="T9" fmla="*/ 9 h 82"/>
                  <a:gd name="T10" fmla="*/ 50 w 68"/>
                  <a:gd name="T11" fmla="*/ 10 h 82"/>
                  <a:gd name="T12" fmla="*/ 58 w 68"/>
                  <a:gd name="T13" fmla="*/ 35 h 82"/>
                  <a:gd name="T14" fmla="*/ 67 w 68"/>
                  <a:gd name="T15" fmla="*/ 78 h 82"/>
                  <a:gd name="T16" fmla="*/ 64 w 68"/>
                  <a:gd name="T17" fmla="*/ 81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8" h="82">
                    <a:moveTo>
                      <a:pt x="64" y="81"/>
                    </a:moveTo>
                    <a:cubicBezTo>
                      <a:pt x="60" y="77"/>
                      <a:pt x="57" y="73"/>
                      <a:pt x="53" y="69"/>
                    </a:cubicBezTo>
                    <a:cubicBezTo>
                      <a:pt x="48" y="63"/>
                      <a:pt x="43" y="59"/>
                      <a:pt x="34" y="61"/>
                    </a:cubicBezTo>
                    <a:cubicBezTo>
                      <a:pt x="21" y="63"/>
                      <a:pt x="9" y="58"/>
                      <a:pt x="5" y="43"/>
                    </a:cubicBezTo>
                    <a:cubicBezTo>
                      <a:pt x="0" y="29"/>
                      <a:pt x="2" y="18"/>
                      <a:pt x="13" y="9"/>
                    </a:cubicBezTo>
                    <a:cubicBezTo>
                      <a:pt x="24" y="0"/>
                      <a:pt x="38" y="1"/>
                      <a:pt x="50" y="10"/>
                    </a:cubicBezTo>
                    <a:cubicBezTo>
                      <a:pt x="59" y="17"/>
                      <a:pt x="61" y="27"/>
                      <a:pt x="58" y="35"/>
                    </a:cubicBezTo>
                    <a:cubicBezTo>
                      <a:pt x="53" y="52"/>
                      <a:pt x="60" y="64"/>
                      <a:pt x="67" y="78"/>
                    </a:cubicBezTo>
                    <a:cubicBezTo>
                      <a:pt x="68" y="81"/>
                      <a:pt x="67" y="82"/>
                      <a:pt x="64" y="81"/>
                    </a:cubicBezTo>
                    <a:close/>
                  </a:path>
                </a:pathLst>
              </a:custGeom>
              <a:solidFill>
                <a:srgbClr val="214D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09" name="Freeform 512"/>
              <p:cNvSpPr>
                <a:spLocks/>
              </p:cNvSpPr>
              <p:nvPr userDrawn="1"/>
            </p:nvSpPr>
            <p:spPr bwMode="auto">
              <a:xfrm>
                <a:off x="5231" y="2643"/>
                <a:ext cx="162" cy="134"/>
              </a:xfrm>
              <a:custGeom>
                <a:avLst/>
                <a:gdLst>
                  <a:gd name="T0" fmla="*/ 100 w 110"/>
                  <a:gd name="T1" fmla="*/ 54 h 91"/>
                  <a:gd name="T2" fmla="*/ 86 w 110"/>
                  <a:gd name="T3" fmla="*/ 49 h 91"/>
                  <a:gd name="T4" fmla="*/ 63 w 110"/>
                  <a:gd name="T5" fmla="*/ 63 h 91"/>
                  <a:gd name="T6" fmla="*/ 50 w 110"/>
                  <a:gd name="T7" fmla="*/ 90 h 91"/>
                  <a:gd name="T8" fmla="*/ 47 w 110"/>
                  <a:gd name="T9" fmla="*/ 87 h 91"/>
                  <a:gd name="T10" fmla="*/ 55 w 110"/>
                  <a:gd name="T11" fmla="*/ 73 h 91"/>
                  <a:gd name="T12" fmla="*/ 57 w 110"/>
                  <a:gd name="T13" fmla="*/ 56 h 91"/>
                  <a:gd name="T14" fmla="*/ 37 w 110"/>
                  <a:gd name="T15" fmla="*/ 49 h 91"/>
                  <a:gd name="T16" fmla="*/ 0 w 110"/>
                  <a:gd name="T17" fmla="*/ 49 h 91"/>
                  <a:gd name="T18" fmla="*/ 44 w 110"/>
                  <a:gd name="T19" fmla="*/ 17 h 91"/>
                  <a:gd name="T20" fmla="*/ 61 w 110"/>
                  <a:gd name="T21" fmla="*/ 7 h 91"/>
                  <a:gd name="T22" fmla="*/ 100 w 110"/>
                  <a:gd name="T23" fmla="*/ 3 h 91"/>
                  <a:gd name="T24" fmla="*/ 110 w 110"/>
                  <a:gd name="T25" fmla="*/ 4 h 91"/>
                  <a:gd name="T26" fmla="*/ 98 w 110"/>
                  <a:gd name="T27" fmla="*/ 12 h 91"/>
                  <a:gd name="T28" fmla="*/ 92 w 110"/>
                  <a:gd name="T29" fmla="*/ 32 h 91"/>
                  <a:gd name="T30" fmla="*/ 105 w 110"/>
                  <a:gd name="T31" fmla="*/ 52 h 91"/>
                  <a:gd name="T32" fmla="*/ 100 w 110"/>
                  <a:gd name="T33" fmla="*/ 54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0" h="91">
                    <a:moveTo>
                      <a:pt x="100" y="54"/>
                    </a:moveTo>
                    <a:cubicBezTo>
                      <a:pt x="95" y="52"/>
                      <a:pt x="91" y="50"/>
                      <a:pt x="86" y="49"/>
                    </a:cubicBezTo>
                    <a:cubicBezTo>
                      <a:pt x="74" y="46"/>
                      <a:pt x="64" y="52"/>
                      <a:pt x="63" y="63"/>
                    </a:cubicBezTo>
                    <a:cubicBezTo>
                      <a:pt x="63" y="75"/>
                      <a:pt x="58" y="83"/>
                      <a:pt x="50" y="90"/>
                    </a:cubicBezTo>
                    <a:cubicBezTo>
                      <a:pt x="48" y="91"/>
                      <a:pt x="46" y="90"/>
                      <a:pt x="47" y="87"/>
                    </a:cubicBezTo>
                    <a:cubicBezTo>
                      <a:pt x="50" y="82"/>
                      <a:pt x="53" y="78"/>
                      <a:pt x="55" y="73"/>
                    </a:cubicBezTo>
                    <a:cubicBezTo>
                      <a:pt x="57" y="67"/>
                      <a:pt x="61" y="61"/>
                      <a:pt x="57" y="56"/>
                    </a:cubicBezTo>
                    <a:cubicBezTo>
                      <a:pt x="52" y="50"/>
                      <a:pt x="45" y="47"/>
                      <a:pt x="37" y="49"/>
                    </a:cubicBezTo>
                    <a:cubicBezTo>
                      <a:pt x="25" y="52"/>
                      <a:pt x="12" y="52"/>
                      <a:pt x="0" y="49"/>
                    </a:cubicBezTo>
                    <a:cubicBezTo>
                      <a:pt x="21" y="48"/>
                      <a:pt x="37" y="40"/>
                      <a:pt x="44" y="17"/>
                    </a:cubicBezTo>
                    <a:cubicBezTo>
                      <a:pt x="46" y="10"/>
                      <a:pt x="55" y="5"/>
                      <a:pt x="61" y="7"/>
                    </a:cubicBezTo>
                    <a:cubicBezTo>
                      <a:pt x="76" y="12"/>
                      <a:pt x="87" y="7"/>
                      <a:pt x="100" y="3"/>
                    </a:cubicBezTo>
                    <a:cubicBezTo>
                      <a:pt x="103" y="1"/>
                      <a:pt x="107" y="0"/>
                      <a:pt x="110" y="4"/>
                    </a:cubicBezTo>
                    <a:cubicBezTo>
                      <a:pt x="109" y="11"/>
                      <a:pt x="102" y="10"/>
                      <a:pt x="98" y="12"/>
                    </a:cubicBezTo>
                    <a:cubicBezTo>
                      <a:pt x="88" y="17"/>
                      <a:pt x="86" y="22"/>
                      <a:pt x="92" y="32"/>
                    </a:cubicBezTo>
                    <a:cubicBezTo>
                      <a:pt x="96" y="39"/>
                      <a:pt x="105" y="43"/>
                      <a:pt x="105" y="52"/>
                    </a:cubicBezTo>
                    <a:cubicBezTo>
                      <a:pt x="104" y="54"/>
                      <a:pt x="103" y="56"/>
                      <a:pt x="100" y="54"/>
                    </a:cubicBezTo>
                    <a:close/>
                  </a:path>
                </a:pathLst>
              </a:custGeom>
              <a:solidFill>
                <a:srgbClr val="2245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10" name="Freeform 513"/>
              <p:cNvSpPr>
                <a:spLocks/>
              </p:cNvSpPr>
              <p:nvPr userDrawn="1"/>
            </p:nvSpPr>
            <p:spPr bwMode="auto">
              <a:xfrm>
                <a:off x="5489" y="1188"/>
                <a:ext cx="114" cy="103"/>
              </a:xfrm>
              <a:custGeom>
                <a:avLst/>
                <a:gdLst>
                  <a:gd name="T0" fmla="*/ 67 w 77"/>
                  <a:gd name="T1" fmla="*/ 63 h 70"/>
                  <a:gd name="T2" fmla="*/ 64 w 77"/>
                  <a:gd name="T3" fmla="*/ 70 h 70"/>
                  <a:gd name="T4" fmla="*/ 29 w 77"/>
                  <a:gd name="T5" fmla="*/ 66 h 70"/>
                  <a:gd name="T6" fmla="*/ 0 w 77"/>
                  <a:gd name="T7" fmla="*/ 63 h 70"/>
                  <a:gd name="T8" fmla="*/ 7 w 77"/>
                  <a:gd name="T9" fmla="*/ 39 h 70"/>
                  <a:gd name="T10" fmla="*/ 45 w 77"/>
                  <a:gd name="T11" fmla="*/ 9 h 70"/>
                  <a:gd name="T12" fmla="*/ 74 w 77"/>
                  <a:gd name="T13" fmla="*/ 5 h 70"/>
                  <a:gd name="T14" fmla="*/ 76 w 77"/>
                  <a:gd name="T15" fmla="*/ 9 h 70"/>
                  <a:gd name="T16" fmla="*/ 60 w 77"/>
                  <a:gd name="T17" fmla="*/ 52 h 70"/>
                  <a:gd name="T18" fmla="*/ 67 w 77"/>
                  <a:gd name="T19" fmla="*/ 63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7" h="70">
                    <a:moveTo>
                      <a:pt x="67" y="63"/>
                    </a:moveTo>
                    <a:cubicBezTo>
                      <a:pt x="66" y="65"/>
                      <a:pt x="65" y="68"/>
                      <a:pt x="64" y="70"/>
                    </a:cubicBezTo>
                    <a:cubicBezTo>
                      <a:pt x="53" y="62"/>
                      <a:pt x="41" y="64"/>
                      <a:pt x="29" y="66"/>
                    </a:cubicBezTo>
                    <a:cubicBezTo>
                      <a:pt x="20" y="60"/>
                      <a:pt x="11" y="57"/>
                      <a:pt x="0" y="63"/>
                    </a:cubicBezTo>
                    <a:cubicBezTo>
                      <a:pt x="6" y="56"/>
                      <a:pt x="9" y="49"/>
                      <a:pt x="7" y="39"/>
                    </a:cubicBezTo>
                    <a:cubicBezTo>
                      <a:pt x="2" y="17"/>
                      <a:pt x="24" y="0"/>
                      <a:pt x="45" y="9"/>
                    </a:cubicBezTo>
                    <a:cubicBezTo>
                      <a:pt x="56" y="13"/>
                      <a:pt x="65" y="12"/>
                      <a:pt x="74" y="5"/>
                    </a:cubicBezTo>
                    <a:cubicBezTo>
                      <a:pt x="76" y="5"/>
                      <a:pt x="77" y="6"/>
                      <a:pt x="76" y="9"/>
                    </a:cubicBezTo>
                    <a:cubicBezTo>
                      <a:pt x="64" y="21"/>
                      <a:pt x="64" y="37"/>
                      <a:pt x="60" y="52"/>
                    </a:cubicBezTo>
                    <a:cubicBezTo>
                      <a:pt x="59" y="57"/>
                      <a:pt x="66" y="59"/>
                      <a:pt x="67" y="63"/>
                    </a:cubicBezTo>
                    <a:close/>
                  </a:path>
                </a:pathLst>
              </a:custGeom>
              <a:solidFill>
                <a:srgbClr val="224D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11" name="Freeform 514"/>
              <p:cNvSpPr>
                <a:spLocks/>
              </p:cNvSpPr>
              <p:nvPr userDrawn="1"/>
            </p:nvSpPr>
            <p:spPr bwMode="auto">
              <a:xfrm>
                <a:off x="4933" y="2838"/>
                <a:ext cx="112" cy="119"/>
              </a:xfrm>
              <a:custGeom>
                <a:avLst/>
                <a:gdLst>
                  <a:gd name="T0" fmla="*/ 4 w 76"/>
                  <a:gd name="T1" fmla="*/ 72 h 81"/>
                  <a:gd name="T2" fmla="*/ 19 w 76"/>
                  <a:gd name="T3" fmla="*/ 60 h 81"/>
                  <a:gd name="T4" fmla="*/ 22 w 76"/>
                  <a:gd name="T5" fmla="*/ 50 h 81"/>
                  <a:gd name="T6" fmla="*/ 26 w 76"/>
                  <a:gd name="T7" fmla="*/ 21 h 81"/>
                  <a:gd name="T8" fmla="*/ 25 w 76"/>
                  <a:gd name="T9" fmla="*/ 0 h 81"/>
                  <a:gd name="T10" fmla="*/ 76 w 76"/>
                  <a:gd name="T11" fmla="*/ 21 h 81"/>
                  <a:gd name="T12" fmla="*/ 60 w 76"/>
                  <a:gd name="T13" fmla="*/ 67 h 81"/>
                  <a:gd name="T14" fmla="*/ 43 w 76"/>
                  <a:gd name="T15" fmla="*/ 64 h 81"/>
                  <a:gd name="T16" fmla="*/ 8 w 76"/>
                  <a:gd name="T17" fmla="*/ 79 h 81"/>
                  <a:gd name="T18" fmla="*/ 2 w 76"/>
                  <a:gd name="T19" fmla="*/ 79 h 81"/>
                  <a:gd name="T20" fmla="*/ 4 w 76"/>
                  <a:gd name="T21" fmla="*/ 72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6" h="81">
                    <a:moveTo>
                      <a:pt x="4" y="72"/>
                    </a:moveTo>
                    <a:cubicBezTo>
                      <a:pt x="9" y="68"/>
                      <a:pt x="14" y="64"/>
                      <a:pt x="19" y="60"/>
                    </a:cubicBezTo>
                    <a:cubicBezTo>
                      <a:pt x="21" y="57"/>
                      <a:pt x="25" y="55"/>
                      <a:pt x="22" y="50"/>
                    </a:cubicBezTo>
                    <a:cubicBezTo>
                      <a:pt x="17" y="39"/>
                      <a:pt x="19" y="30"/>
                      <a:pt x="26" y="21"/>
                    </a:cubicBezTo>
                    <a:cubicBezTo>
                      <a:pt x="31" y="14"/>
                      <a:pt x="24" y="7"/>
                      <a:pt x="25" y="0"/>
                    </a:cubicBezTo>
                    <a:cubicBezTo>
                      <a:pt x="38" y="19"/>
                      <a:pt x="58" y="15"/>
                      <a:pt x="76" y="21"/>
                    </a:cubicBezTo>
                    <a:cubicBezTo>
                      <a:pt x="68" y="34"/>
                      <a:pt x="64" y="50"/>
                      <a:pt x="60" y="67"/>
                    </a:cubicBezTo>
                    <a:cubicBezTo>
                      <a:pt x="54" y="65"/>
                      <a:pt x="50" y="57"/>
                      <a:pt x="43" y="64"/>
                    </a:cubicBezTo>
                    <a:cubicBezTo>
                      <a:pt x="24" y="53"/>
                      <a:pt x="19" y="74"/>
                      <a:pt x="8" y="79"/>
                    </a:cubicBezTo>
                    <a:cubicBezTo>
                      <a:pt x="6" y="81"/>
                      <a:pt x="3" y="81"/>
                      <a:pt x="2" y="79"/>
                    </a:cubicBezTo>
                    <a:cubicBezTo>
                      <a:pt x="0" y="76"/>
                      <a:pt x="3" y="74"/>
                      <a:pt x="4" y="72"/>
                    </a:cubicBezTo>
                    <a:close/>
                  </a:path>
                </a:pathLst>
              </a:custGeom>
              <a:solidFill>
                <a:srgbClr val="2859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12" name="Freeform 515"/>
              <p:cNvSpPr>
                <a:spLocks/>
              </p:cNvSpPr>
              <p:nvPr userDrawn="1"/>
            </p:nvSpPr>
            <p:spPr bwMode="auto">
              <a:xfrm>
                <a:off x="4950" y="2402"/>
                <a:ext cx="157" cy="121"/>
              </a:xfrm>
              <a:custGeom>
                <a:avLst/>
                <a:gdLst>
                  <a:gd name="T0" fmla="*/ 73 w 106"/>
                  <a:gd name="T1" fmla="*/ 3 h 82"/>
                  <a:gd name="T2" fmla="*/ 106 w 106"/>
                  <a:gd name="T3" fmla="*/ 10 h 82"/>
                  <a:gd name="T4" fmla="*/ 86 w 106"/>
                  <a:gd name="T5" fmla="*/ 37 h 82"/>
                  <a:gd name="T6" fmla="*/ 73 w 106"/>
                  <a:gd name="T7" fmla="*/ 52 h 82"/>
                  <a:gd name="T8" fmla="*/ 53 w 106"/>
                  <a:gd name="T9" fmla="*/ 82 h 82"/>
                  <a:gd name="T10" fmla="*/ 16 w 106"/>
                  <a:gd name="T11" fmla="*/ 48 h 82"/>
                  <a:gd name="T12" fmla="*/ 2 w 106"/>
                  <a:gd name="T13" fmla="*/ 48 h 82"/>
                  <a:gd name="T14" fmla="*/ 4 w 106"/>
                  <a:gd name="T15" fmla="*/ 43 h 82"/>
                  <a:gd name="T16" fmla="*/ 30 w 106"/>
                  <a:gd name="T17" fmla="*/ 22 h 82"/>
                  <a:gd name="T18" fmla="*/ 43 w 106"/>
                  <a:gd name="T19" fmla="*/ 3 h 82"/>
                  <a:gd name="T20" fmla="*/ 55 w 106"/>
                  <a:gd name="T21" fmla="*/ 4 h 82"/>
                  <a:gd name="T22" fmla="*/ 49 w 106"/>
                  <a:gd name="T23" fmla="*/ 15 h 82"/>
                  <a:gd name="T24" fmla="*/ 46 w 106"/>
                  <a:gd name="T25" fmla="*/ 39 h 82"/>
                  <a:gd name="T26" fmla="*/ 67 w 106"/>
                  <a:gd name="T27" fmla="*/ 43 h 82"/>
                  <a:gd name="T28" fmla="*/ 72 w 106"/>
                  <a:gd name="T29" fmla="*/ 17 h 82"/>
                  <a:gd name="T30" fmla="*/ 73 w 106"/>
                  <a:gd name="T31" fmla="*/ 3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6" h="82">
                    <a:moveTo>
                      <a:pt x="73" y="3"/>
                    </a:moveTo>
                    <a:cubicBezTo>
                      <a:pt x="80" y="12"/>
                      <a:pt x="91" y="8"/>
                      <a:pt x="106" y="10"/>
                    </a:cubicBezTo>
                    <a:cubicBezTo>
                      <a:pt x="91" y="16"/>
                      <a:pt x="87" y="25"/>
                      <a:pt x="86" y="37"/>
                    </a:cubicBezTo>
                    <a:cubicBezTo>
                      <a:pt x="86" y="43"/>
                      <a:pt x="81" y="50"/>
                      <a:pt x="73" y="52"/>
                    </a:cubicBezTo>
                    <a:cubicBezTo>
                      <a:pt x="61" y="56"/>
                      <a:pt x="55" y="65"/>
                      <a:pt x="53" y="82"/>
                    </a:cubicBezTo>
                    <a:cubicBezTo>
                      <a:pt x="50" y="50"/>
                      <a:pt x="44" y="46"/>
                      <a:pt x="16" y="48"/>
                    </a:cubicBezTo>
                    <a:cubicBezTo>
                      <a:pt x="12" y="49"/>
                      <a:pt x="7" y="48"/>
                      <a:pt x="2" y="48"/>
                    </a:cubicBezTo>
                    <a:cubicBezTo>
                      <a:pt x="0" y="45"/>
                      <a:pt x="2" y="43"/>
                      <a:pt x="4" y="43"/>
                    </a:cubicBezTo>
                    <a:cubicBezTo>
                      <a:pt x="19" y="43"/>
                      <a:pt x="26" y="35"/>
                      <a:pt x="30" y="22"/>
                    </a:cubicBezTo>
                    <a:cubicBezTo>
                      <a:pt x="33" y="14"/>
                      <a:pt x="36" y="8"/>
                      <a:pt x="43" y="3"/>
                    </a:cubicBezTo>
                    <a:cubicBezTo>
                      <a:pt x="47" y="1"/>
                      <a:pt x="52" y="0"/>
                      <a:pt x="55" y="4"/>
                    </a:cubicBezTo>
                    <a:cubicBezTo>
                      <a:pt x="58" y="10"/>
                      <a:pt x="52" y="12"/>
                      <a:pt x="49" y="15"/>
                    </a:cubicBezTo>
                    <a:cubicBezTo>
                      <a:pt x="39" y="22"/>
                      <a:pt x="39" y="30"/>
                      <a:pt x="46" y="39"/>
                    </a:cubicBezTo>
                    <a:cubicBezTo>
                      <a:pt x="52" y="46"/>
                      <a:pt x="59" y="49"/>
                      <a:pt x="67" y="43"/>
                    </a:cubicBezTo>
                    <a:cubicBezTo>
                      <a:pt x="75" y="37"/>
                      <a:pt x="78" y="27"/>
                      <a:pt x="72" y="17"/>
                    </a:cubicBezTo>
                    <a:cubicBezTo>
                      <a:pt x="67" y="8"/>
                      <a:pt x="67" y="8"/>
                      <a:pt x="73" y="3"/>
                    </a:cubicBezTo>
                    <a:close/>
                  </a:path>
                </a:pathLst>
              </a:custGeom>
              <a:solidFill>
                <a:srgbClr val="2049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13" name="Freeform 516"/>
              <p:cNvSpPr>
                <a:spLocks/>
              </p:cNvSpPr>
              <p:nvPr userDrawn="1"/>
            </p:nvSpPr>
            <p:spPr bwMode="auto">
              <a:xfrm>
                <a:off x="5122" y="500"/>
                <a:ext cx="101" cy="103"/>
              </a:xfrm>
              <a:custGeom>
                <a:avLst/>
                <a:gdLst>
                  <a:gd name="T0" fmla="*/ 21 w 69"/>
                  <a:gd name="T1" fmla="*/ 59 h 70"/>
                  <a:gd name="T2" fmla="*/ 21 w 69"/>
                  <a:gd name="T3" fmla="*/ 23 h 70"/>
                  <a:gd name="T4" fmla="*/ 13 w 69"/>
                  <a:gd name="T5" fmla="*/ 17 h 70"/>
                  <a:gd name="T6" fmla="*/ 0 w 69"/>
                  <a:gd name="T7" fmla="*/ 2 h 70"/>
                  <a:gd name="T8" fmla="*/ 15 w 69"/>
                  <a:gd name="T9" fmla="*/ 8 h 70"/>
                  <a:gd name="T10" fmla="*/ 63 w 69"/>
                  <a:gd name="T11" fmla="*/ 41 h 70"/>
                  <a:gd name="T12" fmla="*/ 66 w 69"/>
                  <a:gd name="T13" fmla="*/ 61 h 70"/>
                  <a:gd name="T14" fmla="*/ 48 w 69"/>
                  <a:gd name="T15" fmla="*/ 62 h 70"/>
                  <a:gd name="T16" fmla="*/ 42 w 69"/>
                  <a:gd name="T17" fmla="*/ 44 h 70"/>
                  <a:gd name="T18" fmla="*/ 39 w 69"/>
                  <a:gd name="T19" fmla="*/ 59 h 70"/>
                  <a:gd name="T20" fmla="*/ 36 w 69"/>
                  <a:gd name="T21" fmla="*/ 59 h 70"/>
                  <a:gd name="T22" fmla="*/ 21 w 69"/>
                  <a:gd name="T23" fmla="*/ 59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9" h="70">
                    <a:moveTo>
                      <a:pt x="21" y="59"/>
                    </a:moveTo>
                    <a:cubicBezTo>
                      <a:pt x="27" y="47"/>
                      <a:pt x="20" y="35"/>
                      <a:pt x="21" y="23"/>
                    </a:cubicBezTo>
                    <a:cubicBezTo>
                      <a:pt x="21" y="17"/>
                      <a:pt x="17" y="17"/>
                      <a:pt x="13" y="17"/>
                    </a:cubicBezTo>
                    <a:cubicBezTo>
                      <a:pt x="2" y="17"/>
                      <a:pt x="0" y="11"/>
                      <a:pt x="0" y="2"/>
                    </a:cubicBezTo>
                    <a:cubicBezTo>
                      <a:pt x="7" y="0"/>
                      <a:pt x="11" y="4"/>
                      <a:pt x="15" y="8"/>
                    </a:cubicBezTo>
                    <a:cubicBezTo>
                      <a:pt x="36" y="11"/>
                      <a:pt x="46" y="31"/>
                      <a:pt x="63" y="41"/>
                    </a:cubicBezTo>
                    <a:cubicBezTo>
                      <a:pt x="69" y="44"/>
                      <a:pt x="69" y="55"/>
                      <a:pt x="66" y="61"/>
                    </a:cubicBezTo>
                    <a:cubicBezTo>
                      <a:pt x="62" y="70"/>
                      <a:pt x="54" y="62"/>
                      <a:pt x="48" y="62"/>
                    </a:cubicBezTo>
                    <a:cubicBezTo>
                      <a:pt x="43" y="57"/>
                      <a:pt x="45" y="51"/>
                      <a:pt x="42" y="44"/>
                    </a:cubicBezTo>
                    <a:cubicBezTo>
                      <a:pt x="38" y="49"/>
                      <a:pt x="43" y="55"/>
                      <a:pt x="39" y="59"/>
                    </a:cubicBezTo>
                    <a:cubicBezTo>
                      <a:pt x="38" y="59"/>
                      <a:pt x="37" y="59"/>
                      <a:pt x="36" y="59"/>
                    </a:cubicBezTo>
                    <a:cubicBezTo>
                      <a:pt x="31" y="61"/>
                      <a:pt x="26" y="61"/>
                      <a:pt x="21" y="59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14" name="Freeform 517"/>
              <p:cNvSpPr>
                <a:spLocks/>
              </p:cNvSpPr>
              <p:nvPr userDrawn="1"/>
            </p:nvSpPr>
            <p:spPr bwMode="auto">
              <a:xfrm>
                <a:off x="4849" y="420"/>
                <a:ext cx="157" cy="100"/>
              </a:xfrm>
              <a:custGeom>
                <a:avLst/>
                <a:gdLst>
                  <a:gd name="T0" fmla="*/ 58 w 107"/>
                  <a:gd name="T1" fmla="*/ 1 h 68"/>
                  <a:gd name="T2" fmla="*/ 105 w 107"/>
                  <a:gd name="T3" fmla="*/ 32 h 68"/>
                  <a:gd name="T4" fmla="*/ 106 w 107"/>
                  <a:gd name="T5" fmla="*/ 33 h 68"/>
                  <a:gd name="T6" fmla="*/ 105 w 107"/>
                  <a:gd name="T7" fmla="*/ 34 h 68"/>
                  <a:gd name="T8" fmla="*/ 82 w 107"/>
                  <a:gd name="T9" fmla="*/ 50 h 68"/>
                  <a:gd name="T10" fmla="*/ 47 w 107"/>
                  <a:gd name="T11" fmla="*/ 60 h 68"/>
                  <a:gd name="T12" fmla="*/ 17 w 107"/>
                  <a:gd name="T13" fmla="*/ 62 h 68"/>
                  <a:gd name="T14" fmla="*/ 3 w 107"/>
                  <a:gd name="T15" fmla="*/ 63 h 68"/>
                  <a:gd name="T16" fmla="*/ 14 w 107"/>
                  <a:gd name="T17" fmla="*/ 53 h 68"/>
                  <a:gd name="T18" fmla="*/ 38 w 107"/>
                  <a:gd name="T19" fmla="*/ 30 h 68"/>
                  <a:gd name="T20" fmla="*/ 46 w 107"/>
                  <a:gd name="T21" fmla="*/ 18 h 68"/>
                  <a:gd name="T22" fmla="*/ 56 w 107"/>
                  <a:gd name="T23" fmla="*/ 1 h 68"/>
                  <a:gd name="T24" fmla="*/ 58 w 107"/>
                  <a:gd name="T25" fmla="*/ 1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7" h="68">
                    <a:moveTo>
                      <a:pt x="58" y="1"/>
                    </a:moveTo>
                    <a:cubicBezTo>
                      <a:pt x="70" y="18"/>
                      <a:pt x="82" y="33"/>
                      <a:pt x="105" y="32"/>
                    </a:cubicBezTo>
                    <a:cubicBezTo>
                      <a:pt x="106" y="32"/>
                      <a:pt x="107" y="33"/>
                      <a:pt x="106" y="33"/>
                    </a:cubicBezTo>
                    <a:cubicBezTo>
                      <a:pt x="106" y="34"/>
                      <a:pt x="106" y="34"/>
                      <a:pt x="105" y="34"/>
                    </a:cubicBezTo>
                    <a:cubicBezTo>
                      <a:pt x="95" y="35"/>
                      <a:pt x="87" y="39"/>
                      <a:pt x="82" y="50"/>
                    </a:cubicBezTo>
                    <a:cubicBezTo>
                      <a:pt x="77" y="62"/>
                      <a:pt x="58" y="68"/>
                      <a:pt x="47" y="60"/>
                    </a:cubicBezTo>
                    <a:cubicBezTo>
                      <a:pt x="35" y="52"/>
                      <a:pt x="27" y="58"/>
                      <a:pt x="17" y="62"/>
                    </a:cubicBezTo>
                    <a:cubicBezTo>
                      <a:pt x="12" y="64"/>
                      <a:pt x="8" y="63"/>
                      <a:pt x="3" y="63"/>
                    </a:cubicBezTo>
                    <a:cubicBezTo>
                      <a:pt x="0" y="52"/>
                      <a:pt x="12" y="58"/>
                      <a:pt x="14" y="53"/>
                    </a:cubicBezTo>
                    <a:cubicBezTo>
                      <a:pt x="28" y="51"/>
                      <a:pt x="39" y="48"/>
                      <a:pt x="38" y="30"/>
                    </a:cubicBezTo>
                    <a:cubicBezTo>
                      <a:pt x="37" y="25"/>
                      <a:pt x="42" y="20"/>
                      <a:pt x="46" y="18"/>
                    </a:cubicBezTo>
                    <a:cubicBezTo>
                      <a:pt x="53" y="15"/>
                      <a:pt x="55" y="8"/>
                      <a:pt x="56" y="1"/>
                    </a:cubicBezTo>
                    <a:cubicBezTo>
                      <a:pt x="56" y="0"/>
                      <a:pt x="57" y="0"/>
                      <a:pt x="58" y="1"/>
                    </a:cubicBezTo>
                    <a:close/>
                  </a:path>
                </a:pathLst>
              </a:custGeom>
              <a:solidFill>
                <a:srgbClr val="224F6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15" name="Freeform 518"/>
              <p:cNvSpPr>
                <a:spLocks/>
              </p:cNvSpPr>
              <p:nvPr userDrawn="1"/>
            </p:nvSpPr>
            <p:spPr bwMode="auto">
              <a:xfrm>
                <a:off x="5563" y="534"/>
                <a:ext cx="66" cy="124"/>
              </a:xfrm>
              <a:custGeom>
                <a:avLst/>
                <a:gdLst>
                  <a:gd name="T0" fmla="*/ 20 w 45"/>
                  <a:gd name="T1" fmla="*/ 75 h 84"/>
                  <a:gd name="T2" fmla="*/ 0 w 45"/>
                  <a:gd name="T3" fmla="*/ 27 h 84"/>
                  <a:gd name="T4" fmla="*/ 12 w 45"/>
                  <a:gd name="T5" fmla="*/ 18 h 84"/>
                  <a:gd name="T6" fmla="*/ 25 w 45"/>
                  <a:gd name="T7" fmla="*/ 31 h 84"/>
                  <a:gd name="T8" fmla="*/ 26 w 45"/>
                  <a:gd name="T9" fmla="*/ 16 h 84"/>
                  <a:gd name="T10" fmla="*/ 26 w 45"/>
                  <a:gd name="T11" fmla="*/ 0 h 84"/>
                  <a:gd name="T12" fmla="*/ 43 w 45"/>
                  <a:gd name="T13" fmla="*/ 0 h 84"/>
                  <a:gd name="T14" fmla="*/ 44 w 45"/>
                  <a:gd name="T15" fmla="*/ 8 h 84"/>
                  <a:gd name="T16" fmla="*/ 31 w 45"/>
                  <a:gd name="T17" fmla="*/ 56 h 84"/>
                  <a:gd name="T18" fmla="*/ 29 w 45"/>
                  <a:gd name="T19" fmla="*/ 75 h 84"/>
                  <a:gd name="T20" fmla="*/ 20 w 45"/>
                  <a:gd name="T21" fmla="*/ 75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5" h="84">
                    <a:moveTo>
                      <a:pt x="20" y="75"/>
                    </a:moveTo>
                    <a:cubicBezTo>
                      <a:pt x="21" y="56"/>
                      <a:pt x="11" y="41"/>
                      <a:pt x="0" y="27"/>
                    </a:cubicBezTo>
                    <a:cubicBezTo>
                      <a:pt x="2" y="22"/>
                      <a:pt x="6" y="18"/>
                      <a:pt x="12" y="18"/>
                    </a:cubicBezTo>
                    <a:cubicBezTo>
                      <a:pt x="23" y="19"/>
                      <a:pt x="23" y="19"/>
                      <a:pt x="25" y="31"/>
                    </a:cubicBezTo>
                    <a:cubicBezTo>
                      <a:pt x="26" y="26"/>
                      <a:pt x="25" y="21"/>
                      <a:pt x="26" y="16"/>
                    </a:cubicBezTo>
                    <a:cubicBezTo>
                      <a:pt x="26" y="10"/>
                      <a:pt x="24" y="5"/>
                      <a:pt x="26" y="0"/>
                    </a:cubicBezTo>
                    <a:cubicBezTo>
                      <a:pt x="32" y="0"/>
                      <a:pt x="38" y="0"/>
                      <a:pt x="43" y="0"/>
                    </a:cubicBezTo>
                    <a:cubicBezTo>
                      <a:pt x="44" y="3"/>
                      <a:pt x="44" y="5"/>
                      <a:pt x="44" y="8"/>
                    </a:cubicBezTo>
                    <a:cubicBezTo>
                      <a:pt x="45" y="26"/>
                      <a:pt x="40" y="41"/>
                      <a:pt x="31" y="56"/>
                    </a:cubicBezTo>
                    <a:cubicBezTo>
                      <a:pt x="28" y="60"/>
                      <a:pt x="30" y="68"/>
                      <a:pt x="29" y="75"/>
                    </a:cubicBezTo>
                    <a:cubicBezTo>
                      <a:pt x="27" y="84"/>
                      <a:pt x="24" y="80"/>
                      <a:pt x="20" y="75"/>
                    </a:cubicBezTo>
                    <a:close/>
                  </a:path>
                </a:pathLst>
              </a:cu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16" name="Freeform 519"/>
              <p:cNvSpPr>
                <a:spLocks/>
              </p:cNvSpPr>
              <p:nvPr userDrawn="1"/>
            </p:nvSpPr>
            <p:spPr bwMode="auto">
              <a:xfrm>
                <a:off x="5397" y="168"/>
                <a:ext cx="104" cy="131"/>
              </a:xfrm>
              <a:custGeom>
                <a:avLst/>
                <a:gdLst>
                  <a:gd name="T0" fmla="*/ 3 w 70"/>
                  <a:gd name="T1" fmla="*/ 85 h 89"/>
                  <a:gd name="T2" fmla="*/ 16 w 70"/>
                  <a:gd name="T3" fmla="*/ 66 h 89"/>
                  <a:gd name="T4" fmla="*/ 8 w 70"/>
                  <a:gd name="T5" fmla="*/ 44 h 89"/>
                  <a:gd name="T6" fmla="*/ 12 w 70"/>
                  <a:gd name="T7" fmla="*/ 34 h 89"/>
                  <a:gd name="T8" fmla="*/ 29 w 70"/>
                  <a:gd name="T9" fmla="*/ 1 h 89"/>
                  <a:gd name="T10" fmla="*/ 33 w 70"/>
                  <a:gd name="T11" fmla="*/ 7 h 89"/>
                  <a:gd name="T12" fmla="*/ 33 w 70"/>
                  <a:gd name="T13" fmla="*/ 13 h 89"/>
                  <a:gd name="T14" fmla="*/ 61 w 70"/>
                  <a:gd name="T15" fmla="*/ 50 h 89"/>
                  <a:gd name="T16" fmla="*/ 70 w 70"/>
                  <a:gd name="T17" fmla="*/ 63 h 89"/>
                  <a:gd name="T18" fmla="*/ 60 w 70"/>
                  <a:gd name="T19" fmla="*/ 55 h 89"/>
                  <a:gd name="T20" fmla="*/ 42 w 70"/>
                  <a:gd name="T21" fmla="*/ 57 h 89"/>
                  <a:gd name="T22" fmla="*/ 29 w 70"/>
                  <a:gd name="T23" fmla="*/ 65 h 89"/>
                  <a:gd name="T24" fmla="*/ 8 w 70"/>
                  <a:gd name="T25" fmla="*/ 88 h 89"/>
                  <a:gd name="T26" fmla="*/ 3 w 70"/>
                  <a:gd name="T27" fmla="*/ 85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0" h="89">
                    <a:moveTo>
                      <a:pt x="3" y="85"/>
                    </a:moveTo>
                    <a:cubicBezTo>
                      <a:pt x="0" y="73"/>
                      <a:pt x="15" y="73"/>
                      <a:pt x="16" y="66"/>
                    </a:cubicBezTo>
                    <a:cubicBezTo>
                      <a:pt x="17" y="58"/>
                      <a:pt x="5" y="54"/>
                      <a:pt x="8" y="44"/>
                    </a:cubicBezTo>
                    <a:cubicBezTo>
                      <a:pt x="9" y="40"/>
                      <a:pt x="9" y="35"/>
                      <a:pt x="12" y="34"/>
                    </a:cubicBezTo>
                    <a:cubicBezTo>
                      <a:pt x="26" y="27"/>
                      <a:pt x="26" y="13"/>
                      <a:pt x="29" y="1"/>
                    </a:cubicBezTo>
                    <a:cubicBezTo>
                      <a:pt x="35" y="0"/>
                      <a:pt x="33" y="4"/>
                      <a:pt x="33" y="7"/>
                    </a:cubicBezTo>
                    <a:cubicBezTo>
                      <a:pt x="33" y="9"/>
                      <a:pt x="32" y="13"/>
                      <a:pt x="33" y="13"/>
                    </a:cubicBezTo>
                    <a:cubicBezTo>
                      <a:pt x="49" y="20"/>
                      <a:pt x="46" y="42"/>
                      <a:pt x="61" y="50"/>
                    </a:cubicBezTo>
                    <a:cubicBezTo>
                      <a:pt x="65" y="52"/>
                      <a:pt x="69" y="55"/>
                      <a:pt x="70" y="63"/>
                    </a:cubicBezTo>
                    <a:cubicBezTo>
                      <a:pt x="66" y="59"/>
                      <a:pt x="63" y="57"/>
                      <a:pt x="60" y="55"/>
                    </a:cubicBezTo>
                    <a:cubicBezTo>
                      <a:pt x="53" y="51"/>
                      <a:pt x="47" y="47"/>
                      <a:pt x="42" y="57"/>
                    </a:cubicBezTo>
                    <a:cubicBezTo>
                      <a:pt x="40" y="62"/>
                      <a:pt x="34" y="63"/>
                      <a:pt x="29" y="65"/>
                    </a:cubicBezTo>
                    <a:cubicBezTo>
                      <a:pt x="19" y="70"/>
                      <a:pt x="11" y="77"/>
                      <a:pt x="8" y="88"/>
                    </a:cubicBezTo>
                    <a:cubicBezTo>
                      <a:pt x="5" y="89"/>
                      <a:pt x="4" y="87"/>
                      <a:pt x="3" y="85"/>
                    </a:cubicBezTo>
                    <a:close/>
                  </a:path>
                </a:pathLst>
              </a:custGeom>
              <a:solidFill>
                <a:srgbClr val="2B58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17" name="Freeform 520"/>
              <p:cNvSpPr>
                <a:spLocks/>
              </p:cNvSpPr>
              <p:nvPr userDrawn="1"/>
            </p:nvSpPr>
            <p:spPr bwMode="auto">
              <a:xfrm>
                <a:off x="5449" y="1515"/>
                <a:ext cx="127" cy="132"/>
              </a:xfrm>
              <a:custGeom>
                <a:avLst/>
                <a:gdLst>
                  <a:gd name="T0" fmla="*/ 80 w 86"/>
                  <a:gd name="T1" fmla="*/ 82 h 89"/>
                  <a:gd name="T2" fmla="*/ 64 w 86"/>
                  <a:gd name="T3" fmla="*/ 59 h 89"/>
                  <a:gd name="T4" fmla="*/ 39 w 86"/>
                  <a:gd name="T5" fmla="*/ 81 h 89"/>
                  <a:gd name="T6" fmla="*/ 38 w 86"/>
                  <a:gd name="T7" fmla="*/ 88 h 89"/>
                  <a:gd name="T8" fmla="*/ 33 w 86"/>
                  <a:gd name="T9" fmla="*/ 85 h 89"/>
                  <a:gd name="T10" fmla="*/ 0 w 86"/>
                  <a:gd name="T11" fmla="*/ 60 h 89"/>
                  <a:gd name="T12" fmla="*/ 32 w 86"/>
                  <a:gd name="T13" fmla="*/ 37 h 89"/>
                  <a:gd name="T14" fmla="*/ 42 w 86"/>
                  <a:gd name="T15" fmla="*/ 0 h 89"/>
                  <a:gd name="T16" fmla="*/ 44 w 86"/>
                  <a:gd name="T17" fmla="*/ 30 h 89"/>
                  <a:gd name="T18" fmla="*/ 52 w 86"/>
                  <a:gd name="T19" fmla="*/ 46 h 89"/>
                  <a:gd name="T20" fmla="*/ 85 w 86"/>
                  <a:gd name="T21" fmla="*/ 77 h 89"/>
                  <a:gd name="T22" fmla="*/ 80 w 86"/>
                  <a:gd name="T23" fmla="*/ 82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6" h="89">
                    <a:moveTo>
                      <a:pt x="80" y="82"/>
                    </a:moveTo>
                    <a:cubicBezTo>
                      <a:pt x="75" y="74"/>
                      <a:pt x="75" y="60"/>
                      <a:pt x="64" y="59"/>
                    </a:cubicBezTo>
                    <a:cubicBezTo>
                      <a:pt x="51" y="58"/>
                      <a:pt x="50" y="77"/>
                      <a:pt x="39" y="81"/>
                    </a:cubicBezTo>
                    <a:cubicBezTo>
                      <a:pt x="38" y="82"/>
                      <a:pt x="38" y="86"/>
                      <a:pt x="38" y="88"/>
                    </a:cubicBezTo>
                    <a:cubicBezTo>
                      <a:pt x="35" y="89"/>
                      <a:pt x="34" y="88"/>
                      <a:pt x="33" y="85"/>
                    </a:cubicBezTo>
                    <a:cubicBezTo>
                      <a:pt x="25" y="74"/>
                      <a:pt x="10" y="62"/>
                      <a:pt x="0" y="60"/>
                    </a:cubicBezTo>
                    <a:cubicBezTo>
                      <a:pt x="17" y="62"/>
                      <a:pt x="18" y="42"/>
                      <a:pt x="32" y="37"/>
                    </a:cubicBezTo>
                    <a:cubicBezTo>
                      <a:pt x="47" y="33"/>
                      <a:pt x="39" y="14"/>
                      <a:pt x="42" y="0"/>
                    </a:cubicBezTo>
                    <a:cubicBezTo>
                      <a:pt x="48" y="11"/>
                      <a:pt x="49" y="21"/>
                      <a:pt x="44" y="30"/>
                    </a:cubicBezTo>
                    <a:cubicBezTo>
                      <a:pt x="40" y="40"/>
                      <a:pt x="44" y="46"/>
                      <a:pt x="52" y="46"/>
                    </a:cubicBezTo>
                    <a:cubicBezTo>
                      <a:pt x="73" y="47"/>
                      <a:pt x="79" y="61"/>
                      <a:pt x="85" y="77"/>
                    </a:cubicBezTo>
                    <a:cubicBezTo>
                      <a:pt x="86" y="82"/>
                      <a:pt x="86" y="82"/>
                      <a:pt x="80" y="82"/>
                    </a:cubicBezTo>
                    <a:close/>
                  </a:path>
                </a:pathLst>
              </a:custGeom>
              <a:solidFill>
                <a:srgbClr val="2650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18" name="Freeform 521"/>
              <p:cNvSpPr>
                <a:spLocks/>
              </p:cNvSpPr>
              <p:nvPr userDrawn="1"/>
            </p:nvSpPr>
            <p:spPr bwMode="auto">
              <a:xfrm>
                <a:off x="5151" y="439"/>
                <a:ext cx="78" cy="95"/>
              </a:xfrm>
              <a:custGeom>
                <a:avLst/>
                <a:gdLst>
                  <a:gd name="T0" fmla="*/ 53 w 53"/>
                  <a:gd name="T1" fmla="*/ 64 h 64"/>
                  <a:gd name="T2" fmla="*/ 15 w 53"/>
                  <a:gd name="T3" fmla="*/ 38 h 64"/>
                  <a:gd name="T4" fmla="*/ 1 w 53"/>
                  <a:gd name="T5" fmla="*/ 17 h 64"/>
                  <a:gd name="T6" fmla="*/ 20 w 53"/>
                  <a:gd name="T7" fmla="*/ 1 h 64"/>
                  <a:gd name="T8" fmla="*/ 37 w 53"/>
                  <a:gd name="T9" fmla="*/ 21 h 64"/>
                  <a:gd name="T10" fmla="*/ 45 w 53"/>
                  <a:gd name="T11" fmla="*/ 44 h 64"/>
                  <a:gd name="T12" fmla="*/ 53 w 53"/>
                  <a:gd name="T13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" h="64">
                    <a:moveTo>
                      <a:pt x="53" y="64"/>
                    </a:moveTo>
                    <a:cubicBezTo>
                      <a:pt x="45" y="49"/>
                      <a:pt x="34" y="38"/>
                      <a:pt x="15" y="38"/>
                    </a:cubicBezTo>
                    <a:cubicBezTo>
                      <a:pt x="2" y="38"/>
                      <a:pt x="0" y="28"/>
                      <a:pt x="1" y="17"/>
                    </a:cubicBezTo>
                    <a:cubicBezTo>
                      <a:pt x="2" y="5"/>
                      <a:pt x="10" y="0"/>
                      <a:pt x="20" y="1"/>
                    </a:cubicBezTo>
                    <a:cubicBezTo>
                      <a:pt x="31" y="2"/>
                      <a:pt x="39" y="10"/>
                      <a:pt x="37" y="21"/>
                    </a:cubicBezTo>
                    <a:cubicBezTo>
                      <a:pt x="34" y="33"/>
                      <a:pt x="37" y="38"/>
                      <a:pt x="45" y="44"/>
                    </a:cubicBezTo>
                    <a:cubicBezTo>
                      <a:pt x="51" y="48"/>
                      <a:pt x="53" y="56"/>
                      <a:pt x="53" y="64"/>
                    </a:cubicBezTo>
                    <a:close/>
                  </a:path>
                </a:pathLst>
              </a:custGeom>
              <a:solidFill>
                <a:srgbClr val="608A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19" name="Freeform 522"/>
              <p:cNvSpPr>
                <a:spLocks/>
              </p:cNvSpPr>
              <p:nvPr userDrawn="1"/>
            </p:nvSpPr>
            <p:spPr bwMode="auto">
              <a:xfrm>
                <a:off x="5529" y="699"/>
                <a:ext cx="112" cy="125"/>
              </a:xfrm>
              <a:custGeom>
                <a:avLst/>
                <a:gdLst>
                  <a:gd name="T0" fmla="*/ 47 w 76"/>
                  <a:gd name="T1" fmla="*/ 3 h 85"/>
                  <a:gd name="T2" fmla="*/ 40 w 76"/>
                  <a:gd name="T3" fmla="*/ 13 h 85"/>
                  <a:gd name="T4" fmla="*/ 36 w 76"/>
                  <a:gd name="T5" fmla="*/ 32 h 85"/>
                  <a:gd name="T6" fmla="*/ 53 w 76"/>
                  <a:gd name="T7" fmla="*/ 38 h 85"/>
                  <a:gd name="T8" fmla="*/ 70 w 76"/>
                  <a:gd name="T9" fmla="*/ 45 h 85"/>
                  <a:gd name="T10" fmla="*/ 66 w 76"/>
                  <a:gd name="T11" fmla="*/ 73 h 85"/>
                  <a:gd name="T12" fmla="*/ 37 w 76"/>
                  <a:gd name="T13" fmla="*/ 71 h 85"/>
                  <a:gd name="T14" fmla="*/ 21 w 76"/>
                  <a:gd name="T15" fmla="*/ 73 h 85"/>
                  <a:gd name="T16" fmla="*/ 0 w 76"/>
                  <a:gd name="T17" fmla="*/ 85 h 85"/>
                  <a:gd name="T18" fmla="*/ 23 w 76"/>
                  <a:gd name="T19" fmla="*/ 64 h 85"/>
                  <a:gd name="T20" fmla="*/ 32 w 76"/>
                  <a:gd name="T21" fmla="*/ 47 h 85"/>
                  <a:gd name="T22" fmla="*/ 40 w 76"/>
                  <a:gd name="T23" fmla="*/ 2 h 85"/>
                  <a:gd name="T24" fmla="*/ 47 w 76"/>
                  <a:gd name="T25" fmla="*/ 3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6" h="85">
                    <a:moveTo>
                      <a:pt x="47" y="3"/>
                    </a:moveTo>
                    <a:cubicBezTo>
                      <a:pt x="45" y="6"/>
                      <a:pt x="42" y="10"/>
                      <a:pt x="40" y="13"/>
                    </a:cubicBezTo>
                    <a:cubicBezTo>
                      <a:pt x="37" y="19"/>
                      <a:pt x="32" y="25"/>
                      <a:pt x="36" y="32"/>
                    </a:cubicBezTo>
                    <a:cubicBezTo>
                      <a:pt x="40" y="39"/>
                      <a:pt x="46" y="38"/>
                      <a:pt x="53" y="38"/>
                    </a:cubicBezTo>
                    <a:cubicBezTo>
                      <a:pt x="60" y="37"/>
                      <a:pt x="64" y="41"/>
                      <a:pt x="70" y="45"/>
                    </a:cubicBezTo>
                    <a:cubicBezTo>
                      <a:pt x="74" y="55"/>
                      <a:pt x="76" y="65"/>
                      <a:pt x="66" y="73"/>
                    </a:cubicBezTo>
                    <a:cubicBezTo>
                      <a:pt x="57" y="81"/>
                      <a:pt x="46" y="80"/>
                      <a:pt x="37" y="71"/>
                    </a:cubicBezTo>
                    <a:cubicBezTo>
                      <a:pt x="31" y="66"/>
                      <a:pt x="26" y="71"/>
                      <a:pt x="21" y="73"/>
                    </a:cubicBezTo>
                    <a:cubicBezTo>
                      <a:pt x="13" y="75"/>
                      <a:pt x="7" y="80"/>
                      <a:pt x="0" y="85"/>
                    </a:cubicBezTo>
                    <a:cubicBezTo>
                      <a:pt x="5" y="75"/>
                      <a:pt x="11" y="67"/>
                      <a:pt x="23" y="64"/>
                    </a:cubicBezTo>
                    <a:cubicBezTo>
                      <a:pt x="34" y="62"/>
                      <a:pt x="36" y="57"/>
                      <a:pt x="32" y="47"/>
                    </a:cubicBezTo>
                    <a:cubicBezTo>
                      <a:pt x="23" y="30"/>
                      <a:pt x="30" y="15"/>
                      <a:pt x="40" y="2"/>
                    </a:cubicBezTo>
                    <a:cubicBezTo>
                      <a:pt x="43" y="1"/>
                      <a:pt x="45" y="0"/>
                      <a:pt x="47" y="3"/>
                    </a:cubicBezTo>
                    <a:close/>
                  </a:path>
                </a:pathLst>
              </a:custGeom>
              <a:solidFill>
                <a:srgbClr val="2651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20" name="Freeform 523"/>
              <p:cNvSpPr>
                <a:spLocks/>
              </p:cNvSpPr>
              <p:nvPr userDrawn="1"/>
            </p:nvSpPr>
            <p:spPr bwMode="auto">
              <a:xfrm>
                <a:off x="4788" y="2429"/>
                <a:ext cx="108" cy="127"/>
              </a:xfrm>
              <a:custGeom>
                <a:avLst/>
                <a:gdLst>
                  <a:gd name="T0" fmla="*/ 12 w 73"/>
                  <a:gd name="T1" fmla="*/ 85 h 86"/>
                  <a:gd name="T2" fmla="*/ 2 w 73"/>
                  <a:gd name="T3" fmla="*/ 62 h 86"/>
                  <a:gd name="T4" fmla="*/ 20 w 73"/>
                  <a:gd name="T5" fmla="*/ 46 h 86"/>
                  <a:gd name="T6" fmla="*/ 28 w 73"/>
                  <a:gd name="T7" fmla="*/ 33 h 86"/>
                  <a:gd name="T8" fmla="*/ 3 w 73"/>
                  <a:gd name="T9" fmla="*/ 3 h 86"/>
                  <a:gd name="T10" fmla="*/ 10 w 73"/>
                  <a:gd name="T11" fmla="*/ 1 h 86"/>
                  <a:gd name="T12" fmla="*/ 69 w 73"/>
                  <a:gd name="T13" fmla="*/ 9 h 86"/>
                  <a:gd name="T14" fmla="*/ 72 w 73"/>
                  <a:gd name="T15" fmla="*/ 12 h 86"/>
                  <a:gd name="T16" fmla="*/ 57 w 73"/>
                  <a:gd name="T17" fmla="*/ 27 h 86"/>
                  <a:gd name="T18" fmla="*/ 34 w 73"/>
                  <a:gd name="T19" fmla="*/ 43 h 86"/>
                  <a:gd name="T20" fmla="*/ 41 w 73"/>
                  <a:gd name="T21" fmla="*/ 56 h 86"/>
                  <a:gd name="T22" fmla="*/ 39 w 73"/>
                  <a:gd name="T23" fmla="*/ 62 h 86"/>
                  <a:gd name="T24" fmla="*/ 29 w 73"/>
                  <a:gd name="T25" fmla="*/ 59 h 86"/>
                  <a:gd name="T26" fmla="*/ 16 w 73"/>
                  <a:gd name="T27" fmla="*/ 60 h 86"/>
                  <a:gd name="T28" fmla="*/ 16 w 73"/>
                  <a:gd name="T29" fmla="*/ 74 h 86"/>
                  <a:gd name="T30" fmla="*/ 18 w 73"/>
                  <a:gd name="T31" fmla="*/ 83 h 86"/>
                  <a:gd name="T32" fmla="*/ 12 w 73"/>
                  <a:gd name="T33" fmla="*/ 85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3" h="86">
                    <a:moveTo>
                      <a:pt x="12" y="85"/>
                    </a:moveTo>
                    <a:cubicBezTo>
                      <a:pt x="0" y="81"/>
                      <a:pt x="0" y="71"/>
                      <a:pt x="2" y="62"/>
                    </a:cubicBezTo>
                    <a:cubicBezTo>
                      <a:pt x="4" y="53"/>
                      <a:pt x="10" y="46"/>
                      <a:pt x="20" y="46"/>
                    </a:cubicBezTo>
                    <a:cubicBezTo>
                      <a:pt x="31" y="45"/>
                      <a:pt x="31" y="44"/>
                      <a:pt x="28" y="33"/>
                    </a:cubicBezTo>
                    <a:cubicBezTo>
                      <a:pt x="23" y="19"/>
                      <a:pt x="18" y="7"/>
                      <a:pt x="3" y="3"/>
                    </a:cubicBezTo>
                    <a:cubicBezTo>
                      <a:pt x="5" y="0"/>
                      <a:pt x="8" y="0"/>
                      <a:pt x="10" y="1"/>
                    </a:cubicBezTo>
                    <a:cubicBezTo>
                      <a:pt x="28" y="17"/>
                      <a:pt x="49" y="12"/>
                      <a:pt x="69" y="9"/>
                    </a:cubicBezTo>
                    <a:cubicBezTo>
                      <a:pt x="73" y="8"/>
                      <a:pt x="73" y="9"/>
                      <a:pt x="72" y="12"/>
                    </a:cubicBezTo>
                    <a:cubicBezTo>
                      <a:pt x="65" y="14"/>
                      <a:pt x="60" y="21"/>
                      <a:pt x="57" y="27"/>
                    </a:cubicBezTo>
                    <a:cubicBezTo>
                      <a:pt x="52" y="37"/>
                      <a:pt x="46" y="43"/>
                      <a:pt x="34" y="43"/>
                    </a:cubicBezTo>
                    <a:cubicBezTo>
                      <a:pt x="33" y="50"/>
                      <a:pt x="41" y="51"/>
                      <a:pt x="41" y="56"/>
                    </a:cubicBezTo>
                    <a:cubicBezTo>
                      <a:pt x="42" y="59"/>
                      <a:pt x="41" y="60"/>
                      <a:pt x="39" y="62"/>
                    </a:cubicBezTo>
                    <a:cubicBezTo>
                      <a:pt x="35" y="63"/>
                      <a:pt x="32" y="61"/>
                      <a:pt x="29" y="59"/>
                    </a:cubicBezTo>
                    <a:cubicBezTo>
                      <a:pt x="25" y="57"/>
                      <a:pt x="20" y="56"/>
                      <a:pt x="16" y="60"/>
                    </a:cubicBezTo>
                    <a:cubicBezTo>
                      <a:pt x="12" y="64"/>
                      <a:pt x="14" y="69"/>
                      <a:pt x="16" y="74"/>
                    </a:cubicBezTo>
                    <a:cubicBezTo>
                      <a:pt x="17" y="77"/>
                      <a:pt x="19" y="80"/>
                      <a:pt x="18" y="83"/>
                    </a:cubicBezTo>
                    <a:cubicBezTo>
                      <a:pt x="16" y="85"/>
                      <a:pt x="15" y="86"/>
                      <a:pt x="12" y="85"/>
                    </a:cubicBezTo>
                    <a:close/>
                  </a:path>
                </a:pathLst>
              </a:custGeom>
              <a:solidFill>
                <a:srgbClr val="234E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21" name="Freeform 524"/>
              <p:cNvSpPr>
                <a:spLocks/>
              </p:cNvSpPr>
              <p:nvPr userDrawn="1"/>
            </p:nvSpPr>
            <p:spPr bwMode="auto">
              <a:xfrm>
                <a:off x="5496" y="813"/>
                <a:ext cx="101" cy="107"/>
              </a:xfrm>
              <a:custGeom>
                <a:avLst/>
                <a:gdLst>
                  <a:gd name="T0" fmla="*/ 68 w 68"/>
                  <a:gd name="T1" fmla="*/ 16 h 73"/>
                  <a:gd name="T2" fmla="*/ 51 w 68"/>
                  <a:gd name="T3" fmla="*/ 37 h 73"/>
                  <a:gd name="T4" fmla="*/ 39 w 68"/>
                  <a:gd name="T5" fmla="*/ 43 h 73"/>
                  <a:gd name="T6" fmla="*/ 18 w 68"/>
                  <a:gd name="T7" fmla="*/ 43 h 73"/>
                  <a:gd name="T8" fmla="*/ 12 w 68"/>
                  <a:gd name="T9" fmla="*/ 70 h 73"/>
                  <a:gd name="T10" fmla="*/ 9 w 68"/>
                  <a:gd name="T11" fmla="*/ 73 h 73"/>
                  <a:gd name="T12" fmla="*/ 10 w 68"/>
                  <a:gd name="T13" fmla="*/ 40 h 73"/>
                  <a:gd name="T14" fmla="*/ 24 w 68"/>
                  <a:gd name="T15" fmla="*/ 21 h 73"/>
                  <a:gd name="T16" fmla="*/ 42 w 68"/>
                  <a:gd name="T17" fmla="*/ 25 h 73"/>
                  <a:gd name="T18" fmla="*/ 68 w 68"/>
                  <a:gd name="T19" fmla="*/ 16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8" h="73">
                    <a:moveTo>
                      <a:pt x="68" y="16"/>
                    </a:moveTo>
                    <a:cubicBezTo>
                      <a:pt x="65" y="25"/>
                      <a:pt x="60" y="33"/>
                      <a:pt x="51" y="37"/>
                    </a:cubicBezTo>
                    <a:cubicBezTo>
                      <a:pt x="47" y="39"/>
                      <a:pt x="44" y="43"/>
                      <a:pt x="39" y="43"/>
                    </a:cubicBezTo>
                    <a:cubicBezTo>
                      <a:pt x="32" y="39"/>
                      <a:pt x="25" y="39"/>
                      <a:pt x="18" y="43"/>
                    </a:cubicBezTo>
                    <a:cubicBezTo>
                      <a:pt x="7" y="50"/>
                      <a:pt x="14" y="61"/>
                      <a:pt x="12" y="70"/>
                    </a:cubicBezTo>
                    <a:cubicBezTo>
                      <a:pt x="11" y="71"/>
                      <a:pt x="11" y="73"/>
                      <a:pt x="9" y="73"/>
                    </a:cubicBezTo>
                    <a:cubicBezTo>
                      <a:pt x="0" y="65"/>
                      <a:pt x="1" y="54"/>
                      <a:pt x="10" y="40"/>
                    </a:cubicBezTo>
                    <a:cubicBezTo>
                      <a:pt x="15" y="34"/>
                      <a:pt x="20" y="28"/>
                      <a:pt x="24" y="21"/>
                    </a:cubicBezTo>
                    <a:cubicBezTo>
                      <a:pt x="32" y="8"/>
                      <a:pt x="36" y="23"/>
                      <a:pt x="42" y="25"/>
                    </a:cubicBezTo>
                    <a:cubicBezTo>
                      <a:pt x="52" y="24"/>
                      <a:pt x="53" y="0"/>
                      <a:pt x="68" y="16"/>
                    </a:cubicBezTo>
                    <a:close/>
                  </a:path>
                </a:pathLst>
              </a:cu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22" name="Freeform 525"/>
              <p:cNvSpPr>
                <a:spLocks/>
              </p:cNvSpPr>
              <p:nvPr userDrawn="1"/>
            </p:nvSpPr>
            <p:spPr bwMode="auto">
              <a:xfrm>
                <a:off x="4844" y="661"/>
                <a:ext cx="112" cy="97"/>
              </a:xfrm>
              <a:custGeom>
                <a:avLst/>
                <a:gdLst>
                  <a:gd name="T0" fmla="*/ 70 w 76"/>
                  <a:gd name="T1" fmla="*/ 10 h 66"/>
                  <a:gd name="T2" fmla="*/ 53 w 76"/>
                  <a:gd name="T3" fmla="*/ 24 h 66"/>
                  <a:gd name="T4" fmla="*/ 44 w 76"/>
                  <a:gd name="T5" fmla="*/ 39 h 66"/>
                  <a:gd name="T6" fmla="*/ 55 w 76"/>
                  <a:gd name="T7" fmla="*/ 52 h 66"/>
                  <a:gd name="T8" fmla="*/ 76 w 76"/>
                  <a:gd name="T9" fmla="*/ 59 h 66"/>
                  <a:gd name="T10" fmla="*/ 67 w 76"/>
                  <a:gd name="T11" fmla="*/ 62 h 66"/>
                  <a:gd name="T12" fmla="*/ 52 w 76"/>
                  <a:gd name="T13" fmla="*/ 57 h 66"/>
                  <a:gd name="T14" fmla="*/ 26 w 76"/>
                  <a:gd name="T15" fmla="*/ 49 h 66"/>
                  <a:gd name="T16" fmla="*/ 4 w 76"/>
                  <a:gd name="T17" fmla="*/ 34 h 66"/>
                  <a:gd name="T18" fmla="*/ 7 w 76"/>
                  <a:gd name="T19" fmla="*/ 10 h 66"/>
                  <a:gd name="T20" fmla="*/ 34 w 76"/>
                  <a:gd name="T21" fmla="*/ 5 h 66"/>
                  <a:gd name="T22" fmla="*/ 67 w 76"/>
                  <a:gd name="T23" fmla="*/ 7 h 66"/>
                  <a:gd name="T24" fmla="*/ 70 w 76"/>
                  <a:gd name="T25" fmla="*/ 1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6" h="66">
                    <a:moveTo>
                      <a:pt x="70" y="10"/>
                    </a:moveTo>
                    <a:cubicBezTo>
                      <a:pt x="65" y="16"/>
                      <a:pt x="59" y="20"/>
                      <a:pt x="53" y="24"/>
                    </a:cubicBezTo>
                    <a:cubicBezTo>
                      <a:pt x="46" y="27"/>
                      <a:pt x="43" y="32"/>
                      <a:pt x="44" y="39"/>
                    </a:cubicBezTo>
                    <a:cubicBezTo>
                      <a:pt x="44" y="46"/>
                      <a:pt x="49" y="50"/>
                      <a:pt x="55" y="52"/>
                    </a:cubicBezTo>
                    <a:cubicBezTo>
                      <a:pt x="62" y="55"/>
                      <a:pt x="69" y="57"/>
                      <a:pt x="76" y="59"/>
                    </a:cubicBezTo>
                    <a:cubicBezTo>
                      <a:pt x="75" y="66"/>
                      <a:pt x="70" y="62"/>
                      <a:pt x="67" y="62"/>
                    </a:cubicBezTo>
                    <a:cubicBezTo>
                      <a:pt x="61" y="62"/>
                      <a:pt x="56" y="60"/>
                      <a:pt x="52" y="57"/>
                    </a:cubicBezTo>
                    <a:cubicBezTo>
                      <a:pt x="44" y="50"/>
                      <a:pt x="37" y="47"/>
                      <a:pt x="26" y="49"/>
                    </a:cubicBezTo>
                    <a:cubicBezTo>
                      <a:pt x="15" y="51"/>
                      <a:pt x="8" y="44"/>
                      <a:pt x="4" y="34"/>
                    </a:cubicBezTo>
                    <a:cubicBezTo>
                      <a:pt x="0" y="25"/>
                      <a:pt x="1" y="16"/>
                      <a:pt x="7" y="10"/>
                    </a:cubicBezTo>
                    <a:cubicBezTo>
                      <a:pt x="15" y="1"/>
                      <a:pt x="25" y="0"/>
                      <a:pt x="34" y="5"/>
                    </a:cubicBezTo>
                    <a:cubicBezTo>
                      <a:pt x="45" y="12"/>
                      <a:pt x="56" y="10"/>
                      <a:pt x="67" y="7"/>
                    </a:cubicBezTo>
                    <a:cubicBezTo>
                      <a:pt x="70" y="5"/>
                      <a:pt x="70" y="7"/>
                      <a:pt x="70" y="10"/>
                    </a:cubicBezTo>
                    <a:close/>
                  </a:path>
                </a:pathLst>
              </a:custGeom>
              <a:solidFill>
                <a:srgbClr val="234B5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23" name="Freeform 526"/>
              <p:cNvSpPr>
                <a:spLocks/>
              </p:cNvSpPr>
              <p:nvPr userDrawn="1"/>
            </p:nvSpPr>
            <p:spPr bwMode="auto">
              <a:xfrm>
                <a:off x="5322" y="478"/>
                <a:ext cx="140" cy="124"/>
              </a:xfrm>
              <a:custGeom>
                <a:avLst/>
                <a:gdLst>
                  <a:gd name="T0" fmla="*/ 0 w 95"/>
                  <a:gd name="T1" fmla="*/ 80 h 84"/>
                  <a:gd name="T2" fmla="*/ 19 w 95"/>
                  <a:gd name="T3" fmla="*/ 71 h 84"/>
                  <a:gd name="T4" fmla="*/ 33 w 95"/>
                  <a:gd name="T5" fmla="*/ 56 h 84"/>
                  <a:gd name="T6" fmla="*/ 37 w 95"/>
                  <a:gd name="T7" fmla="*/ 48 h 84"/>
                  <a:gd name="T8" fmla="*/ 73 w 95"/>
                  <a:gd name="T9" fmla="*/ 24 h 84"/>
                  <a:gd name="T10" fmla="*/ 77 w 95"/>
                  <a:gd name="T11" fmla="*/ 11 h 84"/>
                  <a:gd name="T12" fmla="*/ 90 w 95"/>
                  <a:gd name="T13" fmla="*/ 5 h 84"/>
                  <a:gd name="T14" fmla="*/ 87 w 95"/>
                  <a:gd name="T15" fmla="*/ 21 h 84"/>
                  <a:gd name="T16" fmla="*/ 31 w 95"/>
                  <a:gd name="T17" fmla="*/ 76 h 84"/>
                  <a:gd name="T18" fmla="*/ 0 w 95"/>
                  <a:gd name="T19" fmla="*/ 8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5" h="84">
                    <a:moveTo>
                      <a:pt x="0" y="80"/>
                    </a:moveTo>
                    <a:cubicBezTo>
                      <a:pt x="4" y="72"/>
                      <a:pt x="11" y="71"/>
                      <a:pt x="19" y="71"/>
                    </a:cubicBezTo>
                    <a:cubicBezTo>
                      <a:pt x="28" y="71"/>
                      <a:pt x="37" y="70"/>
                      <a:pt x="33" y="56"/>
                    </a:cubicBezTo>
                    <a:cubicBezTo>
                      <a:pt x="32" y="53"/>
                      <a:pt x="34" y="48"/>
                      <a:pt x="37" y="48"/>
                    </a:cubicBezTo>
                    <a:cubicBezTo>
                      <a:pt x="55" y="49"/>
                      <a:pt x="58" y="28"/>
                      <a:pt x="73" y="24"/>
                    </a:cubicBezTo>
                    <a:cubicBezTo>
                      <a:pt x="79" y="23"/>
                      <a:pt x="77" y="15"/>
                      <a:pt x="77" y="11"/>
                    </a:cubicBezTo>
                    <a:cubicBezTo>
                      <a:pt x="80" y="6"/>
                      <a:pt x="84" y="0"/>
                      <a:pt x="90" y="5"/>
                    </a:cubicBezTo>
                    <a:cubicBezTo>
                      <a:pt x="95" y="10"/>
                      <a:pt x="91" y="16"/>
                      <a:pt x="87" y="21"/>
                    </a:cubicBezTo>
                    <a:cubicBezTo>
                      <a:pt x="70" y="40"/>
                      <a:pt x="48" y="55"/>
                      <a:pt x="31" y="76"/>
                    </a:cubicBezTo>
                    <a:cubicBezTo>
                      <a:pt x="25" y="83"/>
                      <a:pt x="11" y="84"/>
                      <a:pt x="0" y="80"/>
                    </a:cubicBezTo>
                    <a:close/>
                  </a:path>
                </a:pathLst>
              </a:cu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24" name="Freeform 527"/>
              <p:cNvSpPr>
                <a:spLocks/>
              </p:cNvSpPr>
              <p:nvPr userDrawn="1"/>
            </p:nvSpPr>
            <p:spPr bwMode="auto">
              <a:xfrm>
                <a:off x="5079" y="2730"/>
                <a:ext cx="118" cy="118"/>
              </a:xfrm>
              <a:custGeom>
                <a:avLst/>
                <a:gdLst>
                  <a:gd name="T0" fmla="*/ 0 w 80"/>
                  <a:gd name="T1" fmla="*/ 80 h 80"/>
                  <a:gd name="T2" fmla="*/ 9 w 80"/>
                  <a:gd name="T3" fmla="*/ 69 h 80"/>
                  <a:gd name="T4" fmla="*/ 18 w 80"/>
                  <a:gd name="T5" fmla="*/ 40 h 80"/>
                  <a:gd name="T6" fmla="*/ 38 w 80"/>
                  <a:gd name="T7" fmla="*/ 17 h 80"/>
                  <a:gd name="T8" fmla="*/ 80 w 80"/>
                  <a:gd name="T9" fmla="*/ 0 h 80"/>
                  <a:gd name="T10" fmla="*/ 60 w 80"/>
                  <a:gd name="T11" fmla="*/ 21 h 80"/>
                  <a:gd name="T12" fmla="*/ 53 w 80"/>
                  <a:gd name="T13" fmla="*/ 31 h 80"/>
                  <a:gd name="T14" fmla="*/ 32 w 80"/>
                  <a:gd name="T15" fmla="*/ 53 h 80"/>
                  <a:gd name="T16" fmla="*/ 21 w 80"/>
                  <a:gd name="T17" fmla="*/ 61 h 80"/>
                  <a:gd name="T18" fmla="*/ 0 w 80"/>
                  <a:gd name="T19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0" h="80">
                    <a:moveTo>
                      <a:pt x="0" y="80"/>
                    </a:moveTo>
                    <a:cubicBezTo>
                      <a:pt x="3" y="76"/>
                      <a:pt x="6" y="72"/>
                      <a:pt x="9" y="69"/>
                    </a:cubicBezTo>
                    <a:cubicBezTo>
                      <a:pt x="17" y="60"/>
                      <a:pt x="21" y="52"/>
                      <a:pt x="18" y="40"/>
                    </a:cubicBezTo>
                    <a:cubicBezTo>
                      <a:pt x="14" y="26"/>
                      <a:pt x="24" y="14"/>
                      <a:pt x="38" y="17"/>
                    </a:cubicBezTo>
                    <a:cubicBezTo>
                      <a:pt x="55" y="20"/>
                      <a:pt x="68" y="15"/>
                      <a:pt x="80" y="0"/>
                    </a:cubicBezTo>
                    <a:cubicBezTo>
                      <a:pt x="77" y="13"/>
                      <a:pt x="73" y="22"/>
                      <a:pt x="60" y="21"/>
                    </a:cubicBezTo>
                    <a:cubicBezTo>
                      <a:pt x="54" y="21"/>
                      <a:pt x="53" y="25"/>
                      <a:pt x="53" y="31"/>
                    </a:cubicBezTo>
                    <a:cubicBezTo>
                      <a:pt x="54" y="50"/>
                      <a:pt x="50" y="55"/>
                      <a:pt x="32" y="53"/>
                    </a:cubicBezTo>
                    <a:cubicBezTo>
                      <a:pt x="25" y="53"/>
                      <a:pt x="24" y="57"/>
                      <a:pt x="21" y="61"/>
                    </a:cubicBezTo>
                    <a:cubicBezTo>
                      <a:pt x="17" y="70"/>
                      <a:pt x="10" y="77"/>
                      <a:pt x="0" y="80"/>
                    </a:cubicBezTo>
                    <a:close/>
                  </a:path>
                </a:pathLst>
              </a:custGeom>
              <a:solidFill>
                <a:srgbClr val="2E56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25" name="Freeform 528"/>
              <p:cNvSpPr>
                <a:spLocks/>
              </p:cNvSpPr>
              <p:nvPr userDrawn="1"/>
            </p:nvSpPr>
            <p:spPr bwMode="auto">
              <a:xfrm>
                <a:off x="4956" y="850"/>
                <a:ext cx="80" cy="73"/>
              </a:xfrm>
              <a:custGeom>
                <a:avLst/>
                <a:gdLst>
                  <a:gd name="T0" fmla="*/ 0 w 54"/>
                  <a:gd name="T1" fmla="*/ 36 h 50"/>
                  <a:gd name="T2" fmla="*/ 42 w 54"/>
                  <a:gd name="T3" fmla="*/ 6 h 50"/>
                  <a:gd name="T4" fmla="*/ 47 w 54"/>
                  <a:gd name="T5" fmla="*/ 0 h 50"/>
                  <a:gd name="T6" fmla="*/ 53 w 54"/>
                  <a:gd name="T7" fmla="*/ 32 h 50"/>
                  <a:gd name="T8" fmla="*/ 36 w 54"/>
                  <a:gd name="T9" fmla="*/ 46 h 50"/>
                  <a:gd name="T10" fmla="*/ 18 w 54"/>
                  <a:gd name="T11" fmla="*/ 47 h 50"/>
                  <a:gd name="T12" fmla="*/ 0 w 54"/>
                  <a:gd name="T13" fmla="*/ 36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50">
                    <a:moveTo>
                      <a:pt x="0" y="36"/>
                    </a:moveTo>
                    <a:cubicBezTo>
                      <a:pt x="16" y="36"/>
                      <a:pt x="36" y="22"/>
                      <a:pt x="42" y="6"/>
                    </a:cubicBezTo>
                    <a:cubicBezTo>
                      <a:pt x="43" y="3"/>
                      <a:pt x="45" y="1"/>
                      <a:pt x="47" y="0"/>
                    </a:cubicBezTo>
                    <a:cubicBezTo>
                      <a:pt x="52" y="10"/>
                      <a:pt x="52" y="21"/>
                      <a:pt x="53" y="32"/>
                    </a:cubicBezTo>
                    <a:cubicBezTo>
                      <a:pt x="54" y="41"/>
                      <a:pt x="49" y="50"/>
                      <a:pt x="36" y="46"/>
                    </a:cubicBezTo>
                    <a:cubicBezTo>
                      <a:pt x="30" y="44"/>
                      <a:pt x="24" y="48"/>
                      <a:pt x="18" y="47"/>
                    </a:cubicBezTo>
                    <a:cubicBezTo>
                      <a:pt x="11" y="46"/>
                      <a:pt x="3" y="44"/>
                      <a:pt x="0" y="36"/>
                    </a:cubicBezTo>
                    <a:close/>
                  </a:path>
                </a:pathLst>
              </a:cu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26" name="Freeform 529"/>
              <p:cNvSpPr>
                <a:spLocks/>
              </p:cNvSpPr>
              <p:nvPr userDrawn="1"/>
            </p:nvSpPr>
            <p:spPr bwMode="auto">
              <a:xfrm>
                <a:off x="5008" y="2743"/>
                <a:ext cx="80" cy="132"/>
              </a:xfrm>
              <a:custGeom>
                <a:avLst/>
                <a:gdLst>
                  <a:gd name="T0" fmla="*/ 45 w 54"/>
                  <a:gd name="T1" fmla="*/ 88 h 89"/>
                  <a:gd name="T2" fmla="*/ 38 w 54"/>
                  <a:gd name="T3" fmla="*/ 69 h 89"/>
                  <a:gd name="T4" fmla="*/ 31 w 54"/>
                  <a:gd name="T5" fmla="*/ 60 h 89"/>
                  <a:gd name="T6" fmla="*/ 18 w 54"/>
                  <a:gd name="T7" fmla="*/ 30 h 89"/>
                  <a:gd name="T8" fmla="*/ 13 w 54"/>
                  <a:gd name="T9" fmla="*/ 21 h 89"/>
                  <a:gd name="T10" fmla="*/ 1 w 54"/>
                  <a:gd name="T11" fmla="*/ 0 h 89"/>
                  <a:gd name="T12" fmla="*/ 34 w 54"/>
                  <a:gd name="T13" fmla="*/ 24 h 89"/>
                  <a:gd name="T14" fmla="*/ 48 w 54"/>
                  <a:gd name="T15" fmla="*/ 52 h 89"/>
                  <a:gd name="T16" fmla="*/ 48 w 54"/>
                  <a:gd name="T17" fmla="*/ 71 h 89"/>
                  <a:gd name="T18" fmla="*/ 48 w 54"/>
                  <a:gd name="T19" fmla="*/ 71 h 89"/>
                  <a:gd name="T20" fmla="*/ 48 w 54"/>
                  <a:gd name="T21" fmla="*/ 85 h 89"/>
                  <a:gd name="T22" fmla="*/ 45 w 54"/>
                  <a:gd name="T23" fmla="*/ 88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" h="89">
                    <a:moveTo>
                      <a:pt x="45" y="88"/>
                    </a:moveTo>
                    <a:cubicBezTo>
                      <a:pt x="41" y="83"/>
                      <a:pt x="36" y="78"/>
                      <a:pt x="38" y="69"/>
                    </a:cubicBezTo>
                    <a:cubicBezTo>
                      <a:pt x="39" y="64"/>
                      <a:pt x="35" y="62"/>
                      <a:pt x="31" y="60"/>
                    </a:cubicBezTo>
                    <a:cubicBezTo>
                      <a:pt x="11" y="54"/>
                      <a:pt x="8" y="48"/>
                      <a:pt x="18" y="30"/>
                    </a:cubicBezTo>
                    <a:cubicBezTo>
                      <a:pt x="21" y="23"/>
                      <a:pt x="16" y="22"/>
                      <a:pt x="13" y="21"/>
                    </a:cubicBezTo>
                    <a:cubicBezTo>
                      <a:pt x="2" y="18"/>
                      <a:pt x="0" y="10"/>
                      <a:pt x="1" y="0"/>
                    </a:cubicBezTo>
                    <a:cubicBezTo>
                      <a:pt x="10" y="12"/>
                      <a:pt x="19" y="21"/>
                      <a:pt x="34" y="24"/>
                    </a:cubicBezTo>
                    <a:cubicBezTo>
                      <a:pt x="49" y="26"/>
                      <a:pt x="54" y="37"/>
                      <a:pt x="48" y="52"/>
                    </a:cubicBezTo>
                    <a:cubicBezTo>
                      <a:pt x="46" y="58"/>
                      <a:pt x="39" y="65"/>
                      <a:pt x="48" y="71"/>
                    </a:cubicBezTo>
                    <a:cubicBezTo>
                      <a:pt x="48" y="71"/>
                      <a:pt x="48" y="71"/>
                      <a:pt x="48" y="71"/>
                    </a:cubicBezTo>
                    <a:cubicBezTo>
                      <a:pt x="44" y="76"/>
                      <a:pt x="44" y="80"/>
                      <a:pt x="48" y="85"/>
                    </a:cubicBezTo>
                    <a:cubicBezTo>
                      <a:pt x="49" y="89"/>
                      <a:pt x="48" y="89"/>
                      <a:pt x="45" y="88"/>
                    </a:cubicBezTo>
                    <a:close/>
                  </a:path>
                </a:pathLst>
              </a:custGeom>
              <a:solidFill>
                <a:srgbClr val="2E56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27" name="Freeform 530"/>
              <p:cNvSpPr>
                <a:spLocks/>
              </p:cNvSpPr>
              <p:nvPr userDrawn="1"/>
            </p:nvSpPr>
            <p:spPr bwMode="auto">
              <a:xfrm>
                <a:off x="5253" y="591"/>
                <a:ext cx="124" cy="105"/>
              </a:xfrm>
              <a:custGeom>
                <a:avLst/>
                <a:gdLst>
                  <a:gd name="T0" fmla="*/ 9 w 84"/>
                  <a:gd name="T1" fmla="*/ 0 h 71"/>
                  <a:gd name="T2" fmla="*/ 23 w 84"/>
                  <a:gd name="T3" fmla="*/ 11 h 71"/>
                  <a:gd name="T4" fmla="*/ 49 w 84"/>
                  <a:gd name="T5" fmla="*/ 22 h 71"/>
                  <a:gd name="T6" fmla="*/ 84 w 84"/>
                  <a:gd name="T7" fmla="*/ 11 h 71"/>
                  <a:gd name="T8" fmla="*/ 41 w 84"/>
                  <a:gd name="T9" fmla="*/ 31 h 71"/>
                  <a:gd name="T10" fmla="*/ 23 w 84"/>
                  <a:gd name="T11" fmla="*/ 51 h 71"/>
                  <a:gd name="T12" fmla="*/ 23 w 84"/>
                  <a:gd name="T13" fmla="*/ 63 h 71"/>
                  <a:gd name="T14" fmla="*/ 9 w 84"/>
                  <a:gd name="T15" fmla="*/ 69 h 71"/>
                  <a:gd name="T16" fmla="*/ 2 w 84"/>
                  <a:gd name="T17" fmla="*/ 49 h 71"/>
                  <a:gd name="T18" fmla="*/ 4 w 84"/>
                  <a:gd name="T19" fmla="*/ 39 h 71"/>
                  <a:gd name="T20" fmla="*/ 8 w 84"/>
                  <a:gd name="T21" fmla="*/ 6 h 71"/>
                  <a:gd name="T22" fmla="*/ 9 w 84"/>
                  <a:gd name="T23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4" h="71">
                    <a:moveTo>
                      <a:pt x="9" y="0"/>
                    </a:moveTo>
                    <a:cubicBezTo>
                      <a:pt x="15" y="2"/>
                      <a:pt x="21" y="5"/>
                      <a:pt x="23" y="11"/>
                    </a:cubicBezTo>
                    <a:cubicBezTo>
                      <a:pt x="28" y="26"/>
                      <a:pt x="39" y="25"/>
                      <a:pt x="49" y="22"/>
                    </a:cubicBezTo>
                    <a:cubicBezTo>
                      <a:pt x="60" y="19"/>
                      <a:pt x="71" y="16"/>
                      <a:pt x="84" y="11"/>
                    </a:cubicBezTo>
                    <a:cubicBezTo>
                      <a:pt x="71" y="26"/>
                      <a:pt x="58" y="32"/>
                      <a:pt x="41" y="31"/>
                    </a:cubicBezTo>
                    <a:cubicBezTo>
                      <a:pt x="22" y="29"/>
                      <a:pt x="20" y="32"/>
                      <a:pt x="23" y="51"/>
                    </a:cubicBezTo>
                    <a:cubicBezTo>
                      <a:pt x="23" y="55"/>
                      <a:pt x="23" y="59"/>
                      <a:pt x="23" y="63"/>
                    </a:cubicBezTo>
                    <a:cubicBezTo>
                      <a:pt x="18" y="66"/>
                      <a:pt x="15" y="71"/>
                      <a:pt x="9" y="69"/>
                    </a:cubicBezTo>
                    <a:cubicBezTo>
                      <a:pt x="12" y="61"/>
                      <a:pt x="8" y="54"/>
                      <a:pt x="2" y="49"/>
                    </a:cubicBezTo>
                    <a:cubicBezTo>
                      <a:pt x="3" y="45"/>
                      <a:pt x="0" y="41"/>
                      <a:pt x="4" y="39"/>
                    </a:cubicBezTo>
                    <a:cubicBezTo>
                      <a:pt x="19" y="28"/>
                      <a:pt x="20" y="24"/>
                      <a:pt x="8" y="6"/>
                    </a:cubicBezTo>
                    <a:cubicBezTo>
                      <a:pt x="7" y="4"/>
                      <a:pt x="7" y="2"/>
                      <a:pt x="9" y="0"/>
                    </a:cubicBezTo>
                    <a:close/>
                  </a:path>
                </a:pathLst>
              </a:custGeom>
              <a:solidFill>
                <a:srgbClr val="4B74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28" name="Freeform 531"/>
              <p:cNvSpPr>
                <a:spLocks/>
              </p:cNvSpPr>
              <p:nvPr userDrawn="1"/>
            </p:nvSpPr>
            <p:spPr bwMode="auto">
              <a:xfrm>
                <a:off x="4990" y="2918"/>
                <a:ext cx="86" cy="147"/>
              </a:xfrm>
              <a:custGeom>
                <a:avLst/>
                <a:gdLst>
                  <a:gd name="T0" fmla="*/ 4 w 58"/>
                  <a:gd name="T1" fmla="*/ 10 h 100"/>
                  <a:gd name="T2" fmla="*/ 12 w 58"/>
                  <a:gd name="T3" fmla="*/ 4 h 100"/>
                  <a:gd name="T4" fmla="*/ 21 w 58"/>
                  <a:gd name="T5" fmla="*/ 13 h 100"/>
                  <a:gd name="T6" fmla="*/ 38 w 58"/>
                  <a:gd name="T7" fmla="*/ 22 h 100"/>
                  <a:gd name="T8" fmla="*/ 58 w 58"/>
                  <a:gd name="T9" fmla="*/ 26 h 100"/>
                  <a:gd name="T10" fmla="*/ 44 w 58"/>
                  <a:gd name="T11" fmla="*/ 33 h 100"/>
                  <a:gd name="T12" fmla="*/ 26 w 58"/>
                  <a:gd name="T13" fmla="*/ 40 h 100"/>
                  <a:gd name="T14" fmla="*/ 18 w 58"/>
                  <a:gd name="T15" fmla="*/ 79 h 100"/>
                  <a:gd name="T16" fmla="*/ 23 w 58"/>
                  <a:gd name="T17" fmla="*/ 94 h 100"/>
                  <a:gd name="T18" fmla="*/ 16 w 58"/>
                  <a:gd name="T19" fmla="*/ 97 h 100"/>
                  <a:gd name="T20" fmla="*/ 12 w 58"/>
                  <a:gd name="T21" fmla="*/ 46 h 100"/>
                  <a:gd name="T22" fmla="*/ 4 w 58"/>
                  <a:gd name="T23" fmla="*/ 1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8" h="100">
                    <a:moveTo>
                      <a:pt x="4" y="10"/>
                    </a:moveTo>
                    <a:cubicBezTo>
                      <a:pt x="0" y="0"/>
                      <a:pt x="9" y="5"/>
                      <a:pt x="12" y="4"/>
                    </a:cubicBezTo>
                    <a:cubicBezTo>
                      <a:pt x="21" y="0"/>
                      <a:pt x="16" y="12"/>
                      <a:pt x="21" y="13"/>
                    </a:cubicBezTo>
                    <a:cubicBezTo>
                      <a:pt x="24" y="21"/>
                      <a:pt x="31" y="23"/>
                      <a:pt x="38" y="22"/>
                    </a:cubicBezTo>
                    <a:cubicBezTo>
                      <a:pt x="45" y="21"/>
                      <a:pt x="53" y="17"/>
                      <a:pt x="58" y="26"/>
                    </a:cubicBezTo>
                    <a:cubicBezTo>
                      <a:pt x="55" y="33"/>
                      <a:pt x="49" y="31"/>
                      <a:pt x="44" y="33"/>
                    </a:cubicBezTo>
                    <a:cubicBezTo>
                      <a:pt x="38" y="36"/>
                      <a:pt x="29" y="31"/>
                      <a:pt x="26" y="40"/>
                    </a:cubicBezTo>
                    <a:cubicBezTo>
                      <a:pt x="22" y="53"/>
                      <a:pt x="13" y="64"/>
                      <a:pt x="18" y="79"/>
                    </a:cubicBezTo>
                    <a:cubicBezTo>
                      <a:pt x="20" y="84"/>
                      <a:pt x="23" y="89"/>
                      <a:pt x="23" y="94"/>
                    </a:cubicBezTo>
                    <a:cubicBezTo>
                      <a:pt x="22" y="98"/>
                      <a:pt x="20" y="100"/>
                      <a:pt x="16" y="97"/>
                    </a:cubicBezTo>
                    <a:cubicBezTo>
                      <a:pt x="5" y="81"/>
                      <a:pt x="2" y="63"/>
                      <a:pt x="12" y="46"/>
                    </a:cubicBezTo>
                    <a:cubicBezTo>
                      <a:pt x="22" y="30"/>
                      <a:pt x="10" y="21"/>
                      <a:pt x="4" y="10"/>
                    </a:cubicBezTo>
                    <a:close/>
                  </a:path>
                </a:pathLst>
              </a:custGeom>
              <a:solidFill>
                <a:srgbClr val="2745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29" name="Freeform 532"/>
              <p:cNvSpPr>
                <a:spLocks/>
              </p:cNvSpPr>
              <p:nvPr userDrawn="1"/>
            </p:nvSpPr>
            <p:spPr bwMode="auto">
              <a:xfrm>
                <a:off x="5215" y="2771"/>
                <a:ext cx="90" cy="104"/>
              </a:xfrm>
              <a:custGeom>
                <a:avLst/>
                <a:gdLst>
                  <a:gd name="T0" fmla="*/ 58 w 61"/>
                  <a:gd name="T1" fmla="*/ 0 h 70"/>
                  <a:gd name="T2" fmla="*/ 61 w 61"/>
                  <a:gd name="T3" fmla="*/ 3 h 70"/>
                  <a:gd name="T4" fmla="*/ 35 w 61"/>
                  <a:gd name="T5" fmla="*/ 37 h 70"/>
                  <a:gd name="T6" fmla="*/ 29 w 61"/>
                  <a:gd name="T7" fmla="*/ 45 h 70"/>
                  <a:gd name="T8" fmla="*/ 14 w 61"/>
                  <a:gd name="T9" fmla="*/ 53 h 70"/>
                  <a:gd name="T10" fmla="*/ 8 w 61"/>
                  <a:gd name="T11" fmla="*/ 69 h 70"/>
                  <a:gd name="T12" fmla="*/ 5 w 61"/>
                  <a:gd name="T13" fmla="*/ 67 h 70"/>
                  <a:gd name="T14" fmla="*/ 6 w 61"/>
                  <a:gd name="T15" fmla="*/ 36 h 70"/>
                  <a:gd name="T16" fmla="*/ 13 w 61"/>
                  <a:gd name="T17" fmla="*/ 8 h 70"/>
                  <a:gd name="T18" fmla="*/ 39 w 61"/>
                  <a:gd name="T19" fmla="*/ 21 h 70"/>
                  <a:gd name="T20" fmla="*/ 58 w 61"/>
                  <a:gd name="T2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1" h="70">
                    <a:moveTo>
                      <a:pt x="58" y="0"/>
                    </a:moveTo>
                    <a:cubicBezTo>
                      <a:pt x="59" y="1"/>
                      <a:pt x="60" y="2"/>
                      <a:pt x="61" y="3"/>
                    </a:cubicBezTo>
                    <a:cubicBezTo>
                      <a:pt x="53" y="14"/>
                      <a:pt x="44" y="26"/>
                      <a:pt x="35" y="37"/>
                    </a:cubicBezTo>
                    <a:cubicBezTo>
                      <a:pt x="31" y="38"/>
                      <a:pt x="37" y="47"/>
                      <a:pt x="29" y="45"/>
                    </a:cubicBezTo>
                    <a:cubicBezTo>
                      <a:pt x="21" y="41"/>
                      <a:pt x="14" y="42"/>
                      <a:pt x="14" y="53"/>
                    </a:cubicBezTo>
                    <a:cubicBezTo>
                      <a:pt x="14" y="60"/>
                      <a:pt x="11" y="64"/>
                      <a:pt x="8" y="69"/>
                    </a:cubicBezTo>
                    <a:cubicBezTo>
                      <a:pt x="5" y="70"/>
                      <a:pt x="4" y="70"/>
                      <a:pt x="5" y="67"/>
                    </a:cubicBezTo>
                    <a:cubicBezTo>
                      <a:pt x="8" y="56"/>
                      <a:pt x="11" y="46"/>
                      <a:pt x="6" y="36"/>
                    </a:cubicBezTo>
                    <a:cubicBezTo>
                      <a:pt x="0" y="25"/>
                      <a:pt x="1" y="14"/>
                      <a:pt x="13" y="8"/>
                    </a:cubicBezTo>
                    <a:cubicBezTo>
                      <a:pt x="25" y="2"/>
                      <a:pt x="34" y="9"/>
                      <a:pt x="39" y="21"/>
                    </a:cubicBezTo>
                    <a:cubicBezTo>
                      <a:pt x="48" y="16"/>
                      <a:pt x="52" y="7"/>
                      <a:pt x="58" y="0"/>
                    </a:cubicBezTo>
                    <a:close/>
                  </a:path>
                </a:pathLst>
              </a:custGeom>
              <a:solidFill>
                <a:srgbClr val="2B5F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30" name="Freeform 533"/>
              <p:cNvSpPr>
                <a:spLocks/>
              </p:cNvSpPr>
              <p:nvPr userDrawn="1"/>
            </p:nvSpPr>
            <p:spPr bwMode="auto">
              <a:xfrm>
                <a:off x="5462" y="1844"/>
                <a:ext cx="92" cy="107"/>
              </a:xfrm>
              <a:custGeom>
                <a:avLst/>
                <a:gdLst>
                  <a:gd name="T0" fmla="*/ 15 w 62"/>
                  <a:gd name="T1" fmla="*/ 8 h 72"/>
                  <a:gd name="T2" fmla="*/ 24 w 62"/>
                  <a:gd name="T3" fmla="*/ 28 h 72"/>
                  <a:gd name="T4" fmla="*/ 46 w 62"/>
                  <a:gd name="T5" fmla="*/ 31 h 72"/>
                  <a:gd name="T6" fmla="*/ 60 w 62"/>
                  <a:gd name="T7" fmla="*/ 1 h 72"/>
                  <a:gd name="T8" fmla="*/ 62 w 62"/>
                  <a:gd name="T9" fmla="*/ 1 h 72"/>
                  <a:gd name="T10" fmla="*/ 43 w 62"/>
                  <a:gd name="T11" fmla="*/ 41 h 72"/>
                  <a:gd name="T12" fmla="*/ 39 w 62"/>
                  <a:gd name="T13" fmla="*/ 54 h 72"/>
                  <a:gd name="T14" fmla="*/ 24 w 62"/>
                  <a:gd name="T15" fmla="*/ 70 h 72"/>
                  <a:gd name="T16" fmla="*/ 6 w 62"/>
                  <a:gd name="T17" fmla="*/ 64 h 72"/>
                  <a:gd name="T18" fmla="*/ 6 w 62"/>
                  <a:gd name="T19" fmla="*/ 42 h 72"/>
                  <a:gd name="T20" fmla="*/ 11 w 62"/>
                  <a:gd name="T21" fmla="*/ 11 h 72"/>
                  <a:gd name="T22" fmla="*/ 15 w 62"/>
                  <a:gd name="T23" fmla="*/ 8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2" h="72">
                    <a:moveTo>
                      <a:pt x="15" y="8"/>
                    </a:moveTo>
                    <a:cubicBezTo>
                      <a:pt x="18" y="14"/>
                      <a:pt x="21" y="21"/>
                      <a:pt x="24" y="28"/>
                    </a:cubicBezTo>
                    <a:cubicBezTo>
                      <a:pt x="29" y="40"/>
                      <a:pt x="38" y="41"/>
                      <a:pt x="46" y="31"/>
                    </a:cubicBezTo>
                    <a:cubicBezTo>
                      <a:pt x="54" y="22"/>
                      <a:pt x="56" y="12"/>
                      <a:pt x="60" y="1"/>
                    </a:cubicBezTo>
                    <a:cubicBezTo>
                      <a:pt x="60" y="0"/>
                      <a:pt x="61" y="0"/>
                      <a:pt x="62" y="1"/>
                    </a:cubicBezTo>
                    <a:cubicBezTo>
                      <a:pt x="58" y="16"/>
                      <a:pt x="58" y="32"/>
                      <a:pt x="43" y="41"/>
                    </a:cubicBezTo>
                    <a:cubicBezTo>
                      <a:pt x="39" y="44"/>
                      <a:pt x="39" y="49"/>
                      <a:pt x="39" y="54"/>
                    </a:cubicBezTo>
                    <a:cubicBezTo>
                      <a:pt x="38" y="63"/>
                      <a:pt x="32" y="68"/>
                      <a:pt x="24" y="70"/>
                    </a:cubicBezTo>
                    <a:cubicBezTo>
                      <a:pt x="17" y="72"/>
                      <a:pt x="10" y="70"/>
                      <a:pt x="6" y="64"/>
                    </a:cubicBezTo>
                    <a:cubicBezTo>
                      <a:pt x="1" y="56"/>
                      <a:pt x="0" y="49"/>
                      <a:pt x="6" y="42"/>
                    </a:cubicBezTo>
                    <a:cubicBezTo>
                      <a:pt x="14" y="32"/>
                      <a:pt x="15" y="22"/>
                      <a:pt x="11" y="11"/>
                    </a:cubicBezTo>
                    <a:cubicBezTo>
                      <a:pt x="10" y="7"/>
                      <a:pt x="12" y="7"/>
                      <a:pt x="15" y="8"/>
                    </a:cubicBezTo>
                    <a:close/>
                  </a:path>
                </a:pathLst>
              </a:custGeom>
              <a:solidFill>
                <a:srgbClr val="2B53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31" name="Freeform 534"/>
              <p:cNvSpPr>
                <a:spLocks/>
              </p:cNvSpPr>
              <p:nvPr userDrawn="1"/>
            </p:nvSpPr>
            <p:spPr bwMode="auto">
              <a:xfrm>
                <a:off x="5367" y="597"/>
                <a:ext cx="87" cy="61"/>
              </a:xfrm>
              <a:custGeom>
                <a:avLst/>
                <a:gdLst>
                  <a:gd name="T0" fmla="*/ 59 w 59"/>
                  <a:gd name="T1" fmla="*/ 11 h 41"/>
                  <a:gd name="T2" fmla="*/ 0 w 59"/>
                  <a:gd name="T3" fmla="*/ 41 h 41"/>
                  <a:gd name="T4" fmla="*/ 43 w 59"/>
                  <a:gd name="T5" fmla="*/ 3 h 41"/>
                  <a:gd name="T6" fmla="*/ 59 w 59"/>
                  <a:gd name="T7" fmla="*/ 1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9" h="41">
                    <a:moveTo>
                      <a:pt x="59" y="11"/>
                    </a:moveTo>
                    <a:cubicBezTo>
                      <a:pt x="41" y="24"/>
                      <a:pt x="24" y="40"/>
                      <a:pt x="0" y="41"/>
                    </a:cubicBezTo>
                    <a:cubicBezTo>
                      <a:pt x="5" y="17"/>
                      <a:pt x="26" y="12"/>
                      <a:pt x="43" y="3"/>
                    </a:cubicBezTo>
                    <a:cubicBezTo>
                      <a:pt x="49" y="0"/>
                      <a:pt x="55" y="5"/>
                      <a:pt x="59" y="11"/>
                    </a:cubicBezTo>
                    <a:close/>
                  </a:path>
                </a:pathLst>
              </a:cu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32" name="Freeform 535"/>
              <p:cNvSpPr>
                <a:spLocks/>
              </p:cNvSpPr>
              <p:nvPr userDrawn="1"/>
            </p:nvSpPr>
            <p:spPr bwMode="auto">
              <a:xfrm>
                <a:off x="5235" y="379"/>
                <a:ext cx="114" cy="71"/>
              </a:xfrm>
              <a:custGeom>
                <a:avLst/>
                <a:gdLst>
                  <a:gd name="T0" fmla="*/ 44 w 77"/>
                  <a:gd name="T1" fmla="*/ 45 h 48"/>
                  <a:gd name="T2" fmla="*/ 42 w 77"/>
                  <a:gd name="T3" fmla="*/ 44 h 48"/>
                  <a:gd name="T4" fmla="*/ 15 w 77"/>
                  <a:gd name="T5" fmla="*/ 28 h 48"/>
                  <a:gd name="T6" fmla="*/ 0 w 77"/>
                  <a:gd name="T7" fmla="*/ 24 h 48"/>
                  <a:gd name="T8" fmla="*/ 6 w 77"/>
                  <a:gd name="T9" fmla="*/ 20 h 48"/>
                  <a:gd name="T10" fmla="*/ 35 w 77"/>
                  <a:gd name="T11" fmla="*/ 11 h 48"/>
                  <a:gd name="T12" fmla="*/ 42 w 77"/>
                  <a:gd name="T13" fmla="*/ 8 h 48"/>
                  <a:gd name="T14" fmla="*/ 70 w 77"/>
                  <a:gd name="T15" fmla="*/ 11 h 48"/>
                  <a:gd name="T16" fmla="*/ 64 w 77"/>
                  <a:gd name="T17" fmla="*/ 40 h 48"/>
                  <a:gd name="T18" fmla="*/ 56 w 77"/>
                  <a:gd name="T19" fmla="*/ 45 h 48"/>
                  <a:gd name="T20" fmla="*/ 44 w 77"/>
                  <a:gd name="T21" fmla="*/ 4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7" h="48">
                    <a:moveTo>
                      <a:pt x="44" y="45"/>
                    </a:moveTo>
                    <a:cubicBezTo>
                      <a:pt x="44" y="44"/>
                      <a:pt x="43" y="44"/>
                      <a:pt x="42" y="44"/>
                    </a:cubicBezTo>
                    <a:cubicBezTo>
                      <a:pt x="37" y="32"/>
                      <a:pt x="26" y="30"/>
                      <a:pt x="15" y="28"/>
                    </a:cubicBezTo>
                    <a:cubicBezTo>
                      <a:pt x="10" y="27"/>
                      <a:pt x="4" y="28"/>
                      <a:pt x="0" y="24"/>
                    </a:cubicBezTo>
                    <a:cubicBezTo>
                      <a:pt x="0" y="18"/>
                      <a:pt x="3" y="19"/>
                      <a:pt x="6" y="20"/>
                    </a:cubicBezTo>
                    <a:cubicBezTo>
                      <a:pt x="17" y="20"/>
                      <a:pt x="27" y="19"/>
                      <a:pt x="35" y="11"/>
                    </a:cubicBezTo>
                    <a:cubicBezTo>
                      <a:pt x="38" y="11"/>
                      <a:pt x="40" y="9"/>
                      <a:pt x="42" y="8"/>
                    </a:cubicBezTo>
                    <a:cubicBezTo>
                      <a:pt x="53" y="0"/>
                      <a:pt x="63" y="2"/>
                      <a:pt x="70" y="11"/>
                    </a:cubicBezTo>
                    <a:cubicBezTo>
                      <a:pt x="77" y="21"/>
                      <a:pt x="74" y="33"/>
                      <a:pt x="64" y="40"/>
                    </a:cubicBezTo>
                    <a:cubicBezTo>
                      <a:pt x="62" y="42"/>
                      <a:pt x="58" y="42"/>
                      <a:pt x="56" y="45"/>
                    </a:cubicBezTo>
                    <a:cubicBezTo>
                      <a:pt x="52" y="48"/>
                      <a:pt x="48" y="44"/>
                      <a:pt x="44" y="45"/>
                    </a:cubicBezTo>
                    <a:close/>
                  </a:path>
                </a:pathLst>
              </a:custGeom>
              <a:solidFill>
                <a:srgbClr val="3D72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33" name="Freeform 536"/>
              <p:cNvSpPr>
                <a:spLocks/>
              </p:cNvSpPr>
              <p:nvPr userDrawn="1"/>
            </p:nvSpPr>
            <p:spPr bwMode="auto">
              <a:xfrm>
                <a:off x="4953" y="2116"/>
                <a:ext cx="99" cy="58"/>
              </a:xfrm>
              <a:custGeom>
                <a:avLst/>
                <a:gdLst>
                  <a:gd name="T0" fmla="*/ 67 w 67"/>
                  <a:gd name="T1" fmla="*/ 19 h 39"/>
                  <a:gd name="T2" fmla="*/ 42 w 67"/>
                  <a:gd name="T3" fmla="*/ 18 h 39"/>
                  <a:gd name="T4" fmla="*/ 24 w 67"/>
                  <a:gd name="T5" fmla="*/ 37 h 39"/>
                  <a:gd name="T6" fmla="*/ 2 w 67"/>
                  <a:gd name="T7" fmla="*/ 22 h 39"/>
                  <a:gd name="T8" fmla="*/ 18 w 67"/>
                  <a:gd name="T9" fmla="*/ 1 h 39"/>
                  <a:gd name="T10" fmla="*/ 37 w 67"/>
                  <a:gd name="T11" fmla="*/ 6 h 39"/>
                  <a:gd name="T12" fmla="*/ 52 w 67"/>
                  <a:gd name="T13" fmla="*/ 14 h 39"/>
                  <a:gd name="T14" fmla="*/ 67 w 67"/>
                  <a:gd name="T15" fmla="*/ 1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7" h="39">
                    <a:moveTo>
                      <a:pt x="67" y="19"/>
                    </a:moveTo>
                    <a:cubicBezTo>
                      <a:pt x="57" y="29"/>
                      <a:pt x="48" y="14"/>
                      <a:pt x="42" y="18"/>
                    </a:cubicBezTo>
                    <a:cubicBezTo>
                      <a:pt x="35" y="22"/>
                      <a:pt x="35" y="34"/>
                      <a:pt x="24" y="37"/>
                    </a:cubicBezTo>
                    <a:cubicBezTo>
                      <a:pt x="15" y="39"/>
                      <a:pt x="4" y="31"/>
                      <a:pt x="2" y="22"/>
                    </a:cubicBezTo>
                    <a:cubicBezTo>
                      <a:pt x="0" y="11"/>
                      <a:pt x="7" y="2"/>
                      <a:pt x="18" y="1"/>
                    </a:cubicBezTo>
                    <a:cubicBezTo>
                      <a:pt x="25" y="0"/>
                      <a:pt x="31" y="1"/>
                      <a:pt x="37" y="6"/>
                    </a:cubicBezTo>
                    <a:cubicBezTo>
                      <a:pt x="41" y="11"/>
                      <a:pt x="46" y="13"/>
                      <a:pt x="52" y="14"/>
                    </a:cubicBezTo>
                    <a:cubicBezTo>
                      <a:pt x="56" y="18"/>
                      <a:pt x="64" y="10"/>
                      <a:pt x="67" y="19"/>
                    </a:cubicBezTo>
                    <a:close/>
                  </a:path>
                </a:pathLst>
              </a:custGeom>
              <a:solidFill>
                <a:srgbClr val="2757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34" name="Freeform 537"/>
              <p:cNvSpPr>
                <a:spLocks/>
              </p:cNvSpPr>
              <p:nvPr userDrawn="1"/>
            </p:nvSpPr>
            <p:spPr bwMode="auto">
              <a:xfrm>
                <a:off x="4999" y="2394"/>
                <a:ext cx="74" cy="87"/>
              </a:xfrm>
              <a:custGeom>
                <a:avLst/>
                <a:gdLst>
                  <a:gd name="T0" fmla="*/ 40 w 50"/>
                  <a:gd name="T1" fmla="*/ 9 h 59"/>
                  <a:gd name="T2" fmla="*/ 40 w 50"/>
                  <a:gd name="T3" fmla="*/ 18 h 59"/>
                  <a:gd name="T4" fmla="*/ 37 w 50"/>
                  <a:gd name="T5" fmla="*/ 52 h 59"/>
                  <a:gd name="T6" fmla="*/ 9 w 50"/>
                  <a:gd name="T7" fmla="*/ 46 h 59"/>
                  <a:gd name="T8" fmla="*/ 17 w 50"/>
                  <a:gd name="T9" fmla="*/ 15 h 59"/>
                  <a:gd name="T10" fmla="*/ 20 w 50"/>
                  <a:gd name="T11" fmla="*/ 13 h 59"/>
                  <a:gd name="T12" fmla="*/ 10 w 50"/>
                  <a:gd name="T13" fmla="*/ 9 h 59"/>
                  <a:gd name="T14" fmla="*/ 24 w 50"/>
                  <a:gd name="T15" fmla="*/ 3 h 59"/>
                  <a:gd name="T16" fmla="*/ 38 w 50"/>
                  <a:gd name="T17" fmla="*/ 0 h 59"/>
                  <a:gd name="T18" fmla="*/ 40 w 50"/>
                  <a:gd name="T19" fmla="*/ 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0" h="59">
                    <a:moveTo>
                      <a:pt x="40" y="9"/>
                    </a:moveTo>
                    <a:cubicBezTo>
                      <a:pt x="34" y="12"/>
                      <a:pt x="38" y="15"/>
                      <a:pt x="40" y="18"/>
                    </a:cubicBezTo>
                    <a:cubicBezTo>
                      <a:pt x="50" y="31"/>
                      <a:pt x="48" y="43"/>
                      <a:pt x="37" y="52"/>
                    </a:cubicBezTo>
                    <a:cubicBezTo>
                      <a:pt x="28" y="59"/>
                      <a:pt x="16" y="56"/>
                      <a:pt x="9" y="46"/>
                    </a:cubicBezTo>
                    <a:cubicBezTo>
                      <a:pt x="0" y="34"/>
                      <a:pt x="3" y="25"/>
                      <a:pt x="17" y="15"/>
                    </a:cubicBezTo>
                    <a:cubicBezTo>
                      <a:pt x="18" y="14"/>
                      <a:pt x="19" y="14"/>
                      <a:pt x="20" y="13"/>
                    </a:cubicBezTo>
                    <a:cubicBezTo>
                      <a:pt x="18" y="7"/>
                      <a:pt x="13" y="10"/>
                      <a:pt x="10" y="9"/>
                    </a:cubicBezTo>
                    <a:cubicBezTo>
                      <a:pt x="13" y="4"/>
                      <a:pt x="20" y="7"/>
                      <a:pt x="24" y="3"/>
                    </a:cubicBezTo>
                    <a:cubicBezTo>
                      <a:pt x="29" y="6"/>
                      <a:pt x="33" y="0"/>
                      <a:pt x="38" y="0"/>
                    </a:cubicBezTo>
                    <a:cubicBezTo>
                      <a:pt x="39" y="3"/>
                      <a:pt x="39" y="6"/>
                      <a:pt x="40" y="9"/>
                    </a:cubicBezTo>
                    <a:close/>
                  </a:path>
                </a:pathLst>
              </a:custGeom>
              <a:solidFill>
                <a:srgbClr val="266F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35" name="Freeform 538"/>
              <p:cNvSpPr>
                <a:spLocks/>
              </p:cNvSpPr>
              <p:nvPr userDrawn="1"/>
            </p:nvSpPr>
            <p:spPr bwMode="auto">
              <a:xfrm>
                <a:off x="5281" y="320"/>
                <a:ext cx="81" cy="125"/>
              </a:xfrm>
              <a:custGeom>
                <a:avLst/>
                <a:gdLst>
                  <a:gd name="T0" fmla="*/ 25 w 55"/>
                  <a:gd name="T1" fmla="*/ 85 h 85"/>
                  <a:gd name="T2" fmla="*/ 35 w 55"/>
                  <a:gd name="T3" fmla="*/ 76 h 85"/>
                  <a:gd name="T4" fmla="*/ 35 w 55"/>
                  <a:gd name="T5" fmla="*/ 51 h 85"/>
                  <a:gd name="T6" fmla="*/ 12 w 55"/>
                  <a:gd name="T7" fmla="*/ 52 h 85"/>
                  <a:gd name="T8" fmla="*/ 4 w 55"/>
                  <a:gd name="T9" fmla="*/ 51 h 85"/>
                  <a:gd name="T10" fmla="*/ 7 w 55"/>
                  <a:gd name="T11" fmla="*/ 34 h 85"/>
                  <a:gd name="T12" fmla="*/ 5 w 55"/>
                  <a:gd name="T13" fmla="*/ 0 h 85"/>
                  <a:gd name="T14" fmla="*/ 8 w 55"/>
                  <a:gd name="T15" fmla="*/ 13 h 85"/>
                  <a:gd name="T16" fmla="*/ 26 w 55"/>
                  <a:gd name="T17" fmla="*/ 40 h 85"/>
                  <a:gd name="T18" fmla="*/ 38 w 55"/>
                  <a:gd name="T19" fmla="*/ 32 h 85"/>
                  <a:gd name="T20" fmla="*/ 51 w 55"/>
                  <a:gd name="T21" fmla="*/ 24 h 85"/>
                  <a:gd name="T22" fmla="*/ 54 w 55"/>
                  <a:gd name="T23" fmla="*/ 27 h 85"/>
                  <a:gd name="T24" fmla="*/ 45 w 55"/>
                  <a:gd name="T25" fmla="*/ 62 h 85"/>
                  <a:gd name="T26" fmla="*/ 25 w 55"/>
                  <a:gd name="T27" fmla="*/ 8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5" h="85">
                    <a:moveTo>
                      <a:pt x="25" y="85"/>
                    </a:moveTo>
                    <a:cubicBezTo>
                      <a:pt x="26" y="79"/>
                      <a:pt x="32" y="79"/>
                      <a:pt x="35" y="76"/>
                    </a:cubicBezTo>
                    <a:cubicBezTo>
                      <a:pt x="41" y="68"/>
                      <a:pt x="42" y="59"/>
                      <a:pt x="35" y="51"/>
                    </a:cubicBezTo>
                    <a:cubicBezTo>
                      <a:pt x="28" y="44"/>
                      <a:pt x="19" y="42"/>
                      <a:pt x="12" y="52"/>
                    </a:cubicBezTo>
                    <a:cubicBezTo>
                      <a:pt x="8" y="57"/>
                      <a:pt x="7" y="55"/>
                      <a:pt x="4" y="51"/>
                    </a:cubicBezTo>
                    <a:cubicBezTo>
                      <a:pt x="7" y="46"/>
                      <a:pt x="10" y="40"/>
                      <a:pt x="7" y="34"/>
                    </a:cubicBezTo>
                    <a:cubicBezTo>
                      <a:pt x="0" y="23"/>
                      <a:pt x="3" y="12"/>
                      <a:pt x="5" y="0"/>
                    </a:cubicBezTo>
                    <a:cubicBezTo>
                      <a:pt x="9" y="4"/>
                      <a:pt x="6" y="9"/>
                      <a:pt x="8" y="13"/>
                    </a:cubicBezTo>
                    <a:cubicBezTo>
                      <a:pt x="8" y="35"/>
                      <a:pt x="12" y="40"/>
                      <a:pt x="26" y="40"/>
                    </a:cubicBezTo>
                    <a:cubicBezTo>
                      <a:pt x="32" y="39"/>
                      <a:pt x="35" y="35"/>
                      <a:pt x="38" y="32"/>
                    </a:cubicBezTo>
                    <a:cubicBezTo>
                      <a:pt x="43" y="29"/>
                      <a:pt x="45" y="24"/>
                      <a:pt x="51" y="24"/>
                    </a:cubicBezTo>
                    <a:cubicBezTo>
                      <a:pt x="55" y="22"/>
                      <a:pt x="55" y="24"/>
                      <a:pt x="54" y="27"/>
                    </a:cubicBezTo>
                    <a:cubicBezTo>
                      <a:pt x="48" y="38"/>
                      <a:pt x="42" y="48"/>
                      <a:pt x="45" y="62"/>
                    </a:cubicBezTo>
                    <a:cubicBezTo>
                      <a:pt x="47" y="74"/>
                      <a:pt x="39" y="84"/>
                      <a:pt x="25" y="85"/>
                    </a:cubicBezTo>
                    <a:close/>
                  </a:path>
                </a:pathLst>
              </a:custGeom>
              <a:solidFill>
                <a:srgbClr val="274A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36" name="Freeform 539"/>
              <p:cNvSpPr>
                <a:spLocks/>
              </p:cNvSpPr>
              <p:nvPr userDrawn="1"/>
            </p:nvSpPr>
            <p:spPr bwMode="auto">
              <a:xfrm>
                <a:off x="5474" y="103"/>
                <a:ext cx="112" cy="53"/>
              </a:xfrm>
              <a:custGeom>
                <a:avLst/>
                <a:gdLst>
                  <a:gd name="T0" fmla="*/ 69 w 76"/>
                  <a:gd name="T1" fmla="*/ 23 h 36"/>
                  <a:gd name="T2" fmla="*/ 34 w 76"/>
                  <a:gd name="T3" fmla="*/ 22 h 36"/>
                  <a:gd name="T4" fmla="*/ 13 w 76"/>
                  <a:gd name="T5" fmla="*/ 35 h 36"/>
                  <a:gd name="T6" fmla="*/ 6 w 76"/>
                  <a:gd name="T7" fmla="*/ 23 h 36"/>
                  <a:gd name="T8" fmla="*/ 63 w 76"/>
                  <a:gd name="T9" fmla="*/ 9 h 36"/>
                  <a:gd name="T10" fmla="*/ 69 w 76"/>
                  <a:gd name="T11" fmla="*/ 23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6" h="36">
                    <a:moveTo>
                      <a:pt x="69" y="23"/>
                    </a:moveTo>
                    <a:cubicBezTo>
                      <a:pt x="57" y="14"/>
                      <a:pt x="43" y="13"/>
                      <a:pt x="34" y="22"/>
                    </a:cubicBezTo>
                    <a:cubicBezTo>
                      <a:pt x="27" y="28"/>
                      <a:pt x="20" y="32"/>
                      <a:pt x="13" y="35"/>
                    </a:cubicBezTo>
                    <a:cubicBezTo>
                      <a:pt x="2" y="36"/>
                      <a:pt x="0" y="32"/>
                      <a:pt x="6" y="23"/>
                    </a:cubicBezTo>
                    <a:cubicBezTo>
                      <a:pt x="14" y="9"/>
                      <a:pt x="49" y="0"/>
                      <a:pt x="63" y="9"/>
                    </a:cubicBezTo>
                    <a:cubicBezTo>
                      <a:pt x="68" y="12"/>
                      <a:pt x="76" y="15"/>
                      <a:pt x="69" y="23"/>
                    </a:cubicBezTo>
                    <a:close/>
                  </a:path>
                </a:pathLst>
              </a:cu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37" name="Freeform 540"/>
              <p:cNvSpPr>
                <a:spLocks/>
              </p:cNvSpPr>
              <p:nvPr userDrawn="1"/>
            </p:nvSpPr>
            <p:spPr bwMode="auto">
              <a:xfrm>
                <a:off x="4931" y="659"/>
                <a:ext cx="81" cy="64"/>
              </a:xfrm>
              <a:custGeom>
                <a:avLst/>
                <a:gdLst>
                  <a:gd name="T0" fmla="*/ 55 w 55"/>
                  <a:gd name="T1" fmla="*/ 11 h 43"/>
                  <a:gd name="T2" fmla="*/ 50 w 55"/>
                  <a:gd name="T3" fmla="*/ 19 h 43"/>
                  <a:gd name="T4" fmla="*/ 33 w 55"/>
                  <a:gd name="T5" fmla="*/ 35 h 43"/>
                  <a:gd name="T6" fmla="*/ 23 w 55"/>
                  <a:gd name="T7" fmla="*/ 41 h 43"/>
                  <a:gd name="T8" fmla="*/ 0 w 55"/>
                  <a:gd name="T9" fmla="*/ 42 h 43"/>
                  <a:gd name="T10" fmla="*/ 42 w 55"/>
                  <a:gd name="T11" fmla="*/ 5 h 43"/>
                  <a:gd name="T12" fmla="*/ 55 w 55"/>
                  <a:gd name="T13" fmla="*/ 1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" h="43">
                    <a:moveTo>
                      <a:pt x="55" y="11"/>
                    </a:moveTo>
                    <a:cubicBezTo>
                      <a:pt x="52" y="13"/>
                      <a:pt x="50" y="15"/>
                      <a:pt x="50" y="19"/>
                    </a:cubicBezTo>
                    <a:cubicBezTo>
                      <a:pt x="49" y="29"/>
                      <a:pt x="42" y="33"/>
                      <a:pt x="33" y="35"/>
                    </a:cubicBezTo>
                    <a:cubicBezTo>
                      <a:pt x="29" y="36"/>
                      <a:pt x="25" y="37"/>
                      <a:pt x="23" y="41"/>
                    </a:cubicBezTo>
                    <a:cubicBezTo>
                      <a:pt x="16" y="40"/>
                      <a:pt x="9" y="43"/>
                      <a:pt x="0" y="42"/>
                    </a:cubicBezTo>
                    <a:cubicBezTo>
                      <a:pt x="14" y="29"/>
                      <a:pt x="28" y="16"/>
                      <a:pt x="42" y="5"/>
                    </a:cubicBezTo>
                    <a:cubicBezTo>
                      <a:pt x="49" y="0"/>
                      <a:pt x="54" y="2"/>
                      <a:pt x="55" y="11"/>
                    </a:cubicBezTo>
                    <a:close/>
                  </a:path>
                </a:pathLst>
              </a:cu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38" name="Freeform 541"/>
              <p:cNvSpPr>
                <a:spLocks/>
              </p:cNvSpPr>
              <p:nvPr userDrawn="1"/>
            </p:nvSpPr>
            <p:spPr bwMode="auto">
              <a:xfrm>
                <a:off x="4962" y="2541"/>
                <a:ext cx="64" cy="95"/>
              </a:xfrm>
              <a:custGeom>
                <a:avLst/>
                <a:gdLst>
                  <a:gd name="T0" fmla="*/ 42 w 43"/>
                  <a:gd name="T1" fmla="*/ 0 h 64"/>
                  <a:gd name="T2" fmla="*/ 43 w 43"/>
                  <a:gd name="T3" fmla="*/ 5 h 64"/>
                  <a:gd name="T4" fmla="*/ 37 w 43"/>
                  <a:gd name="T5" fmla="*/ 49 h 64"/>
                  <a:gd name="T6" fmla="*/ 19 w 43"/>
                  <a:gd name="T7" fmla="*/ 64 h 64"/>
                  <a:gd name="T8" fmla="*/ 1 w 43"/>
                  <a:gd name="T9" fmla="*/ 47 h 64"/>
                  <a:gd name="T10" fmla="*/ 13 w 43"/>
                  <a:gd name="T11" fmla="*/ 27 h 64"/>
                  <a:gd name="T12" fmla="*/ 42 w 43"/>
                  <a:gd name="T13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64">
                    <a:moveTo>
                      <a:pt x="42" y="0"/>
                    </a:moveTo>
                    <a:cubicBezTo>
                      <a:pt x="43" y="3"/>
                      <a:pt x="43" y="4"/>
                      <a:pt x="43" y="5"/>
                    </a:cubicBezTo>
                    <a:cubicBezTo>
                      <a:pt x="39" y="19"/>
                      <a:pt x="32" y="32"/>
                      <a:pt x="37" y="49"/>
                    </a:cubicBezTo>
                    <a:cubicBezTo>
                      <a:pt x="39" y="57"/>
                      <a:pt x="30" y="64"/>
                      <a:pt x="19" y="64"/>
                    </a:cubicBezTo>
                    <a:cubicBezTo>
                      <a:pt x="8" y="63"/>
                      <a:pt x="3" y="56"/>
                      <a:pt x="1" y="47"/>
                    </a:cubicBezTo>
                    <a:cubicBezTo>
                      <a:pt x="0" y="38"/>
                      <a:pt x="4" y="27"/>
                      <a:pt x="13" y="27"/>
                    </a:cubicBezTo>
                    <a:cubicBezTo>
                      <a:pt x="30" y="27"/>
                      <a:pt x="36" y="16"/>
                      <a:pt x="42" y="0"/>
                    </a:cubicBezTo>
                    <a:close/>
                  </a:path>
                </a:pathLst>
              </a:custGeom>
              <a:solidFill>
                <a:srgbClr val="2A5B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39" name="Freeform 542"/>
              <p:cNvSpPr>
                <a:spLocks/>
              </p:cNvSpPr>
              <p:nvPr userDrawn="1"/>
            </p:nvSpPr>
            <p:spPr bwMode="auto">
              <a:xfrm>
                <a:off x="5513" y="402"/>
                <a:ext cx="57" cy="89"/>
              </a:xfrm>
              <a:custGeom>
                <a:avLst/>
                <a:gdLst>
                  <a:gd name="T0" fmla="*/ 7 w 39"/>
                  <a:gd name="T1" fmla="*/ 37 h 60"/>
                  <a:gd name="T2" fmla="*/ 10 w 39"/>
                  <a:gd name="T3" fmla="*/ 7 h 60"/>
                  <a:gd name="T4" fmla="*/ 13 w 39"/>
                  <a:gd name="T5" fmla="*/ 4 h 60"/>
                  <a:gd name="T6" fmla="*/ 31 w 39"/>
                  <a:gd name="T7" fmla="*/ 10 h 60"/>
                  <a:gd name="T8" fmla="*/ 28 w 39"/>
                  <a:gd name="T9" fmla="*/ 19 h 60"/>
                  <a:gd name="T10" fmla="*/ 22 w 39"/>
                  <a:gd name="T11" fmla="*/ 22 h 60"/>
                  <a:gd name="T12" fmla="*/ 29 w 39"/>
                  <a:gd name="T13" fmla="*/ 38 h 60"/>
                  <a:gd name="T14" fmla="*/ 34 w 39"/>
                  <a:gd name="T15" fmla="*/ 53 h 60"/>
                  <a:gd name="T16" fmla="*/ 23 w 39"/>
                  <a:gd name="T17" fmla="*/ 60 h 60"/>
                  <a:gd name="T18" fmla="*/ 13 w 39"/>
                  <a:gd name="T19" fmla="*/ 47 h 60"/>
                  <a:gd name="T20" fmla="*/ 7 w 39"/>
                  <a:gd name="T21" fmla="*/ 37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9" h="60">
                    <a:moveTo>
                      <a:pt x="7" y="37"/>
                    </a:moveTo>
                    <a:cubicBezTo>
                      <a:pt x="0" y="27"/>
                      <a:pt x="5" y="17"/>
                      <a:pt x="10" y="7"/>
                    </a:cubicBezTo>
                    <a:cubicBezTo>
                      <a:pt x="9" y="5"/>
                      <a:pt x="10" y="4"/>
                      <a:pt x="13" y="4"/>
                    </a:cubicBezTo>
                    <a:cubicBezTo>
                      <a:pt x="21" y="0"/>
                      <a:pt x="26" y="4"/>
                      <a:pt x="31" y="10"/>
                    </a:cubicBezTo>
                    <a:cubicBezTo>
                      <a:pt x="33" y="14"/>
                      <a:pt x="35" y="18"/>
                      <a:pt x="28" y="19"/>
                    </a:cubicBezTo>
                    <a:cubicBezTo>
                      <a:pt x="25" y="19"/>
                      <a:pt x="23" y="20"/>
                      <a:pt x="22" y="22"/>
                    </a:cubicBezTo>
                    <a:cubicBezTo>
                      <a:pt x="21" y="29"/>
                      <a:pt x="22" y="35"/>
                      <a:pt x="29" y="38"/>
                    </a:cubicBezTo>
                    <a:cubicBezTo>
                      <a:pt x="36" y="40"/>
                      <a:pt x="39" y="46"/>
                      <a:pt x="34" y="53"/>
                    </a:cubicBezTo>
                    <a:cubicBezTo>
                      <a:pt x="31" y="55"/>
                      <a:pt x="28" y="57"/>
                      <a:pt x="23" y="60"/>
                    </a:cubicBezTo>
                    <a:cubicBezTo>
                      <a:pt x="21" y="54"/>
                      <a:pt x="22" y="46"/>
                      <a:pt x="13" y="47"/>
                    </a:cubicBezTo>
                    <a:cubicBezTo>
                      <a:pt x="6" y="47"/>
                      <a:pt x="4" y="44"/>
                      <a:pt x="7" y="37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40" name="Freeform 543"/>
              <p:cNvSpPr>
                <a:spLocks/>
              </p:cNvSpPr>
              <p:nvPr userDrawn="1"/>
            </p:nvSpPr>
            <p:spPr bwMode="auto">
              <a:xfrm>
                <a:off x="5105" y="1037"/>
                <a:ext cx="68" cy="84"/>
              </a:xfrm>
              <a:custGeom>
                <a:avLst/>
                <a:gdLst>
                  <a:gd name="T0" fmla="*/ 1 w 46"/>
                  <a:gd name="T1" fmla="*/ 0 h 57"/>
                  <a:gd name="T2" fmla="*/ 33 w 46"/>
                  <a:gd name="T3" fmla="*/ 26 h 57"/>
                  <a:gd name="T4" fmla="*/ 46 w 46"/>
                  <a:gd name="T5" fmla="*/ 42 h 57"/>
                  <a:gd name="T6" fmla="*/ 30 w 46"/>
                  <a:gd name="T7" fmla="*/ 57 h 57"/>
                  <a:gd name="T8" fmla="*/ 16 w 46"/>
                  <a:gd name="T9" fmla="*/ 43 h 57"/>
                  <a:gd name="T10" fmla="*/ 6 w 46"/>
                  <a:gd name="T11" fmla="*/ 19 h 57"/>
                  <a:gd name="T12" fmla="*/ 1 w 46"/>
                  <a:gd name="T13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57">
                    <a:moveTo>
                      <a:pt x="1" y="0"/>
                    </a:moveTo>
                    <a:cubicBezTo>
                      <a:pt x="8" y="14"/>
                      <a:pt x="15" y="27"/>
                      <a:pt x="33" y="26"/>
                    </a:cubicBezTo>
                    <a:cubicBezTo>
                      <a:pt x="42" y="26"/>
                      <a:pt x="46" y="34"/>
                      <a:pt x="46" y="42"/>
                    </a:cubicBezTo>
                    <a:cubicBezTo>
                      <a:pt x="45" y="51"/>
                      <a:pt x="40" y="57"/>
                      <a:pt x="30" y="57"/>
                    </a:cubicBezTo>
                    <a:cubicBezTo>
                      <a:pt x="21" y="57"/>
                      <a:pt x="14" y="50"/>
                      <a:pt x="16" y="43"/>
                    </a:cubicBezTo>
                    <a:cubicBezTo>
                      <a:pt x="19" y="31"/>
                      <a:pt x="12" y="26"/>
                      <a:pt x="6" y="19"/>
                    </a:cubicBezTo>
                    <a:cubicBezTo>
                      <a:pt x="2" y="14"/>
                      <a:pt x="0" y="8"/>
                      <a:pt x="1" y="0"/>
                    </a:cubicBezTo>
                    <a:close/>
                  </a:path>
                </a:pathLst>
              </a:custGeom>
              <a:solidFill>
                <a:srgbClr val="34668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41" name="Freeform 544"/>
              <p:cNvSpPr>
                <a:spLocks/>
              </p:cNvSpPr>
              <p:nvPr userDrawn="1"/>
            </p:nvSpPr>
            <p:spPr bwMode="auto">
              <a:xfrm>
                <a:off x="5504" y="2143"/>
                <a:ext cx="76" cy="76"/>
              </a:xfrm>
              <a:custGeom>
                <a:avLst/>
                <a:gdLst>
                  <a:gd name="T0" fmla="*/ 5 w 52"/>
                  <a:gd name="T1" fmla="*/ 11 h 52"/>
                  <a:gd name="T2" fmla="*/ 32 w 52"/>
                  <a:gd name="T3" fmla="*/ 7 h 52"/>
                  <a:gd name="T4" fmla="*/ 46 w 52"/>
                  <a:gd name="T5" fmla="*/ 4 h 52"/>
                  <a:gd name="T6" fmla="*/ 48 w 52"/>
                  <a:gd name="T7" fmla="*/ 7 h 52"/>
                  <a:gd name="T8" fmla="*/ 52 w 52"/>
                  <a:gd name="T9" fmla="*/ 52 h 52"/>
                  <a:gd name="T10" fmla="*/ 7 w 52"/>
                  <a:gd name="T11" fmla="*/ 39 h 52"/>
                  <a:gd name="T12" fmla="*/ 3 w 52"/>
                  <a:gd name="T13" fmla="*/ 33 h 52"/>
                  <a:gd name="T14" fmla="*/ 5 w 52"/>
                  <a:gd name="T15" fmla="*/ 11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2" h="52">
                    <a:moveTo>
                      <a:pt x="5" y="11"/>
                    </a:moveTo>
                    <a:cubicBezTo>
                      <a:pt x="13" y="5"/>
                      <a:pt x="22" y="0"/>
                      <a:pt x="32" y="7"/>
                    </a:cubicBezTo>
                    <a:cubicBezTo>
                      <a:pt x="37" y="9"/>
                      <a:pt x="42" y="7"/>
                      <a:pt x="46" y="4"/>
                    </a:cubicBezTo>
                    <a:cubicBezTo>
                      <a:pt x="49" y="3"/>
                      <a:pt x="50" y="4"/>
                      <a:pt x="48" y="7"/>
                    </a:cubicBezTo>
                    <a:cubicBezTo>
                      <a:pt x="37" y="23"/>
                      <a:pt x="36" y="38"/>
                      <a:pt x="52" y="52"/>
                    </a:cubicBezTo>
                    <a:cubicBezTo>
                      <a:pt x="40" y="37"/>
                      <a:pt x="22" y="43"/>
                      <a:pt x="7" y="39"/>
                    </a:cubicBezTo>
                    <a:cubicBezTo>
                      <a:pt x="0" y="37"/>
                      <a:pt x="3" y="38"/>
                      <a:pt x="3" y="33"/>
                    </a:cubicBezTo>
                    <a:cubicBezTo>
                      <a:pt x="4" y="25"/>
                      <a:pt x="2" y="18"/>
                      <a:pt x="5" y="11"/>
                    </a:cubicBezTo>
                    <a:close/>
                  </a:path>
                </a:pathLst>
              </a:custGeom>
              <a:solidFill>
                <a:srgbClr val="284F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42" name="Freeform 545"/>
              <p:cNvSpPr>
                <a:spLocks/>
              </p:cNvSpPr>
              <p:nvPr userDrawn="1"/>
            </p:nvSpPr>
            <p:spPr bwMode="auto">
              <a:xfrm>
                <a:off x="5130" y="2374"/>
                <a:ext cx="120" cy="70"/>
              </a:xfrm>
              <a:custGeom>
                <a:avLst/>
                <a:gdLst>
                  <a:gd name="T0" fmla="*/ 59 w 81"/>
                  <a:gd name="T1" fmla="*/ 43 h 47"/>
                  <a:gd name="T2" fmla="*/ 48 w 81"/>
                  <a:gd name="T3" fmla="*/ 37 h 47"/>
                  <a:gd name="T4" fmla="*/ 0 w 81"/>
                  <a:gd name="T5" fmla="*/ 22 h 47"/>
                  <a:gd name="T6" fmla="*/ 9 w 81"/>
                  <a:gd name="T7" fmla="*/ 18 h 47"/>
                  <a:gd name="T8" fmla="*/ 14 w 81"/>
                  <a:gd name="T9" fmla="*/ 16 h 47"/>
                  <a:gd name="T10" fmla="*/ 54 w 81"/>
                  <a:gd name="T11" fmla="*/ 5 h 47"/>
                  <a:gd name="T12" fmla="*/ 73 w 81"/>
                  <a:gd name="T13" fmla="*/ 9 h 47"/>
                  <a:gd name="T14" fmla="*/ 78 w 81"/>
                  <a:gd name="T15" fmla="*/ 28 h 47"/>
                  <a:gd name="T16" fmla="*/ 71 w 81"/>
                  <a:gd name="T17" fmla="*/ 40 h 47"/>
                  <a:gd name="T18" fmla="*/ 59 w 81"/>
                  <a:gd name="T19" fmla="*/ 43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1" h="47">
                    <a:moveTo>
                      <a:pt x="59" y="43"/>
                    </a:moveTo>
                    <a:cubicBezTo>
                      <a:pt x="55" y="41"/>
                      <a:pt x="50" y="40"/>
                      <a:pt x="48" y="37"/>
                    </a:cubicBezTo>
                    <a:cubicBezTo>
                      <a:pt x="37" y="19"/>
                      <a:pt x="21" y="19"/>
                      <a:pt x="0" y="22"/>
                    </a:cubicBezTo>
                    <a:cubicBezTo>
                      <a:pt x="5" y="20"/>
                      <a:pt x="7" y="19"/>
                      <a:pt x="9" y="18"/>
                    </a:cubicBezTo>
                    <a:cubicBezTo>
                      <a:pt x="11" y="18"/>
                      <a:pt x="12" y="16"/>
                      <a:pt x="14" y="16"/>
                    </a:cubicBezTo>
                    <a:cubicBezTo>
                      <a:pt x="28" y="16"/>
                      <a:pt x="43" y="22"/>
                      <a:pt x="54" y="5"/>
                    </a:cubicBezTo>
                    <a:cubicBezTo>
                      <a:pt x="58" y="0"/>
                      <a:pt x="67" y="4"/>
                      <a:pt x="73" y="9"/>
                    </a:cubicBezTo>
                    <a:cubicBezTo>
                      <a:pt x="78" y="15"/>
                      <a:pt x="81" y="21"/>
                      <a:pt x="78" y="28"/>
                    </a:cubicBezTo>
                    <a:cubicBezTo>
                      <a:pt x="76" y="32"/>
                      <a:pt x="73" y="36"/>
                      <a:pt x="71" y="40"/>
                    </a:cubicBezTo>
                    <a:cubicBezTo>
                      <a:pt x="68" y="44"/>
                      <a:pt x="65" y="47"/>
                      <a:pt x="59" y="43"/>
                    </a:cubicBezTo>
                    <a:close/>
                  </a:path>
                </a:pathLst>
              </a:custGeom>
              <a:solidFill>
                <a:srgbClr val="3159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43" name="Freeform 546"/>
              <p:cNvSpPr>
                <a:spLocks/>
              </p:cNvSpPr>
              <p:nvPr userDrawn="1"/>
            </p:nvSpPr>
            <p:spPr bwMode="auto">
              <a:xfrm>
                <a:off x="5135" y="582"/>
                <a:ext cx="72" cy="56"/>
              </a:xfrm>
              <a:custGeom>
                <a:avLst/>
                <a:gdLst>
                  <a:gd name="T0" fmla="*/ 12 w 49"/>
                  <a:gd name="T1" fmla="*/ 3 h 38"/>
                  <a:gd name="T2" fmla="*/ 27 w 49"/>
                  <a:gd name="T3" fmla="*/ 3 h 38"/>
                  <a:gd name="T4" fmla="*/ 41 w 49"/>
                  <a:gd name="T5" fmla="*/ 12 h 38"/>
                  <a:gd name="T6" fmla="*/ 49 w 49"/>
                  <a:gd name="T7" fmla="*/ 16 h 38"/>
                  <a:gd name="T8" fmla="*/ 44 w 49"/>
                  <a:gd name="T9" fmla="*/ 22 h 38"/>
                  <a:gd name="T10" fmla="*/ 11 w 49"/>
                  <a:gd name="T11" fmla="*/ 35 h 38"/>
                  <a:gd name="T12" fmla="*/ 0 w 49"/>
                  <a:gd name="T13" fmla="*/ 27 h 38"/>
                  <a:gd name="T14" fmla="*/ 12 w 49"/>
                  <a:gd name="T15" fmla="*/ 3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" h="38">
                    <a:moveTo>
                      <a:pt x="12" y="3"/>
                    </a:moveTo>
                    <a:cubicBezTo>
                      <a:pt x="17" y="0"/>
                      <a:pt x="22" y="0"/>
                      <a:pt x="27" y="3"/>
                    </a:cubicBezTo>
                    <a:cubicBezTo>
                      <a:pt x="28" y="12"/>
                      <a:pt x="34" y="12"/>
                      <a:pt x="41" y="12"/>
                    </a:cubicBezTo>
                    <a:cubicBezTo>
                      <a:pt x="44" y="12"/>
                      <a:pt x="49" y="11"/>
                      <a:pt x="49" y="16"/>
                    </a:cubicBezTo>
                    <a:cubicBezTo>
                      <a:pt x="49" y="18"/>
                      <a:pt x="46" y="22"/>
                      <a:pt x="44" y="22"/>
                    </a:cubicBezTo>
                    <a:cubicBezTo>
                      <a:pt x="33" y="26"/>
                      <a:pt x="21" y="28"/>
                      <a:pt x="11" y="35"/>
                    </a:cubicBezTo>
                    <a:cubicBezTo>
                      <a:pt x="6" y="38"/>
                      <a:pt x="3" y="31"/>
                      <a:pt x="0" y="27"/>
                    </a:cubicBezTo>
                    <a:cubicBezTo>
                      <a:pt x="15" y="25"/>
                      <a:pt x="5" y="9"/>
                      <a:pt x="12" y="3"/>
                    </a:cubicBezTo>
                    <a:close/>
                  </a:path>
                </a:pathLst>
              </a:cu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44" name="Freeform 547"/>
              <p:cNvSpPr>
                <a:spLocks/>
              </p:cNvSpPr>
              <p:nvPr userDrawn="1"/>
            </p:nvSpPr>
            <p:spPr bwMode="auto">
              <a:xfrm>
                <a:off x="4865" y="912"/>
                <a:ext cx="106" cy="63"/>
              </a:xfrm>
              <a:custGeom>
                <a:avLst/>
                <a:gdLst>
                  <a:gd name="T0" fmla="*/ 72 w 72"/>
                  <a:gd name="T1" fmla="*/ 7 h 43"/>
                  <a:gd name="T2" fmla="*/ 63 w 72"/>
                  <a:gd name="T3" fmla="*/ 12 h 43"/>
                  <a:gd name="T4" fmla="*/ 35 w 72"/>
                  <a:gd name="T5" fmla="*/ 31 h 43"/>
                  <a:gd name="T6" fmla="*/ 9 w 72"/>
                  <a:gd name="T7" fmla="*/ 37 h 43"/>
                  <a:gd name="T8" fmla="*/ 6 w 72"/>
                  <a:gd name="T9" fmla="*/ 8 h 43"/>
                  <a:gd name="T10" fmla="*/ 32 w 72"/>
                  <a:gd name="T11" fmla="*/ 8 h 43"/>
                  <a:gd name="T12" fmla="*/ 48 w 72"/>
                  <a:gd name="T13" fmla="*/ 10 h 43"/>
                  <a:gd name="T14" fmla="*/ 72 w 72"/>
                  <a:gd name="T15" fmla="*/ 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2" h="43">
                    <a:moveTo>
                      <a:pt x="72" y="7"/>
                    </a:moveTo>
                    <a:cubicBezTo>
                      <a:pt x="70" y="12"/>
                      <a:pt x="66" y="11"/>
                      <a:pt x="63" y="12"/>
                    </a:cubicBezTo>
                    <a:cubicBezTo>
                      <a:pt x="51" y="13"/>
                      <a:pt x="42" y="20"/>
                      <a:pt x="35" y="31"/>
                    </a:cubicBezTo>
                    <a:cubicBezTo>
                      <a:pt x="29" y="41"/>
                      <a:pt x="17" y="43"/>
                      <a:pt x="9" y="37"/>
                    </a:cubicBezTo>
                    <a:cubicBezTo>
                      <a:pt x="1" y="31"/>
                      <a:pt x="0" y="15"/>
                      <a:pt x="6" y="8"/>
                    </a:cubicBezTo>
                    <a:cubicBezTo>
                      <a:pt x="15" y="0"/>
                      <a:pt x="25" y="1"/>
                      <a:pt x="32" y="8"/>
                    </a:cubicBezTo>
                    <a:cubicBezTo>
                      <a:pt x="38" y="14"/>
                      <a:pt x="42" y="15"/>
                      <a:pt x="48" y="10"/>
                    </a:cubicBezTo>
                    <a:cubicBezTo>
                      <a:pt x="55" y="5"/>
                      <a:pt x="64" y="5"/>
                      <a:pt x="72" y="7"/>
                    </a:cubicBezTo>
                    <a:close/>
                  </a:path>
                </a:pathLst>
              </a:custGeom>
              <a:solidFill>
                <a:srgbClr val="2853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45" name="Freeform 548"/>
              <p:cNvSpPr>
                <a:spLocks/>
              </p:cNvSpPr>
              <p:nvPr userDrawn="1"/>
            </p:nvSpPr>
            <p:spPr bwMode="auto">
              <a:xfrm>
                <a:off x="5169" y="2141"/>
                <a:ext cx="48" cy="62"/>
              </a:xfrm>
              <a:custGeom>
                <a:avLst/>
                <a:gdLst>
                  <a:gd name="T0" fmla="*/ 7 w 33"/>
                  <a:gd name="T1" fmla="*/ 41 h 42"/>
                  <a:gd name="T2" fmla="*/ 9 w 33"/>
                  <a:gd name="T3" fmla="*/ 30 h 42"/>
                  <a:gd name="T4" fmla="*/ 24 w 33"/>
                  <a:gd name="T5" fmla="*/ 0 h 42"/>
                  <a:gd name="T6" fmla="*/ 33 w 33"/>
                  <a:gd name="T7" fmla="*/ 12 h 42"/>
                  <a:gd name="T8" fmla="*/ 18 w 33"/>
                  <a:gd name="T9" fmla="*/ 39 h 42"/>
                  <a:gd name="T10" fmla="*/ 7 w 33"/>
                  <a:gd name="T11" fmla="*/ 41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42">
                    <a:moveTo>
                      <a:pt x="7" y="41"/>
                    </a:moveTo>
                    <a:cubicBezTo>
                      <a:pt x="14" y="38"/>
                      <a:pt x="12" y="34"/>
                      <a:pt x="9" y="30"/>
                    </a:cubicBezTo>
                    <a:cubicBezTo>
                      <a:pt x="0" y="15"/>
                      <a:pt x="7" y="1"/>
                      <a:pt x="24" y="0"/>
                    </a:cubicBezTo>
                    <a:cubicBezTo>
                      <a:pt x="33" y="0"/>
                      <a:pt x="33" y="6"/>
                      <a:pt x="33" y="12"/>
                    </a:cubicBezTo>
                    <a:cubicBezTo>
                      <a:pt x="32" y="23"/>
                      <a:pt x="27" y="32"/>
                      <a:pt x="18" y="39"/>
                    </a:cubicBezTo>
                    <a:cubicBezTo>
                      <a:pt x="15" y="42"/>
                      <a:pt x="11" y="41"/>
                      <a:pt x="7" y="41"/>
                    </a:cubicBezTo>
                    <a:close/>
                  </a:path>
                </a:pathLst>
              </a:custGeom>
              <a:solidFill>
                <a:srgbClr val="4590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46" name="Freeform 549"/>
              <p:cNvSpPr>
                <a:spLocks/>
              </p:cNvSpPr>
              <p:nvPr userDrawn="1"/>
            </p:nvSpPr>
            <p:spPr bwMode="auto">
              <a:xfrm>
                <a:off x="5492" y="457"/>
                <a:ext cx="55" cy="72"/>
              </a:xfrm>
              <a:custGeom>
                <a:avLst/>
                <a:gdLst>
                  <a:gd name="T0" fmla="*/ 21 w 37"/>
                  <a:gd name="T1" fmla="*/ 0 h 49"/>
                  <a:gd name="T2" fmla="*/ 27 w 37"/>
                  <a:gd name="T3" fmla="*/ 10 h 49"/>
                  <a:gd name="T4" fmla="*/ 32 w 37"/>
                  <a:gd name="T5" fmla="*/ 25 h 49"/>
                  <a:gd name="T6" fmla="*/ 36 w 37"/>
                  <a:gd name="T7" fmla="*/ 41 h 49"/>
                  <a:gd name="T8" fmla="*/ 32 w 37"/>
                  <a:gd name="T9" fmla="*/ 47 h 49"/>
                  <a:gd name="T10" fmla="*/ 24 w 37"/>
                  <a:gd name="T11" fmla="*/ 44 h 49"/>
                  <a:gd name="T12" fmla="*/ 6 w 37"/>
                  <a:gd name="T13" fmla="*/ 30 h 49"/>
                  <a:gd name="T14" fmla="*/ 0 w 37"/>
                  <a:gd name="T15" fmla="*/ 18 h 49"/>
                  <a:gd name="T16" fmla="*/ 8 w 37"/>
                  <a:gd name="T17" fmla="*/ 12 h 49"/>
                  <a:gd name="T18" fmla="*/ 21 w 37"/>
                  <a:gd name="T19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7" h="49">
                    <a:moveTo>
                      <a:pt x="21" y="0"/>
                    </a:moveTo>
                    <a:cubicBezTo>
                      <a:pt x="21" y="5"/>
                      <a:pt x="23" y="8"/>
                      <a:pt x="27" y="10"/>
                    </a:cubicBezTo>
                    <a:cubicBezTo>
                      <a:pt x="27" y="15"/>
                      <a:pt x="27" y="21"/>
                      <a:pt x="32" y="25"/>
                    </a:cubicBezTo>
                    <a:cubicBezTo>
                      <a:pt x="37" y="29"/>
                      <a:pt x="36" y="35"/>
                      <a:pt x="36" y="41"/>
                    </a:cubicBezTo>
                    <a:cubicBezTo>
                      <a:pt x="35" y="44"/>
                      <a:pt x="33" y="46"/>
                      <a:pt x="32" y="47"/>
                    </a:cubicBezTo>
                    <a:cubicBezTo>
                      <a:pt x="29" y="49"/>
                      <a:pt x="25" y="46"/>
                      <a:pt x="24" y="44"/>
                    </a:cubicBezTo>
                    <a:cubicBezTo>
                      <a:pt x="21" y="36"/>
                      <a:pt x="17" y="30"/>
                      <a:pt x="6" y="30"/>
                    </a:cubicBezTo>
                    <a:cubicBezTo>
                      <a:pt x="2" y="29"/>
                      <a:pt x="1" y="23"/>
                      <a:pt x="0" y="18"/>
                    </a:cubicBezTo>
                    <a:cubicBezTo>
                      <a:pt x="0" y="12"/>
                      <a:pt x="4" y="12"/>
                      <a:pt x="8" y="12"/>
                    </a:cubicBezTo>
                    <a:cubicBezTo>
                      <a:pt x="13" y="8"/>
                      <a:pt x="17" y="4"/>
                      <a:pt x="21" y="0"/>
                    </a:cubicBezTo>
                    <a:close/>
                  </a:path>
                </a:pathLst>
              </a:cu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47" name="Freeform 550"/>
              <p:cNvSpPr>
                <a:spLocks/>
              </p:cNvSpPr>
              <p:nvPr userDrawn="1"/>
            </p:nvSpPr>
            <p:spPr bwMode="auto">
              <a:xfrm>
                <a:off x="5144" y="698"/>
                <a:ext cx="124" cy="126"/>
              </a:xfrm>
              <a:custGeom>
                <a:avLst/>
                <a:gdLst>
                  <a:gd name="T0" fmla="*/ 3 w 84"/>
                  <a:gd name="T1" fmla="*/ 85 h 86"/>
                  <a:gd name="T2" fmla="*/ 0 w 84"/>
                  <a:gd name="T3" fmla="*/ 82 h 86"/>
                  <a:gd name="T4" fmla="*/ 80 w 84"/>
                  <a:gd name="T5" fmla="*/ 0 h 86"/>
                  <a:gd name="T6" fmla="*/ 84 w 84"/>
                  <a:gd name="T7" fmla="*/ 8 h 86"/>
                  <a:gd name="T8" fmla="*/ 74 w 84"/>
                  <a:gd name="T9" fmla="*/ 20 h 86"/>
                  <a:gd name="T10" fmla="*/ 9 w 84"/>
                  <a:gd name="T11" fmla="*/ 82 h 86"/>
                  <a:gd name="T12" fmla="*/ 3 w 84"/>
                  <a:gd name="T13" fmla="*/ 85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4" h="86">
                    <a:moveTo>
                      <a:pt x="3" y="85"/>
                    </a:moveTo>
                    <a:cubicBezTo>
                      <a:pt x="2" y="84"/>
                      <a:pt x="1" y="83"/>
                      <a:pt x="0" y="82"/>
                    </a:cubicBezTo>
                    <a:cubicBezTo>
                      <a:pt x="21" y="49"/>
                      <a:pt x="47" y="21"/>
                      <a:pt x="80" y="0"/>
                    </a:cubicBezTo>
                    <a:cubicBezTo>
                      <a:pt x="82" y="2"/>
                      <a:pt x="84" y="5"/>
                      <a:pt x="84" y="8"/>
                    </a:cubicBezTo>
                    <a:cubicBezTo>
                      <a:pt x="83" y="14"/>
                      <a:pt x="79" y="17"/>
                      <a:pt x="74" y="20"/>
                    </a:cubicBezTo>
                    <a:cubicBezTo>
                      <a:pt x="50" y="39"/>
                      <a:pt x="27" y="57"/>
                      <a:pt x="9" y="82"/>
                    </a:cubicBezTo>
                    <a:cubicBezTo>
                      <a:pt x="8" y="84"/>
                      <a:pt x="6" y="86"/>
                      <a:pt x="3" y="85"/>
                    </a:cubicBezTo>
                    <a:close/>
                  </a:path>
                </a:pathLst>
              </a:custGeom>
              <a:solidFill>
                <a:srgbClr val="5993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48" name="Freeform 551"/>
              <p:cNvSpPr>
                <a:spLocks/>
              </p:cNvSpPr>
              <p:nvPr userDrawn="1"/>
            </p:nvSpPr>
            <p:spPr bwMode="auto">
              <a:xfrm>
                <a:off x="5597" y="2312"/>
                <a:ext cx="71" cy="73"/>
              </a:xfrm>
              <a:custGeom>
                <a:avLst/>
                <a:gdLst>
                  <a:gd name="T0" fmla="*/ 1 w 48"/>
                  <a:gd name="T1" fmla="*/ 49 h 49"/>
                  <a:gd name="T2" fmla="*/ 7 w 48"/>
                  <a:gd name="T3" fmla="*/ 36 h 49"/>
                  <a:gd name="T4" fmla="*/ 21 w 48"/>
                  <a:gd name="T5" fmla="*/ 12 h 49"/>
                  <a:gd name="T6" fmla="*/ 37 w 48"/>
                  <a:gd name="T7" fmla="*/ 2 h 49"/>
                  <a:gd name="T8" fmla="*/ 46 w 48"/>
                  <a:gd name="T9" fmla="*/ 21 h 49"/>
                  <a:gd name="T10" fmla="*/ 35 w 48"/>
                  <a:gd name="T11" fmla="*/ 32 h 49"/>
                  <a:gd name="T12" fmla="*/ 1 w 48"/>
                  <a:gd name="T13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49">
                    <a:moveTo>
                      <a:pt x="1" y="49"/>
                    </a:moveTo>
                    <a:cubicBezTo>
                      <a:pt x="0" y="41"/>
                      <a:pt x="4" y="39"/>
                      <a:pt x="7" y="36"/>
                    </a:cubicBezTo>
                    <a:cubicBezTo>
                      <a:pt x="13" y="29"/>
                      <a:pt x="22" y="25"/>
                      <a:pt x="21" y="12"/>
                    </a:cubicBezTo>
                    <a:cubicBezTo>
                      <a:pt x="21" y="4"/>
                      <a:pt x="29" y="0"/>
                      <a:pt x="37" y="2"/>
                    </a:cubicBezTo>
                    <a:cubicBezTo>
                      <a:pt x="48" y="4"/>
                      <a:pt x="45" y="13"/>
                      <a:pt x="46" y="21"/>
                    </a:cubicBezTo>
                    <a:cubicBezTo>
                      <a:pt x="47" y="29"/>
                      <a:pt x="41" y="34"/>
                      <a:pt x="35" y="32"/>
                    </a:cubicBezTo>
                    <a:cubicBezTo>
                      <a:pt x="20" y="29"/>
                      <a:pt x="11" y="37"/>
                      <a:pt x="1" y="49"/>
                    </a:cubicBezTo>
                    <a:close/>
                  </a:path>
                </a:pathLst>
              </a:custGeom>
              <a:solidFill>
                <a:srgbClr val="3163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49" name="Freeform 552"/>
              <p:cNvSpPr>
                <a:spLocks/>
              </p:cNvSpPr>
              <p:nvPr userDrawn="1"/>
            </p:nvSpPr>
            <p:spPr bwMode="auto">
              <a:xfrm>
                <a:off x="5054" y="2206"/>
                <a:ext cx="112" cy="140"/>
              </a:xfrm>
              <a:custGeom>
                <a:avLst/>
                <a:gdLst>
                  <a:gd name="T0" fmla="*/ 73 w 76"/>
                  <a:gd name="T1" fmla="*/ 0 h 95"/>
                  <a:gd name="T2" fmla="*/ 76 w 76"/>
                  <a:gd name="T3" fmla="*/ 4 h 95"/>
                  <a:gd name="T4" fmla="*/ 32 w 76"/>
                  <a:gd name="T5" fmla="*/ 24 h 95"/>
                  <a:gd name="T6" fmla="*/ 14 w 76"/>
                  <a:gd name="T7" fmla="*/ 51 h 95"/>
                  <a:gd name="T8" fmla="*/ 5 w 76"/>
                  <a:gd name="T9" fmla="*/ 94 h 95"/>
                  <a:gd name="T10" fmla="*/ 2 w 76"/>
                  <a:gd name="T11" fmla="*/ 94 h 95"/>
                  <a:gd name="T12" fmla="*/ 5 w 76"/>
                  <a:gd name="T13" fmla="*/ 79 h 95"/>
                  <a:gd name="T14" fmla="*/ 4 w 76"/>
                  <a:gd name="T15" fmla="*/ 77 h 95"/>
                  <a:gd name="T16" fmla="*/ 5 w 76"/>
                  <a:gd name="T17" fmla="*/ 77 h 95"/>
                  <a:gd name="T18" fmla="*/ 4 w 76"/>
                  <a:gd name="T19" fmla="*/ 44 h 95"/>
                  <a:gd name="T20" fmla="*/ 16 w 76"/>
                  <a:gd name="T21" fmla="*/ 23 h 95"/>
                  <a:gd name="T22" fmla="*/ 54 w 76"/>
                  <a:gd name="T23" fmla="*/ 12 h 95"/>
                  <a:gd name="T24" fmla="*/ 73 w 76"/>
                  <a:gd name="T25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6" h="95">
                    <a:moveTo>
                      <a:pt x="73" y="0"/>
                    </a:moveTo>
                    <a:cubicBezTo>
                      <a:pt x="74" y="1"/>
                      <a:pt x="75" y="2"/>
                      <a:pt x="76" y="4"/>
                    </a:cubicBezTo>
                    <a:cubicBezTo>
                      <a:pt x="66" y="20"/>
                      <a:pt x="47" y="19"/>
                      <a:pt x="32" y="24"/>
                    </a:cubicBezTo>
                    <a:cubicBezTo>
                      <a:pt x="12" y="31"/>
                      <a:pt x="11" y="30"/>
                      <a:pt x="14" y="51"/>
                    </a:cubicBezTo>
                    <a:cubicBezTo>
                      <a:pt x="16" y="66"/>
                      <a:pt x="9" y="80"/>
                      <a:pt x="5" y="94"/>
                    </a:cubicBezTo>
                    <a:cubicBezTo>
                      <a:pt x="4" y="95"/>
                      <a:pt x="3" y="95"/>
                      <a:pt x="2" y="94"/>
                    </a:cubicBezTo>
                    <a:cubicBezTo>
                      <a:pt x="3" y="89"/>
                      <a:pt x="4" y="84"/>
                      <a:pt x="5" y="79"/>
                    </a:cubicBezTo>
                    <a:cubicBezTo>
                      <a:pt x="4" y="78"/>
                      <a:pt x="4" y="78"/>
                      <a:pt x="4" y="77"/>
                    </a:cubicBezTo>
                    <a:cubicBezTo>
                      <a:pt x="5" y="77"/>
                      <a:pt x="5" y="77"/>
                      <a:pt x="5" y="77"/>
                    </a:cubicBezTo>
                    <a:cubicBezTo>
                      <a:pt x="12" y="66"/>
                      <a:pt x="7" y="54"/>
                      <a:pt x="4" y="44"/>
                    </a:cubicBezTo>
                    <a:cubicBezTo>
                      <a:pt x="0" y="30"/>
                      <a:pt x="5" y="26"/>
                      <a:pt x="16" y="23"/>
                    </a:cubicBezTo>
                    <a:cubicBezTo>
                      <a:pt x="29" y="19"/>
                      <a:pt x="42" y="15"/>
                      <a:pt x="54" y="12"/>
                    </a:cubicBezTo>
                    <a:cubicBezTo>
                      <a:pt x="61" y="9"/>
                      <a:pt x="67" y="5"/>
                      <a:pt x="73" y="0"/>
                    </a:cubicBezTo>
                    <a:close/>
                  </a:path>
                </a:pathLst>
              </a:custGeom>
              <a:solidFill>
                <a:srgbClr val="567B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50" name="Freeform 553"/>
              <p:cNvSpPr>
                <a:spLocks/>
              </p:cNvSpPr>
              <p:nvPr userDrawn="1"/>
            </p:nvSpPr>
            <p:spPr bwMode="auto">
              <a:xfrm>
                <a:off x="5462" y="2261"/>
                <a:ext cx="59" cy="68"/>
              </a:xfrm>
              <a:custGeom>
                <a:avLst/>
                <a:gdLst>
                  <a:gd name="T0" fmla="*/ 15 w 40"/>
                  <a:gd name="T1" fmla="*/ 3 h 46"/>
                  <a:gd name="T2" fmla="*/ 33 w 40"/>
                  <a:gd name="T3" fmla="*/ 26 h 46"/>
                  <a:gd name="T4" fmla="*/ 31 w 40"/>
                  <a:gd name="T5" fmla="*/ 46 h 46"/>
                  <a:gd name="T6" fmla="*/ 9 w 40"/>
                  <a:gd name="T7" fmla="*/ 6 h 46"/>
                  <a:gd name="T8" fmla="*/ 15 w 40"/>
                  <a:gd name="T9" fmla="*/ 3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46">
                    <a:moveTo>
                      <a:pt x="15" y="3"/>
                    </a:moveTo>
                    <a:cubicBezTo>
                      <a:pt x="34" y="0"/>
                      <a:pt x="40" y="7"/>
                      <a:pt x="33" y="26"/>
                    </a:cubicBezTo>
                    <a:cubicBezTo>
                      <a:pt x="31" y="32"/>
                      <a:pt x="33" y="38"/>
                      <a:pt x="31" y="46"/>
                    </a:cubicBezTo>
                    <a:cubicBezTo>
                      <a:pt x="25" y="31"/>
                      <a:pt x="0" y="29"/>
                      <a:pt x="9" y="6"/>
                    </a:cubicBezTo>
                    <a:cubicBezTo>
                      <a:pt x="10" y="3"/>
                      <a:pt x="13" y="5"/>
                      <a:pt x="15" y="3"/>
                    </a:cubicBezTo>
                    <a:close/>
                  </a:path>
                </a:pathLst>
              </a:custGeom>
              <a:solidFill>
                <a:srgbClr val="2E69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51" name="Freeform 554"/>
              <p:cNvSpPr>
                <a:spLocks/>
              </p:cNvSpPr>
              <p:nvPr userDrawn="1"/>
            </p:nvSpPr>
            <p:spPr bwMode="auto">
              <a:xfrm>
                <a:off x="5004" y="606"/>
                <a:ext cx="119" cy="69"/>
              </a:xfrm>
              <a:custGeom>
                <a:avLst/>
                <a:gdLst>
                  <a:gd name="T0" fmla="*/ 78 w 81"/>
                  <a:gd name="T1" fmla="*/ 26 h 47"/>
                  <a:gd name="T2" fmla="*/ 71 w 81"/>
                  <a:gd name="T3" fmla="*/ 29 h 47"/>
                  <a:gd name="T4" fmla="*/ 34 w 81"/>
                  <a:gd name="T5" fmla="*/ 23 h 47"/>
                  <a:gd name="T6" fmla="*/ 1 w 81"/>
                  <a:gd name="T7" fmla="*/ 29 h 47"/>
                  <a:gd name="T8" fmla="*/ 0 w 81"/>
                  <a:gd name="T9" fmla="*/ 27 h 47"/>
                  <a:gd name="T10" fmla="*/ 1 w 81"/>
                  <a:gd name="T11" fmla="*/ 26 h 47"/>
                  <a:gd name="T12" fmla="*/ 41 w 81"/>
                  <a:gd name="T13" fmla="*/ 8 h 47"/>
                  <a:gd name="T14" fmla="*/ 59 w 81"/>
                  <a:gd name="T15" fmla="*/ 3 h 47"/>
                  <a:gd name="T16" fmla="*/ 51 w 81"/>
                  <a:gd name="T17" fmla="*/ 15 h 47"/>
                  <a:gd name="T18" fmla="*/ 48 w 81"/>
                  <a:gd name="T19" fmla="*/ 26 h 47"/>
                  <a:gd name="T20" fmla="*/ 60 w 81"/>
                  <a:gd name="T21" fmla="*/ 27 h 47"/>
                  <a:gd name="T22" fmla="*/ 74 w 81"/>
                  <a:gd name="T23" fmla="*/ 20 h 47"/>
                  <a:gd name="T24" fmla="*/ 81 w 81"/>
                  <a:gd name="T25" fmla="*/ 24 h 47"/>
                  <a:gd name="T26" fmla="*/ 78 w 81"/>
                  <a:gd name="T27" fmla="*/ 2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1" h="47">
                    <a:moveTo>
                      <a:pt x="78" y="26"/>
                    </a:moveTo>
                    <a:cubicBezTo>
                      <a:pt x="75" y="27"/>
                      <a:pt x="73" y="28"/>
                      <a:pt x="71" y="29"/>
                    </a:cubicBezTo>
                    <a:cubicBezTo>
                      <a:pt x="54" y="47"/>
                      <a:pt x="44" y="45"/>
                      <a:pt x="34" y="23"/>
                    </a:cubicBezTo>
                    <a:cubicBezTo>
                      <a:pt x="24" y="33"/>
                      <a:pt x="13" y="36"/>
                      <a:pt x="1" y="29"/>
                    </a:cubicBezTo>
                    <a:cubicBezTo>
                      <a:pt x="0" y="28"/>
                      <a:pt x="0" y="28"/>
                      <a:pt x="0" y="27"/>
                    </a:cubicBezTo>
                    <a:cubicBezTo>
                      <a:pt x="0" y="26"/>
                      <a:pt x="1" y="26"/>
                      <a:pt x="1" y="26"/>
                    </a:cubicBezTo>
                    <a:cubicBezTo>
                      <a:pt x="17" y="26"/>
                      <a:pt x="32" y="24"/>
                      <a:pt x="41" y="8"/>
                    </a:cubicBezTo>
                    <a:cubicBezTo>
                      <a:pt x="45" y="1"/>
                      <a:pt x="52" y="0"/>
                      <a:pt x="59" y="3"/>
                    </a:cubicBezTo>
                    <a:cubicBezTo>
                      <a:pt x="61" y="10"/>
                      <a:pt x="56" y="12"/>
                      <a:pt x="51" y="15"/>
                    </a:cubicBezTo>
                    <a:cubicBezTo>
                      <a:pt x="47" y="18"/>
                      <a:pt x="45" y="21"/>
                      <a:pt x="48" y="26"/>
                    </a:cubicBezTo>
                    <a:cubicBezTo>
                      <a:pt x="52" y="30"/>
                      <a:pt x="56" y="30"/>
                      <a:pt x="60" y="27"/>
                    </a:cubicBezTo>
                    <a:cubicBezTo>
                      <a:pt x="64" y="23"/>
                      <a:pt x="67" y="16"/>
                      <a:pt x="74" y="20"/>
                    </a:cubicBezTo>
                    <a:cubicBezTo>
                      <a:pt x="76" y="21"/>
                      <a:pt x="78" y="22"/>
                      <a:pt x="81" y="24"/>
                    </a:cubicBezTo>
                    <a:cubicBezTo>
                      <a:pt x="81" y="26"/>
                      <a:pt x="80" y="27"/>
                      <a:pt x="78" y="26"/>
                    </a:cubicBezTo>
                    <a:close/>
                  </a:path>
                </a:pathLst>
              </a:custGeom>
              <a:solidFill>
                <a:srgbClr val="2D53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52" name="Freeform 555"/>
              <p:cNvSpPr>
                <a:spLocks/>
              </p:cNvSpPr>
              <p:nvPr userDrawn="1"/>
            </p:nvSpPr>
            <p:spPr bwMode="auto">
              <a:xfrm>
                <a:off x="5055" y="398"/>
                <a:ext cx="117" cy="62"/>
              </a:xfrm>
              <a:custGeom>
                <a:avLst/>
                <a:gdLst>
                  <a:gd name="T0" fmla="*/ 30 w 79"/>
                  <a:gd name="T1" fmla="*/ 1 h 42"/>
                  <a:gd name="T2" fmla="*/ 43 w 79"/>
                  <a:gd name="T3" fmla="*/ 3 h 42"/>
                  <a:gd name="T4" fmla="*/ 72 w 79"/>
                  <a:gd name="T5" fmla="*/ 10 h 42"/>
                  <a:gd name="T6" fmla="*/ 78 w 79"/>
                  <a:gd name="T7" fmla="*/ 11 h 42"/>
                  <a:gd name="T8" fmla="*/ 75 w 79"/>
                  <a:gd name="T9" fmla="*/ 16 h 42"/>
                  <a:gd name="T10" fmla="*/ 44 w 79"/>
                  <a:gd name="T11" fmla="*/ 35 h 42"/>
                  <a:gd name="T12" fmla="*/ 28 w 79"/>
                  <a:gd name="T13" fmla="*/ 37 h 42"/>
                  <a:gd name="T14" fmla="*/ 4 w 79"/>
                  <a:gd name="T15" fmla="*/ 41 h 42"/>
                  <a:gd name="T16" fmla="*/ 1 w 79"/>
                  <a:gd name="T17" fmla="*/ 38 h 42"/>
                  <a:gd name="T18" fmla="*/ 16 w 79"/>
                  <a:gd name="T19" fmla="*/ 14 h 42"/>
                  <a:gd name="T20" fmla="*/ 26 w 79"/>
                  <a:gd name="T21" fmla="*/ 23 h 42"/>
                  <a:gd name="T22" fmla="*/ 34 w 79"/>
                  <a:gd name="T23" fmla="*/ 28 h 42"/>
                  <a:gd name="T24" fmla="*/ 40 w 79"/>
                  <a:gd name="T25" fmla="*/ 22 h 42"/>
                  <a:gd name="T26" fmla="*/ 37 w 79"/>
                  <a:gd name="T27" fmla="*/ 13 h 42"/>
                  <a:gd name="T28" fmla="*/ 30 w 79"/>
                  <a:gd name="T29" fmla="*/ 1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9" h="42">
                    <a:moveTo>
                      <a:pt x="30" y="1"/>
                    </a:moveTo>
                    <a:cubicBezTo>
                      <a:pt x="35" y="0"/>
                      <a:pt x="39" y="0"/>
                      <a:pt x="43" y="3"/>
                    </a:cubicBezTo>
                    <a:cubicBezTo>
                      <a:pt x="51" y="12"/>
                      <a:pt x="61" y="11"/>
                      <a:pt x="72" y="10"/>
                    </a:cubicBezTo>
                    <a:cubicBezTo>
                      <a:pt x="74" y="9"/>
                      <a:pt x="77" y="8"/>
                      <a:pt x="78" y="11"/>
                    </a:cubicBezTo>
                    <a:cubicBezTo>
                      <a:pt x="79" y="13"/>
                      <a:pt x="77" y="15"/>
                      <a:pt x="75" y="16"/>
                    </a:cubicBezTo>
                    <a:cubicBezTo>
                      <a:pt x="60" y="15"/>
                      <a:pt x="49" y="19"/>
                      <a:pt x="44" y="35"/>
                    </a:cubicBezTo>
                    <a:cubicBezTo>
                      <a:pt x="42" y="41"/>
                      <a:pt x="32" y="40"/>
                      <a:pt x="28" y="37"/>
                    </a:cubicBezTo>
                    <a:cubicBezTo>
                      <a:pt x="18" y="30"/>
                      <a:pt x="11" y="35"/>
                      <a:pt x="4" y="41"/>
                    </a:cubicBezTo>
                    <a:cubicBezTo>
                      <a:pt x="1" y="42"/>
                      <a:pt x="0" y="41"/>
                      <a:pt x="1" y="38"/>
                    </a:cubicBezTo>
                    <a:cubicBezTo>
                      <a:pt x="10" y="32"/>
                      <a:pt x="13" y="23"/>
                      <a:pt x="16" y="14"/>
                    </a:cubicBezTo>
                    <a:cubicBezTo>
                      <a:pt x="23" y="13"/>
                      <a:pt x="24" y="19"/>
                      <a:pt x="26" y="23"/>
                    </a:cubicBezTo>
                    <a:cubicBezTo>
                      <a:pt x="28" y="26"/>
                      <a:pt x="30" y="28"/>
                      <a:pt x="34" y="28"/>
                    </a:cubicBezTo>
                    <a:cubicBezTo>
                      <a:pt x="37" y="27"/>
                      <a:pt x="40" y="25"/>
                      <a:pt x="40" y="22"/>
                    </a:cubicBezTo>
                    <a:cubicBezTo>
                      <a:pt x="41" y="18"/>
                      <a:pt x="39" y="16"/>
                      <a:pt x="37" y="13"/>
                    </a:cubicBezTo>
                    <a:cubicBezTo>
                      <a:pt x="34" y="9"/>
                      <a:pt x="22" y="11"/>
                      <a:pt x="30" y="1"/>
                    </a:cubicBezTo>
                    <a:close/>
                  </a:path>
                </a:pathLst>
              </a:custGeom>
              <a:solidFill>
                <a:srgbClr val="2C52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53" name="Freeform 556"/>
              <p:cNvSpPr>
                <a:spLocks/>
              </p:cNvSpPr>
              <p:nvPr userDrawn="1"/>
            </p:nvSpPr>
            <p:spPr bwMode="auto">
              <a:xfrm>
                <a:off x="5473" y="937"/>
                <a:ext cx="37" cy="84"/>
              </a:xfrm>
              <a:custGeom>
                <a:avLst/>
                <a:gdLst>
                  <a:gd name="T0" fmla="*/ 22 w 25"/>
                  <a:gd name="T1" fmla="*/ 16 h 57"/>
                  <a:gd name="T2" fmla="*/ 25 w 25"/>
                  <a:gd name="T3" fmla="*/ 34 h 57"/>
                  <a:gd name="T4" fmla="*/ 22 w 25"/>
                  <a:gd name="T5" fmla="*/ 40 h 57"/>
                  <a:gd name="T6" fmla="*/ 14 w 25"/>
                  <a:gd name="T7" fmla="*/ 53 h 57"/>
                  <a:gd name="T8" fmla="*/ 8 w 25"/>
                  <a:gd name="T9" fmla="*/ 56 h 57"/>
                  <a:gd name="T10" fmla="*/ 2 w 25"/>
                  <a:gd name="T11" fmla="*/ 46 h 57"/>
                  <a:gd name="T12" fmla="*/ 6 w 25"/>
                  <a:gd name="T13" fmla="*/ 10 h 57"/>
                  <a:gd name="T14" fmla="*/ 19 w 25"/>
                  <a:gd name="T15" fmla="*/ 7 h 57"/>
                  <a:gd name="T16" fmla="*/ 22 w 25"/>
                  <a:gd name="T17" fmla="*/ 16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57">
                    <a:moveTo>
                      <a:pt x="22" y="16"/>
                    </a:moveTo>
                    <a:cubicBezTo>
                      <a:pt x="23" y="22"/>
                      <a:pt x="24" y="28"/>
                      <a:pt x="25" y="34"/>
                    </a:cubicBezTo>
                    <a:cubicBezTo>
                      <a:pt x="23" y="36"/>
                      <a:pt x="24" y="39"/>
                      <a:pt x="22" y="40"/>
                    </a:cubicBezTo>
                    <a:cubicBezTo>
                      <a:pt x="17" y="43"/>
                      <a:pt x="16" y="48"/>
                      <a:pt x="14" y="53"/>
                    </a:cubicBezTo>
                    <a:cubicBezTo>
                      <a:pt x="13" y="57"/>
                      <a:pt x="11" y="57"/>
                      <a:pt x="8" y="56"/>
                    </a:cubicBezTo>
                    <a:cubicBezTo>
                      <a:pt x="6" y="52"/>
                      <a:pt x="0" y="51"/>
                      <a:pt x="2" y="46"/>
                    </a:cubicBezTo>
                    <a:cubicBezTo>
                      <a:pt x="7" y="34"/>
                      <a:pt x="8" y="23"/>
                      <a:pt x="6" y="10"/>
                    </a:cubicBezTo>
                    <a:cubicBezTo>
                      <a:pt x="4" y="0"/>
                      <a:pt x="14" y="5"/>
                      <a:pt x="19" y="7"/>
                    </a:cubicBezTo>
                    <a:cubicBezTo>
                      <a:pt x="22" y="10"/>
                      <a:pt x="19" y="14"/>
                      <a:pt x="22" y="16"/>
                    </a:cubicBezTo>
                    <a:close/>
                  </a:path>
                </a:pathLst>
              </a:cu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54" name="Freeform 557"/>
              <p:cNvSpPr>
                <a:spLocks/>
              </p:cNvSpPr>
              <p:nvPr userDrawn="1"/>
            </p:nvSpPr>
            <p:spPr bwMode="auto">
              <a:xfrm>
                <a:off x="5175" y="1081"/>
                <a:ext cx="57" cy="50"/>
              </a:xfrm>
              <a:custGeom>
                <a:avLst/>
                <a:gdLst>
                  <a:gd name="T0" fmla="*/ 38 w 39"/>
                  <a:gd name="T1" fmla="*/ 6 h 34"/>
                  <a:gd name="T2" fmla="*/ 29 w 39"/>
                  <a:gd name="T3" fmla="*/ 18 h 34"/>
                  <a:gd name="T4" fmla="*/ 18 w 39"/>
                  <a:gd name="T5" fmla="*/ 30 h 34"/>
                  <a:gd name="T6" fmla="*/ 0 w 39"/>
                  <a:gd name="T7" fmla="*/ 30 h 34"/>
                  <a:gd name="T8" fmla="*/ 9 w 39"/>
                  <a:gd name="T9" fmla="*/ 0 h 34"/>
                  <a:gd name="T10" fmla="*/ 38 w 39"/>
                  <a:gd name="T11" fmla="*/ 6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34">
                    <a:moveTo>
                      <a:pt x="38" y="6"/>
                    </a:moveTo>
                    <a:cubicBezTo>
                      <a:pt x="39" y="13"/>
                      <a:pt x="38" y="18"/>
                      <a:pt x="29" y="18"/>
                    </a:cubicBezTo>
                    <a:cubicBezTo>
                      <a:pt x="21" y="17"/>
                      <a:pt x="19" y="23"/>
                      <a:pt x="18" y="30"/>
                    </a:cubicBezTo>
                    <a:cubicBezTo>
                      <a:pt x="12" y="34"/>
                      <a:pt x="6" y="34"/>
                      <a:pt x="0" y="30"/>
                    </a:cubicBezTo>
                    <a:cubicBezTo>
                      <a:pt x="3" y="20"/>
                      <a:pt x="3" y="9"/>
                      <a:pt x="9" y="0"/>
                    </a:cubicBezTo>
                    <a:cubicBezTo>
                      <a:pt x="18" y="4"/>
                      <a:pt x="28" y="7"/>
                      <a:pt x="38" y="6"/>
                    </a:cubicBezTo>
                    <a:close/>
                  </a:path>
                </a:pathLst>
              </a:cu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55" name="Freeform 558"/>
              <p:cNvSpPr>
                <a:spLocks/>
              </p:cNvSpPr>
              <p:nvPr userDrawn="1"/>
            </p:nvSpPr>
            <p:spPr bwMode="auto">
              <a:xfrm>
                <a:off x="5439" y="2323"/>
                <a:ext cx="69" cy="44"/>
              </a:xfrm>
              <a:custGeom>
                <a:avLst/>
                <a:gdLst>
                  <a:gd name="T0" fmla="*/ 37 w 47"/>
                  <a:gd name="T1" fmla="*/ 30 h 30"/>
                  <a:gd name="T2" fmla="*/ 14 w 47"/>
                  <a:gd name="T3" fmla="*/ 21 h 30"/>
                  <a:gd name="T4" fmla="*/ 1 w 47"/>
                  <a:gd name="T5" fmla="*/ 13 h 30"/>
                  <a:gd name="T6" fmla="*/ 10 w 47"/>
                  <a:gd name="T7" fmla="*/ 0 h 30"/>
                  <a:gd name="T8" fmla="*/ 27 w 47"/>
                  <a:gd name="T9" fmla="*/ 9 h 30"/>
                  <a:gd name="T10" fmla="*/ 37 w 47"/>
                  <a:gd name="T11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7" h="30">
                    <a:moveTo>
                      <a:pt x="37" y="30"/>
                    </a:moveTo>
                    <a:cubicBezTo>
                      <a:pt x="29" y="26"/>
                      <a:pt x="22" y="21"/>
                      <a:pt x="14" y="21"/>
                    </a:cubicBezTo>
                    <a:cubicBezTo>
                      <a:pt x="8" y="21"/>
                      <a:pt x="3" y="21"/>
                      <a:pt x="1" y="13"/>
                    </a:cubicBezTo>
                    <a:cubicBezTo>
                      <a:pt x="0" y="6"/>
                      <a:pt x="4" y="2"/>
                      <a:pt x="10" y="0"/>
                    </a:cubicBezTo>
                    <a:cubicBezTo>
                      <a:pt x="14" y="7"/>
                      <a:pt x="21" y="8"/>
                      <a:pt x="27" y="9"/>
                    </a:cubicBezTo>
                    <a:cubicBezTo>
                      <a:pt x="45" y="10"/>
                      <a:pt x="47" y="14"/>
                      <a:pt x="37" y="30"/>
                    </a:cubicBezTo>
                    <a:close/>
                  </a:path>
                </a:pathLst>
              </a:cu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56" name="Freeform 559"/>
              <p:cNvSpPr>
                <a:spLocks/>
              </p:cNvSpPr>
              <p:nvPr userDrawn="1"/>
            </p:nvSpPr>
            <p:spPr bwMode="auto">
              <a:xfrm>
                <a:off x="4943" y="748"/>
                <a:ext cx="105" cy="115"/>
              </a:xfrm>
              <a:custGeom>
                <a:avLst/>
                <a:gdLst>
                  <a:gd name="T0" fmla="*/ 0 w 71"/>
                  <a:gd name="T1" fmla="*/ 3 h 78"/>
                  <a:gd name="T2" fmla="*/ 9 w 71"/>
                  <a:gd name="T3" fmla="*/ 0 h 78"/>
                  <a:gd name="T4" fmla="*/ 45 w 71"/>
                  <a:gd name="T5" fmla="*/ 3 h 78"/>
                  <a:gd name="T6" fmla="*/ 58 w 71"/>
                  <a:gd name="T7" fmla="*/ 20 h 78"/>
                  <a:gd name="T8" fmla="*/ 71 w 71"/>
                  <a:gd name="T9" fmla="*/ 72 h 78"/>
                  <a:gd name="T10" fmla="*/ 70 w 71"/>
                  <a:gd name="T11" fmla="*/ 75 h 78"/>
                  <a:gd name="T12" fmla="*/ 68 w 71"/>
                  <a:gd name="T13" fmla="*/ 78 h 78"/>
                  <a:gd name="T14" fmla="*/ 50 w 71"/>
                  <a:gd name="T15" fmla="*/ 20 h 78"/>
                  <a:gd name="T16" fmla="*/ 40 w 71"/>
                  <a:gd name="T17" fmla="*/ 9 h 78"/>
                  <a:gd name="T18" fmla="*/ 0 w 71"/>
                  <a:gd name="T19" fmla="*/ 3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1" h="78">
                    <a:moveTo>
                      <a:pt x="0" y="3"/>
                    </a:moveTo>
                    <a:cubicBezTo>
                      <a:pt x="3" y="1"/>
                      <a:pt x="7" y="3"/>
                      <a:pt x="9" y="0"/>
                    </a:cubicBezTo>
                    <a:cubicBezTo>
                      <a:pt x="21" y="1"/>
                      <a:pt x="33" y="2"/>
                      <a:pt x="45" y="3"/>
                    </a:cubicBezTo>
                    <a:cubicBezTo>
                      <a:pt x="55" y="4"/>
                      <a:pt x="61" y="9"/>
                      <a:pt x="58" y="20"/>
                    </a:cubicBezTo>
                    <a:cubicBezTo>
                      <a:pt x="54" y="39"/>
                      <a:pt x="61" y="56"/>
                      <a:pt x="71" y="72"/>
                    </a:cubicBezTo>
                    <a:cubicBezTo>
                      <a:pt x="70" y="73"/>
                      <a:pt x="70" y="74"/>
                      <a:pt x="70" y="75"/>
                    </a:cubicBezTo>
                    <a:cubicBezTo>
                      <a:pt x="70" y="76"/>
                      <a:pt x="69" y="77"/>
                      <a:pt x="68" y="78"/>
                    </a:cubicBezTo>
                    <a:cubicBezTo>
                      <a:pt x="59" y="60"/>
                      <a:pt x="47" y="42"/>
                      <a:pt x="50" y="20"/>
                    </a:cubicBezTo>
                    <a:cubicBezTo>
                      <a:pt x="51" y="12"/>
                      <a:pt x="47" y="10"/>
                      <a:pt x="40" y="9"/>
                    </a:cubicBezTo>
                    <a:cubicBezTo>
                      <a:pt x="27" y="6"/>
                      <a:pt x="13" y="8"/>
                      <a:pt x="0" y="3"/>
                    </a:cubicBezTo>
                    <a:close/>
                  </a:path>
                </a:pathLst>
              </a:custGeom>
              <a:solidFill>
                <a:srgbClr val="4977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57" name="Freeform 560"/>
              <p:cNvSpPr>
                <a:spLocks/>
              </p:cNvSpPr>
              <p:nvPr userDrawn="1"/>
            </p:nvSpPr>
            <p:spPr bwMode="auto">
              <a:xfrm>
                <a:off x="5130" y="1936"/>
                <a:ext cx="89" cy="143"/>
              </a:xfrm>
              <a:custGeom>
                <a:avLst/>
                <a:gdLst>
                  <a:gd name="T0" fmla="*/ 0 w 60"/>
                  <a:gd name="T1" fmla="*/ 3 h 97"/>
                  <a:gd name="T2" fmla="*/ 3 w 60"/>
                  <a:gd name="T3" fmla="*/ 0 h 97"/>
                  <a:gd name="T4" fmla="*/ 52 w 60"/>
                  <a:gd name="T5" fmla="*/ 43 h 97"/>
                  <a:gd name="T6" fmla="*/ 54 w 60"/>
                  <a:gd name="T7" fmla="*/ 61 h 97"/>
                  <a:gd name="T8" fmla="*/ 39 w 60"/>
                  <a:gd name="T9" fmla="*/ 97 h 97"/>
                  <a:gd name="T10" fmla="*/ 36 w 60"/>
                  <a:gd name="T11" fmla="*/ 93 h 97"/>
                  <a:gd name="T12" fmla="*/ 37 w 60"/>
                  <a:gd name="T13" fmla="*/ 89 h 97"/>
                  <a:gd name="T14" fmla="*/ 24 w 60"/>
                  <a:gd name="T15" fmla="*/ 34 h 97"/>
                  <a:gd name="T16" fmla="*/ 0 w 60"/>
                  <a:gd name="T17" fmla="*/ 3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0" h="97">
                    <a:moveTo>
                      <a:pt x="0" y="3"/>
                    </a:moveTo>
                    <a:cubicBezTo>
                      <a:pt x="1" y="2"/>
                      <a:pt x="2" y="1"/>
                      <a:pt x="3" y="0"/>
                    </a:cubicBezTo>
                    <a:cubicBezTo>
                      <a:pt x="17" y="18"/>
                      <a:pt x="30" y="35"/>
                      <a:pt x="52" y="43"/>
                    </a:cubicBezTo>
                    <a:cubicBezTo>
                      <a:pt x="60" y="47"/>
                      <a:pt x="58" y="55"/>
                      <a:pt x="54" y="61"/>
                    </a:cubicBezTo>
                    <a:cubicBezTo>
                      <a:pt x="49" y="73"/>
                      <a:pt x="43" y="84"/>
                      <a:pt x="39" y="97"/>
                    </a:cubicBezTo>
                    <a:cubicBezTo>
                      <a:pt x="38" y="96"/>
                      <a:pt x="37" y="94"/>
                      <a:pt x="36" y="93"/>
                    </a:cubicBezTo>
                    <a:cubicBezTo>
                      <a:pt x="36" y="92"/>
                      <a:pt x="36" y="90"/>
                      <a:pt x="37" y="89"/>
                    </a:cubicBezTo>
                    <a:cubicBezTo>
                      <a:pt x="50" y="67"/>
                      <a:pt x="53" y="48"/>
                      <a:pt x="24" y="34"/>
                    </a:cubicBezTo>
                    <a:cubicBezTo>
                      <a:pt x="14" y="29"/>
                      <a:pt x="8" y="14"/>
                      <a:pt x="0" y="3"/>
                    </a:cubicBezTo>
                    <a:close/>
                  </a:path>
                </a:pathLst>
              </a:custGeom>
              <a:solidFill>
                <a:srgbClr val="4E89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58" name="Freeform 561"/>
              <p:cNvSpPr>
                <a:spLocks/>
              </p:cNvSpPr>
              <p:nvPr userDrawn="1"/>
            </p:nvSpPr>
            <p:spPr bwMode="auto">
              <a:xfrm>
                <a:off x="5203" y="566"/>
                <a:ext cx="63" cy="98"/>
              </a:xfrm>
              <a:custGeom>
                <a:avLst/>
                <a:gdLst>
                  <a:gd name="T0" fmla="*/ 37 w 43"/>
                  <a:gd name="T1" fmla="*/ 56 h 66"/>
                  <a:gd name="T2" fmla="*/ 36 w 43"/>
                  <a:gd name="T3" fmla="*/ 66 h 66"/>
                  <a:gd name="T4" fmla="*/ 18 w 43"/>
                  <a:gd name="T5" fmla="*/ 58 h 66"/>
                  <a:gd name="T6" fmla="*/ 0 w 43"/>
                  <a:gd name="T7" fmla="*/ 50 h 66"/>
                  <a:gd name="T8" fmla="*/ 26 w 43"/>
                  <a:gd name="T9" fmla="*/ 0 h 66"/>
                  <a:gd name="T10" fmla="*/ 43 w 43"/>
                  <a:gd name="T11" fmla="*/ 17 h 66"/>
                  <a:gd name="T12" fmla="*/ 43 w 43"/>
                  <a:gd name="T13" fmla="*/ 23 h 66"/>
                  <a:gd name="T14" fmla="*/ 42 w 43"/>
                  <a:gd name="T15" fmla="*/ 25 h 66"/>
                  <a:gd name="T16" fmla="*/ 22 w 43"/>
                  <a:gd name="T17" fmla="*/ 41 h 66"/>
                  <a:gd name="T18" fmla="*/ 22 w 43"/>
                  <a:gd name="T19" fmla="*/ 44 h 66"/>
                  <a:gd name="T20" fmla="*/ 35 w 43"/>
                  <a:gd name="T21" fmla="*/ 55 h 66"/>
                  <a:gd name="T22" fmla="*/ 37 w 43"/>
                  <a:gd name="T23" fmla="*/ 5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3" h="66">
                    <a:moveTo>
                      <a:pt x="37" y="56"/>
                    </a:moveTo>
                    <a:cubicBezTo>
                      <a:pt x="36" y="59"/>
                      <a:pt x="41" y="63"/>
                      <a:pt x="36" y="66"/>
                    </a:cubicBezTo>
                    <a:cubicBezTo>
                      <a:pt x="29" y="66"/>
                      <a:pt x="22" y="64"/>
                      <a:pt x="18" y="58"/>
                    </a:cubicBezTo>
                    <a:cubicBezTo>
                      <a:pt x="14" y="51"/>
                      <a:pt x="8" y="50"/>
                      <a:pt x="0" y="50"/>
                    </a:cubicBezTo>
                    <a:cubicBezTo>
                      <a:pt x="10" y="44"/>
                      <a:pt x="26" y="13"/>
                      <a:pt x="26" y="0"/>
                    </a:cubicBezTo>
                    <a:cubicBezTo>
                      <a:pt x="32" y="6"/>
                      <a:pt x="32" y="17"/>
                      <a:pt x="43" y="17"/>
                    </a:cubicBezTo>
                    <a:cubicBezTo>
                      <a:pt x="43" y="19"/>
                      <a:pt x="43" y="21"/>
                      <a:pt x="43" y="23"/>
                    </a:cubicBezTo>
                    <a:cubicBezTo>
                      <a:pt x="43" y="24"/>
                      <a:pt x="42" y="24"/>
                      <a:pt x="42" y="25"/>
                    </a:cubicBezTo>
                    <a:cubicBezTo>
                      <a:pt x="33" y="28"/>
                      <a:pt x="24" y="30"/>
                      <a:pt x="22" y="41"/>
                    </a:cubicBezTo>
                    <a:cubicBezTo>
                      <a:pt x="22" y="42"/>
                      <a:pt x="21" y="43"/>
                      <a:pt x="22" y="44"/>
                    </a:cubicBezTo>
                    <a:cubicBezTo>
                      <a:pt x="23" y="52"/>
                      <a:pt x="29" y="54"/>
                      <a:pt x="35" y="55"/>
                    </a:cubicBezTo>
                    <a:cubicBezTo>
                      <a:pt x="36" y="55"/>
                      <a:pt x="36" y="56"/>
                      <a:pt x="37" y="56"/>
                    </a:cubicBezTo>
                    <a:close/>
                  </a:path>
                </a:pathLst>
              </a:custGeom>
              <a:solidFill>
                <a:srgbClr val="254D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59" name="Freeform 562"/>
              <p:cNvSpPr>
                <a:spLocks/>
              </p:cNvSpPr>
              <p:nvPr userDrawn="1"/>
            </p:nvSpPr>
            <p:spPr bwMode="auto">
              <a:xfrm>
                <a:off x="5505" y="720"/>
                <a:ext cx="55" cy="72"/>
              </a:xfrm>
              <a:custGeom>
                <a:avLst/>
                <a:gdLst>
                  <a:gd name="T0" fmla="*/ 12 w 37"/>
                  <a:gd name="T1" fmla="*/ 49 h 49"/>
                  <a:gd name="T2" fmla="*/ 1 w 37"/>
                  <a:gd name="T3" fmla="*/ 39 h 49"/>
                  <a:gd name="T4" fmla="*/ 13 w 37"/>
                  <a:gd name="T5" fmla="*/ 30 h 49"/>
                  <a:gd name="T6" fmla="*/ 24 w 37"/>
                  <a:gd name="T7" fmla="*/ 28 h 49"/>
                  <a:gd name="T8" fmla="*/ 25 w 37"/>
                  <a:gd name="T9" fmla="*/ 16 h 49"/>
                  <a:gd name="T10" fmla="*/ 30 w 37"/>
                  <a:gd name="T11" fmla="*/ 0 h 49"/>
                  <a:gd name="T12" fmla="*/ 35 w 37"/>
                  <a:gd name="T13" fmla="*/ 32 h 49"/>
                  <a:gd name="T14" fmla="*/ 27 w 37"/>
                  <a:gd name="T15" fmla="*/ 42 h 49"/>
                  <a:gd name="T16" fmla="*/ 12 w 37"/>
                  <a:gd name="T17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49">
                    <a:moveTo>
                      <a:pt x="12" y="49"/>
                    </a:moveTo>
                    <a:cubicBezTo>
                      <a:pt x="6" y="49"/>
                      <a:pt x="0" y="47"/>
                      <a:pt x="1" y="39"/>
                    </a:cubicBezTo>
                    <a:cubicBezTo>
                      <a:pt x="1" y="31"/>
                      <a:pt x="7" y="31"/>
                      <a:pt x="13" y="30"/>
                    </a:cubicBezTo>
                    <a:cubicBezTo>
                      <a:pt x="17" y="30"/>
                      <a:pt x="21" y="31"/>
                      <a:pt x="24" y="28"/>
                    </a:cubicBezTo>
                    <a:cubicBezTo>
                      <a:pt x="27" y="24"/>
                      <a:pt x="29" y="19"/>
                      <a:pt x="25" y="16"/>
                    </a:cubicBezTo>
                    <a:cubicBezTo>
                      <a:pt x="14" y="6"/>
                      <a:pt x="24" y="4"/>
                      <a:pt x="30" y="0"/>
                    </a:cubicBezTo>
                    <a:cubicBezTo>
                      <a:pt x="35" y="10"/>
                      <a:pt x="32" y="21"/>
                      <a:pt x="35" y="32"/>
                    </a:cubicBezTo>
                    <a:cubicBezTo>
                      <a:pt x="37" y="37"/>
                      <a:pt x="32" y="40"/>
                      <a:pt x="27" y="42"/>
                    </a:cubicBezTo>
                    <a:cubicBezTo>
                      <a:pt x="22" y="44"/>
                      <a:pt x="17" y="46"/>
                      <a:pt x="12" y="49"/>
                    </a:cubicBezTo>
                    <a:close/>
                  </a:path>
                </a:pathLst>
              </a:cu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60" name="Freeform 563"/>
              <p:cNvSpPr>
                <a:spLocks/>
              </p:cNvSpPr>
              <p:nvPr userDrawn="1"/>
            </p:nvSpPr>
            <p:spPr bwMode="auto">
              <a:xfrm>
                <a:off x="5383" y="1889"/>
                <a:ext cx="57" cy="66"/>
              </a:xfrm>
              <a:custGeom>
                <a:avLst/>
                <a:gdLst>
                  <a:gd name="T0" fmla="*/ 12 w 39"/>
                  <a:gd name="T1" fmla="*/ 13 h 45"/>
                  <a:gd name="T2" fmla="*/ 26 w 39"/>
                  <a:gd name="T3" fmla="*/ 22 h 45"/>
                  <a:gd name="T4" fmla="*/ 38 w 39"/>
                  <a:gd name="T5" fmla="*/ 31 h 45"/>
                  <a:gd name="T6" fmla="*/ 35 w 39"/>
                  <a:gd name="T7" fmla="*/ 42 h 45"/>
                  <a:gd name="T8" fmla="*/ 22 w 39"/>
                  <a:gd name="T9" fmla="*/ 41 h 45"/>
                  <a:gd name="T10" fmla="*/ 4 w 39"/>
                  <a:gd name="T11" fmla="*/ 1 h 45"/>
                  <a:gd name="T12" fmla="*/ 12 w 39"/>
                  <a:gd name="T13" fmla="*/ 13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9" h="45">
                    <a:moveTo>
                      <a:pt x="12" y="13"/>
                    </a:moveTo>
                    <a:cubicBezTo>
                      <a:pt x="13" y="22"/>
                      <a:pt x="19" y="23"/>
                      <a:pt x="26" y="22"/>
                    </a:cubicBezTo>
                    <a:cubicBezTo>
                      <a:pt x="33" y="22"/>
                      <a:pt x="36" y="25"/>
                      <a:pt x="38" y="31"/>
                    </a:cubicBezTo>
                    <a:cubicBezTo>
                      <a:pt x="39" y="35"/>
                      <a:pt x="39" y="39"/>
                      <a:pt x="35" y="42"/>
                    </a:cubicBezTo>
                    <a:cubicBezTo>
                      <a:pt x="31" y="45"/>
                      <a:pt x="26" y="43"/>
                      <a:pt x="22" y="41"/>
                    </a:cubicBezTo>
                    <a:cubicBezTo>
                      <a:pt x="10" y="34"/>
                      <a:pt x="0" y="12"/>
                      <a:pt x="4" y="1"/>
                    </a:cubicBezTo>
                    <a:cubicBezTo>
                      <a:pt x="14" y="0"/>
                      <a:pt x="9" y="10"/>
                      <a:pt x="12" y="13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61" name="Freeform 564"/>
              <p:cNvSpPr>
                <a:spLocks/>
              </p:cNvSpPr>
              <p:nvPr userDrawn="1"/>
            </p:nvSpPr>
            <p:spPr bwMode="auto">
              <a:xfrm>
                <a:off x="5316" y="866"/>
                <a:ext cx="43" cy="77"/>
              </a:xfrm>
              <a:custGeom>
                <a:avLst/>
                <a:gdLst>
                  <a:gd name="T0" fmla="*/ 13 w 29"/>
                  <a:gd name="T1" fmla="*/ 1 h 52"/>
                  <a:gd name="T2" fmla="*/ 16 w 29"/>
                  <a:gd name="T3" fmla="*/ 4 h 52"/>
                  <a:gd name="T4" fmla="*/ 19 w 29"/>
                  <a:gd name="T5" fmla="*/ 28 h 52"/>
                  <a:gd name="T6" fmla="*/ 28 w 29"/>
                  <a:gd name="T7" fmla="*/ 52 h 52"/>
                  <a:gd name="T8" fmla="*/ 21 w 29"/>
                  <a:gd name="T9" fmla="*/ 51 h 52"/>
                  <a:gd name="T10" fmla="*/ 1 w 29"/>
                  <a:gd name="T11" fmla="*/ 12 h 52"/>
                  <a:gd name="T12" fmla="*/ 13 w 29"/>
                  <a:gd name="T13" fmla="*/ 1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52">
                    <a:moveTo>
                      <a:pt x="13" y="1"/>
                    </a:moveTo>
                    <a:cubicBezTo>
                      <a:pt x="14" y="2"/>
                      <a:pt x="15" y="3"/>
                      <a:pt x="16" y="4"/>
                    </a:cubicBezTo>
                    <a:cubicBezTo>
                      <a:pt x="22" y="11"/>
                      <a:pt x="14" y="20"/>
                      <a:pt x="19" y="28"/>
                    </a:cubicBezTo>
                    <a:cubicBezTo>
                      <a:pt x="24" y="35"/>
                      <a:pt x="29" y="42"/>
                      <a:pt x="28" y="52"/>
                    </a:cubicBezTo>
                    <a:cubicBezTo>
                      <a:pt x="26" y="52"/>
                      <a:pt x="22" y="52"/>
                      <a:pt x="21" y="51"/>
                    </a:cubicBezTo>
                    <a:cubicBezTo>
                      <a:pt x="15" y="38"/>
                      <a:pt x="3" y="28"/>
                      <a:pt x="1" y="12"/>
                    </a:cubicBezTo>
                    <a:cubicBezTo>
                      <a:pt x="0" y="3"/>
                      <a:pt x="5" y="0"/>
                      <a:pt x="13" y="1"/>
                    </a:cubicBezTo>
                    <a:close/>
                  </a:path>
                </a:pathLst>
              </a:cu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62" name="Freeform 565"/>
              <p:cNvSpPr>
                <a:spLocks/>
              </p:cNvSpPr>
              <p:nvPr userDrawn="1"/>
            </p:nvSpPr>
            <p:spPr bwMode="auto">
              <a:xfrm>
                <a:off x="5530" y="435"/>
                <a:ext cx="73" cy="56"/>
              </a:xfrm>
              <a:custGeom>
                <a:avLst/>
                <a:gdLst>
                  <a:gd name="T0" fmla="*/ 22 w 49"/>
                  <a:gd name="T1" fmla="*/ 31 h 38"/>
                  <a:gd name="T2" fmla="*/ 14 w 49"/>
                  <a:gd name="T3" fmla="*/ 18 h 38"/>
                  <a:gd name="T4" fmla="*/ 10 w 49"/>
                  <a:gd name="T5" fmla="*/ 0 h 38"/>
                  <a:gd name="T6" fmla="*/ 42 w 49"/>
                  <a:gd name="T7" fmla="*/ 16 h 38"/>
                  <a:gd name="T8" fmla="*/ 45 w 49"/>
                  <a:gd name="T9" fmla="*/ 23 h 38"/>
                  <a:gd name="T10" fmla="*/ 22 w 49"/>
                  <a:gd name="T11" fmla="*/ 31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9" h="38">
                    <a:moveTo>
                      <a:pt x="22" y="31"/>
                    </a:moveTo>
                    <a:cubicBezTo>
                      <a:pt x="22" y="24"/>
                      <a:pt x="22" y="20"/>
                      <a:pt x="14" y="18"/>
                    </a:cubicBezTo>
                    <a:cubicBezTo>
                      <a:pt x="2" y="15"/>
                      <a:pt x="0" y="9"/>
                      <a:pt x="10" y="0"/>
                    </a:cubicBezTo>
                    <a:cubicBezTo>
                      <a:pt x="19" y="8"/>
                      <a:pt x="28" y="18"/>
                      <a:pt x="42" y="16"/>
                    </a:cubicBezTo>
                    <a:cubicBezTo>
                      <a:pt x="47" y="15"/>
                      <a:pt x="49" y="18"/>
                      <a:pt x="45" y="23"/>
                    </a:cubicBezTo>
                    <a:cubicBezTo>
                      <a:pt x="39" y="30"/>
                      <a:pt x="33" y="38"/>
                      <a:pt x="22" y="31"/>
                    </a:cubicBezTo>
                    <a:close/>
                  </a:path>
                </a:pathLst>
              </a:cu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63" name="Freeform 566"/>
              <p:cNvSpPr>
                <a:spLocks/>
              </p:cNvSpPr>
              <p:nvPr userDrawn="1"/>
            </p:nvSpPr>
            <p:spPr bwMode="auto">
              <a:xfrm>
                <a:off x="5470" y="1015"/>
                <a:ext cx="94" cy="50"/>
              </a:xfrm>
              <a:custGeom>
                <a:avLst/>
                <a:gdLst>
                  <a:gd name="T0" fmla="*/ 10 w 64"/>
                  <a:gd name="T1" fmla="*/ 3 h 34"/>
                  <a:gd name="T2" fmla="*/ 16 w 64"/>
                  <a:gd name="T3" fmla="*/ 0 h 34"/>
                  <a:gd name="T4" fmla="*/ 64 w 64"/>
                  <a:gd name="T5" fmla="*/ 9 h 34"/>
                  <a:gd name="T6" fmla="*/ 29 w 64"/>
                  <a:gd name="T7" fmla="*/ 26 h 34"/>
                  <a:gd name="T8" fmla="*/ 9 w 64"/>
                  <a:gd name="T9" fmla="*/ 28 h 34"/>
                  <a:gd name="T10" fmla="*/ 10 w 64"/>
                  <a:gd name="T11" fmla="*/ 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4" h="34">
                    <a:moveTo>
                      <a:pt x="10" y="3"/>
                    </a:moveTo>
                    <a:cubicBezTo>
                      <a:pt x="12" y="2"/>
                      <a:pt x="14" y="1"/>
                      <a:pt x="16" y="0"/>
                    </a:cubicBezTo>
                    <a:cubicBezTo>
                      <a:pt x="30" y="10"/>
                      <a:pt x="47" y="8"/>
                      <a:pt x="64" y="9"/>
                    </a:cubicBezTo>
                    <a:cubicBezTo>
                      <a:pt x="50" y="11"/>
                      <a:pt x="38" y="13"/>
                      <a:pt x="29" y="26"/>
                    </a:cubicBezTo>
                    <a:cubicBezTo>
                      <a:pt x="25" y="34"/>
                      <a:pt x="15" y="33"/>
                      <a:pt x="9" y="28"/>
                    </a:cubicBezTo>
                    <a:cubicBezTo>
                      <a:pt x="0" y="20"/>
                      <a:pt x="2" y="11"/>
                      <a:pt x="10" y="3"/>
                    </a:cubicBezTo>
                    <a:close/>
                  </a:path>
                </a:pathLst>
              </a:custGeom>
              <a:solidFill>
                <a:srgbClr val="2C57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64" name="Freeform 567"/>
              <p:cNvSpPr>
                <a:spLocks/>
              </p:cNvSpPr>
              <p:nvPr userDrawn="1"/>
            </p:nvSpPr>
            <p:spPr bwMode="auto">
              <a:xfrm>
                <a:off x="5299" y="727"/>
                <a:ext cx="62" cy="127"/>
              </a:xfrm>
              <a:custGeom>
                <a:avLst/>
                <a:gdLst>
                  <a:gd name="T0" fmla="*/ 8 w 42"/>
                  <a:gd name="T1" fmla="*/ 86 h 86"/>
                  <a:gd name="T2" fmla="*/ 4 w 42"/>
                  <a:gd name="T3" fmla="*/ 80 h 86"/>
                  <a:gd name="T4" fmla="*/ 7 w 42"/>
                  <a:gd name="T5" fmla="*/ 65 h 86"/>
                  <a:gd name="T6" fmla="*/ 16 w 42"/>
                  <a:gd name="T7" fmla="*/ 51 h 86"/>
                  <a:gd name="T8" fmla="*/ 21 w 42"/>
                  <a:gd name="T9" fmla="*/ 5 h 86"/>
                  <a:gd name="T10" fmla="*/ 28 w 42"/>
                  <a:gd name="T11" fmla="*/ 1 h 86"/>
                  <a:gd name="T12" fmla="*/ 31 w 42"/>
                  <a:gd name="T13" fmla="*/ 45 h 86"/>
                  <a:gd name="T14" fmla="*/ 8 w 42"/>
                  <a:gd name="T15" fmla="*/ 86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" h="86">
                    <a:moveTo>
                      <a:pt x="8" y="86"/>
                    </a:moveTo>
                    <a:cubicBezTo>
                      <a:pt x="7" y="84"/>
                      <a:pt x="7" y="81"/>
                      <a:pt x="4" y="80"/>
                    </a:cubicBezTo>
                    <a:cubicBezTo>
                      <a:pt x="0" y="74"/>
                      <a:pt x="4" y="70"/>
                      <a:pt x="7" y="65"/>
                    </a:cubicBezTo>
                    <a:cubicBezTo>
                      <a:pt x="10" y="60"/>
                      <a:pt x="12" y="56"/>
                      <a:pt x="16" y="51"/>
                    </a:cubicBezTo>
                    <a:cubicBezTo>
                      <a:pt x="26" y="37"/>
                      <a:pt x="27" y="21"/>
                      <a:pt x="21" y="5"/>
                    </a:cubicBezTo>
                    <a:cubicBezTo>
                      <a:pt x="23" y="2"/>
                      <a:pt x="25" y="0"/>
                      <a:pt x="28" y="1"/>
                    </a:cubicBezTo>
                    <a:cubicBezTo>
                      <a:pt x="40" y="16"/>
                      <a:pt x="42" y="31"/>
                      <a:pt x="31" y="45"/>
                    </a:cubicBezTo>
                    <a:cubicBezTo>
                      <a:pt x="21" y="58"/>
                      <a:pt x="14" y="72"/>
                      <a:pt x="8" y="86"/>
                    </a:cubicBezTo>
                    <a:close/>
                  </a:path>
                </a:pathLst>
              </a:custGeom>
              <a:solidFill>
                <a:srgbClr val="4C88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65" name="Freeform 568"/>
              <p:cNvSpPr>
                <a:spLocks/>
              </p:cNvSpPr>
              <p:nvPr userDrawn="1"/>
            </p:nvSpPr>
            <p:spPr bwMode="auto">
              <a:xfrm>
                <a:off x="5066" y="610"/>
                <a:ext cx="47" cy="48"/>
              </a:xfrm>
              <a:custGeom>
                <a:avLst/>
                <a:gdLst>
                  <a:gd name="T0" fmla="*/ 32 w 32"/>
                  <a:gd name="T1" fmla="*/ 17 h 32"/>
                  <a:gd name="T2" fmla="*/ 22 w 32"/>
                  <a:gd name="T3" fmla="*/ 26 h 32"/>
                  <a:gd name="T4" fmla="*/ 8 w 32"/>
                  <a:gd name="T5" fmla="*/ 30 h 32"/>
                  <a:gd name="T6" fmla="*/ 0 w 32"/>
                  <a:gd name="T7" fmla="*/ 19 h 32"/>
                  <a:gd name="T8" fmla="*/ 8 w 32"/>
                  <a:gd name="T9" fmla="*/ 8 h 32"/>
                  <a:gd name="T10" fmla="*/ 17 w 32"/>
                  <a:gd name="T11" fmla="*/ 0 h 32"/>
                  <a:gd name="T12" fmla="*/ 32 w 32"/>
                  <a:gd name="T13" fmla="*/ 17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" h="32">
                    <a:moveTo>
                      <a:pt x="32" y="17"/>
                    </a:moveTo>
                    <a:cubicBezTo>
                      <a:pt x="27" y="17"/>
                      <a:pt x="24" y="21"/>
                      <a:pt x="22" y="26"/>
                    </a:cubicBezTo>
                    <a:cubicBezTo>
                      <a:pt x="18" y="32"/>
                      <a:pt x="14" y="31"/>
                      <a:pt x="8" y="30"/>
                    </a:cubicBezTo>
                    <a:cubicBezTo>
                      <a:pt x="2" y="28"/>
                      <a:pt x="0" y="24"/>
                      <a:pt x="0" y="19"/>
                    </a:cubicBezTo>
                    <a:cubicBezTo>
                      <a:pt x="0" y="13"/>
                      <a:pt x="2" y="9"/>
                      <a:pt x="8" y="8"/>
                    </a:cubicBezTo>
                    <a:cubicBezTo>
                      <a:pt x="13" y="8"/>
                      <a:pt x="15" y="4"/>
                      <a:pt x="17" y="0"/>
                    </a:cubicBezTo>
                    <a:cubicBezTo>
                      <a:pt x="26" y="2"/>
                      <a:pt x="29" y="10"/>
                      <a:pt x="32" y="17"/>
                    </a:cubicBezTo>
                    <a:close/>
                  </a:path>
                </a:pathLst>
              </a:custGeom>
              <a:solidFill>
                <a:srgbClr val="487C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66" name="Freeform 569"/>
              <p:cNvSpPr>
                <a:spLocks/>
              </p:cNvSpPr>
              <p:nvPr userDrawn="1"/>
            </p:nvSpPr>
            <p:spPr bwMode="auto">
              <a:xfrm>
                <a:off x="5470" y="402"/>
                <a:ext cx="38" cy="84"/>
              </a:xfrm>
              <a:custGeom>
                <a:avLst/>
                <a:gdLst>
                  <a:gd name="T0" fmla="*/ 23 w 26"/>
                  <a:gd name="T1" fmla="*/ 49 h 57"/>
                  <a:gd name="T2" fmla="*/ 15 w 26"/>
                  <a:gd name="T3" fmla="*/ 55 h 57"/>
                  <a:gd name="T4" fmla="*/ 0 w 26"/>
                  <a:gd name="T5" fmla="*/ 35 h 57"/>
                  <a:gd name="T6" fmla="*/ 1 w 26"/>
                  <a:gd name="T7" fmla="*/ 33 h 57"/>
                  <a:gd name="T8" fmla="*/ 12 w 26"/>
                  <a:gd name="T9" fmla="*/ 19 h 57"/>
                  <a:gd name="T10" fmla="*/ 22 w 26"/>
                  <a:gd name="T11" fmla="*/ 0 h 57"/>
                  <a:gd name="T12" fmla="*/ 24 w 26"/>
                  <a:gd name="T13" fmla="*/ 38 h 57"/>
                  <a:gd name="T14" fmla="*/ 23 w 26"/>
                  <a:gd name="T15" fmla="*/ 49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" h="57">
                    <a:moveTo>
                      <a:pt x="23" y="49"/>
                    </a:moveTo>
                    <a:cubicBezTo>
                      <a:pt x="21" y="51"/>
                      <a:pt x="18" y="53"/>
                      <a:pt x="15" y="55"/>
                    </a:cubicBezTo>
                    <a:cubicBezTo>
                      <a:pt x="0" y="57"/>
                      <a:pt x="0" y="46"/>
                      <a:pt x="0" y="35"/>
                    </a:cubicBezTo>
                    <a:cubicBezTo>
                      <a:pt x="0" y="33"/>
                      <a:pt x="0" y="33"/>
                      <a:pt x="1" y="33"/>
                    </a:cubicBezTo>
                    <a:cubicBezTo>
                      <a:pt x="8" y="30"/>
                      <a:pt x="12" y="28"/>
                      <a:pt x="12" y="19"/>
                    </a:cubicBezTo>
                    <a:cubicBezTo>
                      <a:pt x="12" y="13"/>
                      <a:pt x="14" y="7"/>
                      <a:pt x="22" y="0"/>
                    </a:cubicBezTo>
                    <a:cubicBezTo>
                      <a:pt x="15" y="15"/>
                      <a:pt x="13" y="27"/>
                      <a:pt x="24" y="38"/>
                    </a:cubicBezTo>
                    <a:cubicBezTo>
                      <a:pt x="26" y="40"/>
                      <a:pt x="24" y="45"/>
                      <a:pt x="23" y="49"/>
                    </a:cubicBezTo>
                    <a:close/>
                  </a:path>
                </a:pathLst>
              </a:custGeom>
              <a:solidFill>
                <a:srgbClr val="547F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67" name="Freeform 570"/>
              <p:cNvSpPr>
                <a:spLocks/>
              </p:cNvSpPr>
              <p:nvPr userDrawn="1"/>
            </p:nvSpPr>
            <p:spPr bwMode="auto">
              <a:xfrm>
                <a:off x="5340" y="1605"/>
                <a:ext cx="90" cy="59"/>
              </a:xfrm>
              <a:custGeom>
                <a:avLst/>
                <a:gdLst>
                  <a:gd name="T0" fmla="*/ 61 w 61"/>
                  <a:gd name="T1" fmla="*/ 2 h 40"/>
                  <a:gd name="T2" fmla="*/ 30 w 61"/>
                  <a:gd name="T3" fmla="*/ 28 h 40"/>
                  <a:gd name="T4" fmla="*/ 10 w 61"/>
                  <a:gd name="T5" fmla="*/ 36 h 40"/>
                  <a:gd name="T6" fmla="*/ 3 w 61"/>
                  <a:gd name="T7" fmla="*/ 17 h 40"/>
                  <a:gd name="T8" fmla="*/ 22 w 61"/>
                  <a:gd name="T9" fmla="*/ 9 h 40"/>
                  <a:gd name="T10" fmla="*/ 39 w 61"/>
                  <a:gd name="T11" fmla="*/ 6 h 40"/>
                  <a:gd name="T12" fmla="*/ 61 w 61"/>
                  <a:gd name="T13" fmla="*/ 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" h="40">
                    <a:moveTo>
                      <a:pt x="61" y="2"/>
                    </a:moveTo>
                    <a:cubicBezTo>
                      <a:pt x="46" y="6"/>
                      <a:pt x="35" y="12"/>
                      <a:pt x="30" y="28"/>
                    </a:cubicBezTo>
                    <a:cubicBezTo>
                      <a:pt x="27" y="39"/>
                      <a:pt x="18" y="40"/>
                      <a:pt x="10" y="36"/>
                    </a:cubicBezTo>
                    <a:cubicBezTo>
                      <a:pt x="2" y="33"/>
                      <a:pt x="0" y="25"/>
                      <a:pt x="3" y="17"/>
                    </a:cubicBezTo>
                    <a:cubicBezTo>
                      <a:pt x="6" y="9"/>
                      <a:pt x="14" y="5"/>
                      <a:pt x="22" y="9"/>
                    </a:cubicBezTo>
                    <a:cubicBezTo>
                      <a:pt x="29" y="13"/>
                      <a:pt x="34" y="12"/>
                      <a:pt x="39" y="6"/>
                    </a:cubicBezTo>
                    <a:cubicBezTo>
                      <a:pt x="45" y="1"/>
                      <a:pt x="52" y="0"/>
                      <a:pt x="61" y="2"/>
                    </a:cubicBezTo>
                    <a:close/>
                  </a:path>
                </a:pathLst>
              </a:custGeom>
              <a:solidFill>
                <a:srgbClr val="3057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68" name="Freeform 571"/>
              <p:cNvSpPr>
                <a:spLocks/>
              </p:cNvSpPr>
              <p:nvPr userDrawn="1"/>
            </p:nvSpPr>
            <p:spPr bwMode="auto">
              <a:xfrm>
                <a:off x="5300" y="1982"/>
                <a:ext cx="74" cy="82"/>
              </a:xfrm>
              <a:custGeom>
                <a:avLst/>
                <a:gdLst>
                  <a:gd name="T0" fmla="*/ 1 w 50"/>
                  <a:gd name="T1" fmla="*/ 53 h 56"/>
                  <a:gd name="T2" fmla="*/ 17 w 50"/>
                  <a:gd name="T3" fmla="*/ 38 h 56"/>
                  <a:gd name="T4" fmla="*/ 15 w 50"/>
                  <a:gd name="T5" fmla="*/ 15 h 56"/>
                  <a:gd name="T6" fmla="*/ 23 w 50"/>
                  <a:gd name="T7" fmla="*/ 28 h 56"/>
                  <a:gd name="T8" fmla="*/ 33 w 50"/>
                  <a:gd name="T9" fmla="*/ 32 h 56"/>
                  <a:gd name="T10" fmla="*/ 39 w 50"/>
                  <a:gd name="T11" fmla="*/ 24 h 56"/>
                  <a:gd name="T12" fmla="*/ 31 w 50"/>
                  <a:gd name="T13" fmla="*/ 17 h 56"/>
                  <a:gd name="T14" fmla="*/ 17 w 50"/>
                  <a:gd name="T15" fmla="*/ 11 h 56"/>
                  <a:gd name="T16" fmla="*/ 47 w 50"/>
                  <a:gd name="T17" fmla="*/ 14 h 56"/>
                  <a:gd name="T18" fmla="*/ 49 w 50"/>
                  <a:gd name="T19" fmla="*/ 16 h 56"/>
                  <a:gd name="T20" fmla="*/ 48 w 50"/>
                  <a:gd name="T21" fmla="*/ 17 h 56"/>
                  <a:gd name="T22" fmla="*/ 30 w 50"/>
                  <a:gd name="T23" fmla="*/ 41 h 56"/>
                  <a:gd name="T24" fmla="*/ 9 w 50"/>
                  <a:gd name="T25" fmla="*/ 53 h 56"/>
                  <a:gd name="T26" fmla="*/ 1 w 50"/>
                  <a:gd name="T27" fmla="*/ 53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0" h="56">
                    <a:moveTo>
                      <a:pt x="1" y="53"/>
                    </a:moveTo>
                    <a:cubicBezTo>
                      <a:pt x="0" y="40"/>
                      <a:pt x="18" y="48"/>
                      <a:pt x="17" y="38"/>
                    </a:cubicBezTo>
                    <a:cubicBezTo>
                      <a:pt x="16" y="31"/>
                      <a:pt x="9" y="24"/>
                      <a:pt x="15" y="15"/>
                    </a:cubicBezTo>
                    <a:cubicBezTo>
                      <a:pt x="21" y="17"/>
                      <a:pt x="21" y="24"/>
                      <a:pt x="23" y="28"/>
                    </a:cubicBezTo>
                    <a:cubicBezTo>
                      <a:pt x="26" y="32"/>
                      <a:pt x="29" y="34"/>
                      <a:pt x="33" y="32"/>
                    </a:cubicBezTo>
                    <a:cubicBezTo>
                      <a:pt x="37" y="30"/>
                      <a:pt x="39" y="27"/>
                      <a:pt x="39" y="24"/>
                    </a:cubicBezTo>
                    <a:cubicBezTo>
                      <a:pt x="39" y="18"/>
                      <a:pt x="35" y="17"/>
                      <a:pt x="31" y="17"/>
                    </a:cubicBezTo>
                    <a:cubicBezTo>
                      <a:pt x="26" y="16"/>
                      <a:pt x="21" y="16"/>
                      <a:pt x="17" y="11"/>
                    </a:cubicBezTo>
                    <a:cubicBezTo>
                      <a:pt x="28" y="0"/>
                      <a:pt x="36" y="1"/>
                      <a:pt x="47" y="14"/>
                    </a:cubicBezTo>
                    <a:cubicBezTo>
                      <a:pt x="48" y="15"/>
                      <a:pt x="49" y="15"/>
                      <a:pt x="49" y="16"/>
                    </a:cubicBezTo>
                    <a:cubicBezTo>
                      <a:pt x="49" y="16"/>
                      <a:pt x="48" y="17"/>
                      <a:pt x="48" y="17"/>
                    </a:cubicBezTo>
                    <a:cubicBezTo>
                      <a:pt x="50" y="31"/>
                      <a:pt x="45" y="39"/>
                      <a:pt x="30" y="41"/>
                    </a:cubicBezTo>
                    <a:cubicBezTo>
                      <a:pt x="22" y="42"/>
                      <a:pt x="15" y="47"/>
                      <a:pt x="9" y="53"/>
                    </a:cubicBezTo>
                    <a:cubicBezTo>
                      <a:pt x="6" y="55"/>
                      <a:pt x="4" y="56"/>
                      <a:pt x="1" y="53"/>
                    </a:cubicBezTo>
                    <a:close/>
                  </a:path>
                </a:pathLst>
              </a:custGeom>
              <a:solidFill>
                <a:srgbClr val="4367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69" name="Freeform 572"/>
              <p:cNvSpPr>
                <a:spLocks/>
              </p:cNvSpPr>
              <p:nvPr userDrawn="1"/>
            </p:nvSpPr>
            <p:spPr bwMode="auto">
              <a:xfrm>
                <a:off x="5344" y="2360"/>
                <a:ext cx="82" cy="47"/>
              </a:xfrm>
              <a:custGeom>
                <a:avLst/>
                <a:gdLst>
                  <a:gd name="T0" fmla="*/ 0 w 55"/>
                  <a:gd name="T1" fmla="*/ 17 h 32"/>
                  <a:gd name="T2" fmla="*/ 9 w 55"/>
                  <a:gd name="T3" fmla="*/ 8 h 32"/>
                  <a:gd name="T4" fmla="*/ 12 w 55"/>
                  <a:gd name="T5" fmla="*/ 4 h 32"/>
                  <a:gd name="T6" fmla="*/ 42 w 55"/>
                  <a:gd name="T7" fmla="*/ 14 h 32"/>
                  <a:gd name="T8" fmla="*/ 47 w 55"/>
                  <a:gd name="T9" fmla="*/ 32 h 32"/>
                  <a:gd name="T10" fmla="*/ 29 w 55"/>
                  <a:gd name="T11" fmla="*/ 22 h 32"/>
                  <a:gd name="T12" fmla="*/ 0 w 55"/>
                  <a:gd name="T13" fmla="*/ 17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" h="32">
                    <a:moveTo>
                      <a:pt x="0" y="17"/>
                    </a:moveTo>
                    <a:cubicBezTo>
                      <a:pt x="3" y="14"/>
                      <a:pt x="6" y="11"/>
                      <a:pt x="9" y="8"/>
                    </a:cubicBezTo>
                    <a:cubicBezTo>
                      <a:pt x="10" y="7"/>
                      <a:pt x="11" y="5"/>
                      <a:pt x="12" y="4"/>
                    </a:cubicBezTo>
                    <a:cubicBezTo>
                      <a:pt x="24" y="0"/>
                      <a:pt x="32" y="10"/>
                      <a:pt x="42" y="14"/>
                    </a:cubicBezTo>
                    <a:cubicBezTo>
                      <a:pt x="48" y="17"/>
                      <a:pt x="55" y="24"/>
                      <a:pt x="47" y="32"/>
                    </a:cubicBezTo>
                    <a:cubicBezTo>
                      <a:pt x="46" y="20"/>
                      <a:pt x="40" y="14"/>
                      <a:pt x="29" y="22"/>
                    </a:cubicBezTo>
                    <a:cubicBezTo>
                      <a:pt x="17" y="31"/>
                      <a:pt x="10" y="16"/>
                      <a:pt x="0" y="17"/>
                    </a:cubicBezTo>
                    <a:close/>
                  </a:path>
                </a:pathLst>
              </a:cu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70" name="Freeform 573"/>
              <p:cNvSpPr>
                <a:spLocks/>
              </p:cNvSpPr>
              <p:nvPr userDrawn="1"/>
            </p:nvSpPr>
            <p:spPr bwMode="auto">
              <a:xfrm>
                <a:off x="5321" y="1998"/>
                <a:ext cx="44" cy="41"/>
              </a:xfrm>
              <a:custGeom>
                <a:avLst/>
                <a:gdLst>
                  <a:gd name="T0" fmla="*/ 3 w 30"/>
                  <a:gd name="T1" fmla="*/ 0 h 28"/>
                  <a:gd name="T2" fmla="*/ 17 w 30"/>
                  <a:gd name="T3" fmla="*/ 2 h 28"/>
                  <a:gd name="T4" fmla="*/ 30 w 30"/>
                  <a:gd name="T5" fmla="*/ 10 h 28"/>
                  <a:gd name="T6" fmla="*/ 19 w 30"/>
                  <a:gd name="T7" fmla="*/ 26 h 28"/>
                  <a:gd name="T8" fmla="*/ 5 w 30"/>
                  <a:gd name="T9" fmla="*/ 18 h 28"/>
                  <a:gd name="T10" fmla="*/ 1 w 30"/>
                  <a:gd name="T11" fmla="*/ 4 h 28"/>
                  <a:gd name="T12" fmla="*/ 3 w 30"/>
                  <a:gd name="T13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28">
                    <a:moveTo>
                      <a:pt x="3" y="0"/>
                    </a:moveTo>
                    <a:cubicBezTo>
                      <a:pt x="8" y="1"/>
                      <a:pt x="13" y="3"/>
                      <a:pt x="17" y="2"/>
                    </a:cubicBezTo>
                    <a:cubicBezTo>
                      <a:pt x="24" y="1"/>
                      <a:pt x="30" y="2"/>
                      <a:pt x="30" y="10"/>
                    </a:cubicBezTo>
                    <a:cubicBezTo>
                      <a:pt x="30" y="17"/>
                      <a:pt x="26" y="24"/>
                      <a:pt x="19" y="26"/>
                    </a:cubicBezTo>
                    <a:cubicBezTo>
                      <a:pt x="12" y="28"/>
                      <a:pt x="8" y="24"/>
                      <a:pt x="5" y="18"/>
                    </a:cubicBezTo>
                    <a:cubicBezTo>
                      <a:pt x="3" y="14"/>
                      <a:pt x="2" y="9"/>
                      <a:pt x="1" y="4"/>
                    </a:cubicBezTo>
                    <a:cubicBezTo>
                      <a:pt x="0" y="2"/>
                      <a:pt x="1" y="0"/>
                      <a:pt x="3" y="0"/>
                    </a:cubicBezTo>
                    <a:close/>
                  </a:path>
                </a:pathLst>
              </a:custGeom>
              <a:solidFill>
                <a:srgbClr val="5699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71" name="Freeform 574"/>
              <p:cNvSpPr>
                <a:spLocks/>
              </p:cNvSpPr>
              <p:nvPr userDrawn="1"/>
            </p:nvSpPr>
            <p:spPr bwMode="auto">
              <a:xfrm>
                <a:off x="5462" y="798"/>
                <a:ext cx="55" cy="60"/>
              </a:xfrm>
              <a:custGeom>
                <a:avLst/>
                <a:gdLst>
                  <a:gd name="T0" fmla="*/ 3 w 37"/>
                  <a:gd name="T1" fmla="*/ 26 h 41"/>
                  <a:gd name="T2" fmla="*/ 3 w 37"/>
                  <a:gd name="T3" fmla="*/ 23 h 41"/>
                  <a:gd name="T4" fmla="*/ 35 w 37"/>
                  <a:gd name="T5" fmla="*/ 8 h 41"/>
                  <a:gd name="T6" fmla="*/ 24 w 37"/>
                  <a:gd name="T7" fmla="*/ 29 h 41"/>
                  <a:gd name="T8" fmla="*/ 6 w 37"/>
                  <a:gd name="T9" fmla="*/ 41 h 41"/>
                  <a:gd name="T10" fmla="*/ 3 w 37"/>
                  <a:gd name="T11" fmla="*/ 26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" h="41">
                    <a:moveTo>
                      <a:pt x="3" y="26"/>
                    </a:moveTo>
                    <a:cubicBezTo>
                      <a:pt x="3" y="25"/>
                      <a:pt x="3" y="24"/>
                      <a:pt x="3" y="23"/>
                    </a:cubicBezTo>
                    <a:cubicBezTo>
                      <a:pt x="11" y="13"/>
                      <a:pt x="19" y="0"/>
                      <a:pt x="35" y="8"/>
                    </a:cubicBezTo>
                    <a:cubicBezTo>
                      <a:pt x="37" y="18"/>
                      <a:pt x="32" y="24"/>
                      <a:pt x="24" y="29"/>
                    </a:cubicBezTo>
                    <a:cubicBezTo>
                      <a:pt x="18" y="32"/>
                      <a:pt x="12" y="37"/>
                      <a:pt x="6" y="41"/>
                    </a:cubicBezTo>
                    <a:cubicBezTo>
                      <a:pt x="1" y="36"/>
                      <a:pt x="0" y="32"/>
                      <a:pt x="3" y="26"/>
                    </a:cubicBezTo>
                    <a:close/>
                  </a:path>
                </a:pathLst>
              </a:cu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72" name="Freeform 575"/>
              <p:cNvSpPr>
                <a:spLocks/>
              </p:cNvSpPr>
              <p:nvPr userDrawn="1"/>
            </p:nvSpPr>
            <p:spPr bwMode="auto">
              <a:xfrm>
                <a:off x="5510" y="667"/>
                <a:ext cx="73" cy="94"/>
              </a:xfrm>
              <a:custGeom>
                <a:avLst/>
                <a:gdLst>
                  <a:gd name="T0" fmla="*/ 27 w 50"/>
                  <a:gd name="T1" fmla="*/ 36 h 64"/>
                  <a:gd name="T2" fmla="*/ 25 w 50"/>
                  <a:gd name="T3" fmla="*/ 52 h 64"/>
                  <a:gd name="T4" fmla="*/ 21 w 50"/>
                  <a:gd name="T5" fmla="*/ 64 h 64"/>
                  <a:gd name="T6" fmla="*/ 10 w 50"/>
                  <a:gd name="T7" fmla="*/ 51 h 64"/>
                  <a:gd name="T8" fmla="*/ 1 w 50"/>
                  <a:gd name="T9" fmla="*/ 45 h 64"/>
                  <a:gd name="T10" fmla="*/ 9 w 50"/>
                  <a:gd name="T11" fmla="*/ 39 h 64"/>
                  <a:gd name="T12" fmla="*/ 19 w 50"/>
                  <a:gd name="T13" fmla="*/ 35 h 64"/>
                  <a:gd name="T14" fmla="*/ 45 w 50"/>
                  <a:gd name="T15" fmla="*/ 0 h 64"/>
                  <a:gd name="T16" fmla="*/ 42 w 50"/>
                  <a:gd name="T17" fmla="*/ 18 h 64"/>
                  <a:gd name="T18" fmla="*/ 27 w 50"/>
                  <a:gd name="T19" fmla="*/ 36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0" h="64">
                    <a:moveTo>
                      <a:pt x="27" y="36"/>
                    </a:moveTo>
                    <a:cubicBezTo>
                      <a:pt x="25" y="41"/>
                      <a:pt x="14" y="44"/>
                      <a:pt x="25" y="52"/>
                    </a:cubicBezTo>
                    <a:cubicBezTo>
                      <a:pt x="30" y="56"/>
                      <a:pt x="26" y="61"/>
                      <a:pt x="21" y="64"/>
                    </a:cubicBezTo>
                    <a:cubicBezTo>
                      <a:pt x="22" y="55"/>
                      <a:pt x="19" y="50"/>
                      <a:pt x="10" y="51"/>
                    </a:cubicBezTo>
                    <a:cubicBezTo>
                      <a:pt x="6" y="52"/>
                      <a:pt x="2" y="50"/>
                      <a:pt x="1" y="45"/>
                    </a:cubicBezTo>
                    <a:cubicBezTo>
                      <a:pt x="0" y="39"/>
                      <a:pt x="5" y="40"/>
                      <a:pt x="9" y="39"/>
                    </a:cubicBezTo>
                    <a:cubicBezTo>
                      <a:pt x="13" y="39"/>
                      <a:pt x="18" y="40"/>
                      <a:pt x="19" y="35"/>
                    </a:cubicBezTo>
                    <a:cubicBezTo>
                      <a:pt x="24" y="21"/>
                      <a:pt x="39" y="14"/>
                      <a:pt x="45" y="0"/>
                    </a:cubicBezTo>
                    <a:cubicBezTo>
                      <a:pt x="50" y="7"/>
                      <a:pt x="47" y="13"/>
                      <a:pt x="42" y="18"/>
                    </a:cubicBezTo>
                    <a:cubicBezTo>
                      <a:pt x="34" y="22"/>
                      <a:pt x="32" y="30"/>
                      <a:pt x="27" y="36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73" name="Freeform 576"/>
              <p:cNvSpPr>
                <a:spLocks/>
              </p:cNvSpPr>
              <p:nvPr userDrawn="1"/>
            </p:nvSpPr>
            <p:spPr bwMode="auto">
              <a:xfrm>
                <a:off x="5378" y="2581"/>
                <a:ext cx="117" cy="84"/>
              </a:xfrm>
              <a:custGeom>
                <a:avLst/>
                <a:gdLst>
                  <a:gd name="T0" fmla="*/ 9 w 79"/>
                  <a:gd name="T1" fmla="*/ 48 h 57"/>
                  <a:gd name="T2" fmla="*/ 0 w 79"/>
                  <a:gd name="T3" fmla="*/ 45 h 57"/>
                  <a:gd name="T4" fmla="*/ 46 w 79"/>
                  <a:gd name="T5" fmla="*/ 45 h 57"/>
                  <a:gd name="T6" fmla="*/ 63 w 79"/>
                  <a:gd name="T7" fmla="*/ 29 h 57"/>
                  <a:gd name="T8" fmla="*/ 71 w 79"/>
                  <a:gd name="T9" fmla="*/ 0 h 57"/>
                  <a:gd name="T10" fmla="*/ 78 w 79"/>
                  <a:gd name="T11" fmla="*/ 3 h 57"/>
                  <a:gd name="T12" fmla="*/ 71 w 79"/>
                  <a:gd name="T13" fmla="*/ 42 h 57"/>
                  <a:gd name="T14" fmla="*/ 63 w 79"/>
                  <a:gd name="T15" fmla="*/ 50 h 57"/>
                  <a:gd name="T16" fmla="*/ 9 w 79"/>
                  <a:gd name="T17" fmla="*/ 48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9" h="57">
                    <a:moveTo>
                      <a:pt x="9" y="48"/>
                    </a:moveTo>
                    <a:cubicBezTo>
                      <a:pt x="7" y="44"/>
                      <a:pt x="3" y="46"/>
                      <a:pt x="0" y="45"/>
                    </a:cubicBezTo>
                    <a:cubicBezTo>
                      <a:pt x="15" y="38"/>
                      <a:pt x="31" y="44"/>
                      <a:pt x="46" y="45"/>
                    </a:cubicBezTo>
                    <a:cubicBezTo>
                      <a:pt x="57" y="45"/>
                      <a:pt x="64" y="43"/>
                      <a:pt x="63" y="29"/>
                    </a:cubicBezTo>
                    <a:cubicBezTo>
                      <a:pt x="62" y="19"/>
                      <a:pt x="68" y="9"/>
                      <a:pt x="71" y="0"/>
                    </a:cubicBezTo>
                    <a:cubicBezTo>
                      <a:pt x="74" y="1"/>
                      <a:pt x="76" y="2"/>
                      <a:pt x="78" y="3"/>
                    </a:cubicBezTo>
                    <a:cubicBezTo>
                      <a:pt x="79" y="17"/>
                      <a:pt x="73" y="29"/>
                      <a:pt x="71" y="42"/>
                    </a:cubicBezTo>
                    <a:cubicBezTo>
                      <a:pt x="70" y="46"/>
                      <a:pt x="67" y="50"/>
                      <a:pt x="63" y="50"/>
                    </a:cubicBezTo>
                    <a:cubicBezTo>
                      <a:pt x="45" y="52"/>
                      <a:pt x="27" y="57"/>
                      <a:pt x="9" y="48"/>
                    </a:cubicBezTo>
                    <a:close/>
                  </a:path>
                </a:pathLst>
              </a:custGeom>
              <a:solidFill>
                <a:srgbClr val="4D7A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74" name="Freeform 577"/>
              <p:cNvSpPr>
                <a:spLocks/>
              </p:cNvSpPr>
              <p:nvPr userDrawn="1"/>
            </p:nvSpPr>
            <p:spPr bwMode="auto">
              <a:xfrm>
                <a:off x="4806" y="2512"/>
                <a:ext cx="56" cy="81"/>
              </a:xfrm>
              <a:custGeom>
                <a:avLst/>
                <a:gdLst>
                  <a:gd name="T0" fmla="*/ 0 w 38"/>
                  <a:gd name="T1" fmla="*/ 29 h 55"/>
                  <a:gd name="T2" fmla="*/ 4 w 38"/>
                  <a:gd name="T3" fmla="*/ 27 h 55"/>
                  <a:gd name="T4" fmla="*/ 26 w 38"/>
                  <a:gd name="T5" fmla="*/ 4 h 55"/>
                  <a:gd name="T6" fmla="*/ 29 w 38"/>
                  <a:gd name="T7" fmla="*/ 0 h 55"/>
                  <a:gd name="T8" fmla="*/ 30 w 38"/>
                  <a:gd name="T9" fmla="*/ 24 h 55"/>
                  <a:gd name="T10" fmla="*/ 22 w 38"/>
                  <a:gd name="T11" fmla="*/ 35 h 55"/>
                  <a:gd name="T12" fmla="*/ 17 w 38"/>
                  <a:gd name="T13" fmla="*/ 55 h 55"/>
                  <a:gd name="T14" fmla="*/ 0 w 38"/>
                  <a:gd name="T15" fmla="*/ 29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8" h="55">
                    <a:moveTo>
                      <a:pt x="0" y="29"/>
                    </a:moveTo>
                    <a:cubicBezTo>
                      <a:pt x="2" y="28"/>
                      <a:pt x="3" y="27"/>
                      <a:pt x="4" y="27"/>
                    </a:cubicBezTo>
                    <a:cubicBezTo>
                      <a:pt x="15" y="23"/>
                      <a:pt x="21" y="14"/>
                      <a:pt x="26" y="4"/>
                    </a:cubicBezTo>
                    <a:cubicBezTo>
                      <a:pt x="27" y="3"/>
                      <a:pt x="28" y="2"/>
                      <a:pt x="29" y="0"/>
                    </a:cubicBezTo>
                    <a:cubicBezTo>
                      <a:pt x="38" y="8"/>
                      <a:pt x="35" y="16"/>
                      <a:pt x="30" y="24"/>
                    </a:cubicBezTo>
                    <a:cubicBezTo>
                      <a:pt x="28" y="28"/>
                      <a:pt x="23" y="30"/>
                      <a:pt x="22" y="35"/>
                    </a:cubicBezTo>
                    <a:cubicBezTo>
                      <a:pt x="17" y="41"/>
                      <a:pt x="26" y="51"/>
                      <a:pt x="17" y="55"/>
                    </a:cubicBezTo>
                    <a:cubicBezTo>
                      <a:pt x="12" y="46"/>
                      <a:pt x="10" y="35"/>
                      <a:pt x="0" y="29"/>
                    </a:cubicBezTo>
                    <a:close/>
                  </a:path>
                </a:pathLst>
              </a:custGeom>
              <a:solidFill>
                <a:srgbClr val="2955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75" name="Freeform 578"/>
              <p:cNvSpPr>
                <a:spLocks/>
              </p:cNvSpPr>
              <p:nvPr userDrawn="1"/>
            </p:nvSpPr>
            <p:spPr bwMode="auto">
              <a:xfrm>
                <a:off x="5449" y="1697"/>
                <a:ext cx="58" cy="78"/>
              </a:xfrm>
              <a:custGeom>
                <a:avLst/>
                <a:gdLst>
                  <a:gd name="T0" fmla="*/ 36 w 39"/>
                  <a:gd name="T1" fmla="*/ 2 h 53"/>
                  <a:gd name="T2" fmla="*/ 35 w 39"/>
                  <a:gd name="T3" fmla="*/ 30 h 53"/>
                  <a:gd name="T4" fmla="*/ 28 w 39"/>
                  <a:gd name="T5" fmla="*/ 47 h 53"/>
                  <a:gd name="T6" fmla="*/ 19 w 39"/>
                  <a:gd name="T7" fmla="*/ 53 h 53"/>
                  <a:gd name="T8" fmla="*/ 20 w 39"/>
                  <a:gd name="T9" fmla="*/ 16 h 53"/>
                  <a:gd name="T10" fmla="*/ 32 w 39"/>
                  <a:gd name="T11" fmla="*/ 2 h 53"/>
                  <a:gd name="T12" fmla="*/ 36 w 39"/>
                  <a:gd name="T13" fmla="*/ 2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9" h="53">
                    <a:moveTo>
                      <a:pt x="36" y="2"/>
                    </a:moveTo>
                    <a:cubicBezTo>
                      <a:pt x="33" y="11"/>
                      <a:pt x="26" y="19"/>
                      <a:pt x="35" y="30"/>
                    </a:cubicBezTo>
                    <a:cubicBezTo>
                      <a:pt x="39" y="35"/>
                      <a:pt x="35" y="43"/>
                      <a:pt x="28" y="47"/>
                    </a:cubicBezTo>
                    <a:cubicBezTo>
                      <a:pt x="25" y="49"/>
                      <a:pt x="20" y="47"/>
                      <a:pt x="19" y="53"/>
                    </a:cubicBezTo>
                    <a:cubicBezTo>
                      <a:pt x="0" y="36"/>
                      <a:pt x="0" y="29"/>
                      <a:pt x="20" y="16"/>
                    </a:cubicBezTo>
                    <a:cubicBezTo>
                      <a:pt x="26" y="13"/>
                      <a:pt x="29" y="7"/>
                      <a:pt x="32" y="2"/>
                    </a:cubicBezTo>
                    <a:cubicBezTo>
                      <a:pt x="34" y="0"/>
                      <a:pt x="35" y="1"/>
                      <a:pt x="36" y="2"/>
                    </a:cubicBezTo>
                    <a:close/>
                  </a:path>
                </a:pathLst>
              </a:custGeom>
              <a:solidFill>
                <a:srgbClr val="3257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76" name="Freeform 579"/>
              <p:cNvSpPr>
                <a:spLocks/>
              </p:cNvSpPr>
              <p:nvPr userDrawn="1"/>
            </p:nvSpPr>
            <p:spPr bwMode="auto">
              <a:xfrm>
                <a:off x="5322" y="671"/>
                <a:ext cx="50" cy="34"/>
              </a:xfrm>
              <a:custGeom>
                <a:avLst/>
                <a:gdLst>
                  <a:gd name="T0" fmla="*/ 0 w 34"/>
                  <a:gd name="T1" fmla="*/ 9 h 23"/>
                  <a:gd name="T2" fmla="*/ 27 w 34"/>
                  <a:gd name="T3" fmla="*/ 1 h 23"/>
                  <a:gd name="T4" fmla="*/ 34 w 34"/>
                  <a:gd name="T5" fmla="*/ 7 h 23"/>
                  <a:gd name="T6" fmla="*/ 29 w 34"/>
                  <a:gd name="T7" fmla="*/ 15 h 23"/>
                  <a:gd name="T8" fmla="*/ 18 w 34"/>
                  <a:gd name="T9" fmla="*/ 21 h 23"/>
                  <a:gd name="T10" fmla="*/ 0 w 34"/>
                  <a:gd name="T11" fmla="*/ 9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" h="23">
                    <a:moveTo>
                      <a:pt x="0" y="9"/>
                    </a:moveTo>
                    <a:cubicBezTo>
                      <a:pt x="7" y="0"/>
                      <a:pt x="18" y="4"/>
                      <a:pt x="27" y="1"/>
                    </a:cubicBezTo>
                    <a:cubicBezTo>
                      <a:pt x="30" y="0"/>
                      <a:pt x="33" y="4"/>
                      <a:pt x="34" y="7"/>
                    </a:cubicBezTo>
                    <a:cubicBezTo>
                      <a:pt x="34" y="11"/>
                      <a:pt x="32" y="14"/>
                      <a:pt x="29" y="15"/>
                    </a:cubicBezTo>
                    <a:cubicBezTo>
                      <a:pt x="24" y="16"/>
                      <a:pt x="20" y="16"/>
                      <a:pt x="18" y="21"/>
                    </a:cubicBezTo>
                    <a:cubicBezTo>
                      <a:pt x="10" y="21"/>
                      <a:pt x="0" y="23"/>
                      <a:pt x="0" y="9"/>
                    </a:cubicBezTo>
                    <a:close/>
                  </a:path>
                </a:pathLst>
              </a:cu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77" name="Freeform 580"/>
              <p:cNvSpPr>
                <a:spLocks/>
              </p:cNvSpPr>
              <p:nvPr userDrawn="1"/>
            </p:nvSpPr>
            <p:spPr bwMode="auto">
              <a:xfrm>
                <a:off x="5362" y="943"/>
                <a:ext cx="64" cy="32"/>
              </a:xfrm>
              <a:custGeom>
                <a:avLst/>
                <a:gdLst>
                  <a:gd name="T0" fmla="*/ 9 w 43"/>
                  <a:gd name="T1" fmla="*/ 0 h 22"/>
                  <a:gd name="T2" fmla="*/ 29 w 43"/>
                  <a:gd name="T3" fmla="*/ 3 h 22"/>
                  <a:gd name="T4" fmla="*/ 43 w 43"/>
                  <a:gd name="T5" fmla="*/ 8 h 22"/>
                  <a:gd name="T6" fmla="*/ 7 w 43"/>
                  <a:gd name="T7" fmla="*/ 15 h 22"/>
                  <a:gd name="T8" fmla="*/ 9 w 43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22">
                    <a:moveTo>
                      <a:pt x="9" y="0"/>
                    </a:moveTo>
                    <a:cubicBezTo>
                      <a:pt x="16" y="2"/>
                      <a:pt x="22" y="4"/>
                      <a:pt x="29" y="3"/>
                    </a:cubicBezTo>
                    <a:cubicBezTo>
                      <a:pt x="34" y="5"/>
                      <a:pt x="38" y="6"/>
                      <a:pt x="43" y="8"/>
                    </a:cubicBezTo>
                    <a:cubicBezTo>
                      <a:pt x="36" y="18"/>
                      <a:pt x="15" y="22"/>
                      <a:pt x="7" y="15"/>
                    </a:cubicBezTo>
                    <a:cubicBezTo>
                      <a:pt x="0" y="9"/>
                      <a:pt x="6" y="5"/>
                      <a:pt x="9" y="0"/>
                    </a:cubicBezTo>
                    <a:close/>
                  </a:path>
                </a:pathLst>
              </a:cu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78" name="Freeform 581"/>
              <p:cNvSpPr>
                <a:spLocks/>
              </p:cNvSpPr>
              <p:nvPr userDrawn="1"/>
            </p:nvSpPr>
            <p:spPr bwMode="auto">
              <a:xfrm>
                <a:off x="5045" y="684"/>
                <a:ext cx="53" cy="39"/>
              </a:xfrm>
              <a:custGeom>
                <a:avLst/>
                <a:gdLst>
                  <a:gd name="T0" fmla="*/ 29 w 36"/>
                  <a:gd name="T1" fmla="*/ 3 h 26"/>
                  <a:gd name="T2" fmla="*/ 27 w 36"/>
                  <a:gd name="T3" fmla="*/ 22 h 26"/>
                  <a:gd name="T4" fmla="*/ 9 w 36"/>
                  <a:gd name="T5" fmla="*/ 17 h 26"/>
                  <a:gd name="T6" fmla="*/ 11 w 36"/>
                  <a:gd name="T7" fmla="*/ 0 h 26"/>
                  <a:gd name="T8" fmla="*/ 29 w 36"/>
                  <a:gd name="T9" fmla="*/ 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26">
                    <a:moveTo>
                      <a:pt x="29" y="3"/>
                    </a:moveTo>
                    <a:cubicBezTo>
                      <a:pt x="29" y="9"/>
                      <a:pt x="36" y="16"/>
                      <a:pt x="27" y="22"/>
                    </a:cubicBezTo>
                    <a:cubicBezTo>
                      <a:pt x="20" y="26"/>
                      <a:pt x="14" y="20"/>
                      <a:pt x="9" y="17"/>
                    </a:cubicBezTo>
                    <a:cubicBezTo>
                      <a:pt x="0" y="11"/>
                      <a:pt x="1" y="5"/>
                      <a:pt x="11" y="0"/>
                    </a:cubicBezTo>
                    <a:cubicBezTo>
                      <a:pt x="17" y="1"/>
                      <a:pt x="23" y="2"/>
                      <a:pt x="29" y="3"/>
                    </a:cubicBezTo>
                    <a:close/>
                  </a:path>
                </a:pathLst>
              </a:cu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79" name="Freeform 582"/>
              <p:cNvSpPr>
                <a:spLocks/>
              </p:cNvSpPr>
              <p:nvPr userDrawn="1"/>
            </p:nvSpPr>
            <p:spPr bwMode="auto">
              <a:xfrm>
                <a:off x="5262" y="2380"/>
                <a:ext cx="53" cy="58"/>
              </a:xfrm>
              <a:custGeom>
                <a:avLst/>
                <a:gdLst>
                  <a:gd name="T0" fmla="*/ 26 w 36"/>
                  <a:gd name="T1" fmla="*/ 39 h 39"/>
                  <a:gd name="T2" fmla="*/ 16 w 36"/>
                  <a:gd name="T3" fmla="*/ 9 h 39"/>
                  <a:gd name="T4" fmla="*/ 34 w 36"/>
                  <a:gd name="T5" fmla="*/ 23 h 39"/>
                  <a:gd name="T6" fmla="*/ 26 w 36"/>
                  <a:gd name="T7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39">
                    <a:moveTo>
                      <a:pt x="26" y="39"/>
                    </a:moveTo>
                    <a:cubicBezTo>
                      <a:pt x="22" y="28"/>
                      <a:pt x="0" y="22"/>
                      <a:pt x="16" y="9"/>
                    </a:cubicBezTo>
                    <a:cubicBezTo>
                      <a:pt x="27" y="0"/>
                      <a:pt x="36" y="7"/>
                      <a:pt x="34" y="23"/>
                    </a:cubicBezTo>
                    <a:cubicBezTo>
                      <a:pt x="33" y="28"/>
                      <a:pt x="26" y="32"/>
                      <a:pt x="26" y="39"/>
                    </a:cubicBezTo>
                    <a:close/>
                  </a:path>
                </a:pathLst>
              </a:custGeom>
              <a:solidFill>
                <a:srgbClr val="2F65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80" name="Freeform 583"/>
              <p:cNvSpPr>
                <a:spLocks/>
              </p:cNvSpPr>
              <p:nvPr userDrawn="1"/>
            </p:nvSpPr>
            <p:spPr bwMode="auto">
              <a:xfrm>
                <a:off x="5468" y="172"/>
                <a:ext cx="34" cy="58"/>
              </a:xfrm>
              <a:custGeom>
                <a:avLst/>
                <a:gdLst>
                  <a:gd name="T0" fmla="*/ 11 w 23"/>
                  <a:gd name="T1" fmla="*/ 4 h 39"/>
                  <a:gd name="T2" fmla="*/ 22 w 23"/>
                  <a:gd name="T3" fmla="*/ 28 h 39"/>
                  <a:gd name="T4" fmla="*/ 16 w 23"/>
                  <a:gd name="T5" fmla="*/ 39 h 39"/>
                  <a:gd name="T6" fmla="*/ 7 w 23"/>
                  <a:gd name="T7" fmla="*/ 30 h 39"/>
                  <a:gd name="T8" fmla="*/ 1 w 23"/>
                  <a:gd name="T9" fmla="*/ 9 h 39"/>
                  <a:gd name="T10" fmla="*/ 11 w 23"/>
                  <a:gd name="T11" fmla="*/ 4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" h="39">
                    <a:moveTo>
                      <a:pt x="11" y="4"/>
                    </a:moveTo>
                    <a:cubicBezTo>
                      <a:pt x="8" y="15"/>
                      <a:pt x="22" y="18"/>
                      <a:pt x="22" y="28"/>
                    </a:cubicBezTo>
                    <a:cubicBezTo>
                      <a:pt x="22" y="33"/>
                      <a:pt x="23" y="39"/>
                      <a:pt x="16" y="39"/>
                    </a:cubicBezTo>
                    <a:cubicBezTo>
                      <a:pt x="11" y="39"/>
                      <a:pt x="9" y="35"/>
                      <a:pt x="7" y="30"/>
                    </a:cubicBezTo>
                    <a:cubicBezTo>
                      <a:pt x="4" y="23"/>
                      <a:pt x="1" y="17"/>
                      <a:pt x="1" y="9"/>
                    </a:cubicBezTo>
                    <a:cubicBezTo>
                      <a:pt x="0" y="2"/>
                      <a:pt x="4" y="0"/>
                      <a:pt x="11" y="4"/>
                    </a:cubicBezTo>
                    <a:close/>
                  </a:path>
                </a:pathLst>
              </a:cu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81" name="Freeform 584"/>
              <p:cNvSpPr>
                <a:spLocks/>
              </p:cNvSpPr>
              <p:nvPr userDrawn="1"/>
            </p:nvSpPr>
            <p:spPr bwMode="auto">
              <a:xfrm>
                <a:off x="5554" y="413"/>
                <a:ext cx="53" cy="29"/>
              </a:xfrm>
              <a:custGeom>
                <a:avLst/>
                <a:gdLst>
                  <a:gd name="T0" fmla="*/ 0 w 36"/>
                  <a:gd name="T1" fmla="*/ 12 h 20"/>
                  <a:gd name="T2" fmla="*/ 3 w 36"/>
                  <a:gd name="T3" fmla="*/ 3 h 20"/>
                  <a:gd name="T4" fmla="*/ 23 w 36"/>
                  <a:gd name="T5" fmla="*/ 0 h 20"/>
                  <a:gd name="T6" fmla="*/ 35 w 36"/>
                  <a:gd name="T7" fmla="*/ 9 h 20"/>
                  <a:gd name="T8" fmla="*/ 26 w 36"/>
                  <a:gd name="T9" fmla="*/ 17 h 20"/>
                  <a:gd name="T10" fmla="*/ 0 w 36"/>
                  <a:gd name="T11" fmla="*/ 12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20">
                    <a:moveTo>
                      <a:pt x="0" y="12"/>
                    </a:moveTo>
                    <a:cubicBezTo>
                      <a:pt x="3" y="10"/>
                      <a:pt x="3" y="7"/>
                      <a:pt x="3" y="3"/>
                    </a:cubicBezTo>
                    <a:cubicBezTo>
                      <a:pt x="10" y="2"/>
                      <a:pt x="16" y="1"/>
                      <a:pt x="23" y="0"/>
                    </a:cubicBezTo>
                    <a:cubicBezTo>
                      <a:pt x="29" y="0"/>
                      <a:pt x="33" y="3"/>
                      <a:pt x="35" y="9"/>
                    </a:cubicBezTo>
                    <a:cubicBezTo>
                      <a:pt x="36" y="16"/>
                      <a:pt x="30" y="16"/>
                      <a:pt x="26" y="17"/>
                    </a:cubicBezTo>
                    <a:cubicBezTo>
                      <a:pt x="17" y="20"/>
                      <a:pt x="8" y="18"/>
                      <a:pt x="0" y="12"/>
                    </a:cubicBezTo>
                    <a:close/>
                  </a:path>
                </a:pathLst>
              </a:cu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82" name="Freeform 585"/>
              <p:cNvSpPr>
                <a:spLocks/>
              </p:cNvSpPr>
              <p:nvPr userDrawn="1"/>
            </p:nvSpPr>
            <p:spPr bwMode="auto">
              <a:xfrm>
                <a:off x="5107" y="470"/>
                <a:ext cx="50" cy="43"/>
              </a:xfrm>
              <a:custGeom>
                <a:avLst/>
                <a:gdLst>
                  <a:gd name="T0" fmla="*/ 25 w 34"/>
                  <a:gd name="T1" fmla="*/ 28 h 29"/>
                  <a:gd name="T2" fmla="*/ 10 w 34"/>
                  <a:gd name="T3" fmla="*/ 22 h 29"/>
                  <a:gd name="T4" fmla="*/ 7 w 34"/>
                  <a:gd name="T5" fmla="*/ 22 h 29"/>
                  <a:gd name="T6" fmla="*/ 9 w 34"/>
                  <a:gd name="T7" fmla="*/ 3 h 29"/>
                  <a:gd name="T8" fmla="*/ 22 w 34"/>
                  <a:gd name="T9" fmla="*/ 5 h 29"/>
                  <a:gd name="T10" fmla="*/ 29 w 34"/>
                  <a:gd name="T11" fmla="*/ 22 h 29"/>
                  <a:gd name="T12" fmla="*/ 25 w 34"/>
                  <a:gd name="T13" fmla="*/ 28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29">
                    <a:moveTo>
                      <a:pt x="25" y="28"/>
                    </a:moveTo>
                    <a:cubicBezTo>
                      <a:pt x="19" y="29"/>
                      <a:pt x="15" y="24"/>
                      <a:pt x="10" y="22"/>
                    </a:cubicBezTo>
                    <a:cubicBezTo>
                      <a:pt x="9" y="22"/>
                      <a:pt x="8" y="22"/>
                      <a:pt x="7" y="22"/>
                    </a:cubicBezTo>
                    <a:cubicBezTo>
                      <a:pt x="10" y="16"/>
                      <a:pt x="0" y="9"/>
                      <a:pt x="9" y="3"/>
                    </a:cubicBezTo>
                    <a:cubicBezTo>
                      <a:pt x="14" y="0"/>
                      <a:pt x="18" y="0"/>
                      <a:pt x="22" y="5"/>
                    </a:cubicBezTo>
                    <a:cubicBezTo>
                      <a:pt x="26" y="10"/>
                      <a:pt x="34" y="13"/>
                      <a:pt x="29" y="22"/>
                    </a:cubicBezTo>
                    <a:cubicBezTo>
                      <a:pt x="28" y="24"/>
                      <a:pt x="26" y="26"/>
                      <a:pt x="25" y="28"/>
                    </a:cubicBezTo>
                    <a:close/>
                  </a:path>
                </a:pathLst>
              </a:cu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83" name="Freeform 586"/>
              <p:cNvSpPr>
                <a:spLocks/>
              </p:cNvSpPr>
              <p:nvPr userDrawn="1"/>
            </p:nvSpPr>
            <p:spPr bwMode="auto">
              <a:xfrm>
                <a:off x="5578" y="520"/>
                <a:ext cx="33" cy="79"/>
              </a:xfrm>
              <a:custGeom>
                <a:avLst/>
                <a:gdLst>
                  <a:gd name="T0" fmla="*/ 16 w 23"/>
                  <a:gd name="T1" fmla="*/ 9 h 53"/>
                  <a:gd name="T2" fmla="*/ 13 w 23"/>
                  <a:gd name="T3" fmla="*/ 53 h 53"/>
                  <a:gd name="T4" fmla="*/ 2 w 23"/>
                  <a:gd name="T5" fmla="*/ 27 h 53"/>
                  <a:gd name="T6" fmla="*/ 9 w 23"/>
                  <a:gd name="T7" fmla="*/ 6 h 53"/>
                  <a:gd name="T8" fmla="*/ 16 w 23"/>
                  <a:gd name="T9" fmla="*/ 9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53">
                    <a:moveTo>
                      <a:pt x="16" y="9"/>
                    </a:moveTo>
                    <a:cubicBezTo>
                      <a:pt x="23" y="24"/>
                      <a:pt x="17" y="38"/>
                      <a:pt x="13" y="53"/>
                    </a:cubicBezTo>
                    <a:cubicBezTo>
                      <a:pt x="12" y="42"/>
                      <a:pt x="17" y="30"/>
                      <a:pt x="2" y="27"/>
                    </a:cubicBezTo>
                    <a:cubicBezTo>
                      <a:pt x="0" y="19"/>
                      <a:pt x="7" y="13"/>
                      <a:pt x="9" y="6"/>
                    </a:cubicBezTo>
                    <a:cubicBezTo>
                      <a:pt x="10" y="0"/>
                      <a:pt x="14" y="6"/>
                      <a:pt x="16" y="9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84" name="Freeform 587"/>
              <p:cNvSpPr>
                <a:spLocks/>
              </p:cNvSpPr>
              <p:nvPr userDrawn="1"/>
            </p:nvSpPr>
            <p:spPr bwMode="auto">
              <a:xfrm>
                <a:off x="5490" y="2351"/>
                <a:ext cx="37" cy="81"/>
              </a:xfrm>
              <a:custGeom>
                <a:avLst/>
                <a:gdLst>
                  <a:gd name="T0" fmla="*/ 16 w 25"/>
                  <a:gd name="T1" fmla="*/ 0 h 55"/>
                  <a:gd name="T2" fmla="*/ 21 w 25"/>
                  <a:gd name="T3" fmla="*/ 22 h 55"/>
                  <a:gd name="T4" fmla="*/ 21 w 25"/>
                  <a:gd name="T5" fmla="*/ 39 h 55"/>
                  <a:gd name="T6" fmla="*/ 17 w 25"/>
                  <a:gd name="T7" fmla="*/ 51 h 55"/>
                  <a:gd name="T8" fmla="*/ 4 w 25"/>
                  <a:gd name="T9" fmla="*/ 49 h 55"/>
                  <a:gd name="T10" fmla="*/ 4 w 25"/>
                  <a:gd name="T11" fmla="*/ 37 h 55"/>
                  <a:gd name="T12" fmla="*/ 16 w 25"/>
                  <a:gd name="T13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55">
                    <a:moveTo>
                      <a:pt x="16" y="0"/>
                    </a:moveTo>
                    <a:cubicBezTo>
                      <a:pt x="21" y="10"/>
                      <a:pt x="23" y="15"/>
                      <a:pt x="21" y="22"/>
                    </a:cubicBezTo>
                    <a:cubicBezTo>
                      <a:pt x="18" y="27"/>
                      <a:pt x="15" y="33"/>
                      <a:pt x="21" y="39"/>
                    </a:cubicBezTo>
                    <a:cubicBezTo>
                      <a:pt x="25" y="43"/>
                      <a:pt x="21" y="48"/>
                      <a:pt x="17" y="51"/>
                    </a:cubicBezTo>
                    <a:cubicBezTo>
                      <a:pt x="12" y="55"/>
                      <a:pt x="8" y="53"/>
                      <a:pt x="4" y="49"/>
                    </a:cubicBezTo>
                    <a:cubicBezTo>
                      <a:pt x="1" y="45"/>
                      <a:pt x="0" y="39"/>
                      <a:pt x="4" y="37"/>
                    </a:cubicBezTo>
                    <a:cubicBezTo>
                      <a:pt x="18" y="29"/>
                      <a:pt x="16" y="16"/>
                      <a:pt x="16" y="0"/>
                    </a:cubicBezTo>
                    <a:close/>
                  </a:path>
                </a:pathLst>
              </a:custGeom>
              <a:solidFill>
                <a:srgbClr val="43718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85" name="Freeform 588"/>
              <p:cNvSpPr>
                <a:spLocks/>
              </p:cNvSpPr>
              <p:nvPr userDrawn="1"/>
            </p:nvSpPr>
            <p:spPr bwMode="auto">
              <a:xfrm>
                <a:off x="5260" y="678"/>
                <a:ext cx="80" cy="55"/>
              </a:xfrm>
              <a:custGeom>
                <a:avLst/>
                <a:gdLst>
                  <a:gd name="T0" fmla="*/ 54 w 54"/>
                  <a:gd name="T1" fmla="*/ 34 h 37"/>
                  <a:gd name="T2" fmla="*/ 49 w 54"/>
                  <a:gd name="T3" fmla="*/ 37 h 37"/>
                  <a:gd name="T4" fmla="*/ 4 w 54"/>
                  <a:gd name="T5" fmla="*/ 19 h 37"/>
                  <a:gd name="T6" fmla="*/ 1 w 54"/>
                  <a:gd name="T7" fmla="*/ 13 h 37"/>
                  <a:gd name="T8" fmla="*/ 4 w 54"/>
                  <a:gd name="T9" fmla="*/ 10 h 37"/>
                  <a:gd name="T10" fmla="*/ 18 w 54"/>
                  <a:gd name="T11" fmla="*/ 4 h 37"/>
                  <a:gd name="T12" fmla="*/ 29 w 54"/>
                  <a:gd name="T13" fmla="*/ 15 h 37"/>
                  <a:gd name="T14" fmla="*/ 54 w 54"/>
                  <a:gd name="T15" fmla="*/ 34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" h="37">
                    <a:moveTo>
                      <a:pt x="54" y="34"/>
                    </a:moveTo>
                    <a:cubicBezTo>
                      <a:pt x="52" y="35"/>
                      <a:pt x="50" y="36"/>
                      <a:pt x="49" y="37"/>
                    </a:cubicBezTo>
                    <a:cubicBezTo>
                      <a:pt x="34" y="30"/>
                      <a:pt x="22" y="18"/>
                      <a:pt x="4" y="19"/>
                    </a:cubicBezTo>
                    <a:cubicBezTo>
                      <a:pt x="0" y="19"/>
                      <a:pt x="1" y="16"/>
                      <a:pt x="1" y="13"/>
                    </a:cubicBezTo>
                    <a:cubicBezTo>
                      <a:pt x="2" y="12"/>
                      <a:pt x="3" y="11"/>
                      <a:pt x="4" y="10"/>
                    </a:cubicBezTo>
                    <a:cubicBezTo>
                      <a:pt x="9" y="10"/>
                      <a:pt x="10" y="0"/>
                      <a:pt x="18" y="4"/>
                    </a:cubicBezTo>
                    <a:cubicBezTo>
                      <a:pt x="19" y="10"/>
                      <a:pt x="23" y="14"/>
                      <a:pt x="29" y="15"/>
                    </a:cubicBezTo>
                    <a:cubicBezTo>
                      <a:pt x="41" y="16"/>
                      <a:pt x="49" y="24"/>
                      <a:pt x="54" y="34"/>
                    </a:cubicBezTo>
                    <a:close/>
                  </a:path>
                </a:pathLst>
              </a:custGeom>
              <a:solidFill>
                <a:srgbClr val="2A41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86" name="Freeform 589"/>
              <p:cNvSpPr>
                <a:spLocks/>
              </p:cNvSpPr>
              <p:nvPr userDrawn="1"/>
            </p:nvSpPr>
            <p:spPr bwMode="auto">
              <a:xfrm>
                <a:off x="5498" y="1362"/>
                <a:ext cx="29" cy="155"/>
              </a:xfrm>
              <a:custGeom>
                <a:avLst/>
                <a:gdLst>
                  <a:gd name="T0" fmla="*/ 14 w 20"/>
                  <a:gd name="T1" fmla="*/ 9 h 105"/>
                  <a:gd name="T2" fmla="*/ 12 w 20"/>
                  <a:gd name="T3" fmla="*/ 57 h 105"/>
                  <a:gd name="T4" fmla="*/ 20 w 20"/>
                  <a:gd name="T5" fmla="*/ 105 h 105"/>
                  <a:gd name="T6" fmla="*/ 13 w 20"/>
                  <a:gd name="T7" fmla="*/ 88 h 105"/>
                  <a:gd name="T8" fmla="*/ 14 w 20"/>
                  <a:gd name="T9" fmla="*/ 85 h 105"/>
                  <a:gd name="T10" fmla="*/ 12 w 20"/>
                  <a:gd name="T11" fmla="*/ 25 h 105"/>
                  <a:gd name="T12" fmla="*/ 5 w 20"/>
                  <a:gd name="T13" fmla="*/ 3 h 105"/>
                  <a:gd name="T14" fmla="*/ 14 w 20"/>
                  <a:gd name="T15" fmla="*/ 9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" h="105">
                    <a:moveTo>
                      <a:pt x="14" y="9"/>
                    </a:moveTo>
                    <a:cubicBezTo>
                      <a:pt x="15" y="25"/>
                      <a:pt x="13" y="41"/>
                      <a:pt x="12" y="57"/>
                    </a:cubicBezTo>
                    <a:cubicBezTo>
                      <a:pt x="11" y="73"/>
                      <a:pt x="17" y="89"/>
                      <a:pt x="20" y="105"/>
                    </a:cubicBezTo>
                    <a:cubicBezTo>
                      <a:pt x="14" y="101"/>
                      <a:pt x="9" y="97"/>
                      <a:pt x="13" y="88"/>
                    </a:cubicBezTo>
                    <a:cubicBezTo>
                      <a:pt x="14" y="87"/>
                      <a:pt x="14" y="86"/>
                      <a:pt x="14" y="85"/>
                    </a:cubicBezTo>
                    <a:cubicBezTo>
                      <a:pt x="0" y="66"/>
                      <a:pt x="12" y="45"/>
                      <a:pt x="12" y="25"/>
                    </a:cubicBezTo>
                    <a:cubicBezTo>
                      <a:pt x="12" y="16"/>
                      <a:pt x="7" y="10"/>
                      <a:pt x="5" y="3"/>
                    </a:cubicBezTo>
                    <a:cubicBezTo>
                      <a:pt x="11" y="0"/>
                      <a:pt x="12" y="6"/>
                      <a:pt x="14" y="9"/>
                    </a:cubicBezTo>
                    <a:close/>
                  </a:path>
                </a:pathLst>
              </a:cu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87" name="Freeform 590"/>
              <p:cNvSpPr>
                <a:spLocks/>
              </p:cNvSpPr>
              <p:nvPr userDrawn="1"/>
            </p:nvSpPr>
            <p:spPr bwMode="auto">
              <a:xfrm>
                <a:off x="5579" y="168"/>
                <a:ext cx="53" cy="98"/>
              </a:xfrm>
              <a:custGeom>
                <a:avLst/>
                <a:gdLst>
                  <a:gd name="T0" fmla="*/ 18 w 36"/>
                  <a:gd name="T1" fmla="*/ 5 h 67"/>
                  <a:gd name="T2" fmla="*/ 18 w 36"/>
                  <a:gd name="T3" fmla="*/ 0 h 67"/>
                  <a:gd name="T4" fmla="*/ 21 w 36"/>
                  <a:gd name="T5" fmla="*/ 2 h 67"/>
                  <a:gd name="T6" fmla="*/ 17 w 36"/>
                  <a:gd name="T7" fmla="*/ 45 h 67"/>
                  <a:gd name="T8" fmla="*/ 1 w 36"/>
                  <a:gd name="T9" fmla="*/ 67 h 67"/>
                  <a:gd name="T10" fmla="*/ 13 w 36"/>
                  <a:gd name="T11" fmla="*/ 41 h 67"/>
                  <a:gd name="T12" fmla="*/ 18 w 36"/>
                  <a:gd name="T13" fmla="*/ 5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67">
                    <a:moveTo>
                      <a:pt x="18" y="5"/>
                    </a:moveTo>
                    <a:cubicBezTo>
                      <a:pt x="18" y="3"/>
                      <a:pt x="18" y="2"/>
                      <a:pt x="18" y="0"/>
                    </a:cubicBezTo>
                    <a:cubicBezTo>
                      <a:pt x="19" y="1"/>
                      <a:pt x="20" y="2"/>
                      <a:pt x="21" y="2"/>
                    </a:cubicBezTo>
                    <a:cubicBezTo>
                      <a:pt x="36" y="25"/>
                      <a:pt x="36" y="25"/>
                      <a:pt x="17" y="45"/>
                    </a:cubicBezTo>
                    <a:cubicBezTo>
                      <a:pt x="11" y="52"/>
                      <a:pt x="6" y="60"/>
                      <a:pt x="1" y="67"/>
                    </a:cubicBezTo>
                    <a:cubicBezTo>
                      <a:pt x="0" y="56"/>
                      <a:pt x="5" y="46"/>
                      <a:pt x="13" y="41"/>
                    </a:cubicBezTo>
                    <a:cubicBezTo>
                      <a:pt x="28" y="30"/>
                      <a:pt x="28" y="19"/>
                      <a:pt x="18" y="5"/>
                    </a:cubicBezTo>
                    <a:close/>
                  </a:path>
                </a:pathLst>
              </a:custGeom>
              <a:solidFill>
                <a:srgbClr val="6695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88" name="Freeform 591"/>
              <p:cNvSpPr>
                <a:spLocks/>
              </p:cNvSpPr>
              <p:nvPr userDrawn="1"/>
            </p:nvSpPr>
            <p:spPr bwMode="auto">
              <a:xfrm>
                <a:off x="5445" y="2219"/>
                <a:ext cx="40" cy="55"/>
              </a:xfrm>
              <a:custGeom>
                <a:avLst/>
                <a:gdLst>
                  <a:gd name="T0" fmla="*/ 27 w 27"/>
                  <a:gd name="T1" fmla="*/ 31 h 37"/>
                  <a:gd name="T2" fmla="*/ 21 w 27"/>
                  <a:gd name="T3" fmla="*/ 34 h 37"/>
                  <a:gd name="T4" fmla="*/ 3 w 27"/>
                  <a:gd name="T5" fmla="*/ 28 h 37"/>
                  <a:gd name="T6" fmla="*/ 14 w 27"/>
                  <a:gd name="T7" fmla="*/ 14 h 37"/>
                  <a:gd name="T8" fmla="*/ 26 w 27"/>
                  <a:gd name="T9" fmla="*/ 0 h 37"/>
                  <a:gd name="T10" fmla="*/ 27 w 27"/>
                  <a:gd name="T11" fmla="*/ 3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" h="37">
                    <a:moveTo>
                      <a:pt x="27" y="31"/>
                    </a:moveTo>
                    <a:cubicBezTo>
                      <a:pt x="25" y="33"/>
                      <a:pt x="23" y="34"/>
                      <a:pt x="21" y="34"/>
                    </a:cubicBezTo>
                    <a:cubicBezTo>
                      <a:pt x="14" y="35"/>
                      <a:pt x="6" y="37"/>
                      <a:pt x="3" y="28"/>
                    </a:cubicBezTo>
                    <a:cubicBezTo>
                      <a:pt x="0" y="20"/>
                      <a:pt x="6" y="16"/>
                      <a:pt x="14" y="14"/>
                    </a:cubicBezTo>
                    <a:cubicBezTo>
                      <a:pt x="21" y="12"/>
                      <a:pt x="16" y="0"/>
                      <a:pt x="26" y="0"/>
                    </a:cubicBezTo>
                    <a:cubicBezTo>
                      <a:pt x="21" y="10"/>
                      <a:pt x="16" y="20"/>
                      <a:pt x="27" y="31"/>
                    </a:cubicBezTo>
                    <a:close/>
                  </a:path>
                </a:pathLst>
              </a:custGeom>
              <a:solidFill>
                <a:srgbClr val="416F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89" name="Freeform 592"/>
              <p:cNvSpPr>
                <a:spLocks/>
              </p:cNvSpPr>
              <p:nvPr userDrawn="1"/>
            </p:nvSpPr>
            <p:spPr bwMode="auto">
              <a:xfrm>
                <a:off x="5588" y="600"/>
                <a:ext cx="49" cy="103"/>
              </a:xfrm>
              <a:custGeom>
                <a:avLst/>
                <a:gdLst>
                  <a:gd name="T0" fmla="*/ 7 w 33"/>
                  <a:gd name="T1" fmla="*/ 70 h 70"/>
                  <a:gd name="T2" fmla="*/ 0 w 33"/>
                  <a:gd name="T3" fmla="*/ 69 h 70"/>
                  <a:gd name="T4" fmla="*/ 30 w 33"/>
                  <a:gd name="T5" fmla="*/ 0 h 70"/>
                  <a:gd name="T6" fmla="*/ 33 w 33"/>
                  <a:gd name="T7" fmla="*/ 2 h 70"/>
                  <a:gd name="T8" fmla="*/ 7 w 33"/>
                  <a:gd name="T9" fmla="*/ 7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70">
                    <a:moveTo>
                      <a:pt x="7" y="70"/>
                    </a:moveTo>
                    <a:cubicBezTo>
                      <a:pt x="5" y="69"/>
                      <a:pt x="2" y="69"/>
                      <a:pt x="0" y="69"/>
                    </a:cubicBezTo>
                    <a:cubicBezTo>
                      <a:pt x="14" y="47"/>
                      <a:pt x="24" y="24"/>
                      <a:pt x="30" y="0"/>
                    </a:cubicBezTo>
                    <a:cubicBezTo>
                      <a:pt x="31" y="1"/>
                      <a:pt x="32" y="2"/>
                      <a:pt x="33" y="2"/>
                    </a:cubicBezTo>
                    <a:cubicBezTo>
                      <a:pt x="28" y="26"/>
                      <a:pt x="19" y="49"/>
                      <a:pt x="7" y="70"/>
                    </a:cubicBezTo>
                    <a:close/>
                  </a:path>
                </a:pathLst>
              </a:custGeom>
              <a:solidFill>
                <a:srgbClr val="5B8E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90" name="Freeform 593"/>
              <p:cNvSpPr>
                <a:spLocks/>
              </p:cNvSpPr>
              <p:nvPr userDrawn="1"/>
            </p:nvSpPr>
            <p:spPr bwMode="auto">
              <a:xfrm>
                <a:off x="5148" y="706"/>
                <a:ext cx="36" cy="40"/>
              </a:xfrm>
              <a:custGeom>
                <a:avLst/>
                <a:gdLst>
                  <a:gd name="T0" fmla="*/ 9 w 24"/>
                  <a:gd name="T1" fmla="*/ 27 h 27"/>
                  <a:gd name="T2" fmla="*/ 3 w 24"/>
                  <a:gd name="T3" fmla="*/ 16 h 27"/>
                  <a:gd name="T4" fmla="*/ 6 w 24"/>
                  <a:gd name="T5" fmla="*/ 0 h 27"/>
                  <a:gd name="T6" fmla="*/ 22 w 24"/>
                  <a:gd name="T7" fmla="*/ 12 h 27"/>
                  <a:gd name="T8" fmla="*/ 9 w 24"/>
                  <a:gd name="T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7">
                    <a:moveTo>
                      <a:pt x="9" y="27"/>
                    </a:moveTo>
                    <a:cubicBezTo>
                      <a:pt x="2" y="26"/>
                      <a:pt x="0" y="22"/>
                      <a:pt x="3" y="16"/>
                    </a:cubicBezTo>
                    <a:cubicBezTo>
                      <a:pt x="5" y="11"/>
                      <a:pt x="6" y="6"/>
                      <a:pt x="6" y="0"/>
                    </a:cubicBezTo>
                    <a:cubicBezTo>
                      <a:pt x="15" y="0"/>
                      <a:pt x="21" y="5"/>
                      <a:pt x="22" y="12"/>
                    </a:cubicBezTo>
                    <a:cubicBezTo>
                      <a:pt x="24" y="20"/>
                      <a:pt x="16" y="24"/>
                      <a:pt x="9" y="27"/>
                    </a:cubicBezTo>
                    <a:close/>
                  </a:path>
                </a:pathLst>
              </a:cu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91" name="Freeform 594"/>
              <p:cNvSpPr>
                <a:spLocks/>
              </p:cNvSpPr>
              <p:nvPr userDrawn="1"/>
            </p:nvSpPr>
            <p:spPr bwMode="auto">
              <a:xfrm>
                <a:off x="5300" y="2510"/>
                <a:ext cx="71" cy="31"/>
              </a:xfrm>
              <a:custGeom>
                <a:avLst/>
                <a:gdLst>
                  <a:gd name="T0" fmla="*/ 48 w 48"/>
                  <a:gd name="T1" fmla="*/ 0 h 21"/>
                  <a:gd name="T2" fmla="*/ 29 w 48"/>
                  <a:gd name="T3" fmla="*/ 15 h 21"/>
                  <a:gd name="T4" fmla="*/ 16 w 48"/>
                  <a:gd name="T5" fmla="*/ 15 h 21"/>
                  <a:gd name="T6" fmla="*/ 0 w 48"/>
                  <a:gd name="T7" fmla="*/ 3 h 21"/>
                  <a:gd name="T8" fmla="*/ 48 w 48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21">
                    <a:moveTo>
                      <a:pt x="48" y="0"/>
                    </a:moveTo>
                    <a:cubicBezTo>
                      <a:pt x="47" y="11"/>
                      <a:pt x="44" y="21"/>
                      <a:pt x="29" y="15"/>
                    </a:cubicBezTo>
                    <a:cubicBezTo>
                      <a:pt x="25" y="14"/>
                      <a:pt x="20" y="14"/>
                      <a:pt x="16" y="15"/>
                    </a:cubicBezTo>
                    <a:cubicBezTo>
                      <a:pt x="4" y="19"/>
                      <a:pt x="1" y="13"/>
                      <a:pt x="0" y="3"/>
                    </a:cubicBezTo>
                    <a:cubicBezTo>
                      <a:pt x="11" y="12"/>
                      <a:pt x="30" y="11"/>
                      <a:pt x="48" y="0"/>
                    </a:cubicBezTo>
                    <a:close/>
                  </a:path>
                </a:pathLst>
              </a:cu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92" name="Freeform 595"/>
              <p:cNvSpPr>
                <a:spLocks/>
              </p:cNvSpPr>
              <p:nvPr userDrawn="1"/>
            </p:nvSpPr>
            <p:spPr bwMode="auto">
              <a:xfrm>
                <a:off x="5244" y="501"/>
                <a:ext cx="40" cy="39"/>
              </a:xfrm>
              <a:custGeom>
                <a:avLst/>
                <a:gdLst>
                  <a:gd name="T0" fmla="*/ 0 w 27"/>
                  <a:gd name="T1" fmla="*/ 13 h 26"/>
                  <a:gd name="T2" fmla="*/ 27 w 27"/>
                  <a:gd name="T3" fmla="*/ 13 h 26"/>
                  <a:gd name="T4" fmla="*/ 0 w 27"/>
                  <a:gd name="T5" fmla="*/ 1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7" h="26">
                    <a:moveTo>
                      <a:pt x="0" y="13"/>
                    </a:moveTo>
                    <a:cubicBezTo>
                      <a:pt x="11" y="0"/>
                      <a:pt x="16" y="0"/>
                      <a:pt x="27" y="13"/>
                    </a:cubicBezTo>
                    <a:cubicBezTo>
                      <a:pt x="20" y="26"/>
                      <a:pt x="11" y="26"/>
                      <a:pt x="0" y="13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93" name="Freeform 596"/>
              <p:cNvSpPr>
                <a:spLocks/>
              </p:cNvSpPr>
              <p:nvPr userDrawn="1"/>
            </p:nvSpPr>
            <p:spPr bwMode="auto">
              <a:xfrm>
                <a:off x="5257" y="2826"/>
                <a:ext cx="48" cy="80"/>
              </a:xfrm>
              <a:custGeom>
                <a:avLst/>
                <a:gdLst>
                  <a:gd name="T0" fmla="*/ 0 w 32"/>
                  <a:gd name="T1" fmla="*/ 8 h 54"/>
                  <a:gd name="T2" fmla="*/ 6 w 32"/>
                  <a:gd name="T3" fmla="*/ 0 h 54"/>
                  <a:gd name="T4" fmla="*/ 9 w 32"/>
                  <a:gd name="T5" fmla="*/ 8 h 54"/>
                  <a:gd name="T6" fmla="*/ 32 w 32"/>
                  <a:gd name="T7" fmla="*/ 51 h 54"/>
                  <a:gd name="T8" fmla="*/ 29 w 32"/>
                  <a:gd name="T9" fmla="*/ 54 h 54"/>
                  <a:gd name="T10" fmla="*/ 0 w 32"/>
                  <a:gd name="T11" fmla="*/ 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54">
                    <a:moveTo>
                      <a:pt x="0" y="8"/>
                    </a:moveTo>
                    <a:cubicBezTo>
                      <a:pt x="2" y="5"/>
                      <a:pt x="4" y="2"/>
                      <a:pt x="6" y="0"/>
                    </a:cubicBezTo>
                    <a:cubicBezTo>
                      <a:pt x="6" y="3"/>
                      <a:pt x="7" y="6"/>
                      <a:pt x="9" y="8"/>
                    </a:cubicBezTo>
                    <a:cubicBezTo>
                      <a:pt x="23" y="18"/>
                      <a:pt x="28" y="34"/>
                      <a:pt x="32" y="51"/>
                    </a:cubicBezTo>
                    <a:cubicBezTo>
                      <a:pt x="31" y="52"/>
                      <a:pt x="30" y="53"/>
                      <a:pt x="29" y="54"/>
                    </a:cubicBezTo>
                    <a:cubicBezTo>
                      <a:pt x="25" y="35"/>
                      <a:pt x="10" y="23"/>
                      <a:pt x="0" y="8"/>
                    </a:cubicBezTo>
                    <a:close/>
                  </a:path>
                </a:pathLst>
              </a:custGeom>
              <a:solidFill>
                <a:srgbClr val="61A0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94" name="Freeform 597"/>
              <p:cNvSpPr>
                <a:spLocks/>
              </p:cNvSpPr>
              <p:nvPr userDrawn="1"/>
            </p:nvSpPr>
            <p:spPr bwMode="auto">
              <a:xfrm>
                <a:off x="5030" y="2280"/>
                <a:ext cx="34" cy="47"/>
              </a:xfrm>
              <a:custGeom>
                <a:avLst/>
                <a:gdLst>
                  <a:gd name="T0" fmla="*/ 21 w 23"/>
                  <a:gd name="T1" fmla="*/ 27 h 32"/>
                  <a:gd name="T2" fmla="*/ 21 w 23"/>
                  <a:gd name="T3" fmla="*/ 29 h 32"/>
                  <a:gd name="T4" fmla="*/ 6 w 23"/>
                  <a:gd name="T5" fmla="*/ 29 h 32"/>
                  <a:gd name="T6" fmla="*/ 3 w 23"/>
                  <a:gd name="T7" fmla="*/ 20 h 32"/>
                  <a:gd name="T8" fmla="*/ 8 w 23"/>
                  <a:gd name="T9" fmla="*/ 0 h 32"/>
                  <a:gd name="T10" fmla="*/ 21 w 23"/>
                  <a:gd name="T11" fmla="*/ 27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" h="32">
                    <a:moveTo>
                      <a:pt x="21" y="27"/>
                    </a:moveTo>
                    <a:cubicBezTo>
                      <a:pt x="22" y="28"/>
                      <a:pt x="22" y="28"/>
                      <a:pt x="21" y="29"/>
                    </a:cubicBezTo>
                    <a:cubicBezTo>
                      <a:pt x="16" y="28"/>
                      <a:pt x="11" y="32"/>
                      <a:pt x="6" y="29"/>
                    </a:cubicBezTo>
                    <a:cubicBezTo>
                      <a:pt x="2" y="27"/>
                      <a:pt x="0" y="24"/>
                      <a:pt x="3" y="20"/>
                    </a:cubicBezTo>
                    <a:cubicBezTo>
                      <a:pt x="9" y="15"/>
                      <a:pt x="4" y="6"/>
                      <a:pt x="8" y="0"/>
                    </a:cubicBezTo>
                    <a:cubicBezTo>
                      <a:pt x="17" y="7"/>
                      <a:pt x="23" y="15"/>
                      <a:pt x="21" y="27"/>
                    </a:cubicBezTo>
                    <a:close/>
                  </a:path>
                </a:pathLst>
              </a:cu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95" name="Freeform 598"/>
              <p:cNvSpPr>
                <a:spLocks/>
              </p:cNvSpPr>
              <p:nvPr userDrawn="1"/>
            </p:nvSpPr>
            <p:spPr bwMode="auto">
              <a:xfrm>
                <a:off x="5186" y="658"/>
                <a:ext cx="45" cy="37"/>
              </a:xfrm>
              <a:custGeom>
                <a:avLst/>
                <a:gdLst>
                  <a:gd name="T0" fmla="*/ 27 w 30"/>
                  <a:gd name="T1" fmla="*/ 12 h 25"/>
                  <a:gd name="T2" fmla="*/ 30 w 30"/>
                  <a:gd name="T3" fmla="*/ 19 h 25"/>
                  <a:gd name="T4" fmla="*/ 20 w 30"/>
                  <a:gd name="T5" fmla="*/ 24 h 25"/>
                  <a:gd name="T6" fmla="*/ 2 w 30"/>
                  <a:gd name="T7" fmla="*/ 7 h 25"/>
                  <a:gd name="T8" fmla="*/ 10 w 30"/>
                  <a:gd name="T9" fmla="*/ 0 h 25"/>
                  <a:gd name="T10" fmla="*/ 27 w 30"/>
                  <a:gd name="T11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25">
                    <a:moveTo>
                      <a:pt x="27" y="12"/>
                    </a:moveTo>
                    <a:cubicBezTo>
                      <a:pt x="29" y="14"/>
                      <a:pt x="30" y="16"/>
                      <a:pt x="30" y="19"/>
                    </a:cubicBezTo>
                    <a:cubicBezTo>
                      <a:pt x="28" y="23"/>
                      <a:pt x="24" y="25"/>
                      <a:pt x="20" y="24"/>
                    </a:cubicBezTo>
                    <a:cubicBezTo>
                      <a:pt x="12" y="22"/>
                      <a:pt x="6" y="15"/>
                      <a:pt x="2" y="7"/>
                    </a:cubicBezTo>
                    <a:cubicBezTo>
                      <a:pt x="0" y="2"/>
                      <a:pt x="5" y="1"/>
                      <a:pt x="10" y="0"/>
                    </a:cubicBezTo>
                    <a:cubicBezTo>
                      <a:pt x="16" y="3"/>
                      <a:pt x="22" y="7"/>
                      <a:pt x="27" y="12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96" name="Freeform 599"/>
              <p:cNvSpPr>
                <a:spLocks/>
              </p:cNvSpPr>
              <p:nvPr userDrawn="1"/>
            </p:nvSpPr>
            <p:spPr bwMode="auto">
              <a:xfrm>
                <a:off x="5595" y="1120"/>
                <a:ext cx="21" cy="81"/>
              </a:xfrm>
              <a:custGeom>
                <a:avLst/>
                <a:gdLst>
                  <a:gd name="T0" fmla="*/ 4 w 14"/>
                  <a:gd name="T1" fmla="*/ 55 h 55"/>
                  <a:gd name="T2" fmla="*/ 2 w 14"/>
                  <a:gd name="T3" fmla="*/ 52 h 55"/>
                  <a:gd name="T4" fmla="*/ 6 w 14"/>
                  <a:gd name="T5" fmla="*/ 30 h 55"/>
                  <a:gd name="T6" fmla="*/ 2 w 14"/>
                  <a:gd name="T7" fmla="*/ 9 h 55"/>
                  <a:gd name="T8" fmla="*/ 10 w 14"/>
                  <a:gd name="T9" fmla="*/ 0 h 55"/>
                  <a:gd name="T10" fmla="*/ 13 w 14"/>
                  <a:gd name="T11" fmla="*/ 38 h 55"/>
                  <a:gd name="T12" fmla="*/ 4 w 14"/>
                  <a:gd name="T13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55">
                    <a:moveTo>
                      <a:pt x="4" y="55"/>
                    </a:moveTo>
                    <a:cubicBezTo>
                      <a:pt x="3" y="54"/>
                      <a:pt x="3" y="53"/>
                      <a:pt x="2" y="52"/>
                    </a:cubicBezTo>
                    <a:cubicBezTo>
                      <a:pt x="8" y="45"/>
                      <a:pt x="9" y="39"/>
                      <a:pt x="6" y="30"/>
                    </a:cubicBezTo>
                    <a:cubicBezTo>
                      <a:pt x="3" y="24"/>
                      <a:pt x="0" y="17"/>
                      <a:pt x="2" y="9"/>
                    </a:cubicBezTo>
                    <a:cubicBezTo>
                      <a:pt x="7" y="9"/>
                      <a:pt x="5" y="2"/>
                      <a:pt x="10" y="0"/>
                    </a:cubicBezTo>
                    <a:cubicBezTo>
                      <a:pt x="11" y="13"/>
                      <a:pt x="12" y="26"/>
                      <a:pt x="13" y="38"/>
                    </a:cubicBezTo>
                    <a:cubicBezTo>
                      <a:pt x="14" y="46"/>
                      <a:pt x="13" y="52"/>
                      <a:pt x="4" y="55"/>
                    </a:cubicBezTo>
                    <a:close/>
                  </a:path>
                </a:pathLst>
              </a:custGeom>
              <a:solidFill>
                <a:srgbClr val="5CA0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97" name="Freeform 600"/>
              <p:cNvSpPr>
                <a:spLocks/>
              </p:cNvSpPr>
              <p:nvPr userDrawn="1"/>
            </p:nvSpPr>
            <p:spPr bwMode="auto">
              <a:xfrm>
                <a:off x="4756" y="494"/>
                <a:ext cx="113" cy="20"/>
              </a:xfrm>
              <a:custGeom>
                <a:avLst/>
                <a:gdLst>
                  <a:gd name="T0" fmla="*/ 77 w 77"/>
                  <a:gd name="T1" fmla="*/ 3 h 14"/>
                  <a:gd name="T2" fmla="*/ 66 w 77"/>
                  <a:gd name="T3" fmla="*/ 12 h 14"/>
                  <a:gd name="T4" fmla="*/ 50 w 77"/>
                  <a:gd name="T5" fmla="*/ 11 h 14"/>
                  <a:gd name="T6" fmla="*/ 51 w 77"/>
                  <a:gd name="T7" fmla="*/ 11 h 14"/>
                  <a:gd name="T8" fmla="*/ 24 w 77"/>
                  <a:gd name="T9" fmla="*/ 6 h 14"/>
                  <a:gd name="T10" fmla="*/ 0 w 77"/>
                  <a:gd name="T11" fmla="*/ 5 h 14"/>
                  <a:gd name="T12" fmla="*/ 15 w 77"/>
                  <a:gd name="T13" fmla="*/ 0 h 14"/>
                  <a:gd name="T14" fmla="*/ 77 w 77"/>
                  <a:gd name="T15" fmla="*/ 3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14">
                    <a:moveTo>
                      <a:pt x="77" y="3"/>
                    </a:moveTo>
                    <a:cubicBezTo>
                      <a:pt x="77" y="10"/>
                      <a:pt x="68" y="7"/>
                      <a:pt x="66" y="12"/>
                    </a:cubicBezTo>
                    <a:cubicBezTo>
                      <a:pt x="61" y="14"/>
                      <a:pt x="56" y="14"/>
                      <a:pt x="50" y="11"/>
                    </a:cubicBezTo>
                    <a:cubicBezTo>
                      <a:pt x="51" y="11"/>
                      <a:pt x="51" y="11"/>
                      <a:pt x="51" y="11"/>
                    </a:cubicBezTo>
                    <a:cubicBezTo>
                      <a:pt x="42" y="8"/>
                      <a:pt x="32" y="10"/>
                      <a:pt x="24" y="6"/>
                    </a:cubicBezTo>
                    <a:cubicBezTo>
                      <a:pt x="16" y="6"/>
                      <a:pt x="8" y="5"/>
                      <a:pt x="0" y="5"/>
                    </a:cubicBezTo>
                    <a:cubicBezTo>
                      <a:pt x="4" y="1"/>
                      <a:pt x="11" y="5"/>
                      <a:pt x="15" y="0"/>
                    </a:cubicBezTo>
                    <a:cubicBezTo>
                      <a:pt x="35" y="3"/>
                      <a:pt x="56" y="6"/>
                      <a:pt x="77" y="3"/>
                    </a:cubicBezTo>
                    <a:close/>
                  </a:path>
                </a:pathLst>
              </a:custGeom>
              <a:solidFill>
                <a:srgbClr val="77A3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98" name="Freeform 601"/>
              <p:cNvSpPr>
                <a:spLocks/>
              </p:cNvSpPr>
              <p:nvPr userDrawn="1"/>
            </p:nvSpPr>
            <p:spPr bwMode="auto">
              <a:xfrm>
                <a:off x="5070" y="820"/>
                <a:ext cx="37" cy="43"/>
              </a:xfrm>
              <a:custGeom>
                <a:avLst/>
                <a:gdLst>
                  <a:gd name="T0" fmla="*/ 3 w 25"/>
                  <a:gd name="T1" fmla="*/ 8 h 29"/>
                  <a:gd name="T2" fmla="*/ 20 w 25"/>
                  <a:gd name="T3" fmla="*/ 10 h 29"/>
                  <a:gd name="T4" fmla="*/ 15 w 25"/>
                  <a:gd name="T5" fmla="*/ 22 h 29"/>
                  <a:gd name="T6" fmla="*/ 0 w 25"/>
                  <a:gd name="T7" fmla="*/ 14 h 29"/>
                  <a:gd name="T8" fmla="*/ 3 w 25"/>
                  <a:gd name="T9" fmla="*/ 8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9">
                    <a:moveTo>
                      <a:pt x="3" y="8"/>
                    </a:moveTo>
                    <a:cubicBezTo>
                      <a:pt x="9" y="0"/>
                      <a:pt x="15" y="2"/>
                      <a:pt x="20" y="10"/>
                    </a:cubicBezTo>
                    <a:cubicBezTo>
                      <a:pt x="25" y="17"/>
                      <a:pt x="20" y="19"/>
                      <a:pt x="15" y="22"/>
                    </a:cubicBezTo>
                    <a:cubicBezTo>
                      <a:pt x="4" y="29"/>
                      <a:pt x="2" y="21"/>
                      <a:pt x="0" y="14"/>
                    </a:cubicBezTo>
                    <a:cubicBezTo>
                      <a:pt x="1" y="12"/>
                      <a:pt x="2" y="10"/>
                      <a:pt x="3" y="8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99" name="Freeform 602"/>
              <p:cNvSpPr>
                <a:spLocks/>
              </p:cNvSpPr>
              <p:nvPr userDrawn="1"/>
            </p:nvSpPr>
            <p:spPr bwMode="auto">
              <a:xfrm>
                <a:off x="5551" y="1806"/>
                <a:ext cx="77" cy="40"/>
              </a:xfrm>
              <a:custGeom>
                <a:avLst/>
                <a:gdLst>
                  <a:gd name="T0" fmla="*/ 2 w 52"/>
                  <a:gd name="T1" fmla="*/ 27 h 27"/>
                  <a:gd name="T2" fmla="*/ 1 w 52"/>
                  <a:gd name="T3" fmla="*/ 27 h 27"/>
                  <a:gd name="T4" fmla="*/ 0 w 52"/>
                  <a:gd name="T5" fmla="*/ 27 h 27"/>
                  <a:gd name="T6" fmla="*/ 3 w 52"/>
                  <a:gd name="T7" fmla="*/ 13 h 27"/>
                  <a:gd name="T8" fmla="*/ 19 w 52"/>
                  <a:gd name="T9" fmla="*/ 5 h 27"/>
                  <a:gd name="T10" fmla="*/ 52 w 52"/>
                  <a:gd name="T11" fmla="*/ 6 h 27"/>
                  <a:gd name="T12" fmla="*/ 52 w 52"/>
                  <a:gd name="T13" fmla="*/ 9 h 27"/>
                  <a:gd name="T14" fmla="*/ 28 w 52"/>
                  <a:gd name="T15" fmla="*/ 14 h 27"/>
                  <a:gd name="T16" fmla="*/ 2 w 52"/>
                  <a:gd name="T17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27">
                    <a:moveTo>
                      <a:pt x="2" y="27"/>
                    </a:moveTo>
                    <a:cubicBezTo>
                      <a:pt x="1" y="27"/>
                      <a:pt x="1" y="27"/>
                      <a:pt x="1" y="27"/>
                    </a:cubicBezTo>
                    <a:cubicBezTo>
                      <a:pt x="1" y="27"/>
                      <a:pt x="0" y="27"/>
                      <a:pt x="0" y="27"/>
                    </a:cubicBezTo>
                    <a:cubicBezTo>
                      <a:pt x="1" y="23"/>
                      <a:pt x="2" y="18"/>
                      <a:pt x="3" y="13"/>
                    </a:cubicBezTo>
                    <a:cubicBezTo>
                      <a:pt x="5" y="4"/>
                      <a:pt x="10" y="0"/>
                      <a:pt x="19" y="5"/>
                    </a:cubicBezTo>
                    <a:cubicBezTo>
                      <a:pt x="30" y="9"/>
                      <a:pt x="41" y="9"/>
                      <a:pt x="52" y="6"/>
                    </a:cubicBezTo>
                    <a:cubicBezTo>
                      <a:pt x="52" y="7"/>
                      <a:pt x="52" y="8"/>
                      <a:pt x="52" y="9"/>
                    </a:cubicBezTo>
                    <a:cubicBezTo>
                      <a:pt x="45" y="13"/>
                      <a:pt x="36" y="17"/>
                      <a:pt x="28" y="14"/>
                    </a:cubicBezTo>
                    <a:cubicBezTo>
                      <a:pt x="13" y="7"/>
                      <a:pt x="7" y="15"/>
                      <a:pt x="2" y="27"/>
                    </a:cubicBezTo>
                    <a:close/>
                  </a:path>
                </a:pathLst>
              </a:custGeom>
              <a:solidFill>
                <a:srgbClr val="4A6E8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00" name="Freeform 603"/>
              <p:cNvSpPr>
                <a:spLocks/>
              </p:cNvSpPr>
              <p:nvPr userDrawn="1"/>
            </p:nvSpPr>
            <p:spPr bwMode="auto">
              <a:xfrm>
                <a:off x="5161" y="389"/>
                <a:ext cx="83" cy="32"/>
              </a:xfrm>
              <a:custGeom>
                <a:avLst/>
                <a:gdLst>
                  <a:gd name="T0" fmla="*/ 3 w 56"/>
                  <a:gd name="T1" fmla="*/ 22 h 22"/>
                  <a:gd name="T2" fmla="*/ 0 w 56"/>
                  <a:gd name="T3" fmla="*/ 16 h 22"/>
                  <a:gd name="T4" fmla="*/ 18 w 56"/>
                  <a:gd name="T5" fmla="*/ 6 h 22"/>
                  <a:gd name="T6" fmla="*/ 41 w 56"/>
                  <a:gd name="T7" fmla="*/ 5 h 22"/>
                  <a:gd name="T8" fmla="*/ 56 w 56"/>
                  <a:gd name="T9" fmla="*/ 13 h 22"/>
                  <a:gd name="T10" fmla="*/ 50 w 56"/>
                  <a:gd name="T11" fmla="*/ 17 h 22"/>
                  <a:gd name="T12" fmla="*/ 3 w 56"/>
                  <a:gd name="T13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22">
                    <a:moveTo>
                      <a:pt x="3" y="22"/>
                    </a:moveTo>
                    <a:cubicBezTo>
                      <a:pt x="6" y="18"/>
                      <a:pt x="4" y="16"/>
                      <a:pt x="0" y="16"/>
                    </a:cubicBezTo>
                    <a:cubicBezTo>
                      <a:pt x="6" y="13"/>
                      <a:pt x="12" y="10"/>
                      <a:pt x="18" y="6"/>
                    </a:cubicBezTo>
                    <a:cubicBezTo>
                      <a:pt x="25" y="0"/>
                      <a:pt x="33" y="0"/>
                      <a:pt x="41" y="5"/>
                    </a:cubicBezTo>
                    <a:cubicBezTo>
                      <a:pt x="46" y="8"/>
                      <a:pt x="51" y="10"/>
                      <a:pt x="56" y="13"/>
                    </a:cubicBezTo>
                    <a:cubicBezTo>
                      <a:pt x="54" y="14"/>
                      <a:pt x="52" y="15"/>
                      <a:pt x="50" y="17"/>
                    </a:cubicBezTo>
                    <a:cubicBezTo>
                      <a:pt x="32" y="1"/>
                      <a:pt x="17" y="13"/>
                      <a:pt x="3" y="22"/>
                    </a:cubicBezTo>
                    <a:close/>
                  </a:path>
                </a:pathLst>
              </a:custGeom>
              <a:solidFill>
                <a:srgbClr val="82A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01" name="Freeform 604"/>
              <p:cNvSpPr>
                <a:spLocks/>
              </p:cNvSpPr>
              <p:nvPr userDrawn="1"/>
            </p:nvSpPr>
            <p:spPr bwMode="auto">
              <a:xfrm>
                <a:off x="5035" y="2345"/>
                <a:ext cx="26" cy="65"/>
              </a:xfrm>
              <a:custGeom>
                <a:avLst/>
                <a:gdLst>
                  <a:gd name="T0" fmla="*/ 15 w 18"/>
                  <a:gd name="T1" fmla="*/ 0 h 44"/>
                  <a:gd name="T2" fmla="*/ 18 w 18"/>
                  <a:gd name="T3" fmla="*/ 0 h 44"/>
                  <a:gd name="T4" fmla="*/ 14 w 18"/>
                  <a:gd name="T5" fmla="*/ 33 h 44"/>
                  <a:gd name="T6" fmla="*/ 0 w 18"/>
                  <a:gd name="T7" fmla="*/ 36 h 44"/>
                  <a:gd name="T8" fmla="*/ 15 w 18"/>
                  <a:gd name="T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44">
                    <a:moveTo>
                      <a:pt x="15" y="0"/>
                    </a:moveTo>
                    <a:cubicBezTo>
                      <a:pt x="16" y="0"/>
                      <a:pt x="17" y="0"/>
                      <a:pt x="18" y="0"/>
                    </a:cubicBezTo>
                    <a:cubicBezTo>
                      <a:pt x="17" y="11"/>
                      <a:pt x="16" y="22"/>
                      <a:pt x="14" y="33"/>
                    </a:cubicBezTo>
                    <a:cubicBezTo>
                      <a:pt x="6" y="44"/>
                      <a:pt x="5" y="44"/>
                      <a:pt x="0" y="36"/>
                    </a:cubicBezTo>
                    <a:cubicBezTo>
                      <a:pt x="8" y="25"/>
                      <a:pt x="10" y="12"/>
                      <a:pt x="15" y="0"/>
                    </a:cubicBezTo>
                    <a:close/>
                  </a:path>
                </a:pathLst>
              </a:custGeom>
              <a:solidFill>
                <a:srgbClr val="2A4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02" name="Freeform 605"/>
              <p:cNvSpPr>
                <a:spLocks/>
              </p:cNvSpPr>
              <p:nvPr userDrawn="1"/>
            </p:nvSpPr>
            <p:spPr bwMode="auto">
              <a:xfrm>
                <a:off x="5408" y="337"/>
                <a:ext cx="32" cy="30"/>
              </a:xfrm>
              <a:custGeom>
                <a:avLst/>
                <a:gdLst>
                  <a:gd name="T0" fmla="*/ 13 w 22"/>
                  <a:gd name="T1" fmla="*/ 0 h 20"/>
                  <a:gd name="T2" fmla="*/ 22 w 22"/>
                  <a:gd name="T3" fmla="*/ 6 h 20"/>
                  <a:gd name="T4" fmla="*/ 8 w 22"/>
                  <a:gd name="T5" fmla="*/ 19 h 20"/>
                  <a:gd name="T6" fmla="*/ 0 w 22"/>
                  <a:gd name="T7" fmla="*/ 10 h 20"/>
                  <a:gd name="T8" fmla="*/ 13 w 22"/>
                  <a:gd name="T9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0">
                    <a:moveTo>
                      <a:pt x="13" y="0"/>
                    </a:moveTo>
                    <a:cubicBezTo>
                      <a:pt x="17" y="0"/>
                      <a:pt x="20" y="2"/>
                      <a:pt x="22" y="6"/>
                    </a:cubicBezTo>
                    <a:cubicBezTo>
                      <a:pt x="20" y="14"/>
                      <a:pt x="17" y="20"/>
                      <a:pt x="8" y="19"/>
                    </a:cubicBezTo>
                    <a:cubicBezTo>
                      <a:pt x="5" y="19"/>
                      <a:pt x="0" y="15"/>
                      <a:pt x="0" y="10"/>
                    </a:cubicBezTo>
                    <a:cubicBezTo>
                      <a:pt x="1" y="2"/>
                      <a:pt x="7" y="1"/>
                      <a:pt x="13" y="0"/>
                    </a:cubicBezTo>
                    <a:close/>
                  </a:path>
                </a:pathLst>
              </a:cu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03" name="Freeform 606"/>
              <p:cNvSpPr>
                <a:spLocks/>
              </p:cNvSpPr>
              <p:nvPr userDrawn="1"/>
            </p:nvSpPr>
            <p:spPr bwMode="auto">
              <a:xfrm>
                <a:off x="4890" y="2433"/>
                <a:ext cx="66" cy="40"/>
              </a:xfrm>
              <a:custGeom>
                <a:avLst/>
                <a:gdLst>
                  <a:gd name="T0" fmla="*/ 3 w 45"/>
                  <a:gd name="T1" fmla="*/ 9 h 27"/>
                  <a:gd name="T2" fmla="*/ 0 w 45"/>
                  <a:gd name="T3" fmla="*/ 6 h 27"/>
                  <a:gd name="T4" fmla="*/ 12 w 45"/>
                  <a:gd name="T5" fmla="*/ 0 h 27"/>
                  <a:gd name="T6" fmla="*/ 45 w 45"/>
                  <a:gd name="T7" fmla="*/ 22 h 27"/>
                  <a:gd name="T8" fmla="*/ 43 w 45"/>
                  <a:gd name="T9" fmla="*/ 27 h 27"/>
                  <a:gd name="T10" fmla="*/ 21 w 45"/>
                  <a:gd name="T11" fmla="*/ 13 h 27"/>
                  <a:gd name="T12" fmla="*/ 3 w 45"/>
                  <a:gd name="T13" fmla="*/ 9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27">
                    <a:moveTo>
                      <a:pt x="3" y="9"/>
                    </a:moveTo>
                    <a:cubicBezTo>
                      <a:pt x="2" y="8"/>
                      <a:pt x="1" y="7"/>
                      <a:pt x="0" y="6"/>
                    </a:cubicBezTo>
                    <a:cubicBezTo>
                      <a:pt x="3" y="2"/>
                      <a:pt x="8" y="3"/>
                      <a:pt x="12" y="0"/>
                    </a:cubicBezTo>
                    <a:cubicBezTo>
                      <a:pt x="25" y="5"/>
                      <a:pt x="35" y="13"/>
                      <a:pt x="45" y="22"/>
                    </a:cubicBezTo>
                    <a:cubicBezTo>
                      <a:pt x="44" y="23"/>
                      <a:pt x="44" y="25"/>
                      <a:pt x="43" y="27"/>
                    </a:cubicBezTo>
                    <a:cubicBezTo>
                      <a:pt x="33" y="27"/>
                      <a:pt x="28" y="19"/>
                      <a:pt x="21" y="13"/>
                    </a:cubicBezTo>
                    <a:cubicBezTo>
                      <a:pt x="16" y="8"/>
                      <a:pt x="10" y="6"/>
                      <a:pt x="3" y="9"/>
                    </a:cubicBezTo>
                    <a:close/>
                  </a:path>
                </a:pathLst>
              </a:custGeom>
              <a:solidFill>
                <a:srgbClr val="5E98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</p:grpSp>
        <p:grpSp>
          <p:nvGrpSpPr>
            <p:cNvPr id="11" name="Group 808"/>
            <p:cNvGrpSpPr>
              <a:grpSpLocks/>
            </p:cNvGrpSpPr>
            <p:nvPr userDrawn="1"/>
          </p:nvGrpSpPr>
          <p:grpSpPr bwMode="auto">
            <a:xfrm>
              <a:off x="93663" y="60326"/>
              <a:ext cx="8861425" cy="5014913"/>
              <a:chOff x="59" y="38"/>
              <a:chExt cx="5582" cy="3159"/>
            </a:xfrm>
          </p:grpSpPr>
          <p:sp>
            <p:nvSpPr>
              <p:cNvPr id="604" name="Freeform 608"/>
              <p:cNvSpPr>
                <a:spLocks/>
              </p:cNvSpPr>
              <p:nvPr userDrawn="1"/>
            </p:nvSpPr>
            <p:spPr bwMode="auto">
              <a:xfrm>
                <a:off x="5567" y="1629"/>
                <a:ext cx="47" cy="75"/>
              </a:xfrm>
              <a:custGeom>
                <a:avLst/>
                <a:gdLst>
                  <a:gd name="T0" fmla="*/ 0 w 32"/>
                  <a:gd name="T1" fmla="*/ 5 h 51"/>
                  <a:gd name="T2" fmla="*/ 5 w 32"/>
                  <a:gd name="T3" fmla="*/ 0 h 51"/>
                  <a:gd name="T4" fmla="*/ 32 w 32"/>
                  <a:gd name="T5" fmla="*/ 48 h 51"/>
                  <a:gd name="T6" fmla="*/ 29 w 32"/>
                  <a:gd name="T7" fmla="*/ 51 h 51"/>
                  <a:gd name="T8" fmla="*/ 0 w 32"/>
                  <a:gd name="T9" fmla="*/ 5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51">
                    <a:moveTo>
                      <a:pt x="0" y="5"/>
                    </a:moveTo>
                    <a:cubicBezTo>
                      <a:pt x="3" y="4"/>
                      <a:pt x="5" y="3"/>
                      <a:pt x="5" y="0"/>
                    </a:cubicBezTo>
                    <a:cubicBezTo>
                      <a:pt x="14" y="16"/>
                      <a:pt x="23" y="32"/>
                      <a:pt x="32" y="48"/>
                    </a:cubicBezTo>
                    <a:cubicBezTo>
                      <a:pt x="31" y="49"/>
                      <a:pt x="30" y="50"/>
                      <a:pt x="29" y="51"/>
                    </a:cubicBezTo>
                    <a:cubicBezTo>
                      <a:pt x="17" y="37"/>
                      <a:pt x="8" y="22"/>
                      <a:pt x="0" y="5"/>
                    </a:cubicBezTo>
                    <a:close/>
                  </a:path>
                </a:pathLst>
              </a:custGeom>
              <a:solidFill>
                <a:srgbClr val="69A1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05" name="Freeform 609"/>
              <p:cNvSpPr>
                <a:spLocks/>
              </p:cNvSpPr>
              <p:nvPr userDrawn="1"/>
            </p:nvSpPr>
            <p:spPr bwMode="auto">
              <a:xfrm>
                <a:off x="5558" y="1164"/>
                <a:ext cx="39" cy="28"/>
              </a:xfrm>
              <a:custGeom>
                <a:avLst/>
                <a:gdLst>
                  <a:gd name="T0" fmla="*/ 0 w 26"/>
                  <a:gd name="T1" fmla="*/ 16 h 19"/>
                  <a:gd name="T2" fmla="*/ 0 w 26"/>
                  <a:gd name="T3" fmla="*/ 13 h 19"/>
                  <a:gd name="T4" fmla="*/ 12 w 26"/>
                  <a:gd name="T5" fmla="*/ 1 h 19"/>
                  <a:gd name="T6" fmla="*/ 25 w 26"/>
                  <a:gd name="T7" fmla="*/ 10 h 19"/>
                  <a:gd name="T8" fmla="*/ 11 w 26"/>
                  <a:gd name="T9" fmla="*/ 19 h 19"/>
                  <a:gd name="T10" fmla="*/ 0 w 26"/>
                  <a:gd name="T11" fmla="*/ 1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19">
                    <a:moveTo>
                      <a:pt x="0" y="16"/>
                    </a:moveTo>
                    <a:cubicBezTo>
                      <a:pt x="0" y="15"/>
                      <a:pt x="0" y="14"/>
                      <a:pt x="0" y="13"/>
                    </a:cubicBezTo>
                    <a:cubicBezTo>
                      <a:pt x="5" y="10"/>
                      <a:pt x="9" y="6"/>
                      <a:pt x="12" y="1"/>
                    </a:cubicBezTo>
                    <a:cubicBezTo>
                      <a:pt x="18" y="0"/>
                      <a:pt x="26" y="1"/>
                      <a:pt x="25" y="10"/>
                    </a:cubicBezTo>
                    <a:cubicBezTo>
                      <a:pt x="25" y="17"/>
                      <a:pt x="17" y="18"/>
                      <a:pt x="11" y="19"/>
                    </a:cubicBezTo>
                    <a:cubicBezTo>
                      <a:pt x="7" y="19"/>
                      <a:pt x="3" y="17"/>
                      <a:pt x="0" y="16"/>
                    </a:cubicBezTo>
                    <a:close/>
                  </a:path>
                </a:pathLst>
              </a:cu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06" name="Freeform 610"/>
              <p:cNvSpPr>
                <a:spLocks/>
              </p:cNvSpPr>
              <p:nvPr userDrawn="1"/>
            </p:nvSpPr>
            <p:spPr bwMode="auto">
              <a:xfrm>
                <a:off x="5030" y="2120"/>
                <a:ext cx="93" cy="34"/>
              </a:xfrm>
              <a:custGeom>
                <a:avLst/>
                <a:gdLst>
                  <a:gd name="T0" fmla="*/ 15 w 63"/>
                  <a:gd name="T1" fmla="*/ 16 h 23"/>
                  <a:gd name="T2" fmla="*/ 0 w 63"/>
                  <a:gd name="T3" fmla="*/ 11 h 23"/>
                  <a:gd name="T4" fmla="*/ 19 w 63"/>
                  <a:gd name="T5" fmla="*/ 8 h 23"/>
                  <a:gd name="T6" fmla="*/ 63 w 63"/>
                  <a:gd name="T7" fmla="*/ 19 h 23"/>
                  <a:gd name="T8" fmla="*/ 59 w 63"/>
                  <a:gd name="T9" fmla="*/ 23 h 23"/>
                  <a:gd name="T10" fmla="*/ 15 w 63"/>
                  <a:gd name="T11" fmla="*/ 16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3" h="23">
                    <a:moveTo>
                      <a:pt x="15" y="16"/>
                    </a:moveTo>
                    <a:cubicBezTo>
                      <a:pt x="11" y="10"/>
                      <a:pt x="4" y="16"/>
                      <a:pt x="0" y="11"/>
                    </a:cubicBezTo>
                    <a:cubicBezTo>
                      <a:pt x="6" y="10"/>
                      <a:pt x="13" y="11"/>
                      <a:pt x="19" y="8"/>
                    </a:cubicBezTo>
                    <a:cubicBezTo>
                      <a:pt x="37" y="0"/>
                      <a:pt x="50" y="6"/>
                      <a:pt x="63" y="19"/>
                    </a:cubicBezTo>
                    <a:cubicBezTo>
                      <a:pt x="62" y="20"/>
                      <a:pt x="60" y="22"/>
                      <a:pt x="59" y="23"/>
                    </a:cubicBezTo>
                    <a:cubicBezTo>
                      <a:pt x="46" y="10"/>
                      <a:pt x="31" y="6"/>
                      <a:pt x="15" y="16"/>
                    </a:cubicBezTo>
                    <a:close/>
                  </a:path>
                </a:pathLst>
              </a:custGeom>
              <a:solidFill>
                <a:srgbClr val="5C8D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07" name="Freeform 611"/>
              <p:cNvSpPr>
                <a:spLocks/>
              </p:cNvSpPr>
              <p:nvPr userDrawn="1"/>
            </p:nvSpPr>
            <p:spPr bwMode="auto">
              <a:xfrm>
                <a:off x="5256" y="2060"/>
                <a:ext cx="57" cy="59"/>
              </a:xfrm>
              <a:custGeom>
                <a:avLst/>
                <a:gdLst>
                  <a:gd name="T0" fmla="*/ 31 w 39"/>
                  <a:gd name="T1" fmla="*/ 0 h 40"/>
                  <a:gd name="T2" fmla="*/ 39 w 39"/>
                  <a:gd name="T3" fmla="*/ 0 h 40"/>
                  <a:gd name="T4" fmla="*/ 30 w 39"/>
                  <a:gd name="T5" fmla="*/ 18 h 40"/>
                  <a:gd name="T6" fmla="*/ 1 w 39"/>
                  <a:gd name="T7" fmla="*/ 40 h 40"/>
                  <a:gd name="T8" fmla="*/ 0 w 39"/>
                  <a:gd name="T9" fmla="*/ 36 h 40"/>
                  <a:gd name="T10" fmla="*/ 31 w 39"/>
                  <a:gd name="T11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40">
                    <a:moveTo>
                      <a:pt x="31" y="0"/>
                    </a:moveTo>
                    <a:cubicBezTo>
                      <a:pt x="33" y="0"/>
                      <a:pt x="36" y="0"/>
                      <a:pt x="39" y="0"/>
                    </a:cubicBezTo>
                    <a:cubicBezTo>
                      <a:pt x="36" y="6"/>
                      <a:pt x="32" y="12"/>
                      <a:pt x="30" y="18"/>
                    </a:cubicBezTo>
                    <a:cubicBezTo>
                      <a:pt x="27" y="34"/>
                      <a:pt x="16" y="40"/>
                      <a:pt x="1" y="40"/>
                    </a:cubicBezTo>
                    <a:cubicBezTo>
                      <a:pt x="1" y="39"/>
                      <a:pt x="1" y="37"/>
                      <a:pt x="0" y="36"/>
                    </a:cubicBezTo>
                    <a:cubicBezTo>
                      <a:pt x="22" y="34"/>
                      <a:pt x="26" y="17"/>
                      <a:pt x="31" y="0"/>
                    </a:cubicBezTo>
                    <a:close/>
                  </a:path>
                </a:pathLst>
              </a:custGeom>
              <a:solidFill>
                <a:srgbClr val="739D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08" name="Freeform 612"/>
              <p:cNvSpPr>
                <a:spLocks/>
              </p:cNvSpPr>
              <p:nvPr userDrawn="1"/>
            </p:nvSpPr>
            <p:spPr bwMode="auto">
              <a:xfrm>
                <a:off x="5371" y="1964"/>
                <a:ext cx="55" cy="52"/>
              </a:xfrm>
              <a:custGeom>
                <a:avLst/>
                <a:gdLst>
                  <a:gd name="T0" fmla="*/ 12 w 37"/>
                  <a:gd name="T1" fmla="*/ 14 h 35"/>
                  <a:gd name="T2" fmla="*/ 29 w 37"/>
                  <a:gd name="T3" fmla="*/ 23 h 35"/>
                  <a:gd name="T4" fmla="*/ 35 w 37"/>
                  <a:gd name="T5" fmla="*/ 32 h 35"/>
                  <a:gd name="T6" fmla="*/ 26 w 37"/>
                  <a:gd name="T7" fmla="*/ 32 h 35"/>
                  <a:gd name="T8" fmla="*/ 15 w 37"/>
                  <a:gd name="T9" fmla="*/ 29 h 35"/>
                  <a:gd name="T10" fmla="*/ 12 w 37"/>
                  <a:gd name="T11" fmla="*/ 29 h 35"/>
                  <a:gd name="T12" fmla="*/ 0 w 37"/>
                  <a:gd name="T13" fmla="*/ 14 h 35"/>
                  <a:gd name="T14" fmla="*/ 3 w 37"/>
                  <a:gd name="T15" fmla="*/ 5 h 35"/>
                  <a:gd name="T16" fmla="*/ 12 w 37"/>
                  <a:gd name="T17" fmla="*/ 14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35">
                    <a:moveTo>
                      <a:pt x="12" y="14"/>
                    </a:moveTo>
                    <a:cubicBezTo>
                      <a:pt x="15" y="21"/>
                      <a:pt x="23" y="21"/>
                      <a:pt x="29" y="23"/>
                    </a:cubicBezTo>
                    <a:cubicBezTo>
                      <a:pt x="32" y="25"/>
                      <a:pt x="37" y="27"/>
                      <a:pt x="35" y="32"/>
                    </a:cubicBezTo>
                    <a:cubicBezTo>
                      <a:pt x="33" y="35"/>
                      <a:pt x="29" y="32"/>
                      <a:pt x="26" y="32"/>
                    </a:cubicBezTo>
                    <a:cubicBezTo>
                      <a:pt x="22" y="31"/>
                      <a:pt x="18" y="31"/>
                      <a:pt x="15" y="29"/>
                    </a:cubicBezTo>
                    <a:cubicBezTo>
                      <a:pt x="14" y="29"/>
                      <a:pt x="13" y="29"/>
                      <a:pt x="12" y="29"/>
                    </a:cubicBezTo>
                    <a:cubicBezTo>
                      <a:pt x="5" y="26"/>
                      <a:pt x="3" y="19"/>
                      <a:pt x="0" y="14"/>
                    </a:cubicBezTo>
                    <a:cubicBezTo>
                      <a:pt x="1" y="11"/>
                      <a:pt x="2" y="8"/>
                      <a:pt x="3" y="5"/>
                    </a:cubicBezTo>
                    <a:cubicBezTo>
                      <a:pt x="13" y="0"/>
                      <a:pt x="8" y="11"/>
                      <a:pt x="12" y="14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09" name="Freeform 613"/>
              <p:cNvSpPr>
                <a:spLocks/>
              </p:cNvSpPr>
              <p:nvPr userDrawn="1"/>
            </p:nvSpPr>
            <p:spPr bwMode="auto">
              <a:xfrm>
                <a:off x="5555" y="2222"/>
                <a:ext cx="30" cy="65"/>
              </a:xfrm>
              <a:custGeom>
                <a:avLst/>
                <a:gdLst>
                  <a:gd name="T0" fmla="*/ 20 w 20"/>
                  <a:gd name="T1" fmla="*/ 44 h 44"/>
                  <a:gd name="T2" fmla="*/ 9 w 20"/>
                  <a:gd name="T3" fmla="*/ 20 h 44"/>
                  <a:gd name="T4" fmla="*/ 2 w 20"/>
                  <a:gd name="T5" fmla="*/ 2 h 44"/>
                  <a:gd name="T6" fmla="*/ 15 w 20"/>
                  <a:gd name="T7" fmla="*/ 21 h 44"/>
                  <a:gd name="T8" fmla="*/ 20 w 20"/>
                  <a:gd name="T9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44">
                    <a:moveTo>
                      <a:pt x="20" y="44"/>
                    </a:moveTo>
                    <a:cubicBezTo>
                      <a:pt x="9" y="39"/>
                      <a:pt x="0" y="34"/>
                      <a:pt x="9" y="20"/>
                    </a:cubicBezTo>
                    <a:cubicBezTo>
                      <a:pt x="14" y="11"/>
                      <a:pt x="7" y="6"/>
                      <a:pt x="2" y="2"/>
                    </a:cubicBezTo>
                    <a:cubicBezTo>
                      <a:pt x="16" y="0"/>
                      <a:pt x="18" y="11"/>
                      <a:pt x="15" y="21"/>
                    </a:cubicBezTo>
                    <a:cubicBezTo>
                      <a:pt x="13" y="30"/>
                      <a:pt x="14" y="37"/>
                      <a:pt x="20" y="44"/>
                    </a:cubicBezTo>
                    <a:close/>
                  </a:path>
                </a:pathLst>
              </a:cu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10" name="Freeform 614"/>
              <p:cNvSpPr>
                <a:spLocks/>
              </p:cNvSpPr>
              <p:nvPr userDrawn="1"/>
            </p:nvSpPr>
            <p:spPr bwMode="auto">
              <a:xfrm>
                <a:off x="5505" y="987"/>
                <a:ext cx="84" cy="29"/>
              </a:xfrm>
              <a:custGeom>
                <a:avLst/>
                <a:gdLst>
                  <a:gd name="T0" fmla="*/ 0 w 57"/>
                  <a:gd name="T1" fmla="*/ 6 h 20"/>
                  <a:gd name="T2" fmla="*/ 3 w 57"/>
                  <a:gd name="T3" fmla="*/ 0 h 20"/>
                  <a:gd name="T4" fmla="*/ 17 w 57"/>
                  <a:gd name="T5" fmla="*/ 13 h 20"/>
                  <a:gd name="T6" fmla="*/ 57 w 57"/>
                  <a:gd name="T7" fmla="*/ 18 h 20"/>
                  <a:gd name="T8" fmla="*/ 12 w 57"/>
                  <a:gd name="T9" fmla="*/ 17 h 20"/>
                  <a:gd name="T10" fmla="*/ 0 w 57"/>
                  <a:gd name="T11" fmla="*/ 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" h="20">
                    <a:moveTo>
                      <a:pt x="0" y="6"/>
                    </a:moveTo>
                    <a:cubicBezTo>
                      <a:pt x="0" y="4"/>
                      <a:pt x="1" y="2"/>
                      <a:pt x="3" y="0"/>
                    </a:cubicBezTo>
                    <a:cubicBezTo>
                      <a:pt x="3" y="11"/>
                      <a:pt x="9" y="12"/>
                      <a:pt x="17" y="13"/>
                    </a:cubicBezTo>
                    <a:cubicBezTo>
                      <a:pt x="30" y="13"/>
                      <a:pt x="45" y="9"/>
                      <a:pt x="57" y="18"/>
                    </a:cubicBezTo>
                    <a:cubicBezTo>
                      <a:pt x="42" y="20"/>
                      <a:pt x="27" y="15"/>
                      <a:pt x="12" y="17"/>
                    </a:cubicBezTo>
                    <a:cubicBezTo>
                      <a:pt x="7" y="18"/>
                      <a:pt x="1" y="14"/>
                      <a:pt x="0" y="6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11" name="Freeform 615"/>
              <p:cNvSpPr>
                <a:spLocks/>
              </p:cNvSpPr>
              <p:nvPr userDrawn="1"/>
            </p:nvSpPr>
            <p:spPr bwMode="auto">
              <a:xfrm>
                <a:off x="5105" y="579"/>
                <a:ext cx="30" cy="43"/>
              </a:xfrm>
              <a:custGeom>
                <a:avLst/>
                <a:gdLst>
                  <a:gd name="T0" fmla="*/ 0 w 20"/>
                  <a:gd name="T1" fmla="*/ 8 h 29"/>
                  <a:gd name="T2" fmla="*/ 11 w 20"/>
                  <a:gd name="T3" fmla="*/ 4 h 29"/>
                  <a:gd name="T4" fmla="*/ 18 w 20"/>
                  <a:gd name="T5" fmla="*/ 15 h 29"/>
                  <a:gd name="T6" fmla="*/ 20 w 20"/>
                  <a:gd name="T7" fmla="*/ 29 h 29"/>
                  <a:gd name="T8" fmla="*/ 0 w 20"/>
                  <a:gd name="T9" fmla="*/ 8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9">
                    <a:moveTo>
                      <a:pt x="0" y="8"/>
                    </a:moveTo>
                    <a:cubicBezTo>
                      <a:pt x="2" y="3"/>
                      <a:pt x="6" y="0"/>
                      <a:pt x="11" y="4"/>
                    </a:cubicBezTo>
                    <a:cubicBezTo>
                      <a:pt x="15" y="6"/>
                      <a:pt x="20" y="8"/>
                      <a:pt x="18" y="15"/>
                    </a:cubicBezTo>
                    <a:cubicBezTo>
                      <a:pt x="16" y="20"/>
                      <a:pt x="18" y="25"/>
                      <a:pt x="20" y="29"/>
                    </a:cubicBezTo>
                    <a:cubicBezTo>
                      <a:pt x="8" y="28"/>
                      <a:pt x="6" y="15"/>
                      <a:pt x="0" y="8"/>
                    </a:cubicBezTo>
                    <a:close/>
                  </a:path>
                </a:pathLst>
              </a:cu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12" name="Freeform 616"/>
              <p:cNvSpPr>
                <a:spLocks/>
              </p:cNvSpPr>
              <p:nvPr userDrawn="1"/>
            </p:nvSpPr>
            <p:spPr bwMode="auto">
              <a:xfrm>
                <a:off x="5006" y="2346"/>
                <a:ext cx="36" cy="39"/>
              </a:xfrm>
              <a:custGeom>
                <a:avLst/>
                <a:gdLst>
                  <a:gd name="T0" fmla="*/ 10 w 24"/>
                  <a:gd name="T1" fmla="*/ 5 h 26"/>
                  <a:gd name="T2" fmla="*/ 20 w 24"/>
                  <a:gd name="T3" fmla="*/ 3 h 26"/>
                  <a:gd name="T4" fmla="*/ 17 w 24"/>
                  <a:gd name="T5" fmla="*/ 12 h 26"/>
                  <a:gd name="T6" fmla="*/ 11 w 24"/>
                  <a:gd name="T7" fmla="*/ 24 h 26"/>
                  <a:gd name="T8" fmla="*/ 2 w 24"/>
                  <a:gd name="T9" fmla="*/ 8 h 26"/>
                  <a:gd name="T10" fmla="*/ 10 w 24"/>
                  <a:gd name="T11" fmla="*/ 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6">
                    <a:moveTo>
                      <a:pt x="10" y="5"/>
                    </a:moveTo>
                    <a:cubicBezTo>
                      <a:pt x="13" y="4"/>
                      <a:pt x="17" y="0"/>
                      <a:pt x="20" y="3"/>
                    </a:cubicBezTo>
                    <a:cubicBezTo>
                      <a:pt x="24" y="7"/>
                      <a:pt x="19" y="10"/>
                      <a:pt x="17" y="12"/>
                    </a:cubicBezTo>
                    <a:cubicBezTo>
                      <a:pt x="14" y="16"/>
                      <a:pt x="20" y="26"/>
                      <a:pt x="11" y="24"/>
                    </a:cubicBezTo>
                    <a:cubicBezTo>
                      <a:pt x="4" y="23"/>
                      <a:pt x="0" y="16"/>
                      <a:pt x="2" y="8"/>
                    </a:cubicBezTo>
                    <a:cubicBezTo>
                      <a:pt x="4" y="5"/>
                      <a:pt x="7" y="4"/>
                      <a:pt x="10" y="5"/>
                    </a:cubicBezTo>
                    <a:close/>
                  </a:path>
                </a:pathLst>
              </a:cu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13" name="Freeform 617"/>
              <p:cNvSpPr>
                <a:spLocks/>
              </p:cNvSpPr>
              <p:nvPr userDrawn="1"/>
            </p:nvSpPr>
            <p:spPr bwMode="auto">
              <a:xfrm>
                <a:off x="5532" y="253"/>
                <a:ext cx="26" cy="36"/>
              </a:xfrm>
              <a:custGeom>
                <a:avLst/>
                <a:gdLst>
                  <a:gd name="T0" fmla="*/ 0 w 18"/>
                  <a:gd name="T1" fmla="*/ 9 h 24"/>
                  <a:gd name="T2" fmla="*/ 18 w 18"/>
                  <a:gd name="T3" fmla="*/ 0 h 24"/>
                  <a:gd name="T4" fmla="*/ 16 w 18"/>
                  <a:gd name="T5" fmla="*/ 10 h 24"/>
                  <a:gd name="T6" fmla="*/ 7 w 18"/>
                  <a:gd name="T7" fmla="*/ 23 h 24"/>
                  <a:gd name="T8" fmla="*/ 0 w 18"/>
                  <a:gd name="T9" fmla="*/ 9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24">
                    <a:moveTo>
                      <a:pt x="0" y="9"/>
                    </a:moveTo>
                    <a:cubicBezTo>
                      <a:pt x="5" y="3"/>
                      <a:pt x="12" y="3"/>
                      <a:pt x="18" y="0"/>
                    </a:cubicBezTo>
                    <a:cubicBezTo>
                      <a:pt x="17" y="3"/>
                      <a:pt x="17" y="7"/>
                      <a:pt x="16" y="10"/>
                    </a:cubicBezTo>
                    <a:cubicBezTo>
                      <a:pt x="14" y="15"/>
                      <a:pt x="16" y="24"/>
                      <a:pt x="7" y="23"/>
                    </a:cubicBezTo>
                    <a:cubicBezTo>
                      <a:pt x="0" y="22"/>
                      <a:pt x="0" y="15"/>
                      <a:pt x="0" y="9"/>
                    </a:cubicBezTo>
                    <a:close/>
                  </a:path>
                </a:pathLst>
              </a:cu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14" name="Freeform 618"/>
              <p:cNvSpPr>
                <a:spLocks/>
              </p:cNvSpPr>
              <p:nvPr userDrawn="1"/>
            </p:nvSpPr>
            <p:spPr bwMode="auto">
              <a:xfrm>
                <a:off x="5046" y="2941"/>
                <a:ext cx="68" cy="27"/>
              </a:xfrm>
              <a:custGeom>
                <a:avLst/>
                <a:gdLst>
                  <a:gd name="T0" fmla="*/ 18 w 46"/>
                  <a:gd name="T1" fmla="*/ 12 h 18"/>
                  <a:gd name="T2" fmla="*/ 0 w 46"/>
                  <a:gd name="T3" fmla="*/ 6 h 18"/>
                  <a:gd name="T4" fmla="*/ 46 w 46"/>
                  <a:gd name="T5" fmla="*/ 3 h 18"/>
                  <a:gd name="T6" fmla="*/ 45 w 46"/>
                  <a:gd name="T7" fmla="*/ 10 h 18"/>
                  <a:gd name="T8" fmla="*/ 18 w 46"/>
                  <a:gd name="T9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18">
                    <a:moveTo>
                      <a:pt x="18" y="12"/>
                    </a:moveTo>
                    <a:cubicBezTo>
                      <a:pt x="14" y="3"/>
                      <a:pt x="6" y="8"/>
                      <a:pt x="0" y="6"/>
                    </a:cubicBezTo>
                    <a:cubicBezTo>
                      <a:pt x="15" y="0"/>
                      <a:pt x="31" y="3"/>
                      <a:pt x="46" y="3"/>
                    </a:cubicBezTo>
                    <a:cubicBezTo>
                      <a:pt x="46" y="5"/>
                      <a:pt x="45" y="8"/>
                      <a:pt x="45" y="10"/>
                    </a:cubicBezTo>
                    <a:cubicBezTo>
                      <a:pt x="36" y="18"/>
                      <a:pt x="28" y="18"/>
                      <a:pt x="18" y="12"/>
                    </a:cubicBezTo>
                    <a:close/>
                  </a:path>
                </a:pathLst>
              </a:custGeom>
              <a:solidFill>
                <a:srgbClr val="428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15" name="Freeform 619"/>
              <p:cNvSpPr>
                <a:spLocks/>
              </p:cNvSpPr>
              <p:nvPr userDrawn="1"/>
            </p:nvSpPr>
            <p:spPr bwMode="auto">
              <a:xfrm>
                <a:off x="5184" y="2432"/>
                <a:ext cx="87" cy="22"/>
              </a:xfrm>
              <a:custGeom>
                <a:avLst/>
                <a:gdLst>
                  <a:gd name="T0" fmla="*/ 23 w 59"/>
                  <a:gd name="T1" fmla="*/ 4 h 15"/>
                  <a:gd name="T2" fmla="*/ 35 w 59"/>
                  <a:gd name="T3" fmla="*/ 1 h 15"/>
                  <a:gd name="T4" fmla="*/ 59 w 59"/>
                  <a:gd name="T5" fmla="*/ 7 h 15"/>
                  <a:gd name="T6" fmla="*/ 30 w 59"/>
                  <a:gd name="T7" fmla="*/ 11 h 15"/>
                  <a:gd name="T8" fmla="*/ 0 w 59"/>
                  <a:gd name="T9" fmla="*/ 4 h 15"/>
                  <a:gd name="T10" fmla="*/ 23 w 59"/>
                  <a:gd name="T11" fmla="*/ 4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9" h="15">
                    <a:moveTo>
                      <a:pt x="23" y="4"/>
                    </a:moveTo>
                    <a:cubicBezTo>
                      <a:pt x="27" y="3"/>
                      <a:pt x="31" y="2"/>
                      <a:pt x="35" y="1"/>
                    </a:cubicBezTo>
                    <a:cubicBezTo>
                      <a:pt x="41" y="9"/>
                      <a:pt x="52" y="0"/>
                      <a:pt x="59" y="7"/>
                    </a:cubicBezTo>
                    <a:cubicBezTo>
                      <a:pt x="49" y="6"/>
                      <a:pt x="39" y="7"/>
                      <a:pt x="30" y="11"/>
                    </a:cubicBezTo>
                    <a:cubicBezTo>
                      <a:pt x="19" y="15"/>
                      <a:pt x="9" y="12"/>
                      <a:pt x="0" y="4"/>
                    </a:cubicBezTo>
                    <a:cubicBezTo>
                      <a:pt x="8" y="3"/>
                      <a:pt x="15" y="12"/>
                      <a:pt x="23" y="4"/>
                    </a:cubicBezTo>
                    <a:close/>
                  </a:path>
                </a:pathLst>
              </a:cu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16" name="Freeform 620"/>
              <p:cNvSpPr>
                <a:spLocks/>
              </p:cNvSpPr>
              <p:nvPr userDrawn="1"/>
            </p:nvSpPr>
            <p:spPr bwMode="auto">
              <a:xfrm>
                <a:off x="5575" y="395"/>
                <a:ext cx="62" cy="35"/>
              </a:xfrm>
              <a:custGeom>
                <a:avLst/>
                <a:gdLst>
                  <a:gd name="T0" fmla="*/ 0 w 42"/>
                  <a:gd name="T1" fmla="*/ 7 h 24"/>
                  <a:gd name="T2" fmla="*/ 1 w 42"/>
                  <a:gd name="T3" fmla="*/ 0 h 24"/>
                  <a:gd name="T4" fmla="*/ 21 w 42"/>
                  <a:gd name="T5" fmla="*/ 3 h 24"/>
                  <a:gd name="T6" fmla="*/ 42 w 42"/>
                  <a:gd name="T7" fmla="*/ 18 h 24"/>
                  <a:gd name="T8" fmla="*/ 39 w 42"/>
                  <a:gd name="T9" fmla="*/ 24 h 24"/>
                  <a:gd name="T10" fmla="*/ 15 w 42"/>
                  <a:gd name="T11" fmla="*/ 10 h 24"/>
                  <a:gd name="T12" fmla="*/ 0 w 42"/>
                  <a:gd name="T13" fmla="*/ 7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24">
                    <a:moveTo>
                      <a:pt x="0" y="7"/>
                    </a:moveTo>
                    <a:cubicBezTo>
                      <a:pt x="1" y="5"/>
                      <a:pt x="1" y="2"/>
                      <a:pt x="1" y="0"/>
                    </a:cubicBezTo>
                    <a:cubicBezTo>
                      <a:pt x="7" y="3"/>
                      <a:pt x="14" y="3"/>
                      <a:pt x="21" y="3"/>
                    </a:cubicBezTo>
                    <a:cubicBezTo>
                      <a:pt x="31" y="3"/>
                      <a:pt x="39" y="7"/>
                      <a:pt x="42" y="18"/>
                    </a:cubicBezTo>
                    <a:cubicBezTo>
                      <a:pt x="41" y="20"/>
                      <a:pt x="40" y="22"/>
                      <a:pt x="39" y="24"/>
                    </a:cubicBezTo>
                    <a:cubicBezTo>
                      <a:pt x="35" y="13"/>
                      <a:pt x="27" y="8"/>
                      <a:pt x="15" y="10"/>
                    </a:cubicBezTo>
                    <a:cubicBezTo>
                      <a:pt x="11" y="10"/>
                      <a:pt x="5" y="12"/>
                      <a:pt x="0" y="7"/>
                    </a:cubicBezTo>
                    <a:close/>
                  </a:path>
                </a:pathLst>
              </a:custGeom>
              <a:solidFill>
                <a:srgbClr val="5897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17" name="Freeform 621"/>
              <p:cNvSpPr>
                <a:spLocks/>
              </p:cNvSpPr>
              <p:nvPr userDrawn="1"/>
            </p:nvSpPr>
            <p:spPr bwMode="auto">
              <a:xfrm>
                <a:off x="5228" y="2177"/>
                <a:ext cx="38" cy="44"/>
              </a:xfrm>
              <a:custGeom>
                <a:avLst/>
                <a:gdLst>
                  <a:gd name="T0" fmla="*/ 2 w 26"/>
                  <a:gd name="T1" fmla="*/ 30 h 30"/>
                  <a:gd name="T2" fmla="*/ 14 w 26"/>
                  <a:gd name="T3" fmla="*/ 4 h 30"/>
                  <a:gd name="T4" fmla="*/ 22 w 26"/>
                  <a:gd name="T5" fmla="*/ 4 h 30"/>
                  <a:gd name="T6" fmla="*/ 21 w 26"/>
                  <a:gd name="T7" fmla="*/ 12 h 30"/>
                  <a:gd name="T8" fmla="*/ 2 w 26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30">
                    <a:moveTo>
                      <a:pt x="2" y="30"/>
                    </a:moveTo>
                    <a:cubicBezTo>
                      <a:pt x="0" y="16"/>
                      <a:pt x="8" y="10"/>
                      <a:pt x="14" y="4"/>
                    </a:cubicBezTo>
                    <a:cubicBezTo>
                      <a:pt x="17" y="1"/>
                      <a:pt x="20" y="0"/>
                      <a:pt x="22" y="4"/>
                    </a:cubicBezTo>
                    <a:cubicBezTo>
                      <a:pt x="24" y="7"/>
                      <a:pt x="26" y="11"/>
                      <a:pt x="21" y="12"/>
                    </a:cubicBezTo>
                    <a:cubicBezTo>
                      <a:pt x="13" y="15"/>
                      <a:pt x="9" y="23"/>
                      <a:pt x="2" y="3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18" name="Freeform 622"/>
              <p:cNvSpPr>
                <a:spLocks/>
              </p:cNvSpPr>
              <p:nvPr userDrawn="1"/>
            </p:nvSpPr>
            <p:spPr bwMode="auto">
              <a:xfrm>
                <a:off x="5572" y="172"/>
                <a:ext cx="39" cy="38"/>
              </a:xfrm>
              <a:custGeom>
                <a:avLst/>
                <a:gdLst>
                  <a:gd name="T0" fmla="*/ 6 w 27"/>
                  <a:gd name="T1" fmla="*/ 16 h 26"/>
                  <a:gd name="T2" fmla="*/ 6 w 27"/>
                  <a:gd name="T3" fmla="*/ 0 h 26"/>
                  <a:gd name="T4" fmla="*/ 21 w 27"/>
                  <a:gd name="T5" fmla="*/ 15 h 26"/>
                  <a:gd name="T6" fmla="*/ 23 w 27"/>
                  <a:gd name="T7" fmla="*/ 23 h 26"/>
                  <a:gd name="T8" fmla="*/ 14 w 27"/>
                  <a:gd name="T9" fmla="*/ 22 h 26"/>
                  <a:gd name="T10" fmla="*/ 6 w 27"/>
                  <a:gd name="T11" fmla="*/ 1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" h="26">
                    <a:moveTo>
                      <a:pt x="6" y="16"/>
                    </a:moveTo>
                    <a:cubicBezTo>
                      <a:pt x="4" y="11"/>
                      <a:pt x="0" y="6"/>
                      <a:pt x="6" y="0"/>
                    </a:cubicBezTo>
                    <a:cubicBezTo>
                      <a:pt x="11" y="5"/>
                      <a:pt x="16" y="10"/>
                      <a:pt x="21" y="15"/>
                    </a:cubicBezTo>
                    <a:cubicBezTo>
                      <a:pt x="23" y="17"/>
                      <a:pt x="27" y="19"/>
                      <a:pt x="23" y="23"/>
                    </a:cubicBezTo>
                    <a:cubicBezTo>
                      <a:pt x="20" y="26"/>
                      <a:pt x="17" y="24"/>
                      <a:pt x="14" y="22"/>
                    </a:cubicBezTo>
                    <a:cubicBezTo>
                      <a:pt x="11" y="20"/>
                      <a:pt x="8" y="18"/>
                      <a:pt x="6" y="16"/>
                    </a:cubicBezTo>
                    <a:close/>
                  </a:path>
                </a:pathLst>
              </a:cu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19" name="Freeform 623"/>
              <p:cNvSpPr>
                <a:spLocks/>
              </p:cNvSpPr>
              <p:nvPr userDrawn="1"/>
            </p:nvSpPr>
            <p:spPr bwMode="auto">
              <a:xfrm>
                <a:off x="4831" y="2563"/>
                <a:ext cx="21" cy="98"/>
              </a:xfrm>
              <a:custGeom>
                <a:avLst/>
                <a:gdLst>
                  <a:gd name="T0" fmla="*/ 0 w 14"/>
                  <a:gd name="T1" fmla="*/ 20 h 66"/>
                  <a:gd name="T2" fmla="*/ 5 w 14"/>
                  <a:gd name="T3" fmla="*/ 0 h 66"/>
                  <a:gd name="T4" fmla="*/ 14 w 14"/>
                  <a:gd name="T5" fmla="*/ 66 h 66"/>
                  <a:gd name="T6" fmla="*/ 8 w 14"/>
                  <a:gd name="T7" fmla="*/ 66 h 66"/>
                  <a:gd name="T8" fmla="*/ 0 w 14"/>
                  <a:gd name="T9" fmla="*/ 2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66">
                    <a:moveTo>
                      <a:pt x="0" y="20"/>
                    </a:moveTo>
                    <a:cubicBezTo>
                      <a:pt x="5" y="14"/>
                      <a:pt x="0" y="6"/>
                      <a:pt x="5" y="0"/>
                    </a:cubicBezTo>
                    <a:cubicBezTo>
                      <a:pt x="3" y="23"/>
                      <a:pt x="5" y="45"/>
                      <a:pt x="14" y="66"/>
                    </a:cubicBezTo>
                    <a:cubicBezTo>
                      <a:pt x="12" y="65"/>
                      <a:pt x="10" y="63"/>
                      <a:pt x="8" y="66"/>
                    </a:cubicBezTo>
                    <a:cubicBezTo>
                      <a:pt x="0" y="52"/>
                      <a:pt x="5" y="35"/>
                      <a:pt x="0" y="20"/>
                    </a:cubicBezTo>
                    <a:close/>
                  </a:path>
                </a:pathLst>
              </a:custGeom>
              <a:solidFill>
                <a:srgbClr val="87A6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20" name="Freeform 624"/>
              <p:cNvSpPr>
                <a:spLocks/>
              </p:cNvSpPr>
              <p:nvPr userDrawn="1"/>
            </p:nvSpPr>
            <p:spPr bwMode="auto">
              <a:xfrm>
                <a:off x="5356" y="293"/>
                <a:ext cx="53" cy="66"/>
              </a:xfrm>
              <a:custGeom>
                <a:avLst/>
                <a:gdLst>
                  <a:gd name="T0" fmla="*/ 3 w 36"/>
                  <a:gd name="T1" fmla="*/ 45 h 45"/>
                  <a:gd name="T2" fmla="*/ 0 w 36"/>
                  <a:gd name="T3" fmla="*/ 42 h 45"/>
                  <a:gd name="T4" fmla="*/ 6 w 36"/>
                  <a:gd name="T5" fmla="*/ 37 h 45"/>
                  <a:gd name="T6" fmla="*/ 31 w 36"/>
                  <a:gd name="T7" fmla="*/ 0 h 45"/>
                  <a:gd name="T8" fmla="*/ 36 w 36"/>
                  <a:gd name="T9" fmla="*/ 3 h 45"/>
                  <a:gd name="T10" fmla="*/ 3 w 36"/>
                  <a:gd name="T11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45">
                    <a:moveTo>
                      <a:pt x="3" y="45"/>
                    </a:moveTo>
                    <a:cubicBezTo>
                      <a:pt x="2" y="44"/>
                      <a:pt x="1" y="43"/>
                      <a:pt x="0" y="42"/>
                    </a:cubicBezTo>
                    <a:cubicBezTo>
                      <a:pt x="2" y="40"/>
                      <a:pt x="4" y="38"/>
                      <a:pt x="6" y="37"/>
                    </a:cubicBezTo>
                    <a:cubicBezTo>
                      <a:pt x="25" y="32"/>
                      <a:pt x="32" y="19"/>
                      <a:pt x="31" y="0"/>
                    </a:cubicBezTo>
                    <a:cubicBezTo>
                      <a:pt x="33" y="1"/>
                      <a:pt x="34" y="2"/>
                      <a:pt x="36" y="3"/>
                    </a:cubicBezTo>
                    <a:cubicBezTo>
                      <a:pt x="36" y="25"/>
                      <a:pt x="25" y="40"/>
                      <a:pt x="3" y="45"/>
                    </a:cubicBezTo>
                    <a:close/>
                  </a:path>
                </a:pathLst>
              </a:custGeom>
              <a:solidFill>
                <a:srgbClr val="7899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21" name="Freeform 625"/>
              <p:cNvSpPr>
                <a:spLocks/>
              </p:cNvSpPr>
              <p:nvPr userDrawn="1"/>
            </p:nvSpPr>
            <p:spPr bwMode="auto">
              <a:xfrm>
                <a:off x="5358" y="283"/>
                <a:ext cx="25" cy="37"/>
              </a:xfrm>
              <a:custGeom>
                <a:avLst/>
                <a:gdLst>
                  <a:gd name="T0" fmla="*/ 1 w 17"/>
                  <a:gd name="T1" fmla="*/ 0 h 25"/>
                  <a:gd name="T2" fmla="*/ 17 w 17"/>
                  <a:gd name="T3" fmla="*/ 18 h 25"/>
                  <a:gd name="T4" fmla="*/ 11 w 17"/>
                  <a:gd name="T5" fmla="*/ 23 h 25"/>
                  <a:gd name="T6" fmla="*/ 1 w 17"/>
                  <a:gd name="T7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" h="25">
                    <a:moveTo>
                      <a:pt x="1" y="0"/>
                    </a:moveTo>
                    <a:cubicBezTo>
                      <a:pt x="11" y="2"/>
                      <a:pt x="16" y="9"/>
                      <a:pt x="17" y="18"/>
                    </a:cubicBezTo>
                    <a:cubicBezTo>
                      <a:pt x="17" y="22"/>
                      <a:pt x="14" y="25"/>
                      <a:pt x="11" y="23"/>
                    </a:cubicBezTo>
                    <a:cubicBezTo>
                      <a:pt x="3" y="18"/>
                      <a:pt x="0" y="10"/>
                      <a:pt x="1" y="0"/>
                    </a:cubicBezTo>
                    <a:close/>
                  </a:path>
                </a:pathLst>
              </a:cu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22" name="Freeform 626"/>
              <p:cNvSpPr>
                <a:spLocks/>
              </p:cNvSpPr>
              <p:nvPr userDrawn="1"/>
            </p:nvSpPr>
            <p:spPr bwMode="auto">
              <a:xfrm>
                <a:off x="5164" y="2230"/>
                <a:ext cx="36" cy="35"/>
              </a:xfrm>
              <a:custGeom>
                <a:avLst/>
                <a:gdLst>
                  <a:gd name="T0" fmla="*/ 24 w 24"/>
                  <a:gd name="T1" fmla="*/ 16 h 24"/>
                  <a:gd name="T2" fmla="*/ 18 w 24"/>
                  <a:gd name="T3" fmla="*/ 22 h 24"/>
                  <a:gd name="T4" fmla="*/ 11 w 24"/>
                  <a:gd name="T5" fmla="*/ 20 h 24"/>
                  <a:gd name="T6" fmla="*/ 4 w 24"/>
                  <a:gd name="T7" fmla="*/ 10 h 24"/>
                  <a:gd name="T8" fmla="*/ 3 w 24"/>
                  <a:gd name="T9" fmla="*/ 2 h 24"/>
                  <a:gd name="T10" fmla="*/ 9 w 24"/>
                  <a:gd name="T11" fmla="*/ 4 h 24"/>
                  <a:gd name="T12" fmla="*/ 24 w 24"/>
                  <a:gd name="T13" fmla="*/ 1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24">
                    <a:moveTo>
                      <a:pt x="24" y="16"/>
                    </a:moveTo>
                    <a:cubicBezTo>
                      <a:pt x="22" y="18"/>
                      <a:pt x="21" y="20"/>
                      <a:pt x="18" y="22"/>
                    </a:cubicBezTo>
                    <a:cubicBezTo>
                      <a:pt x="15" y="24"/>
                      <a:pt x="13" y="22"/>
                      <a:pt x="11" y="20"/>
                    </a:cubicBezTo>
                    <a:cubicBezTo>
                      <a:pt x="9" y="16"/>
                      <a:pt x="6" y="13"/>
                      <a:pt x="4" y="10"/>
                    </a:cubicBezTo>
                    <a:cubicBezTo>
                      <a:pt x="2" y="8"/>
                      <a:pt x="0" y="5"/>
                      <a:pt x="3" y="2"/>
                    </a:cubicBezTo>
                    <a:cubicBezTo>
                      <a:pt x="6" y="0"/>
                      <a:pt x="8" y="2"/>
                      <a:pt x="9" y="4"/>
                    </a:cubicBezTo>
                    <a:cubicBezTo>
                      <a:pt x="13" y="9"/>
                      <a:pt x="22" y="7"/>
                      <a:pt x="24" y="16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23" name="Freeform 627"/>
              <p:cNvSpPr>
                <a:spLocks/>
              </p:cNvSpPr>
              <p:nvPr userDrawn="1"/>
            </p:nvSpPr>
            <p:spPr bwMode="auto">
              <a:xfrm>
                <a:off x="5542" y="38"/>
                <a:ext cx="24" cy="32"/>
              </a:xfrm>
              <a:custGeom>
                <a:avLst/>
                <a:gdLst>
                  <a:gd name="T0" fmla="*/ 2 w 16"/>
                  <a:gd name="T1" fmla="*/ 11 h 22"/>
                  <a:gd name="T2" fmla="*/ 10 w 16"/>
                  <a:gd name="T3" fmla="*/ 0 h 22"/>
                  <a:gd name="T4" fmla="*/ 16 w 16"/>
                  <a:gd name="T5" fmla="*/ 7 h 22"/>
                  <a:gd name="T6" fmla="*/ 7 w 16"/>
                  <a:gd name="T7" fmla="*/ 21 h 22"/>
                  <a:gd name="T8" fmla="*/ 2 w 16"/>
                  <a:gd name="T9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22">
                    <a:moveTo>
                      <a:pt x="2" y="11"/>
                    </a:moveTo>
                    <a:cubicBezTo>
                      <a:pt x="1" y="5"/>
                      <a:pt x="4" y="1"/>
                      <a:pt x="10" y="0"/>
                    </a:cubicBezTo>
                    <a:cubicBezTo>
                      <a:pt x="15" y="0"/>
                      <a:pt x="16" y="4"/>
                      <a:pt x="16" y="7"/>
                    </a:cubicBezTo>
                    <a:cubicBezTo>
                      <a:pt x="14" y="13"/>
                      <a:pt x="15" y="21"/>
                      <a:pt x="7" y="21"/>
                    </a:cubicBezTo>
                    <a:cubicBezTo>
                      <a:pt x="0" y="22"/>
                      <a:pt x="3" y="15"/>
                      <a:pt x="2" y="11"/>
                    </a:cubicBezTo>
                    <a:close/>
                  </a:path>
                </a:pathLst>
              </a:cu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24" name="Freeform 628"/>
              <p:cNvSpPr>
                <a:spLocks/>
              </p:cNvSpPr>
              <p:nvPr userDrawn="1"/>
            </p:nvSpPr>
            <p:spPr bwMode="auto">
              <a:xfrm>
                <a:off x="4943" y="634"/>
                <a:ext cx="62" cy="41"/>
              </a:xfrm>
              <a:custGeom>
                <a:avLst/>
                <a:gdLst>
                  <a:gd name="T0" fmla="*/ 42 w 42"/>
                  <a:gd name="T1" fmla="*/ 7 h 28"/>
                  <a:gd name="T2" fmla="*/ 42 w 42"/>
                  <a:gd name="T3" fmla="*/ 10 h 28"/>
                  <a:gd name="T4" fmla="*/ 11 w 42"/>
                  <a:gd name="T5" fmla="*/ 23 h 28"/>
                  <a:gd name="T6" fmla="*/ 3 w 42"/>
                  <a:gd name="T7" fmla="*/ 28 h 28"/>
                  <a:gd name="T8" fmla="*/ 0 w 42"/>
                  <a:gd name="T9" fmla="*/ 25 h 28"/>
                  <a:gd name="T10" fmla="*/ 36 w 42"/>
                  <a:gd name="T11" fmla="*/ 4 h 28"/>
                  <a:gd name="T12" fmla="*/ 41 w 42"/>
                  <a:gd name="T13" fmla="*/ 4 h 28"/>
                  <a:gd name="T14" fmla="*/ 42 w 42"/>
                  <a:gd name="T15" fmla="*/ 7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" h="28">
                    <a:moveTo>
                      <a:pt x="42" y="7"/>
                    </a:moveTo>
                    <a:cubicBezTo>
                      <a:pt x="42" y="8"/>
                      <a:pt x="42" y="9"/>
                      <a:pt x="42" y="10"/>
                    </a:cubicBezTo>
                    <a:cubicBezTo>
                      <a:pt x="29" y="9"/>
                      <a:pt x="18" y="11"/>
                      <a:pt x="11" y="23"/>
                    </a:cubicBezTo>
                    <a:cubicBezTo>
                      <a:pt x="10" y="26"/>
                      <a:pt x="7" y="28"/>
                      <a:pt x="3" y="28"/>
                    </a:cubicBezTo>
                    <a:cubicBezTo>
                      <a:pt x="2" y="27"/>
                      <a:pt x="1" y="26"/>
                      <a:pt x="0" y="25"/>
                    </a:cubicBezTo>
                    <a:cubicBezTo>
                      <a:pt x="11" y="17"/>
                      <a:pt x="18" y="0"/>
                      <a:pt x="36" y="4"/>
                    </a:cubicBezTo>
                    <a:cubicBezTo>
                      <a:pt x="38" y="4"/>
                      <a:pt x="39" y="4"/>
                      <a:pt x="41" y="4"/>
                    </a:cubicBezTo>
                    <a:cubicBezTo>
                      <a:pt x="42" y="5"/>
                      <a:pt x="42" y="6"/>
                      <a:pt x="42" y="7"/>
                    </a:cubicBezTo>
                    <a:close/>
                  </a:path>
                </a:pathLst>
              </a:custGeom>
              <a:solidFill>
                <a:srgbClr val="5C98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25" name="Freeform 629"/>
              <p:cNvSpPr>
                <a:spLocks/>
              </p:cNvSpPr>
              <p:nvPr userDrawn="1"/>
            </p:nvSpPr>
            <p:spPr bwMode="auto">
              <a:xfrm>
                <a:off x="5088" y="2324"/>
                <a:ext cx="25" cy="30"/>
              </a:xfrm>
              <a:custGeom>
                <a:avLst/>
                <a:gdLst>
                  <a:gd name="T0" fmla="*/ 17 w 17"/>
                  <a:gd name="T1" fmla="*/ 9 h 20"/>
                  <a:gd name="T2" fmla="*/ 6 w 17"/>
                  <a:gd name="T3" fmla="*/ 20 h 20"/>
                  <a:gd name="T4" fmla="*/ 0 w 17"/>
                  <a:gd name="T5" fmla="*/ 13 h 20"/>
                  <a:gd name="T6" fmla="*/ 13 w 17"/>
                  <a:gd name="T7" fmla="*/ 1 h 20"/>
                  <a:gd name="T8" fmla="*/ 17 w 17"/>
                  <a:gd name="T9" fmla="*/ 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20">
                    <a:moveTo>
                      <a:pt x="17" y="9"/>
                    </a:moveTo>
                    <a:cubicBezTo>
                      <a:pt x="16" y="15"/>
                      <a:pt x="13" y="19"/>
                      <a:pt x="6" y="20"/>
                    </a:cubicBezTo>
                    <a:cubicBezTo>
                      <a:pt x="2" y="20"/>
                      <a:pt x="0" y="18"/>
                      <a:pt x="0" y="13"/>
                    </a:cubicBezTo>
                    <a:cubicBezTo>
                      <a:pt x="0" y="5"/>
                      <a:pt x="7" y="3"/>
                      <a:pt x="13" y="1"/>
                    </a:cubicBezTo>
                    <a:cubicBezTo>
                      <a:pt x="17" y="0"/>
                      <a:pt x="17" y="5"/>
                      <a:pt x="17" y="9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26" name="Freeform 630"/>
              <p:cNvSpPr>
                <a:spLocks/>
              </p:cNvSpPr>
              <p:nvPr userDrawn="1"/>
            </p:nvSpPr>
            <p:spPr bwMode="auto">
              <a:xfrm>
                <a:off x="5188" y="413"/>
                <a:ext cx="29" cy="22"/>
              </a:xfrm>
              <a:custGeom>
                <a:avLst/>
                <a:gdLst>
                  <a:gd name="T0" fmla="*/ 9 w 20"/>
                  <a:gd name="T1" fmla="*/ 0 h 15"/>
                  <a:gd name="T2" fmla="*/ 20 w 20"/>
                  <a:gd name="T3" fmla="*/ 10 h 15"/>
                  <a:gd name="T4" fmla="*/ 13 w 20"/>
                  <a:gd name="T5" fmla="*/ 15 h 15"/>
                  <a:gd name="T6" fmla="*/ 1 w 20"/>
                  <a:gd name="T7" fmla="*/ 7 h 15"/>
                  <a:gd name="T8" fmla="*/ 9 w 20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5">
                    <a:moveTo>
                      <a:pt x="9" y="0"/>
                    </a:moveTo>
                    <a:cubicBezTo>
                      <a:pt x="14" y="2"/>
                      <a:pt x="20" y="2"/>
                      <a:pt x="20" y="10"/>
                    </a:cubicBezTo>
                    <a:cubicBezTo>
                      <a:pt x="20" y="14"/>
                      <a:pt x="17" y="15"/>
                      <a:pt x="13" y="15"/>
                    </a:cubicBezTo>
                    <a:cubicBezTo>
                      <a:pt x="7" y="15"/>
                      <a:pt x="2" y="13"/>
                      <a:pt x="1" y="7"/>
                    </a:cubicBezTo>
                    <a:cubicBezTo>
                      <a:pt x="0" y="2"/>
                      <a:pt x="5" y="1"/>
                      <a:pt x="9" y="0"/>
                    </a:cubicBezTo>
                    <a:close/>
                  </a:path>
                </a:pathLst>
              </a:cu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27" name="Freeform 631"/>
              <p:cNvSpPr>
                <a:spLocks/>
              </p:cNvSpPr>
              <p:nvPr userDrawn="1"/>
            </p:nvSpPr>
            <p:spPr bwMode="auto">
              <a:xfrm>
                <a:off x="5448" y="1477"/>
                <a:ext cx="23" cy="41"/>
              </a:xfrm>
              <a:custGeom>
                <a:avLst/>
                <a:gdLst>
                  <a:gd name="T0" fmla="*/ 13 w 16"/>
                  <a:gd name="T1" fmla="*/ 21 h 28"/>
                  <a:gd name="T2" fmla="*/ 10 w 16"/>
                  <a:gd name="T3" fmla="*/ 26 h 28"/>
                  <a:gd name="T4" fmla="*/ 4 w 16"/>
                  <a:gd name="T5" fmla="*/ 21 h 28"/>
                  <a:gd name="T6" fmla="*/ 9 w 16"/>
                  <a:gd name="T7" fmla="*/ 2 h 28"/>
                  <a:gd name="T8" fmla="*/ 16 w 16"/>
                  <a:gd name="T9" fmla="*/ 9 h 28"/>
                  <a:gd name="T10" fmla="*/ 13 w 16"/>
                  <a:gd name="T11" fmla="*/ 2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28">
                    <a:moveTo>
                      <a:pt x="13" y="21"/>
                    </a:moveTo>
                    <a:cubicBezTo>
                      <a:pt x="12" y="23"/>
                      <a:pt x="11" y="25"/>
                      <a:pt x="10" y="26"/>
                    </a:cubicBezTo>
                    <a:cubicBezTo>
                      <a:pt x="6" y="28"/>
                      <a:pt x="4" y="24"/>
                      <a:pt x="4" y="21"/>
                    </a:cubicBezTo>
                    <a:cubicBezTo>
                      <a:pt x="5" y="14"/>
                      <a:pt x="0" y="6"/>
                      <a:pt x="9" y="2"/>
                    </a:cubicBezTo>
                    <a:cubicBezTo>
                      <a:pt x="15" y="0"/>
                      <a:pt x="15" y="5"/>
                      <a:pt x="16" y="9"/>
                    </a:cubicBezTo>
                    <a:cubicBezTo>
                      <a:pt x="15" y="13"/>
                      <a:pt x="14" y="17"/>
                      <a:pt x="13" y="21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28" name="Freeform 632"/>
              <p:cNvSpPr>
                <a:spLocks/>
              </p:cNvSpPr>
              <p:nvPr userDrawn="1"/>
            </p:nvSpPr>
            <p:spPr bwMode="auto">
              <a:xfrm>
                <a:off x="5459" y="1794"/>
                <a:ext cx="26" cy="67"/>
              </a:xfrm>
              <a:custGeom>
                <a:avLst/>
                <a:gdLst>
                  <a:gd name="T0" fmla="*/ 17 w 17"/>
                  <a:gd name="T1" fmla="*/ 42 h 45"/>
                  <a:gd name="T2" fmla="*/ 13 w 17"/>
                  <a:gd name="T3" fmla="*/ 45 h 45"/>
                  <a:gd name="T4" fmla="*/ 14 w 17"/>
                  <a:gd name="T5" fmla="*/ 0 h 45"/>
                  <a:gd name="T6" fmla="*/ 17 w 17"/>
                  <a:gd name="T7" fmla="*/ 42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" h="45">
                    <a:moveTo>
                      <a:pt x="17" y="42"/>
                    </a:moveTo>
                    <a:cubicBezTo>
                      <a:pt x="15" y="43"/>
                      <a:pt x="14" y="44"/>
                      <a:pt x="13" y="45"/>
                    </a:cubicBezTo>
                    <a:cubicBezTo>
                      <a:pt x="0" y="24"/>
                      <a:pt x="0" y="13"/>
                      <a:pt x="14" y="0"/>
                    </a:cubicBezTo>
                    <a:cubicBezTo>
                      <a:pt x="13" y="14"/>
                      <a:pt x="5" y="29"/>
                      <a:pt x="17" y="42"/>
                    </a:cubicBezTo>
                    <a:close/>
                  </a:path>
                </a:pathLst>
              </a:custGeom>
              <a:solidFill>
                <a:srgbClr val="96B7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29" name="Freeform 633"/>
              <p:cNvSpPr>
                <a:spLocks/>
              </p:cNvSpPr>
              <p:nvPr userDrawn="1"/>
            </p:nvSpPr>
            <p:spPr bwMode="auto">
              <a:xfrm>
                <a:off x="5554" y="494"/>
                <a:ext cx="31" cy="57"/>
              </a:xfrm>
              <a:custGeom>
                <a:avLst/>
                <a:gdLst>
                  <a:gd name="T0" fmla="*/ 3 w 21"/>
                  <a:gd name="T1" fmla="*/ 39 h 39"/>
                  <a:gd name="T2" fmla="*/ 0 w 21"/>
                  <a:gd name="T3" fmla="*/ 36 h 39"/>
                  <a:gd name="T4" fmla="*/ 10 w 21"/>
                  <a:gd name="T5" fmla="*/ 12 h 39"/>
                  <a:gd name="T6" fmla="*/ 21 w 21"/>
                  <a:gd name="T7" fmla="*/ 0 h 39"/>
                  <a:gd name="T8" fmla="*/ 21 w 21"/>
                  <a:gd name="T9" fmla="*/ 6 h 39"/>
                  <a:gd name="T10" fmla="*/ 3 w 21"/>
                  <a:gd name="T11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39">
                    <a:moveTo>
                      <a:pt x="3" y="39"/>
                    </a:moveTo>
                    <a:cubicBezTo>
                      <a:pt x="2" y="38"/>
                      <a:pt x="1" y="37"/>
                      <a:pt x="0" y="36"/>
                    </a:cubicBezTo>
                    <a:cubicBezTo>
                      <a:pt x="5" y="29"/>
                      <a:pt x="7" y="20"/>
                      <a:pt x="10" y="12"/>
                    </a:cubicBezTo>
                    <a:cubicBezTo>
                      <a:pt x="12" y="7"/>
                      <a:pt x="13" y="0"/>
                      <a:pt x="21" y="0"/>
                    </a:cubicBezTo>
                    <a:cubicBezTo>
                      <a:pt x="20" y="2"/>
                      <a:pt x="17" y="4"/>
                      <a:pt x="21" y="6"/>
                    </a:cubicBezTo>
                    <a:cubicBezTo>
                      <a:pt x="13" y="16"/>
                      <a:pt x="15" y="31"/>
                      <a:pt x="3" y="39"/>
                    </a:cubicBezTo>
                    <a:close/>
                  </a:path>
                </a:pathLst>
              </a:custGeom>
              <a:solidFill>
                <a:srgbClr val="629F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30" name="Freeform 634"/>
              <p:cNvSpPr>
                <a:spLocks/>
              </p:cNvSpPr>
              <p:nvPr userDrawn="1"/>
            </p:nvSpPr>
            <p:spPr bwMode="auto">
              <a:xfrm>
                <a:off x="5076" y="466"/>
                <a:ext cx="32" cy="23"/>
              </a:xfrm>
              <a:custGeom>
                <a:avLst/>
                <a:gdLst>
                  <a:gd name="T0" fmla="*/ 22 w 22"/>
                  <a:gd name="T1" fmla="*/ 9 h 16"/>
                  <a:gd name="T2" fmla="*/ 13 w 22"/>
                  <a:gd name="T3" fmla="*/ 14 h 16"/>
                  <a:gd name="T4" fmla="*/ 0 w 22"/>
                  <a:gd name="T5" fmla="*/ 6 h 16"/>
                  <a:gd name="T6" fmla="*/ 9 w 22"/>
                  <a:gd name="T7" fmla="*/ 1 h 16"/>
                  <a:gd name="T8" fmla="*/ 22 w 22"/>
                  <a:gd name="T9" fmla="*/ 9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6">
                    <a:moveTo>
                      <a:pt x="22" y="9"/>
                    </a:moveTo>
                    <a:cubicBezTo>
                      <a:pt x="20" y="13"/>
                      <a:pt x="16" y="16"/>
                      <a:pt x="13" y="14"/>
                    </a:cubicBezTo>
                    <a:cubicBezTo>
                      <a:pt x="8" y="13"/>
                      <a:pt x="1" y="12"/>
                      <a:pt x="0" y="6"/>
                    </a:cubicBezTo>
                    <a:cubicBezTo>
                      <a:pt x="0" y="1"/>
                      <a:pt x="5" y="1"/>
                      <a:pt x="9" y="1"/>
                    </a:cubicBezTo>
                    <a:cubicBezTo>
                      <a:pt x="15" y="0"/>
                      <a:pt x="19" y="3"/>
                      <a:pt x="22" y="9"/>
                    </a:cubicBezTo>
                    <a:close/>
                  </a:path>
                </a:pathLst>
              </a:cu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31" name="Freeform 635"/>
              <p:cNvSpPr>
                <a:spLocks/>
              </p:cNvSpPr>
              <p:nvPr userDrawn="1"/>
            </p:nvSpPr>
            <p:spPr bwMode="auto">
              <a:xfrm>
                <a:off x="5052" y="540"/>
                <a:ext cx="19" cy="32"/>
              </a:xfrm>
              <a:custGeom>
                <a:avLst/>
                <a:gdLst>
                  <a:gd name="T0" fmla="*/ 12 w 13"/>
                  <a:gd name="T1" fmla="*/ 12 h 22"/>
                  <a:gd name="T2" fmla="*/ 8 w 13"/>
                  <a:gd name="T3" fmla="*/ 21 h 22"/>
                  <a:gd name="T4" fmla="*/ 0 w 13"/>
                  <a:gd name="T5" fmla="*/ 10 h 22"/>
                  <a:gd name="T6" fmla="*/ 5 w 13"/>
                  <a:gd name="T7" fmla="*/ 0 h 22"/>
                  <a:gd name="T8" fmla="*/ 12 w 13"/>
                  <a:gd name="T9" fmla="*/ 1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22">
                    <a:moveTo>
                      <a:pt x="12" y="12"/>
                    </a:moveTo>
                    <a:cubicBezTo>
                      <a:pt x="11" y="16"/>
                      <a:pt x="13" y="22"/>
                      <a:pt x="8" y="21"/>
                    </a:cubicBezTo>
                    <a:cubicBezTo>
                      <a:pt x="1" y="21"/>
                      <a:pt x="0" y="16"/>
                      <a:pt x="0" y="10"/>
                    </a:cubicBezTo>
                    <a:cubicBezTo>
                      <a:pt x="0" y="6"/>
                      <a:pt x="0" y="0"/>
                      <a:pt x="5" y="0"/>
                    </a:cubicBezTo>
                    <a:cubicBezTo>
                      <a:pt x="12" y="1"/>
                      <a:pt x="11" y="8"/>
                      <a:pt x="12" y="12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32" name="Freeform 636"/>
              <p:cNvSpPr>
                <a:spLocks/>
              </p:cNvSpPr>
              <p:nvPr userDrawn="1"/>
            </p:nvSpPr>
            <p:spPr bwMode="auto">
              <a:xfrm>
                <a:off x="5572" y="653"/>
                <a:ext cx="23" cy="40"/>
              </a:xfrm>
              <a:custGeom>
                <a:avLst/>
                <a:gdLst>
                  <a:gd name="T0" fmla="*/ 0 w 16"/>
                  <a:gd name="T1" fmla="*/ 27 h 27"/>
                  <a:gd name="T2" fmla="*/ 3 w 16"/>
                  <a:gd name="T3" fmla="*/ 9 h 27"/>
                  <a:gd name="T4" fmla="*/ 6 w 16"/>
                  <a:gd name="T5" fmla="*/ 0 h 27"/>
                  <a:gd name="T6" fmla="*/ 14 w 16"/>
                  <a:gd name="T7" fmla="*/ 10 h 27"/>
                  <a:gd name="T8" fmla="*/ 0 w 16"/>
                  <a:gd name="T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27">
                    <a:moveTo>
                      <a:pt x="0" y="27"/>
                    </a:moveTo>
                    <a:cubicBezTo>
                      <a:pt x="1" y="21"/>
                      <a:pt x="4" y="16"/>
                      <a:pt x="3" y="9"/>
                    </a:cubicBezTo>
                    <a:cubicBezTo>
                      <a:pt x="4" y="6"/>
                      <a:pt x="5" y="3"/>
                      <a:pt x="6" y="0"/>
                    </a:cubicBezTo>
                    <a:cubicBezTo>
                      <a:pt x="10" y="3"/>
                      <a:pt x="16" y="3"/>
                      <a:pt x="14" y="10"/>
                    </a:cubicBezTo>
                    <a:cubicBezTo>
                      <a:pt x="11" y="18"/>
                      <a:pt x="10" y="27"/>
                      <a:pt x="0" y="27"/>
                    </a:cubicBezTo>
                    <a:close/>
                  </a:path>
                </a:pathLst>
              </a:cu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33" name="Freeform 637"/>
              <p:cNvSpPr>
                <a:spLocks/>
              </p:cNvSpPr>
              <p:nvPr userDrawn="1"/>
            </p:nvSpPr>
            <p:spPr bwMode="auto">
              <a:xfrm>
                <a:off x="5386" y="889"/>
                <a:ext cx="31" cy="36"/>
              </a:xfrm>
              <a:custGeom>
                <a:avLst/>
                <a:gdLst>
                  <a:gd name="T0" fmla="*/ 16 w 21"/>
                  <a:gd name="T1" fmla="*/ 24 h 24"/>
                  <a:gd name="T2" fmla="*/ 19 w 21"/>
                  <a:gd name="T3" fmla="*/ 0 h 24"/>
                  <a:gd name="T4" fmla="*/ 16 w 21"/>
                  <a:gd name="T5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" h="24">
                    <a:moveTo>
                      <a:pt x="16" y="24"/>
                    </a:moveTo>
                    <a:cubicBezTo>
                      <a:pt x="0" y="12"/>
                      <a:pt x="1" y="10"/>
                      <a:pt x="19" y="0"/>
                    </a:cubicBezTo>
                    <a:cubicBezTo>
                      <a:pt x="19" y="8"/>
                      <a:pt x="21" y="16"/>
                      <a:pt x="16" y="24"/>
                    </a:cubicBezTo>
                    <a:close/>
                  </a:path>
                </a:pathLst>
              </a:cu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34" name="Freeform 638"/>
              <p:cNvSpPr>
                <a:spLocks/>
              </p:cNvSpPr>
              <p:nvPr userDrawn="1"/>
            </p:nvSpPr>
            <p:spPr bwMode="auto">
              <a:xfrm>
                <a:off x="5445" y="435"/>
                <a:ext cx="26" cy="31"/>
              </a:xfrm>
              <a:custGeom>
                <a:avLst/>
                <a:gdLst>
                  <a:gd name="T0" fmla="*/ 18 w 18"/>
                  <a:gd name="T1" fmla="*/ 11 h 21"/>
                  <a:gd name="T2" fmla="*/ 17 w 18"/>
                  <a:gd name="T3" fmla="*/ 13 h 21"/>
                  <a:gd name="T4" fmla="*/ 0 w 18"/>
                  <a:gd name="T5" fmla="*/ 6 h 21"/>
                  <a:gd name="T6" fmla="*/ 6 w 18"/>
                  <a:gd name="T7" fmla="*/ 0 h 21"/>
                  <a:gd name="T8" fmla="*/ 18 w 18"/>
                  <a:gd name="T9" fmla="*/ 1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21">
                    <a:moveTo>
                      <a:pt x="18" y="11"/>
                    </a:moveTo>
                    <a:cubicBezTo>
                      <a:pt x="18" y="11"/>
                      <a:pt x="18" y="12"/>
                      <a:pt x="17" y="13"/>
                    </a:cubicBezTo>
                    <a:cubicBezTo>
                      <a:pt x="8" y="21"/>
                      <a:pt x="3" y="18"/>
                      <a:pt x="0" y="6"/>
                    </a:cubicBezTo>
                    <a:cubicBezTo>
                      <a:pt x="1" y="4"/>
                      <a:pt x="3" y="2"/>
                      <a:pt x="6" y="0"/>
                    </a:cubicBezTo>
                    <a:cubicBezTo>
                      <a:pt x="10" y="4"/>
                      <a:pt x="18" y="2"/>
                      <a:pt x="18" y="11"/>
                    </a:cubicBezTo>
                    <a:close/>
                  </a:path>
                </a:pathLst>
              </a:cu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35" name="Freeform 639"/>
              <p:cNvSpPr>
                <a:spLocks/>
              </p:cNvSpPr>
              <p:nvPr userDrawn="1"/>
            </p:nvSpPr>
            <p:spPr bwMode="auto">
              <a:xfrm>
                <a:off x="5166" y="968"/>
                <a:ext cx="37" cy="29"/>
              </a:xfrm>
              <a:custGeom>
                <a:avLst/>
                <a:gdLst>
                  <a:gd name="T0" fmla="*/ 21 w 25"/>
                  <a:gd name="T1" fmla="*/ 19 h 20"/>
                  <a:gd name="T2" fmla="*/ 0 w 25"/>
                  <a:gd name="T3" fmla="*/ 16 h 20"/>
                  <a:gd name="T4" fmla="*/ 24 w 25"/>
                  <a:gd name="T5" fmla="*/ 13 h 20"/>
                  <a:gd name="T6" fmla="*/ 21 w 25"/>
                  <a:gd name="T7" fmla="*/ 1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" h="20">
                    <a:moveTo>
                      <a:pt x="21" y="19"/>
                    </a:moveTo>
                    <a:cubicBezTo>
                      <a:pt x="14" y="19"/>
                      <a:pt x="6" y="20"/>
                      <a:pt x="0" y="16"/>
                    </a:cubicBezTo>
                    <a:cubicBezTo>
                      <a:pt x="7" y="9"/>
                      <a:pt x="14" y="0"/>
                      <a:pt x="24" y="13"/>
                    </a:cubicBezTo>
                    <a:cubicBezTo>
                      <a:pt x="25" y="17"/>
                      <a:pt x="22" y="18"/>
                      <a:pt x="21" y="19"/>
                    </a:cubicBezTo>
                    <a:close/>
                  </a:path>
                </a:pathLst>
              </a:cu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36" name="Freeform 640"/>
              <p:cNvSpPr>
                <a:spLocks/>
              </p:cNvSpPr>
              <p:nvPr userDrawn="1"/>
            </p:nvSpPr>
            <p:spPr bwMode="auto">
              <a:xfrm>
                <a:off x="5427" y="836"/>
                <a:ext cx="44" cy="40"/>
              </a:xfrm>
              <a:custGeom>
                <a:avLst/>
                <a:gdLst>
                  <a:gd name="T0" fmla="*/ 27 w 30"/>
                  <a:gd name="T1" fmla="*/ 0 h 27"/>
                  <a:gd name="T2" fmla="*/ 30 w 30"/>
                  <a:gd name="T3" fmla="*/ 15 h 27"/>
                  <a:gd name="T4" fmla="*/ 18 w 30"/>
                  <a:gd name="T5" fmla="*/ 21 h 27"/>
                  <a:gd name="T6" fmla="*/ 0 w 30"/>
                  <a:gd name="T7" fmla="*/ 27 h 27"/>
                  <a:gd name="T8" fmla="*/ 9 w 30"/>
                  <a:gd name="T9" fmla="*/ 17 h 27"/>
                  <a:gd name="T10" fmla="*/ 27 w 30"/>
                  <a:gd name="T11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27">
                    <a:moveTo>
                      <a:pt x="27" y="0"/>
                    </a:moveTo>
                    <a:cubicBezTo>
                      <a:pt x="28" y="5"/>
                      <a:pt x="29" y="10"/>
                      <a:pt x="30" y="15"/>
                    </a:cubicBezTo>
                    <a:cubicBezTo>
                      <a:pt x="27" y="20"/>
                      <a:pt x="23" y="21"/>
                      <a:pt x="18" y="21"/>
                    </a:cubicBezTo>
                    <a:cubicBezTo>
                      <a:pt x="11" y="20"/>
                      <a:pt x="5" y="23"/>
                      <a:pt x="0" y="27"/>
                    </a:cubicBezTo>
                    <a:cubicBezTo>
                      <a:pt x="0" y="21"/>
                      <a:pt x="4" y="17"/>
                      <a:pt x="9" y="17"/>
                    </a:cubicBezTo>
                    <a:cubicBezTo>
                      <a:pt x="20" y="16"/>
                      <a:pt x="24" y="9"/>
                      <a:pt x="27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37" name="Freeform 641"/>
              <p:cNvSpPr>
                <a:spLocks/>
              </p:cNvSpPr>
              <p:nvPr userDrawn="1"/>
            </p:nvSpPr>
            <p:spPr bwMode="auto">
              <a:xfrm>
                <a:off x="5167" y="554"/>
                <a:ext cx="27" cy="37"/>
              </a:xfrm>
              <a:custGeom>
                <a:avLst/>
                <a:gdLst>
                  <a:gd name="T0" fmla="*/ 8 w 18"/>
                  <a:gd name="T1" fmla="*/ 22 h 25"/>
                  <a:gd name="T2" fmla="*/ 12 w 18"/>
                  <a:gd name="T3" fmla="*/ 0 h 25"/>
                  <a:gd name="T4" fmla="*/ 17 w 18"/>
                  <a:gd name="T5" fmla="*/ 25 h 25"/>
                  <a:gd name="T6" fmla="*/ 8 w 18"/>
                  <a:gd name="T7" fmla="*/ 2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25">
                    <a:moveTo>
                      <a:pt x="8" y="22"/>
                    </a:moveTo>
                    <a:cubicBezTo>
                      <a:pt x="7" y="14"/>
                      <a:pt x="0" y="6"/>
                      <a:pt x="12" y="0"/>
                    </a:cubicBezTo>
                    <a:cubicBezTo>
                      <a:pt x="18" y="7"/>
                      <a:pt x="17" y="16"/>
                      <a:pt x="17" y="25"/>
                    </a:cubicBezTo>
                    <a:cubicBezTo>
                      <a:pt x="14" y="24"/>
                      <a:pt x="11" y="23"/>
                      <a:pt x="8" y="22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38" name="Freeform 642"/>
              <p:cNvSpPr>
                <a:spLocks/>
              </p:cNvSpPr>
              <p:nvPr userDrawn="1"/>
            </p:nvSpPr>
            <p:spPr bwMode="auto">
              <a:xfrm>
                <a:off x="5004" y="454"/>
                <a:ext cx="57" cy="18"/>
              </a:xfrm>
              <a:custGeom>
                <a:avLst/>
                <a:gdLst>
                  <a:gd name="T0" fmla="*/ 36 w 39"/>
                  <a:gd name="T1" fmla="*/ 0 h 12"/>
                  <a:gd name="T2" fmla="*/ 39 w 39"/>
                  <a:gd name="T3" fmla="*/ 3 h 12"/>
                  <a:gd name="T4" fmla="*/ 0 w 39"/>
                  <a:gd name="T5" fmla="*/ 11 h 12"/>
                  <a:gd name="T6" fmla="*/ 0 w 39"/>
                  <a:gd name="T7" fmla="*/ 9 h 12"/>
                  <a:gd name="T8" fmla="*/ 36 w 39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12">
                    <a:moveTo>
                      <a:pt x="36" y="0"/>
                    </a:moveTo>
                    <a:cubicBezTo>
                      <a:pt x="37" y="1"/>
                      <a:pt x="38" y="2"/>
                      <a:pt x="39" y="3"/>
                    </a:cubicBezTo>
                    <a:cubicBezTo>
                      <a:pt x="27" y="12"/>
                      <a:pt x="14" y="12"/>
                      <a:pt x="0" y="11"/>
                    </a:cubicBezTo>
                    <a:cubicBezTo>
                      <a:pt x="0" y="10"/>
                      <a:pt x="0" y="10"/>
                      <a:pt x="0" y="9"/>
                    </a:cubicBezTo>
                    <a:cubicBezTo>
                      <a:pt x="12" y="6"/>
                      <a:pt x="24" y="3"/>
                      <a:pt x="36" y="0"/>
                    </a:cubicBezTo>
                    <a:close/>
                  </a:path>
                </a:pathLst>
              </a:custGeom>
              <a:solidFill>
                <a:srgbClr val="99B7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39" name="Freeform 643"/>
              <p:cNvSpPr>
                <a:spLocks/>
              </p:cNvSpPr>
              <p:nvPr userDrawn="1"/>
            </p:nvSpPr>
            <p:spPr bwMode="auto">
              <a:xfrm>
                <a:off x="5220" y="965"/>
                <a:ext cx="26" cy="34"/>
              </a:xfrm>
              <a:custGeom>
                <a:avLst/>
                <a:gdLst>
                  <a:gd name="T0" fmla="*/ 16 w 17"/>
                  <a:gd name="T1" fmla="*/ 18 h 23"/>
                  <a:gd name="T2" fmla="*/ 1 w 17"/>
                  <a:gd name="T3" fmla="*/ 15 h 23"/>
                  <a:gd name="T4" fmla="*/ 1 w 17"/>
                  <a:gd name="T5" fmla="*/ 13 h 23"/>
                  <a:gd name="T6" fmla="*/ 1 w 17"/>
                  <a:gd name="T7" fmla="*/ 12 h 23"/>
                  <a:gd name="T8" fmla="*/ 10 w 17"/>
                  <a:gd name="T9" fmla="*/ 2 h 23"/>
                  <a:gd name="T10" fmla="*/ 16 w 17"/>
                  <a:gd name="T11" fmla="*/ 18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" h="23">
                    <a:moveTo>
                      <a:pt x="16" y="18"/>
                    </a:moveTo>
                    <a:cubicBezTo>
                      <a:pt x="10" y="23"/>
                      <a:pt x="6" y="18"/>
                      <a:pt x="1" y="15"/>
                    </a:cubicBezTo>
                    <a:cubicBezTo>
                      <a:pt x="1" y="15"/>
                      <a:pt x="0" y="14"/>
                      <a:pt x="1" y="13"/>
                    </a:cubicBezTo>
                    <a:cubicBezTo>
                      <a:pt x="1" y="13"/>
                      <a:pt x="1" y="12"/>
                      <a:pt x="1" y="12"/>
                    </a:cubicBezTo>
                    <a:cubicBezTo>
                      <a:pt x="6" y="10"/>
                      <a:pt x="4" y="0"/>
                      <a:pt x="10" y="2"/>
                    </a:cubicBezTo>
                    <a:cubicBezTo>
                      <a:pt x="17" y="4"/>
                      <a:pt x="16" y="12"/>
                      <a:pt x="16" y="18"/>
                    </a:cubicBezTo>
                    <a:close/>
                  </a:path>
                </a:pathLst>
              </a:cu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40" name="Freeform 644"/>
              <p:cNvSpPr>
                <a:spLocks/>
              </p:cNvSpPr>
              <p:nvPr userDrawn="1"/>
            </p:nvSpPr>
            <p:spPr bwMode="auto">
              <a:xfrm>
                <a:off x="5473" y="284"/>
                <a:ext cx="44" cy="27"/>
              </a:xfrm>
              <a:custGeom>
                <a:avLst/>
                <a:gdLst>
                  <a:gd name="T0" fmla="*/ 16 w 30"/>
                  <a:gd name="T1" fmla="*/ 18 h 18"/>
                  <a:gd name="T2" fmla="*/ 5 w 30"/>
                  <a:gd name="T3" fmla="*/ 0 h 18"/>
                  <a:gd name="T4" fmla="*/ 16 w 30"/>
                  <a:gd name="T5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0" h="18">
                    <a:moveTo>
                      <a:pt x="16" y="18"/>
                    </a:moveTo>
                    <a:cubicBezTo>
                      <a:pt x="11" y="13"/>
                      <a:pt x="0" y="12"/>
                      <a:pt x="5" y="0"/>
                    </a:cubicBezTo>
                    <a:cubicBezTo>
                      <a:pt x="11" y="5"/>
                      <a:pt x="30" y="0"/>
                      <a:pt x="16" y="18"/>
                    </a:cubicBezTo>
                    <a:close/>
                  </a:path>
                </a:pathLst>
              </a:cu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41" name="Freeform 645"/>
              <p:cNvSpPr>
                <a:spLocks/>
              </p:cNvSpPr>
              <p:nvPr userDrawn="1"/>
            </p:nvSpPr>
            <p:spPr bwMode="auto">
              <a:xfrm>
                <a:off x="5119" y="641"/>
                <a:ext cx="60" cy="18"/>
              </a:xfrm>
              <a:custGeom>
                <a:avLst/>
                <a:gdLst>
                  <a:gd name="T0" fmla="*/ 0 w 41"/>
                  <a:gd name="T1" fmla="*/ 2 h 12"/>
                  <a:gd name="T2" fmla="*/ 2 w 41"/>
                  <a:gd name="T3" fmla="*/ 0 h 12"/>
                  <a:gd name="T4" fmla="*/ 41 w 41"/>
                  <a:gd name="T5" fmla="*/ 3 h 12"/>
                  <a:gd name="T6" fmla="*/ 0 w 41"/>
                  <a:gd name="T7" fmla="*/ 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" h="12">
                    <a:moveTo>
                      <a:pt x="0" y="2"/>
                    </a:moveTo>
                    <a:cubicBezTo>
                      <a:pt x="1" y="1"/>
                      <a:pt x="2" y="1"/>
                      <a:pt x="2" y="0"/>
                    </a:cubicBezTo>
                    <a:cubicBezTo>
                      <a:pt x="14" y="4"/>
                      <a:pt x="27" y="2"/>
                      <a:pt x="41" y="3"/>
                    </a:cubicBezTo>
                    <a:cubicBezTo>
                      <a:pt x="26" y="10"/>
                      <a:pt x="13" y="12"/>
                      <a:pt x="0" y="2"/>
                    </a:cubicBezTo>
                    <a:close/>
                  </a:path>
                </a:pathLst>
              </a:custGeom>
              <a:solidFill>
                <a:srgbClr val="487C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42" name="Freeform 646"/>
              <p:cNvSpPr>
                <a:spLocks/>
              </p:cNvSpPr>
              <p:nvPr userDrawn="1"/>
            </p:nvSpPr>
            <p:spPr bwMode="auto">
              <a:xfrm>
                <a:off x="4998" y="2330"/>
                <a:ext cx="26" cy="30"/>
              </a:xfrm>
              <a:custGeom>
                <a:avLst/>
                <a:gdLst>
                  <a:gd name="T0" fmla="*/ 16 w 18"/>
                  <a:gd name="T1" fmla="*/ 16 h 20"/>
                  <a:gd name="T2" fmla="*/ 8 w 18"/>
                  <a:gd name="T3" fmla="*/ 19 h 20"/>
                  <a:gd name="T4" fmla="*/ 4 w 18"/>
                  <a:gd name="T5" fmla="*/ 5 h 20"/>
                  <a:gd name="T6" fmla="*/ 11 w 18"/>
                  <a:gd name="T7" fmla="*/ 2 h 20"/>
                  <a:gd name="T8" fmla="*/ 16 w 18"/>
                  <a:gd name="T9" fmla="*/ 1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20">
                    <a:moveTo>
                      <a:pt x="16" y="16"/>
                    </a:moveTo>
                    <a:cubicBezTo>
                      <a:pt x="14" y="20"/>
                      <a:pt x="11" y="19"/>
                      <a:pt x="8" y="19"/>
                    </a:cubicBezTo>
                    <a:cubicBezTo>
                      <a:pt x="6" y="14"/>
                      <a:pt x="0" y="11"/>
                      <a:pt x="4" y="5"/>
                    </a:cubicBezTo>
                    <a:cubicBezTo>
                      <a:pt x="6" y="2"/>
                      <a:pt x="8" y="0"/>
                      <a:pt x="11" y="2"/>
                    </a:cubicBezTo>
                    <a:cubicBezTo>
                      <a:pt x="18" y="5"/>
                      <a:pt x="16" y="11"/>
                      <a:pt x="16" y="16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43" name="Freeform 647"/>
              <p:cNvSpPr>
                <a:spLocks/>
              </p:cNvSpPr>
              <p:nvPr userDrawn="1"/>
            </p:nvSpPr>
            <p:spPr bwMode="auto">
              <a:xfrm>
                <a:off x="5071" y="520"/>
                <a:ext cx="25" cy="67"/>
              </a:xfrm>
              <a:custGeom>
                <a:avLst/>
                <a:gdLst>
                  <a:gd name="T0" fmla="*/ 14 w 17"/>
                  <a:gd name="T1" fmla="*/ 0 h 45"/>
                  <a:gd name="T2" fmla="*/ 17 w 17"/>
                  <a:gd name="T3" fmla="*/ 45 h 45"/>
                  <a:gd name="T4" fmla="*/ 14 w 17"/>
                  <a:gd name="T5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" h="45">
                    <a:moveTo>
                      <a:pt x="14" y="0"/>
                    </a:moveTo>
                    <a:cubicBezTo>
                      <a:pt x="14" y="15"/>
                      <a:pt x="13" y="30"/>
                      <a:pt x="17" y="45"/>
                    </a:cubicBezTo>
                    <a:cubicBezTo>
                      <a:pt x="0" y="31"/>
                      <a:pt x="8" y="15"/>
                      <a:pt x="14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44" name="Freeform 648"/>
              <p:cNvSpPr>
                <a:spLocks/>
              </p:cNvSpPr>
              <p:nvPr userDrawn="1"/>
            </p:nvSpPr>
            <p:spPr bwMode="auto">
              <a:xfrm>
                <a:off x="5467" y="796"/>
                <a:ext cx="47" cy="36"/>
              </a:xfrm>
              <a:custGeom>
                <a:avLst/>
                <a:gdLst>
                  <a:gd name="T0" fmla="*/ 32 w 32"/>
                  <a:gd name="T1" fmla="*/ 9 h 24"/>
                  <a:gd name="T2" fmla="*/ 0 w 32"/>
                  <a:gd name="T3" fmla="*/ 24 h 24"/>
                  <a:gd name="T4" fmla="*/ 32 w 32"/>
                  <a:gd name="T5" fmla="*/ 6 h 24"/>
                  <a:gd name="T6" fmla="*/ 32 w 32"/>
                  <a:gd name="T7" fmla="*/ 9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" h="24">
                    <a:moveTo>
                      <a:pt x="32" y="9"/>
                    </a:moveTo>
                    <a:cubicBezTo>
                      <a:pt x="18" y="6"/>
                      <a:pt x="10" y="17"/>
                      <a:pt x="0" y="24"/>
                    </a:cubicBezTo>
                    <a:cubicBezTo>
                      <a:pt x="9" y="2"/>
                      <a:pt x="12" y="0"/>
                      <a:pt x="32" y="6"/>
                    </a:cubicBezTo>
                    <a:cubicBezTo>
                      <a:pt x="32" y="7"/>
                      <a:pt x="32" y="8"/>
                      <a:pt x="32" y="9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45" name="Freeform 649"/>
              <p:cNvSpPr>
                <a:spLocks/>
              </p:cNvSpPr>
              <p:nvPr userDrawn="1"/>
            </p:nvSpPr>
            <p:spPr bwMode="auto">
              <a:xfrm>
                <a:off x="5569" y="2087"/>
                <a:ext cx="19" cy="66"/>
              </a:xfrm>
              <a:custGeom>
                <a:avLst/>
                <a:gdLst>
                  <a:gd name="T0" fmla="*/ 4 w 13"/>
                  <a:gd name="T1" fmla="*/ 45 h 45"/>
                  <a:gd name="T2" fmla="*/ 2 w 13"/>
                  <a:gd name="T3" fmla="*/ 42 h 45"/>
                  <a:gd name="T4" fmla="*/ 4 w 13"/>
                  <a:gd name="T5" fmla="*/ 22 h 45"/>
                  <a:gd name="T6" fmla="*/ 7 w 13"/>
                  <a:gd name="T7" fmla="*/ 0 h 45"/>
                  <a:gd name="T8" fmla="*/ 11 w 13"/>
                  <a:gd name="T9" fmla="*/ 3 h 45"/>
                  <a:gd name="T10" fmla="*/ 10 w 13"/>
                  <a:gd name="T11" fmla="*/ 23 h 45"/>
                  <a:gd name="T12" fmla="*/ 4 w 13"/>
                  <a:gd name="T13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45">
                    <a:moveTo>
                      <a:pt x="4" y="45"/>
                    </a:moveTo>
                    <a:cubicBezTo>
                      <a:pt x="4" y="44"/>
                      <a:pt x="3" y="43"/>
                      <a:pt x="2" y="42"/>
                    </a:cubicBezTo>
                    <a:cubicBezTo>
                      <a:pt x="8" y="36"/>
                      <a:pt x="7" y="29"/>
                      <a:pt x="4" y="22"/>
                    </a:cubicBezTo>
                    <a:cubicBezTo>
                      <a:pt x="1" y="14"/>
                      <a:pt x="0" y="6"/>
                      <a:pt x="7" y="0"/>
                    </a:cubicBezTo>
                    <a:cubicBezTo>
                      <a:pt x="8" y="1"/>
                      <a:pt x="10" y="2"/>
                      <a:pt x="11" y="3"/>
                    </a:cubicBezTo>
                    <a:cubicBezTo>
                      <a:pt x="7" y="10"/>
                      <a:pt x="8" y="16"/>
                      <a:pt x="10" y="23"/>
                    </a:cubicBezTo>
                    <a:cubicBezTo>
                      <a:pt x="12" y="31"/>
                      <a:pt x="13" y="39"/>
                      <a:pt x="4" y="45"/>
                    </a:cubicBezTo>
                    <a:close/>
                  </a:path>
                </a:pathLst>
              </a:custGeom>
              <a:solidFill>
                <a:srgbClr val="759D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46" name="Freeform 650"/>
              <p:cNvSpPr>
                <a:spLocks/>
              </p:cNvSpPr>
              <p:nvPr userDrawn="1"/>
            </p:nvSpPr>
            <p:spPr bwMode="auto">
              <a:xfrm>
                <a:off x="5175" y="504"/>
                <a:ext cx="26" cy="28"/>
              </a:xfrm>
              <a:custGeom>
                <a:avLst/>
                <a:gdLst>
                  <a:gd name="T0" fmla="*/ 17 w 18"/>
                  <a:gd name="T1" fmla="*/ 12 h 19"/>
                  <a:gd name="T2" fmla="*/ 14 w 18"/>
                  <a:gd name="T3" fmla="*/ 18 h 19"/>
                  <a:gd name="T4" fmla="*/ 2 w 18"/>
                  <a:gd name="T5" fmla="*/ 7 h 19"/>
                  <a:gd name="T6" fmla="*/ 8 w 18"/>
                  <a:gd name="T7" fmla="*/ 0 h 19"/>
                  <a:gd name="T8" fmla="*/ 17 w 18"/>
                  <a:gd name="T9" fmla="*/ 1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9">
                    <a:moveTo>
                      <a:pt x="17" y="12"/>
                    </a:moveTo>
                    <a:cubicBezTo>
                      <a:pt x="17" y="15"/>
                      <a:pt x="18" y="19"/>
                      <a:pt x="14" y="18"/>
                    </a:cubicBezTo>
                    <a:cubicBezTo>
                      <a:pt x="8" y="17"/>
                      <a:pt x="4" y="12"/>
                      <a:pt x="2" y="7"/>
                    </a:cubicBezTo>
                    <a:cubicBezTo>
                      <a:pt x="0" y="3"/>
                      <a:pt x="4" y="0"/>
                      <a:pt x="8" y="0"/>
                    </a:cubicBezTo>
                    <a:cubicBezTo>
                      <a:pt x="14" y="1"/>
                      <a:pt x="16" y="7"/>
                      <a:pt x="17" y="12"/>
                    </a:cubicBezTo>
                    <a:close/>
                  </a:path>
                </a:pathLst>
              </a:cu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47" name="Freeform 651"/>
              <p:cNvSpPr>
                <a:spLocks/>
              </p:cNvSpPr>
              <p:nvPr userDrawn="1"/>
            </p:nvSpPr>
            <p:spPr bwMode="auto">
              <a:xfrm>
                <a:off x="5501" y="1340"/>
                <a:ext cx="19" cy="35"/>
              </a:xfrm>
              <a:custGeom>
                <a:avLst/>
                <a:gdLst>
                  <a:gd name="T0" fmla="*/ 12 w 13"/>
                  <a:gd name="T1" fmla="*/ 24 h 24"/>
                  <a:gd name="T2" fmla="*/ 3 w 13"/>
                  <a:gd name="T3" fmla="*/ 18 h 24"/>
                  <a:gd name="T4" fmla="*/ 0 w 13"/>
                  <a:gd name="T5" fmla="*/ 15 h 24"/>
                  <a:gd name="T6" fmla="*/ 0 w 13"/>
                  <a:gd name="T7" fmla="*/ 7 h 24"/>
                  <a:gd name="T8" fmla="*/ 4 w 13"/>
                  <a:gd name="T9" fmla="*/ 0 h 24"/>
                  <a:gd name="T10" fmla="*/ 10 w 13"/>
                  <a:gd name="T11" fmla="*/ 6 h 24"/>
                  <a:gd name="T12" fmla="*/ 12 w 13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24">
                    <a:moveTo>
                      <a:pt x="12" y="24"/>
                    </a:moveTo>
                    <a:cubicBezTo>
                      <a:pt x="9" y="22"/>
                      <a:pt x="6" y="20"/>
                      <a:pt x="3" y="18"/>
                    </a:cubicBezTo>
                    <a:cubicBezTo>
                      <a:pt x="2" y="17"/>
                      <a:pt x="1" y="16"/>
                      <a:pt x="0" y="15"/>
                    </a:cubicBezTo>
                    <a:cubicBezTo>
                      <a:pt x="0" y="12"/>
                      <a:pt x="0" y="10"/>
                      <a:pt x="0" y="7"/>
                    </a:cubicBezTo>
                    <a:cubicBezTo>
                      <a:pt x="1" y="4"/>
                      <a:pt x="1" y="1"/>
                      <a:pt x="4" y="0"/>
                    </a:cubicBezTo>
                    <a:cubicBezTo>
                      <a:pt x="8" y="0"/>
                      <a:pt x="9" y="3"/>
                      <a:pt x="10" y="6"/>
                    </a:cubicBezTo>
                    <a:cubicBezTo>
                      <a:pt x="13" y="12"/>
                      <a:pt x="12" y="18"/>
                      <a:pt x="12" y="24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48" name="Freeform 652"/>
              <p:cNvSpPr>
                <a:spLocks/>
              </p:cNvSpPr>
              <p:nvPr userDrawn="1"/>
            </p:nvSpPr>
            <p:spPr bwMode="auto">
              <a:xfrm>
                <a:off x="5275" y="2442"/>
                <a:ext cx="28" cy="53"/>
              </a:xfrm>
              <a:custGeom>
                <a:avLst/>
                <a:gdLst>
                  <a:gd name="T0" fmla="*/ 17 w 19"/>
                  <a:gd name="T1" fmla="*/ 36 h 36"/>
                  <a:gd name="T2" fmla="*/ 10 w 19"/>
                  <a:gd name="T3" fmla="*/ 16 h 36"/>
                  <a:gd name="T4" fmla="*/ 0 w 19"/>
                  <a:gd name="T5" fmla="*/ 0 h 36"/>
                  <a:gd name="T6" fmla="*/ 13 w 19"/>
                  <a:gd name="T7" fmla="*/ 11 h 36"/>
                  <a:gd name="T8" fmla="*/ 17 w 19"/>
                  <a:gd name="T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36">
                    <a:moveTo>
                      <a:pt x="17" y="36"/>
                    </a:moveTo>
                    <a:cubicBezTo>
                      <a:pt x="12" y="31"/>
                      <a:pt x="11" y="23"/>
                      <a:pt x="10" y="16"/>
                    </a:cubicBezTo>
                    <a:cubicBezTo>
                      <a:pt x="8" y="9"/>
                      <a:pt x="5" y="4"/>
                      <a:pt x="0" y="0"/>
                    </a:cubicBezTo>
                    <a:cubicBezTo>
                      <a:pt x="8" y="0"/>
                      <a:pt x="13" y="0"/>
                      <a:pt x="13" y="11"/>
                    </a:cubicBezTo>
                    <a:cubicBezTo>
                      <a:pt x="14" y="20"/>
                      <a:pt x="19" y="27"/>
                      <a:pt x="17" y="36"/>
                    </a:cubicBezTo>
                    <a:close/>
                  </a:path>
                </a:pathLst>
              </a:cu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49" name="Freeform 653"/>
              <p:cNvSpPr>
                <a:spLocks/>
              </p:cNvSpPr>
              <p:nvPr userDrawn="1"/>
            </p:nvSpPr>
            <p:spPr bwMode="auto">
              <a:xfrm>
                <a:off x="5610" y="823"/>
                <a:ext cx="31" cy="28"/>
              </a:xfrm>
              <a:custGeom>
                <a:avLst/>
                <a:gdLst>
                  <a:gd name="T0" fmla="*/ 21 w 21"/>
                  <a:gd name="T1" fmla="*/ 12 h 19"/>
                  <a:gd name="T2" fmla="*/ 0 w 21"/>
                  <a:gd name="T3" fmla="*/ 6 h 19"/>
                  <a:gd name="T4" fmla="*/ 21 w 21"/>
                  <a:gd name="T5" fmla="*/ 1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" h="19">
                    <a:moveTo>
                      <a:pt x="21" y="12"/>
                    </a:moveTo>
                    <a:cubicBezTo>
                      <a:pt x="12" y="18"/>
                      <a:pt x="4" y="19"/>
                      <a:pt x="0" y="6"/>
                    </a:cubicBezTo>
                    <a:cubicBezTo>
                      <a:pt x="9" y="0"/>
                      <a:pt x="16" y="2"/>
                      <a:pt x="21" y="12"/>
                    </a:cubicBezTo>
                    <a:close/>
                  </a:path>
                </a:pathLst>
              </a:cu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50" name="Freeform 654"/>
              <p:cNvSpPr>
                <a:spLocks/>
              </p:cNvSpPr>
              <p:nvPr userDrawn="1"/>
            </p:nvSpPr>
            <p:spPr bwMode="auto">
              <a:xfrm>
                <a:off x="5445" y="2361"/>
                <a:ext cx="31" cy="46"/>
              </a:xfrm>
              <a:custGeom>
                <a:avLst/>
                <a:gdLst>
                  <a:gd name="T0" fmla="*/ 0 w 21"/>
                  <a:gd name="T1" fmla="*/ 28 h 31"/>
                  <a:gd name="T2" fmla="*/ 3 w 21"/>
                  <a:gd name="T3" fmla="*/ 20 h 31"/>
                  <a:gd name="T4" fmla="*/ 21 w 21"/>
                  <a:gd name="T5" fmla="*/ 10 h 31"/>
                  <a:gd name="T6" fmla="*/ 9 w 21"/>
                  <a:gd name="T7" fmla="*/ 22 h 31"/>
                  <a:gd name="T8" fmla="*/ 0 w 21"/>
                  <a:gd name="T9" fmla="*/ 28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31">
                    <a:moveTo>
                      <a:pt x="0" y="28"/>
                    </a:moveTo>
                    <a:cubicBezTo>
                      <a:pt x="1" y="25"/>
                      <a:pt x="3" y="22"/>
                      <a:pt x="3" y="20"/>
                    </a:cubicBezTo>
                    <a:cubicBezTo>
                      <a:pt x="1" y="0"/>
                      <a:pt x="11" y="6"/>
                      <a:pt x="21" y="10"/>
                    </a:cubicBezTo>
                    <a:cubicBezTo>
                      <a:pt x="12" y="9"/>
                      <a:pt x="8" y="14"/>
                      <a:pt x="9" y="22"/>
                    </a:cubicBezTo>
                    <a:cubicBezTo>
                      <a:pt x="10" y="31"/>
                      <a:pt x="5" y="29"/>
                      <a:pt x="0" y="28"/>
                    </a:cubicBezTo>
                    <a:close/>
                  </a:path>
                </a:pathLst>
              </a:cu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51" name="Freeform 655"/>
              <p:cNvSpPr>
                <a:spLocks/>
              </p:cNvSpPr>
              <p:nvPr userDrawn="1"/>
            </p:nvSpPr>
            <p:spPr bwMode="auto">
              <a:xfrm>
                <a:off x="5424" y="289"/>
                <a:ext cx="25" cy="28"/>
              </a:xfrm>
              <a:custGeom>
                <a:avLst/>
                <a:gdLst>
                  <a:gd name="T0" fmla="*/ 11 w 17"/>
                  <a:gd name="T1" fmla="*/ 0 h 19"/>
                  <a:gd name="T2" fmla="*/ 8 w 17"/>
                  <a:gd name="T3" fmla="*/ 18 h 19"/>
                  <a:gd name="T4" fmla="*/ 0 w 17"/>
                  <a:gd name="T5" fmla="*/ 14 h 19"/>
                  <a:gd name="T6" fmla="*/ 11 w 17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" h="19">
                    <a:moveTo>
                      <a:pt x="11" y="0"/>
                    </a:moveTo>
                    <a:cubicBezTo>
                      <a:pt x="14" y="7"/>
                      <a:pt x="17" y="13"/>
                      <a:pt x="8" y="18"/>
                    </a:cubicBezTo>
                    <a:cubicBezTo>
                      <a:pt x="5" y="18"/>
                      <a:pt x="0" y="19"/>
                      <a:pt x="0" y="14"/>
                    </a:cubicBezTo>
                    <a:cubicBezTo>
                      <a:pt x="0" y="7"/>
                      <a:pt x="6" y="4"/>
                      <a:pt x="11" y="0"/>
                    </a:cubicBezTo>
                    <a:close/>
                  </a:path>
                </a:pathLst>
              </a:cu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52" name="Freeform 656"/>
              <p:cNvSpPr>
                <a:spLocks/>
              </p:cNvSpPr>
              <p:nvPr userDrawn="1"/>
            </p:nvSpPr>
            <p:spPr bwMode="auto">
              <a:xfrm>
                <a:off x="5449" y="2413"/>
                <a:ext cx="27" cy="28"/>
              </a:xfrm>
              <a:custGeom>
                <a:avLst/>
                <a:gdLst>
                  <a:gd name="T0" fmla="*/ 0 w 18"/>
                  <a:gd name="T1" fmla="*/ 14 h 19"/>
                  <a:gd name="T2" fmla="*/ 10 w 18"/>
                  <a:gd name="T3" fmla="*/ 0 h 19"/>
                  <a:gd name="T4" fmla="*/ 18 w 18"/>
                  <a:gd name="T5" fmla="*/ 11 h 19"/>
                  <a:gd name="T6" fmla="*/ 0 w 18"/>
                  <a:gd name="T7" fmla="*/ 1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9">
                    <a:moveTo>
                      <a:pt x="0" y="14"/>
                    </a:moveTo>
                    <a:cubicBezTo>
                      <a:pt x="0" y="7"/>
                      <a:pt x="3" y="0"/>
                      <a:pt x="10" y="0"/>
                    </a:cubicBezTo>
                    <a:cubicBezTo>
                      <a:pt x="16" y="0"/>
                      <a:pt x="17" y="6"/>
                      <a:pt x="18" y="11"/>
                    </a:cubicBezTo>
                    <a:cubicBezTo>
                      <a:pt x="12" y="14"/>
                      <a:pt x="7" y="19"/>
                      <a:pt x="0" y="14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53" name="Freeform 657"/>
              <p:cNvSpPr>
                <a:spLocks/>
              </p:cNvSpPr>
              <p:nvPr userDrawn="1"/>
            </p:nvSpPr>
            <p:spPr bwMode="auto">
              <a:xfrm>
                <a:off x="5324" y="827"/>
                <a:ext cx="20" cy="31"/>
              </a:xfrm>
              <a:custGeom>
                <a:avLst/>
                <a:gdLst>
                  <a:gd name="T0" fmla="*/ 14 w 14"/>
                  <a:gd name="T1" fmla="*/ 12 h 21"/>
                  <a:gd name="T2" fmla="*/ 8 w 14"/>
                  <a:gd name="T3" fmla="*/ 21 h 21"/>
                  <a:gd name="T4" fmla="*/ 3 w 14"/>
                  <a:gd name="T5" fmla="*/ 16 h 21"/>
                  <a:gd name="T6" fmla="*/ 6 w 14"/>
                  <a:gd name="T7" fmla="*/ 2 h 21"/>
                  <a:gd name="T8" fmla="*/ 14 w 14"/>
                  <a:gd name="T9" fmla="*/ 1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21">
                    <a:moveTo>
                      <a:pt x="14" y="12"/>
                    </a:moveTo>
                    <a:cubicBezTo>
                      <a:pt x="14" y="16"/>
                      <a:pt x="12" y="19"/>
                      <a:pt x="8" y="21"/>
                    </a:cubicBezTo>
                    <a:cubicBezTo>
                      <a:pt x="6" y="19"/>
                      <a:pt x="4" y="18"/>
                      <a:pt x="3" y="16"/>
                    </a:cubicBezTo>
                    <a:cubicBezTo>
                      <a:pt x="2" y="11"/>
                      <a:pt x="0" y="4"/>
                      <a:pt x="6" y="2"/>
                    </a:cubicBezTo>
                    <a:cubicBezTo>
                      <a:pt x="11" y="0"/>
                      <a:pt x="13" y="7"/>
                      <a:pt x="14" y="12"/>
                    </a:cubicBezTo>
                    <a:close/>
                  </a:path>
                </a:pathLst>
              </a:cu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54" name="Freeform 658"/>
              <p:cNvSpPr>
                <a:spLocks/>
              </p:cNvSpPr>
              <p:nvPr userDrawn="1"/>
            </p:nvSpPr>
            <p:spPr bwMode="auto">
              <a:xfrm>
                <a:off x="5318" y="1935"/>
                <a:ext cx="31" cy="33"/>
              </a:xfrm>
              <a:custGeom>
                <a:avLst/>
                <a:gdLst>
                  <a:gd name="T0" fmla="*/ 21 w 21"/>
                  <a:gd name="T1" fmla="*/ 10 h 23"/>
                  <a:gd name="T2" fmla="*/ 14 w 21"/>
                  <a:gd name="T3" fmla="*/ 17 h 23"/>
                  <a:gd name="T4" fmla="*/ 5 w 21"/>
                  <a:gd name="T5" fmla="*/ 21 h 23"/>
                  <a:gd name="T6" fmla="*/ 7 w 21"/>
                  <a:gd name="T7" fmla="*/ 12 h 23"/>
                  <a:gd name="T8" fmla="*/ 12 w 21"/>
                  <a:gd name="T9" fmla="*/ 1 h 23"/>
                  <a:gd name="T10" fmla="*/ 21 w 21"/>
                  <a:gd name="T11" fmla="*/ 1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23">
                    <a:moveTo>
                      <a:pt x="21" y="10"/>
                    </a:moveTo>
                    <a:cubicBezTo>
                      <a:pt x="19" y="12"/>
                      <a:pt x="16" y="14"/>
                      <a:pt x="14" y="17"/>
                    </a:cubicBezTo>
                    <a:cubicBezTo>
                      <a:pt x="12" y="21"/>
                      <a:pt x="8" y="23"/>
                      <a:pt x="5" y="21"/>
                    </a:cubicBezTo>
                    <a:cubicBezTo>
                      <a:pt x="0" y="17"/>
                      <a:pt x="4" y="14"/>
                      <a:pt x="7" y="12"/>
                    </a:cubicBezTo>
                    <a:cubicBezTo>
                      <a:pt x="10" y="9"/>
                      <a:pt x="8" y="3"/>
                      <a:pt x="12" y="1"/>
                    </a:cubicBezTo>
                    <a:cubicBezTo>
                      <a:pt x="19" y="0"/>
                      <a:pt x="19" y="6"/>
                      <a:pt x="21" y="10"/>
                    </a:cubicBezTo>
                    <a:close/>
                  </a:path>
                </a:pathLst>
              </a:cu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55" name="Freeform 659"/>
              <p:cNvSpPr>
                <a:spLocks/>
              </p:cNvSpPr>
              <p:nvPr userDrawn="1"/>
            </p:nvSpPr>
            <p:spPr bwMode="auto">
              <a:xfrm>
                <a:off x="5439" y="373"/>
                <a:ext cx="23" cy="25"/>
              </a:xfrm>
              <a:custGeom>
                <a:avLst/>
                <a:gdLst>
                  <a:gd name="T0" fmla="*/ 11 w 16"/>
                  <a:gd name="T1" fmla="*/ 17 h 17"/>
                  <a:gd name="T2" fmla="*/ 0 w 16"/>
                  <a:gd name="T3" fmla="*/ 7 h 17"/>
                  <a:gd name="T4" fmla="*/ 8 w 16"/>
                  <a:gd name="T5" fmla="*/ 1 h 17"/>
                  <a:gd name="T6" fmla="*/ 15 w 16"/>
                  <a:gd name="T7" fmla="*/ 11 h 17"/>
                  <a:gd name="T8" fmla="*/ 11 w 16"/>
                  <a:gd name="T9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7">
                    <a:moveTo>
                      <a:pt x="11" y="17"/>
                    </a:moveTo>
                    <a:cubicBezTo>
                      <a:pt x="6" y="14"/>
                      <a:pt x="0" y="13"/>
                      <a:pt x="0" y="7"/>
                    </a:cubicBezTo>
                    <a:cubicBezTo>
                      <a:pt x="0" y="4"/>
                      <a:pt x="4" y="0"/>
                      <a:pt x="8" y="1"/>
                    </a:cubicBezTo>
                    <a:cubicBezTo>
                      <a:pt x="12" y="2"/>
                      <a:pt x="15" y="6"/>
                      <a:pt x="15" y="11"/>
                    </a:cubicBezTo>
                    <a:cubicBezTo>
                      <a:pt x="16" y="14"/>
                      <a:pt x="13" y="16"/>
                      <a:pt x="11" y="17"/>
                    </a:cubicBezTo>
                    <a:close/>
                  </a:path>
                </a:pathLst>
              </a:cu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56" name="Freeform 660"/>
              <p:cNvSpPr>
                <a:spLocks/>
              </p:cNvSpPr>
              <p:nvPr userDrawn="1"/>
            </p:nvSpPr>
            <p:spPr bwMode="auto">
              <a:xfrm>
                <a:off x="5213" y="466"/>
                <a:ext cx="22" cy="32"/>
              </a:xfrm>
              <a:custGeom>
                <a:avLst/>
                <a:gdLst>
                  <a:gd name="T0" fmla="*/ 15 w 15"/>
                  <a:gd name="T1" fmla="*/ 7 h 22"/>
                  <a:gd name="T2" fmla="*/ 15 w 15"/>
                  <a:gd name="T3" fmla="*/ 22 h 22"/>
                  <a:gd name="T4" fmla="*/ 9 w 15"/>
                  <a:gd name="T5" fmla="*/ 0 h 22"/>
                  <a:gd name="T6" fmla="*/ 15 w 15"/>
                  <a:gd name="T7" fmla="*/ 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22">
                    <a:moveTo>
                      <a:pt x="15" y="7"/>
                    </a:moveTo>
                    <a:cubicBezTo>
                      <a:pt x="15" y="12"/>
                      <a:pt x="15" y="17"/>
                      <a:pt x="15" y="22"/>
                    </a:cubicBezTo>
                    <a:cubicBezTo>
                      <a:pt x="2" y="19"/>
                      <a:pt x="0" y="11"/>
                      <a:pt x="9" y="0"/>
                    </a:cubicBezTo>
                    <a:cubicBezTo>
                      <a:pt x="12" y="1"/>
                      <a:pt x="13" y="4"/>
                      <a:pt x="15" y="7"/>
                    </a:cubicBezTo>
                    <a:close/>
                  </a:path>
                </a:pathLst>
              </a:cu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57" name="Freeform 661"/>
              <p:cNvSpPr>
                <a:spLocks/>
              </p:cNvSpPr>
              <p:nvPr userDrawn="1"/>
            </p:nvSpPr>
            <p:spPr bwMode="auto">
              <a:xfrm>
                <a:off x="5368" y="1952"/>
                <a:ext cx="25" cy="33"/>
              </a:xfrm>
              <a:custGeom>
                <a:avLst/>
                <a:gdLst>
                  <a:gd name="T0" fmla="*/ 14 w 17"/>
                  <a:gd name="T1" fmla="*/ 22 h 22"/>
                  <a:gd name="T2" fmla="*/ 5 w 17"/>
                  <a:gd name="T3" fmla="*/ 13 h 22"/>
                  <a:gd name="T4" fmla="*/ 5 w 17"/>
                  <a:gd name="T5" fmla="*/ 2 h 22"/>
                  <a:gd name="T6" fmla="*/ 13 w 17"/>
                  <a:gd name="T7" fmla="*/ 2 h 22"/>
                  <a:gd name="T8" fmla="*/ 16 w 17"/>
                  <a:gd name="T9" fmla="*/ 13 h 22"/>
                  <a:gd name="T10" fmla="*/ 14 w 17"/>
                  <a:gd name="T11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" h="22">
                    <a:moveTo>
                      <a:pt x="14" y="22"/>
                    </a:moveTo>
                    <a:cubicBezTo>
                      <a:pt x="10" y="20"/>
                      <a:pt x="11" y="12"/>
                      <a:pt x="5" y="13"/>
                    </a:cubicBezTo>
                    <a:cubicBezTo>
                      <a:pt x="6" y="9"/>
                      <a:pt x="0" y="5"/>
                      <a:pt x="5" y="2"/>
                    </a:cubicBezTo>
                    <a:cubicBezTo>
                      <a:pt x="7" y="0"/>
                      <a:pt x="10" y="0"/>
                      <a:pt x="13" y="2"/>
                    </a:cubicBezTo>
                    <a:cubicBezTo>
                      <a:pt x="17" y="5"/>
                      <a:pt x="17" y="9"/>
                      <a:pt x="16" y="13"/>
                    </a:cubicBezTo>
                    <a:cubicBezTo>
                      <a:pt x="15" y="16"/>
                      <a:pt x="14" y="19"/>
                      <a:pt x="14" y="22"/>
                    </a:cubicBezTo>
                    <a:close/>
                  </a:path>
                </a:pathLst>
              </a:cu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58" name="Freeform 662"/>
              <p:cNvSpPr>
                <a:spLocks/>
              </p:cNvSpPr>
              <p:nvPr userDrawn="1"/>
            </p:nvSpPr>
            <p:spPr bwMode="auto">
              <a:xfrm>
                <a:off x="4987" y="721"/>
                <a:ext cx="39" cy="21"/>
              </a:xfrm>
              <a:custGeom>
                <a:avLst/>
                <a:gdLst>
                  <a:gd name="T0" fmla="*/ 0 w 26"/>
                  <a:gd name="T1" fmla="*/ 5 h 14"/>
                  <a:gd name="T2" fmla="*/ 26 w 26"/>
                  <a:gd name="T3" fmla="*/ 8 h 14"/>
                  <a:gd name="T4" fmla="*/ 12 w 26"/>
                  <a:gd name="T5" fmla="*/ 11 h 14"/>
                  <a:gd name="T6" fmla="*/ 0 w 26"/>
                  <a:gd name="T7" fmla="*/ 5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" h="14">
                    <a:moveTo>
                      <a:pt x="0" y="5"/>
                    </a:moveTo>
                    <a:cubicBezTo>
                      <a:pt x="9" y="0"/>
                      <a:pt x="18" y="1"/>
                      <a:pt x="26" y="8"/>
                    </a:cubicBezTo>
                    <a:cubicBezTo>
                      <a:pt x="21" y="8"/>
                      <a:pt x="17" y="9"/>
                      <a:pt x="12" y="11"/>
                    </a:cubicBezTo>
                    <a:cubicBezTo>
                      <a:pt x="7" y="12"/>
                      <a:pt x="1" y="14"/>
                      <a:pt x="0" y="5"/>
                    </a:cubicBezTo>
                    <a:close/>
                  </a:path>
                </a:pathLst>
              </a:cu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59" name="Freeform 663"/>
              <p:cNvSpPr>
                <a:spLocks/>
              </p:cNvSpPr>
              <p:nvPr userDrawn="1"/>
            </p:nvSpPr>
            <p:spPr bwMode="auto">
              <a:xfrm>
                <a:off x="5303" y="457"/>
                <a:ext cx="22" cy="37"/>
              </a:xfrm>
              <a:custGeom>
                <a:avLst/>
                <a:gdLst>
                  <a:gd name="T0" fmla="*/ 7 w 15"/>
                  <a:gd name="T1" fmla="*/ 25 h 25"/>
                  <a:gd name="T2" fmla="*/ 1 w 15"/>
                  <a:gd name="T3" fmla="*/ 0 h 25"/>
                  <a:gd name="T4" fmla="*/ 7 w 15"/>
                  <a:gd name="T5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" h="25">
                    <a:moveTo>
                      <a:pt x="7" y="25"/>
                    </a:moveTo>
                    <a:cubicBezTo>
                      <a:pt x="3" y="17"/>
                      <a:pt x="0" y="9"/>
                      <a:pt x="1" y="0"/>
                    </a:cubicBezTo>
                    <a:cubicBezTo>
                      <a:pt x="12" y="6"/>
                      <a:pt x="15" y="14"/>
                      <a:pt x="7" y="25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60" name="Freeform 664"/>
              <p:cNvSpPr>
                <a:spLocks/>
              </p:cNvSpPr>
              <p:nvPr userDrawn="1"/>
            </p:nvSpPr>
            <p:spPr bwMode="auto">
              <a:xfrm>
                <a:off x="5101" y="2289"/>
                <a:ext cx="18" cy="23"/>
              </a:xfrm>
              <a:custGeom>
                <a:avLst/>
                <a:gdLst>
                  <a:gd name="T0" fmla="*/ 0 w 12"/>
                  <a:gd name="T1" fmla="*/ 7 h 16"/>
                  <a:gd name="T2" fmla="*/ 4 w 12"/>
                  <a:gd name="T3" fmla="*/ 0 h 16"/>
                  <a:gd name="T4" fmla="*/ 11 w 12"/>
                  <a:gd name="T5" fmla="*/ 9 h 16"/>
                  <a:gd name="T6" fmla="*/ 5 w 12"/>
                  <a:gd name="T7" fmla="*/ 16 h 16"/>
                  <a:gd name="T8" fmla="*/ 0 w 12"/>
                  <a:gd name="T9" fmla="*/ 7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6">
                    <a:moveTo>
                      <a:pt x="0" y="7"/>
                    </a:moveTo>
                    <a:cubicBezTo>
                      <a:pt x="0" y="4"/>
                      <a:pt x="0" y="0"/>
                      <a:pt x="4" y="0"/>
                    </a:cubicBezTo>
                    <a:cubicBezTo>
                      <a:pt x="8" y="1"/>
                      <a:pt x="12" y="3"/>
                      <a:pt x="11" y="9"/>
                    </a:cubicBezTo>
                    <a:cubicBezTo>
                      <a:pt x="11" y="13"/>
                      <a:pt x="9" y="16"/>
                      <a:pt x="5" y="16"/>
                    </a:cubicBezTo>
                    <a:cubicBezTo>
                      <a:pt x="0" y="15"/>
                      <a:pt x="0" y="11"/>
                      <a:pt x="0" y="7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61" name="Freeform 665"/>
              <p:cNvSpPr>
                <a:spLocks/>
              </p:cNvSpPr>
              <p:nvPr userDrawn="1"/>
            </p:nvSpPr>
            <p:spPr bwMode="auto">
              <a:xfrm>
                <a:off x="5299" y="650"/>
                <a:ext cx="25" cy="22"/>
              </a:xfrm>
              <a:custGeom>
                <a:avLst/>
                <a:gdLst>
                  <a:gd name="T0" fmla="*/ 16 w 17"/>
                  <a:gd name="T1" fmla="*/ 11 h 15"/>
                  <a:gd name="T2" fmla="*/ 7 w 17"/>
                  <a:gd name="T3" fmla="*/ 14 h 15"/>
                  <a:gd name="T4" fmla="*/ 3 w 17"/>
                  <a:gd name="T5" fmla="*/ 6 h 15"/>
                  <a:gd name="T6" fmla="*/ 10 w 17"/>
                  <a:gd name="T7" fmla="*/ 1 h 15"/>
                  <a:gd name="T8" fmla="*/ 16 w 17"/>
                  <a:gd name="T9" fmla="*/ 1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5">
                    <a:moveTo>
                      <a:pt x="16" y="11"/>
                    </a:moveTo>
                    <a:cubicBezTo>
                      <a:pt x="14" y="15"/>
                      <a:pt x="11" y="14"/>
                      <a:pt x="7" y="14"/>
                    </a:cubicBezTo>
                    <a:cubicBezTo>
                      <a:pt x="2" y="14"/>
                      <a:pt x="0" y="11"/>
                      <a:pt x="3" y="6"/>
                    </a:cubicBezTo>
                    <a:cubicBezTo>
                      <a:pt x="4" y="3"/>
                      <a:pt x="6" y="0"/>
                      <a:pt x="10" y="1"/>
                    </a:cubicBezTo>
                    <a:cubicBezTo>
                      <a:pt x="16" y="2"/>
                      <a:pt x="17" y="6"/>
                      <a:pt x="16" y="11"/>
                    </a:cubicBezTo>
                    <a:close/>
                  </a:path>
                </a:pathLst>
              </a:cu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62" name="Freeform 666"/>
              <p:cNvSpPr>
                <a:spLocks/>
              </p:cNvSpPr>
              <p:nvPr userDrawn="1"/>
            </p:nvSpPr>
            <p:spPr bwMode="auto">
              <a:xfrm>
                <a:off x="5201" y="650"/>
                <a:ext cx="27" cy="25"/>
              </a:xfrm>
              <a:custGeom>
                <a:avLst/>
                <a:gdLst>
                  <a:gd name="T0" fmla="*/ 17 w 18"/>
                  <a:gd name="T1" fmla="*/ 17 h 17"/>
                  <a:gd name="T2" fmla="*/ 0 w 18"/>
                  <a:gd name="T3" fmla="*/ 5 h 17"/>
                  <a:gd name="T4" fmla="*/ 17 w 18"/>
                  <a:gd name="T5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" h="17">
                    <a:moveTo>
                      <a:pt x="17" y="17"/>
                    </a:moveTo>
                    <a:cubicBezTo>
                      <a:pt x="10" y="16"/>
                      <a:pt x="3" y="12"/>
                      <a:pt x="0" y="5"/>
                    </a:cubicBezTo>
                    <a:cubicBezTo>
                      <a:pt x="12" y="0"/>
                      <a:pt x="18" y="4"/>
                      <a:pt x="17" y="17"/>
                    </a:cubicBezTo>
                    <a:close/>
                  </a:path>
                </a:pathLst>
              </a:cu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63" name="Freeform 667"/>
              <p:cNvSpPr>
                <a:spLocks/>
              </p:cNvSpPr>
              <p:nvPr userDrawn="1"/>
            </p:nvSpPr>
            <p:spPr bwMode="auto">
              <a:xfrm>
                <a:off x="5436" y="1627"/>
                <a:ext cx="26" cy="27"/>
              </a:xfrm>
              <a:custGeom>
                <a:avLst/>
                <a:gdLst>
                  <a:gd name="T0" fmla="*/ 9 w 18"/>
                  <a:gd name="T1" fmla="*/ 13 h 18"/>
                  <a:gd name="T2" fmla="*/ 0 w 18"/>
                  <a:gd name="T3" fmla="*/ 10 h 18"/>
                  <a:gd name="T4" fmla="*/ 18 w 18"/>
                  <a:gd name="T5" fmla="*/ 0 h 18"/>
                  <a:gd name="T6" fmla="*/ 9 w 18"/>
                  <a:gd name="T7" fmla="*/ 13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8">
                    <a:moveTo>
                      <a:pt x="9" y="13"/>
                    </a:moveTo>
                    <a:cubicBezTo>
                      <a:pt x="6" y="11"/>
                      <a:pt x="1" y="18"/>
                      <a:pt x="0" y="10"/>
                    </a:cubicBezTo>
                    <a:cubicBezTo>
                      <a:pt x="5" y="5"/>
                      <a:pt x="10" y="0"/>
                      <a:pt x="18" y="0"/>
                    </a:cubicBezTo>
                    <a:cubicBezTo>
                      <a:pt x="18" y="7"/>
                      <a:pt x="18" y="13"/>
                      <a:pt x="9" y="13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64" name="Freeform 668"/>
              <p:cNvSpPr>
                <a:spLocks/>
              </p:cNvSpPr>
              <p:nvPr userDrawn="1"/>
            </p:nvSpPr>
            <p:spPr bwMode="auto">
              <a:xfrm>
                <a:off x="4965" y="931"/>
                <a:ext cx="47" cy="17"/>
              </a:xfrm>
              <a:custGeom>
                <a:avLst/>
                <a:gdLst>
                  <a:gd name="T0" fmla="*/ 32 w 32"/>
                  <a:gd name="T1" fmla="*/ 11 h 12"/>
                  <a:gd name="T2" fmla="*/ 0 w 32"/>
                  <a:gd name="T3" fmla="*/ 8 h 12"/>
                  <a:gd name="T4" fmla="*/ 32 w 32"/>
                  <a:gd name="T5" fmla="*/ 1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2" h="12">
                    <a:moveTo>
                      <a:pt x="32" y="11"/>
                    </a:moveTo>
                    <a:cubicBezTo>
                      <a:pt x="21" y="12"/>
                      <a:pt x="11" y="10"/>
                      <a:pt x="0" y="8"/>
                    </a:cubicBezTo>
                    <a:cubicBezTo>
                      <a:pt x="12" y="0"/>
                      <a:pt x="22" y="4"/>
                      <a:pt x="32" y="11"/>
                    </a:cubicBezTo>
                    <a:close/>
                  </a:path>
                </a:pathLst>
              </a:cu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65" name="Freeform 669"/>
              <p:cNvSpPr>
                <a:spLocks/>
              </p:cNvSpPr>
              <p:nvPr userDrawn="1"/>
            </p:nvSpPr>
            <p:spPr bwMode="auto">
              <a:xfrm>
                <a:off x="5356" y="711"/>
                <a:ext cx="21" cy="35"/>
              </a:xfrm>
              <a:custGeom>
                <a:avLst/>
                <a:gdLst>
                  <a:gd name="T0" fmla="*/ 7 w 14"/>
                  <a:gd name="T1" fmla="*/ 0 h 24"/>
                  <a:gd name="T2" fmla="*/ 10 w 14"/>
                  <a:gd name="T3" fmla="*/ 24 h 24"/>
                  <a:gd name="T4" fmla="*/ 7 w 14"/>
                  <a:gd name="T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" h="24">
                    <a:moveTo>
                      <a:pt x="7" y="0"/>
                    </a:moveTo>
                    <a:cubicBezTo>
                      <a:pt x="14" y="8"/>
                      <a:pt x="14" y="16"/>
                      <a:pt x="10" y="24"/>
                    </a:cubicBezTo>
                    <a:cubicBezTo>
                      <a:pt x="3" y="17"/>
                      <a:pt x="0" y="9"/>
                      <a:pt x="7" y="0"/>
                    </a:cubicBezTo>
                    <a:close/>
                  </a:path>
                </a:pathLst>
              </a:cu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66" name="Freeform 670"/>
              <p:cNvSpPr>
                <a:spLocks/>
              </p:cNvSpPr>
              <p:nvPr userDrawn="1"/>
            </p:nvSpPr>
            <p:spPr bwMode="auto">
              <a:xfrm>
                <a:off x="5130" y="436"/>
                <a:ext cx="23" cy="19"/>
              </a:xfrm>
              <a:custGeom>
                <a:avLst/>
                <a:gdLst>
                  <a:gd name="T0" fmla="*/ 6 w 15"/>
                  <a:gd name="T1" fmla="*/ 13 h 13"/>
                  <a:gd name="T2" fmla="*/ 1 w 15"/>
                  <a:gd name="T3" fmla="*/ 7 h 13"/>
                  <a:gd name="T4" fmla="*/ 9 w 15"/>
                  <a:gd name="T5" fmla="*/ 0 h 13"/>
                  <a:gd name="T6" fmla="*/ 14 w 15"/>
                  <a:gd name="T7" fmla="*/ 4 h 13"/>
                  <a:gd name="T8" fmla="*/ 6 w 15"/>
                  <a:gd name="T9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3">
                    <a:moveTo>
                      <a:pt x="6" y="13"/>
                    </a:moveTo>
                    <a:cubicBezTo>
                      <a:pt x="2" y="12"/>
                      <a:pt x="0" y="10"/>
                      <a:pt x="1" y="7"/>
                    </a:cubicBezTo>
                    <a:cubicBezTo>
                      <a:pt x="1" y="2"/>
                      <a:pt x="4" y="0"/>
                      <a:pt x="9" y="0"/>
                    </a:cubicBezTo>
                    <a:cubicBezTo>
                      <a:pt x="12" y="0"/>
                      <a:pt x="15" y="1"/>
                      <a:pt x="14" y="4"/>
                    </a:cubicBezTo>
                    <a:cubicBezTo>
                      <a:pt x="14" y="10"/>
                      <a:pt x="9" y="11"/>
                      <a:pt x="6" y="13"/>
                    </a:cubicBezTo>
                    <a:close/>
                  </a:path>
                </a:pathLst>
              </a:cu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67" name="Freeform 671"/>
              <p:cNvSpPr>
                <a:spLocks/>
              </p:cNvSpPr>
              <p:nvPr userDrawn="1"/>
            </p:nvSpPr>
            <p:spPr bwMode="auto">
              <a:xfrm>
                <a:off x="4995" y="2290"/>
                <a:ext cx="22" cy="31"/>
              </a:xfrm>
              <a:custGeom>
                <a:avLst/>
                <a:gdLst>
                  <a:gd name="T0" fmla="*/ 12 w 15"/>
                  <a:gd name="T1" fmla="*/ 0 h 21"/>
                  <a:gd name="T2" fmla="*/ 7 w 15"/>
                  <a:gd name="T3" fmla="*/ 21 h 21"/>
                  <a:gd name="T4" fmla="*/ 3 w 15"/>
                  <a:gd name="T5" fmla="*/ 19 h 21"/>
                  <a:gd name="T6" fmla="*/ 12 w 15"/>
                  <a:gd name="T7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21">
                    <a:moveTo>
                      <a:pt x="12" y="0"/>
                    </a:moveTo>
                    <a:cubicBezTo>
                      <a:pt x="15" y="10"/>
                      <a:pt x="13" y="16"/>
                      <a:pt x="7" y="21"/>
                    </a:cubicBezTo>
                    <a:cubicBezTo>
                      <a:pt x="7" y="21"/>
                      <a:pt x="3" y="20"/>
                      <a:pt x="3" y="19"/>
                    </a:cubicBezTo>
                    <a:cubicBezTo>
                      <a:pt x="0" y="10"/>
                      <a:pt x="9" y="8"/>
                      <a:pt x="12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68" name="Freeform 672"/>
              <p:cNvSpPr>
                <a:spLocks/>
              </p:cNvSpPr>
              <p:nvPr userDrawn="1"/>
            </p:nvSpPr>
            <p:spPr bwMode="auto">
              <a:xfrm>
                <a:off x="5510" y="2239"/>
                <a:ext cx="35" cy="39"/>
              </a:xfrm>
              <a:custGeom>
                <a:avLst/>
                <a:gdLst>
                  <a:gd name="T0" fmla="*/ 3 w 24"/>
                  <a:gd name="T1" fmla="*/ 0 h 27"/>
                  <a:gd name="T2" fmla="*/ 24 w 24"/>
                  <a:gd name="T3" fmla="*/ 27 h 27"/>
                  <a:gd name="T4" fmla="*/ 3 w 24"/>
                  <a:gd name="T5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" h="27">
                    <a:moveTo>
                      <a:pt x="3" y="0"/>
                    </a:moveTo>
                    <a:cubicBezTo>
                      <a:pt x="5" y="13"/>
                      <a:pt x="18" y="17"/>
                      <a:pt x="24" y="27"/>
                    </a:cubicBezTo>
                    <a:cubicBezTo>
                      <a:pt x="5" y="20"/>
                      <a:pt x="0" y="13"/>
                      <a:pt x="3" y="0"/>
                    </a:cubicBezTo>
                    <a:close/>
                  </a:path>
                </a:pathLst>
              </a:cu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69" name="Freeform 673"/>
              <p:cNvSpPr>
                <a:spLocks/>
              </p:cNvSpPr>
              <p:nvPr userDrawn="1"/>
            </p:nvSpPr>
            <p:spPr bwMode="auto">
              <a:xfrm>
                <a:off x="5310" y="2098"/>
                <a:ext cx="30" cy="28"/>
              </a:xfrm>
              <a:custGeom>
                <a:avLst/>
                <a:gdLst>
                  <a:gd name="T0" fmla="*/ 20 w 20"/>
                  <a:gd name="T1" fmla="*/ 1 h 19"/>
                  <a:gd name="T2" fmla="*/ 2 w 20"/>
                  <a:gd name="T3" fmla="*/ 19 h 19"/>
                  <a:gd name="T4" fmla="*/ 8 w 20"/>
                  <a:gd name="T5" fmla="*/ 4 h 19"/>
                  <a:gd name="T6" fmla="*/ 20 w 20"/>
                  <a:gd name="T7" fmla="*/ 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19">
                    <a:moveTo>
                      <a:pt x="20" y="1"/>
                    </a:moveTo>
                    <a:cubicBezTo>
                      <a:pt x="19" y="13"/>
                      <a:pt x="11" y="15"/>
                      <a:pt x="2" y="19"/>
                    </a:cubicBezTo>
                    <a:cubicBezTo>
                      <a:pt x="0" y="12"/>
                      <a:pt x="7" y="9"/>
                      <a:pt x="8" y="4"/>
                    </a:cubicBezTo>
                    <a:cubicBezTo>
                      <a:pt x="12" y="3"/>
                      <a:pt x="16" y="0"/>
                      <a:pt x="20" y="1"/>
                    </a:cubicBezTo>
                    <a:close/>
                  </a:path>
                </a:pathLst>
              </a:cu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70" name="Freeform 674"/>
              <p:cNvSpPr>
                <a:spLocks/>
              </p:cNvSpPr>
              <p:nvPr userDrawn="1"/>
            </p:nvSpPr>
            <p:spPr bwMode="auto">
              <a:xfrm>
                <a:off x="5549" y="2330"/>
                <a:ext cx="36" cy="21"/>
              </a:xfrm>
              <a:custGeom>
                <a:avLst/>
                <a:gdLst>
                  <a:gd name="T0" fmla="*/ 0 w 24"/>
                  <a:gd name="T1" fmla="*/ 13 h 14"/>
                  <a:gd name="T2" fmla="*/ 24 w 24"/>
                  <a:gd name="T3" fmla="*/ 1 h 14"/>
                  <a:gd name="T4" fmla="*/ 0 w 24"/>
                  <a:gd name="T5" fmla="*/ 13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" h="14">
                    <a:moveTo>
                      <a:pt x="0" y="13"/>
                    </a:moveTo>
                    <a:cubicBezTo>
                      <a:pt x="4" y="0"/>
                      <a:pt x="17" y="8"/>
                      <a:pt x="24" y="1"/>
                    </a:cubicBezTo>
                    <a:cubicBezTo>
                      <a:pt x="20" y="14"/>
                      <a:pt x="10" y="14"/>
                      <a:pt x="0" y="13"/>
                    </a:cubicBezTo>
                    <a:close/>
                  </a:path>
                </a:pathLst>
              </a:cu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71" name="Freeform 675"/>
              <p:cNvSpPr>
                <a:spLocks/>
              </p:cNvSpPr>
              <p:nvPr userDrawn="1"/>
            </p:nvSpPr>
            <p:spPr bwMode="auto">
              <a:xfrm>
                <a:off x="5086" y="1068"/>
                <a:ext cx="19" cy="27"/>
              </a:xfrm>
              <a:custGeom>
                <a:avLst/>
                <a:gdLst>
                  <a:gd name="T0" fmla="*/ 13 w 13"/>
                  <a:gd name="T1" fmla="*/ 12 h 18"/>
                  <a:gd name="T2" fmla="*/ 6 w 13"/>
                  <a:gd name="T3" fmla="*/ 16 h 18"/>
                  <a:gd name="T4" fmla="*/ 1 w 13"/>
                  <a:gd name="T5" fmla="*/ 0 h 18"/>
                  <a:gd name="T6" fmla="*/ 13 w 13"/>
                  <a:gd name="T7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" h="18">
                    <a:moveTo>
                      <a:pt x="13" y="12"/>
                    </a:moveTo>
                    <a:cubicBezTo>
                      <a:pt x="11" y="14"/>
                      <a:pt x="9" y="18"/>
                      <a:pt x="6" y="16"/>
                    </a:cubicBezTo>
                    <a:cubicBezTo>
                      <a:pt x="0" y="13"/>
                      <a:pt x="1" y="6"/>
                      <a:pt x="1" y="0"/>
                    </a:cubicBezTo>
                    <a:cubicBezTo>
                      <a:pt x="8" y="0"/>
                      <a:pt x="12" y="4"/>
                      <a:pt x="13" y="12"/>
                    </a:cubicBezTo>
                    <a:close/>
                  </a:path>
                </a:pathLst>
              </a:cu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72" name="Freeform 676"/>
              <p:cNvSpPr>
                <a:spLocks/>
              </p:cNvSpPr>
              <p:nvPr userDrawn="1"/>
            </p:nvSpPr>
            <p:spPr bwMode="auto">
              <a:xfrm>
                <a:off x="5511" y="392"/>
                <a:ext cx="22" cy="21"/>
              </a:xfrm>
              <a:custGeom>
                <a:avLst/>
                <a:gdLst>
                  <a:gd name="T0" fmla="*/ 14 w 15"/>
                  <a:gd name="T1" fmla="*/ 11 h 14"/>
                  <a:gd name="T2" fmla="*/ 11 w 15"/>
                  <a:gd name="T3" fmla="*/ 14 h 14"/>
                  <a:gd name="T4" fmla="*/ 8 w 15"/>
                  <a:gd name="T5" fmla="*/ 14 h 14"/>
                  <a:gd name="T6" fmla="*/ 0 w 15"/>
                  <a:gd name="T7" fmla="*/ 3 h 14"/>
                  <a:gd name="T8" fmla="*/ 5 w 15"/>
                  <a:gd name="T9" fmla="*/ 2 h 14"/>
                  <a:gd name="T10" fmla="*/ 14 w 15"/>
                  <a:gd name="T11" fmla="*/ 11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14">
                    <a:moveTo>
                      <a:pt x="14" y="11"/>
                    </a:moveTo>
                    <a:cubicBezTo>
                      <a:pt x="13" y="12"/>
                      <a:pt x="12" y="13"/>
                      <a:pt x="11" y="14"/>
                    </a:cubicBezTo>
                    <a:cubicBezTo>
                      <a:pt x="10" y="14"/>
                      <a:pt x="9" y="14"/>
                      <a:pt x="8" y="14"/>
                    </a:cubicBezTo>
                    <a:cubicBezTo>
                      <a:pt x="4" y="12"/>
                      <a:pt x="0" y="9"/>
                      <a:pt x="0" y="3"/>
                    </a:cubicBezTo>
                    <a:cubicBezTo>
                      <a:pt x="0" y="0"/>
                      <a:pt x="3" y="2"/>
                      <a:pt x="5" y="2"/>
                    </a:cubicBezTo>
                    <a:cubicBezTo>
                      <a:pt x="11" y="2"/>
                      <a:pt x="15" y="4"/>
                      <a:pt x="14" y="11"/>
                    </a:cubicBezTo>
                    <a:close/>
                  </a:path>
                </a:pathLst>
              </a:cu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73" name="Freeform 677"/>
              <p:cNvSpPr>
                <a:spLocks/>
              </p:cNvSpPr>
              <p:nvPr userDrawn="1"/>
            </p:nvSpPr>
            <p:spPr bwMode="auto">
              <a:xfrm>
                <a:off x="5197" y="975"/>
                <a:ext cx="25" cy="28"/>
              </a:xfrm>
              <a:custGeom>
                <a:avLst/>
                <a:gdLst>
                  <a:gd name="T0" fmla="*/ 17 w 17"/>
                  <a:gd name="T1" fmla="*/ 5 h 19"/>
                  <a:gd name="T2" fmla="*/ 17 w 17"/>
                  <a:gd name="T3" fmla="*/ 8 h 19"/>
                  <a:gd name="T4" fmla="*/ 0 w 17"/>
                  <a:gd name="T5" fmla="*/ 14 h 19"/>
                  <a:gd name="T6" fmla="*/ 3 w 17"/>
                  <a:gd name="T7" fmla="*/ 8 h 19"/>
                  <a:gd name="T8" fmla="*/ 17 w 17"/>
                  <a:gd name="T9" fmla="*/ 5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9">
                    <a:moveTo>
                      <a:pt x="17" y="5"/>
                    </a:moveTo>
                    <a:cubicBezTo>
                      <a:pt x="17" y="6"/>
                      <a:pt x="17" y="7"/>
                      <a:pt x="17" y="8"/>
                    </a:cubicBezTo>
                    <a:cubicBezTo>
                      <a:pt x="14" y="19"/>
                      <a:pt x="5" y="12"/>
                      <a:pt x="0" y="14"/>
                    </a:cubicBezTo>
                    <a:cubicBezTo>
                      <a:pt x="1" y="12"/>
                      <a:pt x="2" y="10"/>
                      <a:pt x="3" y="8"/>
                    </a:cubicBezTo>
                    <a:cubicBezTo>
                      <a:pt x="7" y="6"/>
                      <a:pt x="11" y="0"/>
                      <a:pt x="17" y="5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74" name="Freeform 678"/>
              <p:cNvSpPr>
                <a:spLocks/>
              </p:cNvSpPr>
              <p:nvPr userDrawn="1"/>
            </p:nvSpPr>
            <p:spPr bwMode="auto">
              <a:xfrm>
                <a:off x="5393" y="1998"/>
                <a:ext cx="37" cy="19"/>
              </a:xfrm>
              <a:custGeom>
                <a:avLst/>
                <a:gdLst>
                  <a:gd name="T0" fmla="*/ 0 w 25"/>
                  <a:gd name="T1" fmla="*/ 6 h 13"/>
                  <a:gd name="T2" fmla="*/ 18 w 25"/>
                  <a:gd name="T3" fmla="*/ 7 h 13"/>
                  <a:gd name="T4" fmla="*/ 14 w 25"/>
                  <a:gd name="T5" fmla="*/ 0 h 13"/>
                  <a:gd name="T6" fmla="*/ 24 w 25"/>
                  <a:gd name="T7" fmla="*/ 8 h 13"/>
                  <a:gd name="T8" fmla="*/ 12 w 25"/>
                  <a:gd name="T9" fmla="*/ 12 h 13"/>
                  <a:gd name="T10" fmla="*/ 0 w 25"/>
                  <a:gd name="T11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" h="13">
                    <a:moveTo>
                      <a:pt x="0" y="6"/>
                    </a:moveTo>
                    <a:cubicBezTo>
                      <a:pt x="6" y="6"/>
                      <a:pt x="12" y="7"/>
                      <a:pt x="18" y="7"/>
                    </a:cubicBezTo>
                    <a:cubicBezTo>
                      <a:pt x="17" y="5"/>
                      <a:pt x="16" y="2"/>
                      <a:pt x="14" y="0"/>
                    </a:cubicBezTo>
                    <a:cubicBezTo>
                      <a:pt x="19" y="0"/>
                      <a:pt x="25" y="2"/>
                      <a:pt x="24" y="8"/>
                    </a:cubicBezTo>
                    <a:cubicBezTo>
                      <a:pt x="23" y="13"/>
                      <a:pt x="16" y="12"/>
                      <a:pt x="12" y="12"/>
                    </a:cubicBezTo>
                    <a:cubicBezTo>
                      <a:pt x="7" y="12"/>
                      <a:pt x="3" y="10"/>
                      <a:pt x="0" y="6"/>
                    </a:cubicBezTo>
                    <a:close/>
                  </a:path>
                </a:pathLst>
              </a:cu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75" name="Freeform 679"/>
              <p:cNvSpPr>
                <a:spLocks/>
              </p:cNvSpPr>
              <p:nvPr userDrawn="1"/>
            </p:nvSpPr>
            <p:spPr bwMode="auto">
              <a:xfrm>
                <a:off x="5414" y="2402"/>
                <a:ext cx="31" cy="40"/>
              </a:xfrm>
              <a:custGeom>
                <a:avLst/>
                <a:gdLst>
                  <a:gd name="T0" fmla="*/ 0 w 21"/>
                  <a:gd name="T1" fmla="*/ 21 h 27"/>
                  <a:gd name="T2" fmla="*/ 10 w 21"/>
                  <a:gd name="T3" fmla="*/ 10 h 27"/>
                  <a:gd name="T4" fmla="*/ 21 w 21"/>
                  <a:gd name="T5" fmla="*/ 0 h 27"/>
                  <a:gd name="T6" fmla="*/ 14 w 21"/>
                  <a:gd name="T7" fmla="*/ 14 h 27"/>
                  <a:gd name="T8" fmla="*/ 0 w 21"/>
                  <a:gd name="T9" fmla="*/ 2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27">
                    <a:moveTo>
                      <a:pt x="0" y="21"/>
                    </a:moveTo>
                    <a:cubicBezTo>
                      <a:pt x="7" y="21"/>
                      <a:pt x="8" y="14"/>
                      <a:pt x="10" y="10"/>
                    </a:cubicBezTo>
                    <a:cubicBezTo>
                      <a:pt x="13" y="5"/>
                      <a:pt x="14" y="0"/>
                      <a:pt x="21" y="0"/>
                    </a:cubicBezTo>
                    <a:cubicBezTo>
                      <a:pt x="18" y="5"/>
                      <a:pt x="16" y="9"/>
                      <a:pt x="14" y="14"/>
                    </a:cubicBezTo>
                    <a:cubicBezTo>
                      <a:pt x="13" y="21"/>
                      <a:pt x="9" y="27"/>
                      <a:pt x="0" y="21"/>
                    </a:cubicBezTo>
                    <a:close/>
                  </a:path>
                </a:pathLst>
              </a:cu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76" name="Freeform 680"/>
              <p:cNvSpPr>
                <a:spLocks/>
              </p:cNvSpPr>
              <p:nvPr userDrawn="1"/>
            </p:nvSpPr>
            <p:spPr bwMode="auto">
              <a:xfrm>
                <a:off x="5263" y="2027"/>
                <a:ext cx="28" cy="20"/>
              </a:xfrm>
              <a:custGeom>
                <a:avLst/>
                <a:gdLst>
                  <a:gd name="T0" fmla="*/ 0 w 19"/>
                  <a:gd name="T1" fmla="*/ 2 h 13"/>
                  <a:gd name="T2" fmla="*/ 17 w 19"/>
                  <a:gd name="T3" fmla="*/ 7 h 13"/>
                  <a:gd name="T4" fmla="*/ 15 w 19"/>
                  <a:gd name="T5" fmla="*/ 12 h 13"/>
                  <a:gd name="T6" fmla="*/ 0 w 19"/>
                  <a:gd name="T7" fmla="*/ 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13">
                    <a:moveTo>
                      <a:pt x="0" y="2"/>
                    </a:moveTo>
                    <a:cubicBezTo>
                      <a:pt x="8" y="0"/>
                      <a:pt x="13" y="2"/>
                      <a:pt x="17" y="7"/>
                    </a:cubicBezTo>
                    <a:cubicBezTo>
                      <a:pt x="19" y="9"/>
                      <a:pt x="17" y="11"/>
                      <a:pt x="15" y="12"/>
                    </a:cubicBezTo>
                    <a:cubicBezTo>
                      <a:pt x="7" y="13"/>
                      <a:pt x="5" y="6"/>
                      <a:pt x="0" y="2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77" name="Freeform 681"/>
              <p:cNvSpPr>
                <a:spLocks/>
              </p:cNvSpPr>
              <p:nvPr userDrawn="1"/>
            </p:nvSpPr>
            <p:spPr bwMode="auto">
              <a:xfrm>
                <a:off x="5485" y="1304"/>
                <a:ext cx="16" cy="27"/>
              </a:xfrm>
              <a:custGeom>
                <a:avLst/>
                <a:gdLst>
                  <a:gd name="T0" fmla="*/ 11 w 11"/>
                  <a:gd name="T1" fmla="*/ 5 h 18"/>
                  <a:gd name="T2" fmla="*/ 0 w 11"/>
                  <a:gd name="T3" fmla="*/ 11 h 18"/>
                  <a:gd name="T4" fmla="*/ 8 w 11"/>
                  <a:gd name="T5" fmla="*/ 1 h 18"/>
                  <a:gd name="T6" fmla="*/ 11 w 11"/>
                  <a:gd name="T7" fmla="*/ 5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18">
                    <a:moveTo>
                      <a:pt x="11" y="5"/>
                    </a:moveTo>
                    <a:cubicBezTo>
                      <a:pt x="10" y="12"/>
                      <a:pt x="8" y="18"/>
                      <a:pt x="0" y="11"/>
                    </a:cubicBezTo>
                    <a:cubicBezTo>
                      <a:pt x="0" y="6"/>
                      <a:pt x="3" y="2"/>
                      <a:pt x="8" y="1"/>
                    </a:cubicBezTo>
                    <a:cubicBezTo>
                      <a:pt x="11" y="0"/>
                      <a:pt x="11" y="3"/>
                      <a:pt x="11" y="5"/>
                    </a:cubicBezTo>
                    <a:close/>
                  </a:path>
                </a:pathLst>
              </a:cu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78" name="Freeform 682"/>
              <p:cNvSpPr>
                <a:spLocks/>
              </p:cNvSpPr>
              <p:nvPr userDrawn="1"/>
            </p:nvSpPr>
            <p:spPr bwMode="auto">
              <a:xfrm>
                <a:off x="5496" y="1641"/>
                <a:ext cx="14" cy="59"/>
              </a:xfrm>
              <a:custGeom>
                <a:avLst/>
                <a:gdLst>
                  <a:gd name="T0" fmla="*/ 4 w 9"/>
                  <a:gd name="T1" fmla="*/ 40 h 40"/>
                  <a:gd name="T2" fmla="*/ 0 w 9"/>
                  <a:gd name="T3" fmla="*/ 40 h 40"/>
                  <a:gd name="T4" fmla="*/ 1 w 9"/>
                  <a:gd name="T5" fmla="*/ 0 h 40"/>
                  <a:gd name="T6" fmla="*/ 6 w 9"/>
                  <a:gd name="T7" fmla="*/ 3 h 40"/>
                  <a:gd name="T8" fmla="*/ 4 w 9"/>
                  <a:gd name="T9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40">
                    <a:moveTo>
                      <a:pt x="4" y="40"/>
                    </a:moveTo>
                    <a:cubicBezTo>
                      <a:pt x="3" y="40"/>
                      <a:pt x="2" y="40"/>
                      <a:pt x="0" y="40"/>
                    </a:cubicBezTo>
                    <a:cubicBezTo>
                      <a:pt x="4" y="27"/>
                      <a:pt x="5" y="13"/>
                      <a:pt x="1" y="0"/>
                    </a:cubicBezTo>
                    <a:cubicBezTo>
                      <a:pt x="3" y="1"/>
                      <a:pt x="4" y="2"/>
                      <a:pt x="6" y="3"/>
                    </a:cubicBezTo>
                    <a:cubicBezTo>
                      <a:pt x="5" y="15"/>
                      <a:pt x="9" y="28"/>
                      <a:pt x="4" y="40"/>
                    </a:cubicBezTo>
                    <a:close/>
                  </a:path>
                </a:pathLst>
              </a:custGeom>
              <a:solidFill>
                <a:srgbClr val="7D96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79" name="Freeform 683"/>
              <p:cNvSpPr>
                <a:spLocks/>
              </p:cNvSpPr>
              <p:nvPr userDrawn="1"/>
            </p:nvSpPr>
            <p:spPr bwMode="auto">
              <a:xfrm>
                <a:off x="5397" y="2501"/>
                <a:ext cx="43" cy="24"/>
              </a:xfrm>
              <a:custGeom>
                <a:avLst/>
                <a:gdLst>
                  <a:gd name="T0" fmla="*/ 29 w 29"/>
                  <a:gd name="T1" fmla="*/ 12 h 16"/>
                  <a:gd name="T2" fmla="*/ 0 w 29"/>
                  <a:gd name="T3" fmla="*/ 5 h 16"/>
                  <a:gd name="T4" fmla="*/ 29 w 29"/>
                  <a:gd name="T5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9" h="16">
                    <a:moveTo>
                      <a:pt x="29" y="12"/>
                    </a:moveTo>
                    <a:cubicBezTo>
                      <a:pt x="19" y="8"/>
                      <a:pt x="8" y="16"/>
                      <a:pt x="0" y="5"/>
                    </a:cubicBezTo>
                    <a:cubicBezTo>
                      <a:pt x="9" y="8"/>
                      <a:pt x="21" y="0"/>
                      <a:pt x="29" y="12"/>
                    </a:cubicBezTo>
                    <a:close/>
                  </a:path>
                </a:pathLst>
              </a:cu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80" name="Freeform 684"/>
              <p:cNvSpPr>
                <a:spLocks/>
              </p:cNvSpPr>
              <p:nvPr userDrawn="1"/>
            </p:nvSpPr>
            <p:spPr bwMode="auto">
              <a:xfrm>
                <a:off x="5340" y="421"/>
                <a:ext cx="27" cy="29"/>
              </a:xfrm>
              <a:custGeom>
                <a:avLst/>
                <a:gdLst>
                  <a:gd name="T0" fmla="*/ 18 w 18"/>
                  <a:gd name="T1" fmla="*/ 12 h 19"/>
                  <a:gd name="T2" fmla="*/ 0 w 18"/>
                  <a:gd name="T3" fmla="*/ 18 h 19"/>
                  <a:gd name="T4" fmla="*/ 18 w 18"/>
                  <a:gd name="T5" fmla="*/ 1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" h="19">
                    <a:moveTo>
                      <a:pt x="18" y="12"/>
                    </a:moveTo>
                    <a:cubicBezTo>
                      <a:pt x="13" y="18"/>
                      <a:pt x="7" y="19"/>
                      <a:pt x="0" y="18"/>
                    </a:cubicBezTo>
                    <a:cubicBezTo>
                      <a:pt x="4" y="11"/>
                      <a:pt x="7" y="0"/>
                      <a:pt x="18" y="12"/>
                    </a:cubicBezTo>
                    <a:close/>
                  </a:path>
                </a:pathLst>
              </a:cu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81" name="Freeform 685"/>
              <p:cNvSpPr>
                <a:spLocks/>
              </p:cNvSpPr>
              <p:nvPr userDrawn="1"/>
            </p:nvSpPr>
            <p:spPr bwMode="auto">
              <a:xfrm>
                <a:off x="5358" y="779"/>
                <a:ext cx="19" cy="31"/>
              </a:xfrm>
              <a:custGeom>
                <a:avLst/>
                <a:gdLst>
                  <a:gd name="T0" fmla="*/ 6 w 13"/>
                  <a:gd name="T1" fmla="*/ 0 h 21"/>
                  <a:gd name="T2" fmla="*/ 12 w 13"/>
                  <a:gd name="T3" fmla="*/ 21 h 21"/>
                  <a:gd name="T4" fmla="*/ 6 w 13"/>
                  <a:gd name="T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" h="21">
                    <a:moveTo>
                      <a:pt x="6" y="0"/>
                    </a:moveTo>
                    <a:cubicBezTo>
                      <a:pt x="13" y="5"/>
                      <a:pt x="12" y="13"/>
                      <a:pt x="12" y="21"/>
                    </a:cubicBezTo>
                    <a:cubicBezTo>
                      <a:pt x="0" y="16"/>
                      <a:pt x="1" y="8"/>
                      <a:pt x="6" y="0"/>
                    </a:cubicBezTo>
                    <a:close/>
                  </a:path>
                </a:pathLst>
              </a:cu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82" name="Freeform 686"/>
              <p:cNvSpPr>
                <a:spLocks/>
              </p:cNvSpPr>
              <p:nvPr userDrawn="1"/>
            </p:nvSpPr>
            <p:spPr bwMode="auto">
              <a:xfrm>
                <a:off x="5336" y="1929"/>
                <a:ext cx="23" cy="20"/>
              </a:xfrm>
              <a:custGeom>
                <a:avLst/>
                <a:gdLst>
                  <a:gd name="T0" fmla="*/ 9 w 16"/>
                  <a:gd name="T1" fmla="*/ 14 h 14"/>
                  <a:gd name="T2" fmla="*/ 0 w 16"/>
                  <a:gd name="T3" fmla="*/ 5 h 14"/>
                  <a:gd name="T4" fmla="*/ 13 w 16"/>
                  <a:gd name="T5" fmla="*/ 5 h 14"/>
                  <a:gd name="T6" fmla="*/ 9 w 16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14">
                    <a:moveTo>
                      <a:pt x="9" y="14"/>
                    </a:moveTo>
                    <a:cubicBezTo>
                      <a:pt x="3" y="14"/>
                      <a:pt x="4" y="7"/>
                      <a:pt x="0" y="5"/>
                    </a:cubicBezTo>
                    <a:cubicBezTo>
                      <a:pt x="4" y="0"/>
                      <a:pt x="9" y="0"/>
                      <a:pt x="13" y="5"/>
                    </a:cubicBezTo>
                    <a:cubicBezTo>
                      <a:pt x="16" y="9"/>
                      <a:pt x="13" y="12"/>
                      <a:pt x="9" y="14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83" name="Freeform 687"/>
              <p:cNvSpPr>
                <a:spLocks/>
              </p:cNvSpPr>
              <p:nvPr userDrawn="1"/>
            </p:nvSpPr>
            <p:spPr bwMode="auto">
              <a:xfrm>
                <a:off x="5552" y="2371"/>
                <a:ext cx="20" cy="24"/>
              </a:xfrm>
              <a:custGeom>
                <a:avLst/>
                <a:gdLst>
                  <a:gd name="T0" fmla="*/ 0 w 13"/>
                  <a:gd name="T1" fmla="*/ 0 h 16"/>
                  <a:gd name="T2" fmla="*/ 13 w 13"/>
                  <a:gd name="T3" fmla="*/ 12 h 16"/>
                  <a:gd name="T4" fmla="*/ 9 w 13"/>
                  <a:gd name="T5" fmla="*/ 16 h 16"/>
                  <a:gd name="T6" fmla="*/ 0 w 13"/>
                  <a:gd name="T7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" h="16">
                    <a:moveTo>
                      <a:pt x="0" y="0"/>
                    </a:moveTo>
                    <a:cubicBezTo>
                      <a:pt x="9" y="3"/>
                      <a:pt x="13" y="5"/>
                      <a:pt x="13" y="12"/>
                    </a:cubicBezTo>
                    <a:cubicBezTo>
                      <a:pt x="13" y="14"/>
                      <a:pt x="10" y="16"/>
                      <a:pt x="9" y="16"/>
                    </a:cubicBezTo>
                    <a:cubicBezTo>
                      <a:pt x="3" y="13"/>
                      <a:pt x="4" y="7"/>
                      <a:pt x="0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84" name="Freeform 688"/>
              <p:cNvSpPr>
                <a:spLocks/>
              </p:cNvSpPr>
              <p:nvPr userDrawn="1"/>
            </p:nvSpPr>
            <p:spPr bwMode="auto">
              <a:xfrm>
                <a:off x="5570" y="1864"/>
                <a:ext cx="22" cy="35"/>
              </a:xfrm>
              <a:custGeom>
                <a:avLst/>
                <a:gdLst>
                  <a:gd name="T0" fmla="*/ 15 w 15"/>
                  <a:gd name="T1" fmla="*/ 0 h 24"/>
                  <a:gd name="T2" fmla="*/ 4 w 15"/>
                  <a:gd name="T3" fmla="*/ 24 h 24"/>
                  <a:gd name="T4" fmla="*/ 15 w 15"/>
                  <a:gd name="T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" h="24">
                    <a:moveTo>
                      <a:pt x="15" y="0"/>
                    </a:moveTo>
                    <a:cubicBezTo>
                      <a:pt x="10" y="8"/>
                      <a:pt x="11" y="18"/>
                      <a:pt x="4" y="24"/>
                    </a:cubicBezTo>
                    <a:cubicBezTo>
                      <a:pt x="5" y="15"/>
                      <a:pt x="0" y="3"/>
                      <a:pt x="15" y="0"/>
                    </a:cubicBezTo>
                    <a:close/>
                  </a:path>
                </a:pathLst>
              </a:cu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85" name="Freeform 689"/>
              <p:cNvSpPr>
                <a:spLocks/>
              </p:cNvSpPr>
              <p:nvPr userDrawn="1"/>
            </p:nvSpPr>
            <p:spPr bwMode="auto">
              <a:xfrm>
                <a:off x="5225" y="439"/>
                <a:ext cx="23" cy="37"/>
              </a:xfrm>
              <a:custGeom>
                <a:avLst/>
                <a:gdLst>
                  <a:gd name="T0" fmla="*/ 7 w 16"/>
                  <a:gd name="T1" fmla="*/ 25 h 25"/>
                  <a:gd name="T2" fmla="*/ 1 w 16"/>
                  <a:gd name="T3" fmla="*/ 18 h 25"/>
                  <a:gd name="T4" fmla="*/ 1 w 16"/>
                  <a:gd name="T5" fmla="*/ 3 h 25"/>
                  <a:gd name="T6" fmla="*/ 16 w 16"/>
                  <a:gd name="T7" fmla="*/ 3 h 25"/>
                  <a:gd name="T8" fmla="*/ 7 w 16"/>
                  <a:gd name="T9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25">
                    <a:moveTo>
                      <a:pt x="7" y="25"/>
                    </a:moveTo>
                    <a:cubicBezTo>
                      <a:pt x="4" y="23"/>
                      <a:pt x="2" y="21"/>
                      <a:pt x="1" y="18"/>
                    </a:cubicBezTo>
                    <a:cubicBezTo>
                      <a:pt x="1" y="13"/>
                      <a:pt x="1" y="8"/>
                      <a:pt x="1" y="3"/>
                    </a:cubicBezTo>
                    <a:cubicBezTo>
                      <a:pt x="6" y="0"/>
                      <a:pt x="11" y="0"/>
                      <a:pt x="16" y="3"/>
                    </a:cubicBezTo>
                    <a:cubicBezTo>
                      <a:pt x="10" y="9"/>
                      <a:pt x="0" y="13"/>
                      <a:pt x="7" y="25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86" name="Freeform 690"/>
              <p:cNvSpPr>
                <a:spLocks/>
              </p:cNvSpPr>
              <p:nvPr userDrawn="1"/>
            </p:nvSpPr>
            <p:spPr bwMode="auto">
              <a:xfrm>
                <a:off x="5322" y="2087"/>
                <a:ext cx="18" cy="23"/>
              </a:xfrm>
              <a:custGeom>
                <a:avLst/>
                <a:gdLst>
                  <a:gd name="T0" fmla="*/ 12 w 12"/>
                  <a:gd name="T1" fmla="*/ 9 h 16"/>
                  <a:gd name="T2" fmla="*/ 0 w 12"/>
                  <a:gd name="T3" fmla="*/ 12 h 16"/>
                  <a:gd name="T4" fmla="*/ 5 w 12"/>
                  <a:gd name="T5" fmla="*/ 1 h 16"/>
                  <a:gd name="T6" fmla="*/ 12 w 12"/>
                  <a:gd name="T7" fmla="*/ 9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6">
                    <a:moveTo>
                      <a:pt x="12" y="9"/>
                    </a:moveTo>
                    <a:cubicBezTo>
                      <a:pt x="9" y="13"/>
                      <a:pt x="5" y="16"/>
                      <a:pt x="0" y="12"/>
                    </a:cubicBezTo>
                    <a:cubicBezTo>
                      <a:pt x="0" y="8"/>
                      <a:pt x="0" y="2"/>
                      <a:pt x="5" y="1"/>
                    </a:cubicBezTo>
                    <a:cubicBezTo>
                      <a:pt x="11" y="0"/>
                      <a:pt x="12" y="5"/>
                      <a:pt x="12" y="9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87" name="Freeform 691"/>
              <p:cNvSpPr>
                <a:spLocks/>
              </p:cNvSpPr>
              <p:nvPr userDrawn="1"/>
            </p:nvSpPr>
            <p:spPr bwMode="auto">
              <a:xfrm>
                <a:off x="5569" y="1534"/>
                <a:ext cx="17" cy="58"/>
              </a:xfrm>
              <a:custGeom>
                <a:avLst/>
                <a:gdLst>
                  <a:gd name="T0" fmla="*/ 11 w 12"/>
                  <a:gd name="T1" fmla="*/ 39 h 39"/>
                  <a:gd name="T2" fmla="*/ 8 w 12"/>
                  <a:gd name="T3" fmla="*/ 39 h 39"/>
                  <a:gd name="T4" fmla="*/ 2 w 12"/>
                  <a:gd name="T5" fmla="*/ 0 h 39"/>
                  <a:gd name="T6" fmla="*/ 5 w 12"/>
                  <a:gd name="T7" fmla="*/ 3 h 39"/>
                  <a:gd name="T8" fmla="*/ 11 w 12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39">
                    <a:moveTo>
                      <a:pt x="11" y="39"/>
                    </a:moveTo>
                    <a:cubicBezTo>
                      <a:pt x="10" y="39"/>
                      <a:pt x="9" y="39"/>
                      <a:pt x="8" y="39"/>
                    </a:cubicBezTo>
                    <a:cubicBezTo>
                      <a:pt x="0" y="27"/>
                      <a:pt x="2" y="13"/>
                      <a:pt x="2" y="0"/>
                    </a:cubicBezTo>
                    <a:cubicBezTo>
                      <a:pt x="3" y="1"/>
                      <a:pt x="4" y="2"/>
                      <a:pt x="5" y="3"/>
                    </a:cubicBezTo>
                    <a:cubicBezTo>
                      <a:pt x="3" y="16"/>
                      <a:pt x="12" y="27"/>
                      <a:pt x="11" y="39"/>
                    </a:cubicBezTo>
                    <a:close/>
                  </a:path>
                </a:pathLst>
              </a:cu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88" name="Freeform 692"/>
              <p:cNvSpPr>
                <a:spLocks/>
              </p:cNvSpPr>
              <p:nvPr userDrawn="1"/>
            </p:nvSpPr>
            <p:spPr bwMode="auto">
              <a:xfrm>
                <a:off x="5201" y="2870"/>
                <a:ext cx="25" cy="28"/>
              </a:xfrm>
              <a:custGeom>
                <a:avLst/>
                <a:gdLst>
                  <a:gd name="T0" fmla="*/ 14 w 17"/>
                  <a:gd name="T1" fmla="*/ 0 h 19"/>
                  <a:gd name="T2" fmla="*/ 17 w 17"/>
                  <a:gd name="T3" fmla="*/ 2 h 19"/>
                  <a:gd name="T4" fmla="*/ 0 w 17"/>
                  <a:gd name="T5" fmla="*/ 19 h 19"/>
                  <a:gd name="T6" fmla="*/ 14 w 17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" h="19">
                    <a:moveTo>
                      <a:pt x="14" y="0"/>
                    </a:moveTo>
                    <a:cubicBezTo>
                      <a:pt x="15" y="1"/>
                      <a:pt x="16" y="1"/>
                      <a:pt x="17" y="2"/>
                    </a:cubicBezTo>
                    <a:cubicBezTo>
                      <a:pt x="15" y="11"/>
                      <a:pt x="9" y="16"/>
                      <a:pt x="0" y="19"/>
                    </a:cubicBezTo>
                    <a:cubicBezTo>
                      <a:pt x="5" y="12"/>
                      <a:pt x="10" y="6"/>
                      <a:pt x="14" y="0"/>
                    </a:cubicBezTo>
                    <a:close/>
                  </a:path>
                </a:pathLst>
              </a:custGeom>
              <a:solidFill>
                <a:srgbClr val="78A9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89" name="Freeform 693"/>
              <p:cNvSpPr>
                <a:spLocks/>
              </p:cNvSpPr>
              <p:nvPr userDrawn="1"/>
            </p:nvSpPr>
            <p:spPr bwMode="auto">
              <a:xfrm>
                <a:off x="5440" y="141"/>
                <a:ext cx="21" cy="37"/>
              </a:xfrm>
              <a:custGeom>
                <a:avLst/>
                <a:gdLst>
                  <a:gd name="T0" fmla="*/ 4 w 14"/>
                  <a:gd name="T1" fmla="*/ 25 h 25"/>
                  <a:gd name="T2" fmla="*/ 0 w 14"/>
                  <a:gd name="T3" fmla="*/ 19 h 25"/>
                  <a:gd name="T4" fmla="*/ 14 w 14"/>
                  <a:gd name="T5" fmla="*/ 0 h 25"/>
                  <a:gd name="T6" fmla="*/ 4 w 14"/>
                  <a:gd name="T7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25">
                    <a:moveTo>
                      <a:pt x="4" y="25"/>
                    </a:moveTo>
                    <a:cubicBezTo>
                      <a:pt x="3" y="23"/>
                      <a:pt x="4" y="20"/>
                      <a:pt x="0" y="19"/>
                    </a:cubicBezTo>
                    <a:cubicBezTo>
                      <a:pt x="1" y="10"/>
                      <a:pt x="8" y="6"/>
                      <a:pt x="14" y="0"/>
                    </a:cubicBezTo>
                    <a:cubicBezTo>
                      <a:pt x="11" y="8"/>
                      <a:pt x="7" y="17"/>
                      <a:pt x="4" y="25"/>
                    </a:cubicBezTo>
                    <a:close/>
                  </a:path>
                </a:pathLst>
              </a:custGeom>
              <a:solidFill>
                <a:srgbClr val="7D9F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90" name="Freeform 694"/>
              <p:cNvSpPr>
                <a:spLocks/>
              </p:cNvSpPr>
              <p:nvPr userDrawn="1"/>
            </p:nvSpPr>
            <p:spPr bwMode="auto">
              <a:xfrm>
                <a:off x="4869" y="881"/>
                <a:ext cx="18" cy="22"/>
              </a:xfrm>
              <a:custGeom>
                <a:avLst/>
                <a:gdLst>
                  <a:gd name="T0" fmla="*/ 0 w 12"/>
                  <a:gd name="T1" fmla="*/ 6 h 15"/>
                  <a:gd name="T2" fmla="*/ 12 w 12"/>
                  <a:gd name="T3" fmla="*/ 6 h 15"/>
                  <a:gd name="T4" fmla="*/ 9 w 12"/>
                  <a:gd name="T5" fmla="*/ 15 h 15"/>
                  <a:gd name="T6" fmla="*/ 0 w 12"/>
                  <a:gd name="T7" fmla="*/ 15 h 15"/>
                  <a:gd name="T8" fmla="*/ 0 w 12"/>
                  <a:gd name="T9" fmla="*/ 6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5">
                    <a:moveTo>
                      <a:pt x="0" y="6"/>
                    </a:moveTo>
                    <a:cubicBezTo>
                      <a:pt x="4" y="4"/>
                      <a:pt x="8" y="0"/>
                      <a:pt x="12" y="6"/>
                    </a:cubicBezTo>
                    <a:cubicBezTo>
                      <a:pt x="11" y="9"/>
                      <a:pt x="10" y="12"/>
                      <a:pt x="9" y="15"/>
                    </a:cubicBezTo>
                    <a:cubicBezTo>
                      <a:pt x="6" y="15"/>
                      <a:pt x="3" y="15"/>
                      <a:pt x="0" y="15"/>
                    </a:cubicBezTo>
                    <a:cubicBezTo>
                      <a:pt x="0" y="12"/>
                      <a:pt x="0" y="9"/>
                      <a:pt x="0" y="6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91" name="Freeform 695"/>
              <p:cNvSpPr>
                <a:spLocks/>
              </p:cNvSpPr>
              <p:nvPr userDrawn="1"/>
            </p:nvSpPr>
            <p:spPr bwMode="auto">
              <a:xfrm>
                <a:off x="4947" y="2789"/>
                <a:ext cx="20" cy="41"/>
              </a:xfrm>
              <a:custGeom>
                <a:avLst/>
                <a:gdLst>
                  <a:gd name="T0" fmla="*/ 0 w 13"/>
                  <a:gd name="T1" fmla="*/ 6 h 28"/>
                  <a:gd name="T2" fmla="*/ 4 w 13"/>
                  <a:gd name="T3" fmla="*/ 0 h 28"/>
                  <a:gd name="T4" fmla="*/ 13 w 13"/>
                  <a:gd name="T5" fmla="*/ 28 h 28"/>
                  <a:gd name="T6" fmla="*/ 0 w 13"/>
                  <a:gd name="T7" fmla="*/ 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" h="28">
                    <a:moveTo>
                      <a:pt x="0" y="6"/>
                    </a:moveTo>
                    <a:cubicBezTo>
                      <a:pt x="3" y="5"/>
                      <a:pt x="2" y="2"/>
                      <a:pt x="4" y="0"/>
                    </a:cubicBezTo>
                    <a:cubicBezTo>
                      <a:pt x="7" y="9"/>
                      <a:pt x="10" y="19"/>
                      <a:pt x="13" y="28"/>
                    </a:cubicBezTo>
                    <a:cubicBezTo>
                      <a:pt x="4" y="23"/>
                      <a:pt x="2" y="15"/>
                      <a:pt x="0" y="6"/>
                    </a:cubicBezTo>
                    <a:close/>
                  </a:path>
                </a:pathLst>
              </a:custGeom>
              <a:solidFill>
                <a:srgbClr val="88AA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92" name="Freeform 696"/>
              <p:cNvSpPr>
                <a:spLocks/>
              </p:cNvSpPr>
              <p:nvPr userDrawn="1"/>
            </p:nvSpPr>
            <p:spPr bwMode="auto">
              <a:xfrm>
                <a:off x="5119" y="2187"/>
                <a:ext cx="23" cy="18"/>
              </a:xfrm>
              <a:custGeom>
                <a:avLst/>
                <a:gdLst>
                  <a:gd name="T0" fmla="*/ 16 w 16"/>
                  <a:gd name="T1" fmla="*/ 7 h 12"/>
                  <a:gd name="T2" fmla="*/ 2 w 16"/>
                  <a:gd name="T3" fmla="*/ 8 h 12"/>
                  <a:gd name="T4" fmla="*/ 2 w 16"/>
                  <a:gd name="T5" fmla="*/ 3 h 12"/>
                  <a:gd name="T6" fmla="*/ 16 w 16"/>
                  <a:gd name="T7" fmla="*/ 7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12">
                    <a:moveTo>
                      <a:pt x="16" y="7"/>
                    </a:moveTo>
                    <a:cubicBezTo>
                      <a:pt x="10" y="12"/>
                      <a:pt x="6" y="11"/>
                      <a:pt x="2" y="8"/>
                    </a:cubicBezTo>
                    <a:cubicBezTo>
                      <a:pt x="0" y="6"/>
                      <a:pt x="0" y="4"/>
                      <a:pt x="2" y="3"/>
                    </a:cubicBezTo>
                    <a:cubicBezTo>
                      <a:pt x="7" y="0"/>
                      <a:pt x="11" y="2"/>
                      <a:pt x="16" y="7"/>
                    </a:cubicBezTo>
                    <a:close/>
                  </a:path>
                </a:pathLst>
              </a:cu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93" name="Freeform 697"/>
              <p:cNvSpPr>
                <a:spLocks/>
              </p:cNvSpPr>
              <p:nvPr userDrawn="1"/>
            </p:nvSpPr>
            <p:spPr bwMode="auto">
              <a:xfrm>
                <a:off x="5271" y="556"/>
                <a:ext cx="16" cy="16"/>
              </a:xfrm>
              <a:custGeom>
                <a:avLst/>
                <a:gdLst>
                  <a:gd name="T0" fmla="*/ 11 w 11"/>
                  <a:gd name="T1" fmla="*/ 2 h 11"/>
                  <a:gd name="T2" fmla="*/ 4 w 11"/>
                  <a:gd name="T3" fmla="*/ 10 h 11"/>
                  <a:gd name="T4" fmla="*/ 0 w 11"/>
                  <a:gd name="T5" fmla="*/ 6 h 11"/>
                  <a:gd name="T6" fmla="*/ 5 w 11"/>
                  <a:gd name="T7" fmla="*/ 0 h 11"/>
                  <a:gd name="T8" fmla="*/ 11 w 11"/>
                  <a:gd name="T9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1">
                    <a:moveTo>
                      <a:pt x="11" y="2"/>
                    </a:moveTo>
                    <a:cubicBezTo>
                      <a:pt x="10" y="7"/>
                      <a:pt x="8" y="9"/>
                      <a:pt x="4" y="10"/>
                    </a:cubicBezTo>
                    <a:cubicBezTo>
                      <a:pt x="1" y="11"/>
                      <a:pt x="0" y="9"/>
                      <a:pt x="0" y="6"/>
                    </a:cubicBezTo>
                    <a:cubicBezTo>
                      <a:pt x="0" y="3"/>
                      <a:pt x="1" y="0"/>
                      <a:pt x="5" y="0"/>
                    </a:cubicBezTo>
                    <a:cubicBezTo>
                      <a:pt x="7" y="0"/>
                      <a:pt x="9" y="1"/>
                      <a:pt x="11" y="2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94" name="Freeform 698"/>
              <p:cNvSpPr>
                <a:spLocks/>
              </p:cNvSpPr>
              <p:nvPr userDrawn="1"/>
            </p:nvSpPr>
            <p:spPr bwMode="auto">
              <a:xfrm>
                <a:off x="5355" y="377"/>
                <a:ext cx="22" cy="22"/>
              </a:xfrm>
              <a:custGeom>
                <a:avLst/>
                <a:gdLst>
                  <a:gd name="T0" fmla="*/ 14 w 15"/>
                  <a:gd name="T1" fmla="*/ 0 h 15"/>
                  <a:gd name="T2" fmla="*/ 8 w 15"/>
                  <a:gd name="T3" fmla="*/ 15 h 15"/>
                  <a:gd name="T4" fmla="*/ 14 w 15"/>
                  <a:gd name="T5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" h="15">
                    <a:moveTo>
                      <a:pt x="14" y="0"/>
                    </a:moveTo>
                    <a:cubicBezTo>
                      <a:pt x="14" y="6"/>
                      <a:pt x="15" y="12"/>
                      <a:pt x="8" y="15"/>
                    </a:cubicBezTo>
                    <a:cubicBezTo>
                      <a:pt x="5" y="8"/>
                      <a:pt x="0" y="1"/>
                      <a:pt x="14" y="0"/>
                    </a:cubicBezTo>
                    <a:close/>
                  </a:path>
                </a:pathLst>
              </a:cu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95" name="Freeform 699"/>
              <p:cNvSpPr>
                <a:spLocks/>
              </p:cNvSpPr>
              <p:nvPr userDrawn="1"/>
            </p:nvSpPr>
            <p:spPr bwMode="auto">
              <a:xfrm>
                <a:off x="4791" y="501"/>
                <a:ext cx="40" cy="16"/>
              </a:xfrm>
              <a:custGeom>
                <a:avLst/>
                <a:gdLst>
                  <a:gd name="T0" fmla="*/ 0 w 27"/>
                  <a:gd name="T1" fmla="*/ 1 h 11"/>
                  <a:gd name="T2" fmla="*/ 27 w 27"/>
                  <a:gd name="T3" fmla="*/ 6 h 11"/>
                  <a:gd name="T4" fmla="*/ 0 w 27"/>
                  <a:gd name="T5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7" h="11">
                    <a:moveTo>
                      <a:pt x="0" y="1"/>
                    </a:moveTo>
                    <a:cubicBezTo>
                      <a:pt x="9" y="0"/>
                      <a:pt x="18" y="2"/>
                      <a:pt x="27" y="6"/>
                    </a:cubicBezTo>
                    <a:cubicBezTo>
                      <a:pt x="18" y="5"/>
                      <a:pt x="7" y="11"/>
                      <a:pt x="0" y="1"/>
                    </a:cubicBezTo>
                    <a:close/>
                  </a:path>
                </a:pathLst>
              </a:custGeom>
              <a:solidFill>
                <a:srgbClr val="FDFD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96" name="Freeform 700"/>
              <p:cNvSpPr>
                <a:spLocks/>
              </p:cNvSpPr>
              <p:nvPr userDrawn="1"/>
            </p:nvSpPr>
            <p:spPr bwMode="auto">
              <a:xfrm>
                <a:off x="5020" y="2309"/>
                <a:ext cx="19" cy="21"/>
              </a:xfrm>
              <a:custGeom>
                <a:avLst/>
                <a:gdLst>
                  <a:gd name="T0" fmla="*/ 10 w 13"/>
                  <a:gd name="T1" fmla="*/ 0 h 14"/>
                  <a:gd name="T2" fmla="*/ 13 w 13"/>
                  <a:gd name="T3" fmla="*/ 9 h 14"/>
                  <a:gd name="T4" fmla="*/ 2 w 13"/>
                  <a:gd name="T5" fmla="*/ 6 h 14"/>
                  <a:gd name="T6" fmla="*/ 10 w 13"/>
                  <a:gd name="T7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" h="14">
                    <a:moveTo>
                      <a:pt x="10" y="0"/>
                    </a:moveTo>
                    <a:cubicBezTo>
                      <a:pt x="11" y="3"/>
                      <a:pt x="12" y="6"/>
                      <a:pt x="13" y="9"/>
                    </a:cubicBezTo>
                    <a:cubicBezTo>
                      <a:pt x="8" y="14"/>
                      <a:pt x="4" y="12"/>
                      <a:pt x="2" y="6"/>
                    </a:cubicBezTo>
                    <a:cubicBezTo>
                      <a:pt x="0" y="0"/>
                      <a:pt x="6" y="0"/>
                      <a:pt x="10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97" name="Freeform 701"/>
              <p:cNvSpPr>
                <a:spLocks/>
              </p:cNvSpPr>
              <p:nvPr userDrawn="1"/>
            </p:nvSpPr>
            <p:spPr bwMode="auto">
              <a:xfrm>
                <a:off x="5369" y="1985"/>
                <a:ext cx="20" cy="22"/>
              </a:xfrm>
              <a:custGeom>
                <a:avLst/>
                <a:gdLst>
                  <a:gd name="T0" fmla="*/ 1 w 13"/>
                  <a:gd name="T1" fmla="*/ 0 h 15"/>
                  <a:gd name="T2" fmla="*/ 13 w 13"/>
                  <a:gd name="T3" fmla="*/ 15 h 15"/>
                  <a:gd name="T4" fmla="*/ 1 w 13"/>
                  <a:gd name="T5" fmla="*/ 15 h 15"/>
                  <a:gd name="T6" fmla="*/ 0 w 13"/>
                  <a:gd name="T7" fmla="*/ 12 h 15"/>
                  <a:gd name="T8" fmla="*/ 1 w 13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5">
                    <a:moveTo>
                      <a:pt x="1" y="0"/>
                    </a:moveTo>
                    <a:cubicBezTo>
                      <a:pt x="7" y="3"/>
                      <a:pt x="10" y="9"/>
                      <a:pt x="13" y="15"/>
                    </a:cubicBezTo>
                    <a:cubicBezTo>
                      <a:pt x="9" y="15"/>
                      <a:pt x="5" y="15"/>
                      <a:pt x="1" y="15"/>
                    </a:cubicBezTo>
                    <a:cubicBezTo>
                      <a:pt x="1" y="14"/>
                      <a:pt x="0" y="13"/>
                      <a:pt x="0" y="12"/>
                    </a:cubicBezTo>
                    <a:cubicBezTo>
                      <a:pt x="1" y="8"/>
                      <a:pt x="1" y="4"/>
                      <a:pt x="1" y="0"/>
                    </a:cubicBezTo>
                    <a:close/>
                  </a:path>
                </a:pathLst>
              </a:cu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98" name="Freeform 702"/>
              <p:cNvSpPr>
                <a:spLocks/>
              </p:cNvSpPr>
              <p:nvPr userDrawn="1"/>
            </p:nvSpPr>
            <p:spPr bwMode="auto">
              <a:xfrm>
                <a:off x="5458" y="2007"/>
                <a:ext cx="25" cy="28"/>
              </a:xfrm>
              <a:custGeom>
                <a:avLst/>
                <a:gdLst>
                  <a:gd name="T0" fmla="*/ 9 w 17"/>
                  <a:gd name="T1" fmla="*/ 0 h 19"/>
                  <a:gd name="T2" fmla="*/ 0 w 17"/>
                  <a:gd name="T3" fmla="*/ 12 h 19"/>
                  <a:gd name="T4" fmla="*/ 9 w 17"/>
                  <a:gd name="T5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" h="19">
                    <a:moveTo>
                      <a:pt x="9" y="0"/>
                    </a:moveTo>
                    <a:cubicBezTo>
                      <a:pt x="9" y="6"/>
                      <a:pt x="17" y="19"/>
                      <a:pt x="0" y="12"/>
                    </a:cubicBezTo>
                    <a:cubicBezTo>
                      <a:pt x="0" y="6"/>
                      <a:pt x="4" y="2"/>
                      <a:pt x="9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99" name="Freeform 703"/>
              <p:cNvSpPr>
                <a:spLocks/>
              </p:cNvSpPr>
              <p:nvPr userDrawn="1"/>
            </p:nvSpPr>
            <p:spPr bwMode="auto">
              <a:xfrm>
                <a:off x="5064" y="507"/>
                <a:ext cx="18" cy="18"/>
              </a:xfrm>
              <a:custGeom>
                <a:avLst/>
                <a:gdLst>
                  <a:gd name="T0" fmla="*/ 12 w 12"/>
                  <a:gd name="T1" fmla="*/ 0 h 12"/>
                  <a:gd name="T2" fmla="*/ 4 w 12"/>
                  <a:gd name="T3" fmla="*/ 11 h 12"/>
                  <a:gd name="T4" fmla="*/ 0 w 12"/>
                  <a:gd name="T5" fmla="*/ 7 h 12"/>
                  <a:gd name="T6" fmla="*/ 12 w 1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0"/>
                    </a:moveTo>
                    <a:cubicBezTo>
                      <a:pt x="11" y="7"/>
                      <a:pt x="10" y="12"/>
                      <a:pt x="4" y="11"/>
                    </a:cubicBezTo>
                    <a:cubicBezTo>
                      <a:pt x="2" y="11"/>
                      <a:pt x="0" y="8"/>
                      <a:pt x="0" y="7"/>
                    </a:cubicBezTo>
                    <a:cubicBezTo>
                      <a:pt x="1" y="2"/>
                      <a:pt x="6" y="2"/>
                      <a:pt x="12" y="0"/>
                    </a:cubicBezTo>
                    <a:close/>
                  </a:path>
                </a:pathLst>
              </a:cu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00" name="Freeform 704"/>
              <p:cNvSpPr>
                <a:spLocks/>
              </p:cNvSpPr>
              <p:nvPr userDrawn="1"/>
            </p:nvSpPr>
            <p:spPr bwMode="auto">
              <a:xfrm>
                <a:off x="5415" y="1883"/>
                <a:ext cx="21" cy="26"/>
              </a:xfrm>
              <a:custGeom>
                <a:avLst/>
                <a:gdLst>
                  <a:gd name="T0" fmla="*/ 10 w 14"/>
                  <a:gd name="T1" fmla="*/ 18 h 18"/>
                  <a:gd name="T2" fmla="*/ 10 w 14"/>
                  <a:gd name="T3" fmla="*/ 0 h 18"/>
                  <a:gd name="T4" fmla="*/ 10 w 14"/>
                  <a:gd name="T5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" h="18">
                    <a:moveTo>
                      <a:pt x="10" y="18"/>
                    </a:moveTo>
                    <a:cubicBezTo>
                      <a:pt x="0" y="8"/>
                      <a:pt x="4" y="5"/>
                      <a:pt x="10" y="0"/>
                    </a:cubicBezTo>
                    <a:cubicBezTo>
                      <a:pt x="14" y="7"/>
                      <a:pt x="10" y="10"/>
                      <a:pt x="10" y="18"/>
                    </a:cubicBezTo>
                    <a:close/>
                  </a:path>
                </a:pathLst>
              </a:cu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01" name="Freeform 705"/>
              <p:cNvSpPr>
                <a:spLocks/>
              </p:cNvSpPr>
              <p:nvPr userDrawn="1"/>
            </p:nvSpPr>
            <p:spPr bwMode="auto">
              <a:xfrm>
                <a:off x="5501" y="916"/>
                <a:ext cx="19" cy="44"/>
              </a:xfrm>
              <a:custGeom>
                <a:avLst/>
                <a:gdLst>
                  <a:gd name="T0" fmla="*/ 3 w 13"/>
                  <a:gd name="T1" fmla="*/ 30 h 30"/>
                  <a:gd name="T2" fmla="*/ 0 w 13"/>
                  <a:gd name="T3" fmla="*/ 21 h 30"/>
                  <a:gd name="T4" fmla="*/ 6 w 13"/>
                  <a:gd name="T5" fmla="*/ 3 h 30"/>
                  <a:gd name="T6" fmla="*/ 9 w 13"/>
                  <a:gd name="T7" fmla="*/ 0 h 30"/>
                  <a:gd name="T8" fmla="*/ 3 w 13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30">
                    <a:moveTo>
                      <a:pt x="3" y="30"/>
                    </a:moveTo>
                    <a:cubicBezTo>
                      <a:pt x="0" y="28"/>
                      <a:pt x="1" y="24"/>
                      <a:pt x="0" y="21"/>
                    </a:cubicBezTo>
                    <a:cubicBezTo>
                      <a:pt x="0" y="14"/>
                      <a:pt x="8" y="10"/>
                      <a:pt x="6" y="3"/>
                    </a:cubicBezTo>
                    <a:cubicBezTo>
                      <a:pt x="7" y="2"/>
                      <a:pt x="8" y="1"/>
                      <a:pt x="9" y="0"/>
                    </a:cubicBezTo>
                    <a:cubicBezTo>
                      <a:pt x="13" y="11"/>
                      <a:pt x="1" y="19"/>
                      <a:pt x="3" y="3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02" name="Freeform 706"/>
              <p:cNvSpPr>
                <a:spLocks/>
              </p:cNvSpPr>
              <p:nvPr userDrawn="1"/>
            </p:nvSpPr>
            <p:spPr bwMode="auto">
              <a:xfrm>
                <a:off x="5219" y="946"/>
                <a:ext cx="16" cy="14"/>
              </a:xfrm>
              <a:custGeom>
                <a:avLst/>
                <a:gdLst>
                  <a:gd name="T0" fmla="*/ 0 w 11"/>
                  <a:gd name="T1" fmla="*/ 6 h 10"/>
                  <a:gd name="T2" fmla="*/ 4 w 11"/>
                  <a:gd name="T3" fmla="*/ 0 h 10"/>
                  <a:gd name="T4" fmla="*/ 10 w 11"/>
                  <a:gd name="T5" fmla="*/ 5 h 10"/>
                  <a:gd name="T6" fmla="*/ 6 w 11"/>
                  <a:gd name="T7" fmla="*/ 10 h 10"/>
                  <a:gd name="T8" fmla="*/ 0 w 11"/>
                  <a:gd name="T9" fmla="*/ 6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0">
                    <a:moveTo>
                      <a:pt x="0" y="6"/>
                    </a:moveTo>
                    <a:cubicBezTo>
                      <a:pt x="0" y="3"/>
                      <a:pt x="1" y="0"/>
                      <a:pt x="4" y="0"/>
                    </a:cubicBezTo>
                    <a:cubicBezTo>
                      <a:pt x="7" y="0"/>
                      <a:pt x="9" y="3"/>
                      <a:pt x="10" y="5"/>
                    </a:cubicBezTo>
                    <a:cubicBezTo>
                      <a:pt x="11" y="9"/>
                      <a:pt x="8" y="10"/>
                      <a:pt x="6" y="10"/>
                    </a:cubicBezTo>
                    <a:cubicBezTo>
                      <a:pt x="3" y="10"/>
                      <a:pt x="0" y="10"/>
                      <a:pt x="0" y="6"/>
                    </a:cubicBezTo>
                    <a:close/>
                  </a:path>
                </a:pathLst>
              </a:cu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03" name="Freeform 707"/>
              <p:cNvSpPr>
                <a:spLocks/>
              </p:cNvSpPr>
              <p:nvPr userDrawn="1"/>
            </p:nvSpPr>
            <p:spPr bwMode="auto">
              <a:xfrm>
                <a:off x="5510" y="1940"/>
                <a:ext cx="31" cy="18"/>
              </a:xfrm>
              <a:custGeom>
                <a:avLst/>
                <a:gdLst>
                  <a:gd name="T0" fmla="*/ 21 w 21"/>
                  <a:gd name="T1" fmla="*/ 0 h 12"/>
                  <a:gd name="T2" fmla="*/ 0 w 21"/>
                  <a:gd name="T3" fmla="*/ 12 h 12"/>
                  <a:gd name="T4" fmla="*/ 21 w 21"/>
                  <a:gd name="T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" h="12">
                    <a:moveTo>
                      <a:pt x="21" y="0"/>
                    </a:moveTo>
                    <a:cubicBezTo>
                      <a:pt x="15" y="5"/>
                      <a:pt x="8" y="9"/>
                      <a:pt x="0" y="12"/>
                    </a:cubicBezTo>
                    <a:cubicBezTo>
                      <a:pt x="4" y="1"/>
                      <a:pt x="12" y="0"/>
                      <a:pt x="21" y="0"/>
                    </a:cubicBezTo>
                    <a:close/>
                  </a:path>
                </a:pathLst>
              </a:cu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04" name="Freeform 708"/>
              <p:cNvSpPr>
                <a:spLocks/>
              </p:cNvSpPr>
              <p:nvPr userDrawn="1"/>
            </p:nvSpPr>
            <p:spPr bwMode="auto">
              <a:xfrm>
                <a:off x="4838" y="929"/>
                <a:ext cx="17" cy="27"/>
              </a:xfrm>
              <a:custGeom>
                <a:avLst/>
                <a:gdLst>
                  <a:gd name="T0" fmla="*/ 3 w 11"/>
                  <a:gd name="T1" fmla="*/ 18 h 18"/>
                  <a:gd name="T2" fmla="*/ 0 w 11"/>
                  <a:gd name="T3" fmla="*/ 0 h 18"/>
                  <a:gd name="T4" fmla="*/ 6 w 11"/>
                  <a:gd name="T5" fmla="*/ 18 h 18"/>
                  <a:gd name="T6" fmla="*/ 3 w 11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18">
                    <a:moveTo>
                      <a:pt x="3" y="18"/>
                    </a:moveTo>
                    <a:cubicBezTo>
                      <a:pt x="0" y="13"/>
                      <a:pt x="0" y="6"/>
                      <a:pt x="0" y="0"/>
                    </a:cubicBezTo>
                    <a:cubicBezTo>
                      <a:pt x="11" y="3"/>
                      <a:pt x="4" y="12"/>
                      <a:pt x="6" y="18"/>
                    </a:cubicBezTo>
                    <a:cubicBezTo>
                      <a:pt x="5" y="18"/>
                      <a:pt x="4" y="18"/>
                      <a:pt x="3" y="18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05" name="Freeform 709"/>
              <p:cNvSpPr>
                <a:spLocks/>
              </p:cNvSpPr>
              <p:nvPr userDrawn="1"/>
            </p:nvSpPr>
            <p:spPr bwMode="auto">
              <a:xfrm>
                <a:off x="5449" y="2429"/>
                <a:ext cx="27" cy="22"/>
              </a:xfrm>
              <a:custGeom>
                <a:avLst/>
                <a:gdLst>
                  <a:gd name="T0" fmla="*/ 0 w 18"/>
                  <a:gd name="T1" fmla="*/ 3 h 15"/>
                  <a:gd name="T2" fmla="*/ 18 w 18"/>
                  <a:gd name="T3" fmla="*/ 0 h 15"/>
                  <a:gd name="T4" fmla="*/ 0 w 18"/>
                  <a:gd name="T5" fmla="*/ 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" h="15">
                    <a:moveTo>
                      <a:pt x="0" y="3"/>
                    </a:moveTo>
                    <a:cubicBezTo>
                      <a:pt x="6" y="2"/>
                      <a:pt x="12" y="1"/>
                      <a:pt x="18" y="0"/>
                    </a:cubicBezTo>
                    <a:cubicBezTo>
                      <a:pt x="13" y="7"/>
                      <a:pt x="8" y="15"/>
                      <a:pt x="0" y="3"/>
                    </a:cubicBezTo>
                    <a:close/>
                  </a:path>
                </a:pathLst>
              </a:cu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06" name="Freeform 710"/>
              <p:cNvSpPr>
                <a:spLocks/>
              </p:cNvSpPr>
              <p:nvPr userDrawn="1"/>
            </p:nvSpPr>
            <p:spPr bwMode="auto">
              <a:xfrm>
                <a:off x="5549" y="1921"/>
                <a:ext cx="15" cy="18"/>
              </a:xfrm>
              <a:custGeom>
                <a:avLst/>
                <a:gdLst>
                  <a:gd name="T0" fmla="*/ 0 w 10"/>
                  <a:gd name="T1" fmla="*/ 0 h 12"/>
                  <a:gd name="T2" fmla="*/ 10 w 10"/>
                  <a:gd name="T3" fmla="*/ 6 h 12"/>
                  <a:gd name="T4" fmla="*/ 0 w 10"/>
                  <a:gd name="T5" fmla="*/ 10 h 12"/>
                  <a:gd name="T6" fmla="*/ 0 w 10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12">
                    <a:moveTo>
                      <a:pt x="0" y="0"/>
                    </a:moveTo>
                    <a:cubicBezTo>
                      <a:pt x="4" y="1"/>
                      <a:pt x="10" y="0"/>
                      <a:pt x="10" y="6"/>
                    </a:cubicBezTo>
                    <a:cubicBezTo>
                      <a:pt x="10" y="12"/>
                      <a:pt x="4" y="9"/>
                      <a:pt x="0" y="10"/>
                    </a:cubicBezTo>
                    <a:cubicBezTo>
                      <a:pt x="0" y="7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07" name="Freeform 711"/>
              <p:cNvSpPr>
                <a:spLocks/>
              </p:cNvSpPr>
              <p:nvPr userDrawn="1"/>
            </p:nvSpPr>
            <p:spPr bwMode="auto">
              <a:xfrm>
                <a:off x="5532" y="1521"/>
                <a:ext cx="22" cy="18"/>
              </a:xfrm>
              <a:custGeom>
                <a:avLst/>
                <a:gdLst>
                  <a:gd name="T0" fmla="*/ 0 w 15"/>
                  <a:gd name="T1" fmla="*/ 0 h 12"/>
                  <a:gd name="T2" fmla="*/ 15 w 15"/>
                  <a:gd name="T3" fmla="*/ 3 h 12"/>
                  <a:gd name="T4" fmla="*/ 11 w 15"/>
                  <a:gd name="T5" fmla="*/ 12 h 12"/>
                  <a:gd name="T6" fmla="*/ 0 w 15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12">
                    <a:moveTo>
                      <a:pt x="0" y="0"/>
                    </a:moveTo>
                    <a:cubicBezTo>
                      <a:pt x="5" y="1"/>
                      <a:pt x="10" y="2"/>
                      <a:pt x="15" y="3"/>
                    </a:cubicBezTo>
                    <a:cubicBezTo>
                      <a:pt x="15" y="7"/>
                      <a:pt x="13" y="12"/>
                      <a:pt x="11" y="12"/>
                    </a:cubicBezTo>
                    <a:cubicBezTo>
                      <a:pt x="6" y="10"/>
                      <a:pt x="3" y="5"/>
                      <a:pt x="0" y="0"/>
                    </a:cubicBezTo>
                    <a:close/>
                  </a:path>
                </a:pathLst>
              </a:cu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08" name="Freeform 712"/>
              <p:cNvSpPr>
                <a:spLocks/>
              </p:cNvSpPr>
              <p:nvPr userDrawn="1"/>
            </p:nvSpPr>
            <p:spPr bwMode="auto">
              <a:xfrm>
                <a:off x="5389" y="1878"/>
                <a:ext cx="13" cy="30"/>
              </a:xfrm>
              <a:custGeom>
                <a:avLst/>
                <a:gdLst>
                  <a:gd name="T0" fmla="*/ 8 w 9"/>
                  <a:gd name="T1" fmla="*/ 20 h 20"/>
                  <a:gd name="T2" fmla="*/ 0 w 9"/>
                  <a:gd name="T3" fmla="*/ 8 h 20"/>
                  <a:gd name="T4" fmla="*/ 8 w 9"/>
                  <a:gd name="T5" fmla="*/ 9 h 20"/>
                  <a:gd name="T6" fmla="*/ 8 w 9"/>
                  <a:gd name="T7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20">
                    <a:moveTo>
                      <a:pt x="8" y="20"/>
                    </a:moveTo>
                    <a:cubicBezTo>
                      <a:pt x="4" y="17"/>
                      <a:pt x="6" y="10"/>
                      <a:pt x="0" y="8"/>
                    </a:cubicBezTo>
                    <a:cubicBezTo>
                      <a:pt x="3" y="3"/>
                      <a:pt x="6" y="0"/>
                      <a:pt x="8" y="9"/>
                    </a:cubicBezTo>
                    <a:cubicBezTo>
                      <a:pt x="9" y="12"/>
                      <a:pt x="8" y="16"/>
                      <a:pt x="8" y="20"/>
                    </a:cubicBezTo>
                    <a:close/>
                  </a:path>
                </a:pathLst>
              </a:cu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09" name="Freeform 713"/>
              <p:cNvSpPr>
                <a:spLocks/>
              </p:cNvSpPr>
              <p:nvPr userDrawn="1"/>
            </p:nvSpPr>
            <p:spPr bwMode="auto">
              <a:xfrm>
                <a:off x="5074" y="2869"/>
                <a:ext cx="18" cy="23"/>
              </a:xfrm>
              <a:custGeom>
                <a:avLst/>
                <a:gdLst>
                  <a:gd name="T0" fmla="*/ 0 w 12"/>
                  <a:gd name="T1" fmla="*/ 3 h 16"/>
                  <a:gd name="T2" fmla="*/ 3 w 12"/>
                  <a:gd name="T3" fmla="*/ 0 h 16"/>
                  <a:gd name="T4" fmla="*/ 12 w 12"/>
                  <a:gd name="T5" fmla="*/ 16 h 16"/>
                  <a:gd name="T6" fmla="*/ 0 w 12"/>
                  <a:gd name="T7" fmla="*/ 3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6">
                    <a:moveTo>
                      <a:pt x="0" y="3"/>
                    </a:moveTo>
                    <a:cubicBezTo>
                      <a:pt x="1" y="2"/>
                      <a:pt x="2" y="1"/>
                      <a:pt x="3" y="0"/>
                    </a:cubicBezTo>
                    <a:cubicBezTo>
                      <a:pt x="6" y="5"/>
                      <a:pt x="10" y="9"/>
                      <a:pt x="12" y="16"/>
                    </a:cubicBezTo>
                    <a:cubicBezTo>
                      <a:pt x="4" y="14"/>
                      <a:pt x="2" y="9"/>
                      <a:pt x="0" y="3"/>
                    </a:cubicBezTo>
                    <a:close/>
                  </a:path>
                </a:pathLst>
              </a:custGeom>
              <a:solidFill>
                <a:srgbClr val="88A8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10" name="Freeform 714"/>
              <p:cNvSpPr>
                <a:spLocks/>
              </p:cNvSpPr>
              <p:nvPr userDrawn="1"/>
            </p:nvSpPr>
            <p:spPr bwMode="auto">
              <a:xfrm>
                <a:off x="5300" y="2354"/>
                <a:ext cx="31" cy="22"/>
              </a:xfrm>
              <a:custGeom>
                <a:avLst/>
                <a:gdLst>
                  <a:gd name="T0" fmla="*/ 0 w 21"/>
                  <a:gd name="T1" fmla="*/ 9 h 15"/>
                  <a:gd name="T2" fmla="*/ 21 w 21"/>
                  <a:gd name="T3" fmla="*/ 12 h 15"/>
                  <a:gd name="T4" fmla="*/ 0 w 21"/>
                  <a:gd name="T5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" h="15">
                    <a:moveTo>
                      <a:pt x="0" y="9"/>
                    </a:moveTo>
                    <a:cubicBezTo>
                      <a:pt x="7" y="11"/>
                      <a:pt x="16" y="0"/>
                      <a:pt x="21" y="12"/>
                    </a:cubicBezTo>
                    <a:cubicBezTo>
                      <a:pt x="14" y="11"/>
                      <a:pt x="7" y="15"/>
                      <a:pt x="0" y="9"/>
                    </a:cubicBezTo>
                    <a:close/>
                  </a:path>
                </a:pathLst>
              </a:cu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11" name="Freeform 715"/>
              <p:cNvSpPr>
                <a:spLocks/>
              </p:cNvSpPr>
              <p:nvPr userDrawn="1"/>
            </p:nvSpPr>
            <p:spPr bwMode="auto">
              <a:xfrm>
                <a:off x="5226" y="430"/>
                <a:ext cx="22" cy="14"/>
              </a:xfrm>
              <a:custGeom>
                <a:avLst/>
                <a:gdLst>
                  <a:gd name="T0" fmla="*/ 15 w 15"/>
                  <a:gd name="T1" fmla="*/ 9 h 9"/>
                  <a:gd name="T2" fmla="*/ 0 w 15"/>
                  <a:gd name="T3" fmla="*/ 9 h 9"/>
                  <a:gd name="T4" fmla="*/ 15 w 15"/>
                  <a:gd name="T5" fmla="*/ 6 h 9"/>
                  <a:gd name="T6" fmla="*/ 15 w 15"/>
                  <a:gd name="T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9">
                    <a:moveTo>
                      <a:pt x="15" y="9"/>
                    </a:moveTo>
                    <a:cubicBezTo>
                      <a:pt x="10" y="9"/>
                      <a:pt x="5" y="9"/>
                      <a:pt x="0" y="9"/>
                    </a:cubicBezTo>
                    <a:cubicBezTo>
                      <a:pt x="4" y="0"/>
                      <a:pt x="9" y="3"/>
                      <a:pt x="15" y="6"/>
                    </a:cubicBezTo>
                    <a:cubicBezTo>
                      <a:pt x="15" y="7"/>
                      <a:pt x="15" y="8"/>
                      <a:pt x="15" y="9"/>
                    </a:cubicBezTo>
                    <a:close/>
                  </a:path>
                </a:pathLst>
              </a:cu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12" name="Freeform 716"/>
              <p:cNvSpPr>
                <a:spLocks/>
              </p:cNvSpPr>
              <p:nvPr userDrawn="1"/>
            </p:nvSpPr>
            <p:spPr bwMode="auto">
              <a:xfrm>
                <a:off x="4829" y="510"/>
                <a:ext cx="45" cy="9"/>
              </a:xfrm>
              <a:custGeom>
                <a:avLst/>
                <a:gdLst>
                  <a:gd name="T0" fmla="*/ 0 w 30"/>
                  <a:gd name="T1" fmla="*/ 0 h 6"/>
                  <a:gd name="T2" fmla="*/ 16 w 30"/>
                  <a:gd name="T3" fmla="*/ 1 h 6"/>
                  <a:gd name="T4" fmla="*/ 30 w 30"/>
                  <a:gd name="T5" fmla="*/ 1 h 6"/>
                  <a:gd name="T6" fmla="*/ 0 w 30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6">
                    <a:moveTo>
                      <a:pt x="0" y="0"/>
                    </a:moveTo>
                    <a:cubicBezTo>
                      <a:pt x="6" y="0"/>
                      <a:pt x="11" y="0"/>
                      <a:pt x="16" y="1"/>
                    </a:cubicBezTo>
                    <a:cubicBezTo>
                      <a:pt x="20" y="1"/>
                      <a:pt x="25" y="1"/>
                      <a:pt x="30" y="1"/>
                    </a:cubicBezTo>
                    <a:cubicBezTo>
                      <a:pt x="20" y="5"/>
                      <a:pt x="10" y="6"/>
                      <a:pt x="0" y="0"/>
                    </a:cubicBezTo>
                    <a:close/>
                  </a:path>
                </a:pathLst>
              </a:custGeom>
              <a:solidFill>
                <a:srgbClr val="FDFD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13" name="Freeform 717"/>
              <p:cNvSpPr>
                <a:spLocks/>
              </p:cNvSpPr>
              <p:nvPr userDrawn="1"/>
            </p:nvSpPr>
            <p:spPr bwMode="auto">
              <a:xfrm>
                <a:off x="2168" y="2838"/>
                <a:ext cx="402" cy="316"/>
              </a:xfrm>
              <a:custGeom>
                <a:avLst/>
                <a:gdLst>
                  <a:gd name="T0" fmla="*/ 74 w 273"/>
                  <a:gd name="T1" fmla="*/ 0 h 214"/>
                  <a:gd name="T2" fmla="*/ 91 w 273"/>
                  <a:gd name="T3" fmla="*/ 26 h 214"/>
                  <a:gd name="T4" fmla="*/ 99 w 273"/>
                  <a:gd name="T5" fmla="*/ 28 h 214"/>
                  <a:gd name="T6" fmla="*/ 106 w 273"/>
                  <a:gd name="T7" fmla="*/ 25 h 214"/>
                  <a:gd name="T8" fmla="*/ 107 w 273"/>
                  <a:gd name="T9" fmla="*/ 33 h 214"/>
                  <a:gd name="T10" fmla="*/ 120 w 273"/>
                  <a:gd name="T11" fmla="*/ 61 h 214"/>
                  <a:gd name="T12" fmla="*/ 147 w 273"/>
                  <a:gd name="T13" fmla="*/ 67 h 214"/>
                  <a:gd name="T14" fmla="*/ 154 w 273"/>
                  <a:gd name="T15" fmla="*/ 56 h 214"/>
                  <a:gd name="T16" fmla="*/ 159 w 273"/>
                  <a:gd name="T17" fmla="*/ 46 h 214"/>
                  <a:gd name="T18" fmla="*/ 170 w 273"/>
                  <a:gd name="T19" fmla="*/ 53 h 214"/>
                  <a:gd name="T20" fmla="*/ 171 w 273"/>
                  <a:gd name="T21" fmla="*/ 62 h 214"/>
                  <a:gd name="T22" fmla="*/ 176 w 273"/>
                  <a:gd name="T23" fmla="*/ 67 h 214"/>
                  <a:gd name="T24" fmla="*/ 182 w 273"/>
                  <a:gd name="T25" fmla="*/ 62 h 214"/>
                  <a:gd name="T26" fmla="*/ 181 w 273"/>
                  <a:gd name="T27" fmla="*/ 38 h 214"/>
                  <a:gd name="T28" fmla="*/ 195 w 273"/>
                  <a:gd name="T29" fmla="*/ 16 h 214"/>
                  <a:gd name="T30" fmla="*/ 267 w 273"/>
                  <a:gd name="T31" fmla="*/ 44 h 214"/>
                  <a:gd name="T32" fmla="*/ 270 w 273"/>
                  <a:gd name="T33" fmla="*/ 57 h 214"/>
                  <a:gd name="T34" fmla="*/ 252 w 273"/>
                  <a:gd name="T35" fmla="*/ 65 h 214"/>
                  <a:gd name="T36" fmla="*/ 229 w 273"/>
                  <a:gd name="T37" fmla="*/ 67 h 214"/>
                  <a:gd name="T38" fmla="*/ 219 w 273"/>
                  <a:gd name="T39" fmla="*/ 67 h 214"/>
                  <a:gd name="T40" fmla="*/ 202 w 273"/>
                  <a:gd name="T41" fmla="*/ 64 h 214"/>
                  <a:gd name="T42" fmla="*/ 192 w 273"/>
                  <a:gd name="T43" fmla="*/ 74 h 214"/>
                  <a:gd name="T44" fmla="*/ 199 w 273"/>
                  <a:gd name="T45" fmla="*/ 81 h 214"/>
                  <a:gd name="T46" fmla="*/ 208 w 273"/>
                  <a:gd name="T47" fmla="*/ 96 h 214"/>
                  <a:gd name="T48" fmla="*/ 194 w 273"/>
                  <a:gd name="T49" fmla="*/ 112 h 214"/>
                  <a:gd name="T50" fmla="*/ 186 w 273"/>
                  <a:gd name="T51" fmla="*/ 124 h 214"/>
                  <a:gd name="T52" fmla="*/ 181 w 273"/>
                  <a:gd name="T53" fmla="*/ 130 h 214"/>
                  <a:gd name="T54" fmla="*/ 151 w 273"/>
                  <a:gd name="T55" fmla="*/ 157 h 214"/>
                  <a:gd name="T56" fmla="*/ 143 w 273"/>
                  <a:gd name="T57" fmla="*/ 163 h 214"/>
                  <a:gd name="T58" fmla="*/ 113 w 273"/>
                  <a:gd name="T59" fmla="*/ 158 h 214"/>
                  <a:gd name="T60" fmla="*/ 97 w 273"/>
                  <a:gd name="T61" fmla="*/ 160 h 214"/>
                  <a:gd name="T62" fmla="*/ 74 w 273"/>
                  <a:gd name="T63" fmla="*/ 163 h 214"/>
                  <a:gd name="T64" fmla="*/ 45 w 273"/>
                  <a:gd name="T65" fmla="*/ 175 h 214"/>
                  <a:gd name="T66" fmla="*/ 51 w 273"/>
                  <a:gd name="T67" fmla="*/ 185 h 214"/>
                  <a:gd name="T68" fmla="*/ 54 w 273"/>
                  <a:gd name="T69" fmla="*/ 195 h 214"/>
                  <a:gd name="T70" fmla="*/ 30 w 273"/>
                  <a:gd name="T71" fmla="*/ 200 h 214"/>
                  <a:gd name="T72" fmla="*/ 22 w 273"/>
                  <a:gd name="T73" fmla="*/ 205 h 214"/>
                  <a:gd name="T74" fmla="*/ 6 w 273"/>
                  <a:gd name="T75" fmla="*/ 210 h 214"/>
                  <a:gd name="T76" fmla="*/ 3 w 273"/>
                  <a:gd name="T77" fmla="*/ 195 h 214"/>
                  <a:gd name="T78" fmla="*/ 19 w 273"/>
                  <a:gd name="T79" fmla="*/ 189 h 214"/>
                  <a:gd name="T80" fmla="*/ 30 w 273"/>
                  <a:gd name="T81" fmla="*/ 182 h 214"/>
                  <a:gd name="T82" fmla="*/ 34 w 273"/>
                  <a:gd name="T83" fmla="*/ 156 h 214"/>
                  <a:gd name="T84" fmla="*/ 36 w 273"/>
                  <a:gd name="T85" fmla="*/ 147 h 214"/>
                  <a:gd name="T86" fmla="*/ 43 w 273"/>
                  <a:gd name="T87" fmla="*/ 88 h 214"/>
                  <a:gd name="T88" fmla="*/ 42 w 273"/>
                  <a:gd name="T89" fmla="*/ 68 h 214"/>
                  <a:gd name="T90" fmla="*/ 50 w 273"/>
                  <a:gd name="T91" fmla="*/ 57 h 214"/>
                  <a:gd name="T92" fmla="*/ 55 w 273"/>
                  <a:gd name="T93" fmla="*/ 60 h 214"/>
                  <a:gd name="T94" fmla="*/ 62 w 273"/>
                  <a:gd name="T95" fmla="*/ 66 h 214"/>
                  <a:gd name="T96" fmla="*/ 67 w 273"/>
                  <a:gd name="T97" fmla="*/ 56 h 214"/>
                  <a:gd name="T98" fmla="*/ 70 w 273"/>
                  <a:gd name="T99" fmla="*/ 12 h 214"/>
                  <a:gd name="T100" fmla="*/ 74 w 273"/>
                  <a:gd name="T101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73" h="214">
                    <a:moveTo>
                      <a:pt x="74" y="0"/>
                    </a:moveTo>
                    <a:cubicBezTo>
                      <a:pt x="84" y="6"/>
                      <a:pt x="93" y="12"/>
                      <a:pt x="91" y="26"/>
                    </a:cubicBezTo>
                    <a:cubicBezTo>
                      <a:pt x="90" y="31"/>
                      <a:pt x="95" y="32"/>
                      <a:pt x="99" y="28"/>
                    </a:cubicBezTo>
                    <a:cubicBezTo>
                      <a:pt x="101" y="25"/>
                      <a:pt x="102" y="22"/>
                      <a:pt x="106" y="25"/>
                    </a:cubicBezTo>
                    <a:cubicBezTo>
                      <a:pt x="109" y="27"/>
                      <a:pt x="108" y="30"/>
                      <a:pt x="107" y="33"/>
                    </a:cubicBezTo>
                    <a:cubicBezTo>
                      <a:pt x="100" y="52"/>
                      <a:pt x="101" y="54"/>
                      <a:pt x="120" y="61"/>
                    </a:cubicBezTo>
                    <a:cubicBezTo>
                      <a:pt x="128" y="64"/>
                      <a:pt x="136" y="73"/>
                      <a:pt x="147" y="67"/>
                    </a:cubicBezTo>
                    <a:cubicBezTo>
                      <a:pt x="153" y="65"/>
                      <a:pt x="157" y="63"/>
                      <a:pt x="154" y="56"/>
                    </a:cubicBezTo>
                    <a:cubicBezTo>
                      <a:pt x="152" y="51"/>
                      <a:pt x="152" y="46"/>
                      <a:pt x="159" y="46"/>
                    </a:cubicBezTo>
                    <a:cubicBezTo>
                      <a:pt x="164" y="46"/>
                      <a:pt x="169" y="47"/>
                      <a:pt x="170" y="53"/>
                    </a:cubicBezTo>
                    <a:cubicBezTo>
                      <a:pt x="170" y="56"/>
                      <a:pt x="170" y="59"/>
                      <a:pt x="171" y="62"/>
                    </a:cubicBezTo>
                    <a:cubicBezTo>
                      <a:pt x="171" y="65"/>
                      <a:pt x="173" y="66"/>
                      <a:pt x="176" y="67"/>
                    </a:cubicBezTo>
                    <a:cubicBezTo>
                      <a:pt x="179" y="67"/>
                      <a:pt x="182" y="65"/>
                      <a:pt x="182" y="62"/>
                    </a:cubicBezTo>
                    <a:cubicBezTo>
                      <a:pt x="181" y="54"/>
                      <a:pt x="185" y="46"/>
                      <a:pt x="181" y="38"/>
                    </a:cubicBezTo>
                    <a:cubicBezTo>
                      <a:pt x="177" y="27"/>
                      <a:pt x="184" y="17"/>
                      <a:pt x="195" y="16"/>
                    </a:cubicBezTo>
                    <a:cubicBezTo>
                      <a:pt x="224" y="13"/>
                      <a:pt x="248" y="21"/>
                      <a:pt x="267" y="44"/>
                    </a:cubicBezTo>
                    <a:cubicBezTo>
                      <a:pt x="271" y="48"/>
                      <a:pt x="273" y="54"/>
                      <a:pt x="270" y="57"/>
                    </a:cubicBezTo>
                    <a:cubicBezTo>
                      <a:pt x="265" y="62"/>
                      <a:pt x="260" y="69"/>
                      <a:pt x="252" y="65"/>
                    </a:cubicBezTo>
                    <a:cubicBezTo>
                      <a:pt x="244" y="60"/>
                      <a:pt x="237" y="60"/>
                      <a:pt x="229" y="67"/>
                    </a:cubicBezTo>
                    <a:cubicBezTo>
                      <a:pt x="226" y="69"/>
                      <a:pt x="222" y="70"/>
                      <a:pt x="219" y="67"/>
                    </a:cubicBezTo>
                    <a:cubicBezTo>
                      <a:pt x="214" y="62"/>
                      <a:pt x="207" y="64"/>
                      <a:pt x="202" y="64"/>
                    </a:cubicBezTo>
                    <a:cubicBezTo>
                      <a:pt x="196" y="65"/>
                      <a:pt x="192" y="68"/>
                      <a:pt x="192" y="74"/>
                    </a:cubicBezTo>
                    <a:cubicBezTo>
                      <a:pt x="191" y="79"/>
                      <a:pt x="196" y="80"/>
                      <a:pt x="199" y="81"/>
                    </a:cubicBezTo>
                    <a:cubicBezTo>
                      <a:pt x="207" y="83"/>
                      <a:pt x="210" y="88"/>
                      <a:pt x="208" y="96"/>
                    </a:cubicBezTo>
                    <a:cubicBezTo>
                      <a:pt x="206" y="103"/>
                      <a:pt x="205" y="112"/>
                      <a:pt x="194" y="112"/>
                    </a:cubicBezTo>
                    <a:cubicBezTo>
                      <a:pt x="187" y="112"/>
                      <a:pt x="179" y="112"/>
                      <a:pt x="186" y="124"/>
                    </a:cubicBezTo>
                    <a:cubicBezTo>
                      <a:pt x="188" y="128"/>
                      <a:pt x="184" y="129"/>
                      <a:pt x="181" y="130"/>
                    </a:cubicBezTo>
                    <a:cubicBezTo>
                      <a:pt x="166" y="133"/>
                      <a:pt x="155" y="140"/>
                      <a:pt x="151" y="157"/>
                    </a:cubicBezTo>
                    <a:cubicBezTo>
                      <a:pt x="150" y="161"/>
                      <a:pt x="148" y="165"/>
                      <a:pt x="143" y="163"/>
                    </a:cubicBezTo>
                    <a:cubicBezTo>
                      <a:pt x="133" y="159"/>
                      <a:pt x="123" y="164"/>
                      <a:pt x="113" y="158"/>
                    </a:cubicBezTo>
                    <a:cubicBezTo>
                      <a:pt x="109" y="155"/>
                      <a:pt x="102" y="157"/>
                      <a:pt x="97" y="160"/>
                    </a:cubicBezTo>
                    <a:cubicBezTo>
                      <a:pt x="90" y="165"/>
                      <a:pt x="85" y="171"/>
                      <a:pt x="74" y="163"/>
                    </a:cubicBezTo>
                    <a:cubicBezTo>
                      <a:pt x="69" y="160"/>
                      <a:pt x="52" y="164"/>
                      <a:pt x="45" y="175"/>
                    </a:cubicBezTo>
                    <a:cubicBezTo>
                      <a:pt x="41" y="182"/>
                      <a:pt x="45" y="184"/>
                      <a:pt x="51" y="185"/>
                    </a:cubicBezTo>
                    <a:cubicBezTo>
                      <a:pt x="61" y="186"/>
                      <a:pt x="59" y="192"/>
                      <a:pt x="54" y="195"/>
                    </a:cubicBezTo>
                    <a:cubicBezTo>
                      <a:pt x="47" y="199"/>
                      <a:pt x="41" y="212"/>
                      <a:pt x="30" y="200"/>
                    </a:cubicBezTo>
                    <a:cubicBezTo>
                      <a:pt x="25" y="195"/>
                      <a:pt x="25" y="203"/>
                      <a:pt x="22" y="205"/>
                    </a:cubicBezTo>
                    <a:cubicBezTo>
                      <a:pt x="17" y="208"/>
                      <a:pt x="13" y="214"/>
                      <a:pt x="6" y="210"/>
                    </a:cubicBezTo>
                    <a:cubicBezTo>
                      <a:pt x="2" y="207"/>
                      <a:pt x="0" y="201"/>
                      <a:pt x="3" y="195"/>
                    </a:cubicBezTo>
                    <a:cubicBezTo>
                      <a:pt x="7" y="188"/>
                      <a:pt x="12" y="185"/>
                      <a:pt x="19" y="189"/>
                    </a:cubicBezTo>
                    <a:cubicBezTo>
                      <a:pt x="28" y="194"/>
                      <a:pt x="29" y="188"/>
                      <a:pt x="30" y="182"/>
                    </a:cubicBezTo>
                    <a:cubicBezTo>
                      <a:pt x="32" y="174"/>
                      <a:pt x="33" y="165"/>
                      <a:pt x="34" y="156"/>
                    </a:cubicBezTo>
                    <a:cubicBezTo>
                      <a:pt x="35" y="153"/>
                      <a:pt x="34" y="149"/>
                      <a:pt x="36" y="147"/>
                    </a:cubicBezTo>
                    <a:cubicBezTo>
                      <a:pt x="54" y="129"/>
                      <a:pt x="46" y="108"/>
                      <a:pt x="43" y="88"/>
                    </a:cubicBezTo>
                    <a:cubicBezTo>
                      <a:pt x="42" y="81"/>
                      <a:pt x="44" y="75"/>
                      <a:pt x="42" y="68"/>
                    </a:cubicBezTo>
                    <a:cubicBezTo>
                      <a:pt x="40" y="63"/>
                      <a:pt x="46" y="59"/>
                      <a:pt x="50" y="57"/>
                    </a:cubicBezTo>
                    <a:cubicBezTo>
                      <a:pt x="53" y="55"/>
                      <a:pt x="54" y="57"/>
                      <a:pt x="55" y="60"/>
                    </a:cubicBezTo>
                    <a:cubicBezTo>
                      <a:pt x="56" y="63"/>
                      <a:pt x="58" y="67"/>
                      <a:pt x="62" y="66"/>
                    </a:cubicBezTo>
                    <a:cubicBezTo>
                      <a:pt x="67" y="64"/>
                      <a:pt x="67" y="60"/>
                      <a:pt x="67" y="56"/>
                    </a:cubicBezTo>
                    <a:cubicBezTo>
                      <a:pt x="66" y="41"/>
                      <a:pt x="65" y="26"/>
                      <a:pt x="70" y="12"/>
                    </a:cubicBezTo>
                    <a:cubicBezTo>
                      <a:pt x="71" y="8"/>
                      <a:pt x="71" y="4"/>
                      <a:pt x="74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14" name="Freeform 718"/>
              <p:cNvSpPr>
                <a:spLocks/>
              </p:cNvSpPr>
              <p:nvPr userDrawn="1"/>
            </p:nvSpPr>
            <p:spPr bwMode="auto">
              <a:xfrm>
                <a:off x="1673" y="2968"/>
                <a:ext cx="217" cy="133"/>
              </a:xfrm>
              <a:custGeom>
                <a:avLst/>
                <a:gdLst>
                  <a:gd name="T0" fmla="*/ 1 w 147"/>
                  <a:gd name="T1" fmla="*/ 44 h 90"/>
                  <a:gd name="T2" fmla="*/ 3 w 147"/>
                  <a:gd name="T3" fmla="*/ 37 h 90"/>
                  <a:gd name="T4" fmla="*/ 44 w 147"/>
                  <a:gd name="T5" fmla="*/ 11 h 90"/>
                  <a:gd name="T6" fmla="*/ 79 w 147"/>
                  <a:gd name="T7" fmla="*/ 2 h 90"/>
                  <a:gd name="T8" fmla="*/ 91 w 147"/>
                  <a:gd name="T9" fmla="*/ 11 h 90"/>
                  <a:gd name="T10" fmla="*/ 92 w 147"/>
                  <a:gd name="T11" fmla="*/ 17 h 90"/>
                  <a:gd name="T12" fmla="*/ 119 w 147"/>
                  <a:gd name="T13" fmla="*/ 57 h 90"/>
                  <a:gd name="T14" fmla="*/ 131 w 147"/>
                  <a:gd name="T15" fmla="*/ 59 h 90"/>
                  <a:gd name="T16" fmla="*/ 144 w 147"/>
                  <a:gd name="T17" fmla="*/ 64 h 90"/>
                  <a:gd name="T18" fmla="*/ 138 w 147"/>
                  <a:gd name="T19" fmla="*/ 73 h 90"/>
                  <a:gd name="T20" fmla="*/ 135 w 147"/>
                  <a:gd name="T21" fmla="*/ 75 h 90"/>
                  <a:gd name="T22" fmla="*/ 122 w 147"/>
                  <a:gd name="T23" fmla="*/ 74 h 90"/>
                  <a:gd name="T24" fmla="*/ 106 w 147"/>
                  <a:gd name="T25" fmla="*/ 70 h 90"/>
                  <a:gd name="T26" fmla="*/ 56 w 147"/>
                  <a:gd name="T27" fmla="*/ 79 h 90"/>
                  <a:gd name="T28" fmla="*/ 51 w 147"/>
                  <a:gd name="T29" fmla="*/ 78 h 90"/>
                  <a:gd name="T30" fmla="*/ 29 w 147"/>
                  <a:gd name="T31" fmla="*/ 75 h 90"/>
                  <a:gd name="T32" fmla="*/ 3 w 147"/>
                  <a:gd name="T33" fmla="*/ 57 h 90"/>
                  <a:gd name="T34" fmla="*/ 1 w 147"/>
                  <a:gd name="T35" fmla="*/ 44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47" h="90">
                    <a:moveTo>
                      <a:pt x="1" y="44"/>
                    </a:moveTo>
                    <a:cubicBezTo>
                      <a:pt x="0" y="41"/>
                      <a:pt x="0" y="37"/>
                      <a:pt x="3" y="37"/>
                    </a:cubicBezTo>
                    <a:cubicBezTo>
                      <a:pt x="22" y="37"/>
                      <a:pt x="29" y="18"/>
                      <a:pt x="44" y="11"/>
                    </a:cubicBezTo>
                    <a:cubicBezTo>
                      <a:pt x="55" y="5"/>
                      <a:pt x="68" y="6"/>
                      <a:pt x="79" y="2"/>
                    </a:cubicBezTo>
                    <a:cubicBezTo>
                      <a:pt x="84" y="0"/>
                      <a:pt x="88" y="7"/>
                      <a:pt x="91" y="11"/>
                    </a:cubicBezTo>
                    <a:cubicBezTo>
                      <a:pt x="92" y="13"/>
                      <a:pt x="91" y="16"/>
                      <a:pt x="92" y="17"/>
                    </a:cubicBezTo>
                    <a:cubicBezTo>
                      <a:pt x="101" y="31"/>
                      <a:pt x="110" y="44"/>
                      <a:pt x="119" y="57"/>
                    </a:cubicBezTo>
                    <a:cubicBezTo>
                      <a:pt x="121" y="61"/>
                      <a:pt x="127" y="60"/>
                      <a:pt x="131" y="59"/>
                    </a:cubicBezTo>
                    <a:cubicBezTo>
                      <a:pt x="136" y="58"/>
                      <a:pt x="142" y="59"/>
                      <a:pt x="144" y="64"/>
                    </a:cubicBezTo>
                    <a:cubicBezTo>
                      <a:pt x="147" y="70"/>
                      <a:pt x="142" y="72"/>
                      <a:pt x="138" y="73"/>
                    </a:cubicBezTo>
                    <a:cubicBezTo>
                      <a:pt x="137" y="74"/>
                      <a:pt x="136" y="74"/>
                      <a:pt x="135" y="75"/>
                    </a:cubicBezTo>
                    <a:cubicBezTo>
                      <a:pt x="130" y="90"/>
                      <a:pt x="126" y="89"/>
                      <a:pt x="122" y="74"/>
                    </a:cubicBezTo>
                    <a:cubicBezTo>
                      <a:pt x="119" y="67"/>
                      <a:pt x="111" y="68"/>
                      <a:pt x="106" y="70"/>
                    </a:cubicBezTo>
                    <a:cubicBezTo>
                      <a:pt x="90" y="76"/>
                      <a:pt x="72" y="72"/>
                      <a:pt x="56" y="79"/>
                    </a:cubicBezTo>
                    <a:cubicBezTo>
                      <a:pt x="54" y="80"/>
                      <a:pt x="52" y="79"/>
                      <a:pt x="51" y="78"/>
                    </a:cubicBezTo>
                    <a:cubicBezTo>
                      <a:pt x="45" y="70"/>
                      <a:pt x="37" y="73"/>
                      <a:pt x="29" y="75"/>
                    </a:cubicBezTo>
                    <a:cubicBezTo>
                      <a:pt x="11" y="80"/>
                      <a:pt x="5" y="75"/>
                      <a:pt x="3" y="57"/>
                    </a:cubicBezTo>
                    <a:cubicBezTo>
                      <a:pt x="2" y="52"/>
                      <a:pt x="3" y="47"/>
                      <a:pt x="1" y="44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15" name="Freeform 719"/>
              <p:cNvSpPr>
                <a:spLocks/>
              </p:cNvSpPr>
              <p:nvPr userDrawn="1"/>
            </p:nvSpPr>
            <p:spPr bwMode="auto">
              <a:xfrm>
                <a:off x="2286" y="2510"/>
                <a:ext cx="171" cy="205"/>
              </a:xfrm>
              <a:custGeom>
                <a:avLst/>
                <a:gdLst>
                  <a:gd name="T0" fmla="*/ 16 w 116"/>
                  <a:gd name="T1" fmla="*/ 117 h 139"/>
                  <a:gd name="T2" fmla="*/ 19 w 116"/>
                  <a:gd name="T3" fmla="*/ 106 h 139"/>
                  <a:gd name="T4" fmla="*/ 14 w 116"/>
                  <a:gd name="T5" fmla="*/ 96 h 139"/>
                  <a:gd name="T6" fmla="*/ 7 w 116"/>
                  <a:gd name="T7" fmla="*/ 77 h 139"/>
                  <a:gd name="T8" fmla="*/ 13 w 116"/>
                  <a:gd name="T9" fmla="*/ 39 h 139"/>
                  <a:gd name="T10" fmla="*/ 23 w 116"/>
                  <a:gd name="T11" fmla="*/ 22 h 139"/>
                  <a:gd name="T12" fmla="*/ 34 w 116"/>
                  <a:gd name="T13" fmla="*/ 5 h 139"/>
                  <a:gd name="T14" fmla="*/ 39 w 116"/>
                  <a:gd name="T15" fmla="*/ 1 h 139"/>
                  <a:gd name="T16" fmla="*/ 42 w 116"/>
                  <a:gd name="T17" fmla="*/ 7 h 139"/>
                  <a:gd name="T18" fmla="*/ 36 w 116"/>
                  <a:gd name="T19" fmla="*/ 33 h 139"/>
                  <a:gd name="T20" fmla="*/ 37 w 116"/>
                  <a:gd name="T21" fmla="*/ 48 h 139"/>
                  <a:gd name="T22" fmla="*/ 50 w 116"/>
                  <a:gd name="T23" fmla="*/ 46 h 139"/>
                  <a:gd name="T24" fmla="*/ 54 w 116"/>
                  <a:gd name="T25" fmla="*/ 43 h 139"/>
                  <a:gd name="T26" fmla="*/ 91 w 116"/>
                  <a:gd name="T27" fmla="*/ 44 h 139"/>
                  <a:gd name="T28" fmla="*/ 112 w 116"/>
                  <a:gd name="T29" fmla="*/ 68 h 139"/>
                  <a:gd name="T30" fmla="*/ 102 w 116"/>
                  <a:gd name="T31" fmla="*/ 87 h 139"/>
                  <a:gd name="T32" fmla="*/ 71 w 116"/>
                  <a:gd name="T33" fmla="*/ 96 h 139"/>
                  <a:gd name="T34" fmla="*/ 55 w 116"/>
                  <a:gd name="T35" fmla="*/ 96 h 139"/>
                  <a:gd name="T36" fmla="*/ 47 w 116"/>
                  <a:gd name="T37" fmla="*/ 108 h 139"/>
                  <a:gd name="T38" fmla="*/ 41 w 116"/>
                  <a:gd name="T39" fmla="*/ 129 h 139"/>
                  <a:gd name="T40" fmla="*/ 25 w 116"/>
                  <a:gd name="T41" fmla="*/ 135 h 139"/>
                  <a:gd name="T42" fmla="*/ 16 w 116"/>
                  <a:gd name="T43" fmla="*/ 117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16" h="139">
                    <a:moveTo>
                      <a:pt x="16" y="117"/>
                    </a:moveTo>
                    <a:cubicBezTo>
                      <a:pt x="17" y="113"/>
                      <a:pt x="18" y="110"/>
                      <a:pt x="19" y="106"/>
                    </a:cubicBezTo>
                    <a:cubicBezTo>
                      <a:pt x="19" y="102"/>
                      <a:pt x="20" y="97"/>
                      <a:pt x="14" y="96"/>
                    </a:cubicBezTo>
                    <a:cubicBezTo>
                      <a:pt x="0" y="94"/>
                      <a:pt x="4" y="86"/>
                      <a:pt x="7" y="77"/>
                    </a:cubicBezTo>
                    <a:cubicBezTo>
                      <a:pt x="10" y="65"/>
                      <a:pt x="12" y="52"/>
                      <a:pt x="13" y="39"/>
                    </a:cubicBezTo>
                    <a:cubicBezTo>
                      <a:pt x="14" y="31"/>
                      <a:pt x="16" y="25"/>
                      <a:pt x="23" y="22"/>
                    </a:cubicBezTo>
                    <a:cubicBezTo>
                      <a:pt x="31" y="19"/>
                      <a:pt x="31" y="11"/>
                      <a:pt x="34" y="5"/>
                    </a:cubicBezTo>
                    <a:cubicBezTo>
                      <a:pt x="35" y="3"/>
                      <a:pt x="35" y="0"/>
                      <a:pt x="39" y="1"/>
                    </a:cubicBezTo>
                    <a:cubicBezTo>
                      <a:pt x="41" y="2"/>
                      <a:pt x="43" y="4"/>
                      <a:pt x="42" y="7"/>
                    </a:cubicBezTo>
                    <a:cubicBezTo>
                      <a:pt x="39" y="15"/>
                      <a:pt x="41" y="25"/>
                      <a:pt x="36" y="33"/>
                    </a:cubicBezTo>
                    <a:cubicBezTo>
                      <a:pt x="33" y="38"/>
                      <a:pt x="32" y="44"/>
                      <a:pt x="37" y="48"/>
                    </a:cubicBezTo>
                    <a:cubicBezTo>
                      <a:pt x="42" y="53"/>
                      <a:pt x="46" y="49"/>
                      <a:pt x="50" y="46"/>
                    </a:cubicBezTo>
                    <a:cubicBezTo>
                      <a:pt x="51" y="44"/>
                      <a:pt x="54" y="42"/>
                      <a:pt x="54" y="43"/>
                    </a:cubicBezTo>
                    <a:cubicBezTo>
                      <a:pt x="66" y="52"/>
                      <a:pt x="79" y="43"/>
                      <a:pt x="91" y="44"/>
                    </a:cubicBezTo>
                    <a:cubicBezTo>
                      <a:pt x="105" y="46"/>
                      <a:pt x="106" y="60"/>
                      <a:pt x="112" y="68"/>
                    </a:cubicBezTo>
                    <a:cubicBezTo>
                      <a:pt x="116" y="74"/>
                      <a:pt x="107" y="83"/>
                      <a:pt x="102" y="87"/>
                    </a:cubicBezTo>
                    <a:cubicBezTo>
                      <a:pt x="94" y="95"/>
                      <a:pt x="84" y="102"/>
                      <a:pt x="71" y="96"/>
                    </a:cubicBezTo>
                    <a:cubicBezTo>
                      <a:pt x="67" y="94"/>
                      <a:pt x="61" y="95"/>
                      <a:pt x="55" y="96"/>
                    </a:cubicBezTo>
                    <a:cubicBezTo>
                      <a:pt x="48" y="97"/>
                      <a:pt x="44" y="100"/>
                      <a:pt x="47" y="108"/>
                    </a:cubicBezTo>
                    <a:cubicBezTo>
                      <a:pt x="51" y="117"/>
                      <a:pt x="48" y="123"/>
                      <a:pt x="41" y="129"/>
                    </a:cubicBezTo>
                    <a:cubicBezTo>
                      <a:pt x="37" y="133"/>
                      <a:pt x="33" y="139"/>
                      <a:pt x="25" y="135"/>
                    </a:cubicBezTo>
                    <a:cubicBezTo>
                      <a:pt x="18" y="131"/>
                      <a:pt x="15" y="125"/>
                      <a:pt x="16" y="117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16" name="Freeform 720"/>
              <p:cNvSpPr>
                <a:spLocks/>
              </p:cNvSpPr>
              <p:nvPr userDrawn="1"/>
            </p:nvSpPr>
            <p:spPr bwMode="auto">
              <a:xfrm>
                <a:off x="2435" y="2525"/>
                <a:ext cx="190" cy="162"/>
              </a:xfrm>
              <a:custGeom>
                <a:avLst/>
                <a:gdLst>
                  <a:gd name="T0" fmla="*/ 19 w 129"/>
                  <a:gd name="T1" fmla="*/ 22 h 110"/>
                  <a:gd name="T2" fmla="*/ 44 w 129"/>
                  <a:gd name="T3" fmla="*/ 31 h 110"/>
                  <a:gd name="T4" fmla="*/ 68 w 129"/>
                  <a:gd name="T5" fmla="*/ 15 h 110"/>
                  <a:gd name="T6" fmla="*/ 69 w 129"/>
                  <a:gd name="T7" fmla="*/ 0 h 110"/>
                  <a:gd name="T8" fmla="*/ 94 w 129"/>
                  <a:gd name="T9" fmla="*/ 26 h 110"/>
                  <a:gd name="T10" fmla="*/ 109 w 129"/>
                  <a:gd name="T11" fmla="*/ 43 h 110"/>
                  <a:gd name="T12" fmla="*/ 129 w 129"/>
                  <a:gd name="T13" fmla="*/ 64 h 110"/>
                  <a:gd name="T14" fmla="*/ 95 w 129"/>
                  <a:gd name="T15" fmla="*/ 97 h 110"/>
                  <a:gd name="T16" fmla="*/ 92 w 129"/>
                  <a:gd name="T17" fmla="*/ 110 h 110"/>
                  <a:gd name="T18" fmla="*/ 86 w 129"/>
                  <a:gd name="T19" fmla="*/ 104 h 110"/>
                  <a:gd name="T20" fmla="*/ 55 w 129"/>
                  <a:gd name="T21" fmla="*/ 84 h 110"/>
                  <a:gd name="T22" fmla="*/ 4 w 129"/>
                  <a:gd name="T23" fmla="*/ 97 h 110"/>
                  <a:gd name="T24" fmla="*/ 1 w 129"/>
                  <a:gd name="T25" fmla="*/ 92 h 110"/>
                  <a:gd name="T26" fmla="*/ 50 w 129"/>
                  <a:gd name="T27" fmla="*/ 71 h 110"/>
                  <a:gd name="T28" fmla="*/ 54 w 129"/>
                  <a:gd name="T29" fmla="*/ 60 h 110"/>
                  <a:gd name="T30" fmla="*/ 30 w 129"/>
                  <a:gd name="T31" fmla="*/ 33 h 110"/>
                  <a:gd name="T32" fmla="*/ 14 w 129"/>
                  <a:gd name="T33" fmla="*/ 23 h 110"/>
                  <a:gd name="T34" fmla="*/ 19 w 129"/>
                  <a:gd name="T35" fmla="*/ 22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29" h="110">
                    <a:moveTo>
                      <a:pt x="19" y="22"/>
                    </a:moveTo>
                    <a:cubicBezTo>
                      <a:pt x="27" y="25"/>
                      <a:pt x="36" y="28"/>
                      <a:pt x="44" y="31"/>
                    </a:cubicBezTo>
                    <a:cubicBezTo>
                      <a:pt x="59" y="36"/>
                      <a:pt x="66" y="32"/>
                      <a:pt x="68" y="15"/>
                    </a:cubicBezTo>
                    <a:cubicBezTo>
                      <a:pt x="69" y="11"/>
                      <a:pt x="69" y="7"/>
                      <a:pt x="69" y="0"/>
                    </a:cubicBezTo>
                    <a:cubicBezTo>
                      <a:pt x="75" y="14"/>
                      <a:pt x="82" y="22"/>
                      <a:pt x="94" y="26"/>
                    </a:cubicBezTo>
                    <a:cubicBezTo>
                      <a:pt x="101" y="28"/>
                      <a:pt x="108" y="35"/>
                      <a:pt x="109" y="43"/>
                    </a:cubicBezTo>
                    <a:cubicBezTo>
                      <a:pt x="110" y="54"/>
                      <a:pt x="115" y="60"/>
                      <a:pt x="129" y="64"/>
                    </a:cubicBezTo>
                    <a:cubicBezTo>
                      <a:pt x="100" y="65"/>
                      <a:pt x="94" y="72"/>
                      <a:pt x="95" y="97"/>
                    </a:cubicBezTo>
                    <a:cubicBezTo>
                      <a:pt x="95" y="102"/>
                      <a:pt x="95" y="106"/>
                      <a:pt x="92" y="110"/>
                    </a:cubicBezTo>
                    <a:cubicBezTo>
                      <a:pt x="88" y="110"/>
                      <a:pt x="88" y="107"/>
                      <a:pt x="86" y="104"/>
                    </a:cubicBezTo>
                    <a:cubicBezTo>
                      <a:pt x="80" y="85"/>
                      <a:pt x="75" y="81"/>
                      <a:pt x="55" y="84"/>
                    </a:cubicBezTo>
                    <a:cubicBezTo>
                      <a:pt x="37" y="85"/>
                      <a:pt x="22" y="94"/>
                      <a:pt x="4" y="97"/>
                    </a:cubicBezTo>
                    <a:cubicBezTo>
                      <a:pt x="2" y="96"/>
                      <a:pt x="0" y="95"/>
                      <a:pt x="1" y="92"/>
                    </a:cubicBezTo>
                    <a:cubicBezTo>
                      <a:pt x="17" y="85"/>
                      <a:pt x="33" y="77"/>
                      <a:pt x="50" y="71"/>
                    </a:cubicBezTo>
                    <a:cubicBezTo>
                      <a:pt x="56" y="68"/>
                      <a:pt x="56" y="66"/>
                      <a:pt x="54" y="60"/>
                    </a:cubicBezTo>
                    <a:cubicBezTo>
                      <a:pt x="51" y="46"/>
                      <a:pt x="42" y="39"/>
                      <a:pt x="30" y="33"/>
                    </a:cubicBezTo>
                    <a:cubicBezTo>
                      <a:pt x="25" y="30"/>
                      <a:pt x="20" y="26"/>
                      <a:pt x="14" y="23"/>
                    </a:cubicBezTo>
                    <a:cubicBezTo>
                      <a:pt x="16" y="21"/>
                      <a:pt x="17" y="21"/>
                      <a:pt x="19" y="22"/>
                    </a:cubicBezTo>
                    <a:close/>
                  </a:path>
                </a:pathLst>
              </a:custGeom>
              <a:solidFill>
                <a:srgbClr val="224E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17" name="Freeform 721"/>
              <p:cNvSpPr>
                <a:spLocks/>
              </p:cNvSpPr>
              <p:nvPr userDrawn="1"/>
            </p:nvSpPr>
            <p:spPr bwMode="auto">
              <a:xfrm>
                <a:off x="2182" y="2723"/>
                <a:ext cx="197" cy="156"/>
              </a:xfrm>
              <a:custGeom>
                <a:avLst/>
                <a:gdLst>
                  <a:gd name="T0" fmla="*/ 130 w 133"/>
                  <a:gd name="T1" fmla="*/ 106 h 106"/>
                  <a:gd name="T2" fmla="*/ 91 w 133"/>
                  <a:gd name="T3" fmla="*/ 77 h 106"/>
                  <a:gd name="T4" fmla="*/ 56 w 133"/>
                  <a:gd name="T5" fmla="*/ 58 h 106"/>
                  <a:gd name="T6" fmla="*/ 46 w 133"/>
                  <a:gd name="T7" fmla="*/ 74 h 106"/>
                  <a:gd name="T8" fmla="*/ 45 w 133"/>
                  <a:gd name="T9" fmla="*/ 96 h 106"/>
                  <a:gd name="T10" fmla="*/ 40 w 133"/>
                  <a:gd name="T11" fmla="*/ 97 h 106"/>
                  <a:gd name="T12" fmla="*/ 39 w 133"/>
                  <a:gd name="T13" fmla="*/ 90 h 106"/>
                  <a:gd name="T14" fmla="*/ 26 w 133"/>
                  <a:gd name="T15" fmla="*/ 58 h 106"/>
                  <a:gd name="T16" fmla="*/ 19 w 133"/>
                  <a:gd name="T17" fmla="*/ 49 h 106"/>
                  <a:gd name="T18" fmla="*/ 0 w 133"/>
                  <a:gd name="T19" fmla="*/ 29 h 106"/>
                  <a:gd name="T20" fmla="*/ 50 w 133"/>
                  <a:gd name="T21" fmla="*/ 0 h 106"/>
                  <a:gd name="T22" fmla="*/ 69 w 133"/>
                  <a:gd name="T23" fmla="*/ 42 h 106"/>
                  <a:gd name="T24" fmla="*/ 86 w 133"/>
                  <a:gd name="T25" fmla="*/ 44 h 106"/>
                  <a:gd name="T26" fmla="*/ 96 w 133"/>
                  <a:gd name="T27" fmla="*/ 31 h 106"/>
                  <a:gd name="T28" fmla="*/ 103 w 133"/>
                  <a:gd name="T29" fmla="*/ 37 h 106"/>
                  <a:gd name="T30" fmla="*/ 95 w 133"/>
                  <a:gd name="T31" fmla="*/ 59 h 106"/>
                  <a:gd name="T32" fmla="*/ 125 w 133"/>
                  <a:gd name="T33" fmla="*/ 95 h 106"/>
                  <a:gd name="T34" fmla="*/ 130 w 133"/>
                  <a:gd name="T35" fmla="*/ 10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3" h="106">
                    <a:moveTo>
                      <a:pt x="130" y="106"/>
                    </a:moveTo>
                    <a:cubicBezTo>
                      <a:pt x="112" y="104"/>
                      <a:pt x="98" y="96"/>
                      <a:pt x="91" y="77"/>
                    </a:cubicBezTo>
                    <a:cubicBezTo>
                      <a:pt x="86" y="62"/>
                      <a:pt x="71" y="54"/>
                      <a:pt x="56" y="58"/>
                    </a:cubicBezTo>
                    <a:cubicBezTo>
                      <a:pt x="49" y="60"/>
                      <a:pt x="42" y="64"/>
                      <a:pt x="46" y="74"/>
                    </a:cubicBezTo>
                    <a:cubicBezTo>
                      <a:pt x="49" y="82"/>
                      <a:pt x="46" y="89"/>
                      <a:pt x="45" y="96"/>
                    </a:cubicBezTo>
                    <a:cubicBezTo>
                      <a:pt x="43" y="98"/>
                      <a:pt x="41" y="98"/>
                      <a:pt x="40" y="97"/>
                    </a:cubicBezTo>
                    <a:cubicBezTo>
                      <a:pt x="37" y="95"/>
                      <a:pt x="37" y="93"/>
                      <a:pt x="39" y="90"/>
                    </a:cubicBezTo>
                    <a:cubicBezTo>
                      <a:pt x="40" y="78"/>
                      <a:pt x="44" y="63"/>
                      <a:pt x="26" y="58"/>
                    </a:cubicBezTo>
                    <a:cubicBezTo>
                      <a:pt x="21" y="57"/>
                      <a:pt x="19" y="53"/>
                      <a:pt x="19" y="49"/>
                    </a:cubicBezTo>
                    <a:cubicBezTo>
                      <a:pt x="17" y="39"/>
                      <a:pt x="12" y="32"/>
                      <a:pt x="0" y="29"/>
                    </a:cubicBezTo>
                    <a:cubicBezTo>
                      <a:pt x="22" y="25"/>
                      <a:pt x="38" y="16"/>
                      <a:pt x="50" y="0"/>
                    </a:cubicBezTo>
                    <a:cubicBezTo>
                      <a:pt x="46" y="18"/>
                      <a:pt x="66" y="26"/>
                      <a:pt x="69" y="42"/>
                    </a:cubicBezTo>
                    <a:cubicBezTo>
                      <a:pt x="70" y="48"/>
                      <a:pt x="80" y="50"/>
                      <a:pt x="86" y="44"/>
                    </a:cubicBezTo>
                    <a:cubicBezTo>
                      <a:pt x="90" y="40"/>
                      <a:pt x="93" y="35"/>
                      <a:pt x="96" y="31"/>
                    </a:cubicBezTo>
                    <a:cubicBezTo>
                      <a:pt x="101" y="30"/>
                      <a:pt x="102" y="33"/>
                      <a:pt x="103" y="37"/>
                    </a:cubicBezTo>
                    <a:cubicBezTo>
                      <a:pt x="103" y="45"/>
                      <a:pt x="90" y="48"/>
                      <a:pt x="95" y="59"/>
                    </a:cubicBezTo>
                    <a:cubicBezTo>
                      <a:pt x="101" y="74"/>
                      <a:pt x="108" y="89"/>
                      <a:pt x="125" y="95"/>
                    </a:cubicBezTo>
                    <a:cubicBezTo>
                      <a:pt x="128" y="98"/>
                      <a:pt x="133" y="100"/>
                      <a:pt x="130" y="106"/>
                    </a:cubicBezTo>
                    <a:close/>
                  </a:path>
                </a:pathLst>
              </a:custGeom>
              <a:solidFill>
                <a:srgbClr val="244B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18" name="Freeform 722"/>
              <p:cNvSpPr>
                <a:spLocks/>
              </p:cNvSpPr>
              <p:nvPr userDrawn="1"/>
            </p:nvSpPr>
            <p:spPr bwMode="auto">
              <a:xfrm>
                <a:off x="2452" y="2739"/>
                <a:ext cx="160" cy="139"/>
              </a:xfrm>
              <a:custGeom>
                <a:avLst/>
                <a:gdLst>
                  <a:gd name="T0" fmla="*/ 54 w 108"/>
                  <a:gd name="T1" fmla="*/ 1 h 94"/>
                  <a:gd name="T2" fmla="*/ 75 w 108"/>
                  <a:gd name="T3" fmla="*/ 23 h 94"/>
                  <a:gd name="T4" fmla="*/ 94 w 108"/>
                  <a:gd name="T5" fmla="*/ 70 h 94"/>
                  <a:gd name="T6" fmla="*/ 85 w 108"/>
                  <a:gd name="T7" fmla="*/ 94 h 94"/>
                  <a:gd name="T8" fmla="*/ 8 w 108"/>
                  <a:gd name="T9" fmla="*/ 65 h 94"/>
                  <a:gd name="T10" fmla="*/ 0 w 108"/>
                  <a:gd name="T11" fmla="*/ 62 h 94"/>
                  <a:gd name="T12" fmla="*/ 14 w 108"/>
                  <a:gd name="T13" fmla="*/ 55 h 94"/>
                  <a:gd name="T14" fmla="*/ 47 w 108"/>
                  <a:gd name="T15" fmla="*/ 20 h 94"/>
                  <a:gd name="T16" fmla="*/ 50 w 108"/>
                  <a:gd name="T17" fmla="*/ 2 h 94"/>
                  <a:gd name="T18" fmla="*/ 54 w 108"/>
                  <a:gd name="T19" fmla="*/ 1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8" h="94">
                    <a:moveTo>
                      <a:pt x="54" y="1"/>
                    </a:moveTo>
                    <a:cubicBezTo>
                      <a:pt x="57" y="12"/>
                      <a:pt x="60" y="21"/>
                      <a:pt x="75" y="23"/>
                    </a:cubicBezTo>
                    <a:cubicBezTo>
                      <a:pt x="98" y="25"/>
                      <a:pt x="108" y="52"/>
                      <a:pt x="94" y="70"/>
                    </a:cubicBezTo>
                    <a:cubicBezTo>
                      <a:pt x="84" y="83"/>
                      <a:pt x="84" y="83"/>
                      <a:pt x="85" y="94"/>
                    </a:cubicBezTo>
                    <a:cubicBezTo>
                      <a:pt x="62" y="79"/>
                      <a:pt x="40" y="59"/>
                      <a:pt x="8" y="65"/>
                    </a:cubicBezTo>
                    <a:cubicBezTo>
                      <a:pt x="4" y="66"/>
                      <a:pt x="1" y="67"/>
                      <a:pt x="0" y="62"/>
                    </a:cubicBezTo>
                    <a:cubicBezTo>
                      <a:pt x="3" y="57"/>
                      <a:pt x="9" y="56"/>
                      <a:pt x="14" y="55"/>
                    </a:cubicBezTo>
                    <a:cubicBezTo>
                      <a:pt x="36" y="51"/>
                      <a:pt x="44" y="43"/>
                      <a:pt x="47" y="20"/>
                    </a:cubicBezTo>
                    <a:cubicBezTo>
                      <a:pt x="48" y="14"/>
                      <a:pt x="47" y="8"/>
                      <a:pt x="50" y="2"/>
                    </a:cubicBezTo>
                    <a:cubicBezTo>
                      <a:pt x="51" y="1"/>
                      <a:pt x="52" y="0"/>
                      <a:pt x="54" y="1"/>
                    </a:cubicBezTo>
                    <a:close/>
                  </a:path>
                </a:pathLst>
              </a:custGeom>
              <a:solidFill>
                <a:srgbClr val="1C49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19" name="Freeform 723"/>
              <p:cNvSpPr>
                <a:spLocks/>
              </p:cNvSpPr>
              <p:nvPr userDrawn="1"/>
            </p:nvSpPr>
            <p:spPr bwMode="auto">
              <a:xfrm>
                <a:off x="1883" y="3028"/>
                <a:ext cx="146" cy="99"/>
              </a:xfrm>
              <a:custGeom>
                <a:avLst/>
                <a:gdLst>
                  <a:gd name="T0" fmla="*/ 56 w 99"/>
                  <a:gd name="T1" fmla="*/ 65 h 67"/>
                  <a:gd name="T2" fmla="*/ 50 w 99"/>
                  <a:gd name="T3" fmla="*/ 67 h 67"/>
                  <a:gd name="T4" fmla="*/ 31 w 99"/>
                  <a:gd name="T5" fmla="*/ 50 h 67"/>
                  <a:gd name="T6" fmla="*/ 0 w 99"/>
                  <a:gd name="T7" fmla="*/ 59 h 67"/>
                  <a:gd name="T8" fmla="*/ 15 w 99"/>
                  <a:gd name="T9" fmla="*/ 48 h 67"/>
                  <a:gd name="T10" fmla="*/ 21 w 99"/>
                  <a:gd name="T11" fmla="*/ 12 h 67"/>
                  <a:gd name="T12" fmla="*/ 81 w 99"/>
                  <a:gd name="T13" fmla="*/ 13 h 67"/>
                  <a:gd name="T14" fmla="*/ 97 w 99"/>
                  <a:gd name="T15" fmla="*/ 50 h 67"/>
                  <a:gd name="T16" fmla="*/ 94 w 99"/>
                  <a:gd name="T17" fmla="*/ 56 h 67"/>
                  <a:gd name="T18" fmla="*/ 56 w 99"/>
                  <a:gd name="T19" fmla="*/ 65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9" h="67">
                    <a:moveTo>
                      <a:pt x="56" y="65"/>
                    </a:moveTo>
                    <a:cubicBezTo>
                      <a:pt x="54" y="65"/>
                      <a:pt x="52" y="66"/>
                      <a:pt x="50" y="67"/>
                    </a:cubicBezTo>
                    <a:cubicBezTo>
                      <a:pt x="52" y="53"/>
                      <a:pt x="46" y="47"/>
                      <a:pt x="31" y="50"/>
                    </a:cubicBezTo>
                    <a:cubicBezTo>
                      <a:pt x="21" y="52"/>
                      <a:pt x="10" y="56"/>
                      <a:pt x="0" y="59"/>
                    </a:cubicBezTo>
                    <a:cubicBezTo>
                      <a:pt x="5" y="55"/>
                      <a:pt x="10" y="52"/>
                      <a:pt x="15" y="48"/>
                    </a:cubicBezTo>
                    <a:cubicBezTo>
                      <a:pt x="37" y="33"/>
                      <a:pt x="37" y="32"/>
                      <a:pt x="21" y="12"/>
                    </a:cubicBezTo>
                    <a:cubicBezTo>
                      <a:pt x="41" y="14"/>
                      <a:pt x="61" y="0"/>
                      <a:pt x="81" y="13"/>
                    </a:cubicBezTo>
                    <a:cubicBezTo>
                      <a:pt x="72" y="30"/>
                      <a:pt x="85" y="40"/>
                      <a:pt x="97" y="50"/>
                    </a:cubicBezTo>
                    <a:cubicBezTo>
                      <a:pt x="99" y="54"/>
                      <a:pt x="99" y="56"/>
                      <a:pt x="94" y="56"/>
                    </a:cubicBezTo>
                    <a:cubicBezTo>
                      <a:pt x="78" y="41"/>
                      <a:pt x="72" y="43"/>
                      <a:pt x="56" y="65"/>
                    </a:cubicBezTo>
                    <a:close/>
                  </a:path>
                </a:pathLst>
              </a:custGeom>
              <a:solidFill>
                <a:srgbClr val="2651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20" name="Freeform 724"/>
              <p:cNvSpPr>
                <a:spLocks/>
              </p:cNvSpPr>
              <p:nvPr userDrawn="1"/>
            </p:nvSpPr>
            <p:spPr bwMode="auto">
              <a:xfrm>
                <a:off x="2786" y="3018"/>
                <a:ext cx="106" cy="120"/>
              </a:xfrm>
              <a:custGeom>
                <a:avLst/>
                <a:gdLst>
                  <a:gd name="T0" fmla="*/ 67 w 72"/>
                  <a:gd name="T1" fmla="*/ 72 h 81"/>
                  <a:gd name="T2" fmla="*/ 8 w 72"/>
                  <a:gd name="T3" fmla="*/ 80 h 81"/>
                  <a:gd name="T4" fmla="*/ 5 w 72"/>
                  <a:gd name="T5" fmla="*/ 77 h 81"/>
                  <a:gd name="T6" fmla="*/ 9 w 72"/>
                  <a:gd name="T7" fmla="*/ 44 h 81"/>
                  <a:gd name="T8" fmla="*/ 39 w 72"/>
                  <a:gd name="T9" fmla="*/ 6 h 81"/>
                  <a:gd name="T10" fmla="*/ 62 w 72"/>
                  <a:gd name="T11" fmla="*/ 0 h 81"/>
                  <a:gd name="T12" fmla="*/ 71 w 72"/>
                  <a:gd name="T13" fmla="*/ 68 h 81"/>
                  <a:gd name="T14" fmla="*/ 67 w 72"/>
                  <a:gd name="T15" fmla="*/ 72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2" h="81">
                    <a:moveTo>
                      <a:pt x="67" y="72"/>
                    </a:moveTo>
                    <a:cubicBezTo>
                      <a:pt x="50" y="58"/>
                      <a:pt x="31" y="60"/>
                      <a:pt x="8" y="80"/>
                    </a:cubicBezTo>
                    <a:cubicBezTo>
                      <a:pt x="5" y="81"/>
                      <a:pt x="4" y="80"/>
                      <a:pt x="5" y="77"/>
                    </a:cubicBezTo>
                    <a:cubicBezTo>
                      <a:pt x="13" y="67"/>
                      <a:pt x="16" y="58"/>
                      <a:pt x="9" y="44"/>
                    </a:cubicBezTo>
                    <a:cubicBezTo>
                      <a:pt x="0" y="26"/>
                      <a:pt x="19" y="2"/>
                      <a:pt x="39" y="6"/>
                    </a:cubicBezTo>
                    <a:cubicBezTo>
                      <a:pt x="49" y="8"/>
                      <a:pt x="56" y="7"/>
                      <a:pt x="62" y="0"/>
                    </a:cubicBezTo>
                    <a:cubicBezTo>
                      <a:pt x="63" y="23"/>
                      <a:pt x="63" y="46"/>
                      <a:pt x="71" y="68"/>
                    </a:cubicBezTo>
                    <a:cubicBezTo>
                      <a:pt x="72" y="71"/>
                      <a:pt x="70" y="72"/>
                      <a:pt x="67" y="72"/>
                    </a:cubicBezTo>
                    <a:close/>
                  </a:path>
                </a:pathLst>
              </a:custGeom>
              <a:solidFill>
                <a:srgbClr val="2049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21" name="Freeform 725"/>
              <p:cNvSpPr>
                <a:spLocks/>
              </p:cNvSpPr>
              <p:nvPr userDrawn="1"/>
            </p:nvSpPr>
            <p:spPr bwMode="auto">
              <a:xfrm>
                <a:off x="2464" y="2909"/>
                <a:ext cx="146" cy="125"/>
              </a:xfrm>
              <a:custGeom>
                <a:avLst/>
                <a:gdLst>
                  <a:gd name="T0" fmla="*/ 85 w 99"/>
                  <a:gd name="T1" fmla="*/ 0 h 85"/>
                  <a:gd name="T2" fmla="*/ 88 w 99"/>
                  <a:gd name="T3" fmla="*/ 19 h 85"/>
                  <a:gd name="T4" fmla="*/ 93 w 99"/>
                  <a:gd name="T5" fmla="*/ 39 h 85"/>
                  <a:gd name="T6" fmla="*/ 90 w 99"/>
                  <a:gd name="T7" fmla="*/ 60 h 85"/>
                  <a:gd name="T8" fmla="*/ 70 w 99"/>
                  <a:gd name="T9" fmla="*/ 58 h 85"/>
                  <a:gd name="T10" fmla="*/ 62 w 99"/>
                  <a:gd name="T11" fmla="*/ 52 h 85"/>
                  <a:gd name="T12" fmla="*/ 25 w 99"/>
                  <a:gd name="T13" fmla="*/ 75 h 85"/>
                  <a:gd name="T14" fmla="*/ 0 w 99"/>
                  <a:gd name="T15" fmla="*/ 85 h 85"/>
                  <a:gd name="T16" fmla="*/ 17 w 99"/>
                  <a:gd name="T17" fmla="*/ 46 h 85"/>
                  <a:gd name="T18" fmla="*/ 52 w 99"/>
                  <a:gd name="T19" fmla="*/ 38 h 85"/>
                  <a:gd name="T20" fmla="*/ 71 w 99"/>
                  <a:gd name="T21" fmla="*/ 37 h 85"/>
                  <a:gd name="T22" fmla="*/ 85 w 99"/>
                  <a:gd name="T23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9" h="85">
                    <a:moveTo>
                      <a:pt x="85" y="0"/>
                    </a:moveTo>
                    <a:cubicBezTo>
                      <a:pt x="89" y="9"/>
                      <a:pt x="91" y="14"/>
                      <a:pt x="88" y="19"/>
                    </a:cubicBezTo>
                    <a:cubicBezTo>
                      <a:pt x="86" y="27"/>
                      <a:pt x="86" y="32"/>
                      <a:pt x="93" y="39"/>
                    </a:cubicBezTo>
                    <a:cubicBezTo>
                      <a:pt x="99" y="45"/>
                      <a:pt x="97" y="54"/>
                      <a:pt x="90" y="60"/>
                    </a:cubicBezTo>
                    <a:cubicBezTo>
                      <a:pt x="83" y="66"/>
                      <a:pt x="76" y="66"/>
                      <a:pt x="70" y="58"/>
                    </a:cubicBezTo>
                    <a:cubicBezTo>
                      <a:pt x="68" y="56"/>
                      <a:pt x="67" y="53"/>
                      <a:pt x="62" y="52"/>
                    </a:cubicBezTo>
                    <a:cubicBezTo>
                      <a:pt x="57" y="71"/>
                      <a:pt x="46" y="80"/>
                      <a:pt x="25" y="75"/>
                    </a:cubicBezTo>
                    <a:cubicBezTo>
                      <a:pt x="17" y="73"/>
                      <a:pt x="9" y="81"/>
                      <a:pt x="0" y="85"/>
                    </a:cubicBezTo>
                    <a:cubicBezTo>
                      <a:pt x="9" y="73"/>
                      <a:pt x="16" y="62"/>
                      <a:pt x="17" y="46"/>
                    </a:cubicBezTo>
                    <a:cubicBezTo>
                      <a:pt x="19" y="30"/>
                      <a:pt x="41" y="25"/>
                      <a:pt x="52" y="38"/>
                    </a:cubicBezTo>
                    <a:cubicBezTo>
                      <a:pt x="60" y="45"/>
                      <a:pt x="63" y="49"/>
                      <a:pt x="71" y="37"/>
                    </a:cubicBezTo>
                    <a:cubicBezTo>
                      <a:pt x="82" y="21"/>
                      <a:pt x="84" y="22"/>
                      <a:pt x="85" y="0"/>
                    </a:cubicBezTo>
                    <a:close/>
                  </a:path>
                </a:pathLst>
              </a:custGeom>
              <a:solidFill>
                <a:srgbClr val="2955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22" name="Freeform 726"/>
              <p:cNvSpPr>
                <a:spLocks/>
              </p:cNvSpPr>
              <p:nvPr userDrawn="1"/>
            </p:nvSpPr>
            <p:spPr bwMode="auto">
              <a:xfrm>
                <a:off x="1492" y="2557"/>
                <a:ext cx="99" cy="98"/>
              </a:xfrm>
              <a:custGeom>
                <a:avLst/>
                <a:gdLst>
                  <a:gd name="T0" fmla="*/ 64 w 67"/>
                  <a:gd name="T1" fmla="*/ 30 h 66"/>
                  <a:gd name="T2" fmla="*/ 67 w 67"/>
                  <a:gd name="T3" fmla="*/ 65 h 66"/>
                  <a:gd name="T4" fmla="*/ 39 w 67"/>
                  <a:gd name="T5" fmla="*/ 61 h 66"/>
                  <a:gd name="T6" fmla="*/ 5 w 67"/>
                  <a:gd name="T7" fmla="*/ 42 h 66"/>
                  <a:gd name="T8" fmla="*/ 21 w 67"/>
                  <a:gd name="T9" fmla="*/ 6 h 66"/>
                  <a:gd name="T10" fmla="*/ 57 w 67"/>
                  <a:gd name="T11" fmla="*/ 20 h 66"/>
                  <a:gd name="T12" fmla="*/ 64 w 67"/>
                  <a:gd name="T13" fmla="*/ 28 h 66"/>
                  <a:gd name="T14" fmla="*/ 65 w 67"/>
                  <a:gd name="T15" fmla="*/ 30 h 66"/>
                  <a:gd name="T16" fmla="*/ 64 w 67"/>
                  <a:gd name="T17" fmla="*/ 3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7" h="66">
                    <a:moveTo>
                      <a:pt x="64" y="30"/>
                    </a:moveTo>
                    <a:cubicBezTo>
                      <a:pt x="53" y="41"/>
                      <a:pt x="59" y="51"/>
                      <a:pt x="67" y="65"/>
                    </a:cubicBezTo>
                    <a:cubicBezTo>
                      <a:pt x="56" y="57"/>
                      <a:pt x="49" y="58"/>
                      <a:pt x="39" y="61"/>
                    </a:cubicBezTo>
                    <a:cubicBezTo>
                      <a:pt x="23" y="66"/>
                      <a:pt x="10" y="58"/>
                      <a:pt x="5" y="42"/>
                    </a:cubicBezTo>
                    <a:cubicBezTo>
                      <a:pt x="0" y="27"/>
                      <a:pt x="7" y="12"/>
                      <a:pt x="21" y="6"/>
                    </a:cubicBezTo>
                    <a:cubicBezTo>
                      <a:pt x="35" y="0"/>
                      <a:pt x="50" y="5"/>
                      <a:pt x="57" y="20"/>
                    </a:cubicBezTo>
                    <a:cubicBezTo>
                      <a:pt x="59" y="24"/>
                      <a:pt x="62" y="25"/>
                      <a:pt x="64" y="28"/>
                    </a:cubicBezTo>
                    <a:cubicBezTo>
                      <a:pt x="65" y="28"/>
                      <a:pt x="65" y="29"/>
                      <a:pt x="65" y="30"/>
                    </a:cubicBezTo>
                    <a:cubicBezTo>
                      <a:pt x="64" y="30"/>
                      <a:pt x="64" y="30"/>
                      <a:pt x="64" y="30"/>
                    </a:cubicBezTo>
                    <a:close/>
                  </a:path>
                </a:pathLst>
              </a:custGeom>
              <a:solidFill>
                <a:srgbClr val="2251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23" name="Freeform 727"/>
              <p:cNvSpPr>
                <a:spLocks/>
              </p:cNvSpPr>
              <p:nvPr userDrawn="1"/>
            </p:nvSpPr>
            <p:spPr bwMode="auto">
              <a:xfrm>
                <a:off x="2125" y="2931"/>
                <a:ext cx="88" cy="158"/>
              </a:xfrm>
              <a:custGeom>
                <a:avLst/>
                <a:gdLst>
                  <a:gd name="T0" fmla="*/ 28 w 60"/>
                  <a:gd name="T1" fmla="*/ 107 h 107"/>
                  <a:gd name="T2" fmla="*/ 28 w 60"/>
                  <a:gd name="T3" fmla="*/ 104 h 107"/>
                  <a:gd name="T4" fmla="*/ 13 w 60"/>
                  <a:gd name="T5" fmla="*/ 74 h 107"/>
                  <a:gd name="T6" fmla="*/ 2 w 60"/>
                  <a:gd name="T7" fmla="*/ 50 h 107"/>
                  <a:gd name="T8" fmla="*/ 18 w 60"/>
                  <a:gd name="T9" fmla="*/ 27 h 107"/>
                  <a:gd name="T10" fmla="*/ 59 w 60"/>
                  <a:gd name="T11" fmla="*/ 0 h 107"/>
                  <a:gd name="T12" fmla="*/ 57 w 60"/>
                  <a:gd name="T13" fmla="*/ 51 h 107"/>
                  <a:gd name="T14" fmla="*/ 51 w 60"/>
                  <a:gd name="T15" fmla="*/ 69 h 107"/>
                  <a:gd name="T16" fmla="*/ 28 w 60"/>
                  <a:gd name="T17" fmla="*/ 107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0" h="107">
                    <a:moveTo>
                      <a:pt x="28" y="107"/>
                    </a:moveTo>
                    <a:cubicBezTo>
                      <a:pt x="28" y="106"/>
                      <a:pt x="28" y="105"/>
                      <a:pt x="28" y="104"/>
                    </a:cubicBezTo>
                    <a:cubicBezTo>
                      <a:pt x="28" y="91"/>
                      <a:pt x="29" y="80"/>
                      <a:pt x="13" y="74"/>
                    </a:cubicBezTo>
                    <a:cubicBezTo>
                      <a:pt x="4" y="71"/>
                      <a:pt x="0" y="60"/>
                      <a:pt x="2" y="50"/>
                    </a:cubicBezTo>
                    <a:cubicBezTo>
                      <a:pt x="3" y="40"/>
                      <a:pt x="7" y="31"/>
                      <a:pt x="18" y="27"/>
                    </a:cubicBezTo>
                    <a:cubicBezTo>
                      <a:pt x="41" y="18"/>
                      <a:pt x="41" y="18"/>
                      <a:pt x="59" y="0"/>
                    </a:cubicBezTo>
                    <a:cubicBezTo>
                      <a:pt x="53" y="19"/>
                      <a:pt x="48" y="35"/>
                      <a:pt x="57" y="51"/>
                    </a:cubicBezTo>
                    <a:cubicBezTo>
                      <a:pt x="60" y="57"/>
                      <a:pt x="56" y="66"/>
                      <a:pt x="51" y="69"/>
                    </a:cubicBezTo>
                    <a:cubicBezTo>
                      <a:pt x="37" y="78"/>
                      <a:pt x="35" y="94"/>
                      <a:pt x="28" y="107"/>
                    </a:cubicBezTo>
                    <a:close/>
                  </a:path>
                </a:pathLst>
              </a:custGeom>
              <a:solidFill>
                <a:srgbClr val="264D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24" name="Freeform 728"/>
              <p:cNvSpPr>
                <a:spLocks/>
              </p:cNvSpPr>
              <p:nvPr userDrawn="1"/>
            </p:nvSpPr>
            <p:spPr bwMode="auto">
              <a:xfrm>
                <a:off x="2275" y="2361"/>
                <a:ext cx="95" cy="127"/>
              </a:xfrm>
              <a:custGeom>
                <a:avLst/>
                <a:gdLst>
                  <a:gd name="T0" fmla="*/ 8 w 64"/>
                  <a:gd name="T1" fmla="*/ 64 h 86"/>
                  <a:gd name="T2" fmla="*/ 6 w 64"/>
                  <a:gd name="T3" fmla="*/ 34 h 86"/>
                  <a:gd name="T4" fmla="*/ 9 w 64"/>
                  <a:gd name="T5" fmla="*/ 8 h 86"/>
                  <a:gd name="T6" fmla="*/ 35 w 64"/>
                  <a:gd name="T7" fmla="*/ 4 h 86"/>
                  <a:gd name="T8" fmla="*/ 48 w 64"/>
                  <a:gd name="T9" fmla="*/ 26 h 86"/>
                  <a:gd name="T10" fmla="*/ 55 w 64"/>
                  <a:gd name="T11" fmla="*/ 52 h 86"/>
                  <a:gd name="T12" fmla="*/ 62 w 64"/>
                  <a:gd name="T13" fmla="*/ 82 h 86"/>
                  <a:gd name="T14" fmla="*/ 59 w 64"/>
                  <a:gd name="T15" fmla="*/ 85 h 86"/>
                  <a:gd name="T16" fmla="*/ 53 w 64"/>
                  <a:gd name="T17" fmla="*/ 61 h 86"/>
                  <a:gd name="T18" fmla="*/ 39 w 64"/>
                  <a:gd name="T19" fmla="*/ 45 h 86"/>
                  <a:gd name="T20" fmla="*/ 22 w 64"/>
                  <a:gd name="T21" fmla="*/ 56 h 86"/>
                  <a:gd name="T22" fmla="*/ 12 w 64"/>
                  <a:gd name="T23" fmla="*/ 70 h 86"/>
                  <a:gd name="T24" fmla="*/ 8 w 64"/>
                  <a:gd name="T25" fmla="*/ 64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4" h="86">
                    <a:moveTo>
                      <a:pt x="8" y="64"/>
                    </a:moveTo>
                    <a:cubicBezTo>
                      <a:pt x="11" y="53"/>
                      <a:pt x="12" y="43"/>
                      <a:pt x="6" y="34"/>
                    </a:cubicBezTo>
                    <a:cubicBezTo>
                      <a:pt x="0" y="25"/>
                      <a:pt x="2" y="15"/>
                      <a:pt x="9" y="8"/>
                    </a:cubicBezTo>
                    <a:cubicBezTo>
                      <a:pt x="16" y="1"/>
                      <a:pt x="25" y="0"/>
                      <a:pt x="35" y="4"/>
                    </a:cubicBezTo>
                    <a:cubicBezTo>
                      <a:pt x="45" y="8"/>
                      <a:pt x="50" y="16"/>
                      <a:pt x="48" y="26"/>
                    </a:cubicBezTo>
                    <a:cubicBezTo>
                      <a:pt x="47" y="36"/>
                      <a:pt x="49" y="44"/>
                      <a:pt x="55" y="52"/>
                    </a:cubicBezTo>
                    <a:cubicBezTo>
                      <a:pt x="62" y="60"/>
                      <a:pt x="62" y="71"/>
                      <a:pt x="62" y="82"/>
                    </a:cubicBezTo>
                    <a:cubicBezTo>
                      <a:pt x="64" y="85"/>
                      <a:pt x="62" y="86"/>
                      <a:pt x="59" y="85"/>
                    </a:cubicBezTo>
                    <a:cubicBezTo>
                      <a:pt x="57" y="77"/>
                      <a:pt x="55" y="69"/>
                      <a:pt x="53" y="61"/>
                    </a:cubicBezTo>
                    <a:cubicBezTo>
                      <a:pt x="51" y="53"/>
                      <a:pt x="47" y="46"/>
                      <a:pt x="39" y="45"/>
                    </a:cubicBezTo>
                    <a:cubicBezTo>
                      <a:pt x="32" y="44"/>
                      <a:pt x="26" y="49"/>
                      <a:pt x="22" y="56"/>
                    </a:cubicBezTo>
                    <a:cubicBezTo>
                      <a:pt x="19" y="61"/>
                      <a:pt x="15" y="65"/>
                      <a:pt x="12" y="70"/>
                    </a:cubicBezTo>
                    <a:cubicBezTo>
                      <a:pt x="6" y="71"/>
                      <a:pt x="7" y="67"/>
                      <a:pt x="8" y="64"/>
                    </a:cubicBezTo>
                    <a:close/>
                  </a:path>
                </a:pathLst>
              </a:custGeom>
              <a:solidFill>
                <a:srgbClr val="254E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25" name="Freeform 729"/>
              <p:cNvSpPr>
                <a:spLocks/>
              </p:cNvSpPr>
              <p:nvPr userDrawn="1"/>
            </p:nvSpPr>
            <p:spPr bwMode="auto">
              <a:xfrm>
                <a:off x="1579" y="2677"/>
                <a:ext cx="127" cy="118"/>
              </a:xfrm>
              <a:custGeom>
                <a:avLst/>
                <a:gdLst>
                  <a:gd name="T0" fmla="*/ 37 w 86"/>
                  <a:gd name="T1" fmla="*/ 7 h 80"/>
                  <a:gd name="T2" fmla="*/ 73 w 86"/>
                  <a:gd name="T3" fmla="*/ 1 h 80"/>
                  <a:gd name="T4" fmla="*/ 79 w 86"/>
                  <a:gd name="T5" fmla="*/ 6 h 80"/>
                  <a:gd name="T6" fmla="*/ 86 w 86"/>
                  <a:gd name="T7" fmla="*/ 30 h 80"/>
                  <a:gd name="T8" fmla="*/ 61 w 86"/>
                  <a:gd name="T9" fmla="*/ 35 h 80"/>
                  <a:gd name="T10" fmla="*/ 58 w 86"/>
                  <a:gd name="T11" fmla="*/ 51 h 80"/>
                  <a:gd name="T12" fmla="*/ 67 w 86"/>
                  <a:gd name="T13" fmla="*/ 70 h 80"/>
                  <a:gd name="T14" fmla="*/ 65 w 86"/>
                  <a:gd name="T15" fmla="*/ 71 h 80"/>
                  <a:gd name="T16" fmla="*/ 56 w 86"/>
                  <a:gd name="T17" fmla="*/ 64 h 80"/>
                  <a:gd name="T18" fmla="*/ 30 w 86"/>
                  <a:gd name="T19" fmla="*/ 53 h 80"/>
                  <a:gd name="T20" fmla="*/ 14 w 86"/>
                  <a:gd name="T21" fmla="*/ 75 h 80"/>
                  <a:gd name="T22" fmla="*/ 11 w 86"/>
                  <a:gd name="T23" fmla="*/ 80 h 80"/>
                  <a:gd name="T24" fmla="*/ 33 w 86"/>
                  <a:gd name="T25" fmla="*/ 42 h 80"/>
                  <a:gd name="T26" fmla="*/ 46 w 86"/>
                  <a:gd name="T27" fmla="*/ 37 h 80"/>
                  <a:gd name="T28" fmla="*/ 37 w 86"/>
                  <a:gd name="T29" fmla="*/ 13 h 80"/>
                  <a:gd name="T30" fmla="*/ 32 w 86"/>
                  <a:gd name="T31" fmla="*/ 10 h 80"/>
                  <a:gd name="T32" fmla="*/ 37 w 86"/>
                  <a:gd name="T33" fmla="*/ 7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6" h="80">
                    <a:moveTo>
                      <a:pt x="37" y="7"/>
                    </a:moveTo>
                    <a:cubicBezTo>
                      <a:pt x="51" y="16"/>
                      <a:pt x="61" y="2"/>
                      <a:pt x="73" y="1"/>
                    </a:cubicBezTo>
                    <a:cubicBezTo>
                      <a:pt x="80" y="0"/>
                      <a:pt x="77" y="2"/>
                      <a:pt x="79" y="6"/>
                    </a:cubicBezTo>
                    <a:cubicBezTo>
                      <a:pt x="84" y="13"/>
                      <a:pt x="80" y="23"/>
                      <a:pt x="86" y="30"/>
                    </a:cubicBezTo>
                    <a:cubicBezTo>
                      <a:pt x="78" y="31"/>
                      <a:pt x="69" y="32"/>
                      <a:pt x="61" y="35"/>
                    </a:cubicBezTo>
                    <a:cubicBezTo>
                      <a:pt x="52" y="37"/>
                      <a:pt x="52" y="43"/>
                      <a:pt x="58" y="51"/>
                    </a:cubicBezTo>
                    <a:cubicBezTo>
                      <a:pt x="62" y="56"/>
                      <a:pt x="68" y="61"/>
                      <a:pt x="67" y="70"/>
                    </a:cubicBezTo>
                    <a:cubicBezTo>
                      <a:pt x="66" y="70"/>
                      <a:pt x="66" y="71"/>
                      <a:pt x="65" y="71"/>
                    </a:cubicBezTo>
                    <a:cubicBezTo>
                      <a:pt x="61" y="70"/>
                      <a:pt x="58" y="68"/>
                      <a:pt x="56" y="64"/>
                    </a:cubicBezTo>
                    <a:cubicBezTo>
                      <a:pt x="50" y="54"/>
                      <a:pt x="42" y="50"/>
                      <a:pt x="30" y="53"/>
                    </a:cubicBezTo>
                    <a:cubicBezTo>
                      <a:pt x="19" y="56"/>
                      <a:pt x="15" y="65"/>
                      <a:pt x="14" y="75"/>
                    </a:cubicBezTo>
                    <a:cubicBezTo>
                      <a:pt x="13" y="77"/>
                      <a:pt x="13" y="79"/>
                      <a:pt x="11" y="80"/>
                    </a:cubicBezTo>
                    <a:cubicBezTo>
                      <a:pt x="0" y="64"/>
                      <a:pt x="11" y="45"/>
                      <a:pt x="33" y="42"/>
                    </a:cubicBezTo>
                    <a:cubicBezTo>
                      <a:pt x="38" y="42"/>
                      <a:pt x="43" y="43"/>
                      <a:pt x="46" y="37"/>
                    </a:cubicBezTo>
                    <a:cubicBezTo>
                      <a:pt x="54" y="21"/>
                      <a:pt x="54" y="19"/>
                      <a:pt x="37" y="13"/>
                    </a:cubicBezTo>
                    <a:cubicBezTo>
                      <a:pt x="35" y="12"/>
                      <a:pt x="33" y="11"/>
                      <a:pt x="32" y="10"/>
                    </a:cubicBezTo>
                    <a:cubicBezTo>
                      <a:pt x="31" y="4"/>
                      <a:pt x="34" y="5"/>
                      <a:pt x="37" y="7"/>
                    </a:cubicBezTo>
                    <a:close/>
                  </a:path>
                </a:pathLst>
              </a:custGeom>
              <a:solidFill>
                <a:srgbClr val="3156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26" name="Freeform 730"/>
              <p:cNvSpPr>
                <a:spLocks/>
              </p:cNvSpPr>
              <p:nvPr userDrawn="1"/>
            </p:nvSpPr>
            <p:spPr bwMode="auto">
              <a:xfrm>
                <a:off x="3105" y="2984"/>
                <a:ext cx="132" cy="125"/>
              </a:xfrm>
              <a:custGeom>
                <a:avLst/>
                <a:gdLst>
                  <a:gd name="T0" fmla="*/ 65 w 90"/>
                  <a:gd name="T1" fmla="*/ 10 h 85"/>
                  <a:gd name="T2" fmla="*/ 90 w 90"/>
                  <a:gd name="T3" fmla="*/ 31 h 85"/>
                  <a:gd name="T4" fmla="*/ 71 w 90"/>
                  <a:gd name="T5" fmla="*/ 45 h 85"/>
                  <a:gd name="T6" fmla="*/ 76 w 90"/>
                  <a:gd name="T7" fmla="*/ 75 h 85"/>
                  <a:gd name="T8" fmla="*/ 81 w 90"/>
                  <a:gd name="T9" fmla="*/ 77 h 85"/>
                  <a:gd name="T10" fmla="*/ 70 w 90"/>
                  <a:gd name="T11" fmla="*/ 80 h 85"/>
                  <a:gd name="T12" fmla="*/ 46 w 90"/>
                  <a:gd name="T13" fmla="*/ 47 h 85"/>
                  <a:gd name="T14" fmla="*/ 34 w 90"/>
                  <a:gd name="T15" fmla="*/ 40 h 85"/>
                  <a:gd name="T16" fmla="*/ 0 w 90"/>
                  <a:gd name="T17" fmla="*/ 37 h 85"/>
                  <a:gd name="T18" fmla="*/ 21 w 90"/>
                  <a:gd name="T19" fmla="*/ 37 h 85"/>
                  <a:gd name="T20" fmla="*/ 42 w 90"/>
                  <a:gd name="T21" fmla="*/ 22 h 85"/>
                  <a:gd name="T22" fmla="*/ 51 w 90"/>
                  <a:gd name="T23" fmla="*/ 12 h 85"/>
                  <a:gd name="T24" fmla="*/ 59 w 90"/>
                  <a:gd name="T25" fmla="*/ 2 h 85"/>
                  <a:gd name="T26" fmla="*/ 65 w 90"/>
                  <a:gd name="T27" fmla="*/ 1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" h="85">
                    <a:moveTo>
                      <a:pt x="65" y="10"/>
                    </a:moveTo>
                    <a:cubicBezTo>
                      <a:pt x="76" y="13"/>
                      <a:pt x="77" y="29"/>
                      <a:pt x="90" y="31"/>
                    </a:cubicBezTo>
                    <a:cubicBezTo>
                      <a:pt x="82" y="33"/>
                      <a:pt x="76" y="39"/>
                      <a:pt x="71" y="45"/>
                    </a:cubicBezTo>
                    <a:cubicBezTo>
                      <a:pt x="54" y="61"/>
                      <a:pt x="55" y="64"/>
                      <a:pt x="76" y="75"/>
                    </a:cubicBezTo>
                    <a:cubicBezTo>
                      <a:pt x="78" y="76"/>
                      <a:pt x="79" y="76"/>
                      <a:pt x="81" y="77"/>
                    </a:cubicBezTo>
                    <a:cubicBezTo>
                      <a:pt x="79" y="85"/>
                      <a:pt x="74" y="80"/>
                      <a:pt x="70" y="80"/>
                    </a:cubicBezTo>
                    <a:cubicBezTo>
                      <a:pt x="57" y="72"/>
                      <a:pt x="45" y="65"/>
                      <a:pt x="46" y="47"/>
                    </a:cubicBezTo>
                    <a:cubicBezTo>
                      <a:pt x="46" y="40"/>
                      <a:pt x="42" y="37"/>
                      <a:pt x="34" y="40"/>
                    </a:cubicBezTo>
                    <a:cubicBezTo>
                      <a:pt x="23" y="45"/>
                      <a:pt x="13" y="44"/>
                      <a:pt x="0" y="37"/>
                    </a:cubicBezTo>
                    <a:cubicBezTo>
                      <a:pt x="9" y="37"/>
                      <a:pt x="15" y="38"/>
                      <a:pt x="21" y="37"/>
                    </a:cubicBezTo>
                    <a:cubicBezTo>
                      <a:pt x="31" y="37"/>
                      <a:pt x="40" y="36"/>
                      <a:pt x="42" y="22"/>
                    </a:cubicBezTo>
                    <a:cubicBezTo>
                      <a:pt x="42" y="17"/>
                      <a:pt x="46" y="13"/>
                      <a:pt x="51" y="12"/>
                    </a:cubicBezTo>
                    <a:cubicBezTo>
                      <a:pt x="56" y="10"/>
                      <a:pt x="58" y="7"/>
                      <a:pt x="59" y="2"/>
                    </a:cubicBezTo>
                    <a:cubicBezTo>
                      <a:pt x="66" y="0"/>
                      <a:pt x="60" y="9"/>
                      <a:pt x="65" y="10"/>
                    </a:cubicBezTo>
                    <a:close/>
                  </a:path>
                </a:pathLst>
              </a:custGeom>
              <a:solidFill>
                <a:srgbClr val="244E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27" name="Freeform 731"/>
              <p:cNvSpPr>
                <a:spLocks/>
              </p:cNvSpPr>
              <p:nvPr userDrawn="1"/>
            </p:nvSpPr>
            <p:spPr bwMode="auto">
              <a:xfrm>
                <a:off x="2315" y="3070"/>
                <a:ext cx="115" cy="101"/>
              </a:xfrm>
              <a:custGeom>
                <a:avLst/>
                <a:gdLst>
                  <a:gd name="T0" fmla="*/ 73 w 78"/>
                  <a:gd name="T1" fmla="*/ 6 h 69"/>
                  <a:gd name="T2" fmla="*/ 72 w 78"/>
                  <a:gd name="T3" fmla="*/ 37 h 69"/>
                  <a:gd name="T4" fmla="*/ 71 w 78"/>
                  <a:gd name="T5" fmla="*/ 59 h 69"/>
                  <a:gd name="T6" fmla="*/ 49 w 78"/>
                  <a:gd name="T7" fmla="*/ 66 h 69"/>
                  <a:gd name="T8" fmla="*/ 35 w 78"/>
                  <a:gd name="T9" fmla="*/ 49 h 69"/>
                  <a:gd name="T10" fmla="*/ 8 w 78"/>
                  <a:gd name="T11" fmla="*/ 36 h 69"/>
                  <a:gd name="T12" fmla="*/ 0 w 78"/>
                  <a:gd name="T13" fmla="*/ 34 h 69"/>
                  <a:gd name="T14" fmla="*/ 48 w 78"/>
                  <a:gd name="T15" fmla="*/ 26 h 69"/>
                  <a:gd name="T16" fmla="*/ 60 w 78"/>
                  <a:gd name="T17" fmla="*/ 20 h 69"/>
                  <a:gd name="T18" fmla="*/ 70 w 78"/>
                  <a:gd name="T19" fmla="*/ 0 h 69"/>
                  <a:gd name="T20" fmla="*/ 73 w 78"/>
                  <a:gd name="T21" fmla="*/ 6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8" h="69">
                    <a:moveTo>
                      <a:pt x="73" y="6"/>
                    </a:moveTo>
                    <a:cubicBezTo>
                      <a:pt x="68" y="16"/>
                      <a:pt x="61" y="25"/>
                      <a:pt x="72" y="37"/>
                    </a:cubicBezTo>
                    <a:cubicBezTo>
                      <a:pt x="78" y="42"/>
                      <a:pt x="76" y="53"/>
                      <a:pt x="71" y="59"/>
                    </a:cubicBezTo>
                    <a:cubicBezTo>
                      <a:pt x="65" y="66"/>
                      <a:pt x="58" y="69"/>
                      <a:pt x="49" y="66"/>
                    </a:cubicBezTo>
                    <a:cubicBezTo>
                      <a:pt x="42" y="63"/>
                      <a:pt x="36" y="58"/>
                      <a:pt x="35" y="49"/>
                    </a:cubicBezTo>
                    <a:cubicBezTo>
                      <a:pt x="31" y="24"/>
                      <a:pt x="30" y="23"/>
                      <a:pt x="8" y="36"/>
                    </a:cubicBezTo>
                    <a:cubicBezTo>
                      <a:pt x="5" y="38"/>
                      <a:pt x="1" y="41"/>
                      <a:pt x="0" y="34"/>
                    </a:cubicBezTo>
                    <a:cubicBezTo>
                      <a:pt x="15" y="25"/>
                      <a:pt x="29" y="13"/>
                      <a:pt x="48" y="26"/>
                    </a:cubicBezTo>
                    <a:cubicBezTo>
                      <a:pt x="52" y="30"/>
                      <a:pt x="60" y="29"/>
                      <a:pt x="60" y="20"/>
                    </a:cubicBezTo>
                    <a:cubicBezTo>
                      <a:pt x="61" y="12"/>
                      <a:pt x="64" y="5"/>
                      <a:pt x="70" y="0"/>
                    </a:cubicBezTo>
                    <a:cubicBezTo>
                      <a:pt x="75" y="0"/>
                      <a:pt x="76" y="2"/>
                      <a:pt x="73" y="6"/>
                    </a:cubicBezTo>
                    <a:close/>
                  </a:path>
                </a:pathLst>
              </a:custGeom>
              <a:solidFill>
                <a:srgbClr val="255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28" name="Freeform 732"/>
              <p:cNvSpPr>
                <a:spLocks/>
              </p:cNvSpPr>
              <p:nvPr userDrawn="1"/>
            </p:nvSpPr>
            <p:spPr bwMode="auto">
              <a:xfrm>
                <a:off x="2957" y="2949"/>
                <a:ext cx="115" cy="96"/>
              </a:xfrm>
              <a:custGeom>
                <a:avLst/>
                <a:gdLst>
                  <a:gd name="T0" fmla="*/ 16 w 78"/>
                  <a:gd name="T1" fmla="*/ 10 h 65"/>
                  <a:gd name="T2" fmla="*/ 22 w 78"/>
                  <a:gd name="T3" fmla="*/ 18 h 65"/>
                  <a:gd name="T4" fmla="*/ 51 w 78"/>
                  <a:gd name="T5" fmla="*/ 31 h 65"/>
                  <a:gd name="T6" fmla="*/ 78 w 78"/>
                  <a:gd name="T7" fmla="*/ 55 h 65"/>
                  <a:gd name="T8" fmla="*/ 37 w 78"/>
                  <a:gd name="T9" fmla="*/ 61 h 65"/>
                  <a:gd name="T10" fmla="*/ 15 w 78"/>
                  <a:gd name="T11" fmla="*/ 55 h 65"/>
                  <a:gd name="T12" fmla="*/ 9 w 78"/>
                  <a:gd name="T13" fmla="*/ 31 h 65"/>
                  <a:gd name="T14" fmla="*/ 2 w 78"/>
                  <a:gd name="T15" fmla="*/ 19 h 65"/>
                  <a:gd name="T16" fmla="*/ 1 w 78"/>
                  <a:gd name="T17" fmla="*/ 16 h 65"/>
                  <a:gd name="T18" fmla="*/ 11 w 78"/>
                  <a:gd name="T19" fmla="*/ 0 h 65"/>
                  <a:gd name="T20" fmla="*/ 16 w 78"/>
                  <a:gd name="T21" fmla="*/ 1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8" h="65">
                    <a:moveTo>
                      <a:pt x="16" y="10"/>
                    </a:moveTo>
                    <a:cubicBezTo>
                      <a:pt x="15" y="15"/>
                      <a:pt x="10" y="22"/>
                      <a:pt x="22" y="18"/>
                    </a:cubicBezTo>
                    <a:cubicBezTo>
                      <a:pt x="35" y="13"/>
                      <a:pt x="46" y="16"/>
                      <a:pt x="51" y="31"/>
                    </a:cubicBezTo>
                    <a:cubicBezTo>
                      <a:pt x="55" y="44"/>
                      <a:pt x="67" y="47"/>
                      <a:pt x="78" y="55"/>
                    </a:cubicBezTo>
                    <a:cubicBezTo>
                      <a:pt x="63" y="52"/>
                      <a:pt x="50" y="51"/>
                      <a:pt x="37" y="61"/>
                    </a:cubicBezTo>
                    <a:cubicBezTo>
                      <a:pt x="31" y="65"/>
                      <a:pt x="21" y="63"/>
                      <a:pt x="15" y="55"/>
                    </a:cubicBezTo>
                    <a:cubicBezTo>
                      <a:pt x="8" y="48"/>
                      <a:pt x="5" y="40"/>
                      <a:pt x="9" y="31"/>
                    </a:cubicBezTo>
                    <a:cubicBezTo>
                      <a:pt x="15" y="21"/>
                      <a:pt x="10" y="19"/>
                      <a:pt x="2" y="19"/>
                    </a:cubicBezTo>
                    <a:cubicBezTo>
                      <a:pt x="1" y="18"/>
                      <a:pt x="0" y="17"/>
                      <a:pt x="1" y="16"/>
                    </a:cubicBezTo>
                    <a:cubicBezTo>
                      <a:pt x="5" y="11"/>
                      <a:pt x="7" y="5"/>
                      <a:pt x="11" y="0"/>
                    </a:cubicBezTo>
                    <a:cubicBezTo>
                      <a:pt x="18" y="0"/>
                      <a:pt x="13" y="7"/>
                      <a:pt x="16" y="10"/>
                    </a:cubicBezTo>
                    <a:close/>
                  </a:path>
                </a:pathLst>
              </a:custGeom>
              <a:solidFill>
                <a:srgbClr val="2251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29" name="Freeform 733"/>
              <p:cNvSpPr>
                <a:spLocks/>
              </p:cNvSpPr>
              <p:nvPr userDrawn="1"/>
            </p:nvSpPr>
            <p:spPr bwMode="auto">
              <a:xfrm>
                <a:off x="1673" y="2875"/>
                <a:ext cx="93" cy="99"/>
              </a:xfrm>
              <a:custGeom>
                <a:avLst/>
                <a:gdLst>
                  <a:gd name="T0" fmla="*/ 61 w 63"/>
                  <a:gd name="T1" fmla="*/ 15 h 67"/>
                  <a:gd name="T2" fmla="*/ 63 w 63"/>
                  <a:gd name="T3" fmla="*/ 43 h 67"/>
                  <a:gd name="T4" fmla="*/ 20 w 63"/>
                  <a:gd name="T5" fmla="*/ 64 h 67"/>
                  <a:gd name="T6" fmla="*/ 0 w 63"/>
                  <a:gd name="T7" fmla="*/ 41 h 67"/>
                  <a:gd name="T8" fmla="*/ 3 w 63"/>
                  <a:gd name="T9" fmla="*/ 37 h 67"/>
                  <a:gd name="T10" fmla="*/ 21 w 63"/>
                  <a:gd name="T11" fmla="*/ 11 h 67"/>
                  <a:gd name="T12" fmla="*/ 29 w 63"/>
                  <a:gd name="T13" fmla="*/ 0 h 67"/>
                  <a:gd name="T14" fmla="*/ 29 w 63"/>
                  <a:gd name="T15" fmla="*/ 3 h 67"/>
                  <a:gd name="T16" fmla="*/ 33 w 63"/>
                  <a:gd name="T17" fmla="*/ 23 h 67"/>
                  <a:gd name="T18" fmla="*/ 56 w 63"/>
                  <a:gd name="T19" fmla="*/ 15 h 67"/>
                  <a:gd name="T20" fmla="*/ 61 w 63"/>
                  <a:gd name="T21" fmla="*/ 15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3" h="67">
                    <a:moveTo>
                      <a:pt x="61" y="15"/>
                    </a:moveTo>
                    <a:cubicBezTo>
                      <a:pt x="48" y="34"/>
                      <a:pt x="48" y="36"/>
                      <a:pt x="63" y="43"/>
                    </a:cubicBezTo>
                    <a:cubicBezTo>
                      <a:pt x="51" y="55"/>
                      <a:pt x="39" y="67"/>
                      <a:pt x="20" y="64"/>
                    </a:cubicBezTo>
                    <a:cubicBezTo>
                      <a:pt x="23" y="50"/>
                      <a:pt x="13" y="44"/>
                      <a:pt x="0" y="41"/>
                    </a:cubicBezTo>
                    <a:cubicBezTo>
                      <a:pt x="0" y="39"/>
                      <a:pt x="1" y="38"/>
                      <a:pt x="3" y="37"/>
                    </a:cubicBezTo>
                    <a:cubicBezTo>
                      <a:pt x="18" y="34"/>
                      <a:pt x="20" y="23"/>
                      <a:pt x="21" y="11"/>
                    </a:cubicBezTo>
                    <a:cubicBezTo>
                      <a:pt x="24" y="7"/>
                      <a:pt x="22" y="0"/>
                      <a:pt x="29" y="0"/>
                    </a:cubicBezTo>
                    <a:cubicBezTo>
                      <a:pt x="29" y="1"/>
                      <a:pt x="29" y="2"/>
                      <a:pt x="29" y="3"/>
                    </a:cubicBezTo>
                    <a:cubicBezTo>
                      <a:pt x="31" y="9"/>
                      <a:pt x="26" y="19"/>
                      <a:pt x="33" y="23"/>
                    </a:cubicBezTo>
                    <a:cubicBezTo>
                      <a:pt x="42" y="27"/>
                      <a:pt x="49" y="20"/>
                      <a:pt x="56" y="15"/>
                    </a:cubicBezTo>
                    <a:cubicBezTo>
                      <a:pt x="58" y="14"/>
                      <a:pt x="59" y="14"/>
                      <a:pt x="61" y="15"/>
                    </a:cubicBezTo>
                    <a:close/>
                  </a:path>
                </a:pathLst>
              </a:custGeom>
              <a:solidFill>
                <a:srgbClr val="254F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30" name="Freeform 734"/>
              <p:cNvSpPr>
                <a:spLocks/>
              </p:cNvSpPr>
              <p:nvPr userDrawn="1"/>
            </p:nvSpPr>
            <p:spPr bwMode="auto">
              <a:xfrm>
                <a:off x="1554" y="2789"/>
                <a:ext cx="94" cy="143"/>
              </a:xfrm>
              <a:custGeom>
                <a:avLst/>
                <a:gdLst>
                  <a:gd name="T0" fmla="*/ 28 w 64"/>
                  <a:gd name="T1" fmla="*/ 4 h 97"/>
                  <a:gd name="T2" fmla="*/ 28 w 64"/>
                  <a:gd name="T3" fmla="*/ 1 h 97"/>
                  <a:gd name="T4" fmla="*/ 35 w 64"/>
                  <a:gd name="T5" fmla="*/ 10 h 97"/>
                  <a:gd name="T6" fmla="*/ 37 w 64"/>
                  <a:gd name="T7" fmla="*/ 24 h 97"/>
                  <a:gd name="T8" fmla="*/ 63 w 64"/>
                  <a:gd name="T9" fmla="*/ 69 h 97"/>
                  <a:gd name="T10" fmla="*/ 63 w 64"/>
                  <a:gd name="T11" fmla="*/ 73 h 97"/>
                  <a:gd name="T12" fmla="*/ 41 w 64"/>
                  <a:gd name="T13" fmla="*/ 84 h 97"/>
                  <a:gd name="T14" fmla="*/ 12 w 64"/>
                  <a:gd name="T15" fmla="*/ 85 h 97"/>
                  <a:gd name="T16" fmla="*/ 1 w 64"/>
                  <a:gd name="T17" fmla="*/ 75 h 97"/>
                  <a:gd name="T18" fmla="*/ 0 w 64"/>
                  <a:gd name="T19" fmla="*/ 74 h 97"/>
                  <a:gd name="T20" fmla="*/ 1 w 64"/>
                  <a:gd name="T21" fmla="*/ 73 h 97"/>
                  <a:gd name="T22" fmla="*/ 28 w 64"/>
                  <a:gd name="T23" fmla="*/ 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4" h="97">
                    <a:moveTo>
                      <a:pt x="28" y="4"/>
                    </a:moveTo>
                    <a:cubicBezTo>
                      <a:pt x="28" y="3"/>
                      <a:pt x="28" y="2"/>
                      <a:pt x="28" y="1"/>
                    </a:cubicBezTo>
                    <a:cubicBezTo>
                      <a:pt x="34" y="0"/>
                      <a:pt x="34" y="6"/>
                      <a:pt x="35" y="10"/>
                    </a:cubicBezTo>
                    <a:cubicBezTo>
                      <a:pt x="37" y="14"/>
                      <a:pt x="38" y="20"/>
                      <a:pt x="37" y="24"/>
                    </a:cubicBezTo>
                    <a:cubicBezTo>
                      <a:pt x="34" y="46"/>
                      <a:pt x="42" y="61"/>
                      <a:pt x="63" y="69"/>
                    </a:cubicBezTo>
                    <a:cubicBezTo>
                      <a:pt x="64" y="70"/>
                      <a:pt x="64" y="71"/>
                      <a:pt x="63" y="73"/>
                    </a:cubicBezTo>
                    <a:cubicBezTo>
                      <a:pt x="54" y="73"/>
                      <a:pt x="47" y="74"/>
                      <a:pt x="41" y="84"/>
                    </a:cubicBezTo>
                    <a:cubicBezTo>
                      <a:pt x="35" y="97"/>
                      <a:pt x="20" y="97"/>
                      <a:pt x="12" y="85"/>
                    </a:cubicBezTo>
                    <a:cubicBezTo>
                      <a:pt x="9" y="81"/>
                      <a:pt x="8" y="75"/>
                      <a:pt x="1" y="75"/>
                    </a:cubicBezTo>
                    <a:cubicBezTo>
                      <a:pt x="0" y="75"/>
                      <a:pt x="0" y="74"/>
                      <a:pt x="0" y="74"/>
                    </a:cubicBezTo>
                    <a:cubicBezTo>
                      <a:pt x="1" y="73"/>
                      <a:pt x="1" y="73"/>
                      <a:pt x="1" y="73"/>
                    </a:cubicBezTo>
                    <a:cubicBezTo>
                      <a:pt x="23" y="55"/>
                      <a:pt x="38" y="35"/>
                      <a:pt x="28" y="4"/>
                    </a:cubicBezTo>
                    <a:close/>
                  </a:path>
                </a:pathLst>
              </a:custGeom>
              <a:solidFill>
                <a:srgbClr val="2A55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31" name="Freeform 735"/>
              <p:cNvSpPr>
                <a:spLocks/>
              </p:cNvSpPr>
              <p:nvPr userDrawn="1"/>
            </p:nvSpPr>
            <p:spPr bwMode="auto">
              <a:xfrm>
                <a:off x="2219" y="2528"/>
                <a:ext cx="64" cy="167"/>
              </a:xfrm>
              <a:custGeom>
                <a:avLst/>
                <a:gdLst>
                  <a:gd name="T0" fmla="*/ 31 w 43"/>
                  <a:gd name="T1" fmla="*/ 0 h 113"/>
                  <a:gd name="T2" fmla="*/ 33 w 43"/>
                  <a:gd name="T3" fmla="*/ 6 h 113"/>
                  <a:gd name="T4" fmla="*/ 27 w 43"/>
                  <a:gd name="T5" fmla="*/ 30 h 113"/>
                  <a:gd name="T6" fmla="*/ 42 w 43"/>
                  <a:gd name="T7" fmla="*/ 49 h 113"/>
                  <a:gd name="T8" fmla="*/ 34 w 43"/>
                  <a:gd name="T9" fmla="*/ 66 h 113"/>
                  <a:gd name="T10" fmla="*/ 32 w 43"/>
                  <a:gd name="T11" fmla="*/ 81 h 113"/>
                  <a:gd name="T12" fmla="*/ 29 w 43"/>
                  <a:gd name="T13" fmla="*/ 113 h 113"/>
                  <a:gd name="T14" fmla="*/ 10 w 43"/>
                  <a:gd name="T15" fmla="*/ 64 h 113"/>
                  <a:gd name="T16" fmla="*/ 12 w 43"/>
                  <a:gd name="T17" fmla="*/ 36 h 113"/>
                  <a:gd name="T18" fmla="*/ 26 w 43"/>
                  <a:gd name="T19" fmla="*/ 15 h 113"/>
                  <a:gd name="T20" fmla="*/ 31 w 43"/>
                  <a:gd name="T21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3" h="113">
                    <a:moveTo>
                      <a:pt x="31" y="0"/>
                    </a:moveTo>
                    <a:cubicBezTo>
                      <a:pt x="32" y="2"/>
                      <a:pt x="32" y="4"/>
                      <a:pt x="33" y="6"/>
                    </a:cubicBezTo>
                    <a:cubicBezTo>
                      <a:pt x="40" y="17"/>
                      <a:pt x="25" y="23"/>
                      <a:pt x="27" y="30"/>
                    </a:cubicBezTo>
                    <a:cubicBezTo>
                      <a:pt x="29" y="37"/>
                      <a:pt x="42" y="38"/>
                      <a:pt x="42" y="49"/>
                    </a:cubicBezTo>
                    <a:cubicBezTo>
                      <a:pt x="43" y="56"/>
                      <a:pt x="40" y="62"/>
                      <a:pt x="34" y="66"/>
                    </a:cubicBezTo>
                    <a:cubicBezTo>
                      <a:pt x="28" y="70"/>
                      <a:pt x="28" y="74"/>
                      <a:pt x="32" y="81"/>
                    </a:cubicBezTo>
                    <a:cubicBezTo>
                      <a:pt x="37" y="91"/>
                      <a:pt x="36" y="101"/>
                      <a:pt x="29" y="113"/>
                    </a:cubicBezTo>
                    <a:cubicBezTo>
                      <a:pt x="31" y="92"/>
                      <a:pt x="27" y="76"/>
                      <a:pt x="10" y="64"/>
                    </a:cubicBezTo>
                    <a:cubicBezTo>
                      <a:pt x="0" y="58"/>
                      <a:pt x="2" y="43"/>
                      <a:pt x="12" y="36"/>
                    </a:cubicBezTo>
                    <a:cubicBezTo>
                      <a:pt x="20" y="31"/>
                      <a:pt x="24" y="24"/>
                      <a:pt x="26" y="15"/>
                    </a:cubicBezTo>
                    <a:cubicBezTo>
                      <a:pt x="30" y="11"/>
                      <a:pt x="22" y="3"/>
                      <a:pt x="31" y="0"/>
                    </a:cubicBezTo>
                    <a:close/>
                  </a:path>
                </a:pathLst>
              </a:custGeom>
              <a:solidFill>
                <a:srgbClr val="2D55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32" name="Freeform 736"/>
              <p:cNvSpPr>
                <a:spLocks/>
              </p:cNvSpPr>
              <p:nvPr userDrawn="1"/>
            </p:nvSpPr>
            <p:spPr bwMode="auto">
              <a:xfrm>
                <a:off x="2641" y="2624"/>
                <a:ext cx="83" cy="72"/>
              </a:xfrm>
              <a:custGeom>
                <a:avLst/>
                <a:gdLst>
                  <a:gd name="T0" fmla="*/ 0 w 56"/>
                  <a:gd name="T1" fmla="*/ 2 h 49"/>
                  <a:gd name="T2" fmla="*/ 16 w 56"/>
                  <a:gd name="T3" fmla="*/ 5 h 49"/>
                  <a:gd name="T4" fmla="*/ 46 w 56"/>
                  <a:gd name="T5" fmla="*/ 19 h 49"/>
                  <a:gd name="T6" fmla="*/ 56 w 56"/>
                  <a:gd name="T7" fmla="*/ 34 h 49"/>
                  <a:gd name="T8" fmla="*/ 42 w 56"/>
                  <a:gd name="T9" fmla="*/ 48 h 49"/>
                  <a:gd name="T10" fmla="*/ 26 w 56"/>
                  <a:gd name="T11" fmla="*/ 37 h 49"/>
                  <a:gd name="T12" fmla="*/ 0 w 56"/>
                  <a:gd name="T13" fmla="*/ 2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49">
                    <a:moveTo>
                      <a:pt x="0" y="2"/>
                    </a:moveTo>
                    <a:cubicBezTo>
                      <a:pt x="7" y="0"/>
                      <a:pt x="13" y="2"/>
                      <a:pt x="16" y="5"/>
                    </a:cubicBezTo>
                    <a:cubicBezTo>
                      <a:pt x="24" y="14"/>
                      <a:pt x="33" y="19"/>
                      <a:pt x="46" y="19"/>
                    </a:cubicBezTo>
                    <a:cubicBezTo>
                      <a:pt x="53" y="18"/>
                      <a:pt x="56" y="27"/>
                      <a:pt x="56" y="34"/>
                    </a:cubicBezTo>
                    <a:cubicBezTo>
                      <a:pt x="55" y="42"/>
                      <a:pt x="49" y="47"/>
                      <a:pt x="42" y="48"/>
                    </a:cubicBezTo>
                    <a:cubicBezTo>
                      <a:pt x="35" y="49"/>
                      <a:pt x="26" y="46"/>
                      <a:pt x="26" y="37"/>
                    </a:cubicBezTo>
                    <a:cubicBezTo>
                      <a:pt x="26" y="19"/>
                      <a:pt x="16" y="9"/>
                      <a:pt x="0" y="2"/>
                    </a:cubicBezTo>
                    <a:close/>
                  </a:path>
                </a:pathLst>
              </a:custGeom>
              <a:solidFill>
                <a:srgbClr val="3C6D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33" name="Freeform 737"/>
              <p:cNvSpPr>
                <a:spLocks/>
              </p:cNvSpPr>
              <p:nvPr userDrawn="1"/>
            </p:nvSpPr>
            <p:spPr bwMode="auto">
              <a:xfrm>
                <a:off x="1453" y="2797"/>
                <a:ext cx="70" cy="106"/>
              </a:xfrm>
              <a:custGeom>
                <a:avLst/>
                <a:gdLst>
                  <a:gd name="T0" fmla="*/ 33 w 47"/>
                  <a:gd name="T1" fmla="*/ 65 h 72"/>
                  <a:gd name="T2" fmla="*/ 13 w 47"/>
                  <a:gd name="T3" fmla="*/ 61 h 72"/>
                  <a:gd name="T4" fmla="*/ 24 w 47"/>
                  <a:gd name="T5" fmla="*/ 45 h 72"/>
                  <a:gd name="T6" fmla="*/ 17 w 47"/>
                  <a:gd name="T7" fmla="*/ 0 h 72"/>
                  <a:gd name="T8" fmla="*/ 35 w 47"/>
                  <a:gd name="T9" fmla="*/ 16 h 72"/>
                  <a:gd name="T10" fmla="*/ 38 w 47"/>
                  <a:gd name="T11" fmla="*/ 39 h 72"/>
                  <a:gd name="T12" fmla="*/ 38 w 47"/>
                  <a:gd name="T13" fmla="*/ 64 h 72"/>
                  <a:gd name="T14" fmla="*/ 33 w 47"/>
                  <a:gd name="T15" fmla="*/ 65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7" h="72">
                    <a:moveTo>
                      <a:pt x="33" y="65"/>
                    </a:moveTo>
                    <a:cubicBezTo>
                      <a:pt x="26" y="67"/>
                      <a:pt x="18" y="72"/>
                      <a:pt x="13" y="61"/>
                    </a:cubicBezTo>
                    <a:cubicBezTo>
                      <a:pt x="10" y="53"/>
                      <a:pt x="15" y="48"/>
                      <a:pt x="24" y="45"/>
                    </a:cubicBezTo>
                    <a:cubicBezTo>
                      <a:pt x="0" y="33"/>
                      <a:pt x="24" y="15"/>
                      <a:pt x="17" y="0"/>
                    </a:cubicBezTo>
                    <a:cubicBezTo>
                      <a:pt x="22" y="6"/>
                      <a:pt x="27" y="12"/>
                      <a:pt x="35" y="16"/>
                    </a:cubicBezTo>
                    <a:cubicBezTo>
                      <a:pt x="44" y="22"/>
                      <a:pt x="47" y="33"/>
                      <a:pt x="38" y="39"/>
                    </a:cubicBezTo>
                    <a:cubicBezTo>
                      <a:pt x="23" y="49"/>
                      <a:pt x="35" y="56"/>
                      <a:pt x="38" y="64"/>
                    </a:cubicBezTo>
                    <a:cubicBezTo>
                      <a:pt x="37" y="66"/>
                      <a:pt x="35" y="66"/>
                      <a:pt x="33" y="65"/>
                    </a:cubicBezTo>
                    <a:close/>
                  </a:path>
                </a:pathLst>
              </a:custGeom>
              <a:solidFill>
                <a:srgbClr val="2E5E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34" name="Freeform 738"/>
              <p:cNvSpPr>
                <a:spLocks/>
              </p:cNvSpPr>
              <p:nvPr userDrawn="1"/>
            </p:nvSpPr>
            <p:spPr bwMode="auto">
              <a:xfrm>
                <a:off x="2070" y="3142"/>
                <a:ext cx="62" cy="55"/>
              </a:xfrm>
              <a:custGeom>
                <a:avLst/>
                <a:gdLst>
                  <a:gd name="T0" fmla="*/ 15 w 42"/>
                  <a:gd name="T1" fmla="*/ 36 h 37"/>
                  <a:gd name="T2" fmla="*/ 15 w 42"/>
                  <a:gd name="T3" fmla="*/ 2 h 37"/>
                  <a:gd name="T4" fmla="*/ 18 w 42"/>
                  <a:gd name="T5" fmla="*/ 0 h 37"/>
                  <a:gd name="T6" fmla="*/ 27 w 42"/>
                  <a:gd name="T7" fmla="*/ 5 h 37"/>
                  <a:gd name="T8" fmla="*/ 40 w 42"/>
                  <a:gd name="T9" fmla="*/ 23 h 37"/>
                  <a:gd name="T10" fmla="*/ 21 w 42"/>
                  <a:gd name="T11" fmla="*/ 36 h 37"/>
                  <a:gd name="T12" fmla="*/ 15 w 42"/>
                  <a:gd name="T13" fmla="*/ 36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37">
                    <a:moveTo>
                      <a:pt x="15" y="36"/>
                    </a:moveTo>
                    <a:cubicBezTo>
                      <a:pt x="0" y="24"/>
                      <a:pt x="7" y="13"/>
                      <a:pt x="15" y="2"/>
                    </a:cubicBezTo>
                    <a:cubicBezTo>
                      <a:pt x="15" y="0"/>
                      <a:pt x="16" y="0"/>
                      <a:pt x="18" y="0"/>
                    </a:cubicBezTo>
                    <a:cubicBezTo>
                      <a:pt x="21" y="2"/>
                      <a:pt x="24" y="4"/>
                      <a:pt x="27" y="5"/>
                    </a:cubicBezTo>
                    <a:cubicBezTo>
                      <a:pt x="35" y="8"/>
                      <a:pt x="42" y="13"/>
                      <a:pt x="40" y="23"/>
                    </a:cubicBezTo>
                    <a:cubicBezTo>
                      <a:pt x="38" y="32"/>
                      <a:pt x="31" y="37"/>
                      <a:pt x="21" y="36"/>
                    </a:cubicBezTo>
                    <a:cubicBezTo>
                      <a:pt x="19" y="36"/>
                      <a:pt x="17" y="36"/>
                      <a:pt x="15" y="36"/>
                    </a:cubicBezTo>
                    <a:close/>
                  </a:path>
                </a:pathLst>
              </a:custGeom>
              <a:solidFill>
                <a:srgbClr val="1E79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35" name="Freeform 739"/>
              <p:cNvSpPr>
                <a:spLocks/>
              </p:cNvSpPr>
              <p:nvPr userDrawn="1"/>
            </p:nvSpPr>
            <p:spPr bwMode="auto">
              <a:xfrm>
                <a:off x="1685" y="2529"/>
                <a:ext cx="87" cy="76"/>
              </a:xfrm>
              <a:custGeom>
                <a:avLst/>
                <a:gdLst>
                  <a:gd name="T0" fmla="*/ 1 w 59"/>
                  <a:gd name="T1" fmla="*/ 29 h 51"/>
                  <a:gd name="T2" fmla="*/ 36 w 59"/>
                  <a:gd name="T3" fmla="*/ 22 h 51"/>
                  <a:gd name="T4" fmla="*/ 44 w 59"/>
                  <a:gd name="T5" fmla="*/ 16 h 51"/>
                  <a:gd name="T6" fmla="*/ 59 w 59"/>
                  <a:gd name="T7" fmla="*/ 0 h 51"/>
                  <a:gd name="T8" fmla="*/ 51 w 59"/>
                  <a:gd name="T9" fmla="*/ 33 h 51"/>
                  <a:gd name="T10" fmla="*/ 45 w 59"/>
                  <a:gd name="T11" fmla="*/ 50 h 51"/>
                  <a:gd name="T12" fmla="*/ 45 w 59"/>
                  <a:gd name="T13" fmla="*/ 50 h 51"/>
                  <a:gd name="T14" fmla="*/ 27 w 59"/>
                  <a:gd name="T15" fmla="*/ 37 h 51"/>
                  <a:gd name="T16" fmla="*/ 11 w 59"/>
                  <a:gd name="T17" fmla="*/ 29 h 51"/>
                  <a:gd name="T18" fmla="*/ 4 w 59"/>
                  <a:gd name="T19" fmla="*/ 32 h 51"/>
                  <a:gd name="T20" fmla="*/ 1 w 59"/>
                  <a:gd name="T21" fmla="*/ 29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9" h="51">
                    <a:moveTo>
                      <a:pt x="1" y="29"/>
                    </a:moveTo>
                    <a:cubicBezTo>
                      <a:pt x="12" y="22"/>
                      <a:pt x="22" y="14"/>
                      <a:pt x="36" y="22"/>
                    </a:cubicBezTo>
                    <a:cubicBezTo>
                      <a:pt x="40" y="24"/>
                      <a:pt x="43" y="21"/>
                      <a:pt x="44" y="16"/>
                    </a:cubicBezTo>
                    <a:cubicBezTo>
                      <a:pt x="45" y="10"/>
                      <a:pt x="48" y="4"/>
                      <a:pt x="59" y="0"/>
                    </a:cubicBezTo>
                    <a:cubicBezTo>
                      <a:pt x="49" y="12"/>
                      <a:pt x="43" y="21"/>
                      <a:pt x="51" y="33"/>
                    </a:cubicBezTo>
                    <a:cubicBezTo>
                      <a:pt x="55" y="39"/>
                      <a:pt x="49" y="45"/>
                      <a:pt x="45" y="50"/>
                    </a:cubicBezTo>
                    <a:cubicBezTo>
                      <a:pt x="45" y="50"/>
                      <a:pt x="45" y="50"/>
                      <a:pt x="45" y="50"/>
                    </a:cubicBezTo>
                    <a:cubicBezTo>
                      <a:pt x="36" y="51"/>
                      <a:pt x="27" y="48"/>
                      <a:pt x="27" y="37"/>
                    </a:cubicBezTo>
                    <a:cubicBezTo>
                      <a:pt x="26" y="22"/>
                      <a:pt x="21" y="22"/>
                      <a:pt x="11" y="29"/>
                    </a:cubicBezTo>
                    <a:cubicBezTo>
                      <a:pt x="9" y="31"/>
                      <a:pt x="6" y="31"/>
                      <a:pt x="4" y="32"/>
                    </a:cubicBezTo>
                    <a:cubicBezTo>
                      <a:pt x="1" y="33"/>
                      <a:pt x="0" y="32"/>
                      <a:pt x="1" y="29"/>
                    </a:cubicBezTo>
                    <a:close/>
                  </a:path>
                </a:pathLst>
              </a:custGeom>
              <a:solidFill>
                <a:srgbClr val="3667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36" name="Freeform 740"/>
              <p:cNvSpPr>
                <a:spLocks/>
              </p:cNvSpPr>
              <p:nvPr userDrawn="1"/>
            </p:nvSpPr>
            <p:spPr bwMode="auto">
              <a:xfrm>
                <a:off x="2061" y="2674"/>
                <a:ext cx="89" cy="81"/>
              </a:xfrm>
              <a:custGeom>
                <a:avLst/>
                <a:gdLst>
                  <a:gd name="T0" fmla="*/ 60 w 60"/>
                  <a:gd name="T1" fmla="*/ 53 h 55"/>
                  <a:gd name="T2" fmla="*/ 48 w 60"/>
                  <a:gd name="T3" fmla="*/ 50 h 55"/>
                  <a:gd name="T4" fmla="*/ 14 w 60"/>
                  <a:gd name="T5" fmla="*/ 36 h 55"/>
                  <a:gd name="T6" fmla="*/ 0 w 60"/>
                  <a:gd name="T7" fmla="*/ 18 h 55"/>
                  <a:gd name="T8" fmla="*/ 17 w 60"/>
                  <a:gd name="T9" fmla="*/ 0 h 55"/>
                  <a:gd name="T10" fmla="*/ 35 w 60"/>
                  <a:gd name="T11" fmla="*/ 14 h 55"/>
                  <a:gd name="T12" fmla="*/ 60 w 60"/>
                  <a:gd name="T13" fmla="*/ 53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" h="55">
                    <a:moveTo>
                      <a:pt x="60" y="53"/>
                    </a:moveTo>
                    <a:cubicBezTo>
                      <a:pt x="55" y="55"/>
                      <a:pt x="51" y="53"/>
                      <a:pt x="48" y="50"/>
                    </a:cubicBezTo>
                    <a:cubicBezTo>
                      <a:pt x="39" y="40"/>
                      <a:pt x="30" y="33"/>
                      <a:pt x="14" y="36"/>
                    </a:cubicBezTo>
                    <a:cubicBezTo>
                      <a:pt x="5" y="38"/>
                      <a:pt x="0" y="27"/>
                      <a:pt x="0" y="18"/>
                    </a:cubicBezTo>
                    <a:cubicBezTo>
                      <a:pt x="1" y="8"/>
                      <a:pt x="7" y="1"/>
                      <a:pt x="17" y="0"/>
                    </a:cubicBezTo>
                    <a:cubicBezTo>
                      <a:pt x="26" y="0"/>
                      <a:pt x="36" y="4"/>
                      <a:pt x="35" y="14"/>
                    </a:cubicBezTo>
                    <a:cubicBezTo>
                      <a:pt x="35" y="33"/>
                      <a:pt x="48" y="42"/>
                      <a:pt x="60" y="53"/>
                    </a:cubicBezTo>
                    <a:close/>
                  </a:path>
                </a:pathLst>
              </a:custGeom>
              <a:solidFill>
                <a:srgbClr val="2E59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37" name="Freeform 741"/>
              <p:cNvSpPr>
                <a:spLocks/>
              </p:cNvSpPr>
              <p:nvPr userDrawn="1"/>
            </p:nvSpPr>
            <p:spPr bwMode="auto">
              <a:xfrm>
                <a:off x="1713" y="2767"/>
                <a:ext cx="72" cy="63"/>
              </a:xfrm>
              <a:custGeom>
                <a:avLst/>
                <a:gdLst>
                  <a:gd name="T0" fmla="*/ 49 w 49"/>
                  <a:gd name="T1" fmla="*/ 35 h 43"/>
                  <a:gd name="T2" fmla="*/ 36 w 49"/>
                  <a:gd name="T3" fmla="*/ 41 h 43"/>
                  <a:gd name="T4" fmla="*/ 8 w 49"/>
                  <a:gd name="T5" fmla="*/ 25 h 43"/>
                  <a:gd name="T6" fmla="*/ 0 w 49"/>
                  <a:gd name="T7" fmla="*/ 9 h 43"/>
                  <a:gd name="T8" fmla="*/ 8 w 49"/>
                  <a:gd name="T9" fmla="*/ 1 h 43"/>
                  <a:gd name="T10" fmla="*/ 17 w 49"/>
                  <a:gd name="T11" fmla="*/ 7 h 43"/>
                  <a:gd name="T12" fmla="*/ 42 w 49"/>
                  <a:gd name="T13" fmla="*/ 30 h 43"/>
                  <a:gd name="T14" fmla="*/ 49 w 49"/>
                  <a:gd name="T15" fmla="*/ 35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" h="43">
                    <a:moveTo>
                      <a:pt x="49" y="35"/>
                    </a:moveTo>
                    <a:cubicBezTo>
                      <a:pt x="46" y="39"/>
                      <a:pt x="41" y="43"/>
                      <a:pt x="36" y="41"/>
                    </a:cubicBezTo>
                    <a:cubicBezTo>
                      <a:pt x="26" y="36"/>
                      <a:pt x="17" y="31"/>
                      <a:pt x="8" y="25"/>
                    </a:cubicBezTo>
                    <a:cubicBezTo>
                      <a:pt x="3" y="21"/>
                      <a:pt x="0" y="16"/>
                      <a:pt x="0" y="9"/>
                    </a:cubicBezTo>
                    <a:cubicBezTo>
                      <a:pt x="0" y="4"/>
                      <a:pt x="3" y="1"/>
                      <a:pt x="8" y="1"/>
                    </a:cubicBezTo>
                    <a:cubicBezTo>
                      <a:pt x="12" y="0"/>
                      <a:pt x="17" y="0"/>
                      <a:pt x="17" y="7"/>
                    </a:cubicBezTo>
                    <a:cubicBezTo>
                      <a:pt x="17" y="24"/>
                      <a:pt x="29" y="28"/>
                      <a:pt x="42" y="30"/>
                    </a:cubicBezTo>
                    <a:cubicBezTo>
                      <a:pt x="44" y="31"/>
                      <a:pt x="48" y="30"/>
                      <a:pt x="49" y="35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38" name="Freeform 742"/>
              <p:cNvSpPr>
                <a:spLocks/>
              </p:cNvSpPr>
              <p:nvPr userDrawn="1"/>
            </p:nvSpPr>
            <p:spPr bwMode="auto">
              <a:xfrm>
                <a:off x="1818" y="2283"/>
                <a:ext cx="47" cy="50"/>
              </a:xfrm>
              <a:custGeom>
                <a:avLst/>
                <a:gdLst>
                  <a:gd name="T0" fmla="*/ 32 w 32"/>
                  <a:gd name="T1" fmla="*/ 16 h 34"/>
                  <a:gd name="T2" fmla="*/ 14 w 32"/>
                  <a:gd name="T3" fmla="*/ 33 h 34"/>
                  <a:gd name="T4" fmla="*/ 2 w 32"/>
                  <a:gd name="T5" fmla="*/ 19 h 34"/>
                  <a:gd name="T6" fmla="*/ 22 w 32"/>
                  <a:gd name="T7" fmla="*/ 1 h 34"/>
                  <a:gd name="T8" fmla="*/ 32 w 32"/>
                  <a:gd name="T9" fmla="*/ 16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4">
                    <a:moveTo>
                      <a:pt x="32" y="16"/>
                    </a:moveTo>
                    <a:cubicBezTo>
                      <a:pt x="29" y="24"/>
                      <a:pt x="26" y="34"/>
                      <a:pt x="14" y="33"/>
                    </a:cubicBezTo>
                    <a:cubicBezTo>
                      <a:pt x="6" y="32"/>
                      <a:pt x="0" y="26"/>
                      <a:pt x="2" y="19"/>
                    </a:cubicBezTo>
                    <a:cubicBezTo>
                      <a:pt x="3" y="9"/>
                      <a:pt x="12" y="2"/>
                      <a:pt x="22" y="1"/>
                    </a:cubicBezTo>
                    <a:cubicBezTo>
                      <a:pt x="30" y="0"/>
                      <a:pt x="32" y="8"/>
                      <a:pt x="32" y="16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39" name="Freeform 743"/>
              <p:cNvSpPr>
                <a:spLocks/>
              </p:cNvSpPr>
              <p:nvPr userDrawn="1"/>
            </p:nvSpPr>
            <p:spPr bwMode="auto">
              <a:xfrm>
                <a:off x="2519" y="2380"/>
                <a:ext cx="63" cy="98"/>
              </a:xfrm>
              <a:custGeom>
                <a:avLst/>
                <a:gdLst>
                  <a:gd name="T0" fmla="*/ 9 w 43"/>
                  <a:gd name="T1" fmla="*/ 54 h 66"/>
                  <a:gd name="T2" fmla="*/ 7 w 43"/>
                  <a:gd name="T3" fmla="*/ 31 h 66"/>
                  <a:gd name="T4" fmla="*/ 12 w 43"/>
                  <a:gd name="T5" fmla="*/ 5 h 66"/>
                  <a:gd name="T6" fmla="*/ 36 w 43"/>
                  <a:gd name="T7" fmla="*/ 10 h 66"/>
                  <a:gd name="T8" fmla="*/ 31 w 43"/>
                  <a:gd name="T9" fmla="*/ 38 h 66"/>
                  <a:gd name="T10" fmla="*/ 12 w 43"/>
                  <a:gd name="T11" fmla="*/ 66 h 66"/>
                  <a:gd name="T12" fmla="*/ 9 w 43"/>
                  <a:gd name="T13" fmla="*/ 54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66">
                    <a:moveTo>
                      <a:pt x="9" y="54"/>
                    </a:moveTo>
                    <a:cubicBezTo>
                      <a:pt x="12" y="46"/>
                      <a:pt x="15" y="40"/>
                      <a:pt x="7" y="31"/>
                    </a:cubicBezTo>
                    <a:cubicBezTo>
                      <a:pt x="0" y="23"/>
                      <a:pt x="3" y="11"/>
                      <a:pt x="12" y="5"/>
                    </a:cubicBezTo>
                    <a:cubicBezTo>
                      <a:pt x="21" y="0"/>
                      <a:pt x="30" y="0"/>
                      <a:pt x="36" y="10"/>
                    </a:cubicBezTo>
                    <a:cubicBezTo>
                      <a:pt x="43" y="22"/>
                      <a:pt x="40" y="33"/>
                      <a:pt x="31" y="38"/>
                    </a:cubicBezTo>
                    <a:cubicBezTo>
                      <a:pt x="18" y="44"/>
                      <a:pt x="14" y="54"/>
                      <a:pt x="12" y="66"/>
                    </a:cubicBezTo>
                    <a:cubicBezTo>
                      <a:pt x="5" y="64"/>
                      <a:pt x="8" y="58"/>
                      <a:pt x="9" y="54"/>
                    </a:cubicBezTo>
                    <a:close/>
                  </a:path>
                </a:pathLst>
              </a:custGeom>
              <a:solidFill>
                <a:srgbClr val="2552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40" name="Freeform 744"/>
              <p:cNvSpPr>
                <a:spLocks/>
              </p:cNvSpPr>
              <p:nvPr userDrawn="1"/>
            </p:nvSpPr>
            <p:spPr bwMode="auto">
              <a:xfrm>
                <a:off x="2362" y="2482"/>
                <a:ext cx="101" cy="77"/>
              </a:xfrm>
              <a:custGeom>
                <a:avLst/>
                <a:gdLst>
                  <a:gd name="T0" fmla="*/ 0 w 68"/>
                  <a:gd name="T1" fmla="*/ 3 h 52"/>
                  <a:gd name="T2" fmla="*/ 3 w 68"/>
                  <a:gd name="T3" fmla="*/ 0 h 52"/>
                  <a:gd name="T4" fmla="*/ 7 w 68"/>
                  <a:gd name="T5" fmla="*/ 25 h 52"/>
                  <a:gd name="T6" fmla="*/ 21 w 68"/>
                  <a:gd name="T7" fmla="*/ 37 h 52"/>
                  <a:gd name="T8" fmla="*/ 68 w 68"/>
                  <a:gd name="T9" fmla="*/ 51 h 52"/>
                  <a:gd name="T10" fmla="*/ 63 w 68"/>
                  <a:gd name="T11" fmla="*/ 52 h 52"/>
                  <a:gd name="T12" fmla="*/ 16 w 68"/>
                  <a:gd name="T13" fmla="*/ 45 h 52"/>
                  <a:gd name="T14" fmla="*/ 2 w 68"/>
                  <a:gd name="T15" fmla="*/ 33 h 52"/>
                  <a:gd name="T16" fmla="*/ 0 w 68"/>
                  <a:gd name="T17" fmla="*/ 3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8" h="52">
                    <a:moveTo>
                      <a:pt x="0" y="3"/>
                    </a:moveTo>
                    <a:cubicBezTo>
                      <a:pt x="1" y="2"/>
                      <a:pt x="2" y="1"/>
                      <a:pt x="3" y="0"/>
                    </a:cubicBezTo>
                    <a:cubicBezTo>
                      <a:pt x="8" y="8"/>
                      <a:pt x="5" y="16"/>
                      <a:pt x="7" y="25"/>
                    </a:cubicBezTo>
                    <a:cubicBezTo>
                      <a:pt x="8" y="33"/>
                      <a:pt x="11" y="38"/>
                      <a:pt x="21" y="37"/>
                    </a:cubicBezTo>
                    <a:cubicBezTo>
                      <a:pt x="39" y="35"/>
                      <a:pt x="53" y="43"/>
                      <a:pt x="68" y="51"/>
                    </a:cubicBezTo>
                    <a:cubicBezTo>
                      <a:pt x="66" y="52"/>
                      <a:pt x="65" y="52"/>
                      <a:pt x="63" y="52"/>
                    </a:cubicBezTo>
                    <a:cubicBezTo>
                      <a:pt x="48" y="47"/>
                      <a:pt x="32" y="43"/>
                      <a:pt x="16" y="45"/>
                    </a:cubicBezTo>
                    <a:cubicBezTo>
                      <a:pt x="7" y="46"/>
                      <a:pt x="2" y="43"/>
                      <a:pt x="2" y="33"/>
                    </a:cubicBezTo>
                    <a:cubicBezTo>
                      <a:pt x="1" y="23"/>
                      <a:pt x="1" y="13"/>
                      <a:pt x="0" y="3"/>
                    </a:cubicBezTo>
                    <a:close/>
                  </a:path>
                </a:pathLst>
              </a:custGeom>
              <a:solidFill>
                <a:srgbClr val="5B8A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41" name="Freeform 745"/>
              <p:cNvSpPr>
                <a:spLocks/>
              </p:cNvSpPr>
              <p:nvPr userDrawn="1"/>
            </p:nvSpPr>
            <p:spPr bwMode="auto">
              <a:xfrm>
                <a:off x="2653" y="3074"/>
                <a:ext cx="69" cy="41"/>
              </a:xfrm>
              <a:custGeom>
                <a:avLst/>
                <a:gdLst>
                  <a:gd name="T0" fmla="*/ 47 w 47"/>
                  <a:gd name="T1" fmla="*/ 22 h 28"/>
                  <a:gd name="T2" fmla="*/ 44 w 47"/>
                  <a:gd name="T3" fmla="*/ 26 h 28"/>
                  <a:gd name="T4" fmla="*/ 36 w 47"/>
                  <a:gd name="T5" fmla="*/ 25 h 28"/>
                  <a:gd name="T6" fmla="*/ 11 w 47"/>
                  <a:gd name="T7" fmla="*/ 23 h 28"/>
                  <a:gd name="T8" fmla="*/ 2 w 47"/>
                  <a:gd name="T9" fmla="*/ 19 h 28"/>
                  <a:gd name="T10" fmla="*/ 6 w 47"/>
                  <a:gd name="T11" fmla="*/ 9 h 28"/>
                  <a:gd name="T12" fmla="*/ 29 w 47"/>
                  <a:gd name="T13" fmla="*/ 1 h 28"/>
                  <a:gd name="T14" fmla="*/ 36 w 47"/>
                  <a:gd name="T15" fmla="*/ 3 h 28"/>
                  <a:gd name="T16" fmla="*/ 47 w 47"/>
                  <a:gd name="T17" fmla="*/ 22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7" h="28">
                    <a:moveTo>
                      <a:pt x="47" y="22"/>
                    </a:moveTo>
                    <a:cubicBezTo>
                      <a:pt x="46" y="24"/>
                      <a:pt x="45" y="25"/>
                      <a:pt x="44" y="26"/>
                    </a:cubicBezTo>
                    <a:cubicBezTo>
                      <a:pt x="41" y="28"/>
                      <a:pt x="38" y="28"/>
                      <a:pt x="36" y="25"/>
                    </a:cubicBezTo>
                    <a:cubicBezTo>
                      <a:pt x="28" y="16"/>
                      <a:pt x="21" y="12"/>
                      <a:pt x="11" y="23"/>
                    </a:cubicBezTo>
                    <a:cubicBezTo>
                      <a:pt x="7" y="27"/>
                      <a:pt x="3" y="23"/>
                      <a:pt x="2" y="19"/>
                    </a:cubicBezTo>
                    <a:cubicBezTo>
                      <a:pt x="0" y="15"/>
                      <a:pt x="1" y="11"/>
                      <a:pt x="6" y="9"/>
                    </a:cubicBezTo>
                    <a:cubicBezTo>
                      <a:pt x="14" y="7"/>
                      <a:pt x="21" y="4"/>
                      <a:pt x="29" y="1"/>
                    </a:cubicBezTo>
                    <a:cubicBezTo>
                      <a:pt x="32" y="0"/>
                      <a:pt x="34" y="1"/>
                      <a:pt x="36" y="3"/>
                    </a:cubicBezTo>
                    <a:cubicBezTo>
                      <a:pt x="40" y="9"/>
                      <a:pt x="40" y="18"/>
                      <a:pt x="47" y="22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42" name="Freeform 746"/>
              <p:cNvSpPr>
                <a:spLocks/>
              </p:cNvSpPr>
              <p:nvPr userDrawn="1"/>
            </p:nvSpPr>
            <p:spPr bwMode="auto">
              <a:xfrm>
                <a:off x="1797" y="2944"/>
                <a:ext cx="89" cy="84"/>
              </a:xfrm>
              <a:custGeom>
                <a:avLst/>
                <a:gdLst>
                  <a:gd name="T0" fmla="*/ 60 w 60"/>
                  <a:gd name="T1" fmla="*/ 57 h 57"/>
                  <a:gd name="T2" fmla="*/ 46 w 60"/>
                  <a:gd name="T3" fmla="*/ 46 h 57"/>
                  <a:gd name="T4" fmla="*/ 33 w 60"/>
                  <a:gd name="T5" fmla="*/ 37 h 57"/>
                  <a:gd name="T6" fmla="*/ 19 w 60"/>
                  <a:gd name="T7" fmla="*/ 25 h 57"/>
                  <a:gd name="T8" fmla="*/ 0 w 60"/>
                  <a:gd name="T9" fmla="*/ 2 h 57"/>
                  <a:gd name="T10" fmla="*/ 9 w 60"/>
                  <a:gd name="T11" fmla="*/ 4 h 57"/>
                  <a:gd name="T12" fmla="*/ 31 w 60"/>
                  <a:gd name="T13" fmla="*/ 7 h 57"/>
                  <a:gd name="T14" fmla="*/ 46 w 60"/>
                  <a:gd name="T15" fmla="*/ 18 h 57"/>
                  <a:gd name="T16" fmla="*/ 60 w 60"/>
                  <a:gd name="T17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0" h="57">
                    <a:moveTo>
                      <a:pt x="60" y="57"/>
                    </a:moveTo>
                    <a:cubicBezTo>
                      <a:pt x="53" y="55"/>
                      <a:pt x="49" y="51"/>
                      <a:pt x="46" y="46"/>
                    </a:cubicBezTo>
                    <a:cubicBezTo>
                      <a:pt x="43" y="40"/>
                      <a:pt x="40" y="37"/>
                      <a:pt x="33" y="37"/>
                    </a:cubicBezTo>
                    <a:cubicBezTo>
                      <a:pt x="25" y="38"/>
                      <a:pt x="19" y="33"/>
                      <a:pt x="19" y="25"/>
                    </a:cubicBezTo>
                    <a:cubicBezTo>
                      <a:pt x="17" y="13"/>
                      <a:pt x="10" y="7"/>
                      <a:pt x="0" y="2"/>
                    </a:cubicBezTo>
                    <a:cubicBezTo>
                      <a:pt x="3" y="0"/>
                      <a:pt x="7" y="1"/>
                      <a:pt x="9" y="4"/>
                    </a:cubicBezTo>
                    <a:cubicBezTo>
                      <a:pt x="16" y="10"/>
                      <a:pt x="22" y="11"/>
                      <a:pt x="31" y="7"/>
                    </a:cubicBezTo>
                    <a:cubicBezTo>
                      <a:pt x="39" y="4"/>
                      <a:pt x="47" y="11"/>
                      <a:pt x="46" y="18"/>
                    </a:cubicBezTo>
                    <a:cubicBezTo>
                      <a:pt x="45" y="34"/>
                      <a:pt x="49" y="46"/>
                      <a:pt x="60" y="57"/>
                    </a:cubicBezTo>
                    <a:close/>
                  </a:path>
                </a:pathLst>
              </a:custGeom>
              <a:solidFill>
                <a:srgbClr val="3058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43" name="Freeform 747"/>
              <p:cNvSpPr>
                <a:spLocks/>
              </p:cNvSpPr>
              <p:nvPr userDrawn="1"/>
            </p:nvSpPr>
            <p:spPr bwMode="auto">
              <a:xfrm>
                <a:off x="1859" y="2794"/>
                <a:ext cx="62" cy="56"/>
              </a:xfrm>
              <a:custGeom>
                <a:avLst/>
                <a:gdLst>
                  <a:gd name="T0" fmla="*/ 10 w 42"/>
                  <a:gd name="T1" fmla="*/ 27 h 38"/>
                  <a:gd name="T2" fmla="*/ 0 w 42"/>
                  <a:gd name="T3" fmla="*/ 0 h 38"/>
                  <a:gd name="T4" fmla="*/ 27 w 42"/>
                  <a:gd name="T5" fmla="*/ 6 h 38"/>
                  <a:gd name="T6" fmla="*/ 41 w 42"/>
                  <a:gd name="T7" fmla="*/ 22 h 38"/>
                  <a:gd name="T8" fmla="*/ 24 w 42"/>
                  <a:gd name="T9" fmla="*/ 36 h 38"/>
                  <a:gd name="T10" fmla="*/ 10 w 42"/>
                  <a:gd name="T11" fmla="*/ 32 h 38"/>
                  <a:gd name="T12" fmla="*/ 10 w 42"/>
                  <a:gd name="T13" fmla="*/ 27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38">
                    <a:moveTo>
                      <a:pt x="10" y="27"/>
                    </a:moveTo>
                    <a:cubicBezTo>
                      <a:pt x="15" y="16"/>
                      <a:pt x="3" y="11"/>
                      <a:pt x="0" y="0"/>
                    </a:cubicBezTo>
                    <a:cubicBezTo>
                      <a:pt x="9" y="4"/>
                      <a:pt x="17" y="8"/>
                      <a:pt x="27" y="6"/>
                    </a:cubicBezTo>
                    <a:cubicBezTo>
                      <a:pt x="36" y="5"/>
                      <a:pt x="42" y="13"/>
                      <a:pt x="41" y="22"/>
                    </a:cubicBezTo>
                    <a:cubicBezTo>
                      <a:pt x="40" y="31"/>
                      <a:pt x="33" y="38"/>
                      <a:pt x="24" y="36"/>
                    </a:cubicBezTo>
                    <a:cubicBezTo>
                      <a:pt x="19" y="36"/>
                      <a:pt x="14" y="33"/>
                      <a:pt x="10" y="32"/>
                    </a:cubicBezTo>
                    <a:cubicBezTo>
                      <a:pt x="9" y="30"/>
                      <a:pt x="8" y="29"/>
                      <a:pt x="10" y="27"/>
                    </a:cubicBezTo>
                    <a:close/>
                  </a:path>
                </a:pathLst>
              </a:custGeom>
              <a:solidFill>
                <a:srgbClr val="2C53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44" name="Freeform 748"/>
              <p:cNvSpPr>
                <a:spLocks/>
              </p:cNvSpPr>
              <p:nvPr userDrawn="1"/>
            </p:nvSpPr>
            <p:spPr bwMode="auto">
              <a:xfrm>
                <a:off x="2039" y="2993"/>
                <a:ext cx="67" cy="46"/>
              </a:xfrm>
              <a:custGeom>
                <a:avLst/>
                <a:gdLst>
                  <a:gd name="T0" fmla="*/ 0 w 45"/>
                  <a:gd name="T1" fmla="*/ 18 h 31"/>
                  <a:gd name="T2" fmla="*/ 24 w 45"/>
                  <a:gd name="T3" fmla="*/ 5 h 31"/>
                  <a:gd name="T4" fmla="*/ 40 w 45"/>
                  <a:gd name="T5" fmla="*/ 7 h 31"/>
                  <a:gd name="T6" fmla="*/ 42 w 45"/>
                  <a:gd name="T7" fmla="*/ 20 h 31"/>
                  <a:gd name="T8" fmla="*/ 28 w 45"/>
                  <a:gd name="T9" fmla="*/ 28 h 31"/>
                  <a:gd name="T10" fmla="*/ 0 w 45"/>
                  <a:gd name="T11" fmla="*/ 18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31">
                    <a:moveTo>
                      <a:pt x="0" y="18"/>
                    </a:moveTo>
                    <a:cubicBezTo>
                      <a:pt x="9" y="15"/>
                      <a:pt x="18" y="15"/>
                      <a:pt x="24" y="5"/>
                    </a:cubicBezTo>
                    <a:cubicBezTo>
                      <a:pt x="27" y="0"/>
                      <a:pt x="35" y="2"/>
                      <a:pt x="40" y="7"/>
                    </a:cubicBezTo>
                    <a:cubicBezTo>
                      <a:pt x="44" y="11"/>
                      <a:pt x="45" y="15"/>
                      <a:pt x="42" y="20"/>
                    </a:cubicBezTo>
                    <a:cubicBezTo>
                      <a:pt x="39" y="26"/>
                      <a:pt x="34" y="31"/>
                      <a:pt x="28" y="28"/>
                    </a:cubicBezTo>
                    <a:cubicBezTo>
                      <a:pt x="20" y="22"/>
                      <a:pt x="11" y="19"/>
                      <a:pt x="0" y="18"/>
                    </a:cubicBezTo>
                    <a:close/>
                  </a:path>
                </a:pathLst>
              </a:custGeom>
              <a:solidFill>
                <a:srgbClr val="3165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45" name="Freeform 749"/>
              <p:cNvSpPr>
                <a:spLocks/>
              </p:cNvSpPr>
              <p:nvPr userDrawn="1"/>
            </p:nvSpPr>
            <p:spPr bwMode="auto">
              <a:xfrm>
                <a:off x="1791" y="2457"/>
                <a:ext cx="58" cy="53"/>
              </a:xfrm>
              <a:custGeom>
                <a:avLst/>
                <a:gdLst>
                  <a:gd name="T0" fmla="*/ 38 w 39"/>
                  <a:gd name="T1" fmla="*/ 18 h 36"/>
                  <a:gd name="T2" fmla="*/ 16 w 39"/>
                  <a:gd name="T3" fmla="*/ 33 h 36"/>
                  <a:gd name="T4" fmla="*/ 0 w 39"/>
                  <a:gd name="T5" fmla="*/ 36 h 36"/>
                  <a:gd name="T6" fmla="*/ 9 w 39"/>
                  <a:gd name="T7" fmla="*/ 14 h 36"/>
                  <a:gd name="T8" fmla="*/ 38 w 39"/>
                  <a:gd name="T9" fmla="*/ 14 h 36"/>
                  <a:gd name="T10" fmla="*/ 39 w 39"/>
                  <a:gd name="T11" fmla="*/ 17 h 36"/>
                  <a:gd name="T12" fmla="*/ 38 w 39"/>
                  <a:gd name="T13" fmla="*/ 18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9" h="36">
                    <a:moveTo>
                      <a:pt x="38" y="18"/>
                    </a:moveTo>
                    <a:cubicBezTo>
                      <a:pt x="35" y="30"/>
                      <a:pt x="29" y="35"/>
                      <a:pt x="16" y="33"/>
                    </a:cubicBezTo>
                    <a:cubicBezTo>
                      <a:pt x="12" y="33"/>
                      <a:pt x="7" y="35"/>
                      <a:pt x="0" y="36"/>
                    </a:cubicBezTo>
                    <a:cubicBezTo>
                      <a:pt x="4" y="29"/>
                      <a:pt x="7" y="22"/>
                      <a:pt x="9" y="14"/>
                    </a:cubicBezTo>
                    <a:cubicBezTo>
                      <a:pt x="12" y="0"/>
                      <a:pt x="27" y="1"/>
                      <a:pt x="38" y="14"/>
                    </a:cubicBezTo>
                    <a:cubicBezTo>
                      <a:pt x="39" y="15"/>
                      <a:pt x="39" y="16"/>
                      <a:pt x="39" y="17"/>
                    </a:cubicBezTo>
                    <a:cubicBezTo>
                      <a:pt x="39" y="17"/>
                      <a:pt x="39" y="18"/>
                      <a:pt x="38" y="18"/>
                    </a:cubicBezTo>
                    <a:close/>
                  </a:path>
                </a:pathLst>
              </a:custGeom>
              <a:solidFill>
                <a:srgbClr val="2759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46" name="Freeform 750"/>
              <p:cNvSpPr>
                <a:spLocks/>
              </p:cNvSpPr>
              <p:nvPr userDrawn="1"/>
            </p:nvSpPr>
            <p:spPr bwMode="auto">
              <a:xfrm>
                <a:off x="1718" y="2603"/>
                <a:ext cx="57" cy="42"/>
              </a:xfrm>
              <a:custGeom>
                <a:avLst/>
                <a:gdLst>
                  <a:gd name="T0" fmla="*/ 23 w 39"/>
                  <a:gd name="T1" fmla="*/ 0 h 28"/>
                  <a:gd name="T2" fmla="*/ 38 w 39"/>
                  <a:gd name="T3" fmla="*/ 14 h 28"/>
                  <a:gd name="T4" fmla="*/ 20 w 39"/>
                  <a:gd name="T5" fmla="*/ 24 h 28"/>
                  <a:gd name="T6" fmla="*/ 0 w 39"/>
                  <a:gd name="T7" fmla="*/ 28 h 28"/>
                  <a:gd name="T8" fmla="*/ 23 w 39"/>
                  <a:gd name="T9" fmla="*/ 0 h 28"/>
                  <a:gd name="T10" fmla="*/ 23 w 39"/>
                  <a:gd name="T11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28">
                    <a:moveTo>
                      <a:pt x="23" y="0"/>
                    </a:moveTo>
                    <a:cubicBezTo>
                      <a:pt x="32" y="1"/>
                      <a:pt x="39" y="4"/>
                      <a:pt x="38" y="14"/>
                    </a:cubicBezTo>
                    <a:cubicBezTo>
                      <a:pt x="36" y="24"/>
                      <a:pt x="29" y="26"/>
                      <a:pt x="20" y="24"/>
                    </a:cubicBezTo>
                    <a:cubicBezTo>
                      <a:pt x="13" y="23"/>
                      <a:pt x="7" y="26"/>
                      <a:pt x="0" y="28"/>
                    </a:cubicBezTo>
                    <a:cubicBezTo>
                      <a:pt x="14" y="24"/>
                      <a:pt x="12" y="6"/>
                      <a:pt x="23" y="0"/>
                    </a:cubicBezTo>
                    <a:cubicBezTo>
                      <a:pt x="23" y="0"/>
                      <a:pt x="23" y="0"/>
                      <a:pt x="23" y="0"/>
                    </a:cubicBezTo>
                    <a:close/>
                  </a:path>
                </a:pathLst>
              </a:custGeom>
              <a:solidFill>
                <a:srgbClr val="3667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47" name="Freeform 751"/>
              <p:cNvSpPr>
                <a:spLocks/>
              </p:cNvSpPr>
              <p:nvPr userDrawn="1"/>
            </p:nvSpPr>
            <p:spPr bwMode="auto">
              <a:xfrm>
                <a:off x="1740" y="2723"/>
                <a:ext cx="68" cy="48"/>
              </a:xfrm>
              <a:custGeom>
                <a:avLst/>
                <a:gdLst>
                  <a:gd name="T0" fmla="*/ 0 w 46"/>
                  <a:gd name="T1" fmla="*/ 13 h 33"/>
                  <a:gd name="T2" fmla="*/ 24 w 46"/>
                  <a:gd name="T3" fmla="*/ 4 h 33"/>
                  <a:gd name="T4" fmla="*/ 39 w 46"/>
                  <a:gd name="T5" fmla="*/ 8 h 33"/>
                  <a:gd name="T6" fmla="*/ 42 w 46"/>
                  <a:gd name="T7" fmla="*/ 22 h 33"/>
                  <a:gd name="T8" fmla="*/ 23 w 46"/>
                  <a:gd name="T9" fmla="*/ 25 h 33"/>
                  <a:gd name="T10" fmla="*/ 0 w 46"/>
                  <a:gd name="T11" fmla="*/ 1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6" h="33">
                    <a:moveTo>
                      <a:pt x="0" y="13"/>
                    </a:moveTo>
                    <a:cubicBezTo>
                      <a:pt x="9" y="12"/>
                      <a:pt x="17" y="10"/>
                      <a:pt x="24" y="4"/>
                    </a:cubicBezTo>
                    <a:cubicBezTo>
                      <a:pt x="29" y="0"/>
                      <a:pt x="35" y="2"/>
                      <a:pt x="39" y="8"/>
                    </a:cubicBezTo>
                    <a:cubicBezTo>
                      <a:pt x="41" y="12"/>
                      <a:pt x="46" y="18"/>
                      <a:pt x="42" y="22"/>
                    </a:cubicBezTo>
                    <a:cubicBezTo>
                      <a:pt x="37" y="26"/>
                      <a:pt x="28" y="33"/>
                      <a:pt x="23" y="25"/>
                    </a:cubicBezTo>
                    <a:cubicBezTo>
                      <a:pt x="16" y="16"/>
                      <a:pt x="8" y="16"/>
                      <a:pt x="0" y="13"/>
                    </a:cubicBezTo>
                    <a:close/>
                  </a:path>
                </a:pathLst>
              </a:custGeom>
              <a:solidFill>
                <a:srgbClr val="3467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48" name="Freeform 752"/>
              <p:cNvSpPr>
                <a:spLocks/>
              </p:cNvSpPr>
              <p:nvPr userDrawn="1"/>
            </p:nvSpPr>
            <p:spPr bwMode="auto">
              <a:xfrm>
                <a:off x="2616" y="3000"/>
                <a:ext cx="55" cy="96"/>
              </a:xfrm>
              <a:custGeom>
                <a:avLst/>
                <a:gdLst>
                  <a:gd name="T0" fmla="*/ 14 w 37"/>
                  <a:gd name="T1" fmla="*/ 65 h 65"/>
                  <a:gd name="T2" fmla="*/ 11 w 37"/>
                  <a:gd name="T3" fmla="*/ 47 h 65"/>
                  <a:gd name="T4" fmla="*/ 6 w 37"/>
                  <a:gd name="T5" fmla="*/ 26 h 65"/>
                  <a:gd name="T6" fmla="*/ 8 w 37"/>
                  <a:gd name="T7" fmla="*/ 6 h 65"/>
                  <a:gd name="T8" fmla="*/ 30 w 37"/>
                  <a:gd name="T9" fmla="*/ 7 h 65"/>
                  <a:gd name="T10" fmla="*/ 30 w 37"/>
                  <a:gd name="T11" fmla="*/ 27 h 65"/>
                  <a:gd name="T12" fmla="*/ 14 w 37"/>
                  <a:gd name="T13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" h="65">
                    <a:moveTo>
                      <a:pt x="14" y="65"/>
                    </a:moveTo>
                    <a:cubicBezTo>
                      <a:pt x="10" y="56"/>
                      <a:pt x="9" y="51"/>
                      <a:pt x="11" y="47"/>
                    </a:cubicBezTo>
                    <a:cubicBezTo>
                      <a:pt x="13" y="39"/>
                      <a:pt x="14" y="33"/>
                      <a:pt x="6" y="26"/>
                    </a:cubicBezTo>
                    <a:cubicBezTo>
                      <a:pt x="0" y="21"/>
                      <a:pt x="2" y="12"/>
                      <a:pt x="8" y="6"/>
                    </a:cubicBezTo>
                    <a:cubicBezTo>
                      <a:pt x="15" y="0"/>
                      <a:pt x="23" y="1"/>
                      <a:pt x="30" y="7"/>
                    </a:cubicBezTo>
                    <a:cubicBezTo>
                      <a:pt x="35" y="13"/>
                      <a:pt x="37" y="22"/>
                      <a:pt x="30" y="27"/>
                    </a:cubicBezTo>
                    <a:cubicBezTo>
                      <a:pt x="17" y="35"/>
                      <a:pt x="14" y="47"/>
                      <a:pt x="14" y="65"/>
                    </a:cubicBezTo>
                    <a:close/>
                  </a:path>
                </a:pathLst>
              </a:custGeom>
              <a:solidFill>
                <a:srgbClr val="335C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49" name="Freeform 753"/>
              <p:cNvSpPr>
                <a:spLocks/>
              </p:cNvSpPr>
              <p:nvPr userDrawn="1"/>
            </p:nvSpPr>
            <p:spPr bwMode="auto">
              <a:xfrm>
                <a:off x="1833" y="2364"/>
                <a:ext cx="37" cy="43"/>
              </a:xfrm>
              <a:custGeom>
                <a:avLst/>
                <a:gdLst>
                  <a:gd name="T0" fmla="*/ 25 w 25"/>
                  <a:gd name="T1" fmla="*/ 13 h 29"/>
                  <a:gd name="T2" fmla="*/ 18 w 25"/>
                  <a:gd name="T3" fmla="*/ 29 h 29"/>
                  <a:gd name="T4" fmla="*/ 0 w 25"/>
                  <a:gd name="T5" fmla="*/ 13 h 29"/>
                  <a:gd name="T6" fmla="*/ 11 w 25"/>
                  <a:gd name="T7" fmla="*/ 0 h 29"/>
                  <a:gd name="T8" fmla="*/ 25 w 25"/>
                  <a:gd name="T9" fmla="*/ 13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9">
                    <a:moveTo>
                      <a:pt x="25" y="13"/>
                    </a:moveTo>
                    <a:cubicBezTo>
                      <a:pt x="24" y="19"/>
                      <a:pt x="21" y="24"/>
                      <a:pt x="18" y="29"/>
                    </a:cubicBezTo>
                    <a:cubicBezTo>
                      <a:pt x="12" y="24"/>
                      <a:pt x="1" y="25"/>
                      <a:pt x="0" y="13"/>
                    </a:cubicBezTo>
                    <a:cubicBezTo>
                      <a:pt x="0" y="5"/>
                      <a:pt x="4" y="0"/>
                      <a:pt x="11" y="0"/>
                    </a:cubicBezTo>
                    <a:cubicBezTo>
                      <a:pt x="19" y="0"/>
                      <a:pt x="24" y="4"/>
                      <a:pt x="25" y="13"/>
                    </a:cubicBezTo>
                    <a:close/>
                  </a:path>
                </a:pathLst>
              </a:custGeom>
              <a:solidFill>
                <a:srgbClr val="5380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50" name="Freeform 754"/>
              <p:cNvSpPr>
                <a:spLocks/>
              </p:cNvSpPr>
              <p:nvPr userDrawn="1"/>
            </p:nvSpPr>
            <p:spPr bwMode="auto">
              <a:xfrm>
                <a:off x="1622" y="3107"/>
                <a:ext cx="50" cy="41"/>
              </a:xfrm>
              <a:custGeom>
                <a:avLst/>
                <a:gdLst>
                  <a:gd name="T0" fmla="*/ 0 w 34"/>
                  <a:gd name="T1" fmla="*/ 28 h 28"/>
                  <a:gd name="T2" fmla="*/ 9 w 34"/>
                  <a:gd name="T3" fmla="*/ 11 h 28"/>
                  <a:gd name="T4" fmla="*/ 24 w 34"/>
                  <a:gd name="T5" fmla="*/ 2 h 28"/>
                  <a:gd name="T6" fmla="*/ 33 w 34"/>
                  <a:gd name="T7" fmla="*/ 15 h 28"/>
                  <a:gd name="T8" fmla="*/ 18 w 34"/>
                  <a:gd name="T9" fmla="*/ 25 h 28"/>
                  <a:gd name="T10" fmla="*/ 0 w 34"/>
                  <a:gd name="T11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" h="28">
                    <a:moveTo>
                      <a:pt x="0" y="28"/>
                    </a:moveTo>
                    <a:cubicBezTo>
                      <a:pt x="7" y="21"/>
                      <a:pt x="8" y="16"/>
                      <a:pt x="9" y="11"/>
                    </a:cubicBezTo>
                    <a:cubicBezTo>
                      <a:pt x="10" y="3"/>
                      <a:pt x="16" y="0"/>
                      <a:pt x="24" y="2"/>
                    </a:cubicBezTo>
                    <a:cubicBezTo>
                      <a:pt x="32" y="3"/>
                      <a:pt x="34" y="8"/>
                      <a:pt x="33" y="15"/>
                    </a:cubicBezTo>
                    <a:cubicBezTo>
                      <a:pt x="32" y="23"/>
                      <a:pt x="26" y="27"/>
                      <a:pt x="18" y="25"/>
                    </a:cubicBezTo>
                    <a:cubicBezTo>
                      <a:pt x="13" y="24"/>
                      <a:pt x="9" y="25"/>
                      <a:pt x="0" y="28"/>
                    </a:cubicBezTo>
                    <a:close/>
                  </a:path>
                </a:pathLst>
              </a:custGeom>
              <a:solidFill>
                <a:srgbClr val="326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51" name="Freeform 755"/>
              <p:cNvSpPr>
                <a:spLocks/>
              </p:cNvSpPr>
              <p:nvPr userDrawn="1"/>
            </p:nvSpPr>
            <p:spPr bwMode="auto">
              <a:xfrm>
                <a:off x="2353" y="2661"/>
                <a:ext cx="89" cy="78"/>
              </a:xfrm>
              <a:custGeom>
                <a:avLst/>
                <a:gdLst>
                  <a:gd name="T0" fmla="*/ 56 w 60"/>
                  <a:gd name="T1" fmla="*/ 0 h 53"/>
                  <a:gd name="T2" fmla="*/ 59 w 60"/>
                  <a:gd name="T3" fmla="*/ 3 h 53"/>
                  <a:gd name="T4" fmla="*/ 56 w 60"/>
                  <a:gd name="T5" fmla="*/ 11 h 53"/>
                  <a:gd name="T6" fmla="*/ 15 w 60"/>
                  <a:gd name="T7" fmla="*/ 48 h 53"/>
                  <a:gd name="T8" fmla="*/ 7 w 60"/>
                  <a:gd name="T9" fmla="*/ 52 h 53"/>
                  <a:gd name="T10" fmla="*/ 0 w 60"/>
                  <a:gd name="T11" fmla="*/ 49 h 53"/>
                  <a:gd name="T12" fmla="*/ 56 w 60"/>
                  <a:gd name="T1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" h="53">
                    <a:moveTo>
                      <a:pt x="56" y="0"/>
                    </a:moveTo>
                    <a:cubicBezTo>
                      <a:pt x="57" y="1"/>
                      <a:pt x="58" y="2"/>
                      <a:pt x="59" y="3"/>
                    </a:cubicBezTo>
                    <a:cubicBezTo>
                      <a:pt x="60" y="7"/>
                      <a:pt x="58" y="10"/>
                      <a:pt x="56" y="11"/>
                    </a:cubicBezTo>
                    <a:cubicBezTo>
                      <a:pt x="39" y="20"/>
                      <a:pt x="26" y="33"/>
                      <a:pt x="15" y="48"/>
                    </a:cubicBezTo>
                    <a:cubicBezTo>
                      <a:pt x="13" y="50"/>
                      <a:pt x="10" y="52"/>
                      <a:pt x="7" y="52"/>
                    </a:cubicBezTo>
                    <a:cubicBezTo>
                      <a:pt x="4" y="53"/>
                      <a:pt x="2" y="51"/>
                      <a:pt x="0" y="49"/>
                    </a:cubicBezTo>
                    <a:cubicBezTo>
                      <a:pt x="16" y="29"/>
                      <a:pt x="33" y="11"/>
                      <a:pt x="56" y="0"/>
                    </a:cubicBezTo>
                    <a:close/>
                  </a:path>
                </a:pathLst>
              </a:custGeom>
              <a:solidFill>
                <a:srgbClr val="67A3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52" name="Freeform 756"/>
              <p:cNvSpPr>
                <a:spLocks/>
              </p:cNvSpPr>
              <p:nvPr userDrawn="1"/>
            </p:nvSpPr>
            <p:spPr bwMode="auto">
              <a:xfrm>
                <a:off x="3208" y="3098"/>
                <a:ext cx="105" cy="66"/>
              </a:xfrm>
              <a:custGeom>
                <a:avLst/>
                <a:gdLst>
                  <a:gd name="T0" fmla="*/ 0 w 71"/>
                  <a:gd name="T1" fmla="*/ 3 h 45"/>
                  <a:gd name="T2" fmla="*/ 11 w 71"/>
                  <a:gd name="T3" fmla="*/ 0 h 45"/>
                  <a:gd name="T4" fmla="*/ 71 w 71"/>
                  <a:gd name="T5" fmla="*/ 42 h 45"/>
                  <a:gd name="T6" fmla="*/ 68 w 71"/>
                  <a:gd name="T7" fmla="*/ 45 h 45"/>
                  <a:gd name="T8" fmla="*/ 0 w 71"/>
                  <a:gd name="T9" fmla="*/ 3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" h="45">
                    <a:moveTo>
                      <a:pt x="0" y="3"/>
                    </a:moveTo>
                    <a:cubicBezTo>
                      <a:pt x="3" y="1"/>
                      <a:pt x="8" y="5"/>
                      <a:pt x="11" y="0"/>
                    </a:cubicBezTo>
                    <a:cubicBezTo>
                      <a:pt x="33" y="11"/>
                      <a:pt x="54" y="23"/>
                      <a:pt x="71" y="42"/>
                    </a:cubicBezTo>
                    <a:cubicBezTo>
                      <a:pt x="70" y="43"/>
                      <a:pt x="69" y="44"/>
                      <a:pt x="68" y="45"/>
                    </a:cubicBezTo>
                    <a:cubicBezTo>
                      <a:pt x="48" y="26"/>
                      <a:pt x="24" y="14"/>
                      <a:pt x="0" y="3"/>
                    </a:cubicBezTo>
                    <a:close/>
                  </a:path>
                </a:pathLst>
              </a:custGeom>
              <a:solidFill>
                <a:srgbClr val="6997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53" name="Freeform 757"/>
              <p:cNvSpPr>
                <a:spLocks/>
              </p:cNvSpPr>
              <p:nvPr userDrawn="1"/>
            </p:nvSpPr>
            <p:spPr bwMode="auto">
              <a:xfrm>
                <a:off x="1782" y="3114"/>
                <a:ext cx="101" cy="49"/>
              </a:xfrm>
              <a:custGeom>
                <a:avLst/>
                <a:gdLst>
                  <a:gd name="T0" fmla="*/ 0 w 68"/>
                  <a:gd name="T1" fmla="*/ 10 h 33"/>
                  <a:gd name="T2" fmla="*/ 3 w 68"/>
                  <a:gd name="T3" fmla="*/ 7 h 33"/>
                  <a:gd name="T4" fmla="*/ 10 w 68"/>
                  <a:gd name="T5" fmla="*/ 11 h 33"/>
                  <a:gd name="T6" fmla="*/ 50 w 68"/>
                  <a:gd name="T7" fmla="*/ 8 h 33"/>
                  <a:gd name="T8" fmla="*/ 68 w 68"/>
                  <a:gd name="T9" fmla="*/ 0 h 33"/>
                  <a:gd name="T10" fmla="*/ 43 w 68"/>
                  <a:gd name="T11" fmla="*/ 27 h 33"/>
                  <a:gd name="T12" fmla="*/ 27 w 68"/>
                  <a:gd name="T13" fmla="*/ 29 h 33"/>
                  <a:gd name="T14" fmla="*/ 0 w 68"/>
                  <a:gd name="T15" fmla="*/ 1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8" h="33">
                    <a:moveTo>
                      <a:pt x="0" y="10"/>
                    </a:moveTo>
                    <a:cubicBezTo>
                      <a:pt x="1" y="9"/>
                      <a:pt x="2" y="8"/>
                      <a:pt x="3" y="7"/>
                    </a:cubicBezTo>
                    <a:cubicBezTo>
                      <a:pt x="5" y="8"/>
                      <a:pt x="8" y="10"/>
                      <a:pt x="10" y="11"/>
                    </a:cubicBezTo>
                    <a:cubicBezTo>
                      <a:pt x="31" y="26"/>
                      <a:pt x="31" y="26"/>
                      <a:pt x="50" y="8"/>
                    </a:cubicBezTo>
                    <a:cubicBezTo>
                      <a:pt x="55" y="4"/>
                      <a:pt x="60" y="0"/>
                      <a:pt x="68" y="0"/>
                    </a:cubicBezTo>
                    <a:cubicBezTo>
                      <a:pt x="59" y="9"/>
                      <a:pt x="50" y="17"/>
                      <a:pt x="43" y="27"/>
                    </a:cubicBezTo>
                    <a:cubicBezTo>
                      <a:pt x="39" y="33"/>
                      <a:pt x="33" y="33"/>
                      <a:pt x="27" y="29"/>
                    </a:cubicBezTo>
                    <a:cubicBezTo>
                      <a:pt x="18" y="23"/>
                      <a:pt x="9" y="16"/>
                      <a:pt x="0" y="10"/>
                    </a:cubicBezTo>
                    <a:close/>
                  </a:path>
                </a:pathLst>
              </a:custGeom>
              <a:solidFill>
                <a:srgbClr val="6694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54" name="Freeform 758"/>
              <p:cNvSpPr>
                <a:spLocks/>
              </p:cNvSpPr>
              <p:nvPr userDrawn="1"/>
            </p:nvSpPr>
            <p:spPr bwMode="auto">
              <a:xfrm>
                <a:off x="1847" y="2430"/>
                <a:ext cx="39" cy="70"/>
              </a:xfrm>
              <a:custGeom>
                <a:avLst/>
                <a:gdLst>
                  <a:gd name="T0" fmla="*/ 0 w 26"/>
                  <a:gd name="T1" fmla="*/ 36 h 47"/>
                  <a:gd name="T2" fmla="*/ 0 w 26"/>
                  <a:gd name="T3" fmla="*/ 32 h 47"/>
                  <a:gd name="T4" fmla="*/ 13 w 26"/>
                  <a:gd name="T5" fmla="*/ 0 h 47"/>
                  <a:gd name="T6" fmla="*/ 18 w 26"/>
                  <a:gd name="T7" fmla="*/ 14 h 47"/>
                  <a:gd name="T8" fmla="*/ 17 w 26"/>
                  <a:gd name="T9" fmla="*/ 23 h 47"/>
                  <a:gd name="T10" fmla="*/ 18 w 26"/>
                  <a:gd name="T11" fmla="*/ 41 h 47"/>
                  <a:gd name="T12" fmla="*/ 0 w 26"/>
                  <a:gd name="T13" fmla="*/ 3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" h="47">
                    <a:moveTo>
                      <a:pt x="0" y="36"/>
                    </a:moveTo>
                    <a:cubicBezTo>
                      <a:pt x="0" y="35"/>
                      <a:pt x="0" y="34"/>
                      <a:pt x="0" y="32"/>
                    </a:cubicBezTo>
                    <a:cubicBezTo>
                      <a:pt x="15" y="13"/>
                      <a:pt x="15" y="13"/>
                      <a:pt x="13" y="0"/>
                    </a:cubicBezTo>
                    <a:cubicBezTo>
                      <a:pt x="18" y="4"/>
                      <a:pt x="19" y="9"/>
                      <a:pt x="18" y="14"/>
                    </a:cubicBezTo>
                    <a:cubicBezTo>
                      <a:pt x="18" y="17"/>
                      <a:pt x="14" y="20"/>
                      <a:pt x="17" y="23"/>
                    </a:cubicBezTo>
                    <a:cubicBezTo>
                      <a:pt x="23" y="29"/>
                      <a:pt x="26" y="35"/>
                      <a:pt x="18" y="41"/>
                    </a:cubicBezTo>
                    <a:cubicBezTo>
                      <a:pt x="10" y="47"/>
                      <a:pt x="6" y="38"/>
                      <a:pt x="0" y="36"/>
                    </a:cubicBezTo>
                    <a:close/>
                  </a:path>
                </a:pathLst>
              </a:custGeom>
              <a:solidFill>
                <a:srgbClr val="5380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55" name="Freeform 759"/>
              <p:cNvSpPr>
                <a:spLocks/>
              </p:cNvSpPr>
              <p:nvPr userDrawn="1"/>
            </p:nvSpPr>
            <p:spPr bwMode="auto">
              <a:xfrm>
                <a:off x="1862" y="2255"/>
                <a:ext cx="46" cy="53"/>
              </a:xfrm>
              <a:custGeom>
                <a:avLst/>
                <a:gdLst>
                  <a:gd name="T0" fmla="*/ 31 w 31"/>
                  <a:gd name="T1" fmla="*/ 25 h 36"/>
                  <a:gd name="T2" fmla="*/ 25 w 31"/>
                  <a:gd name="T3" fmla="*/ 34 h 36"/>
                  <a:gd name="T4" fmla="*/ 18 w 31"/>
                  <a:gd name="T5" fmla="*/ 29 h 36"/>
                  <a:gd name="T6" fmla="*/ 5 w 31"/>
                  <a:gd name="T7" fmla="*/ 12 h 36"/>
                  <a:gd name="T8" fmla="*/ 4 w 31"/>
                  <a:gd name="T9" fmla="*/ 3 h 36"/>
                  <a:gd name="T10" fmla="*/ 11 w 31"/>
                  <a:gd name="T11" fmla="*/ 5 h 36"/>
                  <a:gd name="T12" fmla="*/ 26 w 31"/>
                  <a:gd name="T13" fmla="*/ 17 h 36"/>
                  <a:gd name="T14" fmla="*/ 31 w 31"/>
                  <a:gd name="T15" fmla="*/ 25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" h="36">
                    <a:moveTo>
                      <a:pt x="31" y="25"/>
                    </a:moveTo>
                    <a:cubicBezTo>
                      <a:pt x="31" y="29"/>
                      <a:pt x="29" y="33"/>
                      <a:pt x="25" y="34"/>
                    </a:cubicBezTo>
                    <a:cubicBezTo>
                      <a:pt x="21" y="36"/>
                      <a:pt x="18" y="32"/>
                      <a:pt x="18" y="29"/>
                    </a:cubicBezTo>
                    <a:cubicBezTo>
                      <a:pt x="17" y="21"/>
                      <a:pt x="9" y="18"/>
                      <a:pt x="5" y="12"/>
                    </a:cubicBezTo>
                    <a:cubicBezTo>
                      <a:pt x="3" y="9"/>
                      <a:pt x="0" y="5"/>
                      <a:pt x="4" y="3"/>
                    </a:cubicBezTo>
                    <a:cubicBezTo>
                      <a:pt x="7" y="0"/>
                      <a:pt x="9" y="4"/>
                      <a:pt x="11" y="5"/>
                    </a:cubicBezTo>
                    <a:cubicBezTo>
                      <a:pt x="16" y="10"/>
                      <a:pt x="20" y="15"/>
                      <a:pt x="26" y="17"/>
                    </a:cubicBezTo>
                    <a:cubicBezTo>
                      <a:pt x="30" y="17"/>
                      <a:pt x="31" y="21"/>
                      <a:pt x="31" y="25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56" name="Freeform 760"/>
              <p:cNvSpPr>
                <a:spLocks/>
              </p:cNvSpPr>
              <p:nvPr userDrawn="1"/>
            </p:nvSpPr>
            <p:spPr bwMode="auto">
              <a:xfrm>
                <a:off x="1411" y="2715"/>
                <a:ext cx="57" cy="51"/>
              </a:xfrm>
              <a:custGeom>
                <a:avLst/>
                <a:gdLst>
                  <a:gd name="T0" fmla="*/ 39 w 39"/>
                  <a:gd name="T1" fmla="*/ 34 h 34"/>
                  <a:gd name="T2" fmla="*/ 9 w 39"/>
                  <a:gd name="T3" fmla="*/ 21 h 34"/>
                  <a:gd name="T4" fmla="*/ 1 w 39"/>
                  <a:gd name="T5" fmla="*/ 12 h 34"/>
                  <a:gd name="T6" fmla="*/ 5 w 39"/>
                  <a:gd name="T7" fmla="*/ 3 h 34"/>
                  <a:gd name="T8" fmla="*/ 17 w 39"/>
                  <a:gd name="T9" fmla="*/ 3 h 34"/>
                  <a:gd name="T10" fmla="*/ 39 w 39"/>
                  <a:gd name="T11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34">
                    <a:moveTo>
                      <a:pt x="39" y="34"/>
                    </a:moveTo>
                    <a:cubicBezTo>
                      <a:pt x="30" y="27"/>
                      <a:pt x="23" y="18"/>
                      <a:pt x="9" y="21"/>
                    </a:cubicBezTo>
                    <a:cubicBezTo>
                      <a:pt x="4" y="22"/>
                      <a:pt x="2" y="17"/>
                      <a:pt x="1" y="12"/>
                    </a:cubicBezTo>
                    <a:cubicBezTo>
                      <a:pt x="0" y="8"/>
                      <a:pt x="2" y="5"/>
                      <a:pt x="5" y="3"/>
                    </a:cubicBezTo>
                    <a:cubicBezTo>
                      <a:pt x="9" y="1"/>
                      <a:pt x="16" y="0"/>
                      <a:pt x="17" y="3"/>
                    </a:cubicBezTo>
                    <a:cubicBezTo>
                      <a:pt x="20" y="17"/>
                      <a:pt x="35" y="21"/>
                      <a:pt x="39" y="34"/>
                    </a:cubicBezTo>
                    <a:close/>
                  </a:path>
                </a:pathLst>
              </a:custGeom>
              <a:solidFill>
                <a:srgbClr val="4670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57" name="Freeform 761"/>
              <p:cNvSpPr>
                <a:spLocks/>
              </p:cNvSpPr>
              <p:nvPr userDrawn="1"/>
            </p:nvSpPr>
            <p:spPr bwMode="auto">
              <a:xfrm>
                <a:off x="2365" y="2823"/>
                <a:ext cx="99" cy="59"/>
              </a:xfrm>
              <a:custGeom>
                <a:avLst/>
                <a:gdLst>
                  <a:gd name="T0" fmla="*/ 60 w 67"/>
                  <a:gd name="T1" fmla="*/ 5 h 40"/>
                  <a:gd name="T2" fmla="*/ 67 w 67"/>
                  <a:gd name="T3" fmla="*/ 8 h 40"/>
                  <a:gd name="T4" fmla="*/ 28 w 67"/>
                  <a:gd name="T5" fmla="*/ 31 h 40"/>
                  <a:gd name="T6" fmla="*/ 6 w 67"/>
                  <a:gd name="T7" fmla="*/ 38 h 40"/>
                  <a:gd name="T8" fmla="*/ 0 w 67"/>
                  <a:gd name="T9" fmla="*/ 29 h 40"/>
                  <a:gd name="T10" fmla="*/ 46 w 67"/>
                  <a:gd name="T11" fmla="*/ 8 h 40"/>
                  <a:gd name="T12" fmla="*/ 60 w 67"/>
                  <a:gd name="T13" fmla="*/ 5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7" h="40">
                    <a:moveTo>
                      <a:pt x="60" y="5"/>
                    </a:moveTo>
                    <a:cubicBezTo>
                      <a:pt x="62" y="6"/>
                      <a:pt x="64" y="7"/>
                      <a:pt x="67" y="8"/>
                    </a:cubicBezTo>
                    <a:cubicBezTo>
                      <a:pt x="53" y="14"/>
                      <a:pt x="40" y="22"/>
                      <a:pt x="28" y="31"/>
                    </a:cubicBezTo>
                    <a:cubicBezTo>
                      <a:pt x="22" y="36"/>
                      <a:pt x="15" y="40"/>
                      <a:pt x="6" y="38"/>
                    </a:cubicBezTo>
                    <a:cubicBezTo>
                      <a:pt x="4" y="35"/>
                      <a:pt x="2" y="32"/>
                      <a:pt x="0" y="29"/>
                    </a:cubicBezTo>
                    <a:cubicBezTo>
                      <a:pt x="17" y="26"/>
                      <a:pt x="31" y="16"/>
                      <a:pt x="46" y="8"/>
                    </a:cubicBezTo>
                    <a:cubicBezTo>
                      <a:pt x="50" y="5"/>
                      <a:pt x="54" y="0"/>
                      <a:pt x="60" y="5"/>
                    </a:cubicBezTo>
                    <a:close/>
                  </a:path>
                </a:pathLst>
              </a:custGeom>
              <a:solidFill>
                <a:srgbClr val="568C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58" name="Freeform 762"/>
              <p:cNvSpPr>
                <a:spLocks/>
              </p:cNvSpPr>
              <p:nvPr userDrawn="1"/>
            </p:nvSpPr>
            <p:spPr bwMode="auto">
              <a:xfrm>
                <a:off x="2718" y="3120"/>
                <a:ext cx="80" cy="37"/>
              </a:xfrm>
              <a:custGeom>
                <a:avLst/>
                <a:gdLst>
                  <a:gd name="T0" fmla="*/ 51 w 54"/>
                  <a:gd name="T1" fmla="*/ 8 h 25"/>
                  <a:gd name="T2" fmla="*/ 54 w 54"/>
                  <a:gd name="T3" fmla="*/ 11 h 25"/>
                  <a:gd name="T4" fmla="*/ 27 w 54"/>
                  <a:gd name="T5" fmla="*/ 17 h 25"/>
                  <a:gd name="T6" fmla="*/ 1 w 54"/>
                  <a:gd name="T7" fmla="*/ 15 h 25"/>
                  <a:gd name="T8" fmla="*/ 4 w 54"/>
                  <a:gd name="T9" fmla="*/ 5 h 25"/>
                  <a:gd name="T10" fmla="*/ 30 w 54"/>
                  <a:gd name="T11" fmla="*/ 9 h 25"/>
                  <a:gd name="T12" fmla="*/ 51 w 54"/>
                  <a:gd name="T13" fmla="*/ 8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25">
                    <a:moveTo>
                      <a:pt x="51" y="8"/>
                    </a:moveTo>
                    <a:cubicBezTo>
                      <a:pt x="52" y="9"/>
                      <a:pt x="53" y="10"/>
                      <a:pt x="54" y="11"/>
                    </a:cubicBezTo>
                    <a:cubicBezTo>
                      <a:pt x="47" y="25"/>
                      <a:pt x="36" y="18"/>
                      <a:pt x="27" y="17"/>
                    </a:cubicBezTo>
                    <a:cubicBezTo>
                      <a:pt x="18" y="15"/>
                      <a:pt x="10" y="12"/>
                      <a:pt x="1" y="15"/>
                    </a:cubicBezTo>
                    <a:cubicBezTo>
                      <a:pt x="0" y="11"/>
                      <a:pt x="7" y="10"/>
                      <a:pt x="4" y="5"/>
                    </a:cubicBezTo>
                    <a:cubicBezTo>
                      <a:pt x="13" y="0"/>
                      <a:pt x="21" y="7"/>
                      <a:pt x="30" y="9"/>
                    </a:cubicBezTo>
                    <a:cubicBezTo>
                      <a:pt x="37" y="11"/>
                      <a:pt x="44" y="13"/>
                      <a:pt x="51" y="8"/>
                    </a:cubicBezTo>
                    <a:close/>
                  </a:path>
                </a:pathLst>
              </a:custGeom>
              <a:solidFill>
                <a:srgbClr val="599E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59" name="Freeform 763"/>
              <p:cNvSpPr>
                <a:spLocks/>
              </p:cNvSpPr>
              <p:nvPr userDrawn="1"/>
            </p:nvSpPr>
            <p:spPr bwMode="auto">
              <a:xfrm>
                <a:off x="2910" y="2932"/>
                <a:ext cx="74" cy="49"/>
              </a:xfrm>
              <a:custGeom>
                <a:avLst/>
                <a:gdLst>
                  <a:gd name="T0" fmla="*/ 48 w 50"/>
                  <a:gd name="T1" fmla="*/ 21 h 33"/>
                  <a:gd name="T2" fmla="*/ 42 w 50"/>
                  <a:gd name="T3" fmla="*/ 12 h 33"/>
                  <a:gd name="T4" fmla="*/ 34 w 50"/>
                  <a:gd name="T5" fmla="*/ 27 h 33"/>
                  <a:gd name="T6" fmla="*/ 34 w 50"/>
                  <a:gd name="T7" fmla="*/ 30 h 33"/>
                  <a:gd name="T8" fmla="*/ 1 w 50"/>
                  <a:gd name="T9" fmla="*/ 33 h 33"/>
                  <a:gd name="T10" fmla="*/ 0 w 50"/>
                  <a:gd name="T11" fmla="*/ 31 h 33"/>
                  <a:gd name="T12" fmla="*/ 1 w 50"/>
                  <a:gd name="T13" fmla="*/ 30 h 33"/>
                  <a:gd name="T14" fmla="*/ 21 w 50"/>
                  <a:gd name="T15" fmla="*/ 9 h 33"/>
                  <a:gd name="T16" fmla="*/ 38 w 50"/>
                  <a:gd name="T17" fmla="*/ 2 h 33"/>
                  <a:gd name="T18" fmla="*/ 48 w 50"/>
                  <a:gd name="T19" fmla="*/ 21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0" h="33">
                    <a:moveTo>
                      <a:pt x="48" y="21"/>
                    </a:moveTo>
                    <a:cubicBezTo>
                      <a:pt x="46" y="18"/>
                      <a:pt x="44" y="15"/>
                      <a:pt x="42" y="12"/>
                    </a:cubicBezTo>
                    <a:cubicBezTo>
                      <a:pt x="26" y="13"/>
                      <a:pt x="26" y="14"/>
                      <a:pt x="34" y="27"/>
                    </a:cubicBezTo>
                    <a:cubicBezTo>
                      <a:pt x="34" y="28"/>
                      <a:pt x="34" y="29"/>
                      <a:pt x="34" y="30"/>
                    </a:cubicBezTo>
                    <a:cubicBezTo>
                      <a:pt x="23" y="28"/>
                      <a:pt x="11" y="25"/>
                      <a:pt x="1" y="33"/>
                    </a:cubicBezTo>
                    <a:cubicBezTo>
                      <a:pt x="0" y="33"/>
                      <a:pt x="0" y="32"/>
                      <a:pt x="0" y="31"/>
                    </a:cubicBezTo>
                    <a:cubicBezTo>
                      <a:pt x="0" y="30"/>
                      <a:pt x="0" y="30"/>
                      <a:pt x="1" y="30"/>
                    </a:cubicBezTo>
                    <a:cubicBezTo>
                      <a:pt x="9" y="24"/>
                      <a:pt x="20" y="23"/>
                      <a:pt x="21" y="9"/>
                    </a:cubicBezTo>
                    <a:cubicBezTo>
                      <a:pt x="22" y="2"/>
                      <a:pt x="31" y="0"/>
                      <a:pt x="38" y="2"/>
                    </a:cubicBezTo>
                    <a:cubicBezTo>
                      <a:pt x="48" y="5"/>
                      <a:pt x="50" y="12"/>
                      <a:pt x="48" y="21"/>
                    </a:cubicBezTo>
                    <a:close/>
                  </a:path>
                </a:pathLst>
              </a:custGeom>
              <a:solidFill>
                <a:srgbClr val="2650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60" name="Freeform 764"/>
              <p:cNvSpPr>
                <a:spLocks/>
              </p:cNvSpPr>
              <p:nvPr userDrawn="1"/>
            </p:nvSpPr>
            <p:spPr bwMode="auto">
              <a:xfrm>
                <a:off x="1636" y="2997"/>
                <a:ext cx="49" cy="39"/>
              </a:xfrm>
              <a:custGeom>
                <a:avLst/>
                <a:gdLst>
                  <a:gd name="T0" fmla="*/ 33 w 33"/>
                  <a:gd name="T1" fmla="*/ 0 h 26"/>
                  <a:gd name="T2" fmla="*/ 18 w 33"/>
                  <a:gd name="T3" fmla="*/ 21 h 26"/>
                  <a:gd name="T4" fmla="*/ 7 w 33"/>
                  <a:gd name="T5" fmla="*/ 24 h 26"/>
                  <a:gd name="T6" fmla="*/ 1 w 33"/>
                  <a:gd name="T7" fmla="*/ 12 h 26"/>
                  <a:gd name="T8" fmla="*/ 10 w 33"/>
                  <a:gd name="T9" fmla="*/ 4 h 26"/>
                  <a:gd name="T10" fmla="*/ 33 w 33"/>
                  <a:gd name="T11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26">
                    <a:moveTo>
                      <a:pt x="33" y="0"/>
                    </a:moveTo>
                    <a:cubicBezTo>
                      <a:pt x="27" y="7"/>
                      <a:pt x="19" y="11"/>
                      <a:pt x="18" y="21"/>
                    </a:cubicBezTo>
                    <a:cubicBezTo>
                      <a:pt x="17" y="23"/>
                      <a:pt x="12" y="26"/>
                      <a:pt x="7" y="24"/>
                    </a:cubicBezTo>
                    <a:cubicBezTo>
                      <a:pt x="2" y="21"/>
                      <a:pt x="0" y="17"/>
                      <a:pt x="1" y="12"/>
                    </a:cubicBezTo>
                    <a:cubicBezTo>
                      <a:pt x="2" y="6"/>
                      <a:pt x="5" y="4"/>
                      <a:pt x="10" y="4"/>
                    </a:cubicBezTo>
                    <a:cubicBezTo>
                      <a:pt x="18" y="4"/>
                      <a:pt x="26" y="8"/>
                      <a:pt x="33" y="0"/>
                    </a:cubicBezTo>
                    <a:close/>
                  </a:path>
                </a:pathLst>
              </a:custGeom>
              <a:solidFill>
                <a:srgbClr val="4776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61" name="Freeform 765"/>
              <p:cNvSpPr>
                <a:spLocks/>
              </p:cNvSpPr>
              <p:nvPr userDrawn="1"/>
            </p:nvSpPr>
            <p:spPr bwMode="auto">
              <a:xfrm>
                <a:off x="1629" y="2624"/>
                <a:ext cx="34" cy="34"/>
              </a:xfrm>
              <a:custGeom>
                <a:avLst/>
                <a:gdLst>
                  <a:gd name="T0" fmla="*/ 23 w 23"/>
                  <a:gd name="T1" fmla="*/ 16 h 23"/>
                  <a:gd name="T2" fmla="*/ 13 w 23"/>
                  <a:gd name="T3" fmla="*/ 21 h 23"/>
                  <a:gd name="T4" fmla="*/ 1 w 23"/>
                  <a:gd name="T5" fmla="*/ 9 h 23"/>
                  <a:gd name="T6" fmla="*/ 13 w 23"/>
                  <a:gd name="T7" fmla="*/ 1 h 23"/>
                  <a:gd name="T8" fmla="*/ 23 w 23"/>
                  <a:gd name="T9" fmla="*/ 16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23" y="16"/>
                    </a:moveTo>
                    <a:cubicBezTo>
                      <a:pt x="21" y="22"/>
                      <a:pt x="17" y="23"/>
                      <a:pt x="13" y="21"/>
                    </a:cubicBezTo>
                    <a:cubicBezTo>
                      <a:pt x="7" y="19"/>
                      <a:pt x="0" y="17"/>
                      <a:pt x="1" y="9"/>
                    </a:cubicBezTo>
                    <a:cubicBezTo>
                      <a:pt x="2" y="2"/>
                      <a:pt x="8" y="0"/>
                      <a:pt x="13" y="1"/>
                    </a:cubicBezTo>
                    <a:cubicBezTo>
                      <a:pt x="21" y="3"/>
                      <a:pt x="21" y="11"/>
                      <a:pt x="23" y="16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62" name="Freeform 766"/>
              <p:cNvSpPr>
                <a:spLocks/>
              </p:cNvSpPr>
              <p:nvPr userDrawn="1"/>
            </p:nvSpPr>
            <p:spPr bwMode="auto">
              <a:xfrm>
                <a:off x="2885" y="3118"/>
                <a:ext cx="79" cy="55"/>
              </a:xfrm>
              <a:custGeom>
                <a:avLst/>
                <a:gdLst>
                  <a:gd name="T0" fmla="*/ 0 w 54"/>
                  <a:gd name="T1" fmla="*/ 4 h 37"/>
                  <a:gd name="T2" fmla="*/ 4 w 54"/>
                  <a:gd name="T3" fmla="*/ 0 h 37"/>
                  <a:gd name="T4" fmla="*/ 54 w 54"/>
                  <a:gd name="T5" fmla="*/ 34 h 37"/>
                  <a:gd name="T6" fmla="*/ 48 w 54"/>
                  <a:gd name="T7" fmla="*/ 37 h 37"/>
                  <a:gd name="T8" fmla="*/ 0 w 54"/>
                  <a:gd name="T9" fmla="*/ 4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37">
                    <a:moveTo>
                      <a:pt x="0" y="4"/>
                    </a:moveTo>
                    <a:cubicBezTo>
                      <a:pt x="2" y="2"/>
                      <a:pt x="3" y="1"/>
                      <a:pt x="4" y="0"/>
                    </a:cubicBezTo>
                    <a:cubicBezTo>
                      <a:pt x="17" y="17"/>
                      <a:pt x="34" y="27"/>
                      <a:pt x="54" y="34"/>
                    </a:cubicBezTo>
                    <a:cubicBezTo>
                      <a:pt x="52" y="35"/>
                      <a:pt x="49" y="34"/>
                      <a:pt x="48" y="37"/>
                    </a:cubicBezTo>
                    <a:cubicBezTo>
                      <a:pt x="30" y="29"/>
                      <a:pt x="10" y="23"/>
                      <a:pt x="0" y="4"/>
                    </a:cubicBezTo>
                    <a:close/>
                  </a:path>
                </a:pathLst>
              </a:custGeom>
              <a:solidFill>
                <a:srgbClr val="5585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63" name="Freeform 767"/>
              <p:cNvSpPr>
                <a:spLocks/>
              </p:cNvSpPr>
              <p:nvPr userDrawn="1"/>
            </p:nvSpPr>
            <p:spPr bwMode="auto">
              <a:xfrm>
                <a:off x="1785" y="2826"/>
                <a:ext cx="89" cy="41"/>
              </a:xfrm>
              <a:custGeom>
                <a:avLst/>
                <a:gdLst>
                  <a:gd name="T0" fmla="*/ 60 w 60"/>
                  <a:gd name="T1" fmla="*/ 5 h 28"/>
                  <a:gd name="T2" fmla="*/ 60 w 60"/>
                  <a:gd name="T3" fmla="*/ 10 h 28"/>
                  <a:gd name="T4" fmla="*/ 35 w 60"/>
                  <a:gd name="T5" fmla="*/ 12 h 28"/>
                  <a:gd name="T6" fmla="*/ 1 w 60"/>
                  <a:gd name="T7" fmla="*/ 27 h 28"/>
                  <a:gd name="T8" fmla="*/ 0 w 60"/>
                  <a:gd name="T9" fmla="*/ 26 h 28"/>
                  <a:gd name="T10" fmla="*/ 2 w 60"/>
                  <a:gd name="T11" fmla="*/ 14 h 28"/>
                  <a:gd name="T12" fmla="*/ 18 w 60"/>
                  <a:gd name="T13" fmla="*/ 4 h 28"/>
                  <a:gd name="T14" fmla="*/ 60 w 60"/>
                  <a:gd name="T15" fmla="*/ 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28">
                    <a:moveTo>
                      <a:pt x="60" y="5"/>
                    </a:moveTo>
                    <a:cubicBezTo>
                      <a:pt x="60" y="7"/>
                      <a:pt x="60" y="8"/>
                      <a:pt x="60" y="10"/>
                    </a:cubicBezTo>
                    <a:cubicBezTo>
                      <a:pt x="52" y="17"/>
                      <a:pt x="44" y="15"/>
                      <a:pt x="35" y="12"/>
                    </a:cubicBezTo>
                    <a:cubicBezTo>
                      <a:pt x="20" y="7"/>
                      <a:pt x="6" y="6"/>
                      <a:pt x="1" y="27"/>
                    </a:cubicBezTo>
                    <a:cubicBezTo>
                      <a:pt x="0" y="28"/>
                      <a:pt x="0" y="27"/>
                      <a:pt x="0" y="26"/>
                    </a:cubicBezTo>
                    <a:cubicBezTo>
                      <a:pt x="1" y="22"/>
                      <a:pt x="1" y="18"/>
                      <a:pt x="2" y="14"/>
                    </a:cubicBezTo>
                    <a:cubicBezTo>
                      <a:pt x="3" y="4"/>
                      <a:pt x="8" y="0"/>
                      <a:pt x="18" y="4"/>
                    </a:cubicBezTo>
                    <a:cubicBezTo>
                      <a:pt x="31" y="9"/>
                      <a:pt x="45" y="11"/>
                      <a:pt x="60" y="5"/>
                    </a:cubicBezTo>
                    <a:close/>
                  </a:path>
                </a:pathLst>
              </a:custGeom>
              <a:solidFill>
                <a:srgbClr val="7286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64" name="Freeform 768"/>
              <p:cNvSpPr>
                <a:spLocks/>
              </p:cNvSpPr>
              <p:nvPr userDrawn="1"/>
            </p:nvSpPr>
            <p:spPr bwMode="auto">
              <a:xfrm>
                <a:off x="1797" y="2786"/>
                <a:ext cx="42" cy="31"/>
              </a:xfrm>
              <a:custGeom>
                <a:avLst/>
                <a:gdLst>
                  <a:gd name="T0" fmla="*/ 12 w 28"/>
                  <a:gd name="T1" fmla="*/ 0 h 21"/>
                  <a:gd name="T2" fmla="*/ 27 w 28"/>
                  <a:gd name="T3" fmla="*/ 15 h 21"/>
                  <a:gd name="T4" fmla="*/ 20 w 28"/>
                  <a:gd name="T5" fmla="*/ 19 h 21"/>
                  <a:gd name="T6" fmla="*/ 1 w 28"/>
                  <a:gd name="T7" fmla="*/ 11 h 21"/>
                  <a:gd name="T8" fmla="*/ 12 w 28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1">
                    <a:moveTo>
                      <a:pt x="12" y="0"/>
                    </a:moveTo>
                    <a:cubicBezTo>
                      <a:pt x="18" y="3"/>
                      <a:pt x="26" y="7"/>
                      <a:pt x="27" y="15"/>
                    </a:cubicBezTo>
                    <a:cubicBezTo>
                      <a:pt x="28" y="19"/>
                      <a:pt x="24" y="21"/>
                      <a:pt x="20" y="19"/>
                    </a:cubicBezTo>
                    <a:cubicBezTo>
                      <a:pt x="13" y="16"/>
                      <a:pt x="4" y="17"/>
                      <a:pt x="1" y="11"/>
                    </a:cubicBezTo>
                    <a:cubicBezTo>
                      <a:pt x="0" y="7"/>
                      <a:pt x="5" y="1"/>
                      <a:pt x="12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65" name="Freeform 769"/>
              <p:cNvSpPr>
                <a:spLocks/>
              </p:cNvSpPr>
              <p:nvPr userDrawn="1"/>
            </p:nvSpPr>
            <p:spPr bwMode="auto">
              <a:xfrm>
                <a:off x="2516" y="2678"/>
                <a:ext cx="54" cy="64"/>
              </a:xfrm>
              <a:custGeom>
                <a:avLst/>
                <a:gdLst>
                  <a:gd name="T0" fmla="*/ 11 w 37"/>
                  <a:gd name="T1" fmla="*/ 42 h 43"/>
                  <a:gd name="T2" fmla="*/ 9 w 37"/>
                  <a:gd name="T3" fmla="*/ 43 h 43"/>
                  <a:gd name="T4" fmla="*/ 8 w 37"/>
                  <a:gd name="T5" fmla="*/ 43 h 43"/>
                  <a:gd name="T6" fmla="*/ 4 w 37"/>
                  <a:gd name="T7" fmla="*/ 29 h 43"/>
                  <a:gd name="T8" fmla="*/ 34 w 37"/>
                  <a:gd name="T9" fmla="*/ 0 h 43"/>
                  <a:gd name="T10" fmla="*/ 37 w 37"/>
                  <a:gd name="T11" fmla="*/ 6 h 43"/>
                  <a:gd name="T12" fmla="*/ 19 w 37"/>
                  <a:gd name="T13" fmla="*/ 27 h 43"/>
                  <a:gd name="T14" fmla="*/ 11 w 37"/>
                  <a:gd name="T15" fmla="*/ 4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7" h="43">
                    <a:moveTo>
                      <a:pt x="11" y="42"/>
                    </a:moveTo>
                    <a:cubicBezTo>
                      <a:pt x="9" y="43"/>
                      <a:pt x="9" y="43"/>
                      <a:pt x="9" y="43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0" y="40"/>
                      <a:pt x="1" y="33"/>
                      <a:pt x="4" y="29"/>
                    </a:cubicBezTo>
                    <a:cubicBezTo>
                      <a:pt x="13" y="18"/>
                      <a:pt x="21" y="6"/>
                      <a:pt x="34" y="0"/>
                    </a:cubicBezTo>
                    <a:cubicBezTo>
                      <a:pt x="35" y="2"/>
                      <a:pt x="36" y="4"/>
                      <a:pt x="37" y="6"/>
                    </a:cubicBezTo>
                    <a:cubicBezTo>
                      <a:pt x="37" y="17"/>
                      <a:pt x="27" y="22"/>
                      <a:pt x="19" y="27"/>
                    </a:cubicBezTo>
                    <a:cubicBezTo>
                      <a:pt x="13" y="31"/>
                      <a:pt x="11" y="36"/>
                      <a:pt x="11" y="42"/>
                    </a:cubicBezTo>
                    <a:close/>
                  </a:path>
                </a:pathLst>
              </a:custGeom>
              <a:solidFill>
                <a:srgbClr val="5396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66" name="Freeform 770"/>
              <p:cNvSpPr>
                <a:spLocks/>
              </p:cNvSpPr>
              <p:nvPr userDrawn="1"/>
            </p:nvSpPr>
            <p:spPr bwMode="auto">
              <a:xfrm>
                <a:off x="2014" y="3102"/>
                <a:ext cx="38" cy="67"/>
              </a:xfrm>
              <a:custGeom>
                <a:avLst/>
                <a:gdLst>
                  <a:gd name="T0" fmla="*/ 5 w 26"/>
                  <a:gd name="T1" fmla="*/ 6 h 45"/>
                  <a:gd name="T2" fmla="*/ 8 w 26"/>
                  <a:gd name="T3" fmla="*/ 0 h 45"/>
                  <a:gd name="T4" fmla="*/ 13 w 26"/>
                  <a:gd name="T5" fmla="*/ 20 h 45"/>
                  <a:gd name="T6" fmla="*/ 26 w 26"/>
                  <a:gd name="T7" fmla="*/ 41 h 45"/>
                  <a:gd name="T8" fmla="*/ 20 w 26"/>
                  <a:gd name="T9" fmla="*/ 45 h 45"/>
                  <a:gd name="T10" fmla="*/ 5 w 26"/>
                  <a:gd name="T11" fmla="*/ 6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45">
                    <a:moveTo>
                      <a:pt x="5" y="6"/>
                    </a:moveTo>
                    <a:cubicBezTo>
                      <a:pt x="8" y="5"/>
                      <a:pt x="8" y="2"/>
                      <a:pt x="8" y="0"/>
                    </a:cubicBezTo>
                    <a:cubicBezTo>
                      <a:pt x="14" y="5"/>
                      <a:pt x="14" y="13"/>
                      <a:pt x="13" y="20"/>
                    </a:cubicBezTo>
                    <a:cubicBezTo>
                      <a:pt x="12" y="31"/>
                      <a:pt x="16" y="38"/>
                      <a:pt x="26" y="41"/>
                    </a:cubicBezTo>
                    <a:cubicBezTo>
                      <a:pt x="24" y="42"/>
                      <a:pt x="21" y="41"/>
                      <a:pt x="20" y="45"/>
                    </a:cubicBezTo>
                    <a:cubicBezTo>
                      <a:pt x="0" y="38"/>
                      <a:pt x="7" y="20"/>
                      <a:pt x="5" y="6"/>
                    </a:cubicBezTo>
                    <a:close/>
                  </a:path>
                </a:pathLst>
              </a:custGeom>
              <a:solidFill>
                <a:srgbClr val="6BA7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67" name="Freeform 771"/>
              <p:cNvSpPr>
                <a:spLocks/>
              </p:cNvSpPr>
              <p:nvPr userDrawn="1"/>
            </p:nvSpPr>
            <p:spPr bwMode="auto">
              <a:xfrm>
                <a:off x="2252" y="2456"/>
                <a:ext cx="41" cy="94"/>
              </a:xfrm>
              <a:custGeom>
                <a:avLst/>
                <a:gdLst>
                  <a:gd name="T0" fmla="*/ 9 w 28"/>
                  <a:gd name="T1" fmla="*/ 49 h 64"/>
                  <a:gd name="T2" fmla="*/ 4 w 28"/>
                  <a:gd name="T3" fmla="*/ 64 h 64"/>
                  <a:gd name="T4" fmla="*/ 3 w 28"/>
                  <a:gd name="T5" fmla="*/ 39 h 64"/>
                  <a:gd name="T6" fmla="*/ 10 w 28"/>
                  <a:gd name="T7" fmla="*/ 16 h 64"/>
                  <a:gd name="T8" fmla="*/ 24 w 28"/>
                  <a:gd name="T9" fmla="*/ 0 h 64"/>
                  <a:gd name="T10" fmla="*/ 28 w 28"/>
                  <a:gd name="T11" fmla="*/ 6 h 64"/>
                  <a:gd name="T12" fmla="*/ 22 w 28"/>
                  <a:gd name="T13" fmla="*/ 14 h 64"/>
                  <a:gd name="T14" fmla="*/ 9 w 28"/>
                  <a:gd name="T15" fmla="*/ 49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" h="64">
                    <a:moveTo>
                      <a:pt x="9" y="49"/>
                    </a:moveTo>
                    <a:cubicBezTo>
                      <a:pt x="5" y="53"/>
                      <a:pt x="9" y="60"/>
                      <a:pt x="4" y="64"/>
                    </a:cubicBezTo>
                    <a:cubicBezTo>
                      <a:pt x="4" y="55"/>
                      <a:pt x="5" y="47"/>
                      <a:pt x="3" y="39"/>
                    </a:cubicBezTo>
                    <a:cubicBezTo>
                      <a:pt x="0" y="29"/>
                      <a:pt x="4" y="21"/>
                      <a:pt x="10" y="16"/>
                    </a:cubicBezTo>
                    <a:cubicBezTo>
                      <a:pt x="17" y="12"/>
                      <a:pt x="20" y="6"/>
                      <a:pt x="24" y="0"/>
                    </a:cubicBezTo>
                    <a:cubicBezTo>
                      <a:pt x="25" y="2"/>
                      <a:pt x="24" y="5"/>
                      <a:pt x="28" y="6"/>
                    </a:cubicBezTo>
                    <a:cubicBezTo>
                      <a:pt x="26" y="9"/>
                      <a:pt x="24" y="13"/>
                      <a:pt x="22" y="14"/>
                    </a:cubicBezTo>
                    <a:cubicBezTo>
                      <a:pt x="9" y="23"/>
                      <a:pt x="6" y="35"/>
                      <a:pt x="9" y="49"/>
                    </a:cubicBezTo>
                    <a:close/>
                  </a:path>
                </a:pathLst>
              </a:custGeom>
              <a:solidFill>
                <a:srgbClr val="6EA0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68" name="Freeform 772"/>
              <p:cNvSpPr>
                <a:spLocks/>
              </p:cNvSpPr>
              <p:nvPr userDrawn="1"/>
            </p:nvSpPr>
            <p:spPr bwMode="auto">
              <a:xfrm>
                <a:off x="2324" y="2733"/>
                <a:ext cx="38" cy="44"/>
              </a:xfrm>
              <a:custGeom>
                <a:avLst/>
                <a:gdLst>
                  <a:gd name="T0" fmla="*/ 20 w 26"/>
                  <a:gd name="T1" fmla="*/ 0 h 30"/>
                  <a:gd name="T2" fmla="*/ 26 w 26"/>
                  <a:gd name="T3" fmla="*/ 3 h 30"/>
                  <a:gd name="T4" fmla="*/ 5 w 26"/>
                  <a:gd name="T5" fmla="*/ 30 h 30"/>
                  <a:gd name="T6" fmla="*/ 0 w 26"/>
                  <a:gd name="T7" fmla="*/ 24 h 30"/>
                  <a:gd name="T8" fmla="*/ 20 w 26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30">
                    <a:moveTo>
                      <a:pt x="20" y="0"/>
                    </a:moveTo>
                    <a:cubicBezTo>
                      <a:pt x="23" y="0"/>
                      <a:pt x="25" y="0"/>
                      <a:pt x="26" y="3"/>
                    </a:cubicBezTo>
                    <a:cubicBezTo>
                      <a:pt x="25" y="16"/>
                      <a:pt x="17" y="24"/>
                      <a:pt x="5" y="30"/>
                    </a:cubicBezTo>
                    <a:cubicBezTo>
                      <a:pt x="4" y="27"/>
                      <a:pt x="3" y="25"/>
                      <a:pt x="0" y="24"/>
                    </a:cubicBezTo>
                    <a:cubicBezTo>
                      <a:pt x="4" y="14"/>
                      <a:pt x="14" y="8"/>
                      <a:pt x="20" y="0"/>
                    </a:cubicBezTo>
                    <a:close/>
                  </a:path>
                </a:pathLst>
              </a:custGeom>
              <a:solidFill>
                <a:srgbClr val="3870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69" name="Freeform 773"/>
              <p:cNvSpPr>
                <a:spLocks/>
              </p:cNvSpPr>
              <p:nvPr userDrawn="1"/>
            </p:nvSpPr>
            <p:spPr bwMode="auto">
              <a:xfrm>
                <a:off x="2058" y="3064"/>
                <a:ext cx="46" cy="25"/>
              </a:xfrm>
              <a:custGeom>
                <a:avLst/>
                <a:gdLst>
                  <a:gd name="T0" fmla="*/ 12 w 31"/>
                  <a:gd name="T1" fmla="*/ 17 h 17"/>
                  <a:gd name="T2" fmla="*/ 1 w 31"/>
                  <a:gd name="T3" fmla="*/ 9 h 17"/>
                  <a:gd name="T4" fmla="*/ 11 w 31"/>
                  <a:gd name="T5" fmla="*/ 5 h 17"/>
                  <a:gd name="T6" fmla="*/ 18 w 31"/>
                  <a:gd name="T7" fmla="*/ 7 h 17"/>
                  <a:gd name="T8" fmla="*/ 30 w 31"/>
                  <a:gd name="T9" fmla="*/ 8 h 17"/>
                  <a:gd name="T10" fmla="*/ 18 w 31"/>
                  <a:gd name="T11" fmla="*/ 14 h 17"/>
                  <a:gd name="T12" fmla="*/ 12 w 31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17">
                    <a:moveTo>
                      <a:pt x="12" y="17"/>
                    </a:moveTo>
                    <a:cubicBezTo>
                      <a:pt x="7" y="16"/>
                      <a:pt x="0" y="16"/>
                      <a:pt x="1" y="9"/>
                    </a:cubicBezTo>
                    <a:cubicBezTo>
                      <a:pt x="1" y="4"/>
                      <a:pt x="7" y="4"/>
                      <a:pt x="11" y="5"/>
                    </a:cubicBezTo>
                    <a:cubicBezTo>
                      <a:pt x="13" y="5"/>
                      <a:pt x="16" y="6"/>
                      <a:pt x="18" y="7"/>
                    </a:cubicBezTo>
                    <a:cubicBezTo>
                      <a:pt x="22" y="8"/>
                      <a:pt x="28" y="0"/>
                      <a:pt x="30" y="8"/>
                    </a:cubicBezTo>
                    <a:cubicBezTo>
                      <a:pt x="31" y="14"/>
                      <a:pt x="23" y="13"/>
                      <a:pt x="18" y="14"/>
                    </a:cubicBezTo>
                    <a:cubicBezTo>
                      <a:pt x="16" y="15"/>
                      <a:pt x="14" y="16"/>
                      <a:pt x="12" y="17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70" name="Freeform 774"/>
              <p:cNvSpPr>
                <a:spLocks/>
              </p:cNvSpPr>
              <p:nvPr userDrawn="1"/>
            </p:nvSpPr>
            <p:spPr bwMode="auto">
              <a:xfrm>
                <a:off x="2215" y="2856"/>
                <a:ext cx="34" cy="65"/>
              </a:xfrm>
              <a:custGeom>
                <a:avLst/>
                <a:gdLst>
                  <a:gd name="T0" fmla="*/ 17 w 23"/>
                  <a:gd name="T1" fmla="*/ 0 h 44"/>
                  <a:gd name="T2" fmla="*/ 23 w 23"/>
                  <a:gd name="T3" fmla="*/ 6 h 44"/>
                  <a:gd name="T4" fmla="*/ 0 w 23"/>
                  <a:gd name="T5" fmla="*/ 44 h 44"/>
                  <a:gd name="T6" fmla="*/ 17 w 23"/>
                  <a:gd name="T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" h="44">
                    <a:moveTo>
                      <a:pt x="17" y="0"/>
                    </a:moveTo>
                    <a:cubicBezTo>
                      <a:pt x="18" y="3"/>
                      <a:pt x="18" y="7"/>
                      <a:pt x="23" y="6"/>
                    </a:cubicBezTo>
                    <a:cubicBezTo>
                      <a:pt x="22" y="22"/>
                      <a:pt x="8" y="31"/>
                      <a:pt x="0" y="44"/>
                    </a:cubicBezTo>
                    <a:cubicBezTo>
                      <a:pt x="6" y="29"/>
                      <a:pt x="11" y="15"/>
                      <a:pt x="17" y="0"/>
                    </a:cubicBezTo>
                    <a:close/>
                  </a:path>
                </a:pathLst>
              </a:custGeom>
              <a:solidFill>
                <a:srgbClr val="6B9A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71" name="Freeform 775"/>
              <p:cNvSpPr>
                <a:spLocks/>
              </p:cNvSpPr>
              <p:nvPr userDrawn="1"/>
            </p:nvSpPr>
            <p:spPr bwMode="auto">
              <a:xfrm>
                <a:off x="3189" y="2913"/>
                <a:ext cx="28" cy="86"/>
              </a:xfrm>
              <a:custGeom>
                <a:avLst/>
                <a:gdLst>
                  <a:gd name="T0" fmla="*/ 8 w 19"/>
                  <a:gd name="T1" fmla="*/ 58 h 58"/>
                  <a:gd name="T2" fmla="*/ 2 w 19"/>
                  <a:gd name="T3" fmla="*/ 50 h 58"/>
                  <a:gd name="T4" fmla="*/ 15 w 19"/>
                  <a:gd name="T5" fmla="*/ 0 h 58"/>
                  <a:gd name="T6" fmla="*/ 19 w 19"/>
                  <a:gd name="T7" fmla="*/ 4 h 58"/>
                  <a:gd name="T8" fmla="*/ 8 w 19"/>
                  <a:gd name="T9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58">
                    <a:moveTo>
                      <a:pt x="8" y="58"/>
                    </a:moveTo>
                    <a:cubicBezTo>
                      <a:pt x="6" y="55"/>
                      <a:pt x="4" y="52"/>
                      <a:pt x="2" y="50"/>
                    </a:cubicBezTo>
                    <a:cubicBezTo>
                      <a:pt x="6" y="33"/>
                      <a:pt x="0" y="14"/>
                      <a:pt x="15" y="0"/>
                    </a:cubicBezTo>
                    <a:cubicBezTo>
                      <a:pt x="16" y="3"/>
                      <a:pt x="17" y="4"/>
                      <a:pt x="19" y="4"/>
                    </a:cubicBezTo>
                    <a:cubicBezTo>
                      <a:pt x="6" y="20"/>
                      <a:pt x="6" y="38"/>
                      <a:pt x="8" y="58"/>
                    </a:cubicBezTo>
                    <a:close/>
                  </a:path>
                </a:pathLst>
              </a:custGeom>
              <a:solidFill>
                <a:srgbClr val="809B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72" name="Freeform 776"/>
              <p:cNvSpPr>
                <a:spLocks/>
              </p:cNvSpPr>
              <p:nvPr userDrawn="1"/>
            </p:nvSpPr>
            <p:spPr bwMode="auto">
              <a:xfrm>
                <a:off x="2213" y="3142"/>
                <a:ext cx="71" cy="27"/>
              </a:xfrm>
              <a:custGeom>
                <a:avLst/>
                <a:gdLst>
                  <a:gd name="T0" fmla="*/ 3 w 48"/>
                  <a:gd name="T1" fmla="*/ 17 h 18"/>
                  <a:gd name="T2" fmla="*/ 0 w 48"/>
                  <a:gd name="T3" fmla="*/ 14 h 18"/>
                  <a:gd name="T4" fmla="*/ 45 w 48"/>
                  <a:gd name="T5" fmla="*/ 0 h 18"/>
                  <a:gd name="T6" fmla="*/ 48 w 48"/>
                  <a:gd name="T7" fmla="*/ 3 h 18"/>
                  <a:gd name="T8" fmla="*/ 3 w 48"/>
                  <a:gd name="T9" fmla="*/ 17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18">
                    <a:moveTo>
                      <a:pt x="3" y="17"/>
                    </a:moveTo>
                    <a:cubicBezTo>
                      <a:pt x="2" y="16"/>
                      <a:pt x="1" y="15"/>
                      <a:pt x="0" y="14"/>
                    </a:cubicBezTo>
                    <a:cubicBezTo>
                      <a:pt x="15" y="10"/>
                      <a:pt x="30" y="5"/>
                      <a:pt x="45" y="0"/>
                    </a:cubicBezTo>
                    <a:cubicBezTo>
                      <a:pt x="46" y="0"/>
                      <a:pt x="47" y="1"/>
                      <a:pt x="48" y="3"/>
                    </a:cubicBezTo>
                    <a:cubicBezTo>
                      <a:pt x="33" y="8"/>
                      <a:pt x="19" y="18"/>
                      <a:pt x="3" y="17"/>
                    </a:cubicBezTo>
                    <a:close/>
                  </a:path>
                </a:pathLst>
              </a:custGeom>
              <a:solidFill>
                <a:srgbClr val="6F98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73" name="Freeform 777"/>
              <p:cNvSpPr>
                <a:spLocks/>
              </p:cNvSpPr>
              <p:nvPr userDrawn="1"/>
            </p:nvSpPr>
            <p:spPr bwMode="auto">
              <a:xfrm>
                <a:off x="2280" y="3120"/>
                <a:ext cx="47" cy="26"/>
              </a:xfrm>
              <a:custGeom>
                <a:avLst/>
                <a:gdLst>
                  <a:gd name="T0" fmla="*/ 3 w 32"/>
                  <a:gd name="T1" fmla="*/ 18 h 18"/>
                  <a:gd name="T2" fmla="*/ 0 w 32"/>
                  <a:gd name="T3" fmla="*/ 15 h 18"/>
                  <a:gd name="T4" fmla="*/ 24 w 32"/>
                  <a:gd name="T5" fmla="*/ 0 h 18"/>
                  <a:gd name="T6" fmla="*/ 32 w 32"/>
                  <a:gd name="T7" fmla="*/ 2 h 18"/>
                  <a:gd name="T8" fmla="*/ 3 w 32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18">
                    <a:moveTo>
                      <a:pt x="3" y="18"/>
                    </a:moveTo>
                    <a:cubicBezTo>
                      <a:pt x="2" y="17"/>
                      <a:pt x="1" y="16"/>
                      <a:pt x="0" y="15"/>
                    </a:cubicBezTo>
                    <a:cubicBezTo>
                      <a:pt x="7" y="9"/>
                      <a:pt x="15" y="3"/>
                      <a:pt x="24" y="0"/>
                    </a:cubicBezTo>
                    <a:cubicBezTo>
                      <a:pt x="25" y="4"/>
                      <a:pt x="29" y="2"/>
                      <a:pt x="32" y="2"/>
                    </a:cubicBezTo>
                    <a:cubicBezTo>
                      <a:pt x="24" y="10"/>
                      <a:pt x="13" y="14"/>
                      <a:pt x="3" y="18"/>
                    </a:cubicBezTo>
                    <a:close/>
                  </a:path>
                </a:pathLst>
              </a:custGeom>
              <a:solidFill>
                <a:srgbClr val="5591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74" name="Freeform 778"/>
              <p:cNvSpPr>
                <a:spLocks/>
              </p:cNvSpPr>
              <p:nvPr userDrawn="1"/>
            </p:nvSpPr>
            <p:spPr bwMode="auto">
              <a:xfrm>
                <a:off x="1628" y="2572"/>
                <a:ext cx="63" cy="30"/>
              </a:xfrm>
              <a:custGeom>
                <a:avLst/>
                <a:gdLst>
                  <a:gd name="T0" fmla="*/ 40 w 43"/>
                  <a:gd name="T1" fmla="*/ 0 h 20"/>
                  <a:gd name="T2" fmla="*/ 43 w 43"/>
                  <a:gd name="T3" fmla="*/ 3 h 20"/>
                  <a:gd name="T4" fmla="*/ 1 w 43"/>
                  <a:gd name="T5" fmla="*/ 20 h 20"/>
                  <a:gd name="T6" fmla="*/ 0 w 43"/>
                  <a:gd name="T7" fmla="*/ 19 h 20"/>
                  <a:gd name="T8" fmla="*/ 1 w 43"/>
                  <a:gd name="T9" fmla="*/ 18 h 20"/>
                  <a:gd name="T10" fmla="*/ 40 w 43"/>
                  <a:gd name="T11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20">
                    <a:moveTo>
                      <a:pt x="40" y="0"/>
                    </a:moveTo>
                    <a:cubicBezTo>
                      <a:pt x="41" y="1"/>
                      <a:pt x="42" y="2"/>
                      <a:pt x="43" y="3"/>
                    </a:cubicBezTo>
                    <a:cubicBezTo>
                      <a:pt x="30" y="11"/>
                      <a:pt x="16" y="18"/>
                      <a:pt x="1" y="20"/>
                    </a:cubicBezTo>
                    <a:cubicBezTo>
                      <a:pt x="0" y="20"/>
                      <a:pt x="0" y="19"/>
                      <a:pt x="0" y="19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14" y="12"/>
                      <a:pt x="27" y="6"/>
                      <a:pt x="40" y="0"/>
                    </a:cubicBezTo>
                    <a:close/>
                  </a:path>
                </a:pathLst>
              </a:custGeom>
              <a:solidFill>
                <a:srgbClr val="8BAB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75" name="Freeform 779"/>
              <p:cNvSpPr>
                <a:spLocks/>
              </p:cNvSpPr>
              <p:nvPr userDrawn="1"/>
            </p:nvSpPr>
            <p:spPr bwMode="auto">
              <a:xfrm>
                <a:off x="1647" y="2887"/>
                <a:ext cx="31" cy="48"/>
              </a:xfrm>
              <a:custGeom>
                <a:avLst/>
                <a:gdLst>
                  <a:gd name="T0" fmla="*/ 0 w 21"/>
                  <a:gd name="T1" fmla="*/ 7 h 33"/>
                  <a:gd name="T2" fmla="*/ 0 w 21"/>
                  <a:gd name="T3" fmla="*/ 4 h 33"/>
                  <a:gd name="T4" fmla="*/ 11 w 21"/>
                  <a:gd name="T5" fmla="*/ 7 h 33"/>
                  <a:gd name="T6" fmla="*/ 21 w 21"/>
                  <a:gd name="T7" fmla="*/ 30 h 33"/>
                  <a:gd name="T8" fmla="*/ 18 w 21"/>
                  <a:gd name="T9" fmla="*/ 33 h 33"/>
                  <a:gd name="T10" fmla="*/ 0 w 21"/>
                  <a:gd name="T11" fmla="*/ 7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33">
                    <a:moveTo>
                      <a:pt x="0" y="7"/>
                    </a:moveTo>
                    <a:cubicBezTo>
                      <a:pt x="0" y="6"/>
                      <a:pt x="0" y="5"/>
                      <a:pt x="0" y="4"/>
                    </a:cubicBezTo>
                    <a:cubicBezTo>
                      <a:pt x="5" y="0"/>
                      <a:pt x="9" y="3"/>
                      <a:pt x="11" y="7"/>
                    </a:cubicBezTo>
                    <a:cubicBezTo>
                      <a:pt x="15" y="15"/>
                      <a:pt x="21" y="21"/>
                      <a:pt x="21" y="30"/>
                    </a:cubicBezTo>
                    <a:cubicBezTo>
                      <a:pt x="20" y="31"/>
                      <a:pt x="19" y="32"/>
                      <a:pt x="18" y="33"/>
                    </a:cubicBezTo>
                    <a:cubicBezTo>
                      <a:pt x="5" y="29"/>
                      <a:pt x="8" y="15"/>
                      <a:pt x="0" y="7"/>
                    </a:cubicBezTo>
                    <a:close/>
                  </a:path>
                </a:pathLst>
              </a:custGeom>
              <a:solidFill>
                <a:srgbClr val="72A2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76" name="Freeform 780"/>
              <p:cNvSpPr>
                <a:spLocks/>
              </p:cNvSpPr>
              <p:nvPr userDrawn="1"/>
            </p:nvSpPr>
            <p:spPr bwMode="auto">
              <a:xfrm>
                <a:off x="1675" y="2611"/>
                <a:ext cx="28" cy="23"/>
              </a:xfrm>
              <a:custGeom>
                <a:avLst/>
                <a:gdLst>
                  <a:gd name="T0" fmla="*/ 0 w 19"/>
                  <a:gd name="T1" fmla="*/ 2 h 16"/>
                  <a:gd name="T2" fmla="*/ 11 w 19"/>
                  <a:gd name="T3" fmla="*/ 4 h 16"/>
                  <a:gd name="T4" fmla="*/ 19 w 19"/>
                  <a:gd name="T5" fmla="*/ 12 h 16"/>
                  <a:gd name="T6" fmla="*/ 15 w 19"/>
                  <a:gd name="T7" fmla="*/ 16 h 16"/>
                  <a:gd name="T8" fmla="*/ 5 w 19"/>
                  <a:gd name="T9" fmla="*/ 11 h 16"/>
                  <a:gd name="T10" fmla="*/ 0 w 19"/>
                  <a:gd name="T11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" h="16">
                    <a:moveTo>
                      <a:pt x="0" y="2"/>
                    </a:moveTo>
                    <a:cubicBezTo>
                      <a:pt x="6" y="0"/>
                      <a:pt x="8" y="3"/>
                      <a:pt x="11" y="4"/>
                    </a:cubicBezTo>
                    <a:cubicBezTo>
                      <a:pt x="14" y="6"/>
                      <a:pt x="19" y="7"/>
                      <a:pt x="19" y="12"/>
                    </a:cubicBezTo>
                    <a:cubicBezTo>
                      <a:pt x="19" y="14"/>
                      <a:pt x="17" y="15"/>
                      <a:pt x="15" y="16"/>
                    </a:cubicBezTo>
                    <a:cubicBezTo>
                      <a:pt x="11" y="16"/>
                      <a:pt x="7" y="15"/>
                      <a:pt x="5" y="11"/>
                    </a:cubicBezTo>
                    <a:cubicBezTo>
                      <a:pt x="4" y="8"/>
                      <a:pt x="2" y="6"/>
                      <a:pt x="0" y="2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77" name="Freeform 781"/>
              <p:cNvSpPr>
                <a:spLocks/>
              </p:cNvSpPr>
              <p:nvPr userDrawn="1"/>
            </p:nvSpPr>
            <p:spPr bwMode="auto">
              <a:xfrm>
                <a:off x="1698" y="2829"/>
                <a:ext cx="18" cy="63"/>
              </a:xfrm>
              <a:custGeom>
                <a:avLst/>
                <a:gdLst>
                  <a:gd name="T0" fmla="*/ 12 w 12"/>
                  <a:gd name="T1" fmla="*/ 31 h 43"/>
                  <a:gd name="T2" fmla="*/ 7 w 12"/>
                  <a:gd name="T3" fmla="*/ 43 h 43"/>
                  <a:gd name="T4" fmla="*/ 1 w 12"/>
                  <a:gd name="T5" fmla="*/ 3 h 43"/>
                  <a:gd name="T6" fmla="*/ 5 w 12"/>
                  <a:gd name="T7" fmla="*/ 0 h 43"/>
                  <a:gd name="T8" fmla="*/ 12 w 12"/>
                  <a:gd name="T9" fmla="*/ 3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43">
                    <a:moveTo>
                      <a:pt x="12" y="31"/>
                    </a:moveTo>
                    <a:cubicBezTo>
                      <a:pt x="7" y="33"/>
                      <a:pt x="11" y="40"/>
                      <a:pt x="7" y="43"/>
                    </a:cubicBezTo>
                    <a:cubicBezTo>
                      <a:pt x="0" y="30"/>
                      <a:pt x="1" y="17"/>
                      <a:pt x="1" y="3"/>
                    </a:cubicBezTo>
                    <a:cubicBezTo>
                      <a:pt x="2" y="2"/>
                      <a:pt x="3" y="0"/>
                      <a:pt x="5" y="0"/>
                    </a:cubicBezTo>
                    <a:cubicBezTo>
                      <a:pt x="11" y="9"/>
                      <a:pt x="11" y="20"/>
                      <a:pt x="12" y="31"/>
                    </a:cubicBezTo>
                    <a:close/>
                  </a:path>
                </a:pathLst>
              </a:custGeom>
              <a:solidFill>
                <a:srgbClr val="799D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78" name="Freeform 782"/>
              <p:cNvSpPr>
                <a:spLocks/>
              </p:cNvSpPr>
              <p:nvPr userDrawn="1"/>
            </p:nvSpPr>
            <p:spPr bwMode="auto">
              <a:xfrm>
                <a:off x="1672" y="2780"/>
                <a:ext cx="34" cy="50"/>
              </a:xfrm>
              <a:custGeom>
                <a:avLst/>
                <a:gdLst>
                  <a:gd name="T0" fmla="*/ 4 w 23"/>
                  <a:gd name="T1" fmla="*/ 0 h 34"/>
                  <a:gd name="T2" fmla="*/ 23 w 23"/>
                  <a:gd name="T3" fmla="*/ 33 h 34"/>
                  <a:gd name="T4" fmla="*/ 21 w 23"/>
                  <a:gd name="T5" fmla="*/ 34 h 34"/>
                  <a:gd name="T6" fmla="*/ 4 w 23"/>
                  <a:gd name="T7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" h="34">
                    <a:moveTo>
                      <a:pt x="4" y="0"/>
                    </a:moveTo>
                    <a:cubicBezTo>
                      <a:pt x="14" y="8"/>
                      <a:pt x="18" y="21"/>
                      <a:pt x="23" y="33"/>
                    </a:cubicBezTo>
                    <a:cubicBezTo>
                      <a:pt x="22" y="33"/>
                      <a:pt x="21" y="34"/>
                      <a:pt x="21" y="34"/>
                    </a:cubicBezTo>
                    <a:cubicBezTo>
                      <a:pt x="10" y="25"/>
                      <a:pt x="0" y="16"/>
                      <a:pt x="4" y="0"/>
                    </a:cubicBezTo>
                    <a:close/>
                  </a:path>
                </a:pathLst>
              </a:custGeom>
              <a:solidFill>
                <a:srgbClr val="799D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79" name="Freeform 783"/>
              <p:cNvSpPr>
                <a:spLocks/>
              </p:cNvSpPr>
              <p:nvPr userDrawn="1"/>
            </p:nvSpPr>
            <p:spPr bwMode="auto">
              <a:xfrm>
                <a:off x="2418" y="3045"/>
                <a:ext cx="36" cy="33"/>
              </a:xfrm>
              <a:custGeom>
                <a:avLst/>
                <a:gdLst>
                  <a:gd name="T0" fmla="*/ 3 w 24"/>
                  <a:gd name="T1" fmla="*/ 23 h 23"/>
                  <a:gd name="T2" fmla="*/ 0 w 24"/>
                  <a:gd name="T3" fmla="*/ 17 h 23"/>
                  <a:gd name="T4" fmla="*/ 21 w 24"/>
                  <a:gd name="T5" fmla="*/ 0 h 23"/>
                  <a:gd name="T6" fmla="*/ 24 w 24"/>
                  <a:gd name="T7" fmla="*/ 3 h 23"/>
                  <a:gd name="T8" fmla="*/ 3 w 24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3">
                    <a:moveTo>
                      <a:pt x="3" y="23"/>
                    </a:moveTo>
                    <a:cubicBezTo>
                      <a:pt x="3" y="20"/>
                      <a:pt x="3" y="18"/>
                      <a:pt x="0" y="17"/>
                    </a:cubicBezTo>
                    <a:cubicBezTo>
                      <a:pt x="5" y="9"/>
                      <a:pt x="13" y="4"/>
                      <a:pt x="21" y="0"/>
                    </a:cubicBezTo>
                    <a:cubicBezTo>
                      <a:pt x="22" y="1"/>
                      <a:pt x="23" y="2"/>
                      <a:pt x="24" y="3"/>
                    </a:cubicBezTo>
                    <a:cubicBezTo>
                      <a:pt x="17" y="9"/>
                      <a:pt x="10" y="16"/>
                      <a:pt x="3" y="23"/>
                    </a:cubicBezTo>
                    <a:close/>
                  </a:path>
                </a:pathLst>
              </a:custGeom>
              <a:solidFill>
                <a:srgbClr val="7A9A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80" name="Freeform 784"/>
              <p:cNvSpPr>
                <a:spLocks/>
              </p:cNvSpPr>
              <p:nvPr userDrawn="1"/>
            </p:nvSpPr>
            <p:spPr bwMode="auto">
              <a:xfrm>
                <a:off x="2523" y="2460"/>
                <a:ext cx="13" cy="55"/>
              </a:xfrm>
              <a:custGeom>
                <a:avLst/>
                <a:gdLst>
                  <a:gd name="T0" fmla="*/ 6 w 9"/>
                  <a:gd name="T1" fmla="*/ 0 h 37"/>
                  <a:gd name="T2" fmla="*/ 9 w 9"/>
                  <a:gd name="T3" fmla="*/ 12 h 37"/>
                  <a:gd name="T4" fmla="*/ 9 w 9"/>
                  <a:gd name="T5" fmla="*/ 37 h 37"/>
                  <a:gd name="T6" fmla="*/ 6 w 9"/>
                  <a:gd name="T7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37">
                    <a:moveTo>
                      <a:pt x="6" y="0"/>
                    </a:moveTo>
                    <a:cubicBezTo>
                      <a:pt x="7" y="4"/>
                      <a:pt x="4" y="9"/>
                      <a:pt x="9" y="12"/>
                    </a:cubicBezTo>
                    <a:cubicBezTo>
                      <a:pt x="9" y="20"/>
                      <a:pt x="9" y="28"/>
                      <a:pt x="9" y="37"/>
                    </a:cubicBezTo>
                    <a:cubicBezTo>
                      <a:pt x="4" y="25"/>
                      <a:pt x="0" y="13"/>
                      <a:pt x="6" y="0"/>
                    </a:cubicBezTo>
                    <a:close/>
                  </a:path>
                </a:pathLst>
              </a:custGeom>
              <a:solidFill>
                <a:srgbClr val="84AE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81" name="Freeform 785"/>
              <p:cNvSpPr>
                <a:spLocks/>
              </p:cNvSpPr>
              <p:nvPr userDrawn="1"/>
            </p:nvSpPr>
            <p:spPr bwMode="auto">
              <a:xfrm>
                <a:off x="1926" y="2822"/>
                <a:ext cx="13" cy="23"/>
              </a:xfrm>
              <a:custGeom>
                <a:avLst/>
                <a:gdLst>
                  <a:gd name="T0" fmla="*/ 9 w 9"/>
                  <a:gd name="T1" fmla="*/ 7 h 16"/>
                  <a:gd name="T2" fmla="*/ 4 w 9"/>
                  <a:gd name="T3" fmla="*/ 16 h 16"/>
                  <a:gd name="T4" fmla="*/ 0 w 9"/>
                  <a:gd name="T5" fmla="*/ 9 h 16"/>
                  <a:gd name="T6" fmla="*/ 5 w 9"/>
                  <a:gd name="T7" fmla="*/ 1 h 16"/>
                  <a:gd name="T8" fmla="*/ 9 w 9"/>
                  <a:gd name="T9" fmla="*/ 7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16">
                    <a:moveTo>
                      <a:pt x="9" y="7"/>
                    </a:moveTo>
                    <a:cubicBezTo>
                      <a:pt x="9" y="11"/>
                      <a:pt x="9" y="16"/>
                      <a:pt x="4" y="16"/>
                    </a:cubicBezTo>
                    <a:cubicBezTo>
                      <a:pt x="0" y="16"/>
                      <a:pt x="1" y="12"/>
                      <a:pt x="0" y="9"/>
                    </a:cubicBezTo>
                    <a:cubicBezTo>
                      <a:pt x="0" y="5"/>
                      <a:pt x="1" y="1"/>
                      <a:pt x="5" y="1"/>
                    </a:cubicBezTo>
                    <a:cubicBezTo>
                      <a:pt x="9" y="0"/>
                      <a:pt x="9" y="4"/>
                      <a:pt x="9" y="7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82" name="Freeform 786"/>
              <p:cNvSpPr>
                <a:spLocks/>
              </p:cNvSpPr>
              <p:nvPr userDrawn="1"/>
            </p:nvSpPr>
            <p:spPr bwMode="auto">
              <a:xfrm>
                <a:off x="2626" y="3130"/>
                <a:ext cx="17" cy="22"/>
              </a:xfrm>
              <a:custGeom>
                <a:avLst/>
                <a:gdLst>
                  <a:gd name="T0" fmla="*/ 2 w 11"/>
                  <a:gd name="T1" fmla="*/ 15 h 15"/>
                  <a:gd name="T2" fmla="*/ 5 w 11"/>
                  <a:gd name="T3" fmla="*/ 0 h 15"/>
                  <a:gd name="T4" fmla="*/ 9 w 11"/>
                  <a:gd name="T5" fmla="*/ 1 h 15"/>
                  <a:gd name="T6" fmla="*/ 2 w 11"/>
                  <a:gd name="T7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15">
                    <a:moveTo>
                      <a:pt x="2" y="15"/>
                    </a:moveTo>
                    <a:cubicBezTo>
                      <a:pt x="1" y="9"/>
                      <a:pt x="0" y="4"/>
                      <a:pt x="5" y="0"/>
                    </a:cubicBezTo>
                    <a:cubicBezTo>
                      <a:pt x="6" y="0"/>
                      <a:pt x="9" y="1"/>
                      <a:pt x="9" y="1"/>
                    </a:cubicBezTo>
                    <a:cubicBezTo>
                      <a:pt x="11" y="8"/>
                      <a:pt x="9" y="12"/>
                      <a:pt x="2" y="15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83" name="Freeform 787"/>
              <p:cNvSpPr>
                <a:spLocks/>
              </p:cNvSpPr>
              <p:nvPr userDrawn="1"/>
            </p:nvSpPr>
            <p:spPr bwMode="auto">
              <a:xfrm>
                <a:off x="1502" y="2891"/>
                <a:ext cx="53" cy="18"/>
              </a:xfrm>
              <a:custGeom>
                <a:avLst/>
                <a:gdLst>
                  <a:gd name="T0" fmla="*/ 0 w 36"/>
                  <a:gd name="T1" fmla="*/ 1 h 12"/>
                  <a:gd name="T2" fmla="*/ 5 w 36"/>
                  <a:gd name="T3" fmla="*/ 0 h 12"/>
                  <a:gd name="T4" fmla="*/ 36 w 36"/>
                  <a:gd name="T5" fmla="*/ 4 h 12"/>
                  <a:gd name="T6" fmla="*/ 36 w 36"/>
                  <a:gd name="T7" fmla="*/ 6 h 12"/>
                  <a:gd name="T8" fmla="*/ 0 w 36"/>
                  <a:gd name="T9" fmla="*/ 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12">
                    <a:moveTo>
                      <a:pt x="0" y="1"/>
                    </a:moveTo>
                    <a:cubicBezTo>
                      <a:pt x="2" y="1"/>
                      <a:pt x="4" y="1"/>
                      <a:pt x="5" y="0"/>
                    </a:cubicBezTo>
                    <a:cubicBezTo>
                      <a:pt x="15" y="5"/>
                      <a:pt x="26" y="5"/>
                      <a:pt x="36" y="4"/>
                    </a:cubicBezTo>
                    <a:cubicBezTo>
                      <a:pt x="36" y="5"/>
                      <a:pt x="36" y="6"/>
                      <a:pt x="36" y="6"/>
                    </a:cubicBezTo>
                    <a:cubicBezTo>
                      <a:pt x="24" y="5"/>
                      <a:pt x="11" y="12"/>
                      <a:pt x="0" y="1"/>
                    </a:cubicBezTo>
                    <a:close/>
                  </a:path>
                </a:pathLst>
              </a:custGeom>
              <a:solidFill>
                <a:srgbClr val="9CAD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84" name="Freeform 788"/>
              <p:cNvSpPr>
                <a:spLocks/>
              </p:cNvSpPr>
              <p:nvPr userDrawn="1"/>
            </p:nvSpPr>
            <p:spPr bwMode="auto">
              <a:xfrm>
                <a:off x="2323" y="2461"/>
                <a:ext cx="14" cy="24"/>
              </a:xfrm>
              <a:custGeom>
                <a:avLst/>
                <a:gdLst>
                  <a:gd name="T0" fmla="*/ 10 w 10"/>
                  <a:gd name="T1" fmla="*/ 16 h 16"/>
                  <a:gd name="T2" fmla="*/ 1 w 10"/>
                  <a:gd name="T3" fmla="*/ 5 h 16"/>
                  <a:gd name="T4" fmla="*/ 5 w 10"/>
                  <a:gd name="T5" fmla="*/ 1 h 16"/>
                  <a:gd name="T6" fmla="*/ 10 w 10"/>
                  <a:gd name="T7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16">
                    <a:moveTo>
                      <a:pt x="10" y="16"/>
                    </a:moveTo>
                    <a:cubicBezTo>
                      <a:pt x="3" y="14"/>
                      <a:pt x="0" y="11"/>
                      <a:pt x="1" y="5"/>
                    </a:cubicBezTo>
                    <a:cubicBezTo>
                      <a:pt x="1" y="3"/>
                      <a:pt x="3" y="0"/>
                      <a:pt x="5" y="1"/>
                    </a:cubicBezTo>
                    <a:cubicBezTo>
                      <a:pt x="10" y="4"/>
                      <a:pt x="10" y="10"/>
                      <a:pt x="10" y="16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85" name="Freeform 789"/>
              <p:cNvSpPr>
                <a:spLocks/>
              </p:cNvSpPr>
              <p:nvPr userDrawn="1"/>
            </p:nvSpPr>
            <p:spPr bwMode="auto">
              <a:xfrm>
                <a:off x="1601" y="2664"/>
                <a:ext cx="32" cy="28"/>
              </a:xfrm>
              <a:custGeom>
                <a:avLst/>
                <a:gdLst>
                  <a:gd name="T0" fmla="*/ 22 w 22"/>
                  <a:gd name="T1" fmla="*/ 16 h 19"/>
                  <a:gd name="T2" fmla="*/ 17 w 22"/>
                  <a:gd name="T3" fmla="*/ 19 h 19"/>
                  <a:gd name="T4" fmla="*/ 0 w 22"/>
                  <a:gd name="T5" fmla="*/ 0 h 19"/>
                  <a:gd name="T6" fmla="*/ 22 w 22"/>
                  <a:gd name="T7" fmla="*/ 1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" h="19">
                    <a:moveTo>
                      <a:pt x="22" y="16"/>
                    </a:moveTo>
                    <a:cubicBezTo>
                      <a:pt x="20" y="17"/>
                      <a:pt x="17" y="16"/>
                      <a:pt x="17" y="19"/>
                    </a:cubicBezTo>
                    <a:cubicBezTo>
                      <a:pt x="8" y="16"/>
                      <a:pt x="4" y="7"/>
                      <a:pt x="0" y="0"/>
                    </a:cubicBezTo>
                    <a:cubicBezTo>
                      <a:pt x="7" y="6"/>
                      <a:pt x="14" y="12"/>
                      <a:pt x="22" y="16"/>
                    </a:cubicBezTo>
                    <a:close/>
                  </a:path>
                </a:pathLst>
              </a:custGeom>
              <a:solidFill>
                <a:srgbClr val="869F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86" name="Freeform 790"/>
              <p:cNvSpPr>
                <a:spLocks/>
              </p:cNvSpPr>
              <p:nvPr userDrawn="1"/>
            </p:nvSpPr>
            <p:spPr bwMode="auto">
              <a:xfrm>
                <a:off x="1756" y="2864"/>
                <a:ext cx="31" cy="33"/>
              </a:xfrm>
              <a:custGeom>
                <a:avLst/>
                <a:gdLst>
                  <a:gd name="T0" fmla="*/ 5 w 21"/>
                  <a:gd name="T1" fmla="*/ 22 h 22"/>
                  <a:gd name="T2" fmla="*/ 0 w 21"/>
                  <a:gd name="T3" fmla="*/ 22 h 22"/>
                  <a:gd name="T4" fmla="*/ 20 w 21"/>
                  <a:gd name="T5" fmla="*/ 0 h 22"/>
                  <a:gd name="T6" fmla="*/ 21 w 21"/>
                  <a:gd name="T7" fmla="*/ 1 h 22"/>
                  <a:gd name="T8" fmla="*/ 5 w 21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22">
                    <a:moveTo>
                      <a:pt x="5" y="22"/>
                    </a:moveTo>
                    <a:cubicBezTo>
                      <a:pt x="3" y="22"/>
                      <a:pt x="2" y="22"/>
                      <a:pt x="0" y="22"/>
                    </a:cubicBezTo>
                    <a:cubicBezTo>
                      <a:pt x="7" y="15"/>
                      <a:pt x="13" y="7"/>
                      <a:pt x="20" y="0"/>
                    </a:cubicBezTo>
                    <a:cubicBezTo>
                      <a:pt x="20" y="0"/>
                      <a:pt x="21" y="1"/>
                      <a:pt x="21" y="1"/>
                    </a:cubicBezTo>
                    <a:cubicBezTo>
                      <a:pt x="18" y="10"/>
                      <a:pt x="11" y="16"/>
                      <a:pt x="5" y="22"/>
                    </a:cubicBezTo>
                    <a:close/>
                  </a:path>
                </a:pathLst>
              </a:custGeom>
              <a:solidFill>
                <a:srgbClr val="7286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87" name="Freeform 791"/>
              <p:cNvSpPr>
                <a:spLocks/>
              </p:cNvSpPr>
              <p:nvPr userDrawn="1"/>
            </p:nvSpPr>
            <p:spPr bwMode="auto">
              <a:xfrm>
                <a:off x="2286" y="2739"/>
                <a:ext cx="19" cy="16"/>
              </a:xfrm>
              <a:custGeom>
                <a:avLst/>
                <a:gdLst>
                  <a:gd name="T0" fmla="*/ 8 w 13"/>
                  <a:gd name="T1" fmla="*/ 10 h 11"/>
                  <a:gd name="T2" fmla="*/ 1 w 13"/>
                  <a:gd name="T3" fmla="*/ 5 h 11"/>
                  <a:gd name="T4" fmla="*/ 4 w 13"/>
                  <a:gd name="T5" fmla="*/ 0 h 11"/>
                  <a:gd name="T6" fmla="*/ 12 w 13"/>
                  <a:gd name="T7" fmla="*/ 6 h 11"/>
                  <a:gd name="T8" fmla="*/ 8 w 13"/>
                  <a:gd name="T9" fmla="*/ 1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1">
                    <a:moveTo>
                      <a:pt x="8" y="10"/>
                    </a:moveTo>
                    <a:cubicBezTo>
                      <a:pt x="4" y="11"/>
                      <a:pt x="2" y="8"/>
                      <a:pt x="1" y="5"/>
                    </a:cubicBezTo>
                    <a:cubicBezTo>
                      <a:pt x="0" y="2"/>
                      <a:pt x="1" y="0"/>
                      <a:pt x="4" y="0"/>
                    </a:cubicBezTo>
                    <a:cubicBezTo>
                      <a:pt x="7" y="1"/>
                      <a:pt x="11" y="2"/>
                      <a:pt x="12" y="6"/>
                    </a:cubicBezTo>
                    <a:cubicBezTo>
                      <a:pt x="13" y="9"/>
                      <a:pt x="11" y="10"/>
                      <a:pt x="8" y="1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88" name="Freeform 792"/>
              <p:cNvSpPr>
                <a:spLocks/>
              </p:cNvSpPr>
              <p:nvPr userDrawn="1"/>
            </p:nvSpPr>
            <p:spPr bwMode="auto">
              <a:xfrm>
                <a:off x="2646" y="3129"/>
                <a:ext cx="13" cy="26"/>
              </a:xfrm>
              <a:custGeom>
                <a:avLst/>
                <a:gdLst>
                  <a:gd name="T0" fmla="*/ 0 w 9"/>
                  <a:gd name="T1" fmla="*/ 18 h 18"/>
                  <a:gd name="T2" fmla="*/ 0 w 9"/>
                  <a:gd name="T3" fmla="*/ 14 h 18"/>
                  <a:gd name="T4" fmla="*/ 0 w 9"/>
                  <a:gd name="T5" fmla="*/ 0 h 18"/>
                  <a:gd name="T6" fmla="*/ 9 w 9"/>
                  <a:gd name="T7" fmla="*/ 11 h 18"/>
                  <a:gd name="T8" fmla="*/ 0 w 9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18">
                    <a:moveTo>
                      <a:pt x="0" y="18"/>
                    </a:moveTo>
                    <a:cubicBezTo>
                      <a:pt x="0" y="16"/>
                      <a:pt x="0" y="15"/>
                      <a:pt x="0" y="14"/>
                    </a:cubicBezTo>
                    <a:cubicBezTo>
                      <a:pt x="0" y="10"/>
                      <a:pt x="0" y="5"/>
                      <a:pt x="0" y="0"/>
                    </a:cubicBezTo>
                    <a:cubicBezTo>
                      <a:pt x="5" y="2"/>
                      <a:pt x="6" y="8"/>
                      <a:pt x="9" y="11"/>
                    </a:cubicBezTo>
                    <a:cubicBezTo>
                      <a:pt x="8" y="16"/>
                      <a:pt x="4" y="17"/>
                      <a:pt x="0" y="18"/>
                    </a:cubicBezTo>
                    <a:close/>
                  </a:path>
                </a:pathLst>
              </a:custGeom>
              <a:solidFill>
                <a:srgbClr val="254E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89" name="Freeform 793"/>
              <p:cNvSpPr>
                <a:spLocks/>
              </p:cNvSpPr>
              <p:nvPr userDrawn="1"/>
            </p:nvSpPr>
            <p:spPr bwMode="auto">
              <a:xfrm>
                <a:off x="2889" y="2977"/>
                <a:ext cx="22" cy="29"/>
              </a:xfrm>
              <a:custGeom>
                <a:avLst/>
                <a:gdLst>
                  <a:gd name="T0" fmla="*/ 15 w 15"/>
                  <a:gd name="T1" fmla="*/ 0 h 20"/>
                  <a:gd name="T2" fmla="*/ 15 w 15"/>
                  <a:gd name="T3" fmla="*/ 3 h 20"/>
                  <a:gd name="T4" fmla="*/ 0 w 15"/>
                  <a:gd name="T5" fmla="*/ 20 h 20"/>
                  <a:gd name="T6" fmla="*/ 15 w 15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20">
                    <a:moveTo>
                      <a:pt x="15" y="0"/>
                    </a:moveTo>
                    <a:cubicBezTo>
                      <a:pt x="15" y="1"/>
                      <a:pt x="15" y="2"/>
                      <a:pt x="15" y="3"/>
                    </a:cubicBezTo>
                    <a:cubicBezTo>
                      <a:pt x="12" y="9"/>
                      <a:pt x="7" y="13"/>
                      <a:pt x="0" y="20"/>
                    </a:cubicBezTo>
                    <a:cubicBezTo>
                      <a:pt x="4" y="9"/>
                      <a:pt x="7" y="3"/>
                      <a:pt x="15" y="0"/>
                    </a:cubicBezTo>
                    <a:close/>
                  </a:path>
                </a:pathLst>
              </a:custGeom>
              <a:solidFill>
                <a:srgbClr val="879F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90" name="Freeform 794"/>
              <p:cNvSpPr>
                <a:spLocks/>
              </p:cNvSpPr>
              <p:nvPr userDrawn="1"/>
            </p:nvSpPr>
            <p:spPr bwMode="auto">
              <a:xfrm>
                <a:off x="1784" y="2538"/>
                <a:ext cx="12" cy="19"/>
              </a:xfrm>
              <a:custGeom>
                <a:avLst/>
                <a:gdLst>
                  <a:gd name="T0" fmla="*/ 4 w 8"/>
                  <a:gd name="T1" fmla="*/ 0 h 13"/>
                  <a:gd name="T2" fmla="*/ 7 w 8"/>
                  <a:gd name="T3" fmla="*/ 8 h 13"/>
                  <a:gd name="T4" fmla="*/ 5 w 8"/>
                  <a:gd name="T5" fmla="*/ 12 h 13"/>
                  <a:gd name="T6" fmla="*/ 0 w 8"/>
                  <a:gd name="T7" fmla="*/ 4 h 13"/>
                  <a:gd name="T8" fmla="*/ 4 w 8"/>
                  <a:gd name="T9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3">
                    <a:moveTo>
                      <a:pt x="4" y="0"/>
                    </a:moveTo>
                    <a:cubicBezTo>
                      <a:pt x="7" y="2"/>
                      <a:pt x="8" y="5"/>
                      <a:pt x="7" y="8"/>
                    </a:cubicBezTo>
                    <a:cubicBezTo>
                      <a:pt x="7" y="10"/>
                      <a:pt x="7" y="13"/>
                      <a:pt x="5" y="12"/>
                    </a:cubicBezTo>
                    <a:cubicBezTo>
                      <a:pt x="1" y="11"/>
                      <a:pt x="0" y="7"/>
                      <a:pt x="0" y="4"/>
                    </a:cubicBezTo>
                    <a:cubicBezTo>
                      <a:pt x="0" y="2"/>
                      <a:pt x="2" y="1"/>
                      <a:pt x="4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91" name="Freeform 795"/>
              <p:cNvSpPr>
                <a:spLocks/>
              </p:cNvSpPr>
              <p:nvPr userDrawn="1"/>
            </p:nvSpPr>
            <p:spPr bwMode="auto">
              <a:xfrm>
                <a:off x="1647" y="3049"/>
                <a:ext cx="13" cy="15"/>
              </a:xfrm>
              <a:custGeom>
                <a:avLst/>
                <a:gdLst>
                  <a:gd name="T0" fmla="*/ 5 w 9"/>
                  <a:gd name="T1" fmla="*/ 0 h 10"/>
                  <a:gd name="T2" fmla="*/ 9 w 9"/>
                  <a:gd name="T3" fmla="*/ 5 h 10"/>
                  <a:gd name="T4" fmla="*/ 5 w 9"/>
                  <a:gd name="T5" fmla="*/ 10 h 10"/>
                  <a:gd name="T6" fmla="*/ 1 w 9"/>
                  <a:gd name="T7" fmla="*/ 5 h 10"/>
                  <a:gd name="T8" fmla="*/ 5 w 9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10">
                    <a:moveTo>
                      <a:pt x="5" y="0"/>
                    </a:moveTo>
                    <a:cubicBezTo>
                      <a:pt x="7" y="0"/>
                      <a:pt x="9" y="2"/>
                      <a:pt x="9" y="5"/>
                    </a:cubicBezTo>
                    <a:cubicBezTo>
                      <a:pt x="9" y="7"/>
                      <a:pt x="8" y="10"/>
                      <a:pt x="5" y="10"/>
                    </a:cubicBezTo>
                    <a:cubicBezTo>
                      <a:pt x="3" y="10"/>
                      <a:pt x="1" y="8"/>
                      <a:pt x="1" y="5"/>
                    </a:cubicBezTo>
                    <a:cubicBezTo>
                      <a:pt x="0" y="2"/>
                      <a:pt x="2" y="0"/>
                      <a:pt x="5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92" name="Freeform 796"/>
              <p:cNvSpPr>
                <a:spLocks/>
              </p:cNvSpPr>
              <p:nvPr userDrawn="1"/>
            </p:nvSpPr>
            <p:spPr bwMode="auto">
              <a:xfrm>
                <a:off x="1586" y="2599"/>
                <a:ext cx="43" cy="7"/>
              </a:xfrm>
              <a:custGeom>
                <a:avLst/>
                <a:gdLst>
                  <a:gd name="T0" fmla="*/ 29 w 29"/>
                  <a:gd name="T1" fmla="*/ 0 h 5"/>
                  <a:gd name="T2" fmla="*/ 29 w 29"/>
                  <a:gd name="T3" fmla="*/ 2 h 5"/>
                  <a:gd name="T4" fmla="*/ 0 w 29"/>
                  <a:gd name="T5" fmla="*/ 2 h 5"/>
                  <a:gd name="T6" fmla="*/ 0 w 29"/>
                  <a:gd name="T7" fmla="*/ 0 h 5"/>
                  <a:gd name="T8" fmla="*/ 29 w 29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5">
                    <a:moveTo>
                      <a:pt x="29" y="0"/>
                    </a:moveTo>
                    <a:cubicBezTo>
                      <a:pt x="29" y="1"/>
                      <a:pt x="29" y="1"/>
                      <a:pt x="29" y="2"/>
                    </a:cubicBezTo>
                    <a:cubicBezTo>
                      <a:pt x="19" y="2"/>
                      <a:pt x="9" y="5"/>
                      <a:pt x="0" y="2"/>
                    </a:cubicBezTo>
                    <a:cubicBezTo>
                      <a:pt x="0" y="2"/>
                      <a:pt x="0" y="1"/>
                      <a:pt x="0" y="0"/>
                    </a:cubicBezTo>
                    <a:cubicBezTo>
                      <a:pt x="10" y="0"/>
                      <a:pt x="19" y="0"/>
                      <a:pt x="29" y="0"/>
                    </a:cubicBezTo>
                    <a:close/>
                  </a:path>
                </a:pathLst>
              </a:custGeom>
              <a:solidFill>
                <a:srgbClr val="404F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93" name="Freeform 797"/>
              <p:cNvSpPr>
                <a:spLocks/>
              </p:cNvSpPr>
              <p:nvPr userDrawn="1"/>
            </p:nvSpPr>
            <p:spPr bwMode="auto">
              <a:xfrm>
                <a:off x="1797" y="2337"/>
                <a:ext cx="15" cy="15"/>
              </a:xfrm>
              <a:custGeom>
                <a:avLst/>
                <a:gdLst>
                  <a:gd name="T0" fmla="*/ 4 w 10"/>
                  <a:gd name="T1" fmla="*/ 0 h 10"/>
                  <a:gd name="T2" fmla="*/ 10 w 10"/>
                  <a:gd name="T3" fmla="*/ 6 h 10"/>
                  <a:gd name="T4" fmla="*/ 6 w 10"/>
                  <a:gd name="T5" fmla="*/ 9 h 10"/>
                  <a:gd name="T6" fmla="*/ 1 w 10"/>
                  <a:gd name="T7" fmla="*/ 3 h 10"/>
                  <a:gd name="T8" fmla="*/ 4 w 10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10">
                    <a:moveTo>
                      <a:pt x="4" y="0"/>
                    </a:moveTo>
                    <a:cubicBezTo>
                      <a:pt x="8" y="0"/>
                      <a:pt x="10" y="2"/>
                      <a:pt x="10" y="6"/>
                    </a:cubicBezTo>
                    <a:cubicBezTo>
                      <a:pt x="9" y="8"/>
                      <a:pt x="8" y="10"/>
                      <a:pt x="6" y="9"/>
                    </a:cubicBezTo>
                    <a:cubicBezTo>
                      <a:pt x="3" y="8"/>
                      <a:pt x="0" y="6"/>
                      <a:pt x="1" y="3"/>
                    </a:cubicBezTo>
                    <a:cubicBezTo>
                      <a:pt x="1" y="2"/>
                      <a:pt x="3" y="0"/>
                      <a:pt x="4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94" name="Freeform 798"/>
              <p:cNvSpPr>
                <a:spLocks/>
              </p:cNvSpPr>
              <p:nvPr userDrawn="1"/>
            </p:nvSpPr>
            <p:spPr bwMode="auto">
              <a:xfrm>
                <a:off x="59" y="1650"/>
                <a:ext cx="279" cy="360"/>
              </a:xfrm>
              <a:custGeom>
                <a:avLst/>
                <a:gdLst>
                  <a:gd name="T0" fmla="*/ 1 w 189"/>
                  <a:gd name="T1" fmla="*/ 22 h 244"/>
                  <a:gd name="T2" fmla="*/ 22 w 189"/>
                  <a:gd name="T3" fmla="*/ 6 h 244"/>
                  <a:gd name="T4" fmla="*/ 41 w 189"/>
                  <a:gd name="T5" fmla="*/ 10 h 244"/>
                  <a:gd name="T6" fmla="*/ 51 w 189"/>
                  <a:gd name="T7" fmla="*/ 17 h 244"/>
                  <a:gd name="T8" fmla="*/ 67 w 189"/>
                  <a:gd name="T9" fmla="*/ 33 h 244"/>
                  <a:gd name="T10" fmla="*/ 93 w 189"/>
                  <a:gd name="T11" fmla="*/ 47 h 244"/>
                  <a:gd name="T12" fmla="*/ 118 w 189"/>
                  <a:gd name="T13" fmla="*/ 40 h 244"/>
                  <a:gd name="T14" fmla="*/ 123 w 189"/>
                  <a:gd name="T15" fmla="*/ 36 h 244"/>
                  <a:gd name="T16" fmla="*/ 125 w 189"/>
                  <a:gd name="T17" fmla="*/ 43 h 244"/>
                  <a:gd name="T18" fmla="*/ 132 w 189"/>
                  <a:gd name="T19" fmla="*/ 52 h 244"/>
                  <a:gd name="T20" fmla="*/ 142 w 189"/>
                  <a:gd name="T21" fmla="*/ 52 h 244"/>
                  <a:gd name="T22" fmla="*/ 170 w 189"/>
                  <a:gd name="T23" fmla="*/ 76 h 244"/>
                  <a:gd name="T24" fmla="*/ 184 w 189"/>
                  <a:gd name="T25" fmla="*/ 94 h 244"/>
                  <a:gd name="T26" fmla="*/ 188 w 189"/>
                  <a:gd name="T27" fmla="*/ 99 h 244"/>
                  <a:gd name="T28" fmla="*/ 181 w 189"/>
                  <a:gd name="T29" fmla="*/ 102 h 244"/>
                  <a:gd name="T30" fmla="*/ 172 w 189"/>
                  <a:gd name="T31" fmla="*/ 108 h 244"/>
                  <a:gd name="T32" fmla="*/ 165 w 189"/>
                  <a:gd name="T33" fmla="*/ 118 h 244"/>
                  <a:gd name="T34" fmla="*/ 157 w 189"/>
                  <a:gd name="T35" fmla="*/ 159 h 244"/>
                  <a:gd name="T36" fmla="*/ 160 w 189"/>
                  <a:gd name="T37" fmla="*/ 182 h 244"/>
                  <a:gd name="T38" fmla="*/ 156 w 189"/>
                  <a:gd name="T39" fmla="*/ 196 h 244"/>
                  <a:gd name="T40" fmla="*/ 167 w 189"/>
                  <a:gd name="T41" fmla="*/ 194 h 244"/>
                  <a:gd name="T42" fmla="*/ 183 w 189"/>
                  <a:gd name="T43" fmla="*/ 203 h 244"/>
                  <a:gd name="T44" fmla="*/ 181 w 189"/>
                  <a:gd name="T45" fmla="*/ 212 h 244"/>
                  <a:gd name="T46" fmla="*/ 157 w 189"/>
                  <a:gd name="T47" fmla="*/ 236 h 244"/>
                  <a:gd name="T48" fmla="*/ 137 w 189"/>
                  <a:gd name="T49" fmla="*/ 231 h 244"/>
                  <a:gd name="T50" fmla="*/ 113 w 189"/>
                  <a:gd name="T51" fmla="*/ 209 h 244"/>
                  <a:gd name="T52" fmla="*/ 104 w 189"/>
                  <a:gd name="T53" fmla="*/ 201 h 244"/>
                  <a:gd name="T54" fmla="*/ 97 w 189"/>
                  <a:gd name="T55" fmla="*/ 195 h 244"/>
                  <a:gd name="T56" fmla="*/ 78 w 189"/>
                  <a:gd name="T57" fmla="*/ 180 h 244"/>
                  <a:gd name="T58" fmla="*/ 74 w 189"/>
                  <a:gd name="T59" fmla="*/ 174 h 244"/>
                  <a:gd name="T60" fmla="*/ 49 w 189"/>
                  <a:gd name="T61" fmla="*/ 125 h 244"/>
                  <a:gd name="T62" fmla="*/ 41 w 189"/>
                  <a:gd name="T63" fmla="*/ 111 h 244"/>
                  <a:gd name="T64" fmla="*/ 43 w 189"/>
                  <a:gd name="T65" fmla="*/ 88 h 244"/>
                  <a:gd name="T66" fmla="*/ 52 w 189"/>
                  <a:gd name="T67" fmla="*/ 75 h 244"/>
                  <a:gd name="T68" fmla="*/ 29 w 189"/>
                  <a:gd name="T69" fmla="*/ 72 h 244"/>
                  <a:gd name="T70" fmla="*/ 11 w 189"/>
                  <a:gd name="T71" fmla="*/ 68 h 244"/>
                  <a:gd name="T72" fmla="*/ 1 w 189"/>
                  <a:gd name="T73" fmla="*/ 22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89" h="244">
                    <a:moveTo>
                      <a:pt x="1" y="22"/>
                    </a:moveTo>
                    <a:cubicBezTo>
                      <a:pt x="1" y="7"/>
                      <a:pt x="9" y="0"/>
                      <a:pt x="22" y="6"/>
                    </a:cubicBezTo>
                    <a:cubicBezTo>
                      <a:pt x="28" y="8"/>
                      <a:pt x="34" y="10"/>
                      <a:pt x="41" y="10"/>
                    </a:cubicBezTo>
                    <a:cubicBezTo>
                      <a:pt x="46" y="9"/>
                      <a:pt x="50" y="11"/>
                      <a:pt x="51" y="17"/>
                    </a:cubicBezTo>
                    <a:cubicBezTo>
                      <a:pt x="52" y="26"/>
                      <a:pt x="59" y="30"/>
                      <a:pt x="67" y="33"/>
                    </a:cubicBezTo>
                    <a:cubicBezTo>
                      <a:pt x="76" y="37"/>
                      <a:pt x="86" y="38"/>
                      <a:pt x="93" y="47"/>
                    </a:cubicBezTo>
                    <a:cubicBezTo>
                      <a:pt x="98" y="53"/>
                      <a:pt x="112" y="50"/>
                      <a:pt x="118" y="40"/>
                    </a:cubicBezTo>
                    <a:cubicBezTo>
                      <a:pt x="119" y="38"/>
                      <a:pt x="120" y="35"/>
                      <a:pt x="123" y="36"/>
                    </a:cubicBezTo>
                    <a:cubicBezTo>
                      <a:pt x="127" y="38"/>
                      <a:pt x="128" y="40"/>
                      <a:pt x="125" y="43"/>
                    </a:cubicBezTo>
                    <a:cubicBezTo>
                      <a:pt x="119" y="53"/>
                      <a:pt x="127" y="51"/>
                      <a:pt x="132" y="52"/>
                    </a:cubicBezTo>
                    <a:cubicBezTo>
                      <a:pt x="135" y="52"/>
                      <a:pt x="139" y="52"/>
                      <a:pt x="142" y="52"/>
                    </a:cubicBezTo>
                    <a:cubicBezTo>
                      <a:pt x="157" y="53"/>
                      <a:pt x="168" y="59"/>
                      <a:pt x="170" y="76"/>
                    </a:cubicBezTo>
                    <a:cubicBezTo>
                      <a:pt x="171" y="84"/>
                      <a:pt x="175" y="92"/>
                      <a:pt x="184" y="94"/>
                    </a:cubicBezTo>
                    <a:cubicBezTo>
                      <a:pt x="186" y="94"/>
                      <a:pt x="189" y="95"/>
                      <a:pt x="188" y="99"/>
                    </a:cubicBezTo>
                    <a:cubicBezTo>
                      <a:pt x="187" y="102"/>
                      <a:pt x="184" y="103"/>
                      <a:pt x="181" y="102"/>
                    </a:cubicBezTo>
                    <a:cubicBezTo>
                      <a:pt x="174" y="99"/>
                      <a:pt x="172" y="102"/>
                      <a:pt x="172" y="108"/>
                    </a:cubicBezTo>
                    <a:cubicBezTo>
                      <a:pt x="172" y="113"/>
                      <a:pt x="169" y="116"/>
                      <a:pt x="165" y="118"/>
                    </a:cubicBezTo>
                    <a:cubicBezTo>
                      <a:pt x="150" y="124"/>
                      <a:pt x="145" y="149"/>
                      <a:pt x="157" y="159"/>
                    </a:cubicBezTo>
                    <a:cubicBezTo>
                      <a:pt x="167" y="167"/>
                      <a:pt x="164" y="175"/>
                      <a:pt x="160" y="182"/>
                    </a:cubicBezTo>
                    <a:cubicBezTo>
                      <a:pt x="156" y="187"/>
                      <a:pt x="152" y="191"/>
                      <a:pt x="156" y="196"/>
                    </a:cubicBezTo>
                    <a:cubicBezTo>
                      <a:pt x="161" y="202"/>
                      <a:pt x="164" y="196"/>
                      <a:pt x="167" y="194"/>
                    </a:cubicBezTo>
                    <a:cubicBezTo>
                      <a:pt x="176" y="190"/>
                      <a:pt x="178" y="200"/>
                      <a:pt x="183" y="203"/>
                    </a:cubicBezTo>
                    <a:cubicBezTo>
                      <a:pt x="189" y="206"/>
                      <a:pt x="184" y="210"/>
                      <a:pt x="181" y="212"/>
                    </a:cubicBezTo>
                    <a:cubicBezTo>
                      <a:pt x="174" y="221"/>
                      <a:pt x="164" y="227"/>
                      <a:pt x="157" y="236"/>
                    </a:cubicBezTo>
                    <a:cubicBezTo>
                      <a:pt x="152" y="244"/>
                      <a:pt x="140" y="241"/>
                      <a:pt x="137" y="231"/>
                    </a:cubicBezTo>
                    <a:cubicBezTo>
                      <a:pt x="133" y="219"/>
                      <a:pt x="125" y="212"/>
                      <a:pt x="113" y="209"/>
                    </a:cubicBezTo>
                    <a:cubicBezTo>
                      <a:pt x="109" y="208"/>
                      <a:pt x="105" y="206"/>
                      <a:pt x="104" y="201"/>
                    </a:cubicBezTo>
                    <a:cubicBezTo>
                      <a:pt x="103" y="197"/>
                      <a:pt x="101" y="193"/>
                      <a:pt x="97" y="195"/>
                    </a:cubicBezTo>
                    <a:cubicBezTo>
                      <a:pt x="84" y="199"/>
                      <a:pt x="81" y="189"/>
                      <a:pt x="78" y="180"/>
                    </a:cubicBezTo>
                    <a:cubicBezTo>
                      <a:pt x="77" y="178"/>
                      <a:pt x="76" y="176"/>
                      <a:pt x="74" y="174"/>
                    </a:cubicBezTo>
                    <a:cubicBezTo>
                      <a:pt x="60" y="161"/>
                      <a:pt x="55" y="143"/>
                      <a:pt x="49" y="125"/>
                    </a:cubicBezTo>
                    <a:cubicBezTo>
                      <a:pt x="48" y="119"/>
                      <a:pt x="46" y="115"/>
                      <a:pt x="41" y="111"/>
                    </a:cubicBezTo>
                    <a:cubicBezTo>
                      <a:pt x="30" y="104"/>
                      <a:pt x="31" y="94"/>
                      <a:pt x="43" y="88"/>
                    </a:cubicBezTo>
                    <a:cubicBezTo>
                      <a:pt x="48" y="85"/>
                      <a:pt x="57" y="82"/>
                      <a:pt x="52" y="75"/>
                    </a:cubicBezTo>
                    <a:cubicBezTo>
                      <a:pt x="47" y="71"/>
                      <a:pt x="38" y="63"/>
                      <a:pt x="29" y="72"/>
                    </a:cubicBezTo>
                    <a:cubicBezTo>
                      <a:pt x="21" y="80"/>
                      <a:pt x="13" y="74"/>
                      <a:pt x="11" y="68"/>
                    </a:cubicBezTo>
                    <a:cubicBezTo>
                      <a:pt x="6" y="53"/>
                      <a:pt x="0" y="38"/>
                      <a:pt x="1" y="22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95" name="Freeform 799"/>
              <p:cNvSpPr>
                <a:spLocks/>
              </p:cNvSpPr>
              <p:nvPr userDrawn="1"/>
            </p:nvSpPr>
            <p:spPr bwMode="auto">
              <a:xfrm>
                <a:off x="394" y="1731"/>
                <a:ext cx="379" cy="280"/>
              </a:xfrm>
              <a:custGeom>
                <a:avLst/>
                <a:gdLst>
                  <a:gd name="T0" fmla="*/ 54 w 257"/>
                  <a:gd name="T1" fmla="*/ 6 h 190"/>
                  <a:gd name="T2" fmla="*/ 69 w 257"/>
                  <a:gd name="T3" fmla="*/ 7 h 190"/>
                  <a:gd name="T4" fmla="*/ 87 w 257"/>
                  <a:gd name="T5" fmla="*/ 12 h 190"/>
                  <a:gd name="T6" fmla="*/ 97 w 257"/>
                  <a:gd name="T7" fmla="*/ 11 h 190"/>
                  <a:gd name="T8" fmla="*/ 125 w 257"/>
                  <a:gd name="T9" fmla="*/ 15 h 190"/>
                  <a:gd name="T10" fmla="*/ 144 w 257"/>
                  <a:gd name="T11" fmla="*/ 12 h 190"/>
                  <a:gd name="T12" fmla="*/ 163 w 257"/>
                  <a:gd name="T13" fmla="*/ 8 h 190"/>
                  <a:gd name="T14" fmla="*/ 181 w 257"/>
                  <a:gd name="T15" fmla="*/ 9 h 190"/>
                  <a:gd name="T16" fmla="*/ 220 w 257"/>
                  <a:gd name="T17" fmla="*/ 22 h 190"/>
                  <a:gd name="T18" fmla="*/ 228 w 257"/>
                  <a:gd name="T19" fmla="*/ 29 h 190"/>
                  <a:gd name="T20" fmla="*/ 245 w 257"/>
                  <a:gd name="T21" fmla="*/ 40 h 190"/>
                  <a:gd name="T22" fmla="*/ 239 w 257"/>
                  <a:gd name="T23" fmla="*/ 74 h 190"/>
                  <a:gd name="T24" fmla="*/ 189 w 257"/>
                  <a:gd name="T25" fmla="*/ 83 h 190"/>
                  <a:gd name="T26" fmla="*/ 174 w 257"/>
                  <a:gd name="T27" fmla="*/ 95 h 190"/>
                  <a:gd name="T28" fmla="*/ 161 w 257"/>
                  <a:gd name="T29" fmla="*/ 148 h 190"/>
                  <a:gd name="T30" fmla="*/ 131 w 257"/>
                  <a:gd name="T31" fmla="*/ 186 h 190"/>
                  <a:gd name="T32" fmla="*/ 111 w 257"/>
                  <a:gd name="T33" fmla="*/ 178 h 190"/>
                  <a:gd name="T34" fmla="*/ 101 w 257"/>
                  <a:gd name="T35" fmla="*/ 153 h 190"/>
                  <a:gd name="T36" fmla="*/ 90 w 257"/>
                  <a:gd name="T37" fmla="*/ 129 h 190"/>
                  <a:gd name="T38" fmla="*/ 41 w 257"/>
                  <a:gd name="T39" fmla="*/ 71 h 190"/>
                  <a:gd name="T40" fmla="*/ 23 w 257"/>
                  <a:gd name="T41" fmla="*/ 56 h 190"/>
                  <a:gd name="T42" fmla="*/ 10 w 257"/>
                  <a:gd name="T43" fmla="*/ 47 h 190"/>
                  <a:gd name="T44" fmla="*/ 15 w 257"/>
                  <a:gd name="T45" fmla="*/ 18 h 190"/>
                  <a:gd name="T46" fmla="*/ 34 w 257"/>
                  <a:gd name="T47" fmla="*/ 7 h 190"/>
                  <a:gd name="T48" fmla="*/ 54 w 257"/>
                  <a:gd name="T49" fmla="*/ 6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57" h="190">
                    <a:moveTo>
                      <a:pt x="54" y="6"/>
                    </a:moveTo>
                    <a:cubicBezTo>
                      <a:pt x="59" y="6"/>
                      <a:pt x="64" y="7"/>
                      <a:pt x="69" y="7"/>
                    </a:cubicBezTo>
                    <a:cubicBezTo>
                      <a:pt x="74" y="13"/>
                      <a:pt x="81" y="11"/>
                      <a:pt x="87" y="12"/>
                    </a:cubicBezTo>
                    <a:cubicBezTo>
                      <a:pt x="90" y="12"/>
                      <a:pt x="94" y="13"/>
                      <a:pt x="97" y="11"/>
                    </a:cubicBezTo>
                    <a:cubicBezTo>
                      <a:pt x="108" y="4"/>
                      <a:pt x="116" y="6"/>
                      <a:pt x="125" y="15"/>
                    </a:cubicBezTo>
                    <a:cubicBezTo>
                      <a:pt x="131" y="21"/>
                      <a:pt x="139" y="19"/>
                      <a:pt x="144" y="12"/>
                    </a:cubicBezTo>
                    <a:cubicBezTo>
                      <a:pt x="150" y="4"/>
                      <a:pt x="155" y="2"/>
                      <a:pt x="163" y="8"/>
                    </a:cubicBezTo>
                    <a:cubicBezTo>
                      <a:pt x="168" y="13"/>
                      <a:pt x="175" y="10"/>
                      <a:pt x="181" y="9"/>
                    </a:cubicBezTo>
                    <a:cubicBezTo>
                      <a:pt x="197" y="4"/>
                      <a:pt x="210" y="9"/>
                      <a:pt x="220" y="22"/>
                    </a:cubicBezTo>
                    <a:cubicBezTo>
                      <a:pt x="222" y="25"/>
                      <a:pt x="225" y="27"/>
                      <a:pt x="228" y="29"/>
                    </a:cubicBezTo>
                    <a:cubicBezTo>
                      <a:pt x="234" y="33"/>
                      <a:pt x="240" y="35"/>
                      <a:pt x="245" y="40"/>
                    </a:cubicBezTo>
                    <a:cubicBezTo>
                      <a:pt x="257" y="52"/>
                      <a:pt x="255" y="68"/>
                      <a:pt x="239" y="74"/>
                    </a:cubicBezTo>
                    <a:cubicBezTo>
                      <a:pt x="223" y="80"/>
                      <a:pt x="206" y="81"/>
                      <a:pt x="189" y="83"/>
                    </a:cubicBezTo>
                    <a:cubicBezTo>
                      <a:pt x="182" y="83"/>
                      <a:pt x="174" y="84"/>
                      <a:pt x="174" y="95"/>
                    </a:cubicBezTo>
                    <a:cubicBezTo>
                      <a:pt x="175" y="114"/>
                      <a:pt x="171" y="131"/>
                      <a:pt x="161" y="148"/>
                    </a:cubicBezTo>
                    <a:cubicBezTo>
                      <a:pt x="155" y="164"/>
                      <a:pt x="148" y="179"/>
                      <a:pt x="131" y="186"/>
                    </a:cubicBezTo>
                    <a:cubicBezTo>
                      <a:pt x="121" y="190"/>
                      <a:pt x="114" y="189"/>
                      <a:pt x="111" y="178"/>
                    </a:cubicBezTo>
                    <a:cubicBezTo>
                      <a:pt x="109" y="170"/>
                      <a:pt x="104" y="162"/>
                      <a:pt x="101" y="153"/>
                    </a:cubicBezTo>
                    <a:cubicBezTo>
                      <a:pt x="100" y="144"/>
                      <a:pt x="95" y="136"/>
                      <a:pt x="90" y="129"/>
                    </a:cubicBezTo>
                    <a:cubicBezTo>
                      <a:pt x="77" y="106"/>
                      <a:pt x="60" y="88"/>
                      <a:pt x="41" y="71"/>
                    </a:cubicBezTo>
                    <a:cubicBezTo>
                      <a:pt x="36" y="66"/>
                      <a:pt x="31" y="60"/>
                      <a:pt x="23" y="56"/>
                    </a:cubicBezTo>
                    <a:cubicBezTo>
                      <a:pt x="19" y="54"/>
                      <a:pt x="14" y="52"/>
                      <a:pt x="10" y="47"/>
                    </a:cubicBezTo>
                    <a:cubicBezTo>
                      <a:pt x="0" y="37"/>
                      <a:pt x="3" y="24"/>
                      <a:pt x="15" y="18"/>
                    </a:cubicBezTo>
                    <a:cubicBezTo>
                      <a:pt x="22" y="15"/>
                      <a:pt x="28" y="12"/>
                      <a:pt x="34" y="7"/>
                    </a:cubicBezTo>
                    <a:cubicBezTo>
                      <a:pt x="40" y="0"/>
                      <a:pt x="47" y="3"/>
                      <a:pt x="54" y="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96" name="Freeform 800"/>
              <p:cNvSpPr>
                <a:spLocks/>
              </p:cNvSpPr>
              <p:nvPr userDrawn="1"/>
            </p:nvSpPr>
            <p:spPr bwMode="auto">
              <a:xfrm>
                <a:off x="205" y="2940"/>
                <a:ext cx="208" cy="152"/>
              </a:xfrm>
              <a:custGeom>
                <a:avLst/>
                <a:gdLst>
                  <a:gd name="T0" fmla="*/ 8 w 141"/>
                  <a:gd name="T1" fmla="*/ 7 h 103"/>
                  <a:gd name="T2" fmla="*/ 32 w 141"/>
                  <a:gd name="T3" fmla="*/ 7 h 103"/>
                  <a:gd name="T4" fmla="*/ 43 w 141"/>
                  <a:gd name="T5" fmla="*/ 10 h 103"/>
                  <a:gd name="T6" fmla="*/ 52 w 141"/>
                  <a:gd name="T7" fmla="*/ 43 h 103"/>
                  <a:gd name="T8" fmla="*/ 73 w 141"/>
                  <a:gd name="T9" fmla="*/ 43 h 103"/>
                  <a:gd name="T10" fmla="*/ 103 w 141"/>
                  <a:gd name="T11" fmla="*/ 49 h 103"/>
                  <a:gd name="T12" fmla="*/ 105 w 141"/>
                  <a:gd name="T13" fmla="*/ 49 h 103"/>
                  <a:gd name="T14" fmla="*/ 131 w 141"/>
                  <a:gd name="T15" fmla="*/ 48 h 103"/>
                  <a:gd name="T16" fmla="*/ 138 w 141"/>
                  <a:gd name="T17" fmla="*/ 58 h 103"/>
                  <a:gd name="T18" fmla="*/ 135 w 141"/>
                  <a:gd name="T19" fmla="*/ 91 h 103"/>
                  <a:gd name="T20" fmla="*/ 120 w 141"/>
                  <a:gd name="T21" fmla="*/ 98 h 103"/>
                  <a:gd name="T22" fmla="*/ 109 w 141"/>
                  <a:gd name="T23" fmla="*/ 101 h 103"/>
                  <a:gd name="T24" fmla="*/ 34 w 141"/>
                  <a:gd name="T25" fmla="*/ 99 h 103"/>
                  <a:gd name="T26" fmla="*/ 22 w 141"/>
                  <a:gd name="T27" fmla="*/ 98 h 103"/>
                  <a:gd name="T28" fmla="*/ 5 w 141"/>
                  <a:gd name="T29" fmla="*/ 67 h 103"/>
                  <a:gd name="T30" fmla="*/ 8 w 141"/>
                  <a:gd name="T31" fmla="*/ 40 h 103"/>
                  <a:gd name="T32" fmla="*/ 8 w 141"/>
                  <a:gd name="T33" fmla="*/ 7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41" h="103">
                    <a:moveTo>
                      <a:pt x="8" y="7"/>
                    </a:moveTo>
                    <a:cubicBezTo>
                      <a:pt x="16" y="0"/>
                      <a:pt x="24" y="6"/>
                      <a:pt x="32" y="7"/>
                    </a:cubicBezTo>
                    <a:cubicBezTo>
                      <a:pt x="36" y="7"/>
                      <a:pt x="40" y="6"/>
                      <a:pt x="43" y="10"/>
                    </a:cubicBezTo>
                    <a:cubicBezTo>
                      <a:pt x="48" y="20"/>
                      <a:pt x="54" y="29"/>
                      <a:pt x="52" y="43"/>
                    </a:cubicBezTo>
                    <a:cubicBezTo>
                      <a:pt x="60" y="37"/>
                      <a:pt x="66" y="36"/>
                      <a:pt x="73" y="43"/>
                    </a:cubicBezTo>
                    <a:cubicBezTo>
                      <a:pt x="80" y="51"/>
                      <a:pt x="91" y="54"/>
                      <a:pt x="103" y="49"/>
                    </a:cubicBezTo>
                    <a:cubicBezTo>
                      <a:pt x="104" y="49"/>
                      <a:pt x="104" y="49"/>
                      <a:pt x="105" y="49"/>
                    </a:cubicBezTo>
                    <a:cubicBezTo>
                      <a:pt x="114" y="46"/>
                      <a:pt x="122" y="48"/>
                      <a:pt x="131" y="48"/>
                    </a:cubicBezTo>
                    <a:cubicBezTo>
                      <a:pt x="137" y="48"/>
                      <a:pt x="141" y="51"/>
                      <a:pt x="138" y="58"/>
                    </a:cubicBezTo>
                    <a:cubicBezTo>
                      <a:pt x="137" y="69"/>
                      <a:pt x="140" y="81"/>
                      <a:pt x="135" y="91"/>
                    </a:cubicBezTo>
                    <a:cubicBezTo>
                      <a:pt x="130" y="93"/>
                      <a:pt x="125" y="95"/>
                      <a:pt x="120" y="98"/>
                    </a:cubicBezTo>
                    <a:cubicBezTo>
                      <a:pt x="117" y="100"/>
                      <a:pt x="112" y="102"/>
                      <a:pt x="109" y="101"/>
                    </a:cubicBezTo>
                    <a:cubicBezTo>
                      <a:pt x="84" y="86"/>
                      <a:pt x="59" y="103"/>
                      <a:pt x="34" y="99"/>
                    </a:cubicBezTo>
                    <a:cubicBezTo>
                      <a:pt x="30" y="98"/>
                      <a:pt x="26" y="99"/>
                      <a:pt x="22" y="98"/>
                    </a:cubicBezTo>
                    <a:cubicBezTo>
                      <a:pt x="6" y="95"/>
                      <a:pt x="0" y="84"/>
                      <a:pt x="5" y="67"/>
                    </a:cubicBezTo>
                    <a:cubicBezTo>
                      <a:pt x="10" y="59"/>
                      <a:pt x="7" y="49"/>
                      <a:pt x="8" y="40"/>
                    </a:cubicBezTo>
                    <a:cubicBezTo>
                      <a:pt x="4" y="29"/>
                      <a:pt x="4" y="18"/>
                      <a:pt x="8" y="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97" name="Freeform 801"/>
              <p:cNvSpPr>
                <a:spLocks/>
              </p:cNvSpPr>
              <p:nvPr userDrawn="1"/>
            </p:nvSpPr>
            <p:spPr bwMode="auto">
              <a:xfrm>
                <a:off x="93" y="1142"/>
                <a:ext cx="142" cy="227"/>
              </a:xfrm>
              <a:custGeom>
                <a:avLst/>
                <a:gdLst>
                  <a:gd name="T0" fmla="*/ 12 w 96"/>
                  <a:gd name="T1" fmla="*/ 119 h 154"/>
                  <a:gd name="T2" fmla="*/ 2 w 96"/>
                  <a:gd name="T3" fmla="*/ 119 h 154"/>
                  <a:gd name="T4" fmla="*/ 6 w 96"/>
                  <a:gd name="T5" fmla="*/ 110 h 154"/>
                  <a:gd name="T6" fmla="*/ 7 w 96"/>
                  <a:gd name="T7" fmla="*/ 91 h 154"/>
                  <a:gd name="T8" fmla="*/ 22 w 96"/>
                  <a:gd name="T9" fmla="*/ 59 h 154"/>
                  <a:gd name="T10" fmla="*/ 30 w 96"/>
                  <a:gd name="T11" fmla="*/ 43 h 154"/>
                  <a:gd name="T12" fmla="*/ 45 w 96"/>
                  <a:gd name="T13" fmla="*/ 3 h 154"/>
                  <a:gd name="T14" fmla="*/ 55 w 96"/>
                  <a:gd name="T15" fmla="*/ 9 h 154"/>
                  <a:gd name="T16" fmla="*/ 88 w 96"/>
                  <a:gd name="T17" fmla="*/ 56 h 154"/>
                  <a:gd name="T18" fmla="*/ 86 w 96"/>
                  <a:gd name="T19" fmla="*/ 87 h 154"/>
                  <a:gd name="T20" fmla="*/ 48 w 96"/>
                  <a:gd name="T21" fmla="*/ 113 h 154"/>
                  <a:gd name="T22" fmla="*/ 43 w 96"/>
                  <a:gd name="T23" fmla="*/ 133 h 154"/>
                  <a:gd name="T24" fmla="*/ 43 w 96"/>
                  <a:gd name="T25" fmla="*/ 139 h 154"/>
                  <a:gd name="T26" fmla="*/ 39 w 96"/>
                  <a:gd name="T27" fmla="*/ 136 h 154"/>
                  <a:gd name="T28" fmla="*/ 24 w 96"/>
                  <a:gd name="T29" fmla="*/ 144 h 154"/>
                  <a:gd name="T30" fmla="*/ 17 w 96"/>
                  <a:gd name="T31" fmla="*/ 154 h 154"/>
                  <a:gd name="T32" fmla="*/ 11 w 96"/>
                  <a:gd name="T33" fmla="*/ 150 h 154"/>
                  <a:gd name="T34" fmla="*/ 17 w 96"/>
                  <a:gd name="T35" fmla="*/ 139 h 154"/>
                  <a:gd name="T36" fmla="*/ 21 w 96"/>
                  <a:gd name="T37" fmla="*/ 125 h 154"/>
                  <a:gd name="T38" fmla="*/ 12 w 96"/>
                  <a:gd name="T39" fmla="*/ 119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6" h="154">
                    <a:moveTo>
                      <a:pt x="12" y="119"/>
                    </a:moveTo>
                    <a:cubicBezTo>
                      <a:pt x="7" y="121"/>
                      <a:pt x="4" y="122"/>
                      <a:pt x="2" y="119"/>
                    </a:cubicBezTo>
                    <a:cubicBezTo>
                      <a:pt x="0" y="115"/>
                      <a:pt x="3" y="112"/>
                      <a:pt x="6" y="110"/>
                    </a:cubicBezTo>
                    <a:cubicBezTo>
                      <a:pt x="13" y="104"/>
                      <a:pt x="13" y="99"/>
                      <a:pt x="7" y="91"/>
                    </a:cubicBezTo>
                    <a:cubicBezTo>
                      <a:pt x="1" y="84"/>
                      <a:pt x="12" y="60"/>
                      <a:pt x="22" y="59"/>
                    </a:cubicBezTo>
                    <a:cubicBezTo>
                      <a:pt x="33" y="57"/>
                      <a:pt x="33" y="51"/>
                      <a:pt x="30" y="43"/>
                    </a:cubicBezTo>
                    <a:cubicBezTo>
                      <a:pt x="24" y="22"/>
                      <a:pt x="27" y="13"/>
                      <a:pt x="45" y="3"/>
                    </a:cubicBezTo>
                    <a:cubicBezTo>
                      <a:pt x="52" y="0"/>
                      <a:pt x="53" y="6"/>
                      <a:pt x="55" y="9"/>
                    </a:cubicBezTo>
                    <a:cubicBezTo>
                      <a:pt x="66" y="25"/>
                      <a:pt x="78" y="40"/>
                      <a:pt x="88" y="56"/>
                    </a:cubicBezTo>
                    <a:cubicBezTo>
                      <a:pt x="94" y="65"/>
                      <a:pt x="96" y="75"/>
                      <a:pt x="86" y="87"/>
                    </a:cubicBezTo>
                    <a:cubicBezTo>
                      <a:pt x="75" y="100"/>
                      <a:pt x="60" y="103"/>
                      <a:pt x="48" y="113"/>
                    </a:cubicBezTo>
                    <a:cubicBezTo>
                      <a:pt x="41" y="120"/>
                      <a:pt x="37" y="124"/>
                      <a:pt x="43" y="133"/>
                    </a:cubicBezTo>
                    <a:cubicBezTo>
                      <a:pt x="45" y="135"/>
                      <a:pt x="46" y="137"/>
                      <a:pt x="43" y="139"/>
                    </a:cubicBezTo>
                    <a:cubicBezTo>
                      <a:pt x="40" y="142"/>
                      <a:pt x="40" y="137"/>
                      <a:pt x="39" y="136"/>
                    </a:cubicBezTo>
                    <a:cubicBezTo>
                      <a:pt x="29" y="130"/>
                      <a:pt x="28" y="139"/>
                      <a:pt x="24" y="144"/>
                    </a:cubicBezTo>
                    <a:cubicBezTo>
                      <a:pt x="21" y="148"/>
                      <a:pt x="23" y="154"/>
                      <a:pt x="17" y="154"/>
                    </a:cubicBezTo>
                    <a:cubicBezTo>
                      <a:pt x="14" y="154"/>
                      <a:pt x="12" y="152"/>
                      <a:pt x="11" y="150"/>
                    </a:cubicBezTo>
                    <a:cubicBezTo>
                      <a:pt x="9" y="144"/>
                      <a:pt x="13" y="141"/>
                      <a:pt x="17" y="139"/>
                    </a:cubicBezTo>
                    <a:cubicBezTo>
                      <a:pt x="23" y="136"/>
                      <a:pt x="23" y="130"/>
                      <a:pt x="21" y="125"/>
                    </a:cubicBezTo>
                    <a:cubicBezTo>
                      <a:pt x="19" y="120"/>
                      <a:pt x="15" y="119"/>
                      <a:pt x="12" y="119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98" name="Freeform 802"/>
              <p:cNvSpPr>
                <a:spLocks/>
              </p:cNvSpPr>
              <p:nvPr userDrawn="1"/>
            </p:nvSpPr>
            <p:spPr bwMode="auto">
              <a:xfrm>
                <a:off x="94" y="2599"/>
                <a:ext cx="155" cy="336"/>
              </a:xfrm>
              <a:custGeom>
                <a:avLst/>
                <a:gdLst>
                  <a:gd name="T0" fmla="*/ 95 w 105"/>
                  <a:gd name="T1" fmla="*/ 223 h 228"/>
                  <a:gd name="T2" fmla="*/ 75 w 105"/>
                  <a:gd name="T3" fmla="*/ 202 h 228"/>
                  <a:gd name="T4" fmla="*/ 74 w 105"/>
                  <a:gd name="T5" fmla="*/ 193 h 228"/>
                  <a:gd name="T6" fmla="*/ 75 w 105"/>
                  <a:gd name="T7" fmla="*/ 184 h 228"/>
                  <a:gd name="T8" fmla="*/ 60 w 105"/>
                  <a:gd name="T9" fmla="*/ 183 h 228"/>
                  <a:gd name="T10" fmla="*/ 62 w 105"/>
                  <a:gd name="T11" fmla="*/ 192 h 228"/>
                  <a:gd name="T12" fmla="*/ 70 w 105"/>
                  <a:gd name="T13" fmla="*/ 206 h 228"/>
                  <a:gd name="T14" fmla="*/ 27 w 105"/>
                  <a:gd name="T15" fmla="*/ 219 h 228"/>
                  <a:gd name="T16" fmla="*/ 33 w 105"/>
                  <a:gd name="T17" fmla="*/ 211 h 228"/>
                  <a:gd name="T18" fmla="*/ 50 w 105"/>
                  <a:gd name="T19" fmla="*/ 209 h 228"/>
                  <a:gd name="T20" fmla="*/ 49 w 105"/>
                  <a:gd name="T21" fmla="*/ 193 h 228"/>
                  <a:gd name="T22" fmla="*/ 42 w 105"/>
                  <a:gd name="T23" fmla="*/ 167 h 228"/>
                  <a:gd name="T24" fmla="*/ 53 w 105"/>
                  <a:gd name="T25" fmla="*/ 170 h 228"/>
                  <a:gd name="T26" fmla="*/ 57 w 105"/>
                  <a:gd name="T27" fmla="*/ 148 h 228"/>
                  <a:gd name="T28" fmla="*/ 59 w 105"/>
                  <a:gd name="T29" fmla="*/ 143 h 228"/>
                  <a:gd name="T30" fmla="*/ 51 w 105"/>
                  <a:gd name="T31" fmla="*/ 94 h 228"/>
                  <a:gd name="T32" fmla="*/ 29 w 105"/>
                  <a:gd name="T33" fmla="*/ 64 h 228"/>
                  <a:gd name="T34" fmla="*/ 15 w 105"/>
                  <a:gd name="T35" fmla="*/ 70 h 228"/>
                  <a:gd name="T36" fmla="*/ 6 w 105"/>
                  <a:gd name="T37" fmla="*/ 87 h 228"/>
                  <a:gd name="T38" fmla="*/ 3 w 105"/>
                  <a:gd name="T39" fmla="*/ 81 h 228"/>
                  <a:gd name="T40" fmla="*/ 35 w 105"/>
                  <a:gd name="T41" fmla="*/ 51 h 228"/>
                  <a:gd name="T42" fmla="*/ 43 w 105"/>
                  <a:gd name="T43" fmla="*/ 37 h 228"/>
                  <a:gd name="T44" fmla="*/ 47 w 105"/>
                  <a:gd name="T45" fmla="*/ 0 h 228"/>
                  <a:gd name="T46" fmla="*/ 47 w 105"/>
                  <a:gd name="T47" fmla="*/ 23 h 228"/>
                  <a:gd name="T48" fmla="*/ 61 w 105"/>
                  <a:gd name="T49" fmla="*/ 45 h 228"/>
                  <a:gd name="T50" fmla="*/ 69 w 105"/>
                  <a:gd name="T51" fmla="*/ 51 h 228"/>
                  <a:gd name="T52" fmla="*/ 92 w 105"/>
                  <a:gd name="T53" fmla="*/ 64 h 228"/>
                  <a:gd name="T54" fmla="*/ 53 w 105"/>
                  <a:gd name="T55" fmla="*/ 95 h 228"/>
                  <a:gd name="T56" fmla="*/ 74 w 105"/>
                  <a:gd name="T57" fmla="*/ 146 h 228"/>
                  <a:gd name="T58" fmla="*/ 84 w 105"/>
                  <a:gd name="T59" fmla="*/ 164 h 228"/>
                  <a:gd name="T60" fmla="*/ 100 w 105"/>
                  <a:gd name="T61" fmla="*/ 217 h 228"/>
                  <a:gd name="T62" fmla="*/ 104 w 105"/>
                  <a:gd name="T63" fmla="*/ 222 h 228"/>
                  <a:gd name="T64" fmla="*/ 100 w 105"/>
                  <a:gd name="T65" fmla="*/ 223 h 228"/>
                  <a:gd name="T66" fmla="*/ 95 w 105"/>
                  <a:gd name="T67" fmla="*/ 223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05" h="228">
                    <a:moveTo>
                      <a:pt x="95" y="223"/>
                    </a:moveTo>
                    <a:cubicBezTo>
                      <a:pt x="86" y="218"/>
                      <a:pt x="86" y="205"/>
                      <a:pt x="75" y="202"/>
                    </a:cubicBezTo>
                    <a:cubicBezTo>
                      <a:pt x="66" y="200"/>
                      <a:pt x="73" y="196"/>
                      <a:pt x="74" y="193"/>
                    </a:cubicBezTo>
                    <a:cubicBezTo>
                      <a:pt x="76" y="190"/>
                      <a:pt x="80" y="185"/>
                      <a:pt x="75" y="184"/>
                    </a:cubicBezTo>
                    <a:cubicBezTo>
                      <a:pt x="70" y="183"/>
                      <a:pt x="65" y="179"/>
                      <a:pt x="60" y="183"/>
                    </a:cubicBezTo>
                    <a:cubicBezTo>
                      <a:pt x="57" y="186"/>
                      <a:pt x="59" y="190"/>
                      <a:pt x="62" y="192"/>
                    </a:cubicBezTo>
                    <a:cubicBezTo>
                      <a:pt x="67" y="196"/>
                      <a:pt x="71" y="199"/>
                      <a:pt x="70" y="206"/>
                    </a:cubicBezTo>
                    <a:cubicBezTo>
                      <a:pt x="58" y="225"/>
                      <a:pt x="46" y="228"/>
                      <a:pt x="27" y="219"/>
                    </a:cubicBezTo>
                    <a:cubicBezTo>
                      <a:pt x="23" y="212"/>
                      <a:pt x="31" y="213"/>
                      <a:pt x="33" y="211"/>
                    </a:cubicBezTo>
                    <a:cubicBezTo>
                      <a:pt x="39" y="214"/>
                      <a:pt x="45" y="214"/>
                      <a:pt x="50" y="209"/>
                    </a:cubicBezTo>
                    <a:cubicBezTo>
                      <a:pt x="56" y="203"/>
                      <a:pt x="52" y="198"/>
                      <a:pt x="49" y="193"/>
                    </a:cubicBezTo>
                    <a:cubicBezTo>
                      <a:pt x="45" y="185"/>
                      <a:pt x="50" y="174"/>
                      <a:pt x="42" y="167"/>
                    </a:cubicBezTo>
                    <a:cubicBezTo>
                      <a:pt x="45" y="168"/>
                      <a:pt x="49" y="169"/>
                      <a:pt x="53" y="170"/>
                    </a:cubicBezTo>
                    <a:cubicBezTo>
                      <a:pt x="52" y="162"/>
                      <a:pt x="51" y="154"/>
                      <a:pt x="57" y="148"/>
                    </a:cubicBezTo>
                    <a:cubicBezTo>
                      <a:pt x="58" y="147"/>
                      <a:pt x="59" y="144"/>
                      <a:pt x="59" y="143"/>
                    </a:cubicBezTo>
                    <a:cubicBezTo>
                      <a:pt x="45" y="129"/>
                      <a:pt x="53" y="111"/>
                      <a:pt x="51" y="94"/>
                    </a:cubicBezTo>
                    <a:cubicBezTo>
                      <a:pt x="48" y="80"/>
                      <a:pt x="36" y="75"/>
                      <a:pt x="29" y="64"/>
                    </a:cubicBezTo>
                    <a:cubicBezTo>
                      <a:pt x="26" y="60"/>
                      <a:pt x="18" y="63"/>
                      <a:pt x="15" y="70"/>
                    </a:cubicBezTo>
                    <a:cubicBezTo>
                      <a:pt x="13" y="76"/>
                      <a:pt x="10" y="82"/>
                      <a:pt x="6" y="87"/>
                    </a:cubicBezTo>
                    <a:cubicBezTo>
                      <a:pt x="0" y="87"/>
                      <a:pt x="2" y="83"/>
                      <a:pt x="3" y="81"/>
                    </a:cubicBezTo>
                    <a:cubicBezTo>
                      <a:pt x="9" y="65"/>
                      <a:pt x="16" y="51"/>
                      <a:pt x="35" y="51"/>
                    </a:cubicBezTo>
                    <a:cubicBezTo>
                      <a:pt x="43" y="51"/>
                      <a:pt x="46" y="45"/>
                      <a:pt x="43" y="37"/>
                    </a:cubicBezTo>
                    <a:cubicBezTo>
                      <a:pt x="39" y="25"/>
                      <a:pt x="41" y="14"/>
                      <a:pt x="47" y="0"/>
                    </a:cubicBezTo>
                    <a:cubicBezTo>
                      <a:pt x="47" y="9"/>
                      <a:pt x="46" y="16"/>
                      <a:pt x="47" y="23"/>
                    </a:cubicBezTo>
                    <a:cubicBezTo>
                      <a:pt x="47" y="34"/>
                      <a:pt x="48" y="44"/>
                      <a:pt x="61" y="45"/>
                    </a:cubicBezTo>
                    <a:cubicBezTo>
                      <a:pt x="65" y="45"/>
                      <a:pt x="68" y="48"/>
                      <a:pt x="69" y="51"/>
                    </a:cubicBezTo>
                    <a:cubicBezTo>
                      <a:pt x="72" y="61"/>
                      <a:pt x="80" y="63"/>
                      <a:pt x="92" y="64"/>
                    </a:cubicBezTo>
                    <a:cubicBezTo>
                      <a:pt x="75" y="67"/>
                      <a:pt x="55" y="85"/>
                      <a:pt x="53" y="95"/>
                    </a:cubicBezTo>
                    <a:cubicBezTo>
                      <a:pt x="49" y="121"/>
                      <a:pt x="55" y="134"/>
                      <a:pt x="74" y="146"/>
                    </a:cubicBezTo>
                    <a:cubicBezTo>
                      <a:pt x="80" y="150"/>
                      <a:pt x="82" y="156"/>
                      <a:pt x="84" y="164"/>
                    </a:cubicBezTo>
                    <a:cubicBezTo>
                      <a:pt x="89" y="182"/>
                      <a:pt x="77" y="206"/>
                      <a:pt x="100" y="217"/>
                    </a:cubicBezTo>
                    <a:cubicBezTo>
                      <a:pt x="103" y="218"/>
                      <a:pt x="105" y="220"/>
                      <a:pt x="104" y="222"/>
                    </a:cubicBezTo>
                    <a:cubicBezTo>
                      <a:pt x="103" y="224"/>
                      <a:pt x="102" y="224"/>
                      <a:pt x="100" y="223"/>
                    </a:cubicBezTo>
                    <a:cubicBezTo>
                      <a:pt x="99" y="223"/>
                      <a:pt x="97" y="223"/>
                      <a:pt x="95" y="223"/>
                    </a:cubicBezTo>
                    <a:close/>
                  </a:path>
                </a:pathLst>
              </a:custGeom>
              <a:solidFill>
                <a:srgbClr val="2651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99" name="Freeform 803"/>
              <p:cNvSpPr>
                <a:spLocks/>
              </p:cNvSpPr>
              <p:nvPr userDrawn="1"/>
            </p:nvSpPr>
            <p:spPr bwMode="auto">
              <a:xfrm>
                <a:off x="410" y="2225"/>
                <a:ext cx="142" cy="129"/>
              </a:xfrm>
              <a:custGeom>
                <a:avLst/>
                <a:gdLst>
                  <a:gd name="T0" fmla="*/ 0 w 96"/>
                  <a:gd name="T1" fmla="*/ 85 h 87"/>
                  <a:gd name="T2" fmla="*/ 29 w 96"/>
                  <a:gd name="T3" fmla="*/ 58 h 87"/>
                  <a:gd name="T4" fmla="*/ 34 w 96"/>
                  <a:gd name="T5" fmla="*/ 36 h 87"/>
                  <a:gd name="T6" fmla="*/ 59 w 96"/>
                  <a:gd name="T7" fmla="*/ 0 h 87"/>
                  <a:gd name="T8" fmla="*/ 86 w 96"/>
                  <a:gd name="T9" fmla="*/ 3 h 87"/>
                  <a:gd name="T10" fmla="*/ 94 w 96"/>
                  <a:gd name="T11" fmla="*/ 6 h 87"/>
                  <a:gd name="T12" fmla="*/ 91 w 96"/>
                  <a:gd name="T13" fmla="*/ 13 h 87"/>
                  <a:gd name="T14" fmla="*/ 26 w 96"/>
                  <a:gd name="T15" fmla="*/ 79 h 87"/>
                  <a:gd name="T16" fmla="*/ 0 w 96"/>
                  <a:gd name="T17" fmla="*/ 85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6" h="87">
                    <a:moveTo>
                      <a:pt x="0" y="85"/>
                    </a:moveTo>
                    <a:cubicBezTo>
                      <a:pt x="10" y="75"/>
                      <a:pt x="20" y="68"/>
                      <a:pt x="29" y="58"/>
                    </a:cubicBezTo>
                    <a:cubicBezTo>
                      <a:pt x="35" y="51"/>
                      <a:pt x="38" y="46"/>
                      <a:pt x="34" y="36"/>
                    </a:cubicBezTo>
                    <a:cubicBezTo>
                      <a:pt x="26" y="18"/>
                      <a:pt x="39" y="2"/>
                      <a:pt x="59" y="0"/>
                    </a:cubicBezTo>
                    <a:cubicBezTo>
                      <a:pt x="69" y="0"/>
                      <a:pt x="77" y="3"/>
                      <a:pt x="86" y="3"/>
                    </a:cubicBezTo>
                    <a:cubicBezTo>
                      <a:pt x="89" y="2"/>
                      <a:pt x="93" y="3"/>
                      <a:pt x="94" y="6"/>
                    </a:cubicBezTo>
                    <a:cubicBezTo>
                      <a:pt x="96" y="9"/>
                      <a:pt x="92" y="11"/>
                      <a:pt x="91" y="13"/>
                    </a:cubicBezTo>
                    <a:cubicBezTo>
                      <a:pt x="69" y="35"/>
                      <a:pt x="47" y="57"/>
                      <a:pt x="26" y="79"/>
                    </a:cubicBezTo>
                    <a:cubicBezTo>
                      <a:pt x="18" y="87"/>
                      <a:pt x="9" y="81"/>
                      <a:pt x="0" y="85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00" name="Freeform 804"/>
              <p:cNvSpPr>
                <a:spLocks/>
              </p:cNvSpPr>
              <p:nvPr userDrawn="1"/>
            </p:nvSpPr>
            <p:spPr bwMode="auto">
              <a:xfrm>
                <a:off x="500" y="1948"/>
                <a:ext cx="155" cy="158"/>
              </a:xfrm>
              <a:custGeom>
                <a:avLst/>
                <a:gdLst>
                  <a:gd name="T0" fmla="*/ 32 w 105"/>
                  <a:gd name="T1" fmla="*/ 4 h 107"/>
                  <a:gd name="T2" fmla="*/ 44 w 105"/>
                  <a:gd name="T3" fmla="*/ 34 h 107"/>
                  <a:gd name="T4" fmla="*/ 53 w 105"/>
                  <a:gd name="T5" fmla="*/ 37 h 107"/>
                  <a:gd name="T6" fmla="*/ 86 w 105"/>
                  <a:gd name="T7" fmla="*/ 1 h 107"/>
                  <a:gd name="T8" fmla="*/ 89 w 105"/>
                  <a:gd name="T9" fmla="*/ 4 h 107"/>
                  <a:gd name="T10" fmla="*/ 85 w 105"/>
                  <a:gd name="T11" fmla="*/ 20 h 107"/>
                  <a:gd name="T12" fmla="*/ 103 w 105"/>
                  <a:gd name="T13" fmla="*/ 52 h 107"/>
                  <a:gd name="T14" fmla="*/ 103 w 105"/>
                  <a:gd name="T15" fmla="*/ 57 h 107"/>
                  <a:gd name="T16" fmla="*/ 89 w 105"/>
                  <a:gd name="T17" fmla="*/ 73 h 107"/>
                  <a:gd name="T18" fmla="*/ 66 w 105"/>
                  <a:gd name="T19" fmla="*/ 93 h 107"/>
                  <a:gd name="T20" fmla="*/ 51 w 105"/>
                  <a:gd name="T21" fmla="*/ 107 h 107"/>
                  <a:gd name="T22" fmla="*/ 41 w 105"/>
                  <a:gd name="T23" fmla="*/ 83 h 107"/>
                  <a:gd name="T24" fmla="*/ 17 w 105"/>
                  <a:gd name="T25" fmla="*/ 79 h 107"/>
                  <a:gd name="T26" fmla="*/ 6 w 105"/>
                  <a:gd name="T27" fmla="*/ 76 h 107"/>
                  <a:gd name="T28" fmla="*/ 9 w 105"/>
                  <a:gd name="T29" fmla="*/ 67 h 107"/>
                  <a:gd name="T30" fmla="*/ 31 w 105"/>
                  <a:gd name="T31" fmla="*/ 37 h 107"/>
                  <a:gd name="T32" fmla="*/ 27 w 105"/>
                  <a:gd name="T33" fmla="*/ 7 h 107"/>
                  <a:gd name="T34" fmla="*/ 32 w 105"/>
                  <a:gd name="T35" fmla="*/ 4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5" h="107">
                    <a:moveTo>
                      <a:pt x="32" y="4"/>
                    </a:moveTo>
                    <a:cubicBezTo>
                      <a:pt x="36" y="14"/>
                      <a:pt x="41" y="24"/>
                      <a:pt x="44" y="34"/>
                    </a:cubicBezTo>
                    <a:cubicBezTo>
                      <a:pt x="46" y="40"/>
                      <a:pt x="49" y="38"/>
                      <a:pt x="53" y="37"/>
                    </a:cubicBezTo>
                    <a:cubicBezTo>
                      <a:pt x="73" y="33"/>
                      <a:pt x="79" y="17"/>
                      <a:pt x="86" y="1"/>
                    </a:cubicBezTo>
                    <a:cubicBezTo>
                      <a:pt x="89" y="0"/>
                      <a:pt x="90" y="1"/>
                      <a:pt x="89" y="4"/>
                    </a:cubicBezTo>
                    <a:cubicBezTo>
                      <a:pt x="88" y="9"/>
                      <a:pt x="87" y="15"/>
                      <a:pt x="85" y="20"/>
                    </a:cubicBezTo>
                    <a:cubicBezTo>
                      <a:pt x="76" y="42"/>
                      <a:pt x="80" y="49"/>
                      <a:pt x="103" y="52"/>
                    </a:cubicBezTo>
                    <a:cubicBezTo>
                      <a:pt x="105" y="54"/>
                      <a:pt x="105" y="56"/>
                      <a:pt x="103" y="57"/>
                    </a:cubicBezTo>
                    <a:cubicBezTo>
                      <a:pt x="95" y="59"/>
                      <a:pt x="92" y="66"/>
                      <a:pt x="89" y="73"/>
                    </a:cubicBezTo>
                    <a:cubicBezTo>
                      <a:pt x="86" y="85"/>
                      <a:pt x="79" y="93"/>
                      <a:pt x="66" y="93"/>
                    </a:cubicBezTo>
                    <a:cubicBezTo>
                      <a:pt x="57" y="93"/>
                      <a:pt x="56" y="101"/>
                      <a:pt x="51" y="107"/>
                    </a:cubicBezTo>
                    <a:cubicBezTo>
                      <a:pt x="50" y="97"/>
                      <a:pt x="48" y="89"/>
                      <a:pt x="41" y="83"/>
                    </a:cubicBezTo>
                    <a:cubicBezTo>
                      <a:pt x="33" y="77"/>
                      <a:pt x="25" y="78"/>
                      <a:pt x="17" y="79"/>
                    </a:cubicBezTo>
                    <a:cubicBezTo>
                      <a:pt x="13" y="79"/>
                      <a:pt x="9" y="79"/>
                      <a:pt x="6" y="76"/>
                    </a:cubicBezTo>
                    <a:cubicBezTo>
                      <a:pt x="0" y="70"/>
                      <a:pt x="4" y="68"/>
                      <a:pt x="9" y="67"/>
                    </a:cubicBezTo>
                    <a:cubicBezTo>
                      <a:pt x="29" y="64"/>
                      <a:pt x="34" y="57"/>
                      <a:pt x="31" y="37"/>
                    </a:cubicBezTo>
                    <a:cubicBezTo>
                      <a:pt x="29" y="27"/>
                      <a:pt x="25" y="18"/>
                      <a:pt x="27" y="7"/>
                    </a:cubicBezTo>
                    <a:cubicBezTo>
                      <a:pt x="28" y="5"/>
                      <a:pt x="29" y="3"/>
                      <a:pt x="32" y="4"/>
                    </a:cubicBezTo>
                    <a:close/>
                  </a:path>
                </a:pathLst>
              </a:custGeom>
              <a:solidFill>
                <a:srgbClr val="1E49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01" name="Freeform 805"/>
              <p:cNvSpPr>
                <a:spLocks/>
              </p:cNvSpPr>
              <p:nvPr userDrawn="1"/>
            </p:nvSpPr>
            <p:spPr bwMode="auto">
              <a:xfrm>
                <a:off x="319" y="1664"/>
                <a:ext cx="155" cy="194"/>
              </a:xfrm>
              <a:custGeom>
                <a:avLst/>
                <a:gdLst>
                  <a:gd name="T0" fmla="*/ 105 w 105"/>
                  <a:gd name="T1" fmla="*/ 51 h 131"/>
                  <a:gd name="T2" fmla="*/ 82 w 105"/>
                  <a:gd name="T3" fmla="*/ 59 h 131"/>
                  <a:gd name="T4" fmla="*/ 73 w 105"/>
                  <a:gd name="T5" fmla="*/ 65 h 131"/>
                  <a:gd name="T6" fmla="*/ 59 w 105"/>
                  <a:gd name="T7" fmla="*/ 77 h 131"/>
                  <a:gd name="T8" fmla="*/ 70 w 105"/>
                  <a:gd name="T9" fmla="*/ 94 h 131"/>
                  <a:gd name="T10" fmla="*/ 78 w 105"/>
                  <a:gd name="T11" fmla="*/ 100 h 131"/>
                  <a:gd name="T12" fmla="*/ 68 w 105"/>
                  <a:gd name="T13" fmla="*/ 105 h 131"/>
                  <a:gd name="T14" fmla="*/ 37 w 105"/>
                  <a:gd name="T15" fmla="*/ 100 h 131"/>
                  <a:gd name="T16" fmla="*/ 12 w 105"/>
                  <a:gd name="T17" fmla="*/ 124 h 131"/>
                  <a:gd name="T18" fmla="*/ 7 w 105"/>
                  <a:gd name="T19" fmla="*/ 131 h 131"/>
                  <a:gd name="T20" fmla="*/ 2 w 105"/>
                  <a:gd name="T21" fmla="*/ 126 h 131"/>
                  <a:gd name="T22" fmla="*/ 30 w 105"/>
                  <a:gd name="T23" fmla="*/ 92 h 131"/>
                  <a:gd name="T24" fmla="*/ 46 w 105"/>
                  <a:gd name="T25" fmla="*/ 53 h 131"/>
                  <a:gd name="T26" fmla="*/ 33 w 105"/>
                  <a:gd name="T27" fmla="*/ 47 h 131"/>
                  <a:gd name="T28" fmla="*/ 8 w 105"/>
                  <a:gd name="T29" fmla="*/ 45 h 131"/>
                  <a:gd name="T30" fmla="*/ 14 w 105"/>
                  <a:gd name="T31" fmla="*/ 39 h 131"/>
                  <a:gd name="T32" fmla="*/ 32 w 105"/>
                  <a:gd name="T33" fmla="*/ 39 h 131"/>
                  <a:gd name="T34" fmla="*/ 44 w 105"/>
                  <a:gd name="T35" fmla="*/ 30 h 131"/>
                  <a:gd name="T36" fmla="*/ 56 w 105"/>
                  <a:gd name="T37" fmla="*/ 19 h 131"/>
                  <a:gd name="T38" fmla="*/ 77 w 105"/>
                  <a:gd name="T39" fmla="*/ 0 h 131"/>
                  <a:gd name="T40" fmla="*/ 105 w 105"/>
                  <a:gd name="T41" fmla="*/ 51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5" h="131">
                    <a:moveTo>
                      <a:pt x="105" y="51"/>
                    </a:moveTo>
                    <a:cubicBezTo>
                      <a:pt x="97" y="51"/>
                      <a:pt x="88" y="49"/>
                      <a:pt x="82" y="59"/>
                    </a:cubicBezTo>
                    <a:cubicBezTo>
                      <a:pt x="81" y="62"/>
                      <a:pt x="76" y="65"/>
                      <a:pt x="73" y="65"/>
                    </a:cubicBezTo>
                    <a:cubicBezTo>
                      <a:pt x="65" y="66"/>
                      <a:pt x="59" y="69"/>
                      <a:pt x="59" y="77"/>
                    </a:cubicBezTo>
                    <a:cubicBezTo>
                      <a:pt x="58" y="85"/>
                      <a:pt x="62" y="91"/>
                      <a:pt x="70" y="94"/>
                    </a:cubicBezTo>
                    <a:cubicBezTo>
                      <a:pt x="73" y="96"/>
                      <a:pt x="75" y="98"/>
                      <a:pt x="78" y="100"/>
                    </a:cubicBezTo>
                    <a:cubicBezTo>
                      <a:pt x="77" y="107"/>
                      <a:pt x="72" y="105"/>
                      <a:pt x="68" y="105"/>
                    </a:cubicBezTo>
                    <a:cubicBezTo>
                      <a:pt x="58" y="102"/>
                      <a:pt x="51" y="89"/>
                      <a:pt x="37" y="100"/>
                    </a:cubicBezTo>
                    <a:cubicBezTo>
                      <a:pt x="27" y="107"/>
                      <a:pt x="16" y="111"/>
                      <a:pt x="12" y="124"/>
                    </a:cubicBezTo>
                    <a:cubicBezTo>
                      <a:pt x="11" y="127"/>
                      <a:pt x="10" y="129"/>
                      <a:pt x="7" y="131"/>
                    </a:cubicBezTo>
                    <a:cubicBezTo>
                      <a:pt x="4" y="130"/>
                      <a:pt x="0" y="131"/>
                      <a:pt x="2" y="126"/>
                    </a:cubicBezTo>
                    <a:cubicBezTo>
                      <a:pt x="4" y="109"/>
                      <a:pt x="13" y="97"/>
                      <a:pt x="30" y="92"/>
                    </a:cubicBezTo>
                    <a:cubicBezTo>
                      <a:pt x="45" y="86"/>
                      <a:pt x="53" y="68"/>
                      <a:pt x="46" y="53"/>
                    </a:cubicBezTo>
                    <a:cubicBezTo>
                      <a:pt x="44" y="48"/>
                      <a:pt x="42" y="43"/>
                      <a:pt x="33" y="47"/>
                    </a:cubicBezTo>
                    <a:cubicBezTo>
                      <a:pt x="26" y="50"/>
                      <a:pt x="16" y="50"/>
                      <a:pt x="8" y="45"/>
                    </a:cubicBezTo>
                    <a:cubicBezTo>
                      <a:pt x="7" y="40"/>
                      <a:pt x="9" y="37"/>
                      <a:pt x="14" y="39"/>
                    </a:cubicBezTo>
                    <a:cubicBezTo>
                      <a:pt x="20" y="39"/>
                      <a:pt x="26" y="38"/>
                      <a:pt x="32" y="39"/>
                    </a:cubicBezTo>
                    <a:cubicBezTo>
                      <a:pt x="38" y="39"/>
                      <a:pt x="43" y="38"/>
                      <a:pt x="44" y="30"/>
                    </a:cubicBezTo>
                    <a:cubicBezTo>
                      <a:pt x="45" y="25"/>
                      <a:pt x="51" y="22"/>
                      <a:pt x="56" y="19"/>
                    </a:cubicBezTo>
                    <a:cubicBezTo>
                      <a:pt x="70" y="11"/>
                      <a:pt x="70" y="11"/>
                      <a:pt x="77" y="0"/>
                    </a:cubicBezTo>
                    <a:cubicBezTo>
                      <a:pt x="77" y="21"/>
                      <a:pt x="89" y="38"/>
                      <a:pt x="105" y="51"/>
                    </a:cubicBezTo>
                    <a:close/>
                  </a:path>
                </a:pathLst>
              </a:custGeom>
              <a:solidFill>
                <a:srgbClr val="2347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02" name="Freeform 806"/>
              <p:cNvSpPr>
                <a:spLocks/>
              </p:cNvSpPr>
              <p:nvPr userDrawn="1"/>
            </p:nvSpPr>
            <p:spPr bwMode="auto">
              <a:xfrm>
                <a:off x="561" y="2075"/>
                <a:ext cx="134" cy="144"/>
              </a:xfrm>
              <a:custGeom>
                <a:avLst/>
                <a:gdLst>
                  <a:gd name="T0" fmla="*/ 91 w 91"/>
                  <a:gd name="T1" fmla="*/ 1 h 98"/>
                  <a:gd name="T2" fmla="*/ 11 w 91"/>
                  <a:gd name="T3" fmla="*/ 92 h 98"/>
                  <a:gd name="T4" fmla="*/ 3 w 91"/>
                  <a:gd name="T5" fmla="*/ 96 h 98"/>
                  <a:gd name="T6" fmla="*/ 0 w 91"/>
                  <a:gd name="T7" fmla="*/ 88 h 98"/>
                  <a:gd name="T8" fmla="*/ 14 w 91"/>
                  <a:gd name="T9" fmla="*/ 59 h 98"/>
                  <a:gd name="T10" fmla="*/ 21 w 91"/>
                  <a:gd name="T11" fmla="*/ 44 h 98"/>
                  <a:gd name="T12" fmla="*/ 23 w 91"/>
                  <a:gd name="T13" fmla="*/ 33 h 98"/>
                  <a:gd name="T14" fmla="*/ 37 w 91"/>
                  <a:gd name="T15" fmla="*/ 36 h 98"/>
                  <a:gd name="T16" fmla="*/ 49 w 91"/>
                  <a:gd name="T17" fmla="*/ 35 h 98"/>
                  <a:gd name="T18" fmla="*/ 79 w 91"/>
                  <a:gd name="T19" fmla="*/ 4 h 98"/>
                  <a:gd name="T20" fmla="*/ 91 w 91"/>
                  <a:gd name="T21" fmla="*/ 1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1" h="98">
                    <a:moveTo>
                      <a:pt x="91" y="1"/>
                    </a:moveTo>
                    <a:cubicBezTo>
                      <a:pt x="70" y="36"/>
                      <a:pt x="39" y="62"/>
                      <a:pt x="11" y="92"/>
                    </a:cubicBezTo>
                    <a:cubicBezTo>
                      <a:pt x="9" y="94"/>
                      <a:pt x="7" y="98"/>
                      <a:pt x="3" y="96"/>
                    </a:cubicBezTo>
                    <a:cubicBezTo>
                      <a:pt x="0" y="94"/>
                      <a:pt x="1" y="91"/>
                      <a:pt x="0" y="88"/>
                    </a:cubicBezTo>
                    <a:cubicBezTo>
                      <a:pt x="0" y="76"/>
                      <a:pt x="0" y="64"/>
                      <a:pt x="14" y="59"/>
                    </a:cubicBezTo>
                    <a:cubicBezTo>
                      <a:pt x="20" y="57"/>
                      <a:pt x="22" y="51"/>
                      <a:pt x="21" y="44"/>
                    </a:cubicBezTo>
                    <a:cubicBezTo>
                      <a:pt x="20" y="40"/>
                      <a:pt x="17" y="35"/>
                      <a:pt x="23" y="33"/>
                    </a:cubicBezTo>
                    <a:cubicBezTo>
                      <a:pt x="28" y="31"/>
                      <a:pt x="34" y="31"/>
                      <a:pt x="37" y="36"/>
                    </a:cubicBezTo>
                    <a:cubicBezTo>
                      <a:pt x="42" y="43"/>
                      <a:pt x="45" y="39"/>
                      <a:pt x="49" y="35"/>
                    </a:cubicBezTo>
                    <a:cubicBezTo>
                      <a:pt x="58" y="24"/>
                      <a:pt x="74" y="20"/>
                      <a:pt x="79" y="4"/>
                    </a:cubicBezTo>
                    <a:cubicBezTo>
                      <a:pt x="80" y="1"/>
                      <a:pt x="86" y="0"/>
                      <a:pt x="91" y="1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03" name="Freeform 807"/>
              <p:cNvSpPr>
                <a:spLocks/>
              </p:cNvSpPr>
              <p:nvPr userDrawn="1"/>
            </p:nvSpPr>
            <p:spPr bwMode="auto">
              <a:xfrm>
                <a:off x="66" y="2280"/>
                <a:ext cx="114" cy="115"/>
              </a:xfrm>
              <a:custGeom>
                <a:avLst/>
                <a:gdLst>
                  <a:gd name="T0" fmla="*/ 8 w 77"/>
                  <a:gd name="T1" fmla="*/ 7 h 78"/>
                  <a:gd name="T2" fmla="*/ 34 w 77"/>
                  <a:gd name="T3" fmla="*/ 10 h 78"/>
                  <a:gd name="T4" fmla="*/ 73 w 77"/>
                  <a:gd name="T5" fmla="*/ 41 h 78"/>
                  <a:gd name="T6" fmla="*/ 77 w 77"/>
                  <a:gd name="T7" fmla="*/ 59 h 78"/>
                  <a:gd name="T8" fmla="*/ 5 w 77"/>
                  <a:gd name="T9" fmla="*/ 78 h 78"/>
                  <a:gd name="T10" fmla="*/ 1 w 77"/>
                  <a:gd name="T11" fmla="*/ 74 h 78"/>
                  <a:gd name="T12" fmla="*/ 2 w 77"/>
                  <a:gd name="T13" fmla="*/ 72 h 78"/>
                  <a:gd name="T14" fmla="*/ 18 w 77"/>
                  <a:gd name="T15" fmla="*/ 52 h 78"/>
                  <a:gd name="T16" fmla="*/ 4 w 77"/>
                  <a:gd name="T17" fmla="*/ 11 h 78"/>
                  <a:gd name="T18" fmla="*/ 8 w 77"/>
                  <a:gd name="T19" fmla="*/ 7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7" h="78">
                    <a:moveTo>
                      <a:pt x="8" y="7"/>
                    </a:moveTo>
                    <a:cubicBezTo>
                      <a:pt x="16" y="13"/>
                      <a:pt x="23" y="15"/>
                      <a:pt x="34" y="10"/>
                    </a:cubicBezTo>
                    <a:cubicBezTo>
                      <a:pt x="55" y="0"/>
                      <a:pt x="76" y="16"/>
                      <a:pt x="73" y="41"/>
                    </a:cubicBezTo>
                    <a:cubicBezTo>
                      <a:pt x="72" y="48"/>
                      <a:pt x="71" y="55"/>
                      <a:pt x="77" y="59"/>
                    </a:cubicBezTo>
                    <a:cubicBezTo>
                      <a:pt x="54" y="68"/>
                      <a:pt x="26" y="57"/>
                      <a:pt x="5" y="78"/>
                    </a:cubicBezTo>
                    <a:cubicBezTo>
                      <a:pt x="2" y="78"/>
                      <a:pt x="0" y="77"/>
                      <a:pt x="1" y="74"/>
                    </a:cubicBezTo>
                    <a:cubicBezTo>
                      <a:pt x="2" y="73"/>
                      <a:pt x="2" y="73"/>
                      <a:pt x="2" y="72"/>
                    </a:cubicBezTo>
                    <a:cubicBezTo>
                      <a:pt x="7" y="65"/>
                      <a:pt x="20" y="61"/>
                      <a:pt x="18" y="52"/>
                    </a:cubicBezTo>
                    <a:cubicBezTo>
                      <a:pt x="16" y="38"/>
                      <a:pt x="16" y="22"/>
                      <a:pt x="4" y="11"/>
                    </a:cubicBezTo>
                    <a:cubicBezTo>
                      <a:pt x="4" y="8"/>
                      <a:pt x="5" y="7"/>
                      <a:pt x="8" y="7"/>
                    </a:cubicBezTo>
                    <a:close/>
                  </a:path>
                </a:pathLst>
              </a:custGeom>
              <a:solidFill>
                <a:srgbClr val="1E4E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</p:grpSp>
        <p:grpSp>
          <p:nvGrpSpPr>
            <p:cNvPr id="12" name="Group 1009"/>
            <p:cNvGrpSpPr>
              <a:grpSpLocks/>
            </p:cNvGrpSpPr>
            <p:nvPr userDrawn="1"/>
          </p:nvGrpSpPr>
          <p:grpSpPr bwMode="auto">
            <a:xfrm>
              <a:off x="0" y="71438"/>
              <a:ext cx="7840663" cy="4937125"/>
              <a:chOff x="0" y="45"/>
              <a:chExt cx="4939" cy="3110"/>
            </a:xfrm>
          </p:grpSpPr>
          <p:sp>
            <p:nvSpPr>
              <p:cNvPr id="404" name="Freeform 809"/>
              <p:cNvSpPr>
                <a:spLocks/>
              </p:cNvSpPr>
              <p:nvPr userDrawn="1"/>
            </p:nvSpPr>
            <p:spPr bwMode="auto">
              <a:xfrm>
                <a:off x="66" y="1512"/>
                <a:ext cx="93" cy="83"/>
              </a:xfrm>
              <a:custGeom>
                <a:avLst/>
                <a:gdLst>
                  <a:gd name="T0" fmla="*/ 63 w 63"/>
                  <a:gd name="T1" fmla="*/ 28 h 56"/>
                  <a:gd name="T2" fmla="*/ 49 w 63"/>
                  <a:gd name="T3" fmla="*/ 44 h 56"/>
                  <a:gd name="T4" fmla="*/ 46 w 63"/>
                  <a:gd name="T5" fmla="*/ 51 h 56"/>
                  <a:gd name="T6" fmla="*/ 2 w 63"/>
                  <a:gd name="T7" fmla="*/ 25 h 56"/>
                  <a:gd name="T8" fmla="*/ 16 w 63"/>
                  <a:gd name="T9" fmla="*/ 6 h 56"/>
                  <a:gd name="T10" fmla="*/ 29 w 63"/>
                  <a:gd name="T11" fmla="*/ 4 h 56"/>
                  <a:gd name="T12" fmla="*/ 52 w 63"/>
                  <a:gd name="T13" fmla="*/ 15 h 56"/>
                  <a:gd name="T14" fmla="*/ 63 w 63"/>
                  <a:gd name="T15" fmla="*/ 28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3" h="56">
                    <a:moveTo>
                      <a:pt x="63" y="28"/>
                    </a:moveTo>
                    <a:cubicBezTo>
                      <a:pt x="46" y="27"/>
                      <a:pt x="44" y="29"/>
                      <a:pt x="49" y="44"/>
                    </a:cubicBezTo>
                    <a:cubicBezTo>
                      <a:pt x="51" y="49"/>
                      <a:pt x="50" y="50"/>
                      <a:pt x="46" y="51"/>
                    </a:cubicBezTo>
                    <a:cubicBezTo>
                      <a:pt x="29" y="56"/>
                      <a:pt x="5" y="41"/>
                      <a:pt x="2" y="25"/>
                    </a:cubicBezTo>
                    <a:cubicBezTo>
                      <a:pt x="0" y="14"/>
                      <a:pt x="2" y="5"/>
                      <a:pt x="16" y="6"/>
                    </a:cubicBezTo>
                    <a:cubicBezTo>
                      <a:pt x="20" y="6"/>
                      <a:pt x="24" y="4"/>
                      <a:pt x="29" y="4"/>
                    </a:cubicBezTo>
                    <a:cubicBezTo>
                      <a:pt x="38" y="2"/>
                      <a:pt x="49" y="0"/>
                      <a:pt x="52" y="15"/>
                    </a:cubicBezTo>
                    <a:cubicBezTo>
                      <a:pt x="53" y="20"/>
                      <a:pt x="59" y="22"/>
                      <a:pt x="63" y="28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05" name="Freeform 810"/>
              <p:cNvSpPr>
                <a:spLocks/>
              </p:cNvSpPr>
              <p:nvPr userDrawn="1"/>
            </p:nvSpPr>
            <p:spPr bwMode="auto">
              <a:xfrm>
                <a:off x="645" y="1757"/>
                <a:ext cx="186" cy="118"/>
              </a:xfrm>
              <a:custGeom>
                <a:avLst/>
                <a:gdLst>
                  <a:gd name="T0" fmla="*/ 0 w 126"/>
                  <a:gd name="T1" fmla="*/ 75 h 80"/>
                  <a:gd name="T2" fmla="*/ 14 w 126"/>
                  <a:gd name="T3" fmla="*/ 63 h 80"/>
                  <a:gd name="T4" fmla="*/ 64 w 126"/>
                  <a:gd name="T5" fmla="*/ 55 h 80"/>
                  <a:gd name="T6" fmla="*/ 79 w 126"/>
                  <a:gd name="T7" fmla="*/ 41 h 80"/>
                  <a:gd name="T8" fmla="*/ 68 w 126"/>
                  <a:gd name="T9" fmla="*/ 22 h 80"/>
                  <a:gd name="T10" fmla="*/ 56 w 126"/>
                  <a:gd name="T11" fmla="*/ 12 h 80"/>
                  <a:gd name="T12" fmla="*/ 62 w 126"/>
                  <a:gd name="T13" fmla="*/ 9 h 80"/>
                  <a:gd name="T14" fmla="*/ 90 w 126"/>
                  <a:gd name="T15" fmla="*/ 6 h 80"/>
                  <a:gd name="T16" fmla="*/ 118 w 126"/>
                  <a:gd name="T17" fmla="*/ 11 h 80"/>
                  <a:gd name="T18" fmla="*/ 121 w 126"/>
                  <a:gd name="T19" fmla="*/ 36 h 80"/>
                  <a:gd name="T20" fmla="*/ 95 w 126"/>
                  <a:gd name="T21" fmla="*/ 49 h 80"/>
                  <a:gd name="T22" fmla="*/ 76 w 126"/>
                  <a:gd name="T23" fmla="*/ 55 h 80"/>
                  <a:gd name="T24" fmla="*/ 33 w 126"/>
                  <a:gd name="T25" fmla="*/ 66 h 80"/>
                  <a:gd name="T26" fmla="*/ 9 w 126"/>
                  <a:gd name="T27" fmla="*/ 70 h 80"/>
                  <a:gd name="T28" fmla="*/ 0 w 126"/>
                  <a:gd name="T29" fmla="*/ 75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26" h="80">
                    <a:moveTo>
                      <a:pt x="0" y="75"/>
                    </a:moveTo>
                    <a:cubicBezTo>
                      <a:pt x="0" y="65"/>
                      <a:pt x="6" y="63"/>
                      <a:pt x="14" y="63"/>
                    </a:cubicBezTo>
                    <a:cubicBezTo>
                      <a:pt x="31" y="62"/>
                      <a:pt x="48" y="60"/>
                      <a:pt x="64" y="55"/>
                    </a:cubicBezTo>
                    <a:cubicBezTo>
                      <a:pt x="71" y="53"/>
                      <a:pt x="78" y="50"/>
                      <a:pt x="79" y="41"/>
                    </a:cubicBezTo>
                    <a:cubicBezTo>
                      <a:pt x="80" y="32"/>
                      <a:pt x="76" y="26"/>
                      <a:pt x="68" y="22"/>
                    </a:cubicBezTo>
                    <a:cubicBezTo>
                      <a:pt x="64" y="19"/>
                      <a:pt x="60" y="16"/>
                      <a:pt x="56" y="12"/>
                    </a:cubicBezTo>
                    <a:cubicBezTo>
                      <a:pt x="55" y="7"/>
                      <a:pt x="58" y="7"/>
                      <a:pt x="62" y="9"/>
                    </a:cubicBezTo>
                    <a:cubicBezTo>
                      <a:pt x="72" y="12"/>
                      <a:pt x="81" y="12"/>
                      <a:pt x="90" y="6"/>
                    </a:cubicBezTo>
                    <a:cubicBezTo>
                      <a:pt x="100" y="0"/>
                      <a:pt x="110" y="2"/>
                      <a:pt x="118" y="11"/>
                    </a:cubicBezTo>
                    <a:cubicBezTo>
                      <a:pt x="125" y="18"/>
                      <a:pt x="126" y="27"/>
                      <a:pt x="121" y="36"/>
                    </a:cubicBezTo>
                    <a:cubicBezTo>
                      <a:pt x="115" y="46"/>
                      <a:pt x="107" y="51"/>
                      <a:pt x="95" y="49"/>
                    </a:cubicBezTo>
                    <a:cubicBezTo>
                      <a:pt x="87" y="48"/>
                      <a:pt x="82" y="50"/>
                      <a:pt x="76" y="55"/>
                    </a:cubicBezTo>
                    <a:cubicBezTo>
                      <a:pt x="64" y="65"/>
                      <a:pt x="48" y="64"/>
                      <a:pt x="33" y="66"/>
                    </a:cubicBezTo>
                    <a:cubicBezTo>
                      <a:pt x="25" y="67"/>
                      <a:pt x="17" y="66"/>
                      <a:pt x="9" y="70"/>
                    </a:cubicBezTo>
                    <a:cubicBezTo>
                      <a:pt x="6" y="71"/>
                      <a:pt x="7" y="80"/>
                      <a:pt x="0" y="75"/>
                    </a:cubicBezTo>
                    <a:close/>
                  </a:path>
                </a:pathLst>
              </a:custGeom>
              <a:solidFill>
                <a:srgbClr val="2A53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06" name="Freeform 811"/>
              <p:cNvSpPr>
                <a:spLocks/>
              </p:cNvSpPr>
              <p:nvPr userDrawn="1"/>
            </p:nvSpPr>
            <p:spPr bwMode="auto">
              <a:xfrm>
                <a:off x="152" y="2397"/>
                <a:ext cx="115" cy="168"/>
              </a:xfrm>
              <a:custGeom>
                <a:avLst/>
                <a:gdLst>
                  <a:gd name="T0" fmla="*/ 49 w 78"/>
                  <a:gd name="T1" fmla="*/ 53 h 114"/>
                  <a:gd name="T2" fmla="*/ 32 w 78"/>
                  <a:gd name="T3" fmla="*/ 92 h 114"/>
                  <a:gd name="T4" fmla="*/ 22 w 78"/>
                  <a:gd name="T5" fmla="*/ 104 h 114"/>
                  <a:gd name="T6" fmla="*/ 15 w 78"/>
                  <a:gd name="T7" fmla="*/ 114 h 114"/>
                  <a:gd name="T8" fmla="*/ 7 w 78"/>
                  <a:gd name="T9" fmla="*/ 74 h 114"/>
                  <a:gd name="T10" fmla="*/ 34 w 78"/>
                  <a:gd name="T11" fmla="*/ 47 h 114"/>
                  <a:gd name="T12" fmla="*/ 47 w 78"/>
                  <a:gd name="T13" fmla="*/ 52 h 114"/>
                  <a:gd name="T14" fmla="*/ 42 w 78"/>
                  <a:gd name="T15" fmla="*/ 3 h 114"/>
                  <a:gd name="T16" fmla="*/ 49 w 78"/>
                  <a:gd name="T17" fmla="*/ 5 h 114"/>
                  <a:gd name="T18" fmla="*/ 72 w 78"/>
                  <a:gd name="T19" fmla="*/ 29 h 114"/>
                  <a:gd name="T20" fmla="*/ 76 w 78"/>
                  <a:gd name="T21" fmla="*/ 45 h 114"/>
                  <a:gd name="T22" fmla="*/ 65 w 78"/>
                  <a:gd name="T23" fmla="*/ 55 h 114"/>
                  <a:gd name="T24" fmla="*/ 49 w 78"/>
                  <a:gd name="T25" fmla="*/ 53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8" h="114">
                    <a:moveTo>
                      <a:pt x="49" y="53"/>
                    </a:moveTo>
                    <a:cubicBezTo>
                      <a:pt x="54" y="78"/>
                      <a:pt x="54" y="78"/>
                      <a:pt x="32" y="92"/>
                    </a:cubicBezTo>
                    <a:cubicBezTo>
                      <a:pt x="28" y="95"/>
                      <a:pt x="25" y="100"/>
                      <a:pt x="22" y="104"/>
                    </a:cubicBezTo>
                    <a:cubicBezTo>
                      <a:pt x="20" y="107"/>
                      <a:pt x="18" y="111"/>
                      <a:pt x="15" y="114"/>
                    </a:cubicBezTo>
                    <a:cubicBezTo>
                      <a:pt x="17" y="100"/>
                      <a:pt x="14" y="87"/>
                      <a:pt x="7" y="74"/>
                    </a:cubicBezTo>
                    <a:cubicBezTo>
                      <a:pt x="0" y="61"/>
                      <a:pt x="18" y="43"/>
                      <a:pt x="34" y="47"/>
                    </a:cubicBezTo>
                    <a:cubicBezTo>
                      <a:pt x="38" y="48"/>
                      <a:pt x="42" y="50"/>
                      <a:pt x="47" y="52"/>
                    </a:cubicBezTo>
                    <a:cubicBezTo>
                      <a:pt x="45" y="35"/>
                      <a:pt x="58" y="17"/>
                      <a:pt x="42" y="3"/>
                    </a:cubicBezTo>
                    <a:cubicBezTo>
                      <a:pt x="46" y="0"/>
                      <a:pt x="48" y="4"/>
                      <a:pt x="49" y="5"/>
                    </a:cubicBezTo>
                    <a:cubicBezTo>
                      <a:pt x="53" y="17"/>
                      <a:pt x="58" y="26"/>
                      <a:pt x="72" y="29"/>
                    </a:cubicBezTo>
                    <a:cubicBezTo>
                      <a:pt x="78" y="30"/>
                      <a:pt x="77" y="39"/>
                      <a:pt x="76" y="45"/>
                    </a:cubicBezTo>
                    <a:cubicBezTo>
                      <a:pt x="75" y="51"/>
                      <a:pt x="71" y="54"/>
                      <a:pt x="65" y="55"/>
                    </a:cubicBezTo>
                    <a:cubicBezTo>
                      <a:pt x="60" y="55"/>
                      <a:pt x="55" y="54"/>
                      <a:pt x="49" y="53"/>
                    </a:cubicBezTo>
                    <a:close/>
                  </a:path>
                </a:pathLst>
              </a:custGeom>
              <a:solidFill>
                <a:srgbClr val="2C56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07" name="Freeform 812"/>
              <p:cNvSpPr>
                <a:spLocks/>
              </p:cNvSpPr>
              <p:nvPr userDrawn="1"/>
            </p:nvSpPr>
            <p:spPr bwMode="auto">
              <a:xfrm>
                <a:off x="115" y="1599"/>
                <a:ext cx="151" cy="96"/>
              </a:xfrm>
              <a:custGeom>
                <a:avLst/>
                <a:gdLst>
                  <a:gd name="T0" fmla="*/ 4 w 102"/>
                  <a:gd name="T1" fmla="*/ 32 h 65"/>
                  <a:gd name="T2" fmla="*/ 30 w 102"/>
                  <a:gd name="T3" fmla="*/ 18 h 65"/>
                  <a:gd name="T4" fmla="*/ 76 w 102"/>
                  <a:gd name="T5" fmla="*/ 19 h 65"/>
                  <a:gd name="T6" fmla="*/ 102 w 102"/>
                  <a:gd name="T7" fmla="*/ 63 h 65"/>
                  <a:gd name="T8" fmla="*/ 56 w 102"/>
                  <a:gd name="T9" fmla="*/ 61 h 65"/>
                  <a:gd name="T10" fmla="*/ 32 w 102"/>
                  <a:gd name="T11" fmla="*/ 52 h 65"/>
                  <a:gd name="T12" fmla="*/ 1 w 102"/>
                  <a:gd name="T13" fmla="*/ 34 h 65"/>
                  <a:gd name="T14" fmla="*/ 4 w 102"/>
                  <a:gd name="T15" fmla="*/ 32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2" h="65">
                    <a:moveTo>
                      <a:pt x="4" y="32"/>
                    </a:moveTo>
                    <a:cubicBezTo>
                      <a:pt x="15" y="32"/>
                      <a:pt x="24" y="32"/>
                      <a:pt x="30" y="18"/>
                    </a:cubicBezTo>
                    <a:cubicBezTo>
                      <a:pt x="38" y="0"/>
                      <a:pt x="70" y="1"/>
                      <a:pt x="76" y="19"/>
                    </a:cubicBezTo>
                    <a:cubicBezTo>
                      <a:pt x="81" y="37"/>
                      <a:pt x="89" y="50"/>
                      <a:pt x="102" y="63"/>
                    </a:cubicBezTo>
                    <a:cubicBezTo>
                      <a:pt x="86" y="56"/>
                      <a:pt x="72" y="53"/>
                      <a:pt x="56" y="61"/>
                    </a:cubicBezTo>
                    <a:cubicBezTo>
                      <a:pt x="48" y="65"/>
                      <a:pt x="38" y="60"/>
                      <a:pt x="32" y="52"/>
                    </a:cubicBezTo>
                    <a:cubicBezTo>
                      <a:pt x="25" y="41"/>
                      <a:pt x="13" y="38"/>
                      <a:pt x="1" y="34"/>
                    </a:cubicBezTo>
                    <a:cubicBezTo>
                      <a:pt x="0" y="32"/>
                      <a:pt x="1" y="30"/>
                      <a:pt x="4" y="32"/>
                    </a:cubicBezTo>
                    <a:close/>
                  </a:path>
                </a:pathLst>
              </a:custGeom>
              <a:solidFill>
                <a:srgbClr val="204C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08" name="Freeform 813"/>
              <p:cNvSpPr>
                <a:spLocks/>
              </p:cNvSpPr>
              <p:nvPr userDrawn="1"/>
            </p:nvSpPr>
            <p:spPr bwMode="auto">
              <a:xfrm>
                <a:off x="305" y="2925"/>
                <a:ext cx="150" cy="75"/>
              </a:xfrm>
              <a:custGeom>
                <a:avLst/>
                <a:gdLst>
                  <a:gd name="T0" fmla="*/ 20 w 101"/>
                  <a:gd name="T1" fmla="*/ 11 h 51"/>
                  <a:gd name="T2" fmla="*/ 58 w 101"/>
                  <a:gd name="T3" fmla="*/ 15 h 51"/>
                  <a:gd name="T4" fmla="*/ 66 w 101"/>
                  <a:gd name="T5" fmla="*/ 13 h 51"/>
                  <a:gd name="T6" fmla="*/ 85 w 101"/>
                  <a:gd name="T7" fmla="*/ 2 h 51"/>
                  <a:gd name="T8" fmla="*/ 94 w 101"/>
                  <a:gd name="T9" fmla="*/ 21 h 51"/>
                  <a:gd name="T10" fmla="*/ 100 w 101"/>
                  <a:gd name="T11" fmla="*/ 47 h 51"/>
                  <a:gd name="T12" fmla="*/ 97 w 101"/>
                  <a:gd name="T13" fmla="*/ 50 h 51"/>
                  <a:gd name="T14" fmla="*/ 63 w 101"/>
                  <a:gd name="T15" fmla="*/ 22 h 51"/>
                  <a:gd name="T16" fmla="*/ 35 w 101"/>
                  <a:gd name="T17" fmla="*/ 50 h 51"/>
                  <a:gd name="T18" fmla="*/ 18 w 101"/>
                  <a:gd name="T19" fmla="*/ 33 h 51"/>
                  <a:gd name="T20" fmla="*/ 0 w 101"/>
                  <a:gd name="T21" fmla="*/ 16 h 51"/>
                  <a:gd name="T22" fmla="*/ 20 w 101"/>
                  <a:gd name="T23" fmla="*/ 1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1" h="51">
                    <a:moveTo>
                      <a:pt x="20" y="11"/>
                    </a:moveTo>
                    <a:cubicBezTo>
                      <a:pt x="37" y="1"/>
                      <a:pt x="46" y="1"/>
                      <a:pt x="58" y="15"/>
                    </a:cubicBezTo>
                    <a:cubicBezTo>
                      <a:pt x="63" y="21"/>
                      <a:pt x="65" y="19"/>
                      <a:pt x="66" y="13"/>
                    </a:cubicBezTo>
                    <a:cubicBezTo>
                      <a:pt x="68" y="2"/>
                      <a:pt x="76" y="0"/>
                      <a:pt x="85" y="2"/>
                    </a:cubicBezTo>
                    <a:cubicBezTo>
                      <a:pt x="95" y="4"/>
                      <a:pt x="97" y="13"/>
                      <a:pt x="94" y="21"/>
                    </a:cubicBezTo>
                    <a:cubicBezTo>
                      <a:pt x="88" y="32"/>
                      <a:pt x="100" y="37"/>
                      <a:pt x="100" y="47"/>
                    </a:cubicBezTo>
                    <a:cubicBezTo>
                      <a:pt x="101" y="50"/>
                      <a:pt x="100" y="51"/>
                      <a:pt x="97" y="50"/>
                    </a:cubicBezTo>
                    <a:cubicBezTo>
                      <a:pt x="94" y="31"/>
                      <a:pt x="75" y="33"/>
                      <a:pt x="63" y="22"/>
                    </a:cubicBezTo>
                    <a:cubicBezTo>
                      <a:pt x="60" y="39"/>
                      <a:pt x="52" y="50"/>
                      <a:pt x="35" y="50"/>
                    </a:cubicBezTo>
                    <a:cubicBezTo>
                      <a:pt x="26" y="47"/>
                      <a:pt x="20" y="42"/>
                      <a:pt x="18" y="33"/>
                    </a:cubicBezTo>
                    <a:cubicBezTo>
                      <a:pt x="15" y="23"/>
                      <a:pt x="6" y="21"/>
                      <a:pt x="0" y="16"/>
                    </a:cubicBezTo>
                    <a:cubicBezTo>
                      <a:pt x="4" y="8"/>
                      <a:pt x="14" y="16"/>
                      <a:pt x="20" y="11"/>
                    </a:cubicBezTo>
                    <a:close/>
                  </a:path>
                </a:pathLst>
              </a:custGeom>
              <a:solidFill>
                <a:srgbClr val="2756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09" name="Freeform 814"/>
              <p:cNvSpPr>
                <a:spLocks/>
              </p:cNvSpPr>
              <p:nvPr userDrawn="1"/>
            </p:nvSpPr>
            <p:spPr bwMode="auto">
              <a:xfrm>
                <a:off x="75" y="1366"/>
                <a:ext cx="93" cy="142"/>
              </a:xfrm>
              <a:custGeom>
                <a:avLst/>
                <a:gdLst>
                  <a:gd name="T0" fmla="*/ 2 w 63"/>
                  <a:gd name="T1" fmla="*/ 45 h 96"/>
                  <a:gd name="T2" fmla="*/ 19 w 63"/>
                  <a:gd name="T3" fmla="*/ 28 h 96"/>
                  <a:gd name="T4" fmla="*/ 12 w 63"/>
                  <a:gd name="T5" fmla="*/ 0 h 96"/>
                  <a:gd name="T6" fmla="*/ 25 w 63"/>
                  <a:gd name="T7" fmla="*/ 18 h 96"/>
                  <a:gd name="T8" fmla="*/ 49 w 63"/>
                  <a:gd name="T9" fmla="*/ 21 h 96"/>
                  <a:gd name="T10" fmla="*/ 53 w 63"/>
                  <a:gd name="T11" fmla="*/ 16 h 96"/>
                  <a:gd name="T12" fmla="*/ 54 w 63"/>
                  <a:gd name="T13" fmla="*/ 78 h 96"/>
                  <a:gd name="T14" fmla="*/ 17 w 63"/>
                  <a:gd name="T15" fmla="*/ 93 h 96"/>
                  <a:gd name="T16" fmla="*/ 11 w 63"/>
                  <a:gd name="T17" fmla="*/ 90 h 96"/>
                  <a:gd name="T18" fmla="*/ 1 w 63"/>
                  <a:gd name="T19" fmla="*/ 51 h 96"/>
                  <a:gd name="T20" fmla="*/ 2 w 63"/>
                  <a:gd name="T21" fmla="*/ 45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3" h="96">
                    <a:moveTo>
                      <a:pt x="2" y="45"/>
                    </a:moveTo>
                    <a:cubicBezTo>
                      <a:pt x="13" y="48"/>
                      <a:pt x="21" y="41"/>
                      <a:pt x="19" y="28"/>
                    </a:cubicBezTo>
                    <a:cubicBezTo>
                      <a:pt x="17" y="18"/>
                      <a:pt x="13" y="10"/>
                      <a:pt x="12" y="0"/>
                    </a:cubicBezTo>
                    <a:cubicBezTo>
                      <a:pt x="17" y="6"/>
                      <a:pt x="21" y="12"/>
                      <a:pt x="25" y="18"/>
                    </a:cubicBezTo>
                    <a:cubicBezTo>
                      <a:pt x="35" y="33"/>
                      <a:pt x="36" y="33"/>
                      <a:pt x="49" y="21"/>
                    </a:cubicBezTo>
                    <a:cubicBezTo>
                      <a:pt x="50" y="20"/>
                      <a:pt x="51" y="18"/>
                      <a:pt x="53" y="16"/>
                    </a:cubicBezTo>
                    <a:cubicBezTo>
                      <a:pt x="57" y="37"/>
                      <a:pt x="63" y="58"/>
                      <a:pt x="54" y="78"/>
                    </a:cubicBezTo>
                    <a:cubicBezTo>
                      <a:pt x="39" y="71"/>
                      <a:pt x="34" y="73"/>
                      <a:pt x="17" y="93"/>
                    </a:cubicBezTo>
                    <a:cubicBezTo>
                      <a:pt x="14" y="95"/>
                      <a:pt x="10" y="96"/>
                      <a:pt x="11" y="90"/>
                    </a:cubicBezTo>
                    <a:cubicBezTo>
                      <a:pt x="27" y="75"/>
                      <a:pt x="25" y="67"/>
                      <a:pt x="1" y="51"/>
                    </a:cubicBezTo>
                    <a:cubicBezTo>
                      <a:pt x="0" y="49"/>
                      <a:pt x="0" y="47"/>
                      <a:pt x="2" y="45"/>
                    </a:cubicBezTo>
                    <a:close/>
                  </a:path>
                </a:pathLst>
              </a:custGeom>
              <a:solidFill>
                <a:srgbClr val="254A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10" name="Freeform 815"/>
              <p:cNvSpPr>
                <a:spLocks/>
              </p:cNvSpPr>
              <p:nvPr userDrawn="1"/>
            </p:nvSpPr>
            <p:spPr bwMode="auto">
              <a:xfrm>
                <a:off x="4" y="1520"/>
                <a:ext cx="95" cy="158"/>
              </a:xfrm>
              <a:custGeom>
                <a:avLst/>
                <a:gdLst>
                  <a:gd name="T0" fmla="*/ 59 w 64"/>
                  <a:gd name="T1" fmla="*/ 58 h 107"/>
                  <a:gd name="T2" fmla="*/ 31 w 64"/>
                  <a:gd name="T3" fmla="*/ 66 h 107"/>
                  <a:gd name="T4" fmla="*/ 25 w 64"/>
                  <a:gd name="T5" fmla="*/ 98 h 107"/>
                  <a:gd name="T6" fmla="*/ 20 w 64"/>
                  <a:gd name="T7" fmla="*/ 106 h 107"/>
                  <a:gd name="T8" fmla="*/ 20 w 64"/>
                  <a:gd name="T9" fmla="*/ 84 h 107"/>
                  <a:gd name="T10" fmla="*/ 9 w 64"/>
                  <a:gd name="T11" fmla="*/ 71 h 107"/>
                  <a:gd name="T12" fmla="*/ 1 w 64"/>
                  <a:gd name="T13" fmla="*/ 61 h 107"/>
                  <a:gd name="T14" fmla="*/ 1 w 64"/>
                  <a:gd name="T15" fmla="*/ 27 h 107"/>
                  <a:gd name="T16" fmla="*/ 10 w 64"/>
                  <a:gd name="T17" fmla="*/ 13 h 107"/>
                  <a:gd name="T18" fmla="*/ 23 w 64"/>
                  <a:gd name="T19" fmla="*/ 1 h 107"/>
                  <a:gd name="T20" fmla="*/ 26 w 64"/>
                  <a:gd name="T21" fmla="*/ 4 h 107"/>
                  <a:gd name="T22" fmla="*/ 35 w 64"/>
                  <a:gd name="T23" fmla="*/ 31 h 107"/>
                  <a:gd name="T24" fmla="*/ 22 w 64"/>
                  <a:gd name="T25" fmla="*/ 31 h 107"/>
                  <a:gd name="T26" fmla="*/ 9 w 64"/>
                  <a:gd name="T27" fmla="*/ 42 h 107"/>
                  <a:gd name="T28" fmla="*/ 19 w 64"/>
                  <a:gd name="T29" fmla="*/ 56 h 107"/>
                  <a:gd name="T30" fmla="*/ 30 w 64"/>
                  <a:gd name="T31" fmla="*/ 45 h 107"/>
                  <a:gd name="T32" fmla="*/ 35 w 64"/>
                  <a:gd name="T33" fmla="*/ 31 h 107"/>
                  <a:gd name="T34" fmla="*/ 61 w 64"/>
                  <a:gd name="T35" fmla="*/ 52 h 107"/>
                  <a:gd name="T36" fmla="*/ 59 w 64"/>
                  <a:gd name="T37" fmla="*/ 58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4" h="107">
                    <a:moveTo>
                      <a:pt x="59" y="58"/>
                    </a:moveTo>
                    <a:cubicBezTo>
                      <a:pt x="45" y="50"/>
                      <a:pt x="37" y="52"/>
                      <a:pt x="31" y="66"/>
                    </a:cubicBezTo>
                    <a:cubicBezTo>
                      <a:pt x="27" y="76"/>
                      <a:pt x="26" y="87"/>
                      <a:pt x="25" y="98"/>
                    </a:cubicBezTo>
                    <a:cubicBezTo>
                      <a:pt x="22" y="100"/>
                      <a:pt x="28" y="107"/>
                      <a:pt x="20" y="106"/>
                    </a:cubicBezTo>
                    <a:cubicBezTo>
                      <a:pt x="20" y="99"/>
                      <a:pt x="19" y="91"/>
                      <a:pt x="20" y="84"/>
                    </a:cubicBezTo>
                    <a:cubicBezTo>
                      <a:pt x="20" y="75"/>
                      <a:pt x="20" y="69"/>
                      <a:pt x="9" y="71"/>
                    </a:cubicBezTo>
                    <a:cubicBezTo>
                      <a:pt x="2" y="72"/>
                      <a:pt x="1" y="67"/>
                      <a:pt x="1" y="61"/>
                    </a:cubicBezTo>
                    <a:cubicBezTo>
                      <a:pt x="1" y="50"/>
                      <a:pt x="2" y="38"/>
                      <a:pt x="1" y="27"/>
                    </a:cubicBezTo>
                    <a:cubicBezTo>
                      <a:pt x="0" y="19"/>
                      <a:pt x="6" y="17"/>
                      <a:pt x="10" y="13"/>
                    </a:cubicBezTo>
                    <a:cubicBezTo>
                      <a:pt x="14" y="9"/>
                      <a:pt x="18" y="5"/>
                      <a:pt x="23" y="1"/>
                    </a:cubicBezTo>
                    <a:cubicBezTo>
                      <a:pt x="25" y="0"/>
                      <a:pt x="27" y="1"/>
                      <a:pt x="26" y="4"/>
                    </a:cubicBezTo>
                    <a:cubicBezTo>
                      <a:pt x="19" y="16"/>
                      <a:pt x="34" y="22"/>
                      <a:pt x="35" y="31"/>
                    </a:cubicBezTo>
                    <a:cubicBezTo>
                      <a:pt x="31" y="34"/>
                      <a:pt x="26" y="31"/>
                      <a:pt x="22" y="31"/>
                    </a:cubicBezTo>
                    <a:cubicBezTo>
                      <a:pt x="14" y="31"/>
                      <a:pt x="10" y="35"/>
                      <a:pt x="9" y="42"/>
                    </a:cubicBezTo>
                    <a:cubicBezTo>
                      <a:pt x="9" y="49"/>
                      <a:pt x="12" y="55"/>
                      <a:pt x="19" y="56"/>
                    </a:cubicBezTo>
                    <a:cubicBezTo>
                      <a:pt x="27" y="57"/>
                      <a:pt x="29" y="51"/>
                      <a:pt x="30" y="45"/>
                    </a:cubicBezTo>
                    <a:cubicBezTo>
                      <a:pt x="31" y="40"/>
                      <a:pt x="31" y="35"/>
                      <a:pt x="35" y="31"/>
                    </a:cubicBezTo>
                    <a:cubicBezTo>
                      <a:pt x="36" y="47"/>
                      <a:pt x="52" y="46"/>
                      <a:pt x="61" y="52"/>
                    </a:cubicBezTo>
                    <a:cubicBezTo>
                      <a:pt x="63" y="55"/>
                      <a:pt x="64" y="58"/>
                      <a:pt x="59" y="58"/>
                    </a:cubicBezTo>
                    <a:close/>
                  </a:path>
                </a:pathLst>
              </a:custGeom>
              <a:solidFill>
                <a:srgbClr val="1C47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11" name="Freeform 816"/>
              <p:cNvSpPr>
                <a:spLocks/>
              </p:cNvSpPr>
              <p:nvPr userDrawn="1"/>
            </p:nvSpPr>
            <p:spPr bwMode="auto">
              <a:xfrm>
                <a:off x="167" y="1948"/>
                <a:ext cx="85" cy="146"/>
              </a:xfrm>
              <a:custGeom>
                <a:avLst/>
                <a:gdLst>
                  <a:gd name="T0" fmla="*/ 43 w 58"/>
                  <a:gd name="T1" fmla="*/ 97 h 99"/>
                  <a:gd name="T2" fmla="*/ 23 w 58"/>
                  <a:gd name="T3" fmla="*/ 90 h 99"/>
                  <a:gd name="T4" fmla="*/ 35 w 58"/>
                  <a:gd name="T5" fmla="*/ 67 h 99"/>
                  <a:gd name="T6" fmla="*/ 11 w 58"/>
                  <a:gd name="T7" fmla="*/ 30 h 99"/>
                  <a:gd name="T8" fmla="*/ 0 w 58"/>
                  <a:gd name="T9" fmla="*/ 0 h 99"/>
                  <a:gd name="T10" fmla="*/ 39 w 58"/>
                  <a:gd name="T11" fmla="*/ 20 h 99"/>
                  <a:gd name="T12" fmla="*/ 49 w 58"/>
                  <a:gd name="T13" fmla="*/ 53 h 99"/>
                  <a:gd name="T14" fmla="*/ 37 w 58"/>
                  <a:gd name="T15" fmla="*/ 64 h 99"/>
                  <a:gd name="T16" fmla="*/ 49 w 58"/>
                  <a:gd name="T17" fmla="*/ 76 h 99"/>
                  <a:gd name="T18" fmla="*/ 43 w 58"/>
                  <a:gd name="T19" fmla="*/ 80 h 99"/>
                  <a:gd name="T20" fmla="*/ 34 w 58"/>
                  <a:gd name="T21" fmla="*/ 81 h 99"/>
                  <a:gd name="T22" fmla="*/ 38 w 58"/>
                  <a:gd name="T23" fmla="*/ 91 h 99"/>
                  <a:gd name="T24" fmla="*/ 43 w 58"/>
                  <a:gd name="T25" fmla="*/ 97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8" h="99">
                    <a:moveTo>
                      <a:pt x="43" y="97"/>
                    </a:moveTo>
                    <a:cubicBezTo>
                      <a:pt x="35" y="98"/>
                      <a:pt x="26" y="99"/>
                      <a:pt x="23" y="90"/>
                    </a:cubicBezTo>
                    <a:cubicBezTo>
                      <a:pt x="19" y="79"/>
                      <a:pt x="24" y="71"/>
                      <a:pt x="35" y="67"/>
                    </a:cubicBezTo>
                    <a:cubicBezTo>
                      <a:pt x="12" y="57"/>
                      <a:pt x="9" y="54"/>
                      <a:pt x="11" y="30"/>
                    </a:cubicBezTo>
                    <a:cubicBezTo>
                      <a:pt x="11" y="19"/>
                      <a:pt x="4" y="11"/>
                      <a:pt x="0" y="0"/>
                    </a:cubicBezTo>
                    <a:cubicBezTo>
                      <a:pt x="12" y="10"/>
                      <a:pt x="22" y="20"/>
                      <a:pt x="39" y="20"/>
                    </a:cubicBezTo>
                    <a:cubicBezTo>
                      <a:pt x="52" y="20"/>
                      <a:pt x="58" y="41"/>
                      <a:pt x="49" y="53"/>
                    </a:cubicBezTo>
                    <a:cubicBezTo>
                      <a:pt x="45" y="58"/>
                      <a:pt x="41" y="61"/>
                      <a:pt x="37" y="64"/>
                    </a:cubicBezTo>
                    <a:cubicBezTo>
                      <a:pt x="40" y="71"/>
                      <a:pt x="48" y="70"/>
                      <a:pt x="49" y="76"/>
                    </a:cubicBezTo>
                    <a:cubicBezTo>
                      <a:pt x="50" y="82"/>
                      <a:pt x="46" y="80"/>
                      <a:pt x="43" y="80"/>
                    </a:cubicBezTo>
                    <a:cubicBezTo>
                      <a:pt x="39" y="79"/>
                      <a:pt x="36" y="77"/>
                      <a:pt x="34" y="81"/>
                    </a:cubicBezTo>
                    <a:cubicBezTo>
                      <a:pt x="31" y="86"/>
                      <a:pt x="35" y="88"/>
                      <a:pt x="38" y="91"/>
                    </a:cubicBezTo>
                    <a:cubicBezTo>
                      <a:pt x="40" y="92"/>
                      <a:pt x="44" y="93"/>
                      <a:pt x="43" y="97"/>
                    </a:cubicBezTo>
                    <a:close/>
                  </a:path>
                </a:pathLst>
              </a:custGeom>
              <a:solidFill>
                <a:srgbClr val="204C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12" name="Freeform 817"/>
              <p:cNvSpPr>
                <a:spLocks/>
              </p:cNvSpPr>
              <p:nvPr userDrawn="1"/>
            </p:nvSpPr>
            <p:spPr bwMode="auto">
              <a:xfrm>
                <a:off x="34" y="1791"/>
                <a:ext cx="111" cy="132"/>
              </a:xfrm>
              <a:custGeom>
                <a:avLst/>
                <a:gdLst>
                  <a:gd name="T0" fmla="*/ 32 w 75"/>
                  <a:gd name="T1" fmla="*/ 2 h 89"/>
                  <a:gd name="T2" fmla="*/ 44 w 75"/>
                  <a:gd name="T3" fmla="*/ 22 h 89"/>
                  <a:gd name="T4" fmla="*/ 44 w 75"/>
                  <a:gd name="T5" fmla="*/ 49 h 89"/>
                  <a:gd name="T6" fmla="*/ 51 w 75"/>
                  <a:gd name="T7" fmla="*/ 67 h 89"/>
                  <a:gd name="T8" fmla="*/ 75 w 75"/>
                  <a:gd name="T9" fmla="*/ 89 h 89"/>
                  <a:gd name="T10" fmla="*/ 60 w 75"/>
                  <a:gd name="T11" fmla="*/ 79 h 89"/>
                  <a:gd name="T12" fmla="*/ 32 w 75"/>
                  <a:gd name="T13" fmla="*/ 78 h 89"/>
                  <a:gd name="T14" fmla="*/ 10 w 75"/>
                  <a:gd name="T15" fmla="*/ 78 h 89"/>
                  <a:gd name="T16" fmla="*/ 3 w 75"/>
                  <a:gd name="T17" fmla="*/ 55 h 89"/>
                  <a:gd name="T18" fmla="*/ 19 w 75"/>
                  <a:gd name="T19" fmla="*/ 40 h 89"/>
                  <a:gd name="T20" fmla="*/ 31 w 75"/>
                  <a:gd name="T21" fmla="*/ 14 h 89"/>
                  <a:gd name="T22" fmla="*/ 27 w 75"/>
                  <a:gd name="T23" fmla="*/ 5 h 89"/>
                  <a:gd name="T24" fmla="*/ 32 w 75"/>
                  <a:gd name="T25" fmla="*/ 2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5" h="89">
                    <a:moveTo>
                      <a:pt x="32" y="2"/>
                    </a:moveTo>
                    <a:cubicBezTo>
                      <a:pt x="36" y="9"/>
                      <a:pt x="40" y="15"/>
                      <a:pt x="44" y="22"/>
                    </a:cubicBezTo>
                    <a:cubicBezTo>
                      <a:pt x="48" y="31"/>
                      <a:pt x="49" y="40"/>
                      <a:pt x="44" y="49"/>
                    </a:cubicBezTo>
                    <a:cubicBezTo>
                      <a:pt x="39" y="58"/>
                      <a:pt x="38" y="65"/>
                      <a:pt x="51" y="67"/>
                    </a:cubicBezTo>
                    <a:cubicBezTo>
                      <a:pt x="63" y="69"/>
                      <a:pt x="69" y="79"/>
                      <a:pt x="75" y="89"/>
                    </a:cubicBezTo>
                    <a:cubicBezTo>
                      <a:pt x="70" y="86"/>
                      <a:pt x="65" y="82"/>
                      <a:pt x="60" y="79"/>
                    </a:cubicBezTo>
                    <a:cubicBezTo>
                      <a:pt x="51" y="74"/>
                      <a:pt x="43" y="66"/>
                      <a:pt x="32" y="78"/>
                    </a:cubicBezTo>
                    <a:cubicBezTo>
                      <a:pt x="27" y="84"/>
                      <a:pt x="17" y="83"/>
                      <a:pt x="10" y="78"/>
                    </a:cubicBezTo>
                    <a:cubicBezTo>
                      <a:pt x="2" y="72"/>
                      <a:pt x="0" y="64"/>
                      <a:pt x="3" y="55"/>
                    </a:cubicBezTo>
                    <a:cubicBezTo>
                      <a:pt x="5" y="47"/>
                      <a:pt x="11" y="41"/>
                      <a:pt x="19" y="40"/>
                    </a:cubicBezTo>
                    <a:cubicBezTo>
                      <a:pt x="42" y="37"/>
                      <a:pt x="43" y="34"/>
                      <a:pt x="31" y="14"/>
                    </a:cubicBezTo>
                    <a:cubicBezTo>
                      <a:pt x="30" y="11"/>
                      <a:pt x="28" y="8"/>
                      <a:pt x="27" y="5"/>
                    </a:cubicBezTo>
                    <a:cubicBezTo>
                      <a:pt x="27" y="2"/>
                      <a:pt x="29" y="0"/>
                      <a:pt x="32" y="2"/>
                    </a:cubicBezTo>
                    <a:close/>
                  </a:path>
                </a:pathLst>
              </a:custGeom>
              <a:solidFill>
                <a:srgbClr val="274D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13" name="Freeform 818"/>
              <p:cNvSpPr>
                <a:spLocks/>
              </p:cNvSpPr>
              <p:nvPr userDrawn="1"/>
            </p:nvSpPr>
            <p:spPr bwMode="auto">
              <a:xfrm>
                <a:off x="229" y="1131"/>
                <a:ext cx="97" cy="114"/>
              </a:xfrm>
              <a:custGeom>
                <a:avLst/>
                <a:gdLst>
                  <a:gd name="T0" fmla="*/ 66 w 66"/>
                  <a:gd name="T1" fmla="*/ 37 h 77"/>
                  <a:gd name="T2" fmla="*/ 58 w 66"/>
                  <a:gd name="T3" fmla="*/ 38 h 77"/>
                  <a:gd name="T4" fmla="*/ 43 w 66"/>
                  <a:gd name="T5" fmla="*/ 42 h 77"/>
                  <a:gd name="T6" fmla="*/ 47 w 66"/>
                  <a:gd name="T7" fmla="*/ 61 h 77"/>
                  <a:gd name="T8" fmla="*/ 56 w 66"/>
                  <a:gd name="T9" fmla="*/ 73 h 77"/>
                  <a:gd name="T10" fmla="*/ 21 w 66"/>
                  <a:gd name="T11" fmla="*/ 77 h 77"/>
                  <a:gd name="T12" fmla="*/ 9 w 66"/>
                  <a:gd name="T13" fmla="*/ 58 h 77"/>
                  <a:gd name="T14" fmla="*/ 1 w 66"/>
                  <a:gd name="T15" fmla="*/ 31 h 77"/>
                  <a:gd name="T16" fmla="*/ 5 w 66"/>
                  <a:gd name="T17" fmla="*/ 29 h 77"/>
                  <a:gd name="T18" fmla="*/ 23 w 66"/>
                  <a:gd name="T19" fmla="*/ 11 h 77"/>
                  <a:gd name="T20" fmla="*/ 42 w 66"/>
                  <a:gd name="T21" fmla="*/ 0 h 77"/>
                  <a:gd name="T22" fmla="*/ 28 w 66"/>
                  <a:gd name="T23" fmla="*/ 21 h 77"/>
                  <a:gd name="T24" fmla="*/ 51 w 66"/>
                  <a:gd name="T25" fmla="*/ 32 h 77"/>
                  <a:gd name="T26" fmla="*/ 66 w 66"/>
                  <a:gd name="T27" fmla="*/ 3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6" h="77">
                    <a:moveTo>
                      <a:pt x="66" y="37"/>
                    </a:moveTo>
                    <a:cubicBezTo>
                      <a:pt x="63" y="38"/>
                      <a:pt x="61" y="38"/>
                      <a:pt x="58" y="38"/>
                    </a:cubicBezTo>
                    <a:cubicBezTo>
                      <a:pt x="53" y="40"/>
                      <a:pt x="46" y="35"/>
                      <a:pt x="43" y="42"/>
                    </a:cubicBezTo>
                    <a:cubicBezTo>
                      <a:pt x="39" y="49"/>
                      <a:pt x="42" y="55"/>
                      <a:pt x="47" y="61"/>
                    </a:cubicBezTo>
                    <a:cubicBezTo>
                      <a:pt x="50" y="65"/>
                      <a:pt x="52" y="69"/>
                      <a:pt x="56" y="73"/>
                    </a:cubicBezTo>
                    <a:cubicBezTo>
                      <a:pt x="43" y="71"/>
                      <a:pt x="28" y="44"/>
                      <a:pt x="21" y="77"/>
                    </a:cubicBezTo>
                    <a:cubicBezTo>
                      <a:pt x="19" y="71"/>
                      <a:pt x="15" y="63"/>
                      <a:pt x="9" y="58"/>
                    </a:cubicBezTo>
                    <a:cubicBezTo>
                      <a:pt x="0" y="51"/>
                      <a:pt x="6" y="40"/>
                      <a:pt x="1" y="31"/>
                    </a:cubicBezTo>
                    <a:cubicBezTo>
                      <a:pt x="0" y="29"/>
                      <a:pt x="3" y="29"/>
                      <a:pt x="5" y="29"/>
                    </a:cubicBezTo>
                    <a:cubicBezTo>
                      <a:pt x="15" y="28"/>
                      <a:pt x="21" y="23"/>
                      <a:pt x="23" y="11"/>
                    </a:cubicBezTo>
                    <a:cubicBezTo>
                      <a:pt x="24" y="2"/>
                      <a:pt x="31" y="0"/>
                      <a:pt x="42" y="0"/>
                    </a:cubicBezTo>
                    <a:cubicBezTo>
                      <a:pt x="32" y="5"/>
                      <a:pt x="24" y="10"/>
                      <a:pt x="28" y="21"/>
                    </a:cubicBezTo>
                    <a:cubicBezTo>
                      <a:pt x="32" y="32"/>
                      <a:pt x="42" y="31"/>
                      <a:pt x="51" y="32"/>
                    </a:cubicBezTo>
                    <a:cubicBezTo>
                      <a:pt x="55" y="36"/>
                      <a:pt x="63" y="29"/>
                      <a:pt x="66" y="37"/>
                    </a:cubicBezTo>
                    <a:close/>
                  </a:path>
                </a:pathLst>
              </a:custGeom>
              <a:solidFill>
                <a:srgbClr val="2A52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14" name="Freeform 819"/>
              <p:cNvSpPr>
                <a:spLocks/>
              </p:cNvSpPr>
              <p:nvPr userDrawn="1"/>
            </p:nvSpPr>
            <p:spPr bwMode="auto">
              <a:xfrm>
                <a:off x="322" y="1961"/>
                <a:ext cx="116" cy="121"/>
              </a:xfrm>
              <a:custGeom>
                <a:avLst/>
                <a:gdLst>
                  <a:gd name="T0" fmla="*/ 27 w 79"/>
                  <a:gd name="T1" fmla="*/ 82 h 82"/>
                  <a:gd name="T2" fmla="*/ 0 w 79"/>
                  <a:gd name="T3" fmla="*/ 72 h 82"/>
                  <a:gd name="T4" fmla="*/ 30 w 79"/>
                  <a:gd name="T5" fmla="*/ 1 h 82"/>
                  <a:gd name="T6" fmla="*/ 37 w 79"/>
                  <a:gd name="T7" fmla="*/ 4 h 82"/>
                  <a:gd name="T8" fmla="*/ 63 w 79"/>
                  <a:gd name="T9" fmla="*/ 31 h 82"/>
                  <a:gd name="T10" fmla="*/ 77 w 79"/>
                  <a:gd name="T11" fmla="*/ 36 h 82"/>
                  <a:gd name="T12" fmla="*/ 71 w 79"/>
                  <a:gd name="T13" fmla="*/ 49 h 82"/>
                  <a:gd name="T14" fmla="*/ 71 w 79"/>
                  <a:gd name="T15" fmla="*/ 49 h 82"/>
                  <a:gd name="T16" fmla="*/ 49 w 79"/>
                  <a:gd name="T17" fmla="*/ 43 h 82"/>
                  <a:gd name="T18" fmla="*/ 30 w 79"/>
                  <a:gd name="T19" fmla="*/ 46 h 82"/>
                  <a:gd name="T20" fmla="*/ 26 w 79"/>
                  <a:gd name="T21" fmla="*/ 64 h 82"/>
                  <a:gd name="T22" fmla="*/ 27 w 79"/>
                  <a:gd name="T23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9" h="82">
                    <a:moveTo>
                      <a:pt x="27" y="82"/>
                    </a:moveTo>
                    <a:cubicBezTo>
                      <a:pt x="18" y="76"/>
                      <a:pt x="10" y="66"/>
                      <a:pt x="0" y="72"/>
                    </a:cubicBezTo>
                    <a:cubicBezTo>
                      <a:pt x="12" y="50"/>
                      <a:pt x="31" y="30"/>
                      <a:pt x="30" y="1"/>
                    </a:cubicBezTo>
                    <a:cubicBezTo>
                      <a:pt x="33" y="0"/>
                      <a:pt x="35" y="2"/>
                      <a:pt x="37" y="4"/>
                    </a:cubicBezTo>
                    <a:cubicBezTo>
                      <a:pt x="39" y="19"/>
                      <a:pt x="49" y="27"/>
                      <a:pt x="63" y="31"/>
                    </a:cubicBezTo>
                    <a:cubicBezTo>
                      <a:pt x="68" y="32"/>
                      <a:pt x="73" y="33"/>
                      <a:pt x="77" y="36"/>
                    </a:cubicBezTo>
                    <a:cubicBezTo>
                      <a:pt x="79" y="42"/>
                      <a:pt x="72" y="44"/>
                      <a:pt x="71" y="49"/>
                    </a:cubicBezTo>
                    <a:cubicBezTo>
                      <a:pt x="71" y="49"/>
                      <a:pt x="71" y="49"/>
                      <a:pt x="71" y="49"/>
                    </a:cubicBezTo>
                    <a:cubicBezTo>
                      <a:pt x="63" y="50"/>
                      <a:pt x="56" y="45"/>
                      <a:pt x="49" y="43"/>
                    </a:cubicBezTo>
                    <a:cubicBezTo>
                      <a:pt x="42" y="40"/>
                      <a:pt x="35" y="40"/>
                      <a:pt x="30" y="46"/>
                    </a:cubicBezTo>
                    <a:cubicBezTo>
                      <a:pt x="25" y="51"/>
                      <a:pt x="24" y="57"/>
                      <a:pt x="26" y="64"/>
                    </a:cubicBezTo>
                    <a:cubicBezTo>
                      <a:pt x="28" y="70"/>
                      <a:pt x="32" y="76"/>
                      <a:pt x="27" y="82"/>
                    </a:cubicBezTo>
                    <a:close/>
                  </a:path>
                </a:pathLst>
              </a:custGeom>
              <a:solidFill>
                <a:srgbClr val="2149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15" name="Freeform 820"/>
              <p:cNvSpPr>
                <a:spLocks/>
              </p:cNvSpPr>
              <p:nvPr userDrawn="1"/>
            </p:nvSpPr>
            <p:spPr bwMode="auto">
              <a:xfrm>
                <a:off x="4" y="1157"/>
                <a:ext cx="107" cy="116"/>
              </a:xfrm>
              <a:custGeom>
                <a:avLst/>
                <a:gdLst>
                  <a:gd name="T0" fmla="*/ 43 w 72"/>
                  <a:gd name="T1" fmla="*/ 75 h 79"/>
                  <a:gd name="T2" fmla="*/ 52 w 72"/>
                  <a:gd name="T3" fmla="*/ 55 h 79"/>
                  <a:gd name="T4" fmla="*/ 34 w 72"/>
                  <a:gd name="T5" fmla="*/ 37 h 79"/>
                  <a:gd name="T6" fmla="*/ 0 w 72"/>
                  <a:gd name="T7" fmla="*/ 42 h 79"/>
                  <a:gd name="T8" fmla="*/ 13 w 72"/>
                  <a:gd name="T9" fmla="*/ 38 h 79"/>
                  <a:gd name="T10" fmla="*/ 34 w 72"/>
                  <a:gd name="T11" fmla="*/ 17 h 79"/>
                  <a:gd name="T12" fmla="*/ 50 w 72"/>
                  <a:gd name="T13" fmla="*/ 1 h 79"/>
                  <a:gd name="T14" fmla="*/ 69 w 72"/>
                  <a:gd name="T15" fmla="*/ 11 h 79"/>
                  <a:gd name="T16" fmla="*/ 66 w 72"/>
                  <a:gd name="T17" fmla="*/ 33 h 79"/>
                  <a:gd name="T18" fmla="*/ 58 w 72"/>
                  <a:gd name="T19" fmla="*/ 47 h 79"/>
                  <a:gd name="T20" fmla="*/ 46 w 72"/>
                  <a:gd name="T21" fmla="*/ 78 h 79"/>
                  <a:gd name="T22" fmla="*/ 43 w 72"/>
                  <a:gd name="T23" fmla="*/ 75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2" h="79">
                    <a:moveTo>
                      <a:pt x="43" y="75"/>
                    </a:moveTo>
                    <a:cubicBezTo>
                      <a:pt x="46" y="68"/>
                      <a:pt x="50" y="62"/>
                      <a:pt x="52" y="55"/>
                    </a:cubicBezTo>
                    <a:cubicBezTo>
                      <a:pt x="56" y="41"/>
                      <a:pt x="48" y="33"/>
                      <a:pt x="34" y="37"/>
                    </a:cubicBezTo>
                    <a:cubicBezTo>
                      <a:pt x="24" y="40"/>
                      <a:pt x="13" y="45"/>
                      <a:pt x="0" y="42"/>
                    </a:cubicBezTo>
                    <a:cubicBezTo>
                      <a:pt x="5" y="37"/>
                      <a:pt x="9" y="39"/>
                      <a:pt x="13" y="38"/>
                    </a:cubicBezTo>
                    <a:cubicBezTo>
                      <a:pt x="25" y="36"/>
                      <a:pt x="34" y="31"/>
                      <a:pt x="34" y="17"/>
                    </a:cubicBezTo>
                    <a:cubicBezTo>
                      <a:pt x="34" y="6"/>
                      <a:pt x="42" y="2"/>
                      <a:pt x="50" y="1"/>
                    </a:cubicBezTo>
                    <a:cubicBezTo>
                      <a:pt x="58" y="0"/>
                      <a:pt x="65" y="4"/>
                      <a:pt x="69" y="11"/>
                    </a:cubicBezTo>
                    <a:cubicBezTo>
                      <a:pt x="72" y="19"/>
                      <a:pt x="72" y="27"/>
                      <a:pt x="66" y="33"/>
                    </a:cubicBezTo>
                    <a:cubicBezTo>
                      <a:pt x="61" y="37"/>
                      <a:pt x="57" y="40"/>
                      <a:pt x="58" y="47"/>
                    </a:cubicBezTo>
                    <a:cubicBezTo>
                      <a:pt x="59" y="59"/>
                      <a:pt x="53" y="69"/>
                      <a:pt x="46" y="78"/>
                    </a:cubicBezTo>
                    <a:cubicBezTo>
                      <a:pt x="43" y="79"/>
                      <a:pt x="42" y="78"/>
                      <a:pt x="43" y="75"/>
                    </a:cubicBezTo>
                    <a:close/>
                  </a:path>
                </a:pathLst>
              </a:custGeom>
              <a:solidFill>
                <a:srgbClr val="355E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16" name="Freeform 821"/>
              <p:cNvSpPr>
                <a:spLocks/>
              </p:cNvSpPr>
              <p:nvPr userDrawn="1"/>
            </p:nvSpPr>
            <p:spPr bwMode="auto">
              <a:xfrm>
                <a:off x="348" y="2010"/>
                <a:ext cx="78" cy="87"/>
              </a:xfrm>
              <a:custGeom>
                <a:avLst/>
                <a:gdLst>
                  <a:gd name="T0" fmla="*/ 9 w 53"/>
                  <a:gd name="T1" fmla="*/ 49 h 59"/>
                  <a:gd name="T2" fmla="*/ 4 w 53"/>
                  <a:gd name="T3" fmla="*/ 31 h 59"/>
                  <a:gd name="T4" fmla="*/ 27 w 53"/>
                  <a:gd name="T5" fmla="*/ 4 h 59"/>
                  <a:gd name="T6" fmla="*/ 53 w 53"/>
                  <a:gd name="T7" fmla="*/ 16 h 59"/>
                  <a:gd name="T8" fmla="*/ 9 w 53"/>
                  <a:gd name="T9" fmla="*/ 4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59">
                    <a:moveTo>
                      <a:pt x="9" y="49"/>
                    </a:moveTo>
                    <a:cubicBezTo>
                      <a:pt x="9" y="42"/>
                      <a:pt x="6" y="37"/>
                      <a:pt x="4" y="31"/>
                    </a:cubicBezTo>
                    <a:cubicBezTo>
                      <a:pt x="0" y="15"/>
                      <a:pt x="12" y="0"/>
                      <a:pt x="27" y="4"/>
                    </a:cubicBezTo>
                    <a:cubicBezTo>
                      <a:pt x="36" y="7"/>
                      <a:pt x="46" y="9"/>
                      <a:pt x="53" y="16"/>
                    </a:cubicBezTo>
                    <a:cubicBezTo>
                      <a:pt x="52" y="47"/>
                      <a:pt x="35" y="59"/>
                      <a:pt x="9" y="49"/>
                    </a:cubicBezTo>
                    <a:close/>
                  </a:path>
                </a:pathLst>
              </a:custGeom>
              <a:solidFill>
                <a:srgbClr val="4E7E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17" name="Freeform 822"/>
              <p:cNvSpPr>
                <a:spLocks/>
              </p:cNvSpPr>
              <p:nvPr userDrawn="1"/>
            </p:nvSpPr>
            <p:spPr bwMode="auto">
              <a:xfrm>
                <a:off x="3" y="2110"/>
                <a:ext cx="75" cy="123"/>
              </a:xfrm>
              <a:custGeom>
                <a:avLst/>
                <a:gdLst>
                  <a:gd name="T0" fmla="*/ 6 w 51"/>
                  <a:gd name="T1" fmla="*/ 66 h 83"/>
                  <a:gd name="T2" fmla="*/ 2 w 51"/>
                  <a:gd name="T3" fmla="*/ 58 h 83"/>
                  <a:gd name="T4" fmla="*/ 2 w 51"/>
                  <a:gd name="T5" fmla="*/ 13 h 83"/>
                  <a:gd name="T6" fmla="*/ 15 w 51"/>
                  <a:gd name="T7" fmla="*/ 3 h 83"/>
                  <a:gd name="T8" fmla="*/ 28 w 51"/>
                  <a:gd name="T9" fmla="*/ 10 h 83"/>
                  <a:gd name="T10" fmla="*/ 49 w 51"/>
                  <a:gd name="T11" fmla="*/ 17 h 83"/>
                  <a:gd name="T12" fmla="*/ 35 w 51"/>
                  <a:gd name="T13" fmla="*/ 35 h 83"/>
                  <a:gd name="T14" fmla="*/ 28 w 51"/>
                  <a:gd name="T15" fmla="*/ 25 h 83"/>
                  <a:gd name="T16" fmla="*/ 16 w 51"/>
                  <a:gd name="T17" fmla="*/ 20 h 83"/>
                  <a:gd name="T18" fmla="*/ 10 w 51"/>
                  <a:gd name="T19" fmla="*/ 35 h 83"/>
                  <a:gd name="T20" fmla="*/ 20 w 51"/>
                  <a:gd name="T21" fmla="*/ 44 h 83"/>
                  <a:gd name="T22" fmla="*/ 35 w 51"/>
                  <a:gd name="T23" fmla="*/ 45 h 83"/>
                  <a:gd name="T24" fmla="*/ 45 w 51"/>
                  <a:gd name="T25" fmla="*/ 62 h 83"/>
                  <a:gd name="T26" fmla="*/ 50 w 51"/>
                  <a:gd name="T27" fmla="*/ 80 h 83"/>
                  <a:gd name="T28" fmla="*/ 42 w 51"/>
                  <a:gd name="T29" fmla="*/ 71 h 83"/>
                  <a:gd name="T30" fmla="*/ 9 w 51"/>
                  <a:gd name="T31" fmla="*/ 62 h 83"/>
                  <a:gd name="T32" fmla="*/ 6 w 51"/>
                  <a:gd name="T33" fmla="*/ 66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1" h="83">
                    <a:moveTo>
                      <a:pt x="6" y="66"/>
                    </a:moveTo>
                    <a:cubicBezTo>
                      <a:pt x="0" y="65"/>
                      <a:pt x="2" y="61"/>
                      <a:pt x="2" y="58"/>
                    </a:cubicBezTo>
                    <a:cubicBezTo>
                      <a:pt x="2" y="43"/>
                      <a:pt x="3" y="28"/>
                      <a:pt x="2" y="13"/>
                    </a:cubicBezTo>
                    <a:cubicBezTo>
                      <a:pt x="1" y="2"/>
                      <a:pt x="6" y="0"/>
                      <a:pt x="15" y="3"/>
                    </a:cubicBezTo>
                    <a:cubicBezTo>
                      <a:pt x="19" y="5"/>
                      <a:pt x="26" y="6"/>
                      <a:pt x="28" y="10"/>
                    </a:cubicBezTo>
                    <a:cubicBezTo>
                      <a:pt x="33" y="18"/>
                      <a:pt x="40" y="17"/>
                      <a:pt x="49" y="17"/>
                    </a:cubicBezTo>
                    <a:cubicBezTo>
                      <a:pt x="46" y="25"/>
                      <a:pt x="33" y="24"/>
                      <a:pt x="35" y="35"/>
                    </a:cubicBezTo>
                    <a:cubicBezTo>
                      <a:pt x="29" y="35"/>
                      <a:pt x="30" y="29"/>
                      <a:pt x="28" y="25"/>
                    </a:cubicBezTo>
                    <a:cubicBezTo>
                      <a:pt x="25" y="20"/>
                      <a:pt x="22" y="17"/>
                      <a:pt x="16" y="20"/>
                    </a:cubicBezTo>
                    <a:cubicBezTo>
                      <a:pt x="9" y="23"/>
                      <a:pt x="10" y="29"/>
                      <a:pt x="10" y="35"/>
                    </a:cubicBezTo>
                    <a:cubicBezTo>
                      <a:pt x="11" y="40"/>
                      <a:pt x="13" y="45"/>
                      <a:pt x="20" y="44"/>
                    </a:cubicBezTo>
                    <a:cubicBezTo>
                      <a:pt x="25" y="44"/>
                      <a:pt x="30" y="39"/>
                      <a:pt x="35" y="45"/>
                    </a:cubicBezTo>
                    <a:cubicBezTo>
                      <a:pt x="36" y="52"/>
                      <a:pt x="41" y="57"/>
                      <a:pt x="45" y="62"/>
                    </a:cubicBezTo>
                    <a:cubicBezTo>
                      <a:pt x="49" y="67"/>
                      <a:pt x="51" y="73"/>
                      <a:pt x="50" y="80"/>
                    </a:cubicBezTo>
                    <a:cubicBezTo>
                      <a:pt x="42" y="83"/>
                      <a:pt x="45" y="74"/>
                      <a:pt x="42" y="71"/>
                    </a:cubicBezTo>
                    <a:cubicBezTo>
                      <a:pt x="29" y="55"/>
                      <a:pt x="25" y="54"/>
                      <a:pt x="9" y="62"/>
                    </a:cubicBezTo>
                    <a:cubicBezTo>
                      <a:pt x="9" y="64"/>
                      <a:pt x="8" y="65"/>
                      <a:pt x="6" y="66"/>
                    </a:cubicBezTo>
                    <a:close/>
                  </a:path>
                </a:pathLst>
              </a:custGeom>
              <a:solidFill>
                <a:srgbClr val="244B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18" name="Freeform 823"/>
              <p:cNvSpPr>
                <a:spLocks/>
              </p:cNvSpPr>
              <p:nvPr userDrawn="1"/>
            </p:nvSpPr>
            <p:spPr bwMode="auto">
              <a:xfrm>
                <a:off x="311" y="1193"/>
                <a:ext cx="113" cy="104"/>
              </a:xfrm>
              <a:custGeom>
                <a:avLst/>
                <a:gdLst>
                  <a:gd name="T0" fmla="*/ 63 w 76"/>
                  <a:gd name="T1" fmla="*/ 70 h 70"/>
                  <a:gd name="T2" fmla="*/ 51 w 76"/>
                  <a:gd name="T3" fmla="*/ 46 h 70"/>
                  <a:gd name="T4" fmla="*/ 36 w 76"/>
                  <a:gd name="T5" fmla="*/ 33 h 70"/>
                  <a:gd name="T6" fmla="*/ 19 w 76"/>
                  <a:gd name="T7" fmla="*/ 23 h 70"/>
                  <a:gd name="T8" fmla="*/ 5 w 76"/>
                  <a:gd name="T9" fmla="*/ 16 h 70"/>
                  <a:gd name="T10" fmla="*/ 2 w 76"/>
                  <a:gd name="T11" fmla="*/ 5 h 70"/>
                  <a:gd name="T12" fmla="*/ 12 w 76"/>
                  <a:gd name="T13" fmla="*/ 6 h 70"/>
                  <a:gd name="T14" fmla="*/ 61 w 76"/>
                  <a:gd name="T15" fmla="*/ 26 h 70"/>
                  <a:gd name="T16" fmla="*/ 68 w 76"/>
                  <a:gd name="T17" fmla="*/ 31 h 70"/>
                  <a:gd name="T18" fmla="*/ 63 w 76"/>
                  <a:gd name="T19" fmla="*/ 7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6" h="70">
                    <a:moveTo>
                      <a:pt x="63" y="70"/>
                    </a:moveTo>
                    <a:cubicBezTo>
                      <a:pt x="65" y="56"/>
                      <a:pt x="59" y="50"/>
                      <a:pt x="51" y="46"/>
                    </a:cubicBezTo>
                    <a:cubicBezTo>
                      <a:pt x="45" y="43"/>
                      <a:pt x="40" y="38"/>
                      <a:pt x="36" y="33"/>
                    </a:cubicBezTo>
                    <a:cubicBezTo>
                      <a:pt x="32" y="26"/>
                      <a:pt x="26" y="23"/>
                      <a:pt x="19" y="23"/>
                    </a:cubicBezTo>
                    <a:cubicBezTo>
                      <a:pt x="13" y="23"/>
                      <a:pt x="9" y="18"/>
                      <a:pt x="5" y="16"/>
                    </a:cubicBezTo>
                    <a:cubicBezTo>
                      <a:pt x="1" y="13"/>
                      <a:pt x="0" y="9"/>
                      <a:pt x="2" y="5"/>
                    </a:cubicBezTo>
                    <a:cubicBezTo>
                      <a:pt x="5" y="0"/>
                      <a:pt x="9" y="5"/>
                      <a:pt x="12" y="6"/>
                    </a:cubicBezTo>
                    <a:cubicBezTo>
                      <a:pt x="27" y="16"/>
                      <a:pt x="41" y="29"/>
                      <a:pt x="61" y="26"/>
                    </a:cubicBezTo>
                    <a:cubicBezTo>
                      <a:pt x="64" y="26"/>
                      <a:pt x="68" y="28"/>
                      <a:pt x="68" y="31"/>
                    </a:cubicBezTo>
                    <a:cubicBezTo>
                      <a:pt x="67" y="43"/>
                      <a:pt x="76" y="55"/>
                      <a:pt x="63" y="7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19" name="Freeform 824"/>
              <p:cNvSpPr>
                <a:spLocks/>
              </p:cNvSpPr>
              <p:nvPr userDrawn="1"/>
            </p:nvSpPr>
            <p:spPr bwMode="auto">
              <a:xfrm>
                <a:off x="404" y="1055"/>
                <a:ext cx="121" cy="118"/>
              </a:xfrm>
              <a:custGeom>
                <a:avLst/>
                <a:gdLst>
                  <a:gd name="T0" fmla="*/ 71 w 82"/>
                  <a:gd name="T1" fmla="*/ 30 h 80"/>
                  <a:gd name="T2" fmla="*/ 72 w 82"/>
                  <a:gd name="T3" fmla="*/ 55 h 80"/>
                  <a:gd name="T4" fmla="*/ 60 w 82"/>
                  <a:gd name="T5" fmla="*/ 79 h 80"/>
                  <a:gd name="T6" fmla="*/ 44 w 82"/>
                  <a:gd name="T7" fmla="*/ 69 h 80"/>
                  <a:gd name="T8" fmla="*/ 18 w 82"/>
                  <a:gd name="T9" fmla="*/ 60 h 80"/>
                  <a:gd name="T10" fmla="*/ 15 w 82"/>
                  <a:gd name="T11" fmla="*/ 56 h 80"/>
                  <a:gd name="T12" fmla="*/ 29 w 82"/>
                  <a:gd name="T13" fmla="*/ 27 h 80"/>
                  <a:gd name="T14" fmla="*/ 0 w 82"/>
                  <a:gd name="T15" fmla="*/ 5 h 80"/>
                  <a:gd name="T16" fmla="*/ 35 w 82"/>
                  <a:gd name="T17" fmla="*/ 30 h 80"/>
                  <a:gd name="T18" fmla="*/ 53 w 82"/>
                  <a:gd name="T19" fmla="*/ 48 h 80"/>
                  <a:gd name="T20" fmla="*/ 62 w 82"/>
                  <a:gd name="T21" fmla="*/ 40 h 80"/>
                  <a:gd name="T22" fmla="*/ 68 w 82"/>
                  <a:gd name="T23" fmla="*/ 27 h 80"/>
                  <a:gd name="T24" fmla="*/ 71 w 82"/>
                  <a:gd name="T25" fmla="*/ 3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2" h="80">
                    <a:moveTo>
                      <a:pt x="71" y="30"/>
                    </a:moveTo>
                    <a:cubicBezTo>
                      <a:pt x="68" y="38"/>
                      <a:pt x="64" y="45"/>
                      <a:pt x="72" y="55"/>
                    </a:cubicBezTo>
                    <a:cubicBezTo>
                      <a:pt x="82" y="68"/>
                      <a:pt x="76" y="77"/>
                      <a:pt x="60" y="79"/>
                    </a:cubicBezTo>
                    <a:cubicBezTo>
                      <a:pt x="51" y="80"/>
                      <a:pt x="46" y="80"/>
                      <a:pt x="44" y="69"/>
                    </a:cubicBezTo>
                    <a:cubicBezTo>
                      <a:pt x="40" y="46"/>
                      <a:pt x="38" y="46"/>
                      <a:pt x="18" y="60"/>
                    </a:cubicBezTo>
                    <a:cubicBezTo>
                      <a:pt x="15" y="61"/>
                      <a:pt x="14" y="59"/>
                      <a:pt x="15" y="56"/>
                    </a:cubicBezTo>
                    <a:cubicBezTo>
                      <a:pt x="27" y="50"/>
                      <a:pt x="34" y="43"/>
                      <a:pt x="29" y="27"/>
                    </a:cubicBezTo>
                    <a:cubicBezTo>
                      <a:pt x="25" y="13"/>
                      <a:pt x="16" y="5"/>
                      <a:pt x="0" y="5"/>
                    </a:cubicBezTo>
                    <a:cubicBezTo>
                      <a:pt x="21" y="0"/>
                      <a:pt x="35" y="10"/>
                      <a:pt x="35" y="30"/>
                    </a:cubicBezTo>
                    <a:cubicBezTo>
                      <a:pt x="35" y="44"/>
                      <a:pt x="45" y="45"/>
                      <a:pt x="53" y="48"/>
                    </a:cubicBezTo>
                    <a:cubicBezTo>
                      <a:pt x="58" y="49"/>
                      <a:pt x="62" y="48"/>
                      <a:pt x="62" y="40"/>
                    </a:cubicBezTo>
                    <a:cubicBezTo>
                      <a:pt x="62" y="35"/>
                      <a:pt x="64" y="30"/>
                      <a:pt x="68" y="27"/>
                    </a:cubicBezTo>
                    <a:cubicBezTo>
                      <a:pt x="71" y="26"/>
                      <a:pt x="72" y="27"/>
                      <a:pt x="71" y="30"/>
                    </a:cubicBezTo>
                    <a:close/>
                  </a:path>
                </a:pathLst>
              </a:custGeom>
              <a:solidFill>
                <a:srgbClr val="2F4F5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20" name="Freeform 825"/>
              <p:cNvSpPr>
                <a:spLocks/>
              </p:cNvSpPr>
              <p:nvPr userDrawn="1"/>
            </p:nvSpPr>
            <p:spPr bwMode="auto">
              <a:xfrm>
                <a:off x="497" y="2110"/>
                <a:ext cx="76" cy="106"/>
              </a:xfrm>
              <a:custGeom>
                <a:avLst/>
                <a:gdLst>
                  <a:gd name="T0" fmla="*/ 51 w 51"/>
                  <a:gd name="T1" fmla="*/ 0 h 72"/>
                  <a:gd name="T2" fmla="*/ 34 w 51"/>
                  <a:gd name="T3" fmla="*/ 41 h 72"/>
                  <a:gd name="T4" fmla="*/ 32 w 51"/>
                  <a:gd name="T5" fmla="*/ 55 h 72"/>
                  <a:gd name="T6" fmla="*/ 17 w 51"/>
                  <a:gd name="T7" fmla="*/ 71 h 72"/>
                  <a:gd name="T8" fmla="*/ 2 w 51"/>
                  <a:gd name="T9" fmla="*/ 57 h 72"/>
                  <a:gd name="T10" fmla="*/ 14 w 51"/>
                  <a:gd name="T11" fmla="*/ 40 h 72"/>
                  <a:gd name="T12" fmla="*/ 48 w 51"/>
                  <a:gd name="T13" fmla="*/ 7 h 72"/>
                  <a:gd name="T14" fmla="*/ 49 w 51"/>
                  <a:gd name="T15" fmla="*/ 2 h 72"/>
                  <a:gd name="T16" fmla="*/ 51 w 51"/>
                  <a:gd name="T17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72">
                    <a:moveTo>
                      <a:pt x="51" y="0"/>
                    </a:moveTo>
                    <a:cubicBezTo>
                      <a:pt x="47" y="15"/>
                      <a:pt x="48" y="31"/>
                      <a:pt x="34" y="41"/>
                    </a:cubicBezTo>
                    <a:cubicBezTo>
                      <a:pt x="29" y="44"/>
                      <a:pt x="32" y="50"/>
                      <a:pt x="32" y="55"/>
                    </a:cubicBezTo>
                    <a:cubicBezTo>
                      <a:pt x="33" y="66"/>
                      <a:pt x="26" y="71"/>
                      <a:pt x="17" y="71"/>
                    </a:cubicBezTo>
                    <a:cubicBezTo>
                      <a:pt x="8" y="72"/>
                      <a:pt x="4" y="65"/>
                      <a:pt x="2" y="57"/>
                    </a:cubicBezTo>
                    <a:cubicBezTo>
                      <a:pt x="0" y="48"/>
                      <a:pt x="6" y="40"/>
                      <a:pt x="14" y="40"/>
                    </a:cubicBezTo>
                    <a:cubicBezTo>
                      <a:pt x="37" y="40"/>
                      <a:pt x="44" y="25"/>
                      <a:pt x="48" y="7"/>
                    </a:cubicBezTo>
                    <a:cubicBezTo>
                      <a:pt x="48" y="5"/>
                      <a:pt x="49" y="4"/>
                      <a:pt x="49" y="2"/>
                    </a:cubicBezTo>
                    <a:cubicBezTo>
                      <a:pt x="50" y="2"/>
                      <a:pt x="51" y="1"/>
                      <a:pt x="51" y="0"/>
                    </a:cubicBezTo>
                    <a:close/>
                  </a:path>
                </a:pathLst>
              </a:custGeom>
              <a:solidFill>
                <a:srgbClr val="648C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21" name="Freeform 826"/>
              <p:cNvSpPr>
                <a:spLocks/>
              </p:cNvSpPr>
              <p:nvPr userDrawn="1"/>
            </p:nvSpPr>
            <p:spPr bwMode="auto">
              <a:xfrm>
                <a:off x="519" y="1701"/>
                <a:ext cx="142" cy="70"/>
              </a:xfrm>
              <a:custGeom>
                <a:avLst/>
                <a:gdLst>
                  <a:gd name="T0" fmla="*/ 96 w 96"/>
                  <a:gd name="T1" fmla="*/ 32 h 47"/>
                  <a:gd name="T2" fmla="*/ 76 w 96"/>
                  <a:gd name="T3" fmla="*/ 31 h 47"/>
                  <a:gd name="T4" fmla="*/ 64 w 96"/>
                  <a:gd name="T5" fmla="*/ 33 h 47"/>
                  <a:gd name="T6" fmla="*/ 36 w 96"/>
                  <a:gd name="T7" fmla="*/ 37 h 47"/>
                  <a:gd name="T8" fmla="*/ 15 w 96"/>
                  <a:gd name="T9" fmla="*/ 33 h 47"/>
                  <a:gd name="T10" fmla="*/ 2 w 96"/>
                  <a:gd name="T11" fmla="*/ 34 h 47"/>
                  <a:gd name="T12" fmla="*/ 5 w 96"/>
                  <a:gd name="T13" fmla="*/ 29 h 47"/>
                  <a:gd name="T14" fmla="*/ 32 w 96"/>
                  <a:gd name="T15" fmla="*/ 13 h 47"/>
                  <a:gd name="T16" fmla="*/ 63 w 96"/>
                  <a:gd name="T17" fmla="*/ 12 h 47"/>
                  <a:gd name="T18" fmla="*/ 84 w 96"/>
                  <a:gd name="T19" fmla="*/ 26 h 47"/>
                  <a:gd name="T20" fmla="*/ 96 w 96"/>
                  <a:gd name="T21" fmla="*/ 32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6" h="47">
                    <a:moveTo>
                      <a:pt x="96" y="32"/>
                    </a:moveTo>
                    <a:cubicBezTo>
                      <a:pt x="89" y="36"/>
                      <a:pt x="83" y="37"/>
                      <a:pt x="76" y="31"/>
                    </a:cubicBezTo>
                    <a:cubicBezTo>
                      <a:pt x="71" y="25"/>
                      <a:pt x="68" y="26"/>
                      <a:pt x="64" y="33"/>
                    </a:cubicBezTo>
                    <a:cubicBezTo>
                      <a:pt x="57" y="45"/>
                      <a:pt x="43" y="47"/>
                      <a:pt x="36" y="37"/>
                    </a:cubicBezTo>
                    <a:cubicBezTo>
                      <a:pt x="29" y="27"/>
                      <a:pt x="23" y="29"/>
                      <a:pt x="15" y="33"/>
                    </a:cubicBezTo>
                    <a:cubicBezTo>
                      <a:pt x="11" y="35"/>
                      <a:pt x="7" y="35"/>
                      <a:pt x="2" y="34"/>
                    </a:cubicBezTo>
                    <a:cubicBezTo>
                      <a:pt x="0" y="31"/>
                      <a:pt x="3" y="30"/>
                      <a:pt x="5" y="29"/>
                    </a:cubicBezTo>
                    <a:cubicBezTo>
                      <a:pt x="16" y="28"/>
                      <a:pt x="25" y="23"/>
                      <a:pt x="32" y="13"/>
                    </a:cubicBezTo>
                    <a:cubicBezTo>
                      <a:pt x="40" y="0"/>
                      <a:pt x="54" y="0"/>
                      <a:pt x="63" y="12"/>
                    </a:cubicBezTo>
                    <a:cubicBezTo>
                      <a:pt x="69" y="21"/>
                      <a:pt x="75" y="25"/>
                      <a:pt x="84" y="26"/>
                    </a:cubicBezTo>
                    <a:cubicBezTo>
                      <a:pt x="88" y="30"/>
                      <a:pt x="95" y="24"/>
                      <a:pt x="96" y="32"/>
                    </a:cubicBezTo>
                    <a:close/>
                  </a:path>
                </a:pathLst>
              </a:custGeom>
              <a:solidFill>
                <a:srgbClr val="254E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22" name="Freeform 827"/>
              <p:cNvSpPr>
                <a:spLocks/>
              </p:cNvSpPr>
              <p:nvPr userDrawn="1"/>
            </p:nvSpPr>
            <p:spPr bwMode="auto">
              <a:xfrm>
                <a:off x="269" y="1019"/>
                <a:ext cx="115" cy="95"/>
              </a:xfrm>
              <a:custGeom>
                <a:avLst/>
                <a:gdLst>
                  <a:gd name="T0" fmla="*/ 78 w 78"/>
                  <a:gd name="T1" fmla="*/ 33 h 64"/>
                  <a:gd name="T2" fmla="*/ 26 w 78"/>
                  <a:gd name="T3" fmla="*/ 64 h 64"/>
                  <a:gd name="T4" fmla="*/ 12 w 78"/>
                  <a:gd name="T5" fmla="*/ 45 h 64"/>
                  <a:gd name="T6" fmla="*/ 10 w 78"/>
                  <a:gd name="T7" fmla="*/ 14 h 64"/>
                  <a:gd name="T8" fmla="*/ 21 w 78"/>
                  <a:gd name="T9" fmla="*/ 5 h 64"/>
                  <a:gd name="T10" fmla="*/ 24 w 78"/>
                  <a:gd name="T11" fmla="*/ 4 h 64"/>
                  <a:gd name="T12" fmla="*/ 42 w 78"/>
                  <a:gd name="T13" fmla="*/ 23 h 64"/>
                  <a:gd name="T14" fmla="*/ 64 w 78"/>
                  <a:gd name="T15" fmla="*/ 32 h 64"/>
                  <a:gd name="T16" fmla="*/ 78 w 78"/>
                  <a:gd name="T17" fmla="*/ 33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8" h="64">
                    <a:moveTo>
                      <a:pt x="78" y="33"/>
                    </a:moveTo>
                    <a:cubicBezTo>
                      <a:pt x="58" y="37"/>
                      <a:pt x="32" y="28"/>
                      <a:pt x="26" y="64"/>
                    </a:cubicBezTo>
                    <a:cubicBezTo>
                      <a:pt x="22" y="55"/>
                      <a:pt x="19" y="49"/>
                      <a:pt x="12" y="45"/>
                    </a:cubicBezTo>
                    <a:cubicBezTo>
                      <a:pt x="0" y="38"/>
                      <a:pt x="0" y="24"/>
                      <a:pt x="10" y="14"/>
                    </a:cubicBezTo>
                    <a:cubicBezTo>
                      <a:pt x="14" y="11"/>
                      <a:pt x="20" y="11"/>
                      <a:pt x="21" y="5"/>
                    </a:cubicBezTo>
                    <a:cubicBezTo>
                      <a:pt x="21" y="4"/>
                      <a:pt x="22" y="0"/>
                      <a:pt x="24" y="4"/>
                    </a:cubicBezTo>
                    <a:cubicBezTo>
                      <a:pt x="27" y="13"/>
                      <a:pt x="38" y="14"/>
                      <a:pt x="42" y="23"/>
                    </a:cubicBezTo>
                    <a:cubicBezTo>
                      <a:pt x="46" y="31"/>
                      <a:pt x="56" y="31"/>
                      <a:pt x="64" y="32"/>
                    </a:cubicBezTo>
                    <a:cubicBezTo>
                      <a:pt x="69" y="33"/>
                      <a:pt x="73" y="33"/>
                      <a:pt x="78" y="33"/>
                    </a:cubicBezTo>
                    <a:close/>
                  </a:path>
                </a:pathLst>
              </a:custGeom>
              <a:solidFill>
                <a:srgbClr val="234D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23" name="Freeform 828"/>
              <p:cNvSpPr>
                <a:spLocks/>
              </p:cNvSpPr>
              <p:nvPr userDrawn="1"/>
            </p:nvSpPr>
            <p:spPr bwMode="auto">
              <a:xfrm>
                <a:off x="679" y="1266"/>
                <a:ext cx="72" cy="93"/>
              </a:xfrm>
              <a:custGeom>
                <a:avLst/>
                <a:gdLst>
                  <a:gd name="T0" fmla="*/ 49 w 49"/>
                  <a:gd name="T1" fmla="*/ 53 h 63"/>
                  <a:gd name="T2" fmla="*/ 26 w 49"/>
                  <a:gd name="T3" fmla="*/ 59 h 63"/>
                  <a:gd name="T4" fmla="*/ 14 w 49"/>
                  <a:gd name="T5" fmla="*/ 56 h 63"/>
                  <a:gd name="T6" fmla="*/ 16 w 49"/>
                  <a:gd name="T7" fmla="*/ 44 h 63"/>
                  <a:gd name="T8" fmla="*/ 14 w 49"/>
                  <a:gd name="T9" fmla="*/ 36 h 63"/>
                  <a:gd name="T10" fmla="*/ 5 w 49"/>
                  <a:gd name="T11" fmla="*/ 20 h 63"/>
                  <a:gd name="T12" fmla="*/ 0 w 49"/>
                  <a:gd name="T13" fmla="*/ 0 h 63"/>
                  <a:gd name="T14" fmla="*/ 19 w 49"/>
                  <a:gd name="T15" fmla="*/ 7 h 63"/>
                  <a:gd name="T16" fmla="*/ 32 w 49"/>
                  <a:gd name="T17" fmla="*/ 29 h 63"/>
                  <a:gd name="T18" fmla="*/ 42 w 49"/>
                  <a:gd name="T19" fmla="*/ 52 h 63"/>
                  <a:gd name="T20" fmla="*/ 49 w 49"/>
                  <a:gd name="T21" fmla="*/ 5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9" h="63">
                    <a:moveTo>
                      <a:pt x="49" y="53"/>
                    </a:moveTo>
                    <a:cubicBezTo>
                      <a:pt x="41" y="57"/>
                      <a:pt x="33" y="52"/>
                      <a:pt x="26" y="59"/>
                    </a:cubicBezTo>
                    <a:cubicBezTo>
                      <a:pt x="23" y="63"/>
                      <a:pt x="17" y="59"/>
                      <a:pt x="14" y="56"/>
                    </a:cubicBezTo>
                    <a:cubicBezTo>
                      <a:pt x="11" y="51"/>
                      <a:pt x="12" y="47"/>
                      <a:pt x="16" y="44"/>
                    </a:cubicBezTo>
                    <a:cubicBezTo>
                      <a:pt x="21" y="40"/>
                      <a:pt x="20" y="38"/>
                      <a:pt x="14" y="36"/>
                    </a:cubicBezTo>
                    <a:cubicBezTo>
                      <a:pt x="7" y="33"/>
                      <a:pt x="5" y="27"/>
                      <a:pt x="5" y="20"/>
                    </a:cubicBezTo>
                    <a:cubicBezTo>
                      <a:pt x="6" y="14"/>
                      <a:pt x="6" y="9"/>
                      <a:pt x="0" y="0"/>
                    </a:cubicBezTo>
                    <a:cubicBezTo>
                      <a:pt x="9" y="4"/>
                      <a:pt x="14" y="7"/>
                      <a:pt x="19" y="7"/>
                    </a:cubicBezTo>
                    <a:cubicBezTo>
                      <a:pt x="31" y="8"/>
                      <a:pt x="37" y="19"/>
                      <a:pt x="32" y="29"/>
                    </a:cubicBezTo>
                    <a:cubicBezTo>
                      <a:pt x="25" y="42"/>
                      <a:pt x="29" y="49"/>
                      <a:pt x="42" y="52"/>
                    </a:cubicBezTo>
                    <a:cubicBezTo>
                      <a:pt x="45" y="53"/>
                      <a:pt x="47" y="53"/>
                      <a:pt x="49" y="53"/>
                    </a:cubicBezTo>
                    <a:close/>
                  </a:path>
                </a:pathLst>
              </a:custGeom>
              <a:solidFill>
                <a:srgbClr val="2F60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24" name="Freeform 829"/>
              <p:cNvSpPr>
                <a:spLocks/>
              </p:cNvSpPr>
              <p:nvPr userDrawn="1"/>
            </p:nvSpPr>
            <p:spPr bwMode="auto">
              <a:xfrm>
                <a:off x="40" y="2718"/>
                <a:ext cx="71" cy="89"/>
              </a:xfrm>
              <a:custGeom>
                <a:avLst/>
                <a:gdLst>
                  <a:gd name="T0" fmla="*/ 40 w 48"/>
                  <a:gd name="T1" fmla="*/ 0 h 60"/>
                  <a:gd name="T2" fmla="*/ 43 w 48"/>
                  <a:gd name="T3" fmla="*/ 6 h 60"/>
                  <a:gd name="T4" fmla="*/ 41 w 48"/>
                  <a:gd name="T5" fmla="*/ 24 h 60"/>
                  <a:gd name="T6" fmla="*/ 43 w 48"/>
                  <a:gd name="T7" fmla="*/ 45 h 60"/>
                  <a:gd name="T8" fmla="*/ 22 w 48"/>
                  <a:gd name="T9" fmla="*/ 46 h 60"/>
                  <a:gd name="T10" fmla="*/ 8 w 48"/>
                  <a:gd name="T11" fmla="*/ 60 h 60"/>
                  <a:gd name="T12" fmla="*/ 8 w 48"/>
                  <a:gd name="T13" fmla="*/ 56 h 60"/>
                  <a:gd name="T14" fmla="*/ 20 w 48"/>
                  <a:gd name="T15" fmla="*/ 33 h 60"/>
                  <a:gd name="T16" fmla="*/ 19 w 48"/>
                  <a:gd name="T17" fmla="*/ 26 h 60"/>
                  <a:gd name="T18" fmla="*/ 0 w 48"/>
                  <a:gd name="T19" fmla="*/ 6 h 60"/>
                  <a:gd name="T20" fmla="*/ 5 w 48"/>
                  <a:gd name="T21" fmla="*/ 9 h 60"/>
                  <a:gd name="T22" fmla="*/ 35 w 48"/>
                  <a:gd name="T23" fmla="*/ 5 h 60"/>
                  <a:gd name="T24" fmla="*/ 40 w 48"/>
                  <a:gd name="T25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8" h="60">
                    <a:moveTo>
                      <a:pt x="40" y="0"/>
                    </a:moveTo>
                    <a:cubicBezTo>
                      <a:pt x="41" y="2"/>
                      <a:pt x="42" y="4"/>
                      <a:pt x="43" y="6"/>
                    </a:cubicBezTo>
                    <a:cubicBezTo>
                      <a:pt x="44" y="12"/>
                      <a:pt x="33" y="17"/>
                      <a:pt x="41" y="24"/>
                    </a:cubicBezTo>
                    <a:cubicBezTo>
                      <a:pt x="46" y="30"/>
                      <a:pt x="48" y="37"/>
                      <a:pt x="43" y="45"/>
                    </a:cubicBezTo>
                    <a:cubicBezTo>
                      <a:pt x="37" y="55"/>
                      <a:pt x="29" y="46"/>
                      <a:pt x="22" y="46"/>
                    </a:cubicBezTo>
                    <a:cubicBezTo>
                      <a:pt x="16" y="49"/>
                      <a:pt x="13" y="56"/>
                      <a:pt x="8" y="60"/>
                    </a:cubicBezTo>
                    <a:cubicBezTo>
                      <a:pt x="7" y="59"/>
                      <a:pt x="6" y="57"/>
                      <a:pt x="8" y="56"/>
                    </a:cubicBezTo>
                    <a:cubicBezTo>
                      <a:pt x="10" y="47"/>
                      <a:pt x="20" y="43"/>
                      <a:pt x="20" y="33"/>
                    </a:cubicBezTo>
                    <a:cubicBezTo>
                      <a:pt x="20" y="30"/>
                      <a:pt x="22" y="26"/>
                      <a:pt x="19" y="26"/>
                    </a:cubicBezTo>
                    <a:cubicBezTo>
                      <a:pt x="5" y="26"/>
                      <a:pt x="5" y="14"/>
                      <a:pt x="0" y="6"/>
                    </a:cubicBezTo>
                    <a:cubicBezTo>
                      <a:pt x="2" y="7"/>
                      <a:pt x="4" y="8"/>
                      <a:pt x="5" y="9"/>
                    </a:cubicBezTo>
                    <a:cubicBezTo>
                      <a:pt x="21" y="27"/>
                      <a:pt x="26" y="26"/>
                      <a:pt x="35" y="5"/>
                    </a:cubicBezTo>
                    <a:cubicBezTo>
                      <a:pt x="36" y="3"/>
                      <a:pt x="38" y="1"/>
                      <a:pt x="40" y="0"/>
                    </a:cubicBezTo>
                    <a:close/>
                  </a:path>
                </a:pathLst>
              </a:custGeom>
              <a:solidFill>
                <a:srgbClr val="4C8F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25" name="Freeform 830"/>
              <p:cNvSpPr>
                <a:spLocks/>
              </p:cNvSpPr>
              <p:nvPr userDrawn="1"/>
            </p:nvSpPr>
            <p:spPr bwMode="auto">
              <a:xfrm>
                <a:off x="10" y="2131"/>
                <a:ext cx="45" cy="59"/>
              </a:xfrm>
              <a:custGeom>
                <a:avLst/>
                <a:gdLst>
                  <a:gd name="T0" fmla="*/ 30 w 30"/>
                  <a:gd name="T1" fmla="*/ 31 h 40"/>
                  <a:gd name="T2" fmla="*/ 23 w 30"/>
                  <a:gd name="T3" fmla="*/ 32 h 40"/>
                  <a:gd name="T4" fmla="*/ 6 w 30"/>
                  <a:gd name="T5" fmla="*/ 32 h 40"/>
                  <a:gd name="T6" fmla="*/ 2 w 30"/>
                  <a:gd name="T7" fmla="*/ 9 h 40"/>
                  <a:gd name="T8" fmla="*/ 14 w 30"/>
                  <a:gd name="T9" fmla="*/ 0 h 40"/>
                  <a:gd name="T10" fmla="*/ 27 w 30"/>
                  <a:gd name="T11" fmla="*/ 8 h 40"/>
                  <a:gd name="T12" fmla="*/ 30 w 30"/>
                  <a:gd name="T13" fmla="*/ 21 h 40"/>
                  <a:gd name="T14" fmla="*/ 30 w 30"/>
                  <a:gd name="T15" fmla="*/ 31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" h="40">
                    <a:moveTo>
                      <a:pt x="30" y="31"/>
                    </a:moveTo>
                    <a:cubicBezTo>
                      <a:pt x="27" y="31"/>
                      <a:pt x="25" y="31"/>
                      <a:pt x="23" y="32"/>
                    </a:cubicBezTo>
                    <a:cubicBezTo>
                      <a:pt x="17" y="34"/>
                      <a:pt x="11" y="40"/>
                      <a:pt x="6" y="32"/>
                    </a:cubicBezTo>
                    <a:cubicBezTo>
                      <a:pt x="0" y="26"/>
                      <a:pt x="0" y="17"/>
                      <a:pt x="2" y="9"/>
                    </a:cubicBezTo>
                    <a:cubicBezTo>
                      <a:pt x="3" y="4"/>
                      <a:pt x="7" y="0"/>
                      <a:pt x="14" y="0"/>
                    </a:cubicBezTo>
                    <a:cubicBezTo>
                      <a:pt x="20" y="0"/>
                      <a:pt x="24" y="3"/>
                      <a:pt x="27" y="8"/>
                    </a:cubicBezTo>
                    <a:cubicBezTo>
                      <a:pt x="29" y="12"/>
                      <a:pt x="26" y="18"/>
                      <a:pt x="30" y="21"/>
                    </a:cubicBezTo>
                    <a:cubicBezTo>
                      <a:pt x="30" y="24"/>
                      <a:pt x="30" y="27"/>
                      <a:pt x="30" y="31"/>
                    </a:cubicBezTo>
                    <a:close/>
                  </a:path>
                </a:pathLst>
              </a:custGeom>
              <a:solidFill>
                <a:srgbClr val="237B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26" name="Freeform 831"/>
              <p:cNvSpPr>
                <a:spLocks/>
              </p:cNvSpPr>
              <p:nvPr userDrawn="1"/>
            </p:nvSpPr>
            <p:spPr bwMode="auto">
              <a:xfrm>
                <a:off x="446" y="1539"/>
                <a:ext cx="76" cy="81"/>
              </a:xfrm>
              <a:custGeom>
                <a:avLst/>
                <a:gdLst>
                  <a:gd name="T0" fmla="*/ 1 w 52"/>
                  <a:gd name="T1" fmla="*/ 51 h 55"/>
                  <a:gd name="T2" fmla="*/ 11 w 52"/>
                  <a:gd name="T3" fmla="*/ 40 h 55"/>
                  <a:gd name="T4" fmla="*/ 15 w 52"/>
                  <a:gd name="T5" fmla="*/ 24 h 55"/>
                  <a:gd name="T6" fmla="*/ 30 w 52"/>
                  <a:gd name="T7" fmla="*/ 1 h 55"/>
                  <a:gd name="T8" fmla="*/ 50 w 52"/>
                  <a:gd name="T9" fmla="*/ 16 h 55"/>
                  <a:gd name="T10" fmla="*/ 34 w 52"/>
                  <a:gd name="T11" fmla="*/ 37 h 55"/>
                  <a:gd name="T12" fmla="*/ 5 w 52"/>
                  <a:gd name="T13" fmla="*/ 54 h 55"/>
                  <a:gd name="T14" fmla="*/ 1 w 52"/>
                  <a:gd name="T15" fmla="*/ 51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2" h="55">
                    <a:moveTo>
                      <a:pt x="1" y="51"/>
                    </a:moveTo>
                    <a:cubicBezTo>
                      <a:pt x="3" y="46"/>
                      <a:pt x="6" y="42"/>
                      <a:pt x="11" y="40"/>
                    </a:cubicBezTo>
                    <a:cubicBezTo>
                      <a:pt x="17" y="36"/>
                      <a:pt x="18" y="32"/>
                      <a:pt x="15" y="24"/>
                    </a:cubicBezTo>
                    <a:cubicBezTo>
                      <a:pt x="12" y="14"/>
                      <a:pt x="19" y="2"/>
                      <a:pt x="30" y="1"/>
                    </a:cubicBezTo>
                    <a:cubicBezTo>
                      <a:pt x="40" y="0"/>
                      <a:pt x="47" y="5"/>
                      <a:pt x="50" y="16"/>
                    </a:cubicBezTo>
                    <a:cubicBezTo>
                      <a:pt x="52" y="27"/>
                      <a:pt x="46" y="37"/>
                      <a:pt x="34" y="37"/>
                    </a:cubicBezTo>
                    <a:cubicBezTo>
                      <a:pt x="20" y="37"/>
                      <a:pt x="12" y="45"/>
                      <a:pt x="5" y="54"/>
                    </a:cubicBezTo>
                    <a:cubicBezTo>
                      <a:pt x="2" y="55"/>
                      <a:pt x="0" y="54"/>
                      <a:pt x="1" y="51"/>
                    </a:cubicBezTo>
                    <a:close/>
                  </a:path>
                </a:pathLst>
              </a:custGeom>
              <a:solidFill>
                <a:srgbClr val="2B57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27" name="Freeform 832"/>
              <p:cNvSpPr>
                <a:spLocks/>
              </p:cNvSpPr>
              <p:nvPr userDrawn="1"/>
            </p:nvSpPr>
            <p:spPr bwMode="auto">
              <a:xfrm>
                <a:off x="102" y="2109"/>
                <a:ext cx="94" cy="48"/>
              </a:xfrm>
              <a:custGeom>
                <a:avLst/>
                <a:gdLst>
                  <a:gd name="T0" fmla="*/ 51 w 64"/>
                  <a:gd name="T1" fmla="*/ 33 h 33"/>
                  <a:gd name="T2" fmla="*/ 46 w 64"/>
                  <a:gd name="T3" fmla="*/ 33 h 33"/>
                  <a:gd name="T4" fmla="*/ 41 w 64"/>
                  <a:gd name="T5" fmla="*/ 30 h 33"/>
                  <a:gd name="T6" fmla="*/ 0 w 64"/>
                  <a:gd name="T7" fmla="*/ 12 h 33"/>
                  <a:gd name="T8" fmla="*/ 26 w 64"/>
                  <a:gd name="T9" fmla="*/ 9 h 33"/>
                  <a:gd name="T10" fmla="*/ 49 w 64"/>
                  <a:gd name="T11" fmla="*/ 0 h 33"/>
                  <a:gd name="T12" fmla="*/ 51 w 64"/>
                  <a:gd name="T13" fmla="*/ 0 h 33"/>
                  <a:gd name="T14" fmla="*/ 64 w 64"/>
                  <a:gd name="T15" fmla="*/ 16 h 33"/>
                  <a:gd name="T16" fmla="*/ 51 w 64"/>
                  <a:gd name="T17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4" h="33">
                    <a:moveTo>
                      <a:pt x="51" y="33"/>
                    </a:moveTo>
                    <a:cubicBezTo>
                      <a:pt x="50" y="33"/>
                      <a:pt x="48" y="33"/>
                      <a:pt x="46" y="33"/>
                    </a:cubicBezTo>
                    <a:cubicBezTo>
                      <a:pt x="45" y="32"/>
                      <a:pt x="42" y="32"/>
                      <a:pt x="41" y="30"/>
                    </a:cubicBezTo>
                    <a:cubicBezTo>
                      <a:pt x="33" y="14"/>
                      <a:pt x="19" y="11"/>
                      <a:pt x="0" y="12"/>
                    </a:cubicBezTo>
                    <a:cubicBezTo>
                      <a:pt x="15" y="7"/>
                      <a:pt x="15" y="6"/>
                      <a:pt x="26" y="9"/>
                    </a:cubicBezTo>
                    <a:cubicBezTo>
                      <a:pt x="36" y="13"/>
                      <a:pt x="41" y="1"/>
                      <a:pt x="49" y="0"/>
                    </a:cubicBezTo>
                    <a:cubicBezTo>
                      <a:pt x="50" y="0"/>
                      <a:pt x="50" y="0"/>
                      <a:pt x="51" y="0"/>
                    </a:cubicBezTo>
                    <a:cubicBezTo>
                      <a:pt x="58" y="3"/>
                      <a:pt x="64" y="6"/>
                      <a:pt x="64" y="16"/>
                    </a:cubicBezTo>
                    <a:cubicBezTo>
                      <a:pt x="64" y="25"/>
                      <a:pt x="60" y="31"/>
                      <a:pt x="51" y="33"/>
                    </a:cubicBezTo>
                    <a:close/>
                  </a:path>
                </a:pathLst>
              </a:custGeom>
              <a:solidFill>
                <a:srgbClr val="3263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28" name="Freeform 833"/>
              <p:cNvSpPr>
                <a:spLocks/>
              </p:cNvSpPr>
              <p:nvPr userDrawn="1"/>
            </p:nvSpPr>
            <p:spPr bwMode="auto">
              <a:xfrm>
                <a:off x="348" y="1317"/>
                <a:ext cx="56" cy="80"/>
              </a:xfrm>
              <a:custGeom>
                <a:avLst/>
                <a:gdLst>
                  <a:gd name="T0" fmla="*/ 38 w 38"/>
                  <a:gd name="T1" fmla="*/ 14 h 54"/>
                  <a:gd name="T2" fmla="*/ 31 w 38"/>
                  <a:gd name="T3" fmla="*/ 35 h 54"/>
                  <a:gd name="T4" fmla="*/ 18 w 38"/>
                  <a:gd name="T5" fmla="*/ 53 h 54"/>
                  <a:gd name="T6" fmla="*/ 3 w 38"/>
                  <a:gd name="T7" fmla="*/ 39 h 54"/>
                  <a:gd name="T8" fmla="*/ 3 w 38"/>
                  <a:gd name="T9" fmla="*/ 0 h 54"/>
                  <a:gd name="T10" fmla="*/ 8 w 38"/>
                  <a:gd name="T11" fmla="*/ 15 h 54"/>
                  <a:gd name="T12" fmla="*/ 24 w 38"/>
                  <a:gd name="T13" fmla="*/ 19 h 54"/>
                  <a:gd name="T14" fmla="*/ 35 w 38"/>
                  <a:gd name="T15" fmla="*/ 12 h 54"/>
                  <a:gd name="T16" fmla="*/ 37 w 38"/>
                  <a:gd name="T17" fmla="*/ 11 h 54"/>
                  <a:gd name="T18" fmla="*/ 38 w 38"/>
                  <a:gd name="T19" fmla="*/ 1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" h="54">
                    <a:moveTo>
                      <a:pt x="38" y="14"/>
                    </a:moveTo>
                    <a:cubicBezTo>
                      <a:pt x="32" y="20"/>
                      <a:pt x="29" y="26"/>
                      <a:pt x="31" y="35"/>
                    </a:cubicBezTo>
                    <a:cubicBezTo>
                      <a:pt x="34" y="45"/>
                      <a:pt x="27" y="52"/>
                      <a:pt x="18" y="53"/>
                    </a:cubicBezTo>
                    <a:cubicBezTo>
                      <a:pt x="9" y="54"/>
                      <a:pt x="0" y="47"/>
                      <a:pt x="3" y="39"/>
                    </a:cubicBezTo>
                    <a:cubicBezTo>
                      <a:pt x="7" y="25"/>
                      <a:pt x="0" y="13"/>
                      <a:pt x="3" y="0"/>
                    </a:cubicBezTo>
                    <a:cubicBezTo>
                      <a:pt x="11" y="2"/>
                      <a:pt x="6" y="10"/>
                      <a:pt x="8" y="15"/>
                    </a:cubicBezTo>
                    <a:cubicBezTo>
                      <a:pt x="11" y="23"/>
                      <a:pt x="17" y="24"/>
                      <a:pt x="24" y="19"/>
                    </a:cubicBezTo>
                    <a:cubicBezTo>
                      <a:pt x="27" y="16"/>
                      <a:pt x="31" y="14"/>
                      <a:pt x="35" y="12"/>
                    </a:cubicBezTo>
                    <a:cubicBezTo>
                      <a:pt x="36" y="11"/>
                      <a:pt x="37" y="11"/>
                      <a:pt x="37" y="11"/>
                    </a:cubicBezTo>
                    <a:cubicBezTo>
                      <a:pt x="38" y="12"/>
                      <a:pt x="38" y="13"/>
                      <a:pt x="38" y="14"/>
                    </a:cubicBezTo>
                    <a:close/>
                  </a:path>
                </a:pathLst>
              </a:custGeom>
              <a:solidFill>
                <a:srgbClr val="2C56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29" name="Freeform 834"/>
              <p:cNvSpPr>
                <a:spLocks/>
              </p:cNvSpPr>
              <p:nvPr userDrawn="1"/>
            </p:nvSpPr>
            <p:spPr bwMode="auto">
              <a:xfrm>
                <a:off x="218" y="2714"/>
                <a:ext cx="51" cy="93"/>
              </a:xfrm>
              <a:custGeom>
                <a:avLst/>
                <a:gdLst>
                  <a:gd name="T0" fmla="*/ 10 w 34"/>
                  <a:gd name="T1" fmla="*/ 36 h 63"/>
                  <a:gd name="T2" fmla="*/ 5 w 34"/>
                  <a:gd name="T3" fmla="*/ 26 h 63"/>
                  <a:gd name="T4" fmla="*/ 9 w 34"/>
                  <a:gd name="T5" fmla="*/ 4 h 63"/>
                  <a:gd name="T6" fmla="*/ 29 w 34"/>
                  <a:gd name="T7" fmla="*/ 8 h 63"/>
                  <a:gd name="T8" fmla="*/ 22 w 34"/>
                  <a:gd name="T9" fmla="*/ 30 h 63"/>
                  <a:gd name="T10" fmla="*/ 17 w 34"/>
                  <a:gd name="T11" fmla="*/ 40 h 63"/>
                  <a:gd name="T12" fmla="*/ 9 w 34"/>
                  <a:gd name="T13" fmla="*/ 63 h 63"/>
                  <a:gd name="T14" fmla="*/ 11 w 34"/>
                  <a:gd name="T15" fmla="*/ 48 h 63"/>
                  <a:gd name="T16" fmla="*/ 10 w 34"/>
                  <a:gd name="T17" fmla="*/ 36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" h="63">
                    <a:moveTo>
                      <a:pt x="10" y="36"/>
                    </a:moveTo>
                    <a:cubicBezTo>
                      <a:pt x="11" y="32"/>
                      <a:pt x="7" y="29"/>
                      <a:pt x="5" y="26"/>
                    </a:cubicBezTo>
                    <a:cubicBezTo>
                      <a:pt x="0" y="18"/>
                      <a:pt x="0" y="9"/>
                      <a:pt x="9" y="4"/>
                    </a:cubicBezTo>
                    <a:cubicBezTo>
                      <a:pt x="15" y="0"/>
                      <a:pt x="25" y="0"/>
                      <a:pt x="29" y="8"/>
                    </a:cubicBezTo>
                    <a:cubicBezTo>
                      <a:pt x="34" y="17"/>
                      <a:pt x="33" y="27"/>
                      <a:pt x="22" y="30"/>
                    </a:cubicBezTo>
                    <a:cubicBezTo>
                      <a:pt x="16" y="32"/>
                      <a:pt x="16" y="36"/>
                      <a:pt x="17" y="40"/>
                    </a:cubicBezTo>
                    <a:cubicBezTo>
                      <a:pt x="18" y="49"/>
                      <a:pt x="16" y="56"/>
                      <a:pt x="9" y="63"/>
                    </a:cubicBezTo>
                    <a:cubicBezTo>
                      <a:pt x="10" y="58"/>
                      <a:pt x="10" y="53"/>
                      <a:pt x="11" y="48"/>
                    </a:cubicBezTo>
                    <a:cubicBezTo>
                      <a:pt x="8" y="45"/>
                      <a:pt x="7" y="40"/>
                      <a:pt x="10" y="36"/>
                    </a:cubicBezTo>
                    <a:close/>
                  </a:path>
                </a:pathLst>
              </a:custGeom>
              <a:solidFill>
                <a:srgbClr val="3B65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30" name="Freeform 835"/>
              <p:cNvSpPr>
                <a:spLocks/>
              </p:cNvSpPr>
              <p:nvPr userDrawn="1"/>
            </p:nvSpPr>
            <p:spPr bwMode="auto">
              <a:xfrm>
                <a:off x="425" y="1207"/>
                <a:ext cx="50" cy="77"/>
              </a:xfrm>
              <a:custGeom>
                <a:avLst/>
                <a:gdLst>
                  <a:gd name="T0" fmla="*/ 10 w 34"/>
                  <a:gd name="T1" fmla="*/ 47 h 52"/>
                  <a:gd name="T2" fmla="*/ 15 w 34"/>
                  <a:gd name="T3" fmla="*/ 20 h 52"/>
                  <a:gd name="T4" fmla="*/ 22 w 34"/>
                  <a:gd name="T5" fmla="*/ 0 h 52"/>
                  <a:gd name="T6" fmla="*/ 29 w 34"/>
                  <a:gd name="T7" fmla="*/ 28 h 52"/>
                  <a:gd name="T8" fmla="*/ 23 w 34"/>
                  <a:gd name="T9" fmla="*/ 45 h 52"/>
                  <a:gd name="T10" fmla="*/ 10 w 34"/>
                  <a:gd name="T11" fmla="*/ 52 h 52"/>
                  <a:gd name="T12" fmla="*/ 10 w 34"/>
                  <a:gd name="T13" fmla="*/ 47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52">
                    <a:moveTo>
                      <a:pt x="10" y="47"/>
                    </a:moveTo>
                    <a:cubicBezTo>
                      <a:pt x="6" y="37"/>
                      <a:pt x="0" y="27"/>
                      <a:pt x="15" y="20"/>
                    </a:cubicBezTo>
                    <a:cubicBezTo>
                      <a:pt x="21" y="16"/>
                      <a:pt x="13" y="5"/>
                      <a:pt x="22" y="0"/>
                    </a:cubicBezTo>
                    <a:cubicBezTo>
                      <a:pt x="21" y="10"/>
                      <a:pt x="21" y="20"/>
                      <a:pt x="29" y="28"/>
                    </a:cubicBezTo>
                    <a:cubicBezTo>
                      <a:pt x="34" y="34"/>
                      <a:pt x="30" y="41"/>
                      <a:pt x="23" y="45"/>
                    </a:cubicBezTo>
                    <a:cubicBezTo>
                      <a:pt x="18" y="47"/>
                      <a:pt x="13" y="47"/>
                      <a:pt x="10" y="52"/>
                    </a:cubicBezTo>
                    <a:cubicBezTo>
                      <a:pt x="9" y="51"/>
                      <a:pt x="9" y="49"/>
                      <a:pt x="10" y="47"/>
                    </a:cubicBezTo>
                    <a:close/>
                  </a:path>
                </a:pathLst>
              </a:custGeom>
              <a:solidFill>
                <a:srgbClr val="31698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31" name="Freeform 836"/>
              <p:cNvSpPr>
                <a:spLocks/>
              </p:cNvSpPr>
              <p:nvPr userDrawn="1"/>
            </p:nvSpPr>
            <p:spPr bwMode="auto">
              <a:xfrm>
                <a:off x="249" y="2162"/>
                <a:ext cx="55" cy="90"/>
              </a:xfrm>
              <a:custGeom>
                <a:avLst/>
                <a:gdLst>
                  <a:gd name="T0" fmla="*/ 9 w 37"/>
                  <a:gd name="T1" fmla="*/ 0 h 61"/>
                  <a:gd name="T2" fmla="*/ 15 w 37"/>
                  <a:gd name="T3" fmla="*/ 8 h 61"/>
                  <a:gd name="T4" fmla="*/ 28 w 37"/>
                  <a:gd name="T5" fmla="*/ 44 h 61"/>
                  <a:gd name="T6" fmla="*/ 32 w 37"/>
                  <a:gd name="T7" fmla="*/ 56 h 61"/>
                  <a:gd name="T8" fmla="*/ 20 w 37"/>
                  <a:gd name="T9" fmla="*/ 51 h 61"/>
                  <a:gd name="T10" fmla="*/ 2 w 37"/>
                  <a:gd name="T11" fmla="*/ 13 h 61"/>
                  <a:gd name="T12" fmla="*/ 9 w 37"/>
                  <a:gd name="T13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" h="61">
                    <a:moveTo>
                      <a:pt x="9" y="0"/>
                    </a:moveTo>
                    <a:cubicBezTo>
                      <a:pt x="14" y="0"/>
                      <a:pt x="17" y="3"/>
                      <a:pt x="15" y="8"/>
                    </a:cubicBezTo>
                    <a:cubicBezTo>
                      <a:pt x="11" y="23"/>
                      <a:pt x="11" y="36"/>
                      <a:pt x="28" y="44"/>
                    </a:cubicBezTo>
                    <a:cubicBezTo>
                      <a:pt x="31" y="46"/>
                      <a:pt x="37" y="51"/>
                      <a:pt x="32" y="56"/>
                    </a:cubicBezTo>
                    <a:cubicBezTo>
                      <a:pt x="27" y="61"/>
                      <a:pt x="23" y="54"/>
                      <a:pt x="20" y="51"/>
                    </a:cubicBezTo>
                    <a:cubicBezTo>
                      <a:pt x="10" y="40"/>
                      <a:pt x="4" y="27"/>
                      <a:pt x="2" y="13"/>
                    </a:cubicBezTo>
                    <a:cubicBezTo>
                      <a:pt x="1" y="8"/>
                      <a:pt x="0" y="0"/>
                      <a:pt x="9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32" name="Freeform 837"/>
              <p:cNvSpPr>
                <a:spLocks/>
              </p:cNvSpPr>
              <p:nvPr userDrawn="1"/>
            </p:nvSpPr>
            <p:spPr bwMode="auto">
              <a:xfrm>
                <a:off x="267" y="2954"/>
                <a:ext cx="90" cy="70"/>
              </a:xfrm>
              <a:custGeom>
                <a:avLst/>
                <a:gdLst>
                  <a:gd name="T0" fmla="*/ 61 w 61"/>
                  <a:gd name="T1" fmla="*/ 39 h 47"/>
                  <a:gd name="T2" fmla="*/ 22 w 61"/>
                  <a:gd name="T3" fmla="*/ 29 h 47"/>
                  <a:gd name="T4" fmla="*/ 10 w 61"/>
                  <a:gd name="T5" fmla="*/ 38 h 47"/>
                  <a:gd name="T6" fmla="*/ 7 w 61"/>
                  <a:gd name="T7" fmla="*/ 24 h 47"/>
                  <a:gd name="T8" fmla="*/ 1 w 61"/>
                  <a:gd name="T9" fmla="*/ 0 h 47"/>
                  <a:gd name="T10" fmla="*/ 33 w 61"/>
                  <a:gd name="T11" fmla="*/ 31 h 47"/>
                  <a:gd name="T12" fmla="*/ 43 w 61"/>
                  <a:gd name="T13" fmla="*/ 36 h 47"/>
                  <a:gd name="T14" fmla="*/ 61 w 61"/>
                  <a:gd name="T15" fmla="*/ 39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1" h="47">
                    <a:moveTo>
                      <a:pt x="61" y="39"/>
                    </a:moveTo>
                    <a:cubicBezTo>
                      <a:pt x="45" y="47"/>
                      <a:pt x="33" y="39"/>
                      <a:pt x="22" y="29"/>
                    </a:cubicBezTo>
                    <a:cubicBezTo>
                      <a:pt x="16" y="31"/>
                      <a:pt x="17" y="41"/>
                      <a:pt x="10" y="38"/>
                    </a:cubicBezTo>
                    <a:cubicBezTo>
                      <a:pt x="2" y="36"/>
                      <a:pt x="7" y="29"/>
                      <a:pt x="7" y="24"/>
                    </a:cubicBezTo>
                    <a:cubicBezTo>
                      <a:pt x="8" y="15"/>
                      <a:pt x="0" y="9"/>
                      <a:pt x="1" y="0"/>
                    </a:cubicBezTo>
                    <a:cubicBezTo>
                      <a:pt x="9" y="13"/>
                      <a:pt x="26" y="16"/>
                      <a:pt x="33" y="31"/>
                    </a:cubicBezTo>
                    <a:cubicBezTo>
                      <a:pt x="34" y="35"/>
                      <a:pt x="39" y="36"/>
                      <a:pt x="43" y="36"/>
                    </a:cubicBezTo>
                    <a:cubicBezTo>
                      <a:pt x="48" y="42"/>
                      <a:pt x="55" y="38"/>
                      <a:pt x="61" y="39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33" name="Freeform 838"/>
              <p:cNvSpPr>
                <a:spLocks/>
              </p:cNvSpPr>
              <p:nvPr userDrawn="1"/>
            </p:nvSpPr>
            <p:spPr bwMode="auto">
              <a:xfrm>
                <a:off x="589" y="1168"/>
                <a:ext cx="69" cy="74"/>
              </a:xfrm>
              <a:custGeom>
                <a:avLst/>
                <a:gdLst>
                  <a:gd name="T0" fmla="*/ 26 w 47"/>
                  <a:gd name="T1" fmla="*/ 1 h 50"/>
                  <a:gd name="T2" fmla="*/ 32 w 47"/>
                  <a:gd name="T3" fmla="*/ 16 h 50"/>
                  <a:gd name="T4" fmla="*/ 43 w 47"/>
                  <a:gd name="T5" fmla="*/ 41 h 50"/>
                  <a:gd name="T6" fmla="*/ 47 w 47"/>
                  <a:gd name="T7" fmla="*/ 48 h 50"/>
                  <a:gd name="T8" fmla="*/ 17 w 47"/>
                  <a:gd name="T9" fmla="*/ 45 h 50"/>
                  <a:gd name="T10" fmla="*/ 2 w 47"/>
                  <a:gd name="T11" fmla="*/ 35 h 50"/>
                  <a:gd name="T12" fmla="*/ 15 w 47"/>
                  <a:gd name="T13" fmla="*/ 19 h 50"/>
                  <a:gd name="T14" fmla="*/ 23 w 47"/>
                  <a:gd name="T15" fmla="*/ 4 h 50"/>
                  <a:gd name="T16" fmla="*/ 26 w 47"/>
                  <a:gd name="T17" fmla="*/ 1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7" h="50">
                    <a:moveTo>
                      <a:pt x="26" y="1"/>
                    </a:moveTo>
                    <a:cubicBezTo>
                      <a:pt x="30" y="5"/>
                      <a:pt x="32" y="10"/>
                      <a:pt x="32" y="16"/>
                    </a:cubicBezTo>
                    <a:cubicBezTo>
                      <a:pt x="32" y="27"/>
                      <a:pt x="36" y="34"/>
                      <a:pt x="43" y="41"/>
                    </a:cubicBezTo>
                    <a:cubicBezTo>
                      <a:pt x="44" y="42"/>
                      <a:pt x="45" y="43"/>
                      <a:pt x="47" y="48"/>
                    </a:cubicBezTo>
                    <a:cubicBezTo>
                      <a:pt x="36" y="41"/>
                      <a:pt x="28" y="38"/>
                      <a:pt x="17" y="45"/>
                    </a:cubicBezTo>
                    <a:cubicBezTo>
                      <a:pt x="12" y="50"/>
                      <a:pt x="3" y="44"/>
                      <a:pt x="2" y="35"/>
                    </a:cubicBezTo>
                    <a:cubicBezTo>
                      <a:pt x="0" y="25"/>
                      <a:pt x="6" y="19"/>
                      <a:pt x="15" y="19"/>
                    </a:cubicBezTo>
                    <a:cubicBezTo>
                      <a:pt x="28" y="19"/>
                      <a:pt x="27" y="13"/>
                      <a:pt x="23" y="4"/>
                    </a:cubicBezTo>
                    <a:cubicBezTo>
                      <a:pt x="22" y="1"/>
                      <a:pt x="23" y="0"/>
                      <a:pt x="26" y="1"/>
                    </a:cubicBezTo>
                    <a:close/>
                  </a:path>
                </a:pathLst>
              </a:custGeom>
              <a:solidFill>
                <a:srgbClr val="325C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34" name="Freeform 839"/>
              <p:cNvSpPr>
                <a:spLocks/>
              </p:cNvSpPr>
              <p:nvPr userDrawn="1"/>
            </p:nvSpPr>
            <p:spPr bwMode="auto">
              <a:xfrm>
                <a:off x="248" y="2695"/>
                <a:ext cx="86" cy="59"/>
              </a:xfrm>
              <a:custGeom>
                <a:avLst/>
                <a:gdLst>
                  <a:gd name="T0" fmla="*/ 0 w 58"/>
                  <a:gd name="T1" fmla="*/ 2 h 40"/>
                  <a:gd name="T2" fmla="*/ 16 w 58"/>
                  <a:gd name="T3" fmla="*/ 5 h 40"/>
                  <a:gd name="T4" fmla="*/ 38 w 58"/>
                  <a:gd name="T5" fmla="*/ 8 h 40"/>
                  <a:gd name="T6" fmla="*/ 55 w 58"/>
                  <a:gd name="T7" fmla="*/ 18 h 40"/>
                  <a:gd name="T8" fmla="*/ 47 w 58"/>
                  <a:gd name="T9" fmla="*/ 37 h 40"/>
                  <a:gd name="T10" fmla="*/ 28 w 58"/>
                  <a:gd name="T11" fmla="*/ 29 h 40"/>
                  <a:gd name="T12" fmla="*/ 0 w 58"/>
                  <a:gd name="T13" fmla="*/ 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8" h="40">
                    <a:moveTo>
                      <a:pt x="0" y="2"/>
                    </a:moveTo>
                    <a:cubicBezTo>
                      <a:pt x="7" y="0"/>
                      <a:pt x="12" y="2"/>
                      <a:pt x="16" y="5"/>
                    </a:cubicBezTo>
                    <a:cubicBezTo>
                      <a:pt x="23" y="11"/>
                      <a:pt x="28" y="14"/>
                      <a:pt x="38" y="8"/>
                    </a:cubicBezTo>
                    <a:cubicBezTo>
                      <a:pt x="45" y="4"/>
                      <a:pt x="53" y="11"/>
                      <a:pt x="55" y="18"/>
                    </a:cubicBezTo>
                    <a:cubicBezTo>
                      <a:pt x="58" y="26"/>
                      <a:pt x="55" y="33"/>
                      <a:pt x="47" y="37"/>
                    </a:cubicBezTo>
                    <a:cubicBezTo>
                      <a:pt x="39" y="40"/>
                      <a:pt x="31" y="38"/>
                      <a:pt x="28" y="29"/>
                    </a:cubicBezTo>
                    <a:cubicBezTo>
                      <a:pt x="24" y="15"/>
                      <a:pt x="14" y="8"/>
                      <a:pt x="0" y="2"/>
                    </a:cubicBezTo>
                    <a:close/>
                  </a:path>
                </a:pathLst>
              </a:custGeom>
              <a:solidFill>
                <a:srgbClr val="2F57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35" name="Freeform 840"/>
              <p:cNvSpPr>
                <a:spLocks/>
              </p:cNvSpPr>
              <p:nvPr userDrawn="1"/>
            </p:nvSpPr>
            <p:spPr bwMode="auto">
              <a:xfrm>
                <a:off x="205" y="2053"/>
                <a:ext cx="84" cy="41"/>
              </a:xfrm>
              <a:custGeom>
                <a:avLst/>
                <a:gdLst>
                  <a:gd name="T0" fmla="*/ 17 w 57"/>
                  <a:gd name="T1" fmla="*/ 26 h 28"/>
                  <a:gd name="T2" fmla="*/ 9 w 57"/>
                  <a:gd name="T3" fmla="*/ 23 h 28"/>
                  <a:gd name="T4" fmla="*/ 3 w 57"/>
                  <a:gd name="T5" fmla="*/ 7 h 28"/>
                  <a:gd name="T6" fmla="*/ 16 w 57"/>
                  <a:gd name="T7" fmla="*/ 4 h 28"/>
                  <a:gd name="T8" fmla="*/ 23 w 57"/>
                  <a:gd name="T9" fmla="*/ 5 h 28"/>
                  <a:gd name="T10" fmla="*/ 57 w 57"/>
                  <a:gd name="T11" fmla="*/ 17 h 28"/>
                  <a:gd name="T12" fmla="*/ 17 w 57"/>
                  <a:gd name="T13" fmla="*/ 2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7" h="28">
                    <a:moveTo>
                      <a:pt x="17" y="26"/>
                    </a:moveTo>
                    <a:cubicBezTo>
                      <a:pt x="15" y="22"/>
                      <a:pt x="12" y="23"/>
                      <a:pt x="9" y="23"/>
                    </a:cubicBezTo>
                    <a:cubicBezTo>
                      <a:pt x="0" y="21"/>
                      <a:pt x="0" y="14"/>
                      <a:pt x="3" y="7"/>
                    </a:cubicBezTo>
                    <a:cubicBezTo>
                      <a:pt x="5" y="1"/>
                      <a:pt x="11" y="0"/>
                      <a:pt x="16" y="4"/>
                    </a:cubicBezTo>
                    <a:cubicBezTo>
                      <a:pt x="19" y="6"/>
                      <a:pt x="21" y="9"/>
                      <a:pt x="23" y="5"/>
                    </a:cubicBezTo>
                    <a:cubicBezTo>
                      <a:pt x="31" y="18"/>
                      <a:pt x="44" y="16"/>
                      <a:pt x="57" y="17"/>
                    </a:cubicBezTo>
                    <a:cubicBezTo>
                      <a:pt x="45" y="28"/>
                      <a:pt x="28" y="12"/>
                      <a:pt x="17" y="26"/>
                    </a:cubicBezTo>
                    <a:close/>
                  </a:path>
                </a:pathLst>
              </a:custGeom>
              <a:solidFill>
                <a:srgbClr val="3574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36" name="Freeform 841"/>
              <p:cNvSpPr>
                <a:spLocks/>
              </p:cNvSpPr>
              <p:nvPr userDrawn="1"/>
            </p:nvSpPr>
            <p:spPr bwMode="auto">
              <a:xfrm>
                <a:off x="518" y="2087"/>
                <a:ext cx="34" cy="59"/>
              </a:xfrm>
              <a:custGeom>
                <a:avLst/>
                <a:gdLst>
                  <a:gd name="T0" fmla="*/ 21 w 23"/>
                  <a:gd name="T1" fmla="*/ 15 h 40"/>
                  <a:gd name="T2" fmla="*/ 14 w 23"/>
                  <a:gd name="T3" fmla="*/ 36 h 40"/>
                  <a:gd name="T4" fmla="*/ 4 w 23"/>
                  <a:gd name="T5" fmla="*/ 38 h 40"/>
                  <a:gd name="T6" fmla="*/ 3 w 23"/>
                  <a:gd name="T7" fmla="*/ 29 h 40"/>
                  <a:gd name="T8" fmla="*/ 6 w 23"/>
                  <a:gd name="T9" fmla="*/ 13 h 40"/>
                  <a:gd name="T10" fmla="*/ 13 w 23"/>
                  <a:gd name="T11" fmla="*/ 0 h 40"/>
                  <a:gd name="T12" fmla="*/ 21 w 23"/>
                  <a:gd name="T13" fmla="*/ 15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" h="40">
                    <a:moveTo>
                      <a:pt x="21" y="15"/>
                    </a:moveTo>
                    <a:cubicBezTo>
                      <a:pt x="21" y="22"/>
                      <a:pt x="21" y="30"/>
                      <a:pt x="14" y="36"/>
                    </a:cubicBezTo>
                    <a:cubicBezTo>
                      <a:pt x="11" y="38"/>
                      <a:pt x="8" y="40"/>
                      <a:pt x="4" y="38"/>
                    </a:cubicBezTo>
                    <a:cubicBezTo>
                      <a:pt x="0" y="36"/>
                      <a:pt x="2" y="32"/>
                      <a:pt x="3" y="29"/>
                    </a:cubicBezTo>
                    <a:cubicBezTo>
                      <a:pt x="4" y="24"/>
                      <a:pt x="6" y="19"/>
                      <a:pt x="6" y="13"/>
                    </a:cubicBezTo>
                    <a:cubicBezTo>
                      <a:pt x="6" y="7"/>
                      <a:pt x="4" y="0"/>
                      <a:pt x="13" y="0"/>
                    </a:cubicBezTo>
                    <a:cubicBezTo>
                      <a:pt x="23" y="1"/>
                      <a:pt x="22" y="7"/>
                      <a:pt x="21" y="15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37" name="Freeform 842"/>
              <p:cNvSpPr>
                <a:spLocks/>
              </p:cNvSpPr>
              <p:nvPr userDrawn="1"/>
            </p:nvSpPr>
            <p:spPr bwMode="auto">
              <a:xfrm>
                <a:off x="165" y="1514"/>
                <a:ext cx="43" cy="71"/>
              </a:xfrm>
              <a:custGeom>
                <a:avLst/>
                <a:gdLst>
                  <a:gd name="T0" fmla="*/ 9 w 29"/>
                  <a:gd name="T1" fmla="*/ 0 h 48"/>
                  <a:gd name="T2" fmla="*/ 25 w 29"/>
                  <a:gd name="T3" fmla="*/ 30 h 48"/>
                  <a:gd name="T4" fmla="*/ 20 w 29"/>
                  <a:gd name="T5" fmla="*/ 45 h 48"/>
                  <a:gd name="T6" fmla="*/ 6 w 29"/>
                  <a:gd name="T7" fmla="*/ 43 h 48"/>
                  <a:gd name="T8" fmla="*/ 4 w 29"/>
                  <a:gd name="T9" fmla="*/ 27 h 48"/>
                  <a:gd name="T10" fmla="*/ 9 w 29"/>
                  <a:gd name="T11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" h="48">
                    <a:moveTo>
                      <a:pt x="9" y="0"/>
                    </a:moveTo>
                    <a:cubicBezTo>
                      <a:pt x="16" y="9"/>
                      <a:pt x="15" y="22"/>
                      <a:pt x="25" y="30"/>
                    </a:cubicBezTo>
                    <a:cubicBezTo>
                      <a:pt x="29" y="33"/>
                      <a:pt x="25" y="41"/>
                      <a:pt x="20" y="45"/>
                    </a:cubicBezTo>
                    <a:cubicBezTo>
                      <a:pt x="15" y="48"/>
                      <a:pt x="10" y="47"/>
                      <a:pt x="6" y="43"/>
                    </a:cubicBezTo>
                    <a:cubicBezTo>
                      <a:pt x="1" y="38"/>
                      <a:pt x="0" y="31"/>
                      <a:pt x="4" y="27"/>
                    </a:cubicBezTo>
                    <a:cubicBezTo>
                      <a:pt x="11" y="19"/>
                      <a:pt x="12" y="10"/>
                      <a:pt x="9" y="0"/>
                    </a:cubicBezTo>
                    <a:close/>
                  </a:path>
                </a:pathLst>
              </a:custGeom>
              <a:solidFill>
                <a:srgbClr val="34678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38" name="Freeform 843"/>
              <p:cNvSpPr>
                <a:spLocks/>
              </p:cNvSpPr>
              <p:nvPr userDrawn="1"/>
            </p:nvSpPr>
            <p:spPr bwMode="auto">
              <a:xfrm>
                <a:off x="549" y="1189"/>
                <a:ext cx="43" cy="58"/>
              </a:xfrm>
              <a:custGeom>
                <a:avLst/>
                <a:gdLst>
                  <a:gd name="T0" fmla="*/ 0 w 29"/>
                  <a:gd name="T1" fmla="*/ 0 h 39"/>
                  <a:gd name="T2" fmla="*/ 22 w 29"/>
                  <a:gd name="T3" fmla="*/ 16 h 39"/>
                  <a:gd name="T4" fmla="*/ 26 w 29"/>
                  <a:gd name="T5" fmla="*/ 32 h 39"/>
                  <a:gd name="T6" fmla="*/ 14 w 29"/>
                  <a:gd name="T7" fmla="*/ 38 h 39"/>
                  <a:gd name="T8" fmla="*/ 3 w 29"/>
                  <a:gd name="T9" fmla="*/ 27 h 39"/>
                  <a:gd name="T10" fmla="*/ 0 w 29"/>
                  <a:gd name="T11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" h="39">
                    <a:moveTo>
                      <a:pt x="0" y="0"/>
                    </a:moveTo>
                    <a:cubicBezTo>
                      <a:pt x="6" y="7"/>
                      <a:pt x="12" y="14"/>
                      <a:pt x="22" y="16"/>
                    </a:cubicBezTo>
                    <a:cubicBezTo>
                      <a:pt x="29" y="17"/>
                      <a:pt x="28" y="26"/>
                      <a:pt x="26" y="32"/>
                    </a:cubicBezTo>
                    <a:cubicBezTo>
                      <a:pt x="24" y="37"/>
                      <a:pt x="20" y="39"/>
                      <a:pt x="14" y="38"/>
                    </a:cubicBezTo>
                    <a:cubicBezTo>
                      <a:pt x="8" y="37"/>
                      <a:pt x="2" y="34"/>
                      <a:pt x="3" y="27"/>
                    </a:cubicBezTo>
                    <a:cubicBezTo>
                      <a:pt x="5" y="18"/>
                      <a:pt x="5" y="9"/>
                      <a:pt x="0" y="0"/>
                    </a:cubicBezTo>
                    <a:close/>
                  </a:path>
                </a:pathLst>
              </a:custGeom>
              <a:solidFill>
                <a:srgbClr val="386A8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39" name="Freeform 844"/>
              <p:cNvSpPr>
                <a:spLocks/>
              </p:cNvSpPr>
              <p:nvPr userDrawn="1"/>
            </p:nvSpPr>
            <p:spPr bwMode="auto">
              <a:xfrm>
                <a:off x="311" y="1850"/>
                <a:ext cx="71" cy="117"/>
              </a:xfrm>
              <a:custGeom>
                <a:avLst/>
                <a:gdLst>
                  <a:gd name="T0" fmla="*/ 42 w 48"/>
                  <a:gd name="T1" fmla="*/ 79 h 79"/>
                  <a:gd name="T2" fmla="*/ 37 w 48"/>
                  <a:gd name="T3" fmla="*/ 76 h 79"/>
                  <a:gd name="T4" fmla="*/ 14 w 48"/>
                  <a:gd name="T5" fmla="*/ 30 h 79"/>
                  <a:gd name="T6" fmla="*/ 7 w 48"/>
                  <a:gd name="T7" fmla="*/ 0 h 79"/>
                  <a:gd name="T8" fmla="*/ 12 w 48"/>
                  <a:gd name="T9" fmla="*/ 3 h 79"/>
                  <a:gd name="T10" fmla="*/ 40 w 48"/>
                  <a:gd name="T11" fmla="*/ 54 h 79"/>
                  <a:gd name="T12" fmla="*/ 42 w 48"/>
                  <a:gd name="T13" fmla="*/ 7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79">
                    <a:moveTo>
                      <a:pt x="42" y="79"/>
                    </a:moveTo>
                    <a:cubicBezTo>
                      <a:pt x="40" y="78"/>
                      <a:pt x="39" y="77"/>
                      <a:pt x="37" y="76"/>
                    </a:cubicBezTo>
                    <a:cubicBezTo>
                      <a:pt x="32" y="59"/>
                      <a:pt x="24" y="44"/>
                      <a:pt x="14" y="30"/>
                    </a:cubicBezTo>
                    <a:cubicBezTo>
                      <a:pt x="7" y="21"/>
                      <a:pt x="0" y="12"/>
                      <a:pt x="7" y="0"/>
                    </a:cubicBezTo>
                    <a:cubicBezTo>
                      <a:pt x="8" y="2"/>
                      <a:pt x="10" y="3"/>
                      <a:pt x="12" y="3"/>
                    </a:cubicBezTo>
                    <a:cubicBezTo>
                      <a:pt x="21" y="20"/>
                      <a:pt x="30" y="37"/>
                      <a:pt x="40" y="54"/>
                    </a:cubicBezTo>
                    <a:cubicBezTo>
                      <a:pt x="44" y="61"/>
                      <a:pt x="48" y="70"/>
                      <a:pt x="42" y="79"/>
                    </a:cubicBezTo>
                    <a:close/>
                  </a:path>
                </a:pathLst>
              </a:custGeom>
              <a:solidFill>
                <a:srgbClr val="5E8B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40" name="Freeform 845"/>
              <p:cNvSpPr>
                <a:spLocks/>
              </p:cNvSpPr>
              <p:nvPr userDrawn="1"/>
            </p:nvSpPr>
            <p:spPr bwMode="auto">
              <a:xfrm>
                <a:off x="4" y="1873"/>
                <a:ext cx="34" cy="56"/>
              </a:xfrm>
              <a:custGeom>
                <a:avLst/>
                <a:gdLst>
                  <a:gd name="T0" fmla="*/ 8 w 23"/>
                  <a:gd name="T1" fmla="*/ 0 h 38"/>
                  <a:gd name="T2" fmla="*/ 11 w 23"/>
                  <a:gd name="T3" fmla="*/ 1 h 38"/>
                  <a:gd name="T4" fmla="*/ 11 w 23"/>
                  <a:gd name="T5" fmla="*/ 34 h 38"/>
                  <a:gd name="T6" fmla="*/ 3 w 23"/>
                  <a:gd name="T7" fmla="*/ 37 h 38"/>
                  <a:gd name="T8" fmla="*/ 0 w 23"/>
                  <a:gd name="T9" fmla="*/ 29 h 38"/>
                  <a:gd name="T10" fmla="*/ 1 w 23"/>
                  <a:gd name="T11" fmla="*/ 8 h 38"/>
                  <a:gd name="T12" fmla="*/ 8 w 23"/>
                  <a:gd name="T1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" h="38">
                    <a:moveTo>
                      <a:pt x="8" y="0"/>
                    </a:moveTo>
                    <a:cubicBezTo>
                      <a:pt x="9" y="0"/>
                      <a:pt x="10" y="1"/>
                      <a:pt x="11" y="1"/>
                    </a:cubicBezTo>
                    <a:cubicBezTo>
                      <a:pt x="23" y="15"/>
                      <a:pt x="23" y="26"/>
                      <a:pt x="11" y="34"/>
                    </a:cubicBezTo>
                    <a:cubicBezTo>
                      <a:pt x="9" y="36"/>
                      <a:pt x="6" y="38"/>
                      <a:pt x="3" y="37"/>
                    </a:cubicBezTo>
                    <a:cubicBezTo>
                      <a:pt x="0" y="36"/>
                      <a:pt x="0" y="32"/>
                      <a:pt x="0" y="29"/>
                    </a:cubicBezTo>
                    <a:cubicBezTo>
                      <a:pt x="1" y="22"/>
                      <a:pt x="1" y="15"/>
                      <a:pt x="1" y="8"/>
                    </a:cubicBezTo>
                    <a:cubicBezTo>
                      <a:pt x="1" y="3"/>
                      <a:pt x="2" y="0"/>
                      <a:pt x="8" y="0"/>
                    </a:cubicBezTo>
                    <a:close/>
                  </a:path>
                </a:pathLst>
              </a:custGeom>
              <a:solidFill>
                <a:srgbClr val="2F6C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41" name="Freeform 846"/>
              <p:cNvSpPr>
                <a:spLocks/>
              </p:cNvSpPr>
              <p:nvPr userDrawn="1"/>
            </p:nvSpPr>
            <p:spPr bwMode="auto">
              <a:xfrm>
                <a:off x="49" y="1096"/>
                <a:ext cx="50" cy="46"/>
              </a:xfrm>
              <a:custGeom>
                <a:avLst/>
                <a:gdLst>
                  <a:gd name="T0" fmla="*/ 7 w 34"/>
                  <a:gd name="T1" fmla="*/ 0 h 31"/>
                  <a:gd name="T2" fmla="*/ 31 w 34"/>
                  <a:gd name="T3" fmla="*/ 21 h 31"/>
                  <a:gd name="T4" fmla="*/ 20 w 34"/>
                  <a:gd name="T5" fmla="*/ 30 h 31"/>
                  <a:gd name="T6" fmla="*/ 7 w 34"/>
                  <a:gd name="T7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31">
                    <a:moveTo>
                      <a:pt x="7" y="0"/>
                    </a:moveTo>
                    <a:cubicBezTo>
                      <a:pt x="18" y="7"/>
                      <a:pt x="34" y="4"/>
                      <a:pt x="31" y="21"/>
                    </a:cubicBezTo>
                    <a:cubicBezTo>
                      <a:pt x="30" y="28"/>
                      <a:pt x="25" y="31"/>
                      <a:pt x="20" y="30"/>
                    </a:cubicBezTo>
                    <a:cubicBezTo>
                      <a:pt x="0" y="28"/>
                      <a:pt x="11" y="12"/>
                      <a:pt x="7" y="0"/>
                    </a:cubicBezTo>
                    <a:close/>
                  </a:path>
                </a:pathLst>
              </a:custGeom>
              <a:solidFill>
                <a:srgbClr val="3F71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42" name="Freeform 847"/>
              <p:cNvSpPr>
                <a:spLocks/>
              </p:cNvSpPr>
              <p:nvPr userDrawn="1"/>
            </p:nvSpPr>
            <p:spPr bwMode="auto">
              <a:xfrm>
                <a:off x="462" y="1025"/>
                <a:ext cx="53" cy="52"/>
              </a:xfrm>
              <a:custGeom>
                <a:avLst/>
                <a:gdLst>
                  <a:gd name="T0" fmla="*/ 17 w 36"/>
                  <a:gd name="T1" fmla="*/ 0 h 35"/>
                  <a:gd name="T2" fmla="*/ 24 w 36"/>
                  <a:gd name="T3" fmla="*/ 7 h 35"/>
                  <a:gd name="T4" fmla="*/ 29 w 36"/>
                  <a:gd name="T5" fmla="*/ 23 h 35"/>
                  <a:gd name="T6" fmla="*/ 4 w 36"/>
                  <a:gd name="T7" fmla="*/ 29 h 35"/>
                  <a:gd name="T8" fmla="*/ 0 w 36"/>
                  <a:gd name="T9" fmla="*/ 21 h 35"/>
                  <a:gd name="T10" fmla="*/ 6 w 36"/>
                  <a:gd name="T11" fmla="*/ 17 h 35"/>
                  <a:gd name="T12" fmla="*/ 17 w 36"/>
                  <a:gd name="T13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35">
                    <a:moveTo>
                      <a:pt x="17" y="0"/>
                    </a:moveTo>
                    <a:cubicBezTo>
                      <a:pt x="20" y="4"/>
                      <a:pt x="22" y="5"/>
                      <a:pt x="24" y="7"/>
                    </a:cubicBezTo>
                    <a:cubicBezTo>
                      <a:pt x="30" y="11"/>
                      <a:pt x="36" y="16"/>
                      <a:pt x="29" y="23"/>
                    </a:cubicBezTo>
                    <a:cubicBezTo>
                      <a:pt x="22" y="30"/>
                      <a:pt x="14" y="35"/>
                      <a:pt x="4" y="29"/>
                    </a:cubicBezTo>
                    <a:cubicBezTo>
                      <a:pt x="2" y="27"/>
                      <a:pt x="0" y="24"/>
                      <a:pt x="0" y="21"/>
                    </a:cubicBezTo>
                    <a:cubicBezTo>
                      <a:pt x="0" y="17"/>
                      <a:pt x="3" y="17"/>
                      <a:pt x="6" y="17"/>
                    </a:cubicBezTo>
                    <a:cubicBezTo>
                      <a:pt x="17" y="17"/>
                      <a:pt x="18" y="10"/>
                      <a:pt x="17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43" name="Freeform 848"/>
              <p:cNvSpPr>
                <a:spLocks/>
              </p:cNvSpPr>
              <p:nvPr userDrawn="1"/>
            </p:nvSpPr>
            <p:spPr bwMode="auto">
              <a:xfrm>
                <a:off x="201" y="1278"/>
                <a:ext cx="51" cy="69"/>
              </a:xfrm>
              <a:custGeom>
                <a:avLst/>
                <a:gdLst>
                  <a:gd name="T0" fmla="*/ 0 w 35"/>
                  <a:gd name="T1" fmla="*/ 39 h 47"/>
                  <a:gd name="T2" fmla="*/ 21 w 35"/>
                  <a:gd name="T3" fmla="*/ 12 h 47"/>
                  <a:gd name="T4" fmla="*/ 35 w 35"/>
                  <a:gd name="T5" fmla="*/ 0 h 47"/>
                  <a:gd name="T6" fmla="*/ 30 w 35"/>
                  <a:gd name="T7" fmla="*/ 31 h 47"/>
                  <a:gd name="T8" fmla="*/ 14 w 35"/>
                  <a:gd name="T9" fmla="*/ 44 h 47"/>
                  <a:gd name="T10" fmla="*/ 0 w 35"/>
                  <a:gd name="T11" fmla="*/ 39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47">
                    <a:moveTo>
                      <a:pt x="0" y="39"/>
                    </a:moveTo>
                    <a:cubicBezTo>
                      <a:pt x="0" y="25"/>
                      <a:pt x="4" y="14"/>
                      <a:pt x="21" y="12"/>
                    </a:cubicBezTo>
                    <a:cubicBezTo>
                      <a:pt x="27" y="11"/>
                      <a:pt x="29" y="4"/>
                      <a:pt x="35" y="0"/>
                    </a:cubicBezTo>
                    <a:cubicBezTo>
                      <a:pt x="27" y="10"/>
                      <a:pt x="28" y="20"/>
                      <a:pt x="30" y="31"/>
                    </a:cubicBezTo>
                    <a:cubicBezTo>
                      <a:pt x="32" y="39"/>
                      <a:pt x="23" y="44"/>
                      <a:pt x="14" y="44"/>
                    </a:cubicBezTo>
                    <a:cubicBezTo>
                      <a:pt x="10" y="40"/>
                      <a:pt x="2" y="47"/>
                      <a:pt x="0" y="39"/>
                    </a:cubicBezTo>
                    <a:close/>
                  </a:path>
                </a:pathLst>
              </a:custGeom>
              <a:solidFill>
                <a:srgbClr val="2D58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44" name="Freeform 849"/>
              <p:cNvSpPr>
                <a:spLocks/>
              </p:cNvSpPr>
              <p:nvPr userDrawn="1"/>
            </p:nvSpPr>
            <p:spPr bwMode="auto">
              <a:xfrm>
                <a:off x="34" y="1664"/>
                <a:ext cx="47" cy="135"/>
              </a:xfrm>
              <a:custGeom>
                <a:avLst/>
                <a:gdLst>
                  <a:gd name="T0" fmla="*/ 32 w 32"/>
                  <a:gd name="T1" fmla="*/ 88 h 91"/>
                  <a:gd name="T2" fmla="*/ 27 w 32"/>
                  <a:gd name="T3" fmla="*/ 91 h 91"/>
                  <a:gd name="T4" fmla="*/ 0 w 32"/>
                  <a:gd name="T5" fmla="*/ 8 h 91"/>
                  <a:gd name="T6" fmla="*/ 5 w 32"/>
                  <a:gd name="T7" fmla="*/ 0 h 91"/>
                  <a:gd name="T8" fmla="*/ 32 w 32"/>
                  <a:gd name="T9" fmla="*/ 88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91">
                    <a:moveTo>
                      <a:pt x="32" y="88"/>
                    </a:moveTo>
                    <a:cubicBezTo>
                      <a:pt x="30" y="89"/>
                      <a:pt x="28" y="90"/>
                      <a:pt x="27" y="91"/>
                    </a:cubicBezTo>
                    <a:cubicBezTo>
                      <a:pt x="12" y="65"/>
                      <a:pt x="1" y="39"/>
                      <a:pt x="0" y="8"/>
                    </a:cubicBezTo>
                    <a:cubicBezTo>
                      <a:pt x="2" y="5"/>
                      <a:pt x="4" y="2"/>
                      <a:pt x="5" y="0"/>
                    </a:cubicBezTo>
                    <a:cubicBezTo>
                      <a:pt x="4" y="32"/>
                      <a:pt x="16" y="61"/>
                      <a:pt x="32" y="88"/>
                    </a:cubicBezTo>
                    <a:close/>
                  </a:path>
                </a:pathLst>
              </a:custGeom>
              <a:solidFill>
                <a:srgbClr val="6496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45" name="Freeform 850"/>
              <p:cNvSpPr>
                <a:spLocks/>
              </p:cNvSpPr>
              <p:nvPr userDrawn="1"/>
            </p:nvSpPr>
            <p:spPr bwMode="auto">
              <a:xfrm>
                <a:off x="422" y="879"/>
                <a:ext cx="58" cy="58"/>
              </a:xfrm>
              <a:custGeom>
                <a:avLst/>
                <a:gdLst>
                  <a:gd name="T0" fmla="*/ 0 w 39"/>
                  <a:gd name="T1" fmla="*/ 39 h 39"/>
                  <a:gd name="T2" fmla="*/ 18 w 39"/>
                  <a:gd name="T3" fmla="*/ 7 h 39"/>
                  <a:gd name="T4" fmla="*/ 27 w 39"/>
                  <a:gd name="T5" fmla="*/ 0 h 39"/>
                  <a:gd name="T6" fmla="*/ 38 w 39"/>
                  <a:gd name="T7" fmla="*/ 5 h 39"/>
                  <a:gd name="T8" fmla="*/ 36 w 39"/>
                  <a:gd name="T9" fmla="*/ 16 h 39"/>
                  <a:gd name="T10" fmla="*/ 5 w 39"/>
                  <a:gd name="T11" fmla="*/ 38 h 39"/>
                  <a:gd name="T12" fmla="*/ 0 w 39"/>
                  <a:gd name="T13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9" h="39">
                    <a:moveTo>
                      <a:pt x="0" y="39"/>
                    </a:moveTo>
                    <a:cubicBezTo>
                      <a:pt x="11" y="30"/>
                      <a:pt x="22" y="24"/>
                      <a:pt x="18" y="7"/>
                    </a:cubicBezTo>
                    <a:cubicBezTo>
                      <a:pt x="18" y="4"/>
                      <a:pt x="22" y="0"/>
                      <a:pt x="27" y="0"/>
                    </a:cubicBezTo>
                    <a:cubicBezTo>
                      <a:pt x="31" y="0"/>
                      <a:pt x="36" y="0"/>
                      <a:pt x="38" y="5"/>
                    </a:cubicBezTo>
                    <a:cubicBezTo>
                      <a:pt x="39" y="9"/>
                      <a:pt x="39" y="15"/>
                      <a:pt x="36" y="16"/>
                    </a:cubicBezTo>
                    <a:cubicBezTo>
                      <a:pt x="22" y="19"/>
                      <a:pt x="18" y="35"/>
                      <a:pt x="5" y="38"/>
                    </a:cubicBezTo>
                    <a:cubicBezTo>
                      <a:pt x="4" y="39"/>
                      <a:pt x="3" y="39"/>
                      <a:pt x="0" y="39"/>
                    </a:cubicBezTo>
                    <a:close/>
                  </a:path>
                </a:pathLst>
              </a:custGeom>
              <a:solidFill>
                <a:srgbClr val="4675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46" name="Freeform 851"/>
              <p:cNvSpPr>
                <a:spLocks/>
              </p:cNvSpPr>
              <p:nvPr userDrawn="1"/>
            </p:nvSpPr>
            <p:spPr bwMode="auto">
              <a:xfrm>
                <a:off x="627" y="1861"/>
                <a:ext cx="31" cy="93"/>
              </a:xfrm>
              <a:custGeom>
                <a:avLst/>
                <a:gdLst>
                  <a:gd name="T0" fmla="*/ 12 w 21"/>
                  <a:gd name="T1" fmla="*/ 5 h 63"/>
                  <a:gd name="T2" fmla="*/ 21 w 21"/>
                  <a:gd name="T3" fmla="*/ 0 h 63"/>
                  <a:gd name="T4" fmla="*/ 3 w 21"/>
                  <a:gd name="T5" fmla="*/ 63 h 63"/>
                  <a:gd name="T6" fmla="*/ 0 w 21"/>
                  <a:gd name="T7" fmla="*/ 60 h 63"/>
                  <a:gd name="T8" fmla="*/ 12 w 21"/>
                  <a:gd name="T9" fmla="*/ 5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63">
                    <a:moveTo>
                      <a:pt x="12" y="5"/>
                    </a:moveTo>
                    <a:cubicBezTo>
                      <a:pt x="17" y="6"/>
                      <a:pt x="17" y="0"/>
                      <a:pt x="21" y="0"/>
                    </a:cubicBezTo>
                    <a:cubicBezTo>
                      <a:pt x="21" y="23"/>
                      <a:pt x="17" y="44"/>
                      <a:pt x="3" y="63"/>
                    </a:cubicBezTo>
                    <a:cubicBezTo>
                      <a:pt x="2" y="62"/>
                      <a:pt x="1" y="61"/>
                      <a:pt x="0" y="60"/>
                    </a:cubicBezTo>
                    <a:cubicBezTo>
                      <a:pt x="10" y="43"/>
                      <a:pt x="13" y="24"/>
                      <a:pt x="12" y="5"/>
                    </a:cubicBezTo>
                    <a:close/>
                  </a:path>
                </a:pathLst>
              </a:custGeom>
              <a:solidFill>
                <a:srgbClr val="588D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47" name="Freeform 852"/>
              <p:cNvSpPr>
                <a:spLocks/>
              </p:cNvSpPr>
              <p:nvPr userDrawn="1"/>
            </p:nvSpPr>
            <p:spPr bwMode="auto">
              <a:xfrm>
                <a:off x="53" y="2215"/>
                <a:ext cx="27" cy="81"/>
              </a:xfrm>
              <a:custGeom>
                <a:avLst/>
                <a:gdLst>
                  <a:gd name="T0" fmla="*/ 8 w 18"/>
                  <a:gd name="T1" fmla="*/ 0 h 55"/>
                  <a:gd name="T2" fmla="*/ 16 w 18"/>
                  <a:gd name="T3" fmla="*/ 9 h 55"/>
                  <a:gd name="T4" fmla="*/ 12 w 18"/>
                  <a:gd name="T5" fmla="*/ 27 h 55"/>
                  <a:gd name="T6" fmla="*/ 17 w 18"/>
                  <a:gd name="T7" fmla="*/ 51 h 55"/>
                  <a:gd name="T8" fmla="*/ 13 w 18"/>
                  <a:gd name="T9" fmla="*/ 55 h 55"/>
                  <a:gd name="T10" fmla="*/ 3 w 18"/>
                  <a:gd name="T11" fmla="*/ 29 h 55"/>
                  <a:gd name="T12" fmla="*/ 8 w 18"/>
                  <a:gd name="T13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55">
                    <a:moveTo>
                      <a:pt x="8" y="0"/>
                    </a:moveTo>
                    <a:cubicBezTo>
                      <a:pt x="11" y="2"/>
                      <a:pt x="12" y="7"/>
                      <a:pt x="16" y="9"/>
                    </a:cubicBezTo>
                    <a:cubicBezTo>
                      <a:pt x="18" y="15"/>
                      <a:pt x="15" y="22"/>
                      <a:pt x="12" y="27"/>
                    </a:cubicBezTo>
                    <a:cubicBezTo>
                      <a:pt x="8" y="37"/>
                      <a:pt x="9" y="45"/>
                      <a:pt x="17" y="51"/>
                    </a:cubicBezTo>
                    <a:cubicBezTo>
                      <a:pt x="15" y="52"/>
                      <a:pt x="14" y="54"/>
                      <a:pt x="13" y="55"/>
                    </a:cubicBezTo>
                    <a:cubicBezTo>
                      <a:pt x="2" y="49"/>
                      <a:pt x="0" y="41"/>
                      <a:pt x="3" y="29"/>
                    </a:cubicBezTo>
                    <a:cubicBezTo>
                      <a:pt x="6" y="20"/>
                      <a:pt x="6" y="10"/>
                      <a:pt x="8" y="0"/>
                    </a:cubicBezTo>
                    <a:close/>
                  </a:path>
                </a:pathLst>
              </a:custGeom>
              <a:solidFill>
                <a:srgbClr val="69A8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48" name="Freeform 853"/>
              <p:cNvSpPr>
                <a:spLocks/>
              </p:cNvSpPr>
              <p:nvPr userDrawn="1"/>
            </p:nvSpPr>
            <p:spPr bwMode="auto">
              <a:xfrm>
                <a:off x="584" y="1050"/>
                <a:ext cx="43" cy="124"/>
              </a:xfrm>
              <a:custGeom>
                <a:avLst/>
                <a:gdLst>
                  <a:gd name="T0" fmla="*/ 29 w 29"/>
                  <a:gd name="T1" fmla="*/ 81 h 84"/>
                  <a:gd name="T2" fmla="*/ 26 w 29"/>
                  <a:gd name="T3" fmla="*/ 84 h 84"/>
                  <a:gd name="T4" fmla="*/ 2 w 29"/>
                  <a:gd name="T5" fmla="*/ 0 h 84"/>
                  <a:gd name="T6" fmla="*/ 8 w 29"/>
                  <a:gd name="T7" fmla="*/ 8 h 84"/>
                  <a:gd name="T8" fmla="*/ 29 w 29"/>
                  <a:gd name="T9" fmla="*/ 81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84">
                    <a:moveTo>
                      <a:pt x="29" y="81"/>
                    </a:moveTo>
                    <a:cubicBezTo>
                      <a:pt x="28" y="82"/>
                      <a:pt x="27" y="83"/>
                      <a:pt x="26" y="84"/>
                    </a:cubicBezTo>
                    <a:cubicBezTo>
                      <a:pt x="10" y="58"/>
                      <a:pt x="0" y="31"/>
                      <a:pt x="2" y="0"/>
                    </a:cubicBezTo>
                    <a:cubicBezTo>
                      <a:pt x="4" y="3"/>
                      <a:pt x="6" y="6"/>
                      <a:pt x="8" y="8"/>
                    </a:cubicBezTo>
                    <a:cubicBezTo>
                      <a:pt x="4" y="36"/>
                      <a:pt x="17" y="58"/>
                      <a:pt x="29" y="81"/>
                    </a:cubicBezTo>
                    <a:close/>
                  </a:path>
                </a:pathLst>
              </a:custGeom>
              <a:solidFill>
                <a:srgbClr val="7A9E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49" name="Freeform 854"/>
              <p:cNvSpPr>
                <a:spLocks/>
              </p:cNvSpPr>
              <p:nvPr userDrawn="1"/>
            </p:nvSpPr>
            <p:spPr bwMode="auto">
              <a:xfrm>
                <a:off x="37" y="1267"/>
                <a:ext cx="47" cy="84"/>
              </a:xfrm>
              <a:custGeom>
                <a:avLst/>
                <a:gdLst>
                  <a:gd name="T0" fmla="*/ 21 w 32"/>
                  <a:gd name="T1" fmla="*/ 0 h 57"/>
                  <a:gd name="T2" fmla="*/ 24 w 32"/>
                  <a:gd name="T3" fmla="*/ 3 h 57"/>
                  <a:gd name="T4" fmla="*/ 17 w 32"/>
                  <a:gd name="T5" fmla="*/ 13 h 57"/>
                  <a:gd name="T6" fmla="*/ 20 w 32"/>
                  <a:gd name="T7" fmla="*/ 36 h 57"/>
                  <a:gd name="T8" fmla="*/ 32 w 32"/>
                  <a:gd name="T9" fmla="*/ 57 h 57"/>
                  <a:gd name="T10" fmla="*/ 22 w 32"/>
                  <a:gd name="T11" fmla="*/ 46 h 57"/>
                  <a:gd name="T12" fmla="*/ 21 w 32"/>
                  <a:gd name="T13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" h="57">
                    <a:moveTo>
                      <a:pt x="21" y="0"/>
                    </a:moveTo>
                    <a:cubicBezTo>
                      <a:pt x="22" y="1"/>
                      <a:pt x="23" y="2"/>
                      <a:pt x="24" y="3"/>
                    </a:cubicBezTo>
                    <a:cubicBezTo>
                      <a:pt x="22" y="6"/>
                      <a:pt x="20" y="10"/>
                      <a:pt x="17" y="13"/>
                    </a:cubicBezTo>
                    <a:cubicBezTo>
                      <a:pt x="10" y="21"/>
                      <a:pt x="9" y="29"/>
                      <a:pt x="20" y="36"/>
                    </a:cubicBezTo>
                    <a:cubicBezTo>
                      <a:pt x="27" y="40"/>
                      <a:pt x="32" y="47"/>
                      <a:pt x="32" y="57"/>
                    </a:cubicBezTo>
                    <a:cubicBezTo>
                      <a:pt x="29" y="53"/>
                      <a:pt x="26" y="50"/>
                      <a:pt x="22" y="46"/>
                    </a:cubicBezTo>
                    <a:cubicBezTo>
                      <a:pt x="0" y="25"/>
                      <a:pt x="0" y="25"/>
                      <a:pt x="21" y="0"/>
                    </a:cubicBezTo>
                    <a:close/>
                  </a:path>
                </a:pathLst>
              </a:custGeom>
              <a:solidFill>
                <a:srgbClr val="6B96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50" name="Freeform 855"/>
              <p:cNvSpPr>
                <a:spLocks/>
              </p:cNvSpPr>
              <p:nvPr userDrawn="1"/>
            </p:nvSpPr>
            <p:spPr bwMode="auto">
              <a:xfrm>
                <a:off x="540" y="1099"/>
                <a:ext cx="34" cy="49"/>
              </a:xfrm>
              <a:custGeom>
                <a:avLst/>
                <a:gdLst>
                  <a:gd name="T0" fmla="*/ 23 w 23"/>
                  <a:gd name="T1" fmla="*/ 33 h 33"/>
                  <a:gd name="T2" fmla="*/ 10 w 23"/>
                  <a:gd name="T3" fmla="*/ 0 h 33"/>
                  <a:gd name="T4" fmla="*/ 23 w 23"/>
                  <a:gd name="T5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" h="33">
                    <a:moveTo>
                      <a:pt x="23" y="33"/>
                    </a:moveTo>
                    <a:cubicBezTo>
                      <a:pt x="4" y="28"/>
                      <a:pt x="0" y="20"/>
                      <a:pt x="10" y="0"/>
                    </a:cubicBezTo>
                    <a:cubicBezTo>
                      <a:pt x="13" y="12"/>
                      <a:pt x="23" y="20"/>
                      <a:pt x="23" y="33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51" name="Freeform 856"/>
              <p:cNvSpPr>
                <a:spLocks/>
              </p:cNvSpPr>
              <p:nvPr userDrawn="1"/>
            </p:nvSpPr>
            <p:spPr bwMode="auto">
              <a:xfrm>
                <a:off x="167" y="1105"/>
                <a:ext cx="35" cy="50"/>
              </a:xfrm>
              <a:custGeom>
                <a:avLst/>
                <a:gdLst>
                  <a:gd name="T0" fmla="*/ 24 w 24"/>
                  <a:gd name="T1" fmla="*/ 34 h 34"/>
                  <a:gd name="T2" fmla="*/ 5 w 24"/>
                  <a:gd name="T3" fmla="*/ 19 h 34"/>
                  <a:gd name="T4" fmla="*/ 2 w 24"/>
                  <a:gd name="T5" fmla="*/ 8 h 34"/>
                  <a:gd name="T6" fmla="*/ 14 w 24"/>
                  <a:gd name="T7" fmla="*/ 2 h 34"/>
                  <a:gd name="T8" fmla="*/ 21 w 24"/>
                  <a:gd name="T9" fmla="*/ 13 h 34"/>
                  <a:gd name="T10" fmla="*/ 24 w 24"/>
                  <a:gd name="T11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34">
                    <a:moveTo>
                      <a:pt x="24" y="34"/>
                    </a:moveTo>
                    <a:cubicBezTo>
                      <a:pt x="17" y="29"/>
                      <a:pt x="16" y="20"/>
                      <a:pt x="5" y="19"/>
                    </a:cubicBezTo>
                    <a:cubicBezTo>
                      <a:pt x="1" y="19"/>
                      <a:pt x="0" y="12"/>
                      <a:pt x="2" y="8"/>
                    </a:cubicBezTo>
                    <a:cubicBezTo>
                      <a:pt x="5" y="3"/>
                      <a:pt x="9" y="0"/>
                      <a:pt x="14" y="2"/>
                    </a:cubicBezTo>
                    <a:cubicBezTo>
                      <a:pt x="20" y="3"/>
                      <a:pt x="23" y="8"/>
                      <a:pt x="21" y="13"/>
                    </a:cubicBezTo>
                    <a:cubicBezTo>
                      <a:pt x="19" y="21"/>
                      <a:pt x="20" y="27"/>
                      <a:pt x="24" y="34"/>
                    </a:cubicBezTo>
                    <a:close/>
                  </a:path>
                </a:pathLst>
              </a:custGeom>
              <a:solidFill>
                <a:srgbClr val="3D6F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52" name="Freeform 857"/>
              <p:cNvSpPr>
                <a:spLocks/>
              </p:cNvSpPr>
              <p:nvPr userDrawn="1"/>
            </p:nvSpPr>
            <p:spPr bwMode="auto">
              <a:xfrm>
                <a:off x="314" y="1242"/>
                <a:ext cx="53" cy="98"/>
              </a:xfrm>
              <a:custGeom>
                <a:avLst/>
                <a:gdLst>
                  <a:gd name="T0" fmla="*/ 31 w 36"/>
                  <a:gd name="T1" fmla="*/ 66 h 66"/>
                  <a:gd name="T2" fmla="*/ 26 w 36"/>
                  <a:gd name="T3" fmla="*/ 51 h 66"/>
                  <a:gd name="T4" fmla="*/ 28 w 36"/>
                  <a:gd name="T5" fmla="*/ 39 h 66"/>
                  <a:gd name="T6" fmla="*/ 17 w 36"/>
                  <a:gd name="T7" fmla="*/ 17 h 66"/>
                  <a:gd name="T8" fmla="*/ 0 w 36"/>
                  <a:gd name="T9" fmla="*/ 0 h 66"/>
                  <a:gd name="T10" fmla="*/ 30 w 36"/>
                  <a:gd name="T11" fmla="*/ 15 h 66"/>
                  <a:gd name="T12" fmla="*/ 35 w 36"/>
                  <a:gd name="T13" fmla="*/ 27 h 66"/>
                  <a:gd name="T14" fmla="*/ 31 w 36"/>
                  <a:gd name="T15" fmla="*/ 56 h 66"/>
                  <a:gd name="T16" fmla="*/ 31 w 36"/>
                  <a:gd name="T17" fmla="*/ 62 h 66"/>
                  <a:gd name="T18" fmla="*/ 31 w 36"/>
                  <a:gd name="T19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6" h="66">
                    <a:moveTo>
                      <a:pt x="31" y="66"/>
                    </a:moveTo>
                    <a:cubicBezTo>
                      <a:pt x="26" y="62"/>
                      <a:pt x="31" y="55"/>
                      <a:pt x="26" y="51"/>
                    </a:cubicBezTo>
                    <a:cubicBezTo>
                      <a:pt x="27" y="47"/>
                      <a:pt x="27" y="43"/>
                      <a:pt x="28" y="39"/>
                    </a:cubicBezTo>
                    <a:cubicBezTo>
                      <a:pt x="33" y="27"/>
                      <a:pt x="31" y="20"/>
                      <a:pt x="17" y="17"/>
                    </a:cubicBezTo>
                    <a:cubicBezTo>
                      <a:pt x="11" y="15"/>
                      <a:pt x="6" y="10"/>
                      <a:pt x="0" y="0"/>
                    </a:cubicBezTo>
                    <a:cubicBezTo>
                      <a:pt x="12" y="7"/>
                      <a:pt x="20" y="13"/>
                      <a:pt x="30" y="15"/>
                    </a:cubicBezTo>
                    <a:cubicBezTo>
                      <a:pt x="36" y="16"/>
                      <a:pt x="36" y="21"/>
                      <a:pt x="35" y="27"/>
                    </a:cubicBezTo>
                    <a:cubicBezTo>
                      <a:pt x="33" y="37"/>
                      <a:pt x="30" y="46"/>
                      <a:pt x="31" y="56"/>
                    </a:cubicBezTo>
                    <a:cubicBezTo>
                      <a:pt x="33" y="58"/>
                      <a:pt x="33" y="60"/>
                      <a:pt x="31" y="62"/>
                    </a:cubicBezTo>
                    <a:cubicBezTo>
                      <a:pt x="31" y="64"/>
                      <a:pt x="31" y="65"/>
                      <a:pt x="31" y="66"/>
                    </a:cubicBezTo>
                    <a:close/>
                  </a:path>
                </a:pathLst>
              </a:custGeom>
              <a:solidFill>
                <a:srgbClr val="768D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53" name="Freeform 858"/>
              <p:cNvSpPr>
                <a:spLocks/>
              </p:cNvSpPr>
              <p:nvPr userDrawn="1"/>
            </p:nvSpPr>
            <p:spPr bwMode="auto">
              <a:xfrm>
                <a:off x="16" y="1356"/>
                <a:ext cx="42" cy="40"/>
              </a:xfrm>
              <a:custGeom>
                <a:avLst/>
                <a:gdLst>
                  <a:gd name="T0" fmla="*/ 28 w 28"/>
                  <a:gd name="T1" fmla="*/ 26 h 27"/>
                  <a:gd name="T2" fmla="*/ 1 w 28"/>
                  <a:gd name="T3" fmla="*/ 8 h 27"/>
                  <a:gd name="T4" fmla="*/ 2 w 28"/>
                  <a:gd name="T5" fmla="*/ 2 h 27"/>
                  <a:gd name="T6" fmla="*/ 11 w 28"/>
                  <a:gd name="T7" fmla="*/ 5 h 27"/>
                  <a:gd name="T8" fmla="*/ 28 w 28"/>
                  <a:gd name="T9" fmla="*/ 26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7">
                    <a:moveTo>
                      <a:pt x="28" y="26"/>
                    </a:moveTo>
                    <a:cubicBezTo>
                      <a:pt x="14" y="27"/>
                      <a:pt x="8" y="17"/>
                      <a:pt x="1" y="8"/>
                    </a:cubicBezTo>
                    <a:cubicBezTo>
                      <a:pt x="0" y="6"/>
                      <a:pt x="0" y="3"/>
                      <a:pt x="2" y="2"/>
                    </a:cubicBezTo>
                    <a:cubicBezTo>
                      <a:pt x="6" y="0"/>
                      <a:pt x="9" y="2"/>
                      <a:pt x="11" y="5"/>
                    </a:cubicBezTo>
                    <a:cubicBezTo>
                      <a:pt x="16" y="12"/>
                      <a:pt x="21" y="19"/>
                      <a:pt x="28" y="26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54" name="Freeform 859"/>
              <p:cNvSpPr>
                <a:spLocks/>
              </p:cNvSpPr>
              <p:nvPr userDrawn="1"/>
            </p:nvSpPr>
            <p:spPr bwMode="auto">
              <a:xfrm>
                <a:off x="643" y="1731"/>
                <a:ext cx="93" cy="44"/>
              </a:xfrm>
              <a:custGeom>
                <a:avLst/>
                <a:gdLst>
                  <a:gd name="T0" fmla="*/ 12 w 63"/>
                  <a:gd name="T1" fmla="*/ 12 h 30"/>
                  <a:gd name="T2" fmla="*/ 0 w 63"/>
                  <a:gd name="T3" fmla="*/ 6 h 30"/>
                  <a:gd name="T4" fmla="*/ 63 w 63"/>
                  <a:gd name="T5" fmla="*/ 27 h 30"/>
                  <a:gd name="T6" fmla="*/ 57 w 63"/>
                  <a:gd name="T7" fmla="*/ 30 h 30"/>
                  <a:gd name="T8" fmla="*/ 49 w 63"/>
                  <a:gd name="T9" fmla="*/ 25 h 30"/>
                  <a:gd name="T10" fmla="*/ 12 w 63"/>
                  <a:gd name="T11" fmla="*/ 1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3" h="30">
                    <a:moveTo>
                      <a:pt x="12" y="12"/>
                    </a:moveTo>
                    <a:cubicBezTo>
                      <a:pt x="9" y="7"/>
                      <a:pt x="3" y="11"/>
                      <a:pt x="0" y="6"/>
                    </a:cubicBezTo>
                    <a:cubicBezTo>
                      <a:pt x="25" y="0"/>
                      <a:pt x="46" y="8"/>
                      <a:pt x="63" y="27"/>
                    </a:cubicBezTo>
                    <a:cubicBezTo>
                      <a:pt x="61" y="28"/>
                      <a:pt x="58" y="27"/>
                      <a:pt x="57" y="30"/>
                    </a:cubicBezTo>
                    <a:cubicBezTo>
                      <a:pt x="54" y="29"/>
                      <a:pt x="51" y="27"/>
                      <a:pt x="49" y="25"/>
                    </a:cubicBezTo>
                    <a:cubicBezTo>
                      <a:pt x="40" y="12"/>
                      <a:pt x="28" y="7"/>
                      <a:pt x="12" y="12"/>
                    </a:cubicBezTo>
                    <a:close/>
                  </a:path>
                </a:pathLst>
              </a:custGeom>
              <a:solidFill>
                <a:srgbClr val="608F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55" name="Freeform 860"/>
              <p:cNvSpPr>
                <a:spLocks/>
              </p:cNvSpPr>
              <p:nvPr userDrawn="1"/>
            </p:nvSpPr>
            <p:spPr bwMode="auto">
              <a:xfrm>
                <a:off x="0" y="1039"/>
                <a:ext cx="47" cy="39"/>
              </a:xfrm>
              <a:custGeom>
                <a:avLst/>
                <a:gdLst>
                  <a:gd name="T0" fmla="*/ 32 w 32"/>
                  <a:gd name="T1" fmla="*/ 27 h 27"/>
                  <a:gd name="T2" fmla="*/ 10 w 32"/>
                  <a:gd name="T3" fmla="*/ 21 h 27"/>
                  <a:gd name="T4" fmla="*/ 4 w 32"/>
                  <a:gd name="T5" fmla="*/ 16 h 27"/>
                  <a:gd name="T6" fmla="*/ 6 w 32"/>
                  <a:gd name="T7" fmla="*/ 2 h 27"/>
                  <a:gd name="T8" fmla="*/ 15 w 32"/>
                  <a:gd name="T9" fmla="*/ 8 h 27"/>
                  <a:gd name="T10" fmla="*/ 32 w 32"/>
                  <a:gd name="T11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27">
                    <a:moveTo>
                      <a:pt x="32" y="27"/>
                    </a:moveTo>
                    <a:cubicBezTo>
                      <a:pt x="24" y="22"/>
                      <a:pt x="18" y="17"/>
                      <a:pt x="10" y="21"/>
                    </a:cubicBezTo>
                    <a:cubicBezTo>
                      <a:pt x="5" y="23"/>
                      <a:pt x="3" y="20"/>
                      <a:pt x="4" y="16"/>
                    </a:cubicBezTo>
                    <a:cubicBezTo>
                      <a:pt x="5" y="11"/>
                      <a:pt x="0" y="5"/>
                      <a:pt x="6" y="2"/>
                    </a:cubicBezTo>
                    <a:cubicBezTo>
                      <a:pt x="11" y="0"/>
                      <a:pt x="14" y="4"/>
                      <a:pt x="15" y="8"/>
                    </a:cubicBezTo>
                    <a:cubicBezTo>
                      <a:pt x="16" y="18"/>
                      <a:pt x="29" y="15"/>
                      <a:pt x="32" y="27"/>
                    </a:cubicBezTo>
                    <a:close/>
                  </a:path>
                </a:pathLst>
              </a:custGeom>
              <a:solidFill>
                <a:srgbClr val="5D81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56" name="Freeform 861"/>
              <p:cNvSpPr>
                <a:spLocks/>
              </p:cNvSpPr>
              <p:nvPr userDrawn="1"/>
            </p:nvSpPr>
            <p:spPr bwMode="auto">
              <a:xfrm>
                <a:off x="38" y="1493"/>
                <a:ext cx="62" cy="33"/>
              </a:xfrm>
              <a:custGeom>
                <a:avLst/>
                <a:gdLst>
                  <a:gd name="T0" fmla="*/ 3 w 42"/>
                  <a:gd name="T1" fmla="*/ 22 h 22"/>
                  <a:gd name="T2" fmla="*/ 0 w 42"/>
                  <a:gd name="T3" fmla="*/ 19 h 22"/>
                  <a:gd name="T4" fmla="*/ 36 w 42"/>
                  <a:gd name="T5" fmla="*/ 4 h 22"/>
                  <a:gd name="T6" fmla="*/ 42 w 42"/>
                  <a:gd name="T7" fmla="*/ 7 h 22"/>
                  <a:gd name="T8" fmla="*/ 21 w 42"/>
                  <a:gd name="T9" fmla="*/ 12 h 22"/>
                  <a:gd name="T10" fmla="*/ 3 w 42"/>
                  <a:gd name="T11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22">
                    <a:moveTo>
                      <a:pt x="3" y="22"/>
                    </a:moveTo>
                    <a:cubicBezTo>
                      <a:pt x="2" y="21"/>
                      <a:pt x="1" y="20"/>
                      <a:pt x="0" y="19"/>
                    </a:cubicBezTo>
                    <a:cubicBezTo>
                      <a:pt x="6" y="0"/>
                      <a:pt x="22" y="5"/>
                      <a:pt x="36" y="4"/>
                    </a:cubicBezTo>
                    <a:cubicBezTo>
                      <a:pt x="38" y="5"/>
                      <a:pt x="40" y="6"/>
                      <a:pt x="42" y="7"/>
                    </a:cubicBezTo>
                    <a:cubicBezTo>
                      <a:pt x="36" y="13"/>
                      <a:pt x="28" y="13"/>
                      <a:pt x="21" y="12"/>
                    </a:cubicBezTo>
                    <a:cubicBezTo>
                      <a:pt x="12" y="11"/>
                      <a:pt x="7" y="15"/>
                      <a:pt x="3" y="22"/>
                    </a:cubicBezTo>
                    <a:close/>
                  </a:path>
                </a:pathLst>
              </a:custGeom>
              <a:solidFill>
                <a:srgbClr val="6EA0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57" name="Freeform 862"/>
              <p:cNvSpPr>
                <a:spLocks/>
              </p:cNvSpPr>
              <p:nvPr userDrawn="1"/>
            </p:nvSpPr>
            <p:spPr bwMode="auto">
              <a:xfrm>
                <a:off x="125" y="2585"/>
                <a:ext cx="30" cy="86"/>
              </a:xfrm>
              <a:custGeom>
                <a:avLst/>
                <a:gdLst>
                  <a:gd name="T0" fmla="*/ 0 w 20"/>
                  <a:gd name="T1" fmla="*/ 48 h 58"/>
                  <a:gd name="T2" fmla="*/ 11 w 20"/>
                  <a:gd name="T3" fmla="*/ 35 h 58"/>
                  <a:gd name="T4" fmla="*/ 9 w 20"/>
                  <a:gd name="T5" fmla="*/ 0 h 58"/>
                  <a:gd name="T6" fmla="*/ 15 w 20"/>
                  <a:gd name="T7" fmla="*/ 44 h 58"/>
                  <a:gd name="T8" fmla="*/ 0 w 20"/>
                  <a:gd name="T9" fmla="*/ 4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58">
                    <a:moveTo>
                      <a:pt x="0" y="48"/>
                    </a:moveTo>
                    <a:cubicBezTo>
                      <a:pt x="9" y="48"/>
                      <a:pt x="14" y="44"/>
                      <a:pt x="11" y="35"/>
                    </a:cubicBezTo>
                    <a:cubicBezTo>
                      <a:pt x="7" y="24"/>
                      <a:pt x="10" y="12"/>
                      <a:pt x="9" y="0"/>
                    </a:cubicBezTo>
                    <a:cubicBezTo>
                      <a:pt x="12" y="14"/>
                      <a:pt x="20" y="29"/>
                      <a:pt x="15" y="44"/>
                    </a:cubicBezTo>
                    <a:cubicBezTo>
                      <a:pt x="12" y="53"/>
                      <a:pt x="7" y="58"/>
                      <a:pt x="0" y="48"/>
                    </a:cubicBezTo>
                    <a:close/>
                  </a:path>
                </a:pathLst>
              </a:cu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58" name="Freeform 863"/>
              <p:cNvSpPr>
                <a:spLocks/>
              </p:cNvSpPr>
              <p:nvPr userDrawn="1"/>
            </p:nvSpPr>
            <p:spPr bwMode="auto">
              <a:xfrm>
                <a:off x="7" y="1413"/>
                <a:ext cx="71" cy="28"/>
              </a:xfrm>
              <a:custGeom>
                <a:avLst/>
                <a:gdLst>
                  <a:gd name="T0" fmla="*/ 48 w 48"/>
                  <a:gd name="T1" fmla="*/ 13 h 19"/>
                  <a:gd name="T2" fmla="*/ 47 w 48"/>
                  <a:gd name="T3" fmla="*/ 19 h 19"/>
                  <a:gd name="T4" fmla="*/ 0 w 48"/>
                  <a:gd name="T5" fmla="*/ 3 h 19"/>
                  <a:gd name="T6" fmla="*/ 48 w 48"/>
                  <a:gd name="T7" fmla="*/ 1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19">
                    <a:moveTo>
                      <a:pt x="48" y="13"/>
                    </a:moveTo>
                    <a:cubicBezTo>
                      <a:pt x="48" y="15"/>
                      <a:pt x="48" y="17"/>
                      <a:pt x="47" y="19"/>
                    </a:cubicBezTo>
                    <a:cubicBezTo>
                      <a:pt x="32" y="12"/>
                      <a:pt x="16" y="6"/>
                      <a:pt x="0" y="3"/>
                    </a:cubicBezTo>
                    <a:cubicBezTo>
                      <a:pt x="17" y="0"/>
                      <a:pt x="32" y="7"/>
                      <a:pt x="48" y="13"/>
                    </a:cubicBezTo>
                    <a:close/>
                  </a:path>
                </a:pathLst>
              </a:custGeom>
              <a:solidFill>
                <a:srgbClr val="5B87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59" name="Freeform 864"/>
              <p:cNvSpPr>
                <a:spLocks/>
              </p:cNvSpPr>
              <p:nvPr userDrawn="1"/>
            </p:nvSpPr>
            <p:spPr bwMode="auto">
              <a:xfrm>
                <a:off x="357" y="2302"/>
                <a:ext cx="38" cy="46"/>
              </a:xfrm>
              <a:custGeom>
                <a:avLst/>
                <a:gdLst>
                  <a:gd name="T0" fmla="*/ 0 w 26"/>
                  <a:gd name="T1" fmla="*/ 0 h 31"/>
                  <a:gd name="T2" fmla="*/ 24 w 26"/>
                  <a:gd name="T3" fmla="*/ 23 h 31"/>
                  <a:gd name="T4" fmla="*/ 23 w 26"/>
                  <a:gd name="T5" fmla="*/ 30 h 31"/>
                  <a:gd name="T6" fmla="*/ 19 w 26"/>
                  <a:gd name="T7" fmla="*/ 28 h 31"/>
                  <a:gd name="T8" fmla="*/ 0 w 26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31">
                    <a:moveTo>
                      <a:pt x="0" y="0"/>
                    </a:moveTo>
                    <a:cubicBezTo>
                      <a:pt x="13" y="4"/>
                      <a:pt x="18" y="14"/>
                      <a:pt x="24" y="23"/>
                    </a:cubicBezTo>
                    <a:cubicBezTo>
                      <a:pt x="26" y="25"/>
                      <a:pt x="26" y="28"/>
                      <a:pt x="23" y="30"/>
                    </a:cubicBezTo>
                    <a:cubicBezTo>
                      <a:pt x="21" y="31"/>
                      <a:pt x="19" y="30"/>
                      <a:pt x="19" y="28"/>
                    </a:cubicBezTo>
                    <a:cubicBezTo>
                      <a:pt x="14" y="18"/>
                      <a:pt x="2" y="13"/>
                      <a:pt x="0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60" name="Freeform 865"/>
              <p:cNvSpPr>
                <a:spLocks/>
              </p:cNvSpPr>
              <p:nvPr userDrawn="1"/>
            </p:nvSpPr>
            <p:spPr bwMode="auto">
              <a:xfrm>
                <a:off x="707" y="2047"/>
                <a:ext cx="28" cy="26"/>
              </a:xfrm>
              <a:custGeom>
                <a:avLst/>
                <a:gdLst>
                  <a:gd name="T0" fmla="*/ 19 w 19"/>
                  <a:gd name="T1" fmla="*/ 9 h 18"/>
                  <a:gd name="T2" fmla="*/ 11 w 19"/>
                  <a:gd name="T3" fmla="*/ 18 h 18"/>
                  <a:gd name="T4" fmla="*/ 1 w 19"/>
                  <a:gd name="T5" fmla="*/ 9 h 18"/>
                  <a:gd name="T6" fmla="*/ 8 w 19"/>
                  <a:gd name="T7" fmla="*/ 0 h 18"/>
                  <a:gd name="T8" fmla="*/ 19 w 19"/>
                  <a:gd name="T9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8">
                    <a:moveTo>
                      <a:pt x="19" y="9"/>
                    </a:moveTo>
                    <a:cubicBezTo>
                      <a:pt x="19" y="15"/>
                      <a:pt x="16" y="18"/>
                      <a:pt x="11" y="18"/>
                    </a:cubicBezTo>
                    <a:cubicBezTo>
                      <a:pt x="5" y="18"/>
                      <a:pt x="2" y="14"/>
                      <a:pt x="1" y="9"/>
                    </a:cubicBezTo>
                    <a:cubicBezTo>
                      <a:pt x="0" y="4"/>
                      <a:pt x="2" y="0"/>
                      <a:pt x="8" y="0"/>
                    </a:cubicBezTo>
                    <a:cubicBezTo>
                      <a:pt x="14" y="0"/>
                      <a:pt x="17" y="4"/>
                      <a:pt x="19" y="9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61" name="Freeform 866"/>
              <p:cNvSpPr>
                <a:spLocks/>
              </p:cNvSpPr>
              <p:nvPr userDrawn="1"/>
            </p:nvSpPr>
            <p:spPr bwMode="auto">
              <a:xfrm>
                <a:off x="33" y="2389"/>
                <a:ext cx="41" cy="68"/>
              </a:xfrm>
              <a:custGeom>
                <a:avLst/>
                <a:gdLst>
                  <a:gd name="T0" fmla="*/ 24 w 28"/>
                  <a:gd name="T1" fmla="*/ 0 h 46"/>
                  <a:gd name="T2" fmla="*/ 28 w 28"/>
                  <a:gd name="T3" fmla="*/ 4 h 46"/>
                  <a:gd name="T4" fmla="*/ 4 w 28"/>
                  <a:gd name="T5" fmla="*/ 46 h 46"/>
                  <a:gd name="T6" fmla="*/ 0 w 28"/>
                  <a:gd name="T7" fmla="*/ 39 h 46"/>
                  <a:gd name="T8" fmla="*/ 24 w 28"/>
                  <a:gd name="T9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46">
                    <a:moveTo>
                      <a:pt x="24" y="0"/>
                    </a:moveTo>
                    <a:cubicBezTo>
                      <a:pt x="26" y="1"/>
                      <a:pt x="27" y="2"/>
                      <a:pt x="28" y="4"/>
                    </a:cubicBezTo>
                    <a:cubicBezTo>
                      <a:pt x="15" y="15"/>
                      <a:pt x="11" y="31"/>
                      <a:pt x="4" y="46"/>
                    </a:cubicBezTo>
                    <a:cubicBezTo>
                      <a:pt x="1" y="44"/>
                      <a:pt x="1" y="42"/>
                      <a:pt x="0" y="39"/>
                    </a:cubicBezTo>
                    <a:cubicBezTo>
                      <a:pt x="8" y="26"/>
                      <a:pt x="10" y="9"/>
                      <a:pt x="24" y="0"/>
                    </a:cubicBezTo>
                    <a:close/>
                  </a:path>
                </a:pathLst>
              </a:custGeom>
              <a:solidFill>
                <a:srgbClr val="5E8C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62" name="Freeform 867"/>
              <p:cNvSpPr>
                <a:spLocks/>
              </p:cNvSpPr>
              <p:nvPr userDrawn="1"/>
            </p:nvSpPr>
            <p:spPr bwMode="auto">
              <a:xfrm>
                <a:off x="373" y="1185"/>
                <a:ext cx="45" cy="34"/>
              </a:xfrm>
              <a:custGeom>
                <a:avLst/>
                <a:gdLst>
                  <a:gd name="T0" fmla="*/ 0 w 30"/>
                  <a:gd name="T1" fmla="*/ 11 h 23"/>
                  <a:gd name="T2" fmla="*/ 28 w 30"/>
                  <a:gd name="T3" fmla="*/ 15 h 23"/>
                  <a:gd name="T4" fmla="*/ 28 w 30"/>
                  <a:gd name="T5" fmla="*/ 20 h 23"/>
                  <a:gd name="T6" fmla="*/ 21 w 30"/>
                  <a:gd name="T7" fmla="*/ 21 h 23"/>
                  <a:gd name="T8" fmla="*/ 0 w 30"/>
                  <a:gd name="T9" fmla="*/ 11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23">
                    <a:moveTo>
                      <a:pt x="0" y="11"/>
                    </a:moveTo>
                    <a:cubicBezTo>
                      <a:pt x="14" y="0"/>
                      <a:pt x="20" y="12"/>
                      <a:pt x="28" y="15"/>
                    </a:cubicBezTo>
                    <a:cubicBezTo>
                      <a:pt x="30" y="16"/>
                      <a:pt x="29" y="19"/>
                      <a:pt x="28" y="20"/>
                    </a:cubicBezTo>
                    <a:cubicBezTo>
                      <a:pt x="26" y="22"/>
                      <a:pt x="23" y="23"/>
                      <a:pt x="21" y="21"/>
                    </a:cubicBezTo>
                    <a:cubicBezTo>
                      <a:pt x="15" y="18"/>
                      <a:pt x="8" y="15"/>
                      <a:pt x="0" y="11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63" name="Freeform 868"/>
              <p:cNvSpPr>
                <a:spLocks/>
              </p:cNvSpPr>
              <p:nvPr userDrawn="1"/>
            </p:nvSpPr>
            <p:spPr bwMode="auto">
              <a:xfrm>
                <a:off x="424" y="1999"/>
                <a:ext cx="64" cy="39"/>
              </a:xfrm>
              <a:custGeom>
                <a:avLst/>
                <a:gdLst>
                  <a:gd name="T0" fmla="*/ 2 w 44"/>
                  <a:gd name="T1" fmla="*/ 23 h 26"/>
                  <a:gd name="T2" fmla="*/ 8 w 44"/>
                  <a:gd name="T3" fmla="*/ 11 h 26"/>
                  <a:gd name="T4" fmla="*/ 44 w 44"/>
                  <a:gd name="T5" fmla="*/ 16 h 26"/>
                  <a:gd name="T6" fmla="*/ 34 w 44"/>
                  <a:gd name="T7" fmla="*/ 17 h 26"/>
                  <a:gd name="T8" fmla="*/ 2 w 44"/>
                  <a:gd name="T9" fmla="*/ 2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26">
                    <a:moveTo>
                      <a:pt x="2" y="23"/>
                    </a:moveTo>
                    <a:cubicBezTo>
                      <a:pt x="0" y="17"/>
                      <a:pt x="5" y="15"/>
                      <a:pt x="8" y="11"/>
                    </a:cubicBezTo>
                    <a:cubicBezTo>
                      <a:pt x="24" y="0"/>
                      <a:pt x="33" y="2"/>
                      <a:pt x="44" y="16"/>
                    </a:cubicBezTo>
                    <a:cubicBezTo>
                      <a:pt x="41" y="26"/>
                      <a:pt x="37" y="20"/>
                      <a:pt x="34" y="17"/>
                    </a:cubicBezTo>
                    <a:cubicBezTo>
                      <a:pt x="21" y="7"/>
                      <a:pt x="12" y="20"/>
                      <a:pt x="2" y="23"/>
                    </a:cubicBezTo>
                    <a:close/>
                  </a:path>
                </a:pathLst>
              </a:custGeom>
              <a:solidFill>
                <a:srgbClr val="4E7E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64" name="Freeform 869"/>
              <p:cNvSpPr>
                <a:spLocks/>
              </p:cNvSpPr>
              <p:nvPr userDrawn="1"/>
            </p:nvSpPr>
            <p:spPr bwMode="auto">
              <a:xfrm>
                <a:off x="421" y="1164"/>
                <a:ext cx="34" cy="31"/>
              </a:xfrm>
              <a:custGeom>
                <a:avLst/>
                <a:gdLst>
                  <a:gd name="T0" fmla="*/ 5 w 23"/>
                  <a:gd name="T1" fmla="*/ 21 h 21"/>
                  <a:gd name="T2" fmla="*/ 1 w 23"/>
                  <a:gd name="T3" fmla="*/ 14 h 21"/>
                  <a:gd name="T4" fmla="*/ 15 w 23"/>
                  <a:gd name="T5" fmla="*/ 2 h 21"/>
                  <a:gd name="T6" fmla="*/ 21 w 23"/>
                  <a:gd name="T7" fmla="*/ 6 h 21"/>
                  <a:gd name="T8" fmla="*/ 5 w 23"/>
                  <a:gd name="T9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1">
                    <a:moveTo>
                      <a:pt x="5" y="21"/>
                    </a:moveTo>
                    <a:cubicBezTo>
                      <a:pt x="0" y="21"/>
                      <a:pt x="1" y="17"/>
                      <a:pt x="1" y="14"/>
                    </a:cubicBezTo>
                    <a:cubicBezTo>
                      <a:pt x="1" y="5"/>
                      <a:pt x="9" y="5"/>
                      <a:pt x="15" y="2"/>
                    </a:cubicBezTo>
                    <a:cubicBezTo>
                      <a:pt x="18" y="0"/>
                      <a:pt x="23" y="3"/>
                      <a:pt x="21" y="6"/>
                    </a:cubicBezTo>
                    <a:cubicBezTo>
                      <a:pt x="16" y="11"/>
                      <a:pt x="10" y="16"/>
                      <a:pt x="5" y="21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65" name="Freeform 870"/>
              <p:cNvSpPr>
                <a:spLocks/>
              </p:cNvSpPr>
              <p:nvPr userDrawn="1"/>
            </p:nvSpPr>
            <p:spPr bwMode="auto">
              <a:xfrm>
                <a:off x="316" y="1965"/>
                <a:ext cx="37" cy="33"/>
              </a:xfrm>
              <a:custGeom>
                <a:avLst/>
                <a:gdLst>
                  <a:gd name="T0" fmla="*/ 0 w 25"/>
                  <a:gd name="T1" fmla="*/ 22 h 22"/>
                  <a:gd name="T2" fmla="*/ 14 w 25"/>
                  <a:gd name="T3" fmla="*/ 4 h 22"/>
                  <a:gd name="T4" fmla="*/ 22 w 25"/>
                  <a:gd name="T5" fmla="*/ 3 h 22"/>
                  <a:gd name="T6" fmla="*/ 22 w 25"/>
                  <a:gd name="T7" fmla="*/ 11 h 22"/>
                  <a:gd name="T8" fmla="*/ 0 w 25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2">
                    <a:moveTo>
                      <a:pt x="0" y="22"/>
                    </a:moveTo>
                    <a:cubicBezTo>
                      <a:pt x="5" y="16"/>
                      <a:pt x="9" y="10"/>
                      <a:pt x="14" y="4"/>
                    </a:cubicBezTo>
                    <a:cubicBezTo>
                      <a:pt x="17" y="1"/>
                      <a:pt x="19" y="0"/>
                      <a:pt x="22" y="3"/>
                    </a:cubicBezTo>
                    <a:cubicBezTo>
                      <a:pt x="25" y="6"/>
                      <a:pt x="23" y="8"/>
                      <a:pt x="22" y="11"/>
                    </a:cubicBezTo>
                    <a:cubicBezTo>
                      <a:pt x="17" y="19"/>
                      <a:pt x="7" y="19"/>
                      <a:pt x="0" y="22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66" name="Freeform 871"/>
              <p:cNvSpPr>
                <a:spLocks/>
              </p:cNvSpPr>
              <p:nvPr userDrawn="1"/>
            </p:nvSpPr>
            <p:spPr bwMode="auto">
              <a:xfrm>
                <a:off x="92" y="1596"/>
                <a:ext cx="29" cy="54"/>
              </a:xfrm>
              <a:custGeom>
                <a:avLst/>
                <a:gdLst>
                  <a:gd name="T0" fmla="*/ 0 w 20"/>
                  <a:gd name="T1" fmla="*/ 6 h 36"/>
                  <a:gd name="T2" fmla="*/ 2 w 20"/>
                  <a:gd name="T3" fmla="*/ 0 h 36"/>
                  <a:gd name="T4" fmla="*/ 20 w 20"/>
                  <a:gd name="T5" fmla="*/ 34 h 36"/>
                  <a:gd name="T6" fmla="*/ 17 w 20"/>
                  <a:gd name="T7" fmla="*/ 36 h 36"/>
                  <a:gd name="T8" fmla="*/ 0 w 20"/>
                  <a:gd name="T9" fmla="*/ 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36">
                    <a:moveTo>
                      <a:pt x="0" y="6"/>
                    </a:moveTo>
                    <a:cubicBezTo>
                      <a:pt x="2" y="5"/>
                      <a:pt x="2" y="2"/>
                      <a:pt x="2" y="0"/>
                    </a:cubicBezTo>
                    <a:cubicBezTo>
                      <a:pt x="14" y="8"/>
                      <a:pt x="11" y="24"/>
                      <a:pt x="20" y="34"/>
                    </a:cubicBezTo>
                    <a:cubicBezTo>
                      <a:pt x="19" y="34"/>
                      <a:pt x="18" y="35"/>
                      <a:pt x="17" y="36"/>
                    </a:cubicBezTo>
                    <a:cubicBezTo>
                      <a:pt x="5" y="30"/>
                      <a:pt x="5" y="16"/>
                      <a:pt x="0" y="6"/>
                    </a:cubicBezTo>
                    <a:close/>
                  </a:path>
                </a:pathLst>
              </a:custGeom>
              <a:solidFill>
                <a:srgbClr val="60A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67" name="Freeform 872"/>
              <p:cNvSpPr>
                <a:spLocks/>
              </p:cNvSpPr>
              <p:nvPr userDrawn="1"/>
            </p:nvSpPr>
            <p:spPr bwMode="auto">
              <a:xfrm>
                <a:off x="4" y="2447"/>
                <a:ext cx="34" cy="48"/>
              </a:xfrm>
              <a:custGeom>
                <a:avLst/>
                <a:gdLst>
                  <a:gd name="T0" fmla="*/ 19 w 23"/>
                  <a:gd name="T1" fmla="*/ 0 h 33"/>
                  <a:gd name="T2" fmla="*/ 23 w 23"/>
                  <a:gd name="T3" fmla="*/ 7 h 33"/>
                  <a:gd name="T4" fmla="*/ 9 w 23"/>
                  <a:gd name="T5" fmla="*/ 28 h 33"/>
                  <a:gd name="T6" fmla="*/ 2 w 23"/>
                  <a:gd name="T7" fmla="*/ 29 h 33"/>
                  <a:gd name="T8" fmla="*/ 3 w 23"/>
                  <a:gd name="T9" fmla="*/ 23 h 33"/>
                  <a:gd name="T10" fmla="*/ 19 w 23"/>
                  <a:gd name="T11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" h="33">
                    <a:moveTo>
                      <a:pt x="19" y="0"/>
                    </a:moveTo>
                    <a:cubicBezTo>
                      <a:pt x="20" y="2"/>
                      <a:pt x="22" y="4"/>
                      <a:pt x="23" y="7"/>
                    </a:cubicBezTo>
                    <a:cubicBezTo>
                      <a:pt x="23" y="17"/>
                      <a:pt x="15" y="22"/>
                      <a:pt x="9" y="28"/>
                    </a:cubicBezTo>
                    <a:cubicBezTo>
                      <a:pt x="7" y="31"/>
                      <a:pt x="4" y="33"/>
                      <a:pt x="2" y="29"/>
                    </a:cubicBezTo>
                    <a:cubicBezTo>
                      <a:pt x="0" y="27"/>
                      <a:pt x="1" y="24"/>
                      <a:pt x="3" y="23"/>
                    </a:cubicBezTo>
                    <a:cubicBezTo>
                      <a:pt x="13" y="18"/>
                      <a:pt x="14" y="8"/>
                      <a:pt x="19" y="0"/>
                    </a:cubicBezTo>
                    <a:close/>
                  </a:path>
                </a:pathLst>
              </a:custGeom>
              <a:solidFill>
                <a:srgbClr val="304A5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68" name="Freeform 873"/>
              <p:cNvSpPr>
                <a:spLocks/>
              </p:cNvSpPr>
              <p:nvPr userDrawn="1"/>
            </p:nvSpPr>
            <p:spPr bwMode="auto">
              <a:xfrm>
                <a:off x="474" y="2025"/>
                <a:ext cx="40" cy="35"/>
              </a:xfrm>
              <a:custGeom>
                <a:avLst/>
                <a:gdLst>
                  <a:gd name="T0" fmla="*/ 0 w 27"/>
                  <a:gd name="T1" fmla="*/ 0 h 24"/>
                  <a:gd name="T2" fmla="*/ 9 w 27"/>
                  <a:gd name="T3" fmla="*/ 0 h 24"/>
                  <a:gd name="T4" fmla="*/ 27 w 27"/>
                  <a:gd name="T5" fmla="*/ 18 h 24"/>
                  <a:gd name="T6" fmla="*/ 24 w 27"/>
                  <a:gd name="T7" fmla="*/ 24 h 24"/>
                  <a:gd name="T8" fmla="*/ 0 w 27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4">
                    <a:moveTo>
                      <a:pt x="0" y="0"/>
                    </a:moveTo>
                    <a:cubicBezTo>
                      <a:pt x="3" y="0"/>
                      <a:pt x="5" y="5"/>
                      <a:pt x="9" y="0"/>
                    </a:cubicBezTo>
                    <a:cubicBezTo>
                      <a:pt x="19" y="2"/>
                      <a:pt x="24" y="9"/>
                      <a:pt x="27" y="18"/>
                    </a:cubicBezTo>
                    <a:cubicBezTo>
                      <a:pt x="23" y="18"/>
                      <a:pt x="22" y="21"/>
                      <a:pt x="24" y="24"/>
                    </a:cubicBezTo>
                    <a:cubicBezTo>
                      <a:pt x="12" y="20"/>
                      <a:pt x="5" y="11"/>
                      <a:pt x="0" y="0"/>
                    </a:cubicBezTo>
                    <a:close/>
                  </a:path>
                </a:pathLst>
              </a:custGeom>
              <a:solidFill>
                <a:srgbClr val="80B0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69" name="Freeform 874"/>
              <p:cNvSpPr>
                <a:spLocks/>
              </p:cNvSpPr>
              <p:nvPr userDrawn="1"/>
            </p:nvSpPr>
            <p:spPr bwMode="auto">
              <a:xfrm>
                <a:off x="400" y="1276"/>
                <a:ext cx="40" cy="62"/>
              </a:xfrm>
              <a:custGeom>
                <a:avLst/>
                <a:gdLst>
                  <a:gd name="T0" fmla="*/ 27 w 27"/>
                  <a:gd name="T1" fmla="*/ 0 h 42"/>
                  <a:gd name="T2" fmla="*/ 27 w 27"/>
                  <a:gd name="T3" fmla="*/ 5 h 42"/>
                  <a:gd name="T4" fmla="*/ 3 w 27"/>
                  <a:gd name="T5" fmla="*/ 42 h 42"/>
                  <a:gd name="T6" fmla="*/ 0 w 27"/>
                  <a:gd name="T7" fmla="*/ 40 h 42"/>
                  <a:gd name="T8" fmla="*/ 18 w 27"/>
                  <a:gd name="T9" fmla="*/ 11 h 42"/>
                  <a:gd name="T10" fmla="*/ 27 w 27"/>
                  <a:gd name="T11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" h="42">
                    <a:moveTo>
                      <a:pt x="27" y="0"/>
                    </a:moveTo>
                    <a:cubicBezTo>
                      <a:pt x="27" y="2"/>
                      <a:pt x="27" y="4"/>
                      <a:pt x="27" y="5"/>
                    </a:cubicBezTo>
                    <a:cubicBezTo>
                      <a:pt x="21" y="19"/>
                      <a:pt x="21" y="37"/>
                      <a:pt x="3" y="42"/>
                    </a:cubicBezTo>
                    <a:cubicBezTo>
                      <a:pt x="2" y="41"/>
                      <a:pt x="1" y="40"/>
                      <a:pt x="0" y="40"/>
                    </a:cubicBezTo>
                    <a:cubicBezTo>
                      <a:pt x="10" y="33"/>
                      <a:pt x="21" y="27"/>
                      <a:pt x="18" y="11"/>
                    </a:cubicBezTo>
                    <a:cubicBezTo>
                      <a:pt x="17" y="6"/>
                      <a:pt x="22" y="3"/>
                      <a:pt x="27" y="0"/>
                    </a:cubicBezTo>
                    <a:close/>
                  </a:path>
                </a:pathLst>
              </a:custGeom>
              <a:solidFill>
                <a:srgbClr val="7A96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70" name="Freeform 875"/>
              <p:cNvSpPr>
                <a:spLocks/>
              </p:cNvSpPr>
              <p:nvPr userDrawn="1"/>
            </p:nvSpPr>
            <p:spPr bwMode="auto">
              <a:xfrm>
                <a:off x="99" y="2422"/>
                <a:ext cx="35" cy="23"/>
              </a:xfrm>
              <a:custGeom>
                <a:avLst/>
                <a:gdLst>
                  <a:gd name="T0" fmla="*/ 3 w 24"/>
                  <a:gd name="T1" fmla="*/ 2 h 16"/>
                  <a:gd name="T2" fmla="*/ 6 w 24"/>
                  <a:gd name="T3" fmla="*/ 2 h 16"/>
                  <a:gd name="T4" fmla="*/ 22 w 24"/>
                  <a:gd name="T5" fmla="*/ 6 h 16"/>
                  <a:gd name="T6" fmla="*/ 20 w 24"/>
                  <a:gd name="T7" fmla="*/ 13 h 16"/>
                  <a:gd name="T8" fmla="*/ 3 w 24"/>
                  <a:gd name="T9" fmla="*/ 9 h 16"/>
                  <a:gd name="T10" fmla="*/ 0 w 24"/>
                  <a:gd name="T11" fmla="*/ 5 h 16"/>
                  <a:gd name="T12" fmla="*/ 3 w 24"/>
                  <a:gd name="T13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16">
                    <a:moveTo>
                      <a:pt x="3" y="2"/>
                    </a:moveTo>
                    <a:cubicBezTo>
                      <a:pt x="4" y="2"/>
                      <a:pt x="5" y="2"/>
                      <a:pt x="6" y="2"/>
                    </a:cubicBezTo>
                    <a:cubicBezTo>
                      <a:pt x="12" y="3"/>
                      <a:pt x="18" y="0"/>
                      <a:pt x="22" y="6"/>
                    </a:cubicBezTo>
                    <a:cubicBezTo>
                      <a:pt x="24" y="9"/>
                      <a:pt x="22" y="11"/>
                      <a:pt x="20" y="13"/>
                    </a:cubicBezTo>
                    <a:cubicBezTo>
                      <a:pt x="13" y="16"/>
                      <a:pt x="8" y="13"/>
                      <a:pt x="3" y="9"/>
                    </a:cubicBezTo>
                    <a:cubicBezTo>
                      <a:pt x="2" y="8"/>
                      <a:pt x="1" y="6"/>
                      <a:pt x="0" y="5"/>
                    </a:cubicBezTo>
                    <a:cubicBezTo>
                      <a:pt x="1" y="4"/>
                      <a:pt x="2" y="3"/>
                      <a:pt x="3" y="2"/>
                    </a:cubicBezTo>
                    <a:close/>
                  </a:path>
                </a:pathLst>
              </a:cu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71" name="Freeform 876"/>
              <p:cNvSpPr>
                <a:spLocks/>
              </p:cNvSpPr>
              <p:nvPr userDrawn="1"/>
            </p:nvSpPr>
            <p:spPr bwMode="auto">
              <a:xfrm>
                <a:off x="304" y="1170"/>
                <a:ext cx="74" cy="16"/>
              </a:xfrm>
              <a:custGeom>
                <a:avLst/>
                <a:gdLst>
                  <a:gd name="T0" fmla="*/ 15 w 50"/>
                  <a:gd name="T1" fmla="*/ 11 h 11"/>
                  <a:gd name="T2" fmla="*/ 0 w 50"/>
                  <a:gd name="T3" fmla="*/ 6 h 11"/>
                  <a:gd name="T4" fmla="*/ 50 w 50"/>
                  <a:gd name="T5" fmla="*/ 0 h 11"/>
                  <a:gd name="T6" fmla="*/ 50 w 50"/>
                  <a:gd name="T7" fmla="*/ 0 h 11"/>
                  <a:gd name="T8" fmla="*/ 15 w 50"/>
                  <a:gd name="T9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11">
                    <a:moveTo>
                      <a:pt x="15" y="11"/>
                    </a:moveTo>
                    <a:cubicBezTo>
                      <a:pt x="11" y="7"/>
                      <a:pt x="4" y="11"/>
                      <a:pt x="0" y="6"/>
                    </a:cubicBezTo>
                    <a:cubicBezTo>
                      <a:pt x="17" y="7"/>
                      <a:pt x="34" y="3"/>
                      <a:pt x="50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40" y="10"/>
                      <a:pt x="27" y="10"/>
                      <a:pt x="15" y="11"/>
                    </a:cubicBezTo>
                    <a:close/>
                  </a:path>
                </a:pathLst>
              </a:custGeom>
              <a:solidFill>
                <a:srgbClr val="6F94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72" name="Freeform 877"/>
              <p:cNvSpPr>
                <a:spLocks/>
              </p:cNvSpPr>
              <p:nvPr userDrawn="1"/>
            </p:nvSpPr>
            <p:spPr bwMode="auto">
              <a:xfrm>
                <a:off x="161" y="2091"/>
                <a:ext cx="31" cy="19"/>
              </a:xfrm>
              <a:custGeom>
                <a:avLst/>
                <a:gdLst>
                  <a:gd name="T0" fmla="*/ 11 w 21"/>
                  <a:gd name="T1" fmla="*/ 12 h 13"/>
                  <a:gd name="T2" fmla="*/ 10 w 21"/>
                  <a:gd name="T3" fmla="*/ 13 h 13"/>
                  <a:gd name="T4" fmla="*/ 9 w 21"/>
                  <a:gd name="T5" fmla="*/ 12 h 13"/>
                  <a:gd name="T6" fmla="*/ 1 w 21"/>
                  <a:gd name="T7" fmla="*/ 6 h 13"/>
                  <a:gd name="T8" fmla="*/ 12 w 21"/>
                  <a:gd name="T9" fmla="*/ 0 h 13"/>
                  <a:gd name="T10" fmla="*/ 19 w 21"/>
                  <a:gd name="T11" fmla="*/ 6 h 13"/>
                  <a:gd name="T12" fmla="*/ 11 w 21"/>
                  <a:gd name="T13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" h="13">
                    <a:moveTo>
                      <a:pt x="11" y="12"/>
                    </a:moveTo>
                    <a:cubicBezTo>
                      <a:pt x="10" y="13"/>
                      <a:pt x="10" y="13"/>
                      <a:pt x="10" y="13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5" y="12"/>
                      <a:pt x="0" y="11"/>
                      <a:pt x="1" y="6"/>
                    </a:cubicBezTo>
                    <a:cubicBezTo>
                      <a:pt x="2" y="1"/>
                      <a:pt x="7" y="0"/>
                      <a:pt x="12" y="0"/>
                    </a:cubicBezTo>
                    <a:cubicBezTo>
                      <a:pt x="16" y="0"/>
                      <a:pt x="19" y="2"/>
                      <a:pt x="19" y="6"/>
                    </a:cubicBezTo>
                    <a:cubicBezTo>
                      <a:pt x="21" y="13"/>
                      <a:pt x="15" y="12"/>
                      <a:pt x="11" y="12"/>
                    </a:cubicBezTo>
                    <a:close/>
                  </a:path>
                </a:pathLst>
              </a:cu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73" name="Freeform 878"/>
              <p:cNvSpPr>
                <a:spLocks/>
              </p:cNvSpPr>
              <p:nvPr userDrawn="1"/>
            </p:nvSpPr>
            <p:spPr bwMode="auto">
              <a:xfrm>
                <a:off x="652" y="2016"/>
                <a:ext cx="67" cy="16"/>
              </a:xfrm>
              <a:custGeom>
                <a:avLst/>
                <a:gdLst>
                  <a:gd name="T0" fmla="*/ 0 w 45"/>
                  <a:gd name="T1" fmla="*/ 11 h 11"/>
                  <a:gd name="T2" fmla="*/ 0 w 45"/>
                  <a:gd name="T3" fmla="*/ 6 h 11"/>
                  <a:gd name="T4" fmla="*/ 42 w 45"/>
                  <a:gd name="T5" fmla="*/ 0 h 11"/>
                  <a:gd name="T6" fmla="*/ 45 w 45"/>
                  <a:gd name="T7" fmla="*/ 6 h 11"/>
                  <a:gd name="T8" fmla="*/ 0 w 45"/>
                  <a:gd name="T9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11">
                    <a:moveTo>
                      <a:pt x="0" y="11"/>
                    </a:moveTo>
                    <a:cubicBezTo>
                      <a:pt x="0" y="9"/>
                      <a:pt x="0" y="8"/>
                      <a:pt x="0" y="6"/>
                    </a:cubicBezTo>
                    <a:cubicBezTo>
                      <a:pt x="14" y="4"/>
                      <a:pt x="28" y="2"/>
                      <a:pt x="42" y="0"/>
                    </a:cubicBezTo>
                    <a:cubicBezTo>
                      <a:pt x="43" y="2"/>
                      <a:pt x="44" y="4"/>
                      <a:pt x="45" y="6"/>
                    </a:cubicBezTo>
                    <a:cubicBezTo>
                      <a:pt x="30" y="6"/>
                      <a:pt x="15" y="6"/>
                      <a:pt x="0" y="11"/>
                    </a:cubicBezTo>
                    <a:close/>
                  </a:path>
                </a:pathLst>
              </a:custGeom>
              <a:solidFill>
                <a:srgbClr val="7394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74" name="Freeform 879"/>
              <p:cNvSpPr>
                <a:spLocks/>
              </p:cNvSpPr>
              <p:nvPr userDrawn="1"/>
            </p:nvSpPr>
            <p:spPr bwMode="auto">
              <a:xfrm>
                <a:off x="99" y="2075"/>
                <a:ext cx="40" cy="35"/>
              </a:xfrm>
              <a:custGeom>
                <a:avLst/>
                <a:gdLst>
                  <a:gd name="T0" fmla="*/ 0 w 27"/>
                  <a:gd name="T1" fmla="*/ 17 h 24"/>
                  <a:gd name="T2" fmla="*/ 16 w 27"/>
                  <a:gd name="T3" fmla="*/ 8 h 24"/>
                  <a:gd name="T4" fmla="*/ 27 w 27"/>
                  <a:gd name="T5" fmla="*/ 8 h 24"/>
                  <a:gd name="T6" fmla="*/ 0 w 27"/>
                  <a:gd name="T7" fmla="*/ 17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7" h="24">
                    <a:moveTo>
                      <a:pt x="0" y="17"/>
                    </a:moveTo>
                    <a:cubicBezTo>
                      <a:pt x="7" y="17"/>
                      <a:pt x="13" y="17"/>
                      <a:pt x="16" y="8"/>
                    </a:cubicBezTo>
                    <a:cubicBezTo>
                      <a:pt x="18" y="0"/>
                      <a:pt x="23" y="2"/>
                      <a:pt x="27" y="8"/>
                    </a:cubicBezTo>
                    <a:cubicBezTo>
                      <a:pt x="21" y="20"/>
                      <a:pt x="12" y="24"/>
                      <a:pt x="0" y="17"/>
                    </a:cubicBezTo>
                    <a:close/>
                  </a:path>
                </a:pathLst>
              </a:cu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75" name="Freeform 880"/>
              <p:cNvSpPr>
                <a:spLocks/>
              </p:cNvSpPr>
              <p:nvPr userDrawn="1"/>
            </p:nvSpPr>
            <p:spPr bwMode="auto">
              <a:xfrm>
                <a:off x="378" y="1137"/>
                <a:ext cx="53" cy="33"/>
              </a:xfrm>
              <a:custGeom>
                <a:avLst/>
                <a:gdLst>
                  <a:gd name="T0" fmla="*/ 33 w 36"/>
                  <a:gd name="T1" fmla="*/ 0 h 22"/>
                  <a:gd name="T2" fmla="*/ 36 w 36"/>
                  <a:gd name="T3" fmla="*/ 4 h 22"/>
                  <a:gd name="T4" fmla="*/ 0 w 36"/>
                  <a:gd name="T5" fmla="*/ 22 h 22"/>
                  <a:gd name="T6" fmla="*/ 0 w 36"/>
                  <a:gd name="T7" fmla="*/ 22 h 22"/>
                  <a:gd name="T8" fmla="*/ 33 w 36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22">
                    <a:moveTo>
                      <a:pt x="33" y="0"/>
                    </a:moveTo>
                    <a:cubicBezTo>
                      <a:pt x="34" y="2"/>
                      <a:pt x="35" y="3"/>
                      <a:pt x="36" y="4"/>
                    </a:cubicBezTo>
                    <a:cubicBezTo>
                      <a:pt x="25" y="13"/>
                      <a:pt x="14" y="21"/>
                      <a:pt x="0" y="22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11" y="15"/>
                      <a:pt x="22" y="8"/>
                      <a:pt x="33" y="0"/>
                    </a:cubicBezTo>
                    <a:close/>
                  </a:path>
                </a:pathLst>
              </a:custGeom>
              <a:solidFill>
                <a:srgbClr val="6F94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76" name="Freeform 881"/>
              <p:cNvSpPr>
                <a:spLocks/>
              </p:cNvSpPr>
              <p:nvPr userDrawn="1"/>
            </p:nvSpPr>
            <p:spPr bwMode="auto">
              <a:xfrm>
                <a:off x="295" y="1709"/>
                <a:ext cx="44" cy="22"/>
              </a:xfrm>
              <a:custGeom>
                <a:avLst/>
                <a:gdLst>
                  <a:gd name="T0" fmla="*/ 30 w 30"/>
                  <a:gd name="T1" fmla="*/ 9 h 15"/>
                  <a:gd name="T2" fmla="*/ 24 w 30"/>
                  <a:gd name="T3" fmla="*/ 15 h 15"/>
                  <a:gd name="T4" fmla="*/ 0 w 30"/>
                  <a:gd name="T5" fmla="*/ 0 h 15"/>
                  <a:gd name="T6" fmla="*/ 30 w 30"/>
                  <a:gd name="T7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15">
                    <a:moveTo>
                      <a:pt x="30" y="9"/>
                    </a:moveTo>
                    <a:cubicBezTo>
                      <a:pt x="28" y="10"/>
                      <a:pt x="25" y="11"/>
                      <a:pt x="24" y="15"/>
                    </a:cubicBezTo>
                    <a:cubicBezTo>
                      <a:pt x="15" y="13"/>
                      <a:pt x="10" y="7"/>
                      <a:pt x="0" y="0"/>
                    </a:cubicBezTo>
                    <a:cubicBezTo>
                      <a:pt x="13" y="1"/>
                      <a:pt x="22" y="5"/>
                      <a:pt x="30" y="9"/>
                    </a:cubicBezTo>
                    <a:close/>
                  </a:path>
                </a:pathLst>
              </a:custGeom>
              <a:solidFill>
                <a:srgbClr val="638E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77" name="Freeform 882"/>
              <p:cNvSpPr>
                <a:spLocks/>
              </p:cNvSpPr>
              <p:nvPr userDrawn="1"/>
            </p:nvSpPr>
            <p:spPr bwMode="auto">
              <a:xfrm>
                <a:off x="168" y="1335"/>
                <a:ext cx="53" cy="34"/>
              </a:xfrm>
              <a:custGeom>
                <a:avLst/>
                <a:gdLst>
                  <a:gd name="T0" fmla="*/ 22 w 36"/>
                  <a:gd name="T1" fmla="*/ 0 h 23"/>
                  <a:gd name="T2" fmla="*/ 36 w 36"/>
                  <a:gd name="T3" fmla="*/ 5 h 23"/>
                  <a:gd name="T4" fmla="*/ 0 w 36"/>
                  <a:gd name="T5" fmla="*/ 23 h 23"/>
                  <a:gd name="T6" fmla="*/ 22 w 36"/>
                  <a:gd name="T7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23">
                    <a:moveTo>
                      <a:pt x="22" y="0"/>
                    </a:moveTo>
                    <a:cubicBezTo>
                      <a:pt x="25" y="5"/>
                      <a:pt x="32" y="0"/>
                      <a:pt x="36" y="5"/>
                    </a:cubicBezTo>
                    <a:cubicBezTo>
                      <a:pt x="21" y="2"/>
                      <a:pt x="11" y="10"/>
                      <a:pt x="0" y="23"/>
                    </a:cubicBezTo>
                    <a:cubicBezTo>
                      <a:pt x="3" y="8"/>
                      <a:pt x="11" y="3"/>
                      <a:pt x="22" y="0"/>
                    </a:cubicBezTo>
                    <a:close/>
                  </a:path>
                </a:pathLst>
              </a:custGeom>
              <a:solidFill>
                <a:srgbClr val="7B95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78" name="Freeform 883"/>
              <p:cNvSpPr>
                <a:spLocks/>
              </p:cNvSpPr>
              <p:nvPr userDrawn="1"/>
            </p:nvSpPr>
            <p:spPr bwMode="auto">
              <a:xfrm>
                <a:off x="215" y="2763"/>
                <a:ext cx="23" cy="29"/>
              </a:xfrm>
              <a:custGeom>
                <a:avLst/>
                <a:gdLst>
                  <a:gd name="T0" fmla="*/ 12 w 15"/>
                  <a:gd name="T1" fmla="*/ 3 h 20"/>
                  <a:gd name="T2" fmla="*/ 13 w 15"/>
                  <a:gd name="T3" fmla="*/ 15 h 20"/>
                  <a:gd name="T4" fmla="*/ 0 w 15"/>
                  <a:gd name="T5" fmla="*/ 17 h 20"/>
                  <a:gd name="T6" fmla="*/ 12 w 15"/>
                  <a:gd name="T7" fmla="*/ 3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20">
                    <a:moveTo>
                      <a:pt x="12" y="3"/>
                    </a:moveTo>
                    <a:cubicBezTo>
                      <a:pt x="14" y="7"/>
                      <a:pt x="15" y="11"/>
                      <a:pt x="13" y="15"/>
                    </a:cubicBezTo>
                    <a:cubicBezTo>
                      <a:pt x="9" y="15"/>
                      <a:pt x="5" y="20"/>
                      <a:pt x="0" y="17"/>
                    </a:cubicBezTo>
                    <a:cubicBezTo>
                      <a:pt x="2" y="11"/>
                      <a:pt x="0" y="0"/>
                      <a:pt x="12" y="3"/>
                    </a:cubicBezTo>
                    <a:close/>
                  </a:path>
                </a:pathLst>
              </a:cu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79" name="Freeform 884"/>
              <p:cNvSpPr>
                <a:spLocks/>
              </p:cNvSpPr>
              <p:nvPr userDrawn="1"/>
            </p:nvSpPr>
            <p:spPr bwMode="auto">
              <a:xfrm>
                <a:off x="63" y="2154"/>
                <a:ext cx="20" cy="37"/>
              </a:xfrm>
              <a:custGeom>
                <a:avLst/>
                <a:gdLst>
                  <a:gd name="T0" fmla="*/ 9 w 13"/>
                  <a:gd name="T1" fmla="*/ 20 h 25"/>
                  <a:gd name="T2" fmla="*/ 1 w 13"/>
                  <a:gd name="T3" fmla="*/ 13 h 25"/>
                  <a:gd name="T4" fmla="*/ 13 w 13"/>
                  <a:gd name="T5" fmla="*/ 0 h 25"/>
                  <a:gd name="T6" fmla="*/ 13 w 13"/>
                  <a:gd name="T7" fmla="*/ 1 h 25"/>
                  <a:gd name="T8" fmla="*/ 12 w 13"/>
                  <a:gd name="T9" fmla="*/ 2 h 25"/>
                  <a:gd name="T10" fmla="*/ 9 w 13"/>
                  <a:gd name="T11" fmla="*/ 2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25">
                    <a:moveTo>
                      <a:pt x="9" y="20"/>
                    </a:moveTo>
                    <a:cubicBezTo>
                      <a:pt x="0" y="25"/>
                      <a:pt x="1" y="18"/>
                      <a:pt x="1" y="13"/>
                    </a:cubicBezTo>
                    <a:cubicBezTo>
                      <a:pt x="0" y="5"/>
                      <a:pt x="4" y="0"/>
                      <a:pt x="13" y="0"/>
                    </a:cubicBezTo>
                    <a:cubicBezTo>
                      <a:pt x="13" y="0"/>
                      <a:pt x="13" y="1"/>
                      <a:pt x="13" y="1"/>
                    </a:cubicBezTo>
                    <a:cubicBezTo>
                      <a:pt x="13" y="1"/>
                      <a:pt x="13" y="2"/>
                      <a:pt x="12" y="2"/>
                    </a:cubicBezTo>
                    <a:cubicBezTo>
                      <a:pt x="7" y="8"/>
                      <a:pt x="11" y="14"/>
                      <a:pt x="9" y="20"/>
                    </a:cubicBezTo>
                    <a:close/>
                  </a:path>
                </a:pathLst>
              </a:cu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80" name="Freeform 885"/>
              <p:cNvSpPr>
                <a:spLocks/>
              </p:cNvSpPr>
              <p:nvPr userDrawn="1"/>
            </p:nvSpPr>
            <p:spPr bwMode="auto">
              <a:xfrm>
                <a:off x="564" y="1167"/>
                <a:ext cx="23" cy="16"/>
              </a:xfrm>
              <a:custGeom>
                <a:avLst/>
                <a:gdLst>
                  <a:gd name="T0" fmla="*/ 9 w 16"/>
                  <a:gd name="T1" fmla="*/ 0 h 11"/>
                  <a:gd name="T2" fmla="*/ 16 w 16"/>
                  <a:gd name="T3" fmla="*/ 6 h 11"/>
                  <a:gd name="T4" fmla="*/ 8 w 16"/>
                  <a:gd name="T5" fmla="*/ 11 h 11"/>
                  <a:gd name="T6" fmla="*/ 1 w 16"/>
                  <a:gd name="T7" fmla="*/ 6 h 11"/>
                  <a:gd name="T8" fmla="*/ 9 w 16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1">
                    <a:moveTo>
                      <a:pt x="9" y="0"/>
                    </a:moveTo>
                    <a:cubicBezTo>
                      <a:pt x="13" y="0"/>
                      <a:pt x="16" y="2"/>
                      <a:pt x="16" y="6"/>
                    </a:cubicBezTo>
                    <a:cubicBezTo>
                      <a:pt x="15" y="11"/>
                      <a:pt x="11" y="11"/>
                      <a:pt x="8" y="11"/>
                    </a:cubicBezTo>
                    <a:cubicBezTo>
                      <a:pt x="5" y="11"/>
                      <a:pt x="0" y="11"/>
                      <a:pt x="1" y="6"/>
                    </a:cubicBezTo>
                    <a:cubicBezTo>
                      <a:pt x="1" y="2"/>
                      <a:pt x="6" y="1"/>
                      <a:pt x="9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81" name="Freeform 886"/>
              <p:cNvSpPr>
                <a:spLocks/>
              </p:cNvSpPr>
              <p:nvPr userDrawn="1"/>
            </p:nvSpPr>
            <p:spPr bwMode="auto">
              <a:xfrm>
                <a:off x="505" y="1058"/>
                <a:ext cx="40" cy="41"/>
              </a:xfrm>
              <a:custGeom>
                <a:avLst/>
                <a:gdLst>
                  <a:gd name="T0" fmla="*/ 3 w 27"/>
                  <a:gd name="T1" fmla="*/ 28 h 28"/>
                  <a:gd name="T2" fmla="*/ 0 w 27"/>
                  <a:gd name="T3" fmla="*/ 25 h 28"/>
                  <a:gd name="T4" fmla="*/ 27 w 27"/>
                  <a:gd name="T5" fmla="*/ 0 h 28"/>
                  <a:gd name="T6" fmla="*/ 27 w 27"/>
                  <a:gd name="T7" fmla="*/ 0 h 28"/>
                  <a:gd name="T8" fmla="*/ 3 w 27"/>
                  <a:gd name="T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8">
                    <a:moveTo>
                      <a:pt x="3" y="28"/>
                    </a:moveTo>
                    <a:cubicBezTo>
                      <a:pt x="2" y="27"/>
                      <a:pt x="1" y="26"/>
                      <a:pt x="0" y="25"/>
                    </a:cubicBezTo>
                    <a:cubicBezTo>
                      <a:pt x="7" y="14"/>
                      <a:pt x="15" y="5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19" y="9"/>
                      <a:pt x="11" y="19"/>
                      <a:pt x="3" y="28"/>
                    </a:cubicBezTo>
                    <a:close/>
                  </a:path>
                </a:pathLst>
              </a:custGeom>
              <a:solidFill>
                <a:srgbClr val="8FA9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82" name="Freeform 887"/>
              <p:cNvSpPr>
                <a:spLocks/>
              </p:cNvSpPr>
              <p:nvPr userDrawn="1"/>
            </p:nvSpPr>
            <p:spPr bwMode="auto">
              <a:xfrm>
                <a:off x="12" y="2687"/>
                <a:ext cx="49" cy="15"/>
              </a:xfrm>
              <a:custGeom>
                <a:avLst/>
                <a:gdLst>
                  <a:gd name="T0" fmla="*/ 0 w 33"/>
                  <a:gd name="T1" fmla="*/ 0 h 10"/>
                  <a:gd name="T2" fmla="*/ 33 w 33"/>
                  <a:gd name="T3" fmla="*/ 3 h 10"/>
                  <a:gd name="T4" fmla="*/ 0 w 33"/>
                  <a:gd name="T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3" h="10">
                    <a:moveTo>
                      <a:pt x="0" y="0"/>
                    </a:moveTo>
                    <a:cubicBezTo>
                      <a:pt x="11" y="2"/>
                      <a:pt x="22" y="4"/>
                      <a:pt x="33" y="3"/>
                    </a:cubicBezTo>
                    <a:cubicBezTo>
                      <a:pt x="24" y="10"/>
                      <a:pt x="10" y="9"/>
                      <a:pt x="0" y="0"/>
                    </a:cubicBezTo>
                    <a:close/>
                  </a:path>
                </a:pathLst>
              </a:cu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83" name="Freeform 888"/>
              <p:cNvSpPr>
                <a:spLocks/>
              </p:cNvSpPr>
              <p:nvPr userDrawn="1"/>
            </p:nvSpPr>
            <p:spPr bwMode="auto">
              <a:xfrm>
                <a:off x="68" y="2109"/>
                <a:ext cx="29" cy="23"/>
              </a:xfrm>
              <a:custGeom>
                <a:avLst/>
                <a:gdLst>
                  <a:gd name="T0" fmla="*/ 0 w 20"/>
                  <a:gd name="T1" fmla="*/ 6 h 16"/>
                  <a:gd name="T2" fmla="*/ 12 w 20"/>
                  <a:gd name="T3" fmla="*/ 0 h 16"/>
                  <a:gd name="T4" fmla="*/ 16 w 20"/>
                  <a:gd name="T5" fmla="*/ 10 h 16"/>
                  <a:gd name="T6" fmla="*/ 0 w 20"/>
                  <a:gd name="T7" fmla="*/ 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16">
                    <a:moveTo>
                      <a:pt x="0" y="6"/>
                    </a:moveTo>
                    <a:cubicBezTo>
                      <a:pt x="5" y="6"/>
                      <a:pt x="11" y="8"/>
                      <a:pt x="12" y="0"/>
                    </a:cubicBezTo>
                    <a:cubicBezTo>
                      <a:pt x="19" y="2"/>
                      <a:pt x="20" y="7"/>
                      <a:pt x="16" y="10"/>
                    </a:cubicBezTo>
                    <a:cubicBezTo>
                      <a:pt x="11" y="13"/>
                      <a:pt x="3" y="16"/>
                      <a:pt x="0" y="6"/>
                    </a:cubicBezTo>
                    <a:close/>
                  </a:path>
                </a:pathLst>
              </a:cu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84" name="Freeform 889"/>
              <p:cNvSpPr>
                <a:spLocks/>
              </p:cNvSpPr>
              <p:nvPr userDrawn="1"/>
            </p:nvSpPr>
            <p:spPr bwMode="auto">
              <a:xfrm>
                <a:off x="2" y="2202"/>
                <a:ext cx="20" cy="23"/>
              </a:xfrm>
              <a:custGeom>
                <a:avLst/>
                <a:gdLst>
                  <a:gd name="T0" fmla="*/ 7 w 14"/>
                  <a:gd name="T1" fmla="*/ 4 h 16"/>
                  <a:gd name="T2" fmla="*/ 10 w 14"/>
                  <a:gd name="T3" fmla="*/ 0 h 16"/>
                  <a:gd name="T4" fmla="*/ 13 w 14"/>
                  <a:gd name="T5" fmla="*/ 4 h 16"/>
                  <a:gd name="T6" fmla="*/ 10 w 14"/>
                  <a:gd name="T7" fmla="*/ 15 h 16"/>
                  <a:gd name="T8" fmla="*/ 3 w 14"/>
                  <a:gd name="T9" fmla="*/ 14 h 16"/>
                  <a:gd name="T10" fmla="*/ 7 w 14"/>
                  <a:gd name="T11" fmla="*/ 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16">
                    <a:moveTo>
                      <a:pt x="7" y="4"/>
                    </a:moveTo>
                    <a:cubicBezTo>
                      <a:pt x="8" y="2"/>
                      <a:pt x="9" y="1"/>
                      <a:pt x="10" y="0"/>
                    </a:cubicBezTo>
                    <a:cubicBezTo>
                      <a:pt x="11" y="2"/>
                      <a:pt x="12" y="3"/>
                      <a:pt x="13" y="4"/>
                    </a:cubicBezTo>
                    <a:cubicBezTo>
                      <a:pt x="13" y="8"/>
                      <a:pt x="14" y="12"/>
                      <a:pt x="10" y="15"/>
                    </a:cubicBezTo>
                    <a:cubicBezTo>
                      <a:pt x="8" y="16"/>
                      <a:pt x="4" y="16"/>
                      <a:pt x="3" y="14"/>
                    </a:cubicBezTo>
                    <a:cubicBezTo>
                      <a:pt x="0" y="9"/>
                      <a:pt x="6" y="7"/>
                      <a:pt x="7" y="4"/>
                    </a:cubicBezTo>
                    <a:close/>
                  </a:path>
                </a:pathLst>
              </a:cu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85" name="Freeform 890"/>
              <p:cNvSpPr>
                <a:spLocks/>
              </p:cNvSpPr>
              <p:nvPr userDrawn="1"/>
            </p:nvSpPr>
            <p:spPr bwMode="auto">
              <a:xfrm>
                <a:off x="198" y="2425"/>
                <a:ext cx="17" cy="22"/>
              </a:xfrm>
              <a:custGeom>
                <a:avLst/>
                <a:gdLst>
                  <a:gd name="T0" fmla="*/ 12 w 12"/>
                  <a:gd name="T1" fmla="*/ 9 h 15"/>
                  <a:gd name="T2" fmla="*/ 7 w 12"/>
                  <a:gd name="T3" fmla="*/ 13 h 15"/>
                  <a:gd name="T4" fmla="*/ 0 w 12"/>
                  <a:gd name="T5" fmla="*/ 4 h 15"/>
                  <a:gd name="T6" fmla="*/ 6 w 12"/>
                  <a:gd name="T7" fmla="*/ 1 h 15"/>
                  <a:gd name="T8" fmla="*/ 12 w 12"/>
                  <a:gd name="T9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5">
                    <a:moveTo>
                      <a:pt x="12" y="9"/>
                    </a:moveTo>
                    <a:cubicBezTo>
                      <a:pt x="11" y="12"/>
                      <a:pt x="10" y="15"/>
                      <a:pt x="7" y="13"/>
                    </a:cubicBezTo>
                    <a:cubicBezTo>
                      <a:pt x="4" y="11"/>
                      <a:pt x="0" y="9"/>
                      <a:pt x="0" y="4"/>
                    </a:cubicBezTo>
                    <a:cubicBezTo>
                      <a:pt x="0" y="2"/>
                      <a:pt x="3" y="0"/>
                      <a:pt x="6" y="1"/>
                    </a:cubicBezTo>
                    <a:cubicBezTo>
                      <a:pt x="10" y="1"/>
                      <a:pt x="11" y="6"/>
                      <a:pt x="12" y="9"/>
                    </a:cubicBezTo>
                    <a:close/>
                  </a:path>
                </a:pathLst>
              </a:cu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86" name="Freeform 891"/>
              <p:cNvSpPr>
                <a:spLocks/>
              </p:cNvSpPr>
              <p:nvPr userDrawn="1"/>
            </p:nvSpPr>
            <p:spPr bwMode="auto">
              <a:xfrm>
                <a:off x="121" y="2402"/>
                <a:ext cx="31" cy="24"/>
              </a:xfrm>
              <a:custGeom>
                <a:avLst/>
                <a:gdLst>
                  <a:gd name="T0" fmla="*/ 21 w 21"/>
                  <a:gd name="T1" fmla="*/ 0 h 16"/>
                  <a:gd name="T2" fmla="*/ 0 w 21"/>
                  <a:gd name="T3" fmla="*/ 6 h 16"/>
                  <a:gd name="T4" fmla="*/ 21 w 21"/>
                  <a:gd name="T5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" h="16">
                    <a:moveTo>
                      <a:pt x="21" y="0"/>
                    </a:moveTo>
                    <a:cubicBezTo>
                      <a:pt x="18" y="15"/>
                      <a:pt x="12" y="16"/>
                      <a:pt x="0" y="6"/>
                    </a:cubicBezTo>
                    <a:cubicBezTo>
                      <a:pt x="8" y="7"/>
                      <a:pt x="15" y="6"/>
                      <a:pt x="21" y="0"/>
                    </a:cubicBezTo>
                    <a:close/>
                  </a:path>
                </a:pathLst>
              </a:cu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87" name="Freeform 892"/>
              <p:cNvSpPr>
                <a:spLocks/>
              </p:cNvSpPr>
              <p:nvPr userDrawn="1"/>
            </p:nvSpPr>
            <p:spPr bwMode="auto">
              <a:xfrm>
                <a:off x="632" y="2084"/>
                <a:ext cx="16" cy="23"/>
              </a:xfrm>
              <a:custGeom>
                <a:avLst/>
                <a:gdLst>
                  <a:gd name="T0" fmla="*/ 3 w 11"/>
                  <a:gd name="T1" fmla="*/ 16 h 16"/>
                  <a:gd name="T2" fmla="*/ 0 w 11"/>
                  <a:gd name="T3" fmla="*/ 12 h 16"/>
                  <a:gd name="T4" fmla="*/ 7 w 11"/>
                  <a:gd name="T5" fmla="*/ 1 h 16"/>
                  <a:gd name="T6" fmla="*/ 11 w 11"/>
                  <a:gd name="T7" fmla="*/ 6 h 16"/>
                  <a:gd name="T8" fmla="*/ 3 w 11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6">
                    <a:moveTo>
                      <a:pt x="3" y="16"/>
                    </a:moveTo>
                    <a:cubicBezTo>
                      <a:pt x="1" y="16"/>
                      <a:pt x="0" y="14"/>
                      <a:pt x="0" y="12"/>
                    </a:cubicBezTo>
                    <a:cubicBezTo>
                      <a:pt x="1" y="8"/>
                      <a:pt x="2" y="3"/>
                      <a:pt x="7" y="1"/>
                    </a:cubicBezTo>
                    <a:cubicBezTo>
                      <a:pt x="9" y="0"/>
                      <a:pt x="11" y="3"/>
                      <a:pt x="11" y="6"/>
                    </a:cubicBezTo>
                    <a:cubicBezTo>
                      <a:pt x="9" y="10"/>
                      <a:pt x="8" y="14"/>
                      <a:pt x="3" y="16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88" name="Freeform 893"/>
              <p:cNvSpPr>
                <a:spLocks/>
              </p:cNvSpPr>
              <p:nvPr userDrawn="1"/>
            </p:nvSpPr>
            <p:spPr bwMode="auto">
              <a:xfrm>
                <a:off x="326" y="979"/>
                <a:ext cx="16" cy="18"/>
              </a:xfrm>
              <a:custGeom>
                <a:avLst/>
                <a:gdLst>
                  <a:gd name="T0" fmla="*/ 6 w 11"/>
                  <a:gd name="T1" fmla="*/ 0 h 12"/>
                  <a:gd name="T2" fmla="*/ 11 w 11"/>
                  <a:gd name="T3" fmla="*/ 6 h 12"/>
                  <a:gd name="T4" fmla="*/ 4 w 11"/>
                  <a:gd name="T5" fmla="*/ 12 h 12"/>
                  <a:gd name="T6" fmla="*/ 0 w 11"/>
                  <a:gd name="T7" fmla="*/ 5 h 12"/>
                  <a:gd name="T8" fmla="*/ 6 w 11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2">
                    <a:moveTo>
                      <a:pt x="6" y="0"/>
                    </a:moveTo>
                    <a:cubicBezTo>
                      <a:pt x="9" y="1"/>
                      <a:pt x="11" y="3"/>
                      <a:pt x="11" y="6"/>
                    </a:cubicBezTo>
                    <a:cubicBezTo>
                      <a:pt x="10" y="9"/>
                      <a:pt x="8" y="12"/>
                      <a:pt x="4" y="12"/>
                    </a:cubicBezTo>
                    <a:cubicBezTo>
                      <a:pt x="1" y="12"/>
                      <a:pt x="0" y="9"/>
                      <a:pt x="0" y="5"/>
                    </a:cubicBezTo>
                    <a:cubicBezTo>
                      <a:pt x="1" y="2"/>
                      <a:pt x="3" y="0"/>
                      <a:pt x="6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89" name="Freeform 894"/>
              <p:cNvSpPr>
                <a:spLocks/>
              </p:cNvSpPr>
              <p:nvPr userDrawn="1"/>
            </p:nvSpPr>
            <p:spPr bwMode="auto">
              <a:xfrm>
                <a:off x="242" y="2919"/>
                <a:ext cx="32" cy="16"/>
              </a:xfrm>
              <a:custGeom>
                <a:avLst/>
                <a:gdLst>
                  <a:gd name="T0" fmla="*/ 0 w 22"/>
                  <a:gd name="T1" fmla="*/ 6 h 11"/>
                  <a:gd name="T2" fmla="*/ 0 w 22"/>
                  <a:gd name="T3" fmla="*/ 0 h 11"/>
                  <a:gd name="T4" fmla="*/ 22 w 22"/>
                  <a:gd name="T5" fmla="*/ 11 h 11"/>
                  <a:gd name="T6" fmla="*/ 0 w 22"/>
                  <a:gd name="T7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" h="11">
                    <a:moveTo>
                      <a:pt x="0" y="6"/>
                    </a:moveTo>
                    <a:cubicBezTo>
                      <a:pt x="3" y="4"/>
                      <a:pt x="1" y="2"/>
                      <a:pt x="0" y="0"/>
                    </a:cubicBezTo>
                    <a:cubicBezTo>
                      <a:pt x="9" y="0"/>
                      <a:pt x="14" y="8"/>
                      <a:pt x="22" y="11"/>
                    </a:cubicBezTo>
                    <a:cubicBezTo>
                      <a:pt x="14" y="11"/>
                      <a:pt x="7" y="11"/>
                      <a:pt x="0" y="6"/>
                    </a:cubicBezTo>
                    <a:close/>
                  </a:path>
                </a:pathLst>
              </a:custGeom>
              <a:solidFill>
                <a:srgbClr val="7AA1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90" name="Freeform 895"/>
              <p:cNvSpPr>
                <a:spLocks/>
              </p:cNvSpPr>
              <p:nvPr userDrawn="1"/>
            </p:nvSpPr>
            <p:spPr bwMode="auto">
              <a:xfrm>
                <a:off x="286" y="2935"/>
                <a:ext cx="49" cy="15"/>
              </a:xfrm>
              <a:custGeom>
                <a:avLst/>
                <a:gdLst>
                  <a:gd name="T0" fmla="*/ 33 w 33"/>
                  <a:gd name="T1" fmla="*/ 4 h 10"/>
                  <a:gd name="T2" fmla="*/ 13 w 33"/>
                  <a:gd name="T3" fmla="*/ 9 h 10"/>
                  <a:gd name="T4" fmla="*/ 0 w 33"/>
                  <a:gd name="T5" fmla="*/ 0 h 10"/>
                  <a:gd name="T6" fmla="*/ 33 w 33"/>
                  <a:gd name="T7" fmla="*/ 4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10">
                    <a:moveTo>
                      <a:pt x="33" y="4"/>
                    </a:moveTo>
                    <a:cubicBezTo>
                      <a:pt x="27" y="10"/>
                      <a:pt x="18" y="3"/>
                      <a:pt x="13" y="9"/>
                    </a:cubicBezTo>
                    <a:cubicBezTo>
                      <a:pt x="8" y="7"/>
                      <a:pt x="1" y="8"/>
                      <a:pt x="0" y="0"/>
                    </a:cubicBezTo>
                    <a:cubicBezTo>
                      <a:pt x="11" y="5"/>
                      <a:pt x="22" y="4"/>
                      <a:pt x="33" y="4"/>
                    </a:cubicBezTo>
                    <a:close/>
                  </a:path>
                </a:pathLst>
              </a:custGeom>
              <a:solidFill>
                <a:srgbClr val="7AA1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91" name="Freeform 896"/>
              <p:cNvSpPr>
                <a:spLocks/>
              </p:cNvSpPr>
              <p:nvPr userDrawn="1"/>
            </p:nvSpPr>
            <p:spPr bwMode="auto">
              <a:xfrm>
                <a:off x="173" y="2433"/>
                <a:ext cx="19" cy="26"/>
              </a:xfrm>
              <a:custGeom>
                <a:avLst/>
                <a:gdLst>
                  <a:gd name="T0" fmla="*/ 0 w 13"/>
                  <a:gd name="T1" fmla="*/ 12 h 17"/>
                  <a:gd name="T2" fmla="*/ 9 w 13"/>
                  <a:gd name="T3" fmla="*/ 0 h 17"/>
                  <a:gd name="T4" fmla="*/ 10 w 13"/>
                  <a:gd name="T5" fmla="*/ 11 h 17"/>
                  <a:gd name="T6" fmla="*/ 0 w 13"/>
                  <a:gd name="T7" fmla="*/ 1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" h="17">
                    <a:moveTo>
                      <a:pt x="0" y="12"/>
                    </a:moveTo>
                    <a:cubicBezTo>
                      <a:pt x="3" y="8"/>
                      <a:pt x="6" y="4"/>
                      <a:pt x="9" y="0"/>
                    </a:cubicBezTo>
                    <a:cubicBezTo>
                      <a:pt x="13" y="4"/>
                      <a:pt x="13" y="8"/>
                      <a:pt x="10" y="11"/>
                    </a:cubicBezTo>
                    <a:cubicBezTo>
                      <a:pt x="7" y="14"/>
                      <a:pt x="4" y="17"/>
                      <a:pt x="0" y="12"/>
                    </a:cubicBezTo>
                    <a:close/>
                  </a:path>
                </a:pathLst>
              </a:cu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92" name="Freeform 897"/>
              <p:cNvSpPr>
                <a:spLocks/>
              </p:cNvSpPr>
              <p:nvPr userDrawn="1"/>
            </p:nvSpPr>
            <p:spPr bwMode="auto">
              <a:xfrm>
                <a:off x="61" y="2305"/>
                <a:ext cx="16" cy="40"/>
              </a:xfrm>
              <a:custGeom>
                <a:avLst/>
                <a:gdLst>
                  <a:gd name="T0" fmla="*/ 8 w 11"/>
                  <a:gd name="T1" fmla="*/ 27 h 27"/>
                  <a:gd name="T2" fmla="*/ 0 w 11"/>
                  <a:gd name="T3" fmla="*/ 0 h 27"/>
                  <a:gd name="T4" fmla="*/ 8 w 11"/>
                  <a:gd name="T5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" h="27">
                    <a:moveTo>
                      <a:pt x="8" y="27"/>
                    </a:moveTo>
                    <a:cubicBezTo>
                      <a:pt x="5" y="18"/>
                      <a:pt x="3" y="9"/>
                      <a:pt x="0" y="0"/>
                    </a:cubicBezTo>
                    <a:cubicBezTo>
                      <a:pt x="7" y="7"/>
                      <a:pt x="11" y="16"/>
                      <a:pt x="8" y="27"/>
                    </a:cubicBezTo>
                    <a:close/>
                  </a:path>
                </a:pathLst>
              </a:cu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93" name="Freeform 898"/>
              <p:cNvSpPr>
                <a:spLocks/>
              </p:cNvSpPr>
              <p:nvPr userDrawn="1"/>
            </p:nvSpPr>
            <p:spPr bwMode="auto">
              <a:xfrm>
                <a:off x="360" y="1319"/>
                <a:ext cx="18" cy="21"/>
              </a:xfrm>
              <a:custGeom>
                <a:avLst/>
                <a:gdLst>
                  <a:gd name="T0" fmla="*/ 0 w 12"/>
                  <a:gd name="T1" fmla="*/ 10 h 14"/>
                  <a:gd name="T2" fmla="*/ 0 w 12"/>
                  <a:gd name="T3" fmla="*/ 4 h 14"/>
                  <a:gd name="T4" fmla="*/ 11 w 12"/>
                  <a:gd name="T5" fmla="*/ 4 h 14"/>
                  <a:gd name="T6" fmla="*/ 11 w 12"/>
                  <a:gd name="T7" fmla="*/ 9 h 14"/>
                  <a:gd name="T8" fmla="*/ 0 w 12"/>
                  <a:gd name="T9" fmla="*/ 1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4">
                    <a:moveTo>
                      <a:pt x="0" y="10"/>
                    </a:moveTo>
                    <a:cubicBezTo>
                      <a:pt x="0" y="8"/>
                      <a:pt x="0" y="6"/>
                      <a:pt x="0" y="4"/>
                    </a:cubicBezTo>
                    <a:cubicBezTo>
                      <a:pt x="4" y="5"/>
                      <a:pt x="7" y="0"/>
                      <a:pt x="11" y="4"/>
                    </a:cubicBezTo>
                    <a:cubicBezTo>
                      <a:pt x="12" y="5"/>
                      <a:pt x="12" y="8"/>
                      <a:pt x="11" y="9"/>
                    </a:cubicBezTo>
                    <a:cubicBezTo>
                      <a:pt x="8" y="14"/>
                      <a:pt x="4" y="10"/>
                      <a:pt x="0" y="1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94" name="Freeform 899"/>
              <p:cNvSpPr>
                <a:spLocks/>
              </p:cNvSpPr>
              <p:nvPr userDrawn="1"/>
            </p:nvSpPr>
            <p:spPr bwMode="auto">
              <a:xfrm>
                <a:off x="21" y="2261"/>
                <a:ext cx="13" cy="35"/>
              </a:xfrm>
              <a:custGeom>
                <a:avLst/>
                <a:gdLst>
                  <a:gd name="T0" fmla="*/ 9 w 9"/>
                  <a:gd name="T1" fmla="*/ 24 h 24"/>
                  <a:gd name="T2" fmla="*/ 0 w 9"/>
                  <a:gd name="T3" fmla="*/ 24 h 24"/>
                  <a:gd name="T4" fmla="*/ 4 w 9"/>
                  <a:gd name="T5" fmla="*/ 0 h 24"/>
                  <a:gd name="T6" fmla="*/ 9 w 9"/>
                  <a:gd name="T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24">
                    <a:moveTo>
                      <a:pt x="9" y="24"/>
                    </a:moveTo>
                    <a:cubicBezTo>
                      <a:pt x="6" y="24"/>
                      <a:pt x="3" y="24"/>
                      <a:pt x="0" y="24"/>
                    </a:cubicBezTo>
                    <a:cubicBezTo>
                      <a:pt x="4" y="17"/>
                      <a:pt x="2" y="9"/>
                      <a:pt x="4" y="0"/>
                    </a:cubicBezTo>
                    <a:cubicBezTo>
                      <a:pt x="6" y="10"/>
                      <a:pt x="7" y="17"/>
                      <a:pt x="9" y="24"/>
                    </a:cubicBezTo>
                    <a:close/>
                  </a:path>
                </a:pathLst>
              </a:cu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95" name="Freeform 900"/>
              <p:cNvSpPr>
                <a:spLocks/>
              </p:cNvSpPr>
              <p:nvPr userDrawn="1"/>
            </p:nvSpPr>
            <p:spPr bwMode="auto">
              <a:xfrm>
                <a:off x="3" y="1638"/>
                <a:ext cx="13" cy="16"/>
              </a:xfrm>
              <a:custGeom>
                <a:avLst/>
                <a:gdLst>
                  <a:gd name="T0" fmla="*/ 9 w 9"/>
                  <a:gd name="T1" fmla="*/ 4 h 11"/>
                  <a:gd name="T2" fmla="*/ 5 w 9"/>
                  <a:gd name="T3" fmla="*/ 10 h 11"/>
                  <a:gd name="T4" fmla="*/ 0 w 9"/>
                  <a:gd name="T5" fmla="*/ 6 h 11"/>
                  <a:gd name="T6" fmla="*/ 4 w 9"/>
                  <a:gd name="T7" fmla="*/ 0 h 11"/>
                  <a:gd name="T8" fmla="*/ 9 w 9"/>
                  <a:gd name="T9" fmla="*/ 4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11">
                    <a:moveTo>
                      <a:pt x="9" y="4"/>
                    </a:moveTo>
                    <a:cubicBezTo>
                      <a:pt x="8" y="7"/>
                      <a:pt x="7" y="9"/>
                      <a:pt x="5" y="10"/>
                    </a:cubicBezTo>
                    <a:cubicBezTo>
                      <a:pt x="1" y="11"/>
                      <a:pt x="1" y="8"/>
                      <a:pt x="0" y="6"/>
                    </a:cubicBezTo>
                    <a:cubicBezTo>
                      <a:pt x="0" y="3"/>
                      <a:pt x="1" y="1"/>
                      <a:pt x="4" y="0"/>
                    </a:cubicBezTo>
                    <a:cubicBezTo>
                      <a:pt x="7" y="0"/>
                      <a:pt x="8" y="1"/>
                      <a:pt x="9" y="4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96" name="Freeform 901"/>
              <p:cNvSpPr>
                <a:spLocks/>
              </p:cNvSpPr>
              <p:nvPr userDrawn="1"/>
            </p:nvSpPr>
            <p:spPr bwMode="auto">
              <a:xfrm>
                <a:off x="496" y="1741"/>
                <a:ext cx="31" cy="12"/>
              </a:xfrm>
              <a:custGeom>
                <a:avLst/>
                <a:gdLst>
                  <a:gd name="T0" fmla="*/ 21 w 21"/>
                  <a:gd name="T1" fmla="*/ 2 h 8"/>
                  <a:gd name="T2" fmla="*/ 18 w 21"/>
                  <a:gd name="T3" fmla="*/ 7 h 8"/>
                  <a:gd name="T4" fmla="*/ 0 w 21"/>
                  <a:gd name="T5" fmla="*/ 0 h 8"/>
                  <a:gd name="T6" fmla="*/ 21 w 21"/>
                  <a:gd name="T7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8">
                    <a:moveTo>
                      <a:pt x="21" y="2"/>
                    </a:moveTo>
                    <a:cubicBezTo>
                      <a:pt x="20" y="4"/>
                      <a:pt x="19" y="6"/>
                      <a:pt x="18" y="7"/>
                    </a:cubicBezTo>
                    <a:cubicBezTo>
                      <a:pt x="11" y="8"/>
                      <a:pt x="5" y="7"/>
                      <a:pt x="0" y="0"/>
                    </a:cubicBezTo>
                    <a:cubicBezTo>
                      <a:pt x="7" y="1"/>
                      <a:pt x="14" y="2"/>
                      <a:pt x="21" y="2"/>
                    </a:cubicBezTo>
                    <a:close/>
                  </a:path>
                </a:pathLst>
              </a:custGeom>
              <a:solidFill>
                <a:srgbClr val="6B94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97" name="Freeform 902"/>
              <p:cNvSpPr>
                <a:spLocks/>
              </p:cNvSpPr>
              <p:nvPr userDrawn="1"/>
            </p:nvSpPr>
            <p:spPr bwMode="auto">
              <a:xfrm>
                <a:off x="524" y="1123"/>
                <a:ext cx="15" cy="22"/>
              </a:xfrm>
              <a:custGeom>
                <a:avLst/>
                <a:gdLst>
                  <a:gd name="T0" fmla="*/ 3 w 10"/>
                  <a:gd name="T1" fmla="*/ 0 h 15"/>
                  <a:gd name="T2" fmla="*/ 7 w 10"/>
                  <a:gd name="T3" fmla="*/ 15 h 15"/>
                  <a:gd name="T4" fmla="*/ 3 w 10"/>
                  <a:gd name="T5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15">
                    <a:moveTo>
                      <a:pt x="3" y="0"/>
                    </a:moveTo>
                    <a:cubicBezTo>
                      <a:pt x="10" y="5"/>
                      <a:pt x="7" y="10"/>
                      <a:pt x="7" y="15"/>
                    </a:cubicBezTo>
                    <a:cubicBezTo>
                      <a:pt x="0" y="11"/>
                      <a:pt x="2" y="6"/>
                      <a:pt x="3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98" name="Freeform 903"/>
              <p:cNvSpPr>
                <a:spLocks/>
              </p:cNvSpPr>
              <p:nvPr userDrawn="1"/>
            </p:nvSpPr>
            <p:spPr bwMode="auto">
              <a:xfrm>
                <a:off x="437" y="1614"/>
                <a:ext cx="16" cy="30"/>
              </a:xfrm>
              <a:custGeom>
                <a:avLst/>
                <a:gdLst>
                  <a:gd name="T0" fmla="*/ 7 w 11"/>
                  <a:gd name="T1" fmla="*/ 0 h 20"/>
                  <a:gd name="T2" fmla="*/ 11 w 11"/>
                  <a:gd name="T3" fmla="*/ 3 h 20"/>
                  <a:gd name="T4" fmla="*/ 3 w 11"/>
                  <a:gd name="T5" fmla="*/ 20 h 20"/>
                  <a:gd name="T6" fmla="*/ 7 w 11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20">
                    <a:moveTo>
                      <a:pt x="7" y="0"/>
                    </a:moveTo>
                    <a:cubicBezTo>
                      <a:pt x="8" y="1"/>
                      <a:pt x="9" y="2"/>
                      <a:pt x="11" y="3"/>
                    </a:cubicBezTo>
                    <a:cubicBezTo>
                      <a:pt x="8" y="9"/>
                      <a:pt x="6" y="14"/>
                      <a:pt x="3" y="20"/>
                    </a:cubicBezTo>
                    <a:cubicBezTo>
                      <a:pt x="0" y="12"/>
                      <a:pt x="3" y="6"/>
                      <a:pt x="7" y="0"/>
                    </a:cubicBezTo>
                    <a:close/>
                  </a:path>
                </a:pathLst>
              </a:custGeom>
              <a:solidFill>
                <a:srgbClr val="8AA8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99" name="Freeform 904"/>
              <p:cNvSpPr>
                <a:spLocks/>
              </p:cNvSpPr>
              <p:nvPr userDrawn="1"/>
            </p:nvSpPr>
            <p:spPr bwMode="auto">
              <a:xfrm>
                <a:off x="123" y="2380"/>
                <a:ext cx="14" cy="14"/>
              </a:xfrm>
              <a:custGeom>
                <a:avLst/>
                <a:gdLst>
                  <a:gd name="T0" fmla="*/ 5 w 10"/>
                  <a:gd name="T1" fmla="*/ 0 h 9"/>
                  <a:gd name="T2" fmla="*/ 9 w 10"/>
                  <a:gd name="T3" fmla="*/ 4 h 9"/>
                  <a:gd name="T4" fmla="*/ 5 w 10"/>
                  <a:gd name="T5" fmla="*/ 8 h 9"/>
                  <a:gd name="T6" fmla="*/ 0 w 10"/>
                  <a:gd name="T7" fmla="*/ 4 h 9"/>
                  <a:gd name="T8" fmla="*/ 5 w 10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9">
                    <a:moveTo>
                      <a:pt x="5" y="0"/>
                    </a:moveTo>
                    <a:cubicBezTo>
                      <a:pt x="8" y="1"/>
                      <a:pt x="10" y="1"/>
                      <a:pt x="9" y="4"/>
                    </a:cubicBezTo>
                    <a:cubicBezTo>
                      <a:pt x="9" y="6"/>
                      <a:pt x="7" y="8"/>
                      <a:pt x="5" y="8"/>
                    </a:cubicBezTo>
                    <a:cubicBezTo>
                      <a:pt x="2" y="9"/>
                      <a:pt x="0" y="6"/>
                      <a:pt x="0" y="4"/>
                    </a:cubicBezTo>
                    <a:cubicBezTo>
                      <a:pt x="0" y="1"/>
                      <a:pt x="3" y="0"/>
                      <a:pt x="5" y="0"/>
                    </a:cubicBezTo>
                    <a:close/>
                  </a:path>
                </a:pathLst>
              </a:cu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00" name="Freeform 905"/>
              <p:cNvSpPr>
                <a:spLocks/>
              </p:cNvSpPr>
              <p:nvPr userDrawn="1"/>
            </p:nvSpPr>
            <p:spPr bwMode="auto">
              <a:xfrm>
                <a:off x="326" y="1669"/>
                <a:ext cx="21" cy="16"/>
              </a:xfrm>
              <a:custGeom>
                <a:avLst/>
                <a:gdLst>
                  <a:gd name="T0" fmla="*/ 0 w 14"/>
                  <a:gd name="T1" fmla="*/ 0 h 11"/>
                  <a:gd name="T2" fmla="*/ 14 w 14"/>
                  <a:gd name="T3" fmla="*/ 11 h 11"/>
                  <a:gd name="T4" fmla="*/ 0 w 14"/>
                  <a:gd name="T5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" h="11">
                    <a:moveTo>
                      <a:pt x="0" y="0"/>
                    </a:moveTo>
                    <a:cubicBezTo>
                      <a:pt x="8" y="1"/>
                      <a:pt x="10" y="5"/>
                      <a:pt x="14" y="11"/>
                    </a:cubicBezTo>
                    <a:cubicBezTo>
                      <a:pt x="7" y="10"/>
                      <a:pt x="2" y="9"/>
                      <a:pt x="0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01" name="Freeform 906"/>
              <p:cNvSpPr>
                <a:spLocks/>
              </p:cNvSpPr>
              <p:nvPr userDrawn="1"/>
            </p:nvSpPr>
            <p:spPr bwMode="auto">
              <a:xfrm>
                <a:off x="69" y="2157"/>
                <a:ext cx="17" cy="27"/>
              </a:xfrm>
              <a:custGeom>
                <a:avLst/>
                <a:gdLst>
                  <a:gd name="T0" fmla="*/ 5 w 11"/>
                  <a:gd name="T1" fmla="*/ 18 h 18"/>
                  <a:gd name="T2" fmla="*/ 8 w 11"/>
                  <a:gd name="T3" fmla="*/ 0 h 18"/>
                  <a:gd name="T4" fmla="*/ 5 w 11"/>
                  <a:gd name="T5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" h="18">
                    <a:moveTo>
                      <a:pt x="5" y="18"/>
                    </a:moveTo>
                    <a:cubicBezTo>
                      <a:pt x="2" y="12"/>
                      <a:pt x="0" y="5"/>
                      <a:pt x="8" y="0"/>
                    </a:cubicBezTo>
                    <a:cubicBezTo>
                      <a:pt x="7" y="6"/>
                      <a:pt x="11" y="13"/>
                      <a:pt x="5" y="18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02" name="Freeform 907"/>
              <p:cNvSpPr>
                <a:spLocks/>
              </p:cNvSpPr>
              <p:nvPr userDrawn="1"/>
            </p:nvSpPr>
            <p:spPr bwMode="auto">
              <a:xfrm>
                <a:off x="3867" y="45"/>
                <a:ext cx="176" cy="258"/>
              </a:xfrm>
              <a:custGeom>
                <a:avLst/>
                <a:gdLst>
                  <a:gd name="T0" fmla="*/ 59 w 119"/>
                  <a:gd name="T1" fmla="*/ 174 h 175"/>
                  <a:gd name="T2" fmla="*/ 44 w 119"/>
                  <a:gd name="T3" fmla="*/ 167 h 175"/>
                  <a:gd name="T4" fmla="*/ 8 w 119"/>
                  <a:gd name="T5" fmla="*/ 124 h 175"/>
                  <a:gd name="T6" fmla="*/ 14 w 119"/>
                  <a:gd name="T7" fmla="*/ 104 h 175"/>
                  <a:gd name="T8" fmla="*/ 26 w 119"/>
                  <a:gd name="T9" fmla="*/ 79 h 175"/>
                  <a:gd name="T10" fmla="*/ 37 w 119"/>
                  <a:gd name="T11" fmla="*/ 74 h 175"/>
                  <a:gd name="T12" fmla="*/ 49 w 119"/>
                  <a:gd name="T13" fmla="*/ 77 h 175"/>
                  <a:gd name="T14" fmla="*/ 58 w 119"/>
                  <a:gd name="T15" fmla="*/ 74 h 175"/>
                  <a:gd name="T16" fmla="*/ 53 w 119"/>
                  <a:gd name="T17" fmla="*/ 67 h 175"/>
                  <a:gd name="T18" fmla="*/ 50 w 119"/>
                  <a:gd name="T19" fmla="*/ 51 h 175"/>
                  <a:gd name="T20" fmla="*/ 57 w 119"/>
                  <a:gd name="T21" fmla="*/ 25 h 175"/>
                  <a:gd name="T22" fmla="*/ 59 w 119"/>
                  <a:gd name="T23" fmla="*/ 16 h 175"/>
                  <a:gd name="T24" fmla="*/ 64 w 119"/>
                  <a:gd name="T25" fmla="*/ 22 h 175"/>
                  <a:gd name="T26" fmla="*/ 72 w 119"/>
                  <a:gd name="T27" fmla="*/ 31 h 175"/>
                  <a:gd name="T28" fmla="*/ 73 w 119"/>
                  <a:gd name="T29" fmla="*/ 18 h 175"/>
                  <a:gd name="T30" fmla="*/ 73 w 119"/>
                  <a:gd name="T31" fmla="*/ 10 h 175"/>
                  <a:gd name="T32" fmla="*/ 81 w 119"/>
                  <a:gd name="T33" fmla="*/ 9 h 175"/>
                  <a:gd name="T34" fmla="*/ 91 w 119"/>
                  <a:gd name="T35" fmla="*/ 8 h 175"/>
                  <a:gd name="T36" fmla="*/ 118 w 119"/>
                  <a:gd name="T37" fmla="*/ 19 h 175"/>
                  <a:gd name="T38" fmla="*/ 117 w 119"/>
                  <a:gd name="T39" fmla="*/ 24 h 175"/>
                  <a:gd name="T40" fmla="*/ 112 w 119"/>
                  <a:gd name="T41" fmla="*/ 25 h 175"/>
                  <a:gd name="T42" fmla="*/ 101 w 119"/>
                  <a:gd name="T43" fmla="*/ 23 h 175"/>
                  <a:gd name="T44" fmla="*/ 103 w 119"/>
                  <a:gd name="T45" fmla="*/ 34 h 175"/>
                  <a:gd name="T46" fmla="*/ 102 w 119"/>
                  <a:gd name="T47" fmla="*/ 46 h 175"/>
                  <a:gd name="T48" fmla="*/ 95 w 119"/>
                  <a:gd name="T49" fmla="*/ 44 h 175"/>
                  <a:gd name="T50" fmla="*/ 84 w 119"/>
                  <a:gd name="T51" fmla="*/ 45 h 175"/>
                  <a:gd name="T52" fmla="*/ 73 w 119"/>
                  <a:gd name="T53" fmla="*/ 47 h 175"/>
                  <a:gd name="T54" fmla="*/ 65 w 119"/>
                  <a:gd name="T55" fmla="*/ 50 h 175"/>
                  <a:gd name="T56" fmla="*/ 69 w 119"/>
                  <a:gd name="T57" fmla="*/ 61 h 175"/>
                  <a:gd name="T58" fmla="*/ 96 w 119"/>
                  <a:gd name="T59" fmla="*/ 61 h 175"/>
                  <a:gd name="T60" fmla="*/ 107 w 119"/>
                  <a:gd name="T61" fmla="*/ 62 h 175"/>
                  <a:gd name="T62" fmla="*/ 103 w 119"/>
                  <a:gd name="T63" fmla="*/ 74 h 175"/>
                  <a:gd name="T64" fmla="*/ 97 w 119"/>
                  <a:gd name="T65" fmla="*/ 92 h 175"/>
                  <a:gd name="T66" fmla="*/ 87 w 119"/>
                  <a:gd name="T67" fmla="*/ 124 h 175"/>
                  <a:gd name="T68" fmla="*/ 75 w 119"/>
                  <a:gd name="T69" fmla="*/ 153 h 175"/>
                  <a:gd name="T70" fmla="*/ 59 w 119"/>
                  <a:gd name="T71" fmla="*/ 174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19" h="175">
                    <a:moveTo>
                      <a:pt x="59" y="174"/>
                    </a:moveTo>
                    <a:cubicBezTo>
                      <a:pt x="53" y="175"/>
                      <a:pt x="49" y="170"/>
                      <a:pt x="44" y="167"/>
                    </a:cubicBezTo>
                    <a:cubicBezTo>
                      <a:pt x="27" y="158"/>
                      <a:pt x="22" y="137"/>
                      <a:pt x="8" y="124"/>
                    </a:cubicBezTo>
                    <a:cubicBezTo>
                      <a:pt x="0" y="117"/>
                      <a:pt x="9" y="108"/>
                      <a:pt x="14" y="104"/>
                    </a:cubicBezTo>
                    <a:cubicBezTo>
                      <a:pt x="24" y="98"/>
                      <a:pt x="27" y="90"/>
                      <a:pt x="26" y="79"/>
                    </a:cubicBezTo>
                    <a:cubicBezTo>
                      <a:pt x="26" y="72"/>
                      <a:pt x="28" y="64"/>
                      <a:pt x="37" y="74"/>
                    </a:cubicBezTo>
                    <a:cubicBezTo>
                      <a:pt x="40" y="78"/>
                      <a:pt x="45" y="77"/>
                      <a:pt x="49" y="77"/>
                    </a:cubicBezTo>
                    <a:cubicBezTo>
                      <a:pt x="53" y="77"/>
                      <a:pt x="57" y="78"/>
                      <a:pt x="58" y="74"/>
                    </a:cubicBezTo>
                    <a:cubicBezTo>
                      <a:pt x="58" y="70"/>
                      <a:pt x="55" y="68"/>
                      <a:pt x="53" y="67"/>
                    </a:cubicBezTo>
                    <a:cubicBezTo>
                      <a:pt x="45" y="63"/>
                      <a:pt x="45" y="57"/>
                      <a:pt x="50" y="51"/>
                    </a:cubicBezTo>
                    <a:cubicBezTo>
                      <a:pt x="58" y="44"/>
                      <a:pt x="62" y="36"/>
                      <a:pt x="57" y="25"/>
                    </a:cubicBezTo>
                    <a:cubicBezTo>
                      <a:pt x="55" y="22"/>
                      <a:pt x="55" y="17"/>
                      <a:pt x="59" y="16"/>
                    </a:cubicBezTo>
                    <a:cubicBezTo>
                      <a:pt x="63" y="16"/>
                      <a:pt x="64" y="19"/>
                      <a:pt x="64" y="22"/>
                    </a:cubicBezTo>
                    <a:cubicBezTo>
                      <a:pt x="65" y="27"/>
                      <a:pt x="66" y="33"/>
                      <a:pt x="72" y="31"/>
                    </a:cubicBezTo>
                    <a:cubicBezTo>
                      <a:pt x="78" y="28"/>
                      <a:pt x="77" y="23"/>
                      <a:pt x="73" y="18"/>
                    </a:cubicBezTo>
                    <a:cubicBezTo>
                      <a:pt x="71" y="16"/>
                      <a:pt x="71" y="13"/>
                      <a:pt x="73" y="10"/>
                    </a:cubicBezTo>
                    <a:cubicBezTo>
                      <a:pt x="75" y="7"/>
                      <a:pt x="78" y="5"/>
                      <a:pt x="81" y="9"/>
                    </a:cubicBezTo>
                    <a:cubicBezTo>
                      <a:pt x="85" y="12"/>
                      <a:pt x="88" y="10"/>
                      <a:pt x="91" y="8"/>
                    </a:cubicBezTo>
                    <a:cubicBezTo>
                      <a:pt x="104" y="0"/>
                      <a:pt x="110" y="12"/>
                      <a:pt x="118" y="19"/>
                    </a:cubicBezTo>
                    <a:cubicBezTo>
                      <a:pt x="119" y="21"/>
                      <a:pt x="119" y="22"/>
                      <a:pt x="117" y="24"/>
                    </a:cubicBezTo>
                    <a:cubicBezTo>
                      <a:pt x="116" y="26"/>
                      <a:pt x="114" y="26"/>
                      <a:pt x="112" y="25"/>
                    </a:cubicBezTo>
                    <a:cubicBezTo>
                      <a:pt x="108" y="22"/>
                      <a:pt x="105" y="18"/>
                      <a:pt x="101" y="23"/>
                    </a:cubicBezTo>
                    <a:cubicBezTo>
                      <a:pt x="96" y="27"/>
                      <a:pt x="100" y="31"/>
                      <a:pt x="103" y="34"/>
                    </a:cubicBezTo>
                    <a:cubicBezTo>
                      <a:pt x="107" y="38"/>
                      <a:pt x="104" y="43"/>
                      <a:pt x="102" y="46"/>
                    </a:cubicBezTo>
                    <a:cubicBezTo>
                      <a:pt x="99" y="51"/>
                      <a:pt x="97" y="45"/>
                      <a:pt x="95" y="44"/>
                    </a:cubicBezTo>
                    <a:cubicBezTo>
                      <a:pt x="90" y="40"/>
                      <a:pt x="87" y="43"/>
                      <a:pt x="84" y="45"/>
                    </a:cubicBezTo>
                    <a:cubicBezTo>
                      <a:pt x="80" y="47"/>
                      <a:pt x="78" y="50"/>
                      <a:pt x="73" y="47"/>
                    </a:cubicBezTo>
                    <a:cubicBezTo>
                      <a:pt x="70" y="46"/>
                      <a:pt x="66" y="42"/>
                      <a:pt x="65" y="50"/>
                    </a:cubicBezTo>
                    <a:cubicBezTo>
                      <a:pt x="64" y="54"/>
                      <a:pt x="64" y="60"/>
                      <a:pt x="69" y="61"/>
                    </a:cubicBezTo>
                    <a:cubicBezTo>
                      <a:pt x="78" y="62"/>
                      <a:pt x="87" y="68"/>
                      <a:pt x="96" y="61"/>
                    </a:cubicBezTo>
                    <a:cubicBezTo>
                      <a:pt x="100" y="58"/>
                      <a:pt x="104" y="57"/>
                      <a:pt x="107" y="62"/>
                    </a:cubicBezTo>
                    <a:cubicBezTo>
                      <a:pt x="110" y="68"/>
                      <a:pt x="108" y="72"/>
                      <a:pt x="103" y="74"/>
                    </a:cubicBezTo>
                    <a:cubicBezTo>
                      <a:pt x="93" y="78"/>
                      <a:pt x="92" y="83"/>
                      <a:pt x="97" y="92"/>
                    </a:cubicBezTo>
                    <a:cubicBezTo>
                      <a:pt x="103" y="102"/>
                      <a:pt x="98" y="122"/>
                      <a:pt x="87" y="124"/>
                    </a:cubicBezTo>
                    <a:cubicBezTo>
                      <a:pt x="66" y="128"/>
                      <a:pt x="73" y="141"/>
                      <a:pt x="75" y="153"/>
                    </a:cubicBezTo>
                    <a:cubicBezTo>
                      <a:pt x="77" y="167"/>
                      <a:pt x="72" y="174"/>
                      <a:pt x="59" y="174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03" name="Freeform 908"/>
              <p:cNvSpPr>
                <a:spLocks/>
              </p:cNvSpPr>
              <p:nvPr userDrawn="1"/>
            </p:nvSpPr>
            <p:spPr bwMode="auto">
              <a:xfrm>
                <a:off x="2784" y="209"/>
                <a:ext cx="167" cy="174"/>
              </a:xfrm>
              <a:custGeom>
                <a:avLst/>
                <a:gdLst>
                  <a:gd name="T0" fmla="*/ 101 w 113"/>
                  <a:gd name="T1" fmla="*/ 54 h 118"/>
                  <a:gd name="T2" fmla="*/ 104 w 113"/>
                  <a:gd name="T3" fmla="*/ 72 h 118"/>
                  <a:gd name="T4" fmla="*/ 109 w 113"/>
                  <a:gd name="T5" fmla="*/ 94 h 118"/>
                  <a:gd name="T6" fmla="*/ 98 w 113"/>
                  <a:gd name="T7" fmla="*/ 102 h 118"/>
                  <a:gd name="T8" fmla="*/ 84 w 113"/>
                  <a:gd name="T9" fmla="*/ 116 h 118"/>
                  <a:gd name="T10" fmla="*/ 71 w 113"/>
                  <a:gd name="T11" fmla="*/ 105 h 118"/>
                  <a:gd name="T12" fmla="*/ 54 w 113"/>
                  <a:gd name="T13" fmla="*/ 93 h 118"/>
                  <a:gd name="T14" fmla="*/ 46 w 113"/>
                  <a:gd name="T15" fmla="*/ 87 h 118"/>
                  <a:gd name="T16" fmla="*/ 11 w 113"/>
                  <a:gd name="T17" fmla="*/ 76 h 118"/>
                  <a:gd name="T18" fmla="*/ 1 w 113"/>
                  <a:gd name="T19" fmla="*/ 69 h 118"/>
                  <a:gd name="T20" fmla="*/ 10 w 113"/>
                  <a:gd name="T21" fmla="*/ 61 h 118"/>
                  <a:gd name="T22" fmla="*/ 12 w 113"/>
                  <a:gd name="T23" fmla="*/ 57 h 118"/>
                  <a:gd name="T24" fmla="*/ 36 w 113"/>
                  <a:gd name="T25" fmla="*/ 45 h 118"/>
                  <a:gd name="T26" fmla="*/ 33 w 113"/>
                  <a:gd name="T27" fmla="*/ 27 h 118"/>
                  <a:gd name="T28" fmla="*/ 53 w 113"/>
                  <a:gd name="T29" fmla="*/ 17 h 118"/>
                  <a:gd name="T30" fmla="*/ 83 w 113"/>
                  <a:gd name="T31" fmla="*/ 12 h 118"/>
                  <a:gd name="T32" fmla="*/ 92 w 113"/>
                  <a:gd name="T33" fmla="*/ 9 h 118"/>
                  <a:gd name="T34" fmla="*/ 101 w 113"/>
                  <a:gd name="T35" fmla="*/ 2 h 118"/>
                  <a:gd name="T36" fmla="*/ 107 w 113"/>
                  <a:gd name="T37" fmla="*/ 9 h 118"/>
                  <a:gd name="T38" fmla="*/ 104 w 113"/>
                  <a:gd name="T39" fmla="*/ 27 h 118"/>
                  <a:gd name="T40" fmla="*/ 101 w 113"/>
                  <a:gd name="T41" fmla="*/ 5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13" h="118">
                    <a:moveTo>
                      <a:pt x="101" y="54"/>
                    </a:moveTo>
                    <a:cubicBezTo>
                      <a:pt x="96" y="61"/>
                      <a:pt x="102" y="66"/>
                      <a:pt x="104" y="72"/>
                    </a:cubicBezTo>
                    <a:cubicBezTo>
                      <a:pt x="107" y="79"/>
                      <a:pt x="107" y="87"/>
                      <a:pt x="109" y="94"/>
                    </a:cubicBezTo>
                    <a:cubicBezTo>
                      <a:pt x="113" y="105"/>
                      <a:pt x="101" y="97"/>
                      <a:pt x="98" y="102"/>
                    </a:cubicBezTo>
                    <a:cubicBezTo>
                      <a:pt x="98" y="111"/>
                      <a:pt x="92" y="115"/>
                      <a:pt x="84" y="116"/>
                    </a:cubicBezTo>
                    <a:cubicBezTo>
                      <a:pt x="76" y="118"/>
                      <a:pt x="75" y="109"/>
                      <a:pt x="71" y="105"/>
                    </a:cubicBezTo>
                    <a:cubicBezTo>
                      <a:pt x="65" y="102"/>
                      <a:pt x="57" y="102"/>
                      <a:pt x="54" y="93"/>
                    </a:cubicBezTo>
                    <a:cubicBezTo>
                      <a:pt x="52" y="90"/>
                      <a:pt x="49" y="87"/>
                      <a:pt x="46" y="87"/>
                    </a:cubicBezTo>
                    <a:cubicBezTo>
                      <a:pt x="32" y="90"/>
                      <a:pt x="21" y="83"/>
                      <a:pt x="11" y="76"/>
                    </a:cubicBezTo>
                    <a:cubicBezTo>
                      <a:pt x="7" y="74"/>
                      <a:pt x="2" y="74"/>
                      <a:pt x="1" y="69"/>
                    </a:cubicBezTo>
                    <a:cubicBezTo>
                      <a:pt x="0" y="62"/>
                      <a:pt x="7" y="64"/>
                      <a:pt x="10" y="61"/>
                    </a:cubicBezTo>
                    <a:cubicBezTo>
                      <a:pt x="11" y="59"/>
                      <a:pt x="11" y="58"/>
                      <a:pt x="12" y="57"/>
                    </a:cubicBezTo>
                    <a:cubicBezTo>
                      <a:pt x="17" y="47"/>
                      <a:pt x="30" y="53"/>
                      <a:pt x="36" y="45"/>
                    </a:cubicBezTo>
                    <a:cubicBezTo>
                      <a:pt x="39" y="38"/>
                      <a:pt x="38" y="32"/>
                      <a:pt x="33" y="27"/>
                    </a:cubicBezTo>
                    <a:cubicBezTo>
                      <a:pt x="36" y="16"/>
                      <a:pt x="47" y="15"/>
                      <a:pt x="53" y="17"/>
                    </a:cubicBezTo>
                    <a:cubicBezTo>
                      <a:pt x="65" y="21"/>
                      <a:pt x="73" y="16"/>
                      <a:pt x="83" y="12"/>
                    </a:cubicBezTo>
                    <a:cubicBezTo>
                      <a:pt x="86" y="11"/>
                      <a:pt x="89" y="10"/>
                      <a:pt x="92" y="9"/>
                    </a:cubicBezTo>
                    <a:cubicBezTo>
                      <a:pt x="95" y="7"/>
                      <a:pt x="98" y="3"/>
                      <a:pt x="101" y="2"/>
                    </a:cubicBezTo>
                    <a:cubicBezTo>
                      <a:pt x="107" y="0"/>
                      <a:pt x="110" y="2"/>
                      <a:pt x="107" y="9"/>
                    </a:cubicBezTo>
                    <a:cubicBezTo>
                      <a:pt x="97" y="13"/>
                      <a:pt x="103" y="20"/>
                      <a:pt x="104" y="27"/>
                    </a:cubicBezTo>
                    <a:cubicBezTo>
                      <a:pt x="97" y="35"/>
                      <a:pt x="102" y="45"/>
                      <a:pt x="101" y="54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04" name="Freeform 909"/>
              <p:cNvSpPr>
                <a:spLocks/>
              </p:cNvSpPr>
              <p:nvPr userDrawn="1"/>
            </p:nvSpPr>
            <p:spPr bwMode="auto">
              <a:xfrm>
                <a:off x="2923" y="66"/>
                <a:ext cx="134" cy="152"/>
              </a:xfrm>
              <a:custGeom>
                <a:avLst/>
                <a:gdLst>
                  <a:gd name="T0" fmla="*/ 16 w 91"/>
                  <a:gd name="T1" fmla="*/ 3 h 103"/>
                  <a:gd name="T2" fmla="*/ 25 w 91"/>
                  <a:gd name="T3" fmla="*/ 7 h 103"/>
                  <a:gd name="T4" fmla="*/ 68 w 91"/>
                  <a:gd name="T5" fmla="*/ 0 h 103"/>
                  <a:gd name="T6" fmla="*/ 80 w 91"/>
                  <a:gd name="T7" fmla="*/ 27 h 103"/>
                  <a:gd name="T8" fmla="*/ 84 w 91"/>
                  <a:gd name="T9" fmla="*/ 49 h 103"/>
                  <a:gd name="T10" fmla="*/ 90 w 91"/>
                  <a:gd name="T11" fmla="*/ 73 h 103"/>
                  <a:gd name="T12" fmla="*/ 90 w 91"/>
                  <a:gd name="T13" fmla="*/ 77 h 103"/>
                  <a:gd name="T14" fmla="*/ 78 w 91"/>
                  <a:gd name="T15" fmla="*/ 72 h 103"/>
                  <a:gd name="T16" fmla="*/ 55 w 91"/>
                  <a:gd name="T17" fmla="*/ 85 h 103"/>
                  <a:gd name="T18" fmla="*/ 51 w 91"/>
                  <a:gd name="T19" fmla="*/ 103 h 103"/>
                  <a:gd name="T20" fmla="*/ 46 w 91"/>
                  <a:gd name="T21" fmla="*/ 85 h 103"/>
                  <a:gd name="T22" fmla="*/ 32 w 91"/>
                  <a:gd name="T23" fmla="*/ 60 h 103"/>
                  <a:gd name="T24" fmla="*/ 24 w 91"/>
                  <a:gd name="T25" fmla="*/ 61 h 103"/>
                  <a:gd name="T26" fmla="*/ 4 w 91"/>
                  <a:gd name="T27" fmla="*/ 76 h 103"/>
                  <a:gd name="T28" fmla="*/ 0 w 91"/>
                  <a:gd name="T29" fmla="*/ 73 h 103"/>
                  <a:gd name="T30" fmla="*/ 11 w 91"/>
                  <a:gd name="T31" fmla="*/ 56 h 103"/>
                  <a:gd name="T32" fmla="*/ 12 w 91"/>
                  <a:gd name="T33" fmla="*/ 10 h 103"/>
                  <a:gd name="T34" fmla="*/ 16 w 91"/>
                  <a:gd name="T35" fmla="*/ 3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1" h="103">
                    <a:moveTo>
                      <a:pt x="16" y="3"/>
                    </a:moveTo>
                    <a:cubicBezTo>
                      <a:pt x="20" y="3"/>
                      <a:pt x="22" y="5"/>
                      <a:pt x="25" y="7"/>
                    </a:cubicBezTo>
                    <a:cubicBezTo>
                      <a:pt x="41" y="21"/>
                      <a:pt x="54" y="19"/>
                      <a:pt x="68" y="0"/>
                    </a:cubicBezTo>
                    <a:cubicBezTo>
                      <a:pt x="67" y="13"/>
                      <a:pt x="72" y="20"/>
                      <a:pt x="80" y="27"/>
                    </a:cubicBezTo>
                    <a:cubicBezTo>
                      <a:pt x="86" y="32"/>
                      <a:pt x="87" y="41"/>
                      <a:pt x="84" y="49"/>
                    </a:cubicBezTo>
                    <a:cubicBezTo>
                      <a:pt x="82" y="58"/>
                      <a:pt x="83" y="66"/>
                      <a:pt x="90" y="73"/>
                    </a:cubicBezTo>
                    <a:cubicBezTo>
                      <a:pt x="91" y="74"/>
                      <a:pt x="91" y="76"/>
                      <a:pt x="90" y="77"/>
                    </a:cubicBezTo>
                    <a:cubicBezTo>
                      <a:pt x="86" y="76"/>
                      <a:pt x="82" y="74"/>
                      <a:pt x="78" y="72"/>
                    </a:cubicBezTo>
                    <a:cubicBezTo>
                      <a:pt x="65" y="68"/>
                      <a:pt x="59" y="72"/>
                      <a:pt x="55" y="85"/>
                    </a:cubicBezTo>
                    <a:cubicBezTo>
                      <a:pt x="54" y="91"/>
                      <a:pt x="52" y="97"/>
                      <a:pt x="51" y="103"/>
                    </a:cubicBezTo>
                    <a:cubicBezTo>
                      <a:pt x="42" y="99"/>
                      <a:pt x="50" y="90"/>
                      <a:pt x="46" y="85"/>
                    </a:cubicBezTo>
                    <a:cubicBezTo>
                      <a:pt x="47" y="73"/>
                      <a:pt x="38" y="67"/>
                      <a:pt x="32" y="60"/>
                    </a:cubicBezTo>
                    <a:cubicBezTo>
                      <a:pt x="28" y="55"/>
                      <a:pt x="26" y="59"/>
                      <a:pt x="24" y="61"/>
                    </a:cubicBezTo>
                    <a:cubicBezTo>
                      <a:pt x="18" y="67"/>
                      <a:pt x="12" y="73"/>
                      <a:pt x="4" y="76"/>
                    </a:cubicBezTo>
                    <a:cubicBezTo>
                      <a:pt x="2" y="77"/>
                      <a:pt x="0" y="75"/>
                      <a:pt x="0" y="73"/>
                    </a:cubicBezTo>
                    <a:cubicBezTo>
                      <a:pt x="0" y="65"/>
                      <a:pt x="6" y="61"/>
                      <a:pt x="11" y="56"/>
                    </a:cubicBezTo>
                    <a:cubicBezTo>
                      <a:pt x="29" y="36"/>
                      <a:pt x="30" y="30"/>
                      <a:pt x="12" y="10"/>
                    </a:cubicBezTo>
                    <a:cubicBezTo>
                      <a:pt x="11" y="6"/>
                      <a:pt x="14" y="5"/>
                      <a:pt x="16" y="3"/>
                    </a:cubicBezTo>
                    <a:close/>
                  </a:path>
                </a:pathLst>
              </a:custGeom>
              <a:solidFill>
                <a:srgbClr val="1E49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05" name="Freeform 910"/>
              <p:cNvSpPr>
                <a:spLocks/>
              </p:cNvSpPr>
              <p:nvPr userDrawn="1"/>
            </p:nvSpPr>
            <p:spPr bwMode="auto">
              <a:xfrm>
                <a:off x="3249" y="466"/>
                <a:ext cx="168" cy="198"/>
              </a:xfrm>
              <a:custGeom>
                <a:avLst/>
                <a:gdLst>
                  <a:gd name="T0" fmla="*/ 2 w 114"/>
                  <a:gd name="T1" fmla="*/ 43 h 134"/>
                  <a:gd name="T2" fmla="*/ 17 w 114"/>
                  <a:gd name="T3" fmla="*/ 51 h 134"/>
                  <a:gd name="T4" fmla="*/ 37 w 114"/>
                  <a:gd name="T5" fmla="*/ 65 h 134"/>
                  <a:gd name="T6" fmla="*/ 61 w 114"/>
                  <a:gd name="T7" fmla="*/ 50 h 134"/>
                  <a:gd name="T8" fmla="*/ 64 w 114"/>
                  <a:gd name="T9" fmla="*/ 1 h 134"/>
                  <a:gd name="T10" fmla="*/ 69 w 114"/>
                  <a:gd name="T11" fmla="*/ 4 h 134"/>
                  <a:gd name="T12" fmla="*/ 72 w 114"/>
                  <a:gd name="T13" fmla="*/ 50 h 134"/>
                  <a:gd name="T14" fmla="*/ 108 w 114"/>
                  <a:gd name="T15" fmla="*/ 80 h 134"/>
                  <a:gd name="T16" fmla="*/ 110 w 114"/>
                  <a:gd name="T17" fmla="*/ 88 h 134"/>
                  <a:gd name="T18" fmla="*/ 88 w 114"/>
                  <a:gd name="T19" fmla="*/ 97 h 134"/>
                  <a:gd name="T20" fmla="*/ 82 w 114"/>
                  <a:gd name="T21" fmla="*/ 134 h 134"/>
                  <a:gd name="T22" fmla="*/ 55 w 114"/>
                  <a:gd name="T23" fmla="*/ 124 h 134"/>
                  <a:gd name="T24" fmla="*/ 34 w 114"/>
                  <a:gd name="T25" fmla="*/ 115 h 134"/>
                  <a:gd name="T26" fmla="*/ 0 w 114"/>
                  <a:gd name="T27" fmla="*/ 103 h 134"/>
                  <a:gd name="T28" fmla="*/ 19 w 114"/>
                  <a:gd name="T29" fmla="*/ 93 h 134"/>
                  <a:gd name="T30" fmla="*/ 24 w 114"/>
                  <a:gd name="T31" fmla="*/ 70 h 134"/>
                  <a:gd name="T32" fmla="*/ 2 w 114"/>
                  <a:gd name="T33" fmla="*/ 43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4" h="134">
                    <a:moveTo>
                      <a:pt x="2" y="43"/>
                    </a:moveTo>
                    <a:cubicBezTo>
                      <a:pt x="9" y="42"/>
                      <a:pt x="13" y="46"/>
                      <a:pt x="17" y="51"/>
                    </a:cubicBezTo>
                    <a:cubicBezTo>
                      <a:pt x="23" y="57"/>
                      <a:pt x="30" y="62"/>
                      <a:pt x="37" y="65"/>
                    </a:cubicBezTo>
                    <a:cubicBezTo>
                      <a:pt x="52" y="72"/>
                      <a:pt x="60" y="66"/>
                      <a:pt x="61" y="50"/>
                    </a:cubicBezTo>
                    <a:cubicBezTo>
                      <a:pt x="61" y="33"/>
                      <a:pt x="63" y="17"/>
                      <a:pt x="64" y="1"/>
                    </a:cubicBezTo>
                    <a:cubicBezTo>
                      <a:pt x="67" y="0"/>
                      <a:pt x="68" y="2"/>
                      <a:pt x="69" y="4"/>
                    </a:cubicBezTo>
                    <a:cubicBezTo>
                      <a:pt x="72" y="20"/>
                      <a:pt x="69" y="35"/>
                      <a:pt x="72" y="50"/>
                    </a:cubicBezTo>
                    <a:cubicBezTo>
                      <a:pt x="77" y="77"/>
                      <a:pt x="83" y="82"/>
                      <a:pt x="108" y="80"/>
                    </a:cubicBezTo>
                    <a:cubicBezTo>
                      <a:pt x="112" y="82"/>
                      <a:pt x="114" y="84"/>
                      <a:pt x="110" y="88"/>
                    </a:cubicBezTo>
                    <a:cubicBezTo>
                      <a:pt x="104" y="94"/>
                      <a:pt x="95" y="92"/>
                      <a:pt x="88" y="97"/>
                    </a:cubicBezTo>
                    <a:cubicBezTo>
                      <a:pt x="77" y="105"/>
                      <a:pt x="75" y="115"/>
                      <a:pt x="82" y="134"/>
                    </a:cubicBezTo>
                    <a:cubicBezTo>
                      <a:pt x="73" y="125"/>
                      <a:pt x="66" y="120"/>
                      <a:pt x="55" y="124"/>
                    </a:cubicBezTo>
                    <a:cubicBezTo>
                      <a:pt x="47" y="126"/>
                      <a:pt x="37" y="121"/>
                      <a:pt x="34" y="115"/>
                    </a:cubicBezTo>
                    <a:cubicBezTo>
                      <a:pt x="26" y="102"/>
                      <a:pt x="14" y="103"/>
                      <a:pt x="0" y="103"/>
                    </a:cubicBezTo>
                    <a:cubicBezTo>
                      <a:pt x="8" y="99"/>
                      <a:pt x="14" y="97"/>
                      <a:pt x="19" y="93"/>
                    </a:cubicBezTo>
                    <a:cubicBezTo>
                      <a:pt x="28" y="87"/>
                      <a:pt x="32" y="80"/>
                      <a:pt x="24" y="70"/>
                    </a:cubicBezTo>
                    <a:cubicBezTo>
                      <a:pt x="16" y="61"/>
                      <a:pt x="12" y="50"/>
                      <a:pt x="2" y="43"/>
                    </a:cubicBezTo>
                    <a:close/>
                  </a:path>
                </a:pathLst>
              </a:custGeom>
              <a:solidFill>
                <a:srgbClr val="2249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06" name="Freeform 911"/>
              <p:cNvSpPr>
                <a:spLocks/>
              </p:cNvSpPr>
              <p:nvPr userDrawn="1"/>
            </p:nvSpPr>
            <p:spPr bwMode="auto">
              <a:xfrm>
                <a:off x="2634" y="140"/>
                <a:ext cx="137" cy="227"/>
              </a:xfrm>
              <a:custGeom>
                <a:avLst/>
                <a:gdLst>
                  <a:gd name="T0" fmla="*/ 6 w 93"/>
                  <a:gd name="T1" fmla="*/ 89 h 154"/>
                  <a:gd name="T2" fmla="*/ 31 w 93"/>
                  <a:gd name="T3" fmla="*/ 95 h 154"/>
                  <a:gd name="T4" fmla="*/ 35 w 93"/>
                  <a:gd name="T5" fmla="*/ 55 h 154"/>
                  <a:gd name="T6" fmla="*/ 31 w 93"/>
                  <a:gd name="T7" fmla="*/ 2 h 154"/>
                  <a:gd name="T8" fmla="*/ 37 w 93"/>
                  <a:gd name="T9" fmla="*/ 7 h 154"/>
                  <a:gd name="T10" fmla="*/ 41 w 93"/>
                  <a:gd name="T11" fmla="*/ 43 h 154"/>
                  <a:gd name="T12" fmla="*/ 76 w 93"/>
                  <a:gd name="T13" fmla="*/ 61 h 154"/>
                  <a:gd name="T14" fmla="*/ 93 w 93"/>
                  <a:gd name="T15" fmla="*/ 70 h 154"/>
                  <a:gd name="T16" fmla="*/ 64 w 93"/>
                  <a:gd name="T17" fmla="*/ 74 h 154"/>
                  <a:gd name="T18" fmla="*/ 53 w 93"/>
                  <a:gd name="T19" fmla="*/ 92 h 154"/>
                  <a:gd name="T20" fmla="*/ 76 w 93"/>
                  <a:gd name="T21" fmla="*/ 126 h 154"/>
                  <a:gd name="T22" fmla="*/ 29 w 93"/>
                  <a:gd name="T23" fmla="*/ 154 h 154"/>
                  <a:gd name="T24" fmla="*/ 20 w 93"/>
                  <a:gd name="T25" fmla="*/ 129 h 154"/>
                  <a:gd name="T26" fmla="*/ 17 w 93"/>
                  <a:gd name="T27" fmla="*/ 119 h 154"/>
                  <a:gd name="T28" fmla="*/ 2 w 93"/>
                  <a:gd name="T29" fmla="*/ 95 h 154"/>
                  <a:gd name="T30" fmla="*/ 6 w 93"/>
                  <a:gd name="T31" fmla="*/ 89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3" h="154">
                    <a:moveTo>
                      <a:pt x="6" y="89"/>
                    </a:moveTo>
                    <a:cubicBezTo>
                      <a:pt x="14" y="90"/>
                      <a:pt x="19" y="105"/>
                      <a:pt x="31" y="95"/>
                    </a:cubicBezTo>
                    <a:cubicBezTo>
                      <a:pt x="42" y="86"/>
                      <a:pt x="44" y="66"/>
                      <a:pt x="35" y="55"/>
                    </a:cubicBezTo>
                    <a:cubicBezTo>
                      <a:pt x="22" y="38"/>
                      <a:pt x="23" y="20"/>
                      <a:pt x="31" y="2"/>
                    </a:cubicBezTo>
                    <a:cubicBezTo>
                      <a:pt x="36" y="0"/>
                      <a:pt x="36" y="4"/>
                      <a:pt x="37" y="7"/>
                    </a:cubicBezTo>
                    <a:cubicBezTo>
                      <a:pt x="40" y="19"/>
                      <a:pt x="34" y="31"/>
                      <a:pt x="41" y="43"/>
                    </a:cubicBezTo>
                    <a:cubicBezTo>
                      <a:pt x="50" y="57"/>
                      <a:pt x="59" y="67"/>
                      <a:pt x="76" y="61"/>
                    </a:cubicBezTo>
                    <a:cubicBezTo>
                      <a:pt x="83" y="62"/>
                      <a:pt x="91" y="61"/>
                      <a:pt x="93" y="70"/>
                    </a:cubicBezTo>
                    <a:cubicBezTo>
                      <a:pt x="83" y="71"/>
                      <a:pt x="73" y="73"/>
                      <a:pt x="64" y="74"/>
                    </a:cubicBezTo>
                    <a:cubicBezTo>
                      <a:pt x="54" y="75"/>
                      <a:pt x="46" y="87"/>
                      <a:pt x="53" y="92"/>
                    </a:cubicBezTo>
                    <a:cubicBezTo>
                      <a:pt x="65" y="102"/>
                      <a:pt x="63" y="121"/>
                      <a:pt x="76" y="126"/>
                    </a:cubicBezTo>
                    <a:cubicBezTo>
                      <a:pt x="60" y="133"/>
                      <a:pt x="44" y="142"/>
                      <a:pt x="29" y="154"/>
                    </a:cubicBezTo>
                    <a:cubicBezTo>
                      <a:pt x="30" y="145"/>
                      <a:pt x="27" y="136"/>
                      <a:pt x="20" y="129"/>
                    </a:cubicBezTo>
                    <a:cubicBezTo>
                      <a:pt x="18" y="126"/>
                      <a:pt x="16" y="122"/>
                      <a:pt x="17" y="119"/>
                    </a:cubicBezTo>
                    <a:cubicBezTo>
                      <a:pt x="22" y="104"/>
                      <a:pt x="13" y="99"/>
                      <a:pt x="2" y="95"/>
                    </a:cubicBezTo>
                    <a:cubicBezTo>
                      <a:pt x="0" y="91"/>
                      <a:pt x="0" y="88"/>
                      <a:pt x="6" y="89"/>
                    </a:cubicBezTo>
                    <a:close/>
                  </a:path>
                </a:pathLst>
              </a:custGeom>
              <a:solidFill>
                <a:srgbClr val="254A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07" name="Freeform 912"/>
              <p:cNvSpPr>
                <a:spLocks/>
              </p:cNvSpPr>
              <p:nvPr userDrawn="1"/>
            </p:nvSpPr>
            <p:spPr bwMode="auto">
              <a:xfrm>
                <a:off x="3842" y="292"/>
                <a:ext cx="132" cy="137"/>
              </a:xfrm>
              <a:custGeom>
                <a:avLst/>
                <a:gdLst>
                  <a:gd name="T0" fmla="*/ 78 w 89"/>
                  <a:gd name="T1" fmla="*/ 34 h 93"/>
                  <a:gd name="T2" fmla="*/ 89 w 89"/>
                  <a:gd name="T3" fmla="*/ 67 h 93"/>
                  <a:gd name="T4" fmla="*/ 67 w 89"/>
                  <a:gd name="T5" fmla="*/ 79 h 93"/>
                  <a:gd name="T6" fmla="*/ 35 w 89"/>
                  <a:gd name="T7" fmla="*/ 91 h 93"/>
                  <a:gd name="T8" fmla="*/ 15 w 89"/>
                  <a:gd name="T9" fmla="*/ 67 h 93"/>
                  <a:gd name="T10" fmla="*/ 34 w 89"/>
                  <a:gd name="T11" fmla="*/ 35 h 93"/>
                  <a:gd name="T12" fmla="*/ 0 w 89"/>
                  <a:gd name="T13" fmla="*/ 15 h 93"/>
                  <a:gd name="T14" fmla="*/ 30 w 89"/>
                  <a:gd name="T15" fmla="*/ 5 h 93"/>
                  <a:gd name="T16" fmla="*/ 48 w 89"/>
                  <a:gd name="T17" fmla="*/ 7 h 93"/>
                  <a:gd name="T18" fmla="*/ 44 w 89"/>
                  <a:gd name="T19" fmla="*/ 32 h 93"/>
                  <a:gd name="T20" fmla="*/ 78 w 89"/>
                  <a:gd name="T21" fmla="*/ 29 h 93"/>
                  <a:gd name="T22" fmla="*/ 78 w 89"/>
                  <a:gd name="T23" fmla="*/ 3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9" h="93">
                    <a:moveTo>
                      <a:pt x="78" y="34"/>
                    </a:moveTo>
                    <a:cubicBezTo>
                      <a:pt x="63" y="48"/>
                      <a:pt x="65" y="55"/>
                      <a:pt x="89" y="67"/>
                    </a:cubicBezTo>
                    <a:cubicBezTo>
                      <a:pt x="78" y="66"/>
                      <a:pt x="72" y="69"/>
                      <a:pt x="67" y="79"/>
                    </a:cubicBezTo>
                    <a:cubicBezTo>
                      <a:pt x="61" y="93"/>
                      <a:pt x="47" y="93"/>
                      <a:pt x="35" y="91"/>
                    </a:cubicBezTo>
                    <a:cubicBezTo>
                      <a:pt x="22" y="89"/>
                      <a:pt x="17" y="79"/>
                      <a:pt x="15" y="67"/>
                    </a:cubicBezTo>
                    <a:cubicBezTo>
                      <a:pt x="13" y="52"/>
                      <a:pt x="20" y="41"/>
                      <a:pt x="34" y="35"/>
                    </a:cubicBezTo>
                    <a:cubicBezTo>
                      <a:pt x="26" y="22"/>
                      <a:pt x="16" y="15"/>
                      <a:pt x="0" y="15"/>
                    </a:cubicBezTo>
                    <a:cubicBezTo>
                      <a:pt x="11" y="13"/>
                      <a:pt x="21" y="14"/>
                      <a:pt x="30" y="5"/>
                    </a:cubicBezTo>
                    <a:cubicBezTo>
                      <a:pt x="34" y="0"/>
                      <a:pt x="43" y="1"/>
                      <a:pt x="48" y="7"/>
                    </a:cubicBezTo>
                    <a:cubicBezTo>
                      <a:pt x="56" y="17"/>
                      <a:pt x="52" y="25"/>
                      <a:pt x="44" y="32"/>
                    </a:cubicBezTo>
                    <a:cubicBezTo>
                      <a:pt x="57" y="41"/>
                      <a:pt x="68" y="41"/>
                      <a:pt x="78" y="29"/>
                    </a:cubicBezTo>
                    <a:cubicBezTo>
                      <a:pt x="80" y="31"/>
                      <a:pt x="79" y="32"/>
                      <a:pt x="78" y="34"/>
                    </a:cubicBezTo>
                    <a:close/>
                  </a:path>
                </a:pathLst>
              </a:custGeom>
              <a:solidFill>
                <a:srgbClr val="24516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08" name="Freeform 913"/>
              <p:cNvSpPr>
                <a:spLocks/>
              </p:cNvSpPr>
              <p:nvPr userDrawn="1"/>
            </p:nvSpPr>
            <p:spPr bwMode="auto">
              <a:xfrm>
                <a:off x="2973" y="354"/>
                <a:ext cx="173" cy="131"/>
              </a:xfrm>
              <a:custGeom>
                <a:avLst/>
                <a:gdLst>
                  <a:gd name="T0" fmla="*/ 26 w 117"/>
                  <a:gd name="T1" fmla="*/ 1 h 89"/>
                  <a:gd name="T2" fmla="*/ 49 w 117"/>
                  <a:gd name="T3" fmla="*/ 25 h 89"/>
                  <a:gd name="T4" fmla="*/ 84 w 117"/>
                  <a:gd name="T5" fmla="*/ 34 h 89"/>
                  <a:gd name="T6" fmla="*/ 92 w 117"/>
                  <a:gd name="T7" fmla="*/ 26 h 89"/>
                  <a:gd name="T8" fmla="*/ 94 w 117"/>
                  <a:gd name="T9" fmla="*/ 31 h 89"/>
                  <a:gd name="T10" fmla="*/ 85 w 117"/>
                  <a:gd name="T11" fmla="*/ 46 h 89"/>
                  <a:gd name="T12" fmla="*/ 80 w 117"/>
                  <a:gd name="T13" fmla="*/ 68 h 89"/>
                  <a:gd name="T14" fmla="*/ 99 w 117"/>
                  <a:gd name="T15" fmla="*/ 76 h 89"/>
                  <a:gd name="T16" fmla="*/ 108 w 117"/>
                  <a:gd name="T17" fmla="*/ 76 h 89"/>
                  <a:gd name="T18" fmla="*/ 117 w 117"/>
                  <a:gd name="T19" fmla="*/ 79 h 89"/>
                  <a:gd name="T20" fmla="*/ 84 w 117"/>
                  <a:gd name="T21" fmla="*/ 78 h 89"/>
                  <a:gd name="T22" fmla="*/ 70 w 117"/>
                  <a:gd name="T23" fmla="*/ 81 h 89"/>
                  <a:gd name="T24" fmla="*/ 35 w 117"/>
                  <a:gd name="T25" fmla="*/ 72 h 89"/>
                  <a:gd name="T26" fmla="*/ 14 w 117"/>
                  <a:gd name="T27" fmla="*/ 58 h 89"/>
                  <a:gd name="T28" fmla="*/ 0 w 117"/>
                  <a:gd name="T29" fmla="*/ 53 h 89"/>
                  <a:gd name="T30" fmla="*/ 29 w 117"/>
                  <a:gd name="T31" fmla="*/ 49 h 89"/>
                  <a:gd name="T32" fmla="*/ 45 w 117"/>
                  <a:gd name="T33" fmla="*/ 40 h 89"/>
                  <a:gd name="T34" fmla="*/ 41 w 117"/>
                  <a:gd name="T35" fmla="*/ 24 h 89"/>
                  <a:gd name="T36" fmla="*/ 23 w 117"/>
                  <a:gd name="T37" fmla="*/ 4 h 89"/>
                  <a:gd name="T38" fmla="*/ 26 w 117"/>
                  <a:gd name="T39" fmla="*/ 1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7" h="89">
                    <a:moveTo>
                      <a:pt x="26" y="1"/>
                    </a:moveTo>
                    <a:cubicBezTo>
                      <a:pt x="36" y="7"/>
                      <a:pt x="44" y="15"/>
                      <a:pt x="49" y="25"/>
                    </a:cubicBezTo>
                    <a:cubicBezTo>
                      <a:pt x="57" y="44"/>
                      <a:pt x="69" y="47"/>
                      <a:pt x="84" y="34"/>
                    </a:cubicBezTo>
                    <a:cubicBezTo>
                      <a:pt x="87" y="31"/>
                      <a:pt x="89" y="29"/>
                      <a:pt x="92" y="26"/>
                    </a:cubicBezTo>
                    <a:cubicBezTo>
                      <a:pt x="97" y="26"/>
                      <a:pt x="96" y="28"/>
                      <a:pt x="94" y="31"/>
                    </a:cubicBezTo>
                    <a:cubicBezTo>
                      <a:pt x="91" y="36"/>
                      <a:pt x="88" y="42"/>
                      <a:pt x="85" y="46"/>
                    </a:cubicBezTo>
                    <a:cubicBezTo>
                      <a:pt x="78" y="53"/>
                      <a:pt x="77" y="61"/>
                      <a:pt x="80" y="68"/>
                    </a:cubicBezTo>
                    <a:cubicBezTo>
                      <a:pt x="84" y="76"/>
                      <a:pt x="92" y="76"/>
                      <a:pt x="99" y="76"/>
                    </a:cubicBezTo>
                    <a:cubicBezTo>
                      <a:pt x="102" y="76"/>
                      <a:pt x="105" y="76"/>
                      <a:pt x="108" y="76"/>
                    </a:cubicBezTo>
                    <a:cubicBezTo>
                      <a:pt x="112" y="76"/>
                      <a:pt x="116" y="72"/>
                      <a:pt x="117" y="79"/>
                    </a:cubicBezTo>
                    <a:cubicBezTo>
                      <a:pt x="106" y="83"/>
                      <a:pt x="95" y="86"/>
                      <a:pt x="84" y="78"/>
                    </a:cubicBezTo>
                    <a:cubicBezTo>
                      <a:pt x="79" y="75"/>
                      <a:pt x="74" y="79"/>
                      <a:pt x="70" y="81"/>
                    </a:cubicBezTo>
                    <a:cubicBezTo>
                      <a:pt x="54" y="89"/>
                      <a:pt x="44" y="87"/>
                      <a:pt x="35" y="72"/>
                    </a:cubicBezTo>
                    <a:cubicBezTo>
                      <a:pt x="30" y="63"/>
                      <a:pt x="23" y="60"/>
                      <a:pt x="14" y="58"/>
                    </a:cubicBezTo>
                    <a:cubicBezTo>
                      <a:pt x="10" y="54"/>
                      <a:pt x="2" y="62"/>
                      <a:pt x="0" y="53"/>
                    </a:cubicBezTo>
                    <a:cubicBezTo>
                      <a:pt x="10" y="49"/>
                      <a:pt x="19" y="49"/>
                      <a:pt x="29" y="49"/>
                    </a:cubicBezTo>
                    <a:cubicBezTo>
                      <a:pt x="36" y="50"/>
                      <a:pt x="41" y="46"/>
                      <a:pt x="45" y="40"/>
                    </a:cubicBezTo>
                    <a:cubicBezTo>
                      <a:pt x="49" y="34"/>
                      <a:pt x="44" y="29"/>
                      <a:pt x="41" y="24"/>
                    </a:cubicBezTo>
                    <a:cubicBezTo>
                      <a:pt x="36" y="17"/>
                      <a:pt x="30" y="9"/>
                      <a:pt x="23" y="4"/>
                    </a:cubicBezTo>
                    <a:cubicBezTo>
                      <a:pt x="23" y="1"/>
                      <a:pt x="23" y="0"/>
                      <a:pt x="26" y="1"/>
                    </a:cubicBezTo>
                    <a:close/>
                  </a:path>
                </a:pathLst>
              </a:custGeom>
              <a:solidFill>
                <a:srgbClr val="244D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09" name="Freeform 914"/>
              <p:cNvSpPr>
                <a:spLocks/>
              </p:cNvSpPr>
              <p:nvPr userDrawn="1"/>
            </p:nvSpPr>
            <p:spPr bwMode="auto">
              <a:xfrm>
                <a:off x="4829" y="196"/>
                <a:ext cx="110" cy="110"/>
              </a:xfrm>
              <a:custGeom>
                <a:avLst/>
                <a:gdLst>
                  <a:gd name="T0" fmla="*/ 74 w 74"/>
                  <a:gd name="T1" fmla="*/ 33 h 75"/>
                  <a:gd name="T2" fmla="*/ 71 w 74"/>
                  <a:gd name="T3" fmla="*/ 44 h 75"/>
                  <a:gd name="T4" fmla="*/ 60 w 74"/>
                  <a:gd name="T5" fmla="*/ 67 h 75"/>
                  <a:gd name="T6" fmla="*/ 36 w 74"/>
                  <a:gd name="T7" fmla="*/ 62 h 75"/>
                  <a:gd name="T8" fmla="*/ 10 w 74"/>
                  <a:gd name="T9" fmla="*/ 66 h 75"/>
                  <a:gd name="T10" fmla="*/ 6 w 74"/>
                  <a:gd name="T11" fmla="*/ 75 h 75"/>
                  <a:gd name="T12" fmla="*/ 3 w 74"/>
                  <a:gd name="T13" fmla="*/ 68 h 75"/>
                  <a:gd name="T14" fmla="*/ 30 w 74"/>
                  <a:gd name="T15" fmla="*/ 38 h 75"/>
                  <a:gd name="T16" fmla="*/ 44 w 74"/>
                  <a:gd name="T17" fmla="*/ 29 h 75"/>
                  <a:gd name="T18" fmla="*/ 13 w 74"/>
                  <a:gd name="T19" fmla="*/ 24 h 75"/>
                  <a:gd name="T20" fmla="*/ 15 w 74"/>
                  <a:gd name="T21" fmla="*/ 12 h 75"/>
                  <a:gd name="T22" fmla="*/ 30 w 74"/>
                  <a:gd name="T23" fmla="*/ 12 h 75"/>
                  <a:gd name="T24" fmla="*/ 25 w 74"/>
                  <a:gd name="T25" fmla="*/ 20 h 75"/>
                  <a:gd name="T26" fmla="*/ 30 w 74"/>
                  <a:gd name="T27" fmla="*/ 11 h 75"/>
                  <a:gd name="T28" fmla="*/ 35 w 74"/>
                  <a:gd name="T29" fmla="*/ 2 h 75"/>
                  <a:gd name="T30" fmla="*/ 41 w 74"/>
                  <a:gd name="T31" fmla="*/ 6 h 75"/>
                  <a:gd name="T32" fmla="*/ 74 w 74"/>
                  <a:gd name="T33" fmla="*/ 33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4" h="75">
                    <a:moveTo>
                      <a:pt x="74" y="33"/>
                    </a:moveTo>
                    <a:cubicBezTo>
                      <a:pt x="69" y="36"/>
                      <a:pt x="70" y="39"/>
                      <a:pt x="71" y="44"/>
                    </a:cubicBezTo>
                    <a:cubicBezTo>
                      <a:pt x="74" y="55"/>
                      <a:pt x="69" y="63"/>
                      <a:pt x="60" y="67"/>
                    </a:cubicBezTo>
                    <a:cubicBezTo>
                      <a:pt x="50" y="72"/>
                      <a:pt x="42" y="69"/>
                      <a:pt x="36" y="62"/>
                    </a:cubicBezTo>
                    <a:cubicBezTo>
                      <a:pt x="21" y="47"/>
                      <a:pt x="20" y="47"/>
                      <a:pt x="10" y="66"/>
                    </a:cubicBezTo>
                    <a:cubicBezTo>
                      <a:pt x="9" y="68"/>
                      <a:pt x="8" y="72"/>
                      <a:pt x="6" y="75"/>
                    </a:cubicBezTo>
                    <a:cubicBezTo>
                      <a:pt x="0" y="75"/>
                      <a:pt x="2" y="72"/>
                      <a:pt x="3" y="68"/>
                    </a:cubicBezTo>
                    <a:cubicBezTo>
                      <a:pt x="6" y="53"/>
                      <a:pt x="12" y="40"/>
                      <a:pt x="30" y="38"/>
                    </a:cubicBezTo>
                    <a:cubicBezTo>
                      <a:pt x="36" y="38"/>
                      <a:pt x="38" y="34"/>
                      <a:pt x="44" y="29"/>
                    </a:cubicBezTo>
                    <a:cubicBezTo>
                      <a:pt x="32" y="27"/>
                      <a:pt x="19" y="41"/>
                      <a:pt x="13" y="24"/>
                    </a:cubicBezTo>
                    <a:cubicBezTo>
                      <a:pt x="11" y="20"/>
                      <a:pt x="11" y="15"/>
                      <a:pt x="15" y="12"/>
                    </a:cubicBezTo>
                    <a:cubicBezTo>
                      <a:pt x="20" y="7"/>
                      <a:pt x="25" y="6"/>
                      <a:pt x="30" y="12"/>
                    </a:cubicBezTo>
                    <a:cubicBezTo>
                      <a:pt x="29" y="14"/>
                      <a:pt x="25" y="15"/>
                      <a:pt x="25" y="20"/>
                    </a:cubicBezTo>
                    <a:cubicBezTo>
                      <a:pt x="29" y="18"/>
                      <a:pt x="28" y="13"/>
                      <a:pt x="30" y="11"/>
                    </a:cubicBezTo>
                    <a:cubicBezTo>
                      <a:pt x="36" y="10"/>
                      <a:pt x="31" y="4"/>
                      <a:pt x="35" y="2"/>
                    </a:cubicBezTo>
                    <a:cubicBezTo>
                      <a:pt x="39" y="0"/>
                      <a:pt x="40" y="3"/>
                      <a:pt x="41" y="6"/>
                    </a:cubicBezTo>
                    <a:cubicBezTo>
                      <a:pt x="45" y="30"/>
                      <a:pt x="48" y="32"/>
                      <a:pt x="74" y="33"/>
                    </a:cubicBezTo>
                    <a:close/>
                  </a:path>
                </a:pathLst>
              </a:custGeom>
              <a:solidFill>
                <a:srgbClr val="2754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10" name="Freeform 915"/>
              <p:cNvSpPr>
                <a:spLocks/>
              </p:cNvSpPr>
              <p:nvPr userDrawn="1"/>
            </p:nvSpPr>
            <p:spPr bwMode="auto">
              <a:xfrm>
                <a:off x="4601" y="209"/>
                <a:ext cx="90" cy="152"/>
              </a:xfrm>
              <a:custGeom>
                <a:avLst/>
                <a:gdLst>
                  <a:gd name="T0" fmla="*/ 57 w 61"/>
                  <a:gd name="T1" fmla="*/ 103 h 103"/>
                  <a:gd name="T2" fmla="*/ 34 w 61"/>
                  <a:gd name="T3" fmla="*/ 95 h 103"/>
                  <a:gd name="T4" fmla="*/ 9 w 61"/>
                  <a:gd name="T5" fmla="*/ 84 h 103"/>
                  <a:gd name="T6" fmla="*/ 7 w 61"/>
                  <a:gd name="T7" fmla="*/ 55 h 103"/>
                  <a:gd name="T8" fmla="*/ 20 w 61"/>
                  <a:gd name="T9" fmla="*/ 0 h 103"/>
                  <a:gd name="T10" fmla="*/ 51 w 61"/>
                  <a:gd name="T11" fmla="*/ 49 h 103"/>
                  <a:gd name="T12" fmla="*/ 58 w 61"/>
                  <a:gd name="T13" fmla="*/ 73 h 103"/>
                  <a:gd name="T14" fmla="*/ 61 w 61"/>
                  <a:gd name="T15" fmla="*/ 102 h 103"/>
                  <a:gd name="T16" fmla="*/ 57 w 61"/>
                  <a:gd name="T17" fmla="*/ 103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1" h="103">
                    <a:moveTo>
                      <a:pt x="57" y="103"/>
                    </a:moveTo>
                    <a:cubicBezTo>
                      <a:pt x="51" y="97"/>
                      <a:pt x="45" y="91"/>
                      <a:pt x="34" y="95"/>
                    </a:cubicBezTo>
                    <a:cubicBezTo>
                      <a:pt x="25" y="99"/>
                      <a:pt x="15" y="93"/>
                      <a:pt x="9" y="84"/>
                    </a:cubicBezTo>
                    <a:cubicBezTo>
                      <a:pt x="3" y="75"/>
                      <a:pt x="0" y="63"/>
                      <a:pt x="7" y="55"/>
                    </a:cubicBezTo>
                    <a:cubicBezTo>
                      <a:pt x="21" y="39"/>
                      <a:pt x="22" y="20"/>
                      <a:pt x="20" y="0"/>
                    </a:cubicBezTo>
                    <a:cubicBezTo>
                      <a:pt x="26" y="19"/>
                      <a:pt x="31" y="39"/>
                      <a:pt x="51" y="49"/>
                    </a:cubicBezTo>
                    <a:cubicBezTo>
                      <a:pt x="59" y="53"/>
                      <a:pt x="59" y="64"/>
                      <a:pt x="58" y="73"/>
                    </a:cubicBezTo>
                    <a:cubicBezTo>
                      <a:pt x="57" y="83"/>
                      <a:pt x="56" y="93"/>
                      <a:pt x="61" y="102"/>
                    </a:cubicBezTo>
                    <a:cubicBezTo>
                      <a:pt x="60" y="103"/>
                      <a:pt x="59" y="103"/>
                      <a:pt x="57" y="103"/>
                    </a:cubicBezTo>
                    <a:close/>
                  </a:path>
                </a:pathLst>
              </a:custGeom>
              <a:solidFill>
                <a:srgbClr val="1F4C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11" name="Freeform 916"/>
              <p:cNvSpPr>
                <a:spLocks/>
              </p:cNvSpPr>
              <p:nvPr userDrawn="1"/>
            </p:nvSpPr>
            <p:spPr bwMode="auto">
              <a:xfrm>
                <a:off x="3442" y="438"/>
                <a:ext cx="130" cy="147"/>
              </a:xfrm>
              <a:custGeom>
                <a:avLst/>
                <a:gdLst>
                  <a:gd name="T0" fmla="*/ 48 w 88"/>
                  <a:gd name="T1" fmla="*/ 1 h 100"/>
                  <a:gd name="T2" fmla="*/ 69 w 88"/>
                  <a:gd name="T3" fmla="*/ 38 h 100"/>
                  <a:gd name="T4" fmla="*/ 59 w 88"/>
                  <a:gd name="T5" fmla="*/ 49 h 100"/>
                  <a:gd name="T6" fmla="*/ 50 w 88"/>
                  <a:gd name="T7" fmla="*/ 56 h 100"/>
                  <a:gd name="T8" fmla="*/ 42 w 88"/>
                  <a:gd name="T9" fmla="*/ 74 h 100"/>
                  <a:gd name="T10" fmla="*/ 60 w 88"/>
                  <a:gd name="T11" fmla="*/ 82 h 100"/>
                  <a:gd name="T12" fmla="*/ 72 w 88"/>
                  <a:gd name="T13" fmla="*/ 64 h 100"/>
                  <a:gd name="T14" fmla="*/ 77 w 88"/>
                  <a:gd name="T15" fmla="*/ 49 h 100"/>
                  <a:gd name="T16" fmla="*/ 75 w 88"/>
                  <a:gd name="T17" fmla="*/ 86 h 100"/>
                  <a:gd name="T18" fmla="*/ 30 w 88"/>
                  <a:gd name="T19" fmla="*/ 74 h 100"/>
                  <a:gd name="T20" fmla="*/ 4 w 88"/>
                  <a:gd name="T21" fmla="*/ 65 h 100"/>
                  <a:gd name="T22" fmla="*/ 0 w 88"/>
                  <a:gd name="T23" fmla="*/ 62 h 100"/>
                  <a:gd name="T24" fmla="*/ 34 w 88"/>
                  <a:gd name="T25" fmla="*/ 41 h 100"/>
                  <a:gd name="T26" fmla="*/ 42 w 88"/>
                  <a:gd name="T27" fmla="*/ 17 h 100"/>
                  <a:gd name="T28" fmla="*/ 42 w 88"/>
                  <a:gd name="T29" fmla="*/ 7 h 100"/>
                  <a:gd name="T30" fmla="*/ 48 w 88"/>
                  <a:gd name="T31" fmla="*/ 1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8" h="100">
                    <a:moveTo>
                      <a:pt x="48" y="1"/>
                    </a:moveTo>
                    <a:cubicBezTo>
                      <a:pt x="53" y="15"/>
                      <a:pt x="55" y="30"/>
                      <a:pt x="69" y="38"/>
                    </a:cubicBezTo>
                    <a:cubicBezTo>
                      <a:pt x="69" y="44"/>
                      <a:pt x="63" y="46"/>
                      <a:pt x="59" y="49"/>
                    </a:cubicBezTo>
                    <a:cubicBezTo>
                      <a:pt x="57" y="51"/>
                      <a:pt x="52" y="52"/>
                      <a:pt x="50" y="56"/>
                    </a:cubicBezTo>
                    <a:cubicBezTo>
                      <a:pt x="46" y="61"/>
                      <a:pt x="39" y="67"/>
                      <a:pt x="42" y="74"/>
                    </a:cubicBezTo>
                    <a:cubicBezTo>
                      <a:pt x="45" y="80"/>
                      <a:pt x="54" y="83"/>
                      <a:pt x="60" y="82"/>
                    </a:cubicBezTo>
                    <a:cubicBezTo>
                      <a:pt x="68" y="80"/>
                      <a:pt x="72" y="72"/>
                      <a:pt x="72" y="64"/>
                    </a:cubicBezTo>
                    <a:cubicBezTo>
                      <a:pt x="73" y="58"/>
                      <a:pt x="69" y="51"/>
                      <a:pt x="77" y="49"/>
                    </a:cubicBezTo>
                    <a:cubicBezTo>
                      <a:pt x="88" y="63"/>
                      <a:pt x="88" y="66"/>
                      <a:pt x="75" y="86"/>
                    </a:cubicBezTo>
                    <a:cubicBezTo>
                      <a:pt x="52" y="100"/>
                      <a:pt x="41" y="96"/>
                      <a:pt x="30" y="74"/>
                    </a:cubicBezTo>
                    <a:cubicBezTo>
                      <a:pt x="25" y="64"/>
                      <a:pt x="13" y="67"/>
                      <a:pt x="4" y="65"/>
                    </a:cubicBezTo>
                    <a:cubicBezTo>
                      <a:pt x="1" y="66"/>
                      <a:pt x="0" y="64"/>
                      <a:pt x="0" y="62"/>
                    </a:cubicBezTo>
                    <a:cubicBezTo>
                      <a:pt x="11" y="55"/>
                      <a:pt x="24" y="52"/>
                      <a:pt x="34" y="41"/>
                    </a:cubicBezTo>
                    <a:cubicBezTo>
                      <a:pt x="41" y="34"/>
                      <a:pt x="46" y="27"/>
                      <a:pt x="42" y="17"/>
                    </a:cubicBezTo>
                    <a:cubicBezTo>
                      <a:pt x="41" y="14"/>
                      <a:pt x="41" y="10"/>
                      <a:pt x="42" y="7"/>
                    </a:cubicBezTo>
                    <a:cubicBezTo>
                      <a:pt x="43" y="4"/>
                      <a:pt x="44" y="0"/>
                      <a:pt x="48" y="1"/>
                    </a:cubicBezTo>
                    <a:close/>
                  </a:path>
                </a:pathLst>
              </a:custGeom>
              <a:solidFill>
                <a:srgbClr val="2753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12" name="Freeform 917"/>
              <p:cNvSpPr>
                <a:spLocks/>
              </p:cNvSpPr>
              <p:nvPr userDrawn="1"/>
            </p:nvSpPr>
            <p:spPr bwMode="auto">
              <a:xfrm>
                <a:off x="3968" y="299"/>
                <a:ext cx="82" cy="75"/>
              </a:xfrm>
              <a:custGeom>
                <a:avLst/>
                <a:gdLst>
                  <a:gd name="T0" fmla="*/ 55 w 56"/>
                  <a:gd name="T1" fmla="*/ 19 h 51"/>
                  <a:gd name="T2" fmla="*/ 30 w 56"/>
                  <a:gd name="T3" fmla="*/ 47 h 51"/>
                  <a:gd name="T4" fmla="*/ 21 w 56"/>
                  <a:gd name="T5" fmla="*/ 48 h 51"/>
                  <a:gd name="T6" fmla="*/ 4 w 56"/>
                  <a:gd name="T7" fmla="*/ 43 h 51"/>
                  <a:gd name="T8" fmla="*/ 13 w 56"/>
                  <a:gd name="T9" fmla="*/ 27 h 51"/>
                  <a:gd name="T10" fmla="*/ 34 w 56"/>
                  <a:gd name="T11" fmla="*/ 11 h 51"/>
                  <a:gd name="T12" fmla="*/ 48 w 56"/>
                  <a:gd name="T13" fmla="*/ 3 h 51"/>
                  <a:gd name="T14" fmla="*/ 55 w 56"/>
                  <a:gd name="T15" fmla="*/ 19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6" h="51">
                    <a:moveTo>
                      <a:pt x="55" y="19"/>
                    </a:moveTo>
                    <a:cubicBezTo>
                      <a:pt x="55" y="39"/>
                      <a:pt x="48" y="46"/>
                      <a:pt x="30" y="47"/>
                    </a:cubicBezTo>
                    <a:cubicBezTo>
                      <a:pt x="27" y="47"/>
                      <a:pt x="24" y="47"/>
                      <a:pt x="21" y="48"/>
                    </a:cubicBezTo>
                    <a:cubicBezTo>
                      <a:pt x="14" y="51"/>
                      <a:pt x="7" y="51"/>
                      <a:pt x="4" y="43"/>
                    </a:cubicBezTo>
                    <a:cubicBezTo>
                      <a:pt x="0" y="34"/>
                      <a:pt x="8" y="30"/>
                      <a:pt x="13" y="27"/>
                    </a:cubicBezTo>
                    <a:cubicBezTo>
                      <a:pt x="21" y="22"/>
                      <a:pt x="29" y="20"/>
                      <a:pt x="34" y="11"/>
                    </a:cubicBezTo>
                    <a:cubicBezTo>
                      <a:pt x="36" y="6"/>
                      <a:pt x="41" y="0"/>
                      <a:pt x="48" y="3"/>
                    </a:cubicBezTo>
                    <a:cubicBezTo>
                      <a:pt x="55" y="6"/>
                      <a:pt x="56" y="12"/>
                      <a:pt x="55" y="19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13" name="Freeform 918"/>
              <p:cNvSpPr>
                <a:spLocks/>
              </p:cNvSpPr>
              <p:nvPr userDrawn="1"/>
            </p:nvSpPr>
            <p:spPr bwMode="auto">
              <a:xfrm>
                <a:off x="4136" y="374"/>
                <a:ext cx="96" cy="71"/>
              </a:xfrm>
              <a:custGeom>
                <a:avLst/>
                <a:gdLst>
                  <a:gd name="T0" fmla="*/ 61 w 65"/>
                  <a:gd name="T1" fmla="*/ 0 h 48"/>
                  <a:gd name="T2" fmla="*/ 62 w 65"/>
                  <a:gd name="T3" fmla="*/ 39 h 48"/>
                  <a:gd name="T4" fmla="*/ 54 w 65"/>
                  <a:gd name="T5" fmla="*/ 47 h 48"/>
                  <a:gd name="T6" fmla="*/ 40 w 65"/>
                  <a:gd name="T7" fmla="*/ 38 h 48"/>
                  <a:gd name="T8" fmla="*/ 17 w 65"/>
                  <a:gd name="T9" fmla="*/ 26 h 48"/>
                  <a:gd name="T10" fmla="*/ 1 w 65"/>
                  <a:gd name="T11" fmla="*/ 13 h 48"/>
                  <a:gd name="T12" fmla="*/ 15 w 65"/>
                  <a:gd name="T13" fmla="*/ 5 h 48"/>
                  <a:gd name="T14" fmla="*/ 22 w 65"/>
                  <a:gd name="T15" fmla="*/ 5 h 48"/>
                  <a:gd name="T16" fmla="*/ 61 w 65"/>
                  <a:gd name="T17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5" h="48">
                    <a:moveTo>
                      <a:pt x="61" y="0"/>
                    </a:moveTo>
                    <a:cubicBezTo>
                      <a:pt x="56" y="14"/>
                      <a:pt x="49" y="26"/>
                      <a:pt x="62" y="39"/>
                    </a:cubicBezTo>
                    <a:cubicBezTo>
                      <a:pt x="65" y="42"/>
                      <a:pt x="61" y="48"/>
                      <a:pt x="54" y="47"/>
                    </a:cubicBezTo>
                    <a:cubicBezTo>
                      <a:pt x="47" y="47"/>
                      <a:pt x="43" y="43"/>
                      <a:pt x="40" y="38"/>
                    </a:cubicBezTo>
                    <a:cubicBezTo>
                      <a:pt x="35" y="28"/>
                      <a:pt x="30" y="22"/>
                      <a:pt x="17" y="26"/>
                    </a:cubicBezTo>
                    <a:cubicBezTo>
                      <a:pt x="8" y="30"/>
                      <a:pt x="2" y="20"/>
                      <a:pt x="1" y="13"/>
                    </a:cubicBezTo>
                    <a:cubicBezTo>
                      <a:pt x="0" y="4"/>
                      <a:pt x="9" y="5"/>
                      <a:pt x="15" y="5"/>
                    </a:cubicBezTo>
                    <a:cubicBezTo>
                      <a:pt x="17" y="5"/>
                      <a:pt x="20" y="5"/>
                      <a:pt x="22" y="5"/>
                    </a:cubicBezTo>
                    <a:cubicBezTo>
                      <a:pt x="35" y="10"/>
                      <a:pt x="49" y="11"/>
                      <a:pt x="61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14" name="Freeform 919"/>
              <p:cNvSpPr>
                <a:spLocks/>
              </p:cNvSpPr>
              <p:nvPr userDrawn="1"/>
            </p:nvSpPr>
            <p:spPr bwMode="auto">
              <a:xfrm>
                <a:off x="3344" y="199"/>
                <a:ext cx="126" cy="81"/>
              </a:xfrm>
              <a:custGeom>
                <a:avLst/>
                <a:gdLst>
                  <a:gd name="T0" fmla="*/ 29 w 86"/>
                  <a:gd name="T1" fmla="*/ 55 h 55"/>
                  <a:gd name="T2" fmla="*/ 23 w 86"/>
                  <a:gd name="T3" fmla="*/ 55 h 55"/>
                  <a:gd name="T4" fmla="*/ 3 w 86"/>
                  <a:gd name="T5" fmla="*/ 43 h 55"/>
                  <a:gd name="T6" fmla="*/ 7 w 86"/>
                  <a:gd name="T7" fmla="*/ 16 h 55"/>
                  <a:gd name="T8" fmla="*/ 6 w 86"/>
                  <a:gd name="T9" fmla="*/ 0 h 55"/>
                  <a:gd name="T10" fmla="*/ 29 w 86"/>
                  <a:gd name="T11" fmla="*/ 7 h 55"/>
                  <a:gd name="T12" fmla="*/ 38 w 86"/>
                  <a:gd name="T13" fmla="*/ 9 h 55"/>
                  <a:gd name="T14" fmla="*/ 82 w 86"/>
                  <a:gd name="T15" fmla="*/ 6 h 55"/>
                  <a:gd name="T16" fmla="*/ 86 w 86"/>
                  <a:gd name="T17" fmla="*/ 10 h 55"/>
                  <a:gd name="T18" fmla="*/ 66 w 86"/>
                  <a:gd name="T19" fmla="*/ 24 h 55"/>
                  <a:gd name="T20" fmla="*/ 50 w 86"/>
                  <a:gd name="T21" fmla="*/ 40 h 55"/>
                  <a:gd name="T22" fmla="*/ 29 w 86"/>
                  <a:gd name="T23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6" h="55">
                    <a:moveTo>
                      <a:pt x="29" y="55"/>
                    </a:moveTo>
                    <a:cubicBezTo>
                      <a:pt x="27" y="55"/>
                      <a:pt x="25" y="55"/>
                      <a:pt x="23" y="55"/>
                    </a:cubicBezTo>
                    <a:cubicBezTo>
                      <a:pt x="16" y="52"/>
                      <a:pt x="10" y="47"/>
                      <a:pt x="3" y="43"/>
                    </a:cubicBezTo>
                    <a:cubicBezTo>
                      <a:pt x="2" y="33"/>
                      <a:pt x="0" y="24"/>
                      <a:pt x="7" y="16"/>
                    </a:cubicBezTo>
                    <a:cubicBezTo>
                      <a:pt x="11" y="10"/>
                      <a:pt x="5" y="6"/>
                      <a:pt x="6" y="0"/>
                    </a:cubicBezTo>
                    <a:cubicBezTo>
                      <a:pt x="13" y="6"/>
                      <a:pt x="20" y="8"/>
                      <a:pt x="29" y="7"/>
                    </a:cubicBezTo>
                    <a:cubicBezTo>
                      <a:pt x="32" y="6"/>
                      <a:pt x="37" y="7"/>
                      <a:pt x="38" y="9"/>
                    </a:cubicBezTo>
                    <a:cubicBezTo>
                      <a:pt x="54" y="27"/>
                      <a:pt x="68" y="13"/>
                      <a:pt x="82" y="6"/>
                    </a:cubicBezTo>
                    <a:cubicBezTo>
                      <a:pt x="84" y="7"/>
                      <a:pt x="86" y="8"/>
                      <a:pt x="86" y="10"/>
                    </a:cubicBezTo>
                    <a:cubicBezTo>
                      <a:pt x="81" y="17"/>
                      <a:pt x="74" y="23"/>
                      <a:pt x="66" y="24"/>
                    </a:cubicBezTo>
                    <a:cubicBezTo>
                      <a:pt x="55" y="24"/>
                      <a:pt x="51" y="30"/>
                      <a:pt x="50" y="40"/>
                    </a:cubicBezTo>
                    <a:cubicBezTo>
                      <a:pt x="50" y="55"/>
                      <a:pt x="37" y="51"/>
                      <a:pt x="29" y="55"/>
                    </a:cubicBezTo>
                    <a:close/>
                  </a:path>
                </a:pathLst>
              </a:custGeom>
              <a:solidFill>
                <a:srgbClr val="2354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15" name="Freeform 920"/>
              <p:cNvSpPr>
                <a:spLocks/>
              </p:cNvSpPr>
              <p:nvPr userDrawn="1"/>
            </p:nvSpPr>
            <p:spPr bwMode="auto">
              <a:xfrm>
                <a:off x="3493" y="494"/>
                <a:ext cx="67" cy="87"/>
              </a:xfrm>
              <a:custGeom>
                <a:avLst/>
                <a:gdLst>
                  <a:gd name="T0" fmla="*/ 43 w 46"/>
                  <a:gd name="T1" fmla="*/ 11 h 59"/>
                  <a:gd name="T2" fmla="*/ 35 w 46"/>
                  <a:gd name="T3" fmla="*/ 44 h 59"/>
                  <a:gd name="T4" fmla="*/ 6 w 46"/>
                  <a:gd name="T5" fmla="*/ 42 h 59"/>
                  <a:gd name="T6" fmla="*/ 6 w 46"/>
                  <a:gd name="T7" fmla="*/ 25 h 59"/>
                  <a:gd name="T8" fmla="*/ 35 w 46"/>
                  <a:gd name="T9" fmla="*/ 0 h 59"/>
                  <a:gd name="T10" fmla="*/ 46 w 46"/>
                  <a:gd name="T11" fmla="*/ 8 h 59"/>
                  <a:gd name="T12" fmla="*/ 43 w 46"/>
                  <a:gd name="T13" fmla="*/ 11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59">
                    <a:moveTo>
                      <a:pt x="43" y="11"/>
                    </a:moveTo>
                    <a:cubicBezTo>
                      <a:pt x="38" y="21"/>
                      <a:pt x="44" y="33"/>
                      <a:pt x="35" y="44"/>
                    </a:cubicBezTo>
                    <a:cubicBezTo>
                      <a:pt x="23" y="59"/>
                      <a:pt x="16" y="43"/>
                      <a:pt x="6" y="42"/>
                    </a:cubicBezTo>
                    <a:cubicBezTo>
                      <a:pt x="0" y="41"/>
                      <a:pt x="3" y="32"/>
                      <a:pt x="6" y="25"/>
                    </a:cubicBezTo>
                    <a:cubicBezTo>
                      <a:pt x="11" y="11"/>
                      <a:pt x="25" y="8"/>
                      <a:pt x="35" y="0"/>
                    </a:cubicBezTo>
                    <a:cubicBezTo>
                      <a:pt x="40" y="0"/>
                      <a:pt x="44" y="3"/>
                      <a:pt x="46" y="8"/>
                    </a:cubicBezTo>
                    <a:cubicBezTo>
                      <a:pt x="46" y="10"/>
                      <a:pt x="45" y="11"/>
                      <a:pt x="43" y="11"/>
                    </a:cubicBezTo>
                    <a:close/>
                  </a:path>
                </a:pathLst>
              </a:custGeom>
              <a:solidFill>
                <a:srgbClr val="458E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16" name="Freeform 921"/>
              <p:cNvSpPr>
                <a:spLocks/>
              </p:cNvSpPr>
              <p:nvPr userDrawn="1"/>
            </p:nvSpPr>
            <p:spPr bwMode="auto">
              <a:xfrm>
                <a:off x="4176" y="466"/>
                <a:ext cx="115" cy="102"/>
              </a:xfrm>
              <a:custGeom>
                <a:avLst/>
                <a:gdLst>
                  <a:gd name="T0" fmla="*/ 56 w 78"/>
                  <a:gd name="T1" fmla="*/ 1 h 69"/>
                  <a:gd name="T2" fmla="*/ 57 w 78"/>
                  <a:gd name="T3" fmla="*/ 7 h 69"/>
                  <a:gd name="T4" fmla="*/ 78 w 78"/>
                  <a:gd name="T5" fmla="*/ 26 h 69"/>
                  <a:gd name="T6" fmla="*/ 54 w 78"/>
                  <a:gd name="T7" fmla="*/ 69 h 69"/>
                  <a:gd name="T8" fmla="*/ 35 w 78"/>
                  <a:gd name="T9" fmla="*/ 61 h 69"/>
                  <a:gd name="T10" fmla="*/ 0 w 78"/>
                  <a:gd name="T11" fmla="*/ 52 h 69"/>
                  <a:gd name="T12" fmla="*/ 31 w 78"/>
                  <a:gd name="T13" fmla="*/ 53 h 69"/>
                  <a:gd name="T14" fmla="*/ 17 w 78"/>
                  <a:gd name="T15" fmla="*/ 13 h 69"/>
                  <a:gd name="T16" fmla="*/ 27 w 78"/>
                  <a:gd name="T17" fmla="*/ 19 h 69"/>
                  <a:gd name="T18" fmla="*/ 52 w 78"/>
                  <a:gd name="T19" fmla="*/ 11 h 69"/>
                  <a:gd name="T20" fmla="*/ 54 w 78"/>
                  <a:gd name="T21" fmla="*/ 1 h 69"/>
                  <a:gd name="T22" fmla="*/ 56 w 78"/>
                  <a:gd name="T23" fmla="*/ 1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8" h="69">
                    <a:moveTo>
                      <a:pt x="56" y="1"/>
                    </a:moveTo>
                    <a:cubicBezTo>
                      <a:pt x="57" y="3"/>
                      <a:pt x="57" y="5"/>
                      <a:pt x="57" y="7"/>
                    </a:cubicBezTo>
                    <a:cubicBezTo>
                      <a:pt x="56" y="28"/>
                      <a:pt x="58" y="29"/>
                      <a:pt x="78" y="26"/>
                    </a:cubicBezTo>
                    <a:cubicBezTo>
                      <a:pt x="70" y="40"/>
                      <a:pt x="70" y="60"/>
                      <a:pt x="54" y="69"/>
                    </a:cubicBezTo>
                    <a:cubicBezTo>
                      <a:pt x="51" y="63"/>
                      <a:pt x="44" y="56"/>
                      <a:pt x="35" y="61"/>
                    </a:cubicBezTo>
                    <a:cubicBezTo>
                      <a:pt x="21" y="68"/>
                      <a:pt x="11" y="61"/>
                      <a:pt x="0" y="52"/>
                    </a:cubicBezTo>
                    <a:cubicBezTo>
                      <a:pt x="11" y="55"/>
                      <a:pt x="22" y="68"/>
                      <a:pt x="31" y="53"/>
                    </a:cubicBezTo>
                    <a:cubicBezTo>
                      <a:pt x="42" y="36"/>
                      <a:pt x="23" y="27"/>
                      <a:pt x="17" y="13"/>
                    </a:cubicBezTo>
                    <a:cubicBezTo>
                      <a:pt x="22" y="13"/>
                      <a:pt x="24" y="17"/>
                      <a:pt x="27" y="19"/>
                    </a:cubicBezTo>
                    <a:cubicBezTo>
                      <a:pt x="40" y="32"/>
                      <a:pt x="47" y="29"/>
                      <a:pt x="52" y="11"/>
                    </a:cubicBezTo>
                    <a:cubicBezTo>
                      <a:pt x="53" y="8"/>
                      <a:pt x="53" y="4"/>
                      <a:pt x="54" y="1"/>
                    </a:cubicBezTo>
                    <a:cubicBezTo>
                      <a:pt x="55" y="0"/>
                      <a:pt x="55" y="0"/>
                      <a:pt x="56" y="1"/>
                    </a:cubicBezTo>
                    <a:close/>
                  </a:path>
                </a:pathLst>
              </a:custGeom>
              <a:solidFill>
                <a:srgbClr val="2650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17" name="Freeform 922"/>
              <p:cNvSpPr>
                <a:spLocks/>
              </p:cNvSpPr>
              <p:nvPr userDrawn="1"/>
            </p:nvSpPr>
            <p:spPr bwMode="auto">
              <a:xfrm>
                <a:off x="3473" y="70"/>
                <a:ext cx="149" cy="81"/>
              </a:xfrm>
              <a:custGeom>
                <a:avLst/>
                <a:gdLst>
                  <a:gd name="T0" fmla="*/ 38 w 101"/>
                  <a:gd name="T1" fmla="*/ 0 h 55"/>
                  <a:gd name="T2" fmla="*/ 47 w 101"/>
                  <a:gd name="T3" fmla="*/ 3 h 55"/>
                  <a:gd name="T4" fmla="*/ 47 w 101"/>
                  <a:gd name="T5" fmla="*/ 11 h 55"/>
                  <a:gd name="T6" fmla="*/ 50 w 101"/>
                  <a:gd name="T7" fmla="*/ 27 h 55"/>
                  <a:gd name="T8" fmla="*/ 82 w 101"/>
                  <a:gd name="T9" fmla="*/ 10 h 55"/>
                  <a:gd name="T10" fmla="*/ 83 w 101"/>
                  <a:gd name="T11" fmla="*/ 3 h 55"/>
                  <a:gd name="T12" fmla="*/ 86 w 101"/>
                  <a:gd name="T13" fmla="*/ 3 h 55"/>
                  <a:gd name="T14" fmla="*/ 101 w 101"/>
                  <a:gd name="T15" fmla="*/ 5 h 55"/>
                  <a:gd name="T16" fmla="*/ 86 w 101"/>
                  <a:gd name="T17" fmla="*/ 32 h 55"/>
                  <a:gd name="T18" fmla="*/ 65 w 101"/>
                  <a:gd name="T19" fmla="*/ 44 h 55"/>
                  <a:gd name="T20" fmla="*/ 36 w 101"/>
                  <a:gd name="T21" fmla="*/ 54 h 55"/>
                  <a:gd name="T22" fmla="*/ 32 w 101"/>
                  <a:gd name="T23" fmla="*/ 51 h 55"/>
                  <a:gd name="T24" fmla="*/ 37 w 101"/>
                  <a:gd name="T25" fmla="*/ 37 h 55"/>
                  <a:gd name="T26" fmla="*/ 17 w 101"/>
                  <a:gd name="T27" fmla="*/ 10 h 55"/>
                  <a:gd name="T28" fmla="*/ 0 w 101"/>
                  <a:gd name="T29" fmla="*/ 9 h 55"/>
                  <a:gd name="T30" fmla="*/ 38 w 101"/>
                  <a:gd name="T31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1" h="55">
                    <a:moveTo>
                      <a:pt x="38" y="0"/>
                    </a:moveTo>
                    <a:cubicBezTo>
                      <a:pt x="41" y="1"/>
                      <a:pt x="44" y="2"/>
                      <a:pt x="47" y="3"/>
                    </a:cubicBezTo>
                    <a:cubicBezTo>
                      <a:pt x="49" y="6"/>
                      <a:pt x="48" y="8"/>
                      <a:pt x="47" y="11"/>
                    </a:cubicBezTo>
                    <a:cubicBezTo>
                      <a:pt x="45" y="17"/>
                      <a:pt x="43" y="23"/>
                      <a:pt x="50" y="27"/>
                    </a:cubicBezTo>
                    <a:cubicBezTo>
                      <a:pt x="69" y="37"/>
                      <a:pt x="79" y="32"/>
                      <a:pt x="82" y="10"/>
                    </a:cubicBezTo>
                    <a:cubicBezTo>
                      <a:pt x="82" y="8"/>
                      <a:pt x="82" y="5"/>
                      <a:pt x="83" y="3"/>
                    </a:cubicBezTo>
                    <a:cubicBezTo>
                      <a:pt x="84" y="3"/>
                      <a:pt x="85" y="3"/>
                      <a:pt x="86" y="3"/>
                    </a:cubicBezTo>
                    <a:cubicBezTo>
                      <a:pt x="91" y="4"/>
                      <a:pt x="96" y="2"/>
                      <a:pt x="101" y="5"/>
                    </a:cubicBezTo>
                    <a:cubicBezTo>
                      <a:pt x="96" y="14"/>
                      <a:pt x="91" y="23"/>
                      <a:pt x="86" y="32"/>
                    </a:cubicBezTo>
                    <a:cubicBezTo>
                      <a:pt x="81" y="40"/>
                      <a:pt x="73" y="45"/>
                      <a:pt x="65" y="44"/>
                    </a:cubicBezTo>
                    <a:cubicBezTo>
                      <a:pt x="53" y="42"/>
                      <a:pt x="44" y="48"/>
                      <a:pt x="36" y="54"/>
                    </a:cubicBezTo>
                    <a:cubicBezTo>
                      <a:pt x="33" y="55"/>
                      <a:pt x="32" y="54"/>
                      <a:pt x="32" y="51"/>
                    </a:cubicBezTo>
                    <a:cubicBezTo>
                      <a:pt x="34" y="46"/>
                      <a:pt x="36" y="42"/>
                      <a:pt x="37" y="37"/>
                    </a:cubicBezTo>
                    <a:cubicBezTo>
                      <a:pt x="42" y="19"/>
                      <a:pt x="34" y="10"/>
                      <a:pt x="17" y="10"/>
                    </a:cubicBezTo>
                    <a:cubicBezTo>
                      <a:pt x="11" y="10"/>
                      <a:pt x="5" y="9"/>
                      <a:pt x="0" y="9"/>
                    </a:cubicBezTo>
                    <a:cubicBezTo>
                      <a:pt x="12" y="3"/>
                      <a:pt x="25" y="3"/>
                      <a:pt x="38" y="0"/>
                    </a:cubicBezTo>
                    <a:close/>
                  </a:path>
                </a:pathLst>
              </a:custGeom>
              <a:solidFill>
                <a:srgbClr val="1E465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18" name="Freeform 923"/>
              <p:cNvSpPr>
                <a:spLocks/>
              </p:cNvSpPr>
              <p:nvPr userDrawn="1"/>
            </p:nvSpPr>
            <p:spPr bwMode="auto">
              <a:xfrm>
                <a:off x="4003" y="340"/>
                <a:ext cx="121" cy="105"/>
              </a:xfrm>
              <a:custGeom>
                <a:avLst/>
                <a:gdLst>
                  <a:gd name="T0" fmla="*/ 38 w 82"/>
                  <a:gd name="T1" fmla="*/ 71 h 71"/>
                  <a:gd name="T2" fmla="*/ 34 w 82"/>
                  <a:gd name="T3" fmla="*/ 67 h 71"/>
                  <a:gd name="T4" fmla="*/ 44 w 82"/>
                  <a:gd name="T5" fmla="*/ 52 h 71"/>
                  <a:gd name="T6" fmla="*/ 24 w 82"/>
                  <a:gd name="T7" fmla="*/ 38 h 71"/>
                  <a:gd name="T8" fmla="*/ 0 w 82"/>
                  <a:gd name="T9" fmla="*/ 35 h 71"/>
                  <a:gd name="T10" fmla="*/ 21 w 82"/>
                  <a:gd name="T11" fmla="*/ 33 h 71"/>
                  <a:gd name="T12" fmla="*/ 34 w 82"/>
                  <a:gd name="T13" fmla="*/ 20 h 71"/>
                  <a:gd name="T14" fmla="*/ 59 w 82"/>
                  <a:gd name="T15" fmla="*/ 11 h 71"/>
                  <a:gd name="T16" fmla="*/ 78 w 82"/>
                  <a:gd name="T17" fmla="*/ 20 h 71"/>
                  <a:gd name="T18" fmla="*/ 54 w 82"/>
                  <a:gd name="T19" fmla="*/ 41 h 71"/>
                  <a:gd name="T20" fmla="*/ 59 w 82"/>
                  <a:gd name="T21" fmla="*/ 55 h 71"/>
                  <a:gd name="T22" fmla="*/ 81 w 82"/>
                  <a:gd name="T23" fmla="*/ 62 h 71"/>
                  <a:gd name="T24" fmla="*/ 75 w 82"/>
                  <a:gd name="T25" fmla="*/ 65 h 71"/>
                  <a:gd name="T26" fmla="*/ 67 w 82"/>
                  <a:gd name="T27" fmla="*/ 63 h 71"/>
                  <a:gd name="T28" fmla="*/ 38 w 82"/>
                  <a:gd name="T29" fmla="*/ 71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2" h="71">
                    <a:moveTo>
                      <a:pt x="38" y="71"/>
                    </a:moveTo>
                    <a:cubicBezTo>
                      <a:pt x="36" y="69"/>
                      <a:pt x="35" y="68"/>
                      <a:pt x="34" y="67"/>
                    </a:cubicBezTo>
                    <a:cubicBezTo>
                      <a:pt x="35" y="60"/>
                      <a:pt x="45" y="60"/>
                      <a:pt x="44" y="52"/>
                    </a:cubicBezTo>
                    <a:cubicBezTo>
                      <a:pt x="43" y="37"/>
                      <a:pt x="38" y="33"/>
                      <a:pt x="24" y="38"/>
                    </a:cubicBezTo>
                    <a:cubicBezTo>
                      <a:pt x="16" y="40"/>
                      <a:pt x="15" y="40"/>
                      <a:pt x="0" y="35"/>
                    </a:cubicBezTo>
                    <a:cubicBezTo>
                      <a:pt x="7" y="35"/>
                      <a:pt x="14" y="34"/>
                      <a:pt x="21" y="33"/>
                    </a:cubicBezTo>
                    <a:cubicBezTo>
                      <a:pt x="28" y="32"/>
                      <a:pt x="33" y="30"/>
                      <a:pt x="34" y="20"/>
                    </a:cubicBezTo>
                    <a:cubicBezTo>
                      <a:pt x="36" y="4"/>
                      <a:pt x="49" y="0"/>
                      <a:pt x="59" y="11"/>
                    </a:cubicBezTo>
                    <a:cubicBezTo>
                      <a:pt x="65" y="18"/>
                      <a:pt x="70" y="20"/>
                      <a:pt x="78" y="20"/>
                    </a:cubicBezTo>
                    <a:cubicBezTo>
                      <a:pt x="65" y="21"/>
                      <a:pt x="62" y="34"/>
                      <a:pt x="54" y="41"/>
                    </a:cubicBezTo>
                    <a:cubicBezTo>
                      <a:pt x="50" y="45"/>
                      <a:pt x="52" y="53"/>
                      <a:pt x="59" y="55"/>
                    </a:cubicBezTo>
                    <a:cubicBezTo>
                      <a:pt x="67" y="57"/>
                      <a:pt x="74" y="59"/>
                      <a:pt x="81" y="62"/>
                    </a:cubicBezTo>
                    <a:cubicBezTo>
                      <a:pt x="82" y="67"/>
                      <a:pt x="79" y="66"/>
                      <a:pt x="75" y="65"/>
                    </a:cubicBezTo>
                    <a:cubicBezTo>
                      <a:pt x="72" y="64"/>
                      <a:pt x="69" y="64"/>
                      <a:pt x="67" y="63"/>
                    </a:cubicBezTo>
                    <a:cubicBezTo>
                      <a:pt x="55" y="56"/>
                      <a:pt x="45" y="59"/>
                      <a:pt x="38" y="71"/>
                    </a:cubicBezTo>
                    <a:close/>
                  </a:path>
                </a:pathLst>
              </a:custGeom>
              <a:solidFill>
                <a:srgbClr val="2F5F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19" name="Freeform 924"/>
              <p:cNvSpPr>
                <a:spLocks/>
              </p:cNvSpPr>
              <p:nvPr userDrawn="1"/>
            </p:nvSpPr>
            <p:spPr bwMode="auto">
              <a:xfrm>
                <a:off x="3710" y="191"/>
                <a:ext cx="81" cy="124"/>
              </a:xfrm>
              <a:custGeom>
                <a:avLst/>
                <a:gdLst>
                  <a:gd name="T0" fmla="*/ 3 w 55"/>
                  <a:gd name="T1" fmla="*/ 81 h 84"/>
                  <a:gd name="T2" fmla="*/ 16 w 55"/>
                  <a:gd name="T3" fmla="*/ 66 h 84"/>
                  <a:gd name="T4" fmla="*/ 18 w 55"/>
                  <a:gd name="T5" fmla="*/ 51 h 84"/>
                  <a:gd name="T6" fmla="*/ 9 w 55"/>
                  <a:gd name="T7" fmla="*/ 3 h 84"/>
                  <a:gd name="T8" fmla="*/ 15 w 55"/>
                  <a:gd name="T9" fmla="*/ 6 h 84"/>
                  <a:gd name="T10" fmla="*/ 15 w 55"/>
                  <a:gd name="T11" fmla="*/ 33 h 84"/>
                  <a:gd name="T12" fmla="*/ 39 w 55"/>
                  <a:gd name="T13" fmla="*/ 31 h 84"/>
                  <a:gd name="T14" fmla="*/ 54 w 55"/>
                  <a:gd name="T15" fmla="*/ 29 h 84"/>
                  <a:gd name="T16" fmla="*/ 43 w 55"/>
                  <a:gd name="T17" fmla="*/ 42 h 84"/>
                  <a:gd name="T18" fmla="*/ 32 w 55"/>
                  <a:gd name="T19" fmla="*/ 52 h 84"/>
                  <a:gd name="T20" fmla="*/ 41 w 55"/>
                  <a:gd name="T21" fmla="*/ 58 h 84"/>
                  <a:gd name="T22" fmla="*/ 51 w 55"/>
                  <a:gd name="T23" fmla="*/ 66 h 84"/>
                  <a:gd name="T24" fmla="*/ 38 w 55"/>
                  <a:gd name="T25" fmla="*/ 71 h 84"/>
                  <a:gd name="T26" fmla="*/ 6 w 55"/>
                  <a:gd name="T27" fmla="*/ 83 h 84"/>
                  <a:gd name="T28" fmla="*/ 2 w 55"/>
                  <a:gd name="T29" fmla="*/ 83 h 84"/>
                  <a:gd name="T30" fmla="*/ 3 w 55"/>
                  <a:gd name="T31" fmla="*/ 81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5" h="84">
                    <a:moveTo>
                      <a:pt x="3" y="81"/>
                    </a:moveTo>
                    <a:cubicBezTo>
                      <a:pt x="3" y="72"/>
                      <a:pt x="11" y="70"/>
                      <a:pt x="16" y="66"/>
                    </a:cubicBezTo>
                    <a:cubicBezTo>
                      <a:pt x="23" y="61"/>
                      <a:pt x="23" y="54"/>
                      <a:pt x="18" y="51"/>
                    </a:cubicBezTo>
                    <a:cubicBezTo>
                      <a:pt x="0" y="37"/>
                      <a:pt x="5" y="20"/>
                      <a:pt x="9" y="3"/>
                    </a:cubicBezTo>
                    <a:cubicBezTo>
                      <a:pt x="13" y="0"/>
                      <a:pt x="15" y="1"/>
                      <a:pt x="15" y="6"/>
                    </a:cubicBezTo>
                    <a:cubicBezTo>
                      <a:pt x="17" y="15"/>
                      <a:pt x="7" y="24"/>
                      <a:pt x="15" y="33"/>
                    </a:cubicBezTo>
                    <a:cubicBezTo>
                      <a:pt x="23" y="41"/>
                      <a:pt x="31" y="30"/>
                      <a:pt x="39" y="31"/>
                    </a:cubicBezTo>
                    <a:cubicBezTo>
                      <a:pt x="44" y="31"/>
                      <a:pt x="49" y="30"/>
                      <a:pt x="54" y="29"/>
                    </a:cubicBezTo>
                    <a:cubicBezTo>
                      <a:pt x="55" y="38"/>
                      <a:pt x="50" y="41"/>
                      <a:pt x="43" y="42"/>
                    </a:cubicBezTo>
                    <a:cubicBezTo>
                      <a:pt x="37" y="43"/>
                      <a:pt x="31" y="45"/>
                      <a:pt x="32" y="52"/>
                    </a:cubicBezTo>
                    <a:cubicBezTo>
                      <a:pt x="32" y="58"/>
                      <a:pt x="37" y="58"/>
                      <a:pt x="41" y="58"/>
                    </a:cubicBezTo>
                    <a:cubicBezTo>
                      <a:pt x="46" y="59"/>
                      <a:pt x="50" y="61"/>
                      <a:pt x="51" y="66"/>
                    </a:cubicBezTo>
                    <a:cubicBezTo>
                      <a:pt x="48" y="70"/>
                      <a:pt x="42" y="73"/>
                      <a:pt x="38" y="71"/>
                    </a:cubicBezTo>
                    <a:cubicBezTo>
                      <a:pt x="22" y="63"/>
                      <a:pt x="14" y="74"/>
                      <a:pt x="6" y="83"/>
                    </a:cubicBezTo>
                    <a:cubicBezTo>
                      <a:pt x="4" y="84"/>
                      <a:pt x="3" y="84"/>
                      <a:pt x="2" y="83"/>
                    </a:cubicBezTo>
                    <a:cubicBezTo>
                      <a:pt x="2" y="82"/>
                      <a:pt x="2" y="81"/>
                      <a:pt x="3" y="81"/>
                    </a:cubicBezTo>
                    <a:close/>
                  </a:path>
                </a:pathLst>
              </a:custGeom>
              <a:solidFill>
                <a:srgbClr val="294B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20" name="Freeform 925"/>
              <p:cNvSpPr>
                <a:spLocks/>
              </p:cNvSpPr>
              <p:nvPr userDrawn="1"/>
            </p:nvSpPr>
            <p:spPr bwMode="auto">
              <a:xfrm>
                <a:off x="2778" y="337"/>
                <a:ext cx="139" cy="90"/>
              </a:xfrm>
              <a:custGeom>
                <a:avLst/>
                <a:gdLst>
                  <a:gd name="T0" fmla="*/ 90 w 94"/>
                  <a:gd name="T1" fmla="*/ 57 h 61"/>
                  <a:gd name="T2" fmla="*/ 54 w 94"/>
                  <a:gd name="T3" fmla="*/ 56 h 61"/>
                  <a:gd name="T4" fmla="*/ 29 w 94"/>
                  <a:gd name="T5" fmla="*/ 40 h 61"/>
                  <a:gd name="T6" fmla="*/ 0 w 94"/>
                  <a:gd name="T7" fmla="*/ 2 h 61"/>
                  <a:gd name="T8" fmla="*/ 13 w 94"/>
                  <a:gd name="T9" fmla="*/ 4 h 61"/>
                  <a:gd name="T10" fmla="*/ 54 w 94"/>
                  <a:gd name="T11" fmla="*/ 20 h 61"/>
                  <a:gd name="T12" fmla="*/ 67 w 94"/>
                  <a:gd name="T13" fmla="*/ 37 h 61"/>
                  <a:gd name="T14" fmla="*/ 75 w 94"/>
                  <a:gd name="T15" fmla="*/ 46 h 61"/>
                  <a:gd name="T16" fmla="*/ 93 w 94"/>
                  <a:gd name="T17" fmla="*/ 54 h 61"/>
                  <a:gd name="T18" fmla="*/ 90 w 94"/>
                  <a:gd name="T19" fmla="*/ 57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4" h="61">
                    <a:moveTo>
                      <a:pt x="90" y="57"/>
                    </a:moveTo>
                    <a:cubicBezTo>
                      <a:pt x="78" y="51"/>
                      <a:pt x="67" y="49"/>
                      <a:pt x="54" y="56"/>
                    </a:cubicBezTo>
                    <a:cubicBezTo>
                      <a:pt x="42" y="61"/>
                      <a:pt x="29" y="53"/>
                      <a:pt x="29" y="40"/>
                    </a:cubicBezTo>
                    <a:cubicBezTo>
                      <a:pt x="29" y="19"/>
                      <a:pt x="17" y="9"/>
                      <a:pt x="0" y="2"/>
                    </a:cubicBezTo>
                    <a:cubicBezTo>
                      <a:pt x="5" y="0"/>
                      <a:pt x="10" y="2"/>
                      <a:pt x="13" y="4"/>
                    </a:cubicBezTo>
                    <a:cubicBezTo>
                      <a:pt x="26" y="12"/>
                      <a:pt x="36" y="25"/>
                      <a:pt x="54" y="20"/>
                    </a:cubicBezTo>
                    <a:cubicBezTo>
                      <a:pt x="61" y="18"/>
                      <a:pt x="69" y="28"/>
                      <a:pt x="67" y="37"/>
                    </a:cubicBezTo>
                    <a:cubicBezTo>
                      <a:pt x="65" y="47"/>
                      <a:pt x="69" y="47"/>
                      <a:pt x="75" y="46"/>
                    </a:cubicBezTo>
                    <a:cubicBezTo>
                      <a:pt x="83" y="44"/>
                      <a:pt x="89" y="47"/>
                      <a:pt x="93" y="54"/>
                    </a:cubicBezTo>
                    <a:cubicBezTo>
                      <a:pt x="94" y="57"/>
                      <a:pt x="93" y="58"/>
                      <a:pt x="90" y="57"/>
                    </a:cubicBezTo>
                    <a:close/>
                  </a:path>
                </a:pathLst>
              </a:custGeom>
              <a:solidFill>
                <a:srgbClr val="3156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21" name="Freeform 926"/>
              <p:cNvSpPr>
                <a:spLocks/>
              </p:cNvSpPr>
              <p:nvPr userDrawn="1"/>
            </p:nvSpPr>
            <p:spPr bwMode="auto">
              <a:xfrm>
                <a:off x="2536" y="277"/>
                <a:ext cx="107" cy="77"/>
              </a:xfrm>
              <a:custGeom>
                <a:avLst/>
                <a:gdLst>
                  <a:gd name="T0" fmla="*/ 44 w 72"/>
                  <a:gd name="T1" fmla="*/ 14 h 52"/>
                  <a:gd name="T2" fmla="*/ 62 w 72"/>
                  <a:gd name="T3" fmla="*/ 17 h 52"/>
                  <a:gd name="T4" fmla="*/ 72 w 72"/>
                  <a:gd name="T5" fmla="*/ 18 h 52"/>
                  <a:gd name="T6" fmla="*/ 70 w 72"/>
                  <a:gd name="T7" fmla="*/ 22 h 52"/>
                  <a:gd name="T8" fmla="*/ 21 w 72"/>
                  <a:gd name="T9" fmla="*/ 27 h 52"/>
                  <a:gd name="T10" fmla="*/ 34 w 72"/>
                  <a:gd name="T11" fmla="*/ 43 h 52"/>
                  <a:gd name="T12" fmla="*/ 17 w 72"/>
                  <a:gd name="T13" fmla="*/ 50 h 52"/>
                  <a:gd name="T14" fmla="*/ 13 w 72"/>
                  <a:gd name="T15" fmla="*/ 52 h 52"/>
                  <a:gd name="T16" fmla="*/ 3 w 72"/>
                  <a:gd name="T17" fmla="*/ 32 h 52"/>
                  <a:gd name="T18" fmla="*/ 10 w 72"/>
                  <a:gd name="T19" fmla="*/ 14 h 52"/>
                  <a:gd name="T20" fmla="*/ 24 w 72"/>
                  <a:gd name="T21" fmla="*/ 2 h 52"/>
                  <a:gd name="T22" fmla="*/ 44 w 72"/>
                  <a:gd name="T23" fmla="*/ 14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2" h="52">
                    <a:moveTo>
                      <a:pt x="44" y="14"/>
                    </a:moveTo>
                    <a:cubicBezTo>
                      <a:pt x="50" y="18"/>
                      <a:pt x="56" y="17"/>
                      <a:pt x="62" y="17"/>
                    </a:cubicBezTo>
                    <a:cubicBezTo>
                      <a:pt x="66" y="15"/>
                      <a:pt x="69" y="14"/>
                      <a:pt x="72" y="18"/>
                    </a:cubicBezTo>
                    <a:cubicBezTo>
                      <a:pt x="72" y="20"/>
                      <a:pt x="71" y="21"/>
                      <a:pt x="70" y="22"/>
                    </a:cubicBezTo>
                    <a:cubicBezTo>
                      <a:pt x="55" y="30"/>
                      <a:pt x="39" y="25"/>
                      <a:pt x="21" y="27"/>
                    </a:cubicBezTo>
                    <a:cubicBezTo>
                      <a:pt x="29" y="31"/>
                      <a:pt x="37" y="34"/>
                      <a:pt x="34" y="43"/>
                    </a:cubicBezTo>
                    <a:cubicBezTo>
                      <a:pt x="31" y="52"/>
                      <a:pt x="24" y="51"/>
                      <a:pt x="17" y="50"/>
                    </a:cubicBezTo>
                    <a:cubicBezTo>
                      <a:pt x="16" y="50"/>
                      <a:pt x="14" y="51"/>
                      <a:pt x="13" y="52"/>
                    </a:cubicBezTo>
                    <a:cubicBezTo>
                      <a:pt x="4" y="48"/>
                      <a:pt x="0" y="42"/>
                      <a:pt x="3" y="32"/>
                    </a:cubicBezTo>
                    <a:cubicBezTo>
                      <a:pt x="7" y="27"/>
                      <a:pt x="9" y="21"/>
                      <a:pt x="10" y="14"/>
                    </a:cubicBezTo>
                    <a:cubicBezTo>
                      <a:pt x="10" y="6"/>
                      <a:pt x="14" y="0"/>
                      <a:pt x="24" y="2"/>
                    </a:cubicBezTo>
                    <a:cubicBezTo>
                      <a:pt x="25" y="15"/>
                      <a:pt x="36" y="13"/>
                      <a:pt x="44" y="14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22" name="Freeform 927"/>
              <p:cNvSpPr>
                <a:spLocks/>
              </p:cNvSpPr>
              <p:nvPr userDrawn="1"/>
            </p:nvSpPr>
            <p:spPr bwMode="auto">
              <a:xfrm>
                <a:off x="4325" y="634"/>
                <a:ext cx="91" cy="77"/>
              </a:xfrm>
              <a:custGeom>
                <a:avLst/>
                <a:gdLst>
                  <a:gd name="T0" fmla="*/ 58 w 62"/>
                  <a:gd name="T1" fmla="*/ 7 h 52"/>
                  <a:gd name="T2" fmla="*/ 45 w 62"/>
                  <a:gd name="T3" fmla="*/ 12 h 52"/>
                  <a:gd name="T4" fmla="*/ 44 w 62"/>
                  <a:gd name="T5" fmla="*/ 33 h 52"/>
                  <a:gd name="T6" fmla="*/ 62 w 62"/>
                  <a:gd name="T7" fmla="*/ 50 h 52"/>
                  <a:gd name="T8" fmla="*/ 26 w 62"/>
                  <a:gd name="T9" fmla="*/ 49 h 52"/>
                  <a:gd name="T10" fmla="*/ 6 w 62"/>
                  <a:gd name="T11" fmla="*/ 43 h 52"/>
                  <a:gd name="T12" fmla="*/ 26 w 62"/>
                  <a:gd name="T13" fmla="*/ 13 h 52"/>
                  <a:gd name="T14" fmla="*/ 50 w 62"/>
                  <a:gd name="T15" fmla="*/ 4 h 52"/>
                  <a:gd name="T16" fmla="*/ 58 w 62"/>
                  <a:gd name="T17" fmla="*/ 7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2" h="52">
                    <a:moveTo>
                      <a:pt x="58" y="7"/>
                    </a:moveTo>
                    <a:cubicBezTo>
                      <a:pt x="54" y="8"/>
                      <a:pt x="49" y="10"/>
                      <a:pt x="45" y="12"/>
                    </a:cubicBezTo>
                    <a:cubicBezTo>
                      <a:pt x="36" y="17"/>
                      <a:pt x="35" y="26"/>
                      <a:pt x="44" y="33"/>
                    </a:cubicBezTo>
                    <a:cubicBezTo>
                      <a:pt x="50" y="37"/>
                      <a:pt x="57" y="41"/>
                      <a:pt x="62" y="50"/>
                    </a:cubicBezTo>
                    <a:cubicBezTo>
                      <a:pt x="49" y="45"/>
                      <a:pt x="38" y="41"/>
                      <a:pt x="26" y="49"/>
                    </a:cubicBezTo>
                    <a:cubicBezTo>
                      <a:pt x="20" y="52"/>
                      <a:pt x="12" y="49"/>
                      <a:pt x="6" y="43"/>
                    </a:cubicBezTo>
                    <a:cubicBezTo>
                      <a:pt x="0" y="23"/>
                      <a:pt x="5" y="13"/>
                      <a:pt x="26" y="13"/>
                    </a:cubicBezTo>
                    <a:cubicBezTo>
                      <a:pt x="36" y="14"/>
                      <a:pt x="41" y="5"/>
                      <a:pt x="50" y="4"/>
                    </a:cubicBezTo>
                    <a:cubicBezTo>
                      <a:pt x="53" y="3"/>
                      <a:pt x="57" y="0"/>
                      <a:pt x="58" y="7"/>
                    </a:cubicBezTo>
                    <a:close/>
                  </a:path>
                </a:pathLst>
              </a:custGeom>
              <a:solidFill>
                <a:srgbClr val="274F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23" name="Freeform 928"/>
              <p:cNvSpPr>
                <a:spLocks/>
              </p:cNvSpPr>
              <p:nvPr userDrawn="1"/>
            </p:nvSpPr>
            <p:spPr bwMode="auto">
              <a:xfrm>
                <a:off x="3386" y="258"/>
                <a:ext cx="139" cy="87"/>
              </a:xfrm>
              <a:custGeom>
                <a:avLst/>
                <a:gdLst>
                  <a:gd name="T0" fmla="*/ 0 w 94"/>
                  <a:gd name="T1" fmla="*/ 15 h 59"/>
                  <a:gd name="T2" fmla="*/ 21 w 94"/>
                  <a:gd name="T3" fmla="*/ 0 h 59"/>
                  <a:gd name="T4" fmla="*/ 54 w 94"/>
                  <a:gd name="T5" fmla="*/ 26 h 59"/>
                  <a:gd name="T6" fmla="*/ 92 w 94"/>
                  <a:gd name="T7" fmla="*/ 54 h 59"/>
                  <a:gd name="T8" fmla="*/ 87 w 94"/>
                  <a:gd name="T9" fmla="*/ 59 h 59"/>
                  <a:gd name="T10" fmla="*/ 75 w 94"/>
                  <a:gd name="T11" fmla="*/ 49 h 59"/>
                  <a:gd name="T12" fmla="*/ 34 w 94"/>
                  <a:gd name="T13" fmla="*/ 36 h 59"/>
                  <a:gd name="T14" fmla="*/ 20 w 94"/>
                  <a:gd name="T15" fmla="*/ 49 h 59"/>
                  <a:gd name="T16" fmla="*/ 15 w 94"/>
                  <a:gd name="T17" fmla="*/ 41 h 59"/>
                  <a:gd name="T18" fmla="*/ 20 w 94"/>
                  <a:gd name="T19" fmla="*/ 22 h 59"/>
                  <a:gd name="T20" fmla="*/ 0 w 94"/>
                  <a:gd name="T21" fmla="*/ 1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4" h="59">
                    <a:moveTo>
                      <a:pt x="0" y="15"/>
                    </a:moveTo>
                    <a:cubicBezTo>
                      <a:pt x="7" y="9"/>
                      <a:pt x="18" y="10"/>
                      <a:pt x="21" y="0"/>
                    </a:cubicBezTo>
                    <a:cubicBezTo>
                      <a:pt x="28" y="15"/>
                      <a:pt x="33" y="28"/>
                      <a:pt x="54" y="26"/>
                    </a:cubicBezTo>
                    <a:cubicBezTo>
                      <a:pt x="71" y="25"/>
                      <a:pt x="85" y="36"/>
                      <a:pt x="92" y="54"/>
                    </a:cubicBezTo>
                    <a:cubicBezTo>
                      <a:pt x="94" y="59"/>
                      <a:pt x="90" y="58"/>
                      <a:pt x="87" y="59"/>
                    </a:cubicBezTo>
                    <a:cubicBezTo>
                      <a:pt x="81" y="57"/>
                      <a:pt x="78" y="53"/>
                      <a:pt x="75" y="49"/>
                    </a:cubicBezTo>
                    <a:cubicBezTo>
                      <a:pt x="64" y="36"/>
                      <a:pt x="48" y="36"/>
                      <a:pt x="34" y="36"/>
                    </a:cubicBezTo>
                    <a:cubicBezTo>
                      <a:pt x="26" y="36"/>
                      <a:pt x="26" y="46"/>
                      <a:pt x="20" y="49"/>
                    </a:cubicBezTo>
                    <a:cubicBezTo>
                      <a:pt x="16" y="48"/>
                      <a:pt x="13" y="46"/>
                      <a:pt x="15" y="41"/>
                    </a:cubicBezTo>
                    <a:cubicBezTo>
                      <a:pt x="18" y="35"/>
                      <a:pt x="24" y="30"/>
                      <a:pt x="20" y="22"/>
                    </a:cubicBezTo>
                    <a:cubicBezTo>
                      <a:pt x="15" y="15"/>
                      <a:pt x="8" y="15"/>
                      <a:pt x="0" y="15"/>
                    </a:cubicBezTo>
                    <a:close/>
                  </a:path>
                </a:pathLst>
              </a:custGeom>
              <a:solidFill>
                <a:srgbClr val="233F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24" name="Freeform 929"/>
              <p:cNvSpPr>
                <a:spLocks/>
              </p:cNvSpPr>
              <p:nvPr userDrawn="1"/>
            </p:nvSpPr>
            <p:spPr bwMode="auto">
              <a:xfrm>
                <a:off x="4090" y="523"/>
                <a:ext cx="77" cy="86"/>
              </a:xfrm>
              <a:custGeom>
                <a:avLst/>
                <a:gdLst>
                  <a:gd name="T0" fmla="*/ 4 w 52"/>
                  <a:gd name="T1" fmla="*/ 1 h 58"/>
                  <a:gd name="T2" fmla="*/ 52 w 52"/>
                  <a:gd name="T3" fmla="*/ 13 h 58"/>
                  <a:gd name="T4" fmla="*/ 43 w 52"/>
                  <a:gd name="T5" fmla="*/ 38 h 58"/>
                  <a:gd name="T6" fmla="*/ 20 w 52"/>
                  <a:gd name="T7" fmla="*/ 56 h 58"/>
                  <a:gd name="T8" fmla="*/ 4 w 52"/>
                  <a:gd name="T9" fmla="*/ 54 h 58"/>
                  <a:gd name="T10" fmla="*/ 2 w 52"/>
                  <a:gd name="T11" fmla="*/ 4 h 58"/>
                  <a:gd name="T12" fmla="*/ 4 w 52"/>
                  <a:gd name="T13" fmla="*/ 1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" h="58">
                    <a:moveTo>
                      <a:pt x="4" y="1"/>
                    </a:moveTo>
                    <a:cubicBezTo>
                      <a:pt x="17" y="26"/>
                      <a:pt x="31" y="21"/>
                      <a:pt x="52" y="13"/>
                    </a:cubicBezTo>
                    <a:cubicBezTo>
                      <a:pt x="46" y="21"/>
                      <a:pt x="41" y="27"/>
                      <a:pt x="43" y="38"/>
                    </a:cubicBezTo>
                    <a:cubicBezTo>
                      <a:pt x="45" y="50"/>
                      <a:pt x="34" y="58"/>
                      <a:pt x="20" y="56"/>
                    </a:cubicBezTo>
                    <a:cubicBezTo>
                      <a:pt x="15" y="55"/>
                      <a:pt x="9" y="53"/>
                      <a:pt x="4" y="54"/>
                    </a:cubicBezTo>
                    <a:cubicBezTo>
                      <a:pt x="2" y="37"/>
                      <a:pt x="13" y="20"/>
                      <a:pt x="2" y="4"/>
                    </a:cubicBezTo>
                    <a:cubicBezTo>
                      <a:pt x="0" y="1"/>
                      <a:pt x="2" y="0"/>
                      <a:pt x="4" y="1"/>
                    </a:cubicBezTo>
                    <a:close/>
                  </a:path>
                </a:pathLst>
              </a:custGeom>
              <a:solidFill>
                <a:srgbClr val="2450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25" name="Freeform 930"/>
              <p:cNvSpPr>
                <a:spLocks/>
              </p:cNvSpPr>
              <p:nvPr userDrawn="1"/>
            </p:nvSpPr>
            <p:spPr bwMode="auto">
              <a:xfrm>
                <a:off x="3435" y="616"/>
                <a:ext cx="86" cy="62"/>
              </a:xfrm>
              <a:custGeom>
                <a:avLst/>
                <a:gdLst>
                  <a:gd name="T0" fmla="*/ 8 w 58"/>
                  <a:gd name="T1" fmla="*/ 3 h 42"/>
                  <a:gd name="T2" fmla="*/ 52 w 58"/>
                  <a:gd name="T3" fmla="*/ 24 h 42"/>
                  <a:gd name="T4" fmla="*/ 53 w 58"/>
                  <a:gd name="T5" fmla="*/ 36 h 42"/>
                  <a:gd name="T6" fmla="*/ 39 w 58"/>
                  <a:gd name="T7" fmla="*/ 36 h 42"/>
                  <a:gd name="T8" fmla="*/ 6 w 58"/>
                  <a:gd name="T9" fmla="*/ 13 h 42"/>
                  <a:gd name="T10" fmla="*/ 0 w 58"/>
                  <a:gd name="T11" fmla="*/ 6 h 42"/>
                  <a:gd name="T12" fmla="*/ 8 w 58"/>
                  <a:gd name="T13" fmla="*/ 3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8" h="42">
                    <a:moveTo>
                      <a:pt x="8" y="3"/>
                    </a:moveTo>
                    <a:cubicBezTo>
                      <a:pt x="27" y="1"/>
                      <a:pt x="41" y="9"/>
                      <a:pt x="52" y="24"/>
                    </a:cubicBezTo>
                    <a:cubicBezTo>
                      <a:pt x="56" y="28"/>
                      <a:pt x="58" y="33"/>
                      <a:pt x="53" y="36"/>
                    </a:cubicBezTo>
                    <a:cubicBezTo>
                      <a:pt x="49" y="39"/>
                      <a:pt x="44" y="42"/>
                      <a:pt x="39" y="36"/>
                    </a:cubicBezTo>
                    <a:cubicBezTo>
                      <a:pt x="30" y="25"/>
                      <a:pt x="20" y="15"/>
                      <a:pt x="6" y="13"/>
                    </a:cubicBezTo>
                    <a:cubicBezTo>
                      <a:pt x="1" y="12"/>
                      <a:pt x="0" y="10"/>
                      <a:pt x="0" y="6"/>
                    </a:cubicBezTo>
                    <a:cubicBezTo>
                      <a:pt x="1" y="0"/>
                      <a:pt x="5" y="3"/>
                      <a:pt x="8" y="3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26" name="Freeform 931"/>
              <p:cNvSpPr>
                <a:spLocks/>
              </p:cNvSpPr>
              <p:nvPr userDrawn="1"/>
            </p:nvSpPr>
            <p:spPr bwMode="auto">
              <a:xfrm>
                <a:off x="3643" y="370"/>
                <a:ext cx="61" cy="100"/>
              </a:xfrm>
              <a:custGeom>
                <a:avLst/>
                <a:gdLst>
                  <a:gd name="T0" fmla="*/ 18 w 41"/>
                  <a:gd name="T1" fmla="*/ 23 h 68"/>
                  <a:gd name="T2" fmla="*/ 35 w 41"/>
                  <a:gd name="T3" fmla="*/ 0 h 68"/>
                  <a:gd name="T4" fmla="*/ 41 w 41"/>
                  <a:gd name="T5" fmla="*/ 42 h 68"/>
                  <a:gd name="T6" fmla="*/ 28 w 41"/>
                  <a:gd name="T7" fmla="*/ 57 h 68"/>
                  <a:gd name="T8" fmla="*/ 27 w 41"/>
                  <a:gd name="T9" fmla="*/ 51 h 68"/>
                  <a:gd name="T10" fmla="*/ 24 w 41"/>
                  <a:gd name="T11" fmla="*/ 42 h 68"/>
                  <a:gd name="T12" fmla="*/ 19 w 41"/>
                  <a:gd name="T13" fmla="*/ 44 h 68"/>
                  <a:gd name="T14" fmla="*/ 23 w 41"/>
                  <a:gd name="T15" fmla="*/ 53 h 68"/>
                  <a:gd name="T16" fmla="*/ 27 w 41"/>
                  <a:gd name="T17" fmla="*/ 56 h 68"/>
                  <a:gd name="T18" fmla="*/ 18 w 41"/>
                  <a:gd name="T19" fmla="*/ 68 h 68"/>
                  <a:gd name="T20" fmla="*/ 4 w 41"/>
                  <a:gd name="T21" fmla="*/ 60 h 68"/>
                  <a:gd name="T22" fmla="*/ 18 w 41"/>
                  <a:gd name="T23" fmla="*/ 23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1" h="68">
                    <a:moveTo>
                      <a:pt x="18" y="23"/>
                    </a:moveTo>
                    <a:cubicBezTo>
                      <a:pt x="24" y="15"/>
                      <a:pt x="29" y="7"/>
                      <a:pt x="35" y="0"/>
                    </a:cubicBezTo>
                    <a:cubicBezTo>
                      <a:pt x="32" y="15"/>
                      <a:pt x="37" y="28"/>
                      <a:pt x="41" y="42"/>
                    </a:cubicBezTo>
                    <a:cubicBezTo>
                      <a:pt x="39" y="49"/>
                      <a:pt x="41" y="59"/>
                      <a:pt x="28" y="57"/>
                    </a:cubicBezTo>
                    <a:cubicBezTo>
                      <a:pt x="26" y="55"/>
                      <a:pt x="27" y="53"/>
                      <a:pt x="27" y="51"/>
                    </a:cubicBezTo>
                    <a:cubicBezTo>
                      <a:pt x="28" y="47"/>
                      <a:pt x="28" y="44"/>
                      <a:pt x="24" y="42"/>
                    </a:cubicBezTo>
                    <a:cubicBezTo>
                      <a:pt x="22" y="42"/>
                      <a:pt x="20" y="43"/>
                      <a:pt x="19" y="44"/>
                    </a:cubicBezTo>
                    <a:cubicBezTo>
                      <a:pt x="17" y="49"/>
                      <a:pt x="20" y="52"/>
                      <a:pt x="23" y="53"/>
                    </a:cubicBezTo>
                    <a:cubicBezTo>
                      <a:pt x="25" y="54"/>
                      <a:pt x="26" y="55"/>
                      <a:pt x="27" y="56"/>
                    </a:cubicBezTo>
                    <a:cubicBezTo>
                      <a:pt x="30" y="64"/>
                      <a:pt x="22" y="64"/>
                      <a:pt x="18" y="68"/>
                    </a:cubicBezTo>
                    <a:cubicBezTo>
                      <a:pt x="13" y="67"/>
                      <a:pt x="8" y="64"/>
                      <a:pt x="4" y="60"/>
                    </a:cubicBezTo>
                    <a:cubicBezTo>
                      <a:pt x="0" y="44"/>
                      <a:pt x="7" y="33"/>
                      <a:pt x="18" y="23"/>
                    </a:cubicBezTo>
                    <a:close/>
                  </a:path>
                </a:pathLst>
              </a:custGeom>
              <a:solidFill>
                <a:srgbClr val="518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27" name="Freeform 932"/>
              <p:cNvSpPr>
                <a:spLocks/>
              </p:cNvSpPr>
              <p:nvPr userDrawn="1"/>
            </p:nvSpPr>
            <p:spPr bwMode="auto">
              <a:xfrm>
                <a:off x="4595" y="370"/>
                <a:ext cx="54" cy="78"/>
              </a:xfrm>
              <a:custGeom>
                <a:avLst/>
                <a:gdLst>
                  <a:gd name="T0" fmla="*/ 20 w 37"/>
                  <a:gd name="T1" fmla="*/ 0 h 53"/>
                  <a:gd name="T2" fmla="*/ 31 w 37"/>
                  <a:gd name="T3" fmla="*/ 15 h 53"/>
                  <a:gd name="T4" fmla="*/ 24 w 37"/>
                  <a:gd name="T5" fmla="*/ 50 h 53"/>
                  <a:gd name="T6" fmla="*/ 5 w 37"/>
                  <a:gd name="T7" fmla="*/ 46 h 53"/>
                  <a:gd name="T8" fmla="*/ 9 w 37"/>
                  <a:gd name="T9" fmla="*/ 36 h 53"/>
                  <a:gd name="T10" fmla="*/ 15 w 37"/>
                  <a:gd name="T11" fmla="*/ 19 h 53"/>
                  <a:gd name="T12" fmla="*/ 20 w 37"/>
                  <a:gd name="T1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" h="53">
                    <a:moveTo>
                      <a:pt x="20" y="0"/>
                    </a:moveTo>
                    <a:cubicBezTo>
                      <a:pt x="24" y="5"/>
                      <a:pt x="28" y="10"/>
                      <a:pt x="31" y="15"/>
                    </a:cubicBezTo>
                    <a:cubicBezTo>
                      <a:pt x="37" y="25"/>
                      <a:pt x="33" y="46"/>
                      <a:pt x="24" y="50"/>
                    </a:cubicBezTo>
                    <a:cubicBezTo>
                      <a:pt x="18" y="53"/>
                      <a:pt x="10" y="51"/>
                      <a:pt x="5" y="46"/>
                    </a:cubicBezTo>
                    <a:cubicBezTo>
                      <a:pt x="0" y="40"/>
                      <a:pt x="6" y="38"/>
                      <a:pt x="9" y="36"/>
                    </a:cubicBezTo>
                    <a:cubicBezTo>
                      <a:pt x="15" y="31"/>
                      <a:pt x="15" y="25"/>
                      <a:pt x="15" y="19"/>
                    </a:cubicBezTo>
                    <a:cubicBezTo>
                      <a:pt x="15" y="13"/>
                      <a:pt x="13" y="5"/>
                      <a:pt x="20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28" name="Freeform 933"/>
              <p:cNvSpPr>
                <a:spLocks/>
              </p:cNvSpPr>
              <p:nvPr userDrawn="1"/>
            </p:nvSpPr>
            <p:spPr bwMode="auto">
              <a:xfrm>
                <a:off x="3383" y="678"/>
                <a:ext cx="87" cy="68"/>
              </a:xfrm>
              <a:custGeom>
                <a:avLst/>
                <a:gdLst>
                  <a:gd name="T0" fmla="*/ 0 w 59"/>
                  <a:gd name="T1" fmla="*/ 0 h 46"/>
                  <a:gd name="T2" fmla="*/ 41 w 59"/>
                  <a:gd name="T3" fmla="*/ 14 h 46"/>
                  <a:gd name="T4" fmla="*/ 58 w 59"/>
                  <a:gd name="T5" fmla="*/ 25 h 46"/>
                  <a:gd name="T6" fmla="*/ 49 w 59"/>
                  <a:gd name="T7" fmla="*/ 42 h 46"/>
                  <a:gd name="T8" fmla="*/ 30 w 59"/>
                  <a:gd name="T9" fmla="*/ 37 h 46"/>
                  <a:gd name="T10" fmla="*/ 8 w 59"/>
                  <a:gd name="T11" fmla="*/ 15 h 46"/>
                  <a:gd name="T12" fmla="*/ 0 w 59"/>
                  <a:gd name="T13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9" h="46">
                    <a:moveTo>
                      <a:pt x="0" y="0"/>
                    </a:moveTo>
                    <a:cubicBezTo>
                      <a:pt x="12" y="13"/>
                      <a:pt x="24" y="20"/>
                      <a:pt x="41" y="14"/>
                    </a:cubicBezTo>
                    <a:cubicBezTo>
                      <a:pt x="48" y="11"/>
                      <a:pt x="56" y="17"/>
                      <a:pt x="58" y="25"/>
                    </a:cubicBezTo>
                    <a:cubicBezTo>
                      <a:pt x="59" y="32"/>
                      <a:pt x="55" y="39"/>
                      <a:pt x="49" y="42"/>
                    </a:cubicBezTo>
                    <a:cubicBezTo>
                      <a:pt x="41" y="46"/>
                      <a:pt x="32" y="44"/>
                      <a:pt x="30" y="37"/>
                    </a:cubicBezTo>
                    <a:cubicBezTo>
                      <a:pt x="27" y="24"/>
                      <a:pt x="18" y="19"/>
                      <a:pt x="8" y="15"/>
                    </a:cubicBezTo>
                    <a:cubicBezTo>
                      <a:pt x="4" y="13"/>
                      <a:pt x="0" y="9"/>
                      <a:pt x="0" y="0"/>
                    </a:cubicBezTo>
                    <a:close/>
                  </a:path>
                </a:pathLst>
              </a:custGeom>
              <a:solidFill>
                <a:srgbClr val="4574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29" name="Freeform 934"/>
              <p:cNvSpPr>
                <a:spLocks/>
              </p:cNvSpPr>
              <p:nvPr userDrawn="1"/>
            </p:nvSpPr>
            <p:spPr bwMode="auto">
              <a:xfrm>
                <a:off x="3122" y="622"/>
                <a:ext cx="105" cy="80"/>
              </a:xfrm>
              <a:custGeom>
                <a:avLst/>
                <a:gdLst>
                  <a:gd name="T0" fmla="*/ 71 w 71"/>
                  <a:gd name="T1" fmla="*/ 0 h 54"/>
                  <a:gd name="T2" fmla="*/ 37 w 71"/>
                  <a:gd name="T3" fmla="*/ 38 h 54"/>
                  <a:gd name="T4" fmla="*/ 15 w 71"/>
                  <a:gd name="T5" fmla="*/ 49 h 54"/>
                  <a:gd name="T6" fmla="*/ 4 w 71"/>
                  <a:gd name="T7" fmla="*/ 26 h 54"/>
                  <a:gd name="T8" fmla="*/ 26 w 71"/>
                  <a:gd name="T9" fmla="*/ 14 h 54"/>
                  <a:gd name="T10" fmla="*/ 44 w 71"/>
                  <a:gd name="T11" fmla="*/ 11 h 54"/>
                  <a:gd name="T12" fmla="*/ 71 w 71"/>
                  <a:gd name="T1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1" h="54">
                    <a:moveTo>
                      <a:pt x="71" y="0"/>
                    </a:moveTo>
                    <a:cubicBezTo>
                      <a:pt x="52" y="9"/>
                      <a:pt x="40" y="18"/>
                      <a:pt x="37" y="38"/>
                    </a:cubicBezTo>
                    <a:cubicBezTo>
                      <a:pt x="35" y="48"/>
                      <a:pt x="26" y="54"/>
                      <a:pt x="15" y="49"/>
                    </a:cubicBezTo>
                    <a:cubicBezTo>
                      <a:pt x="5" y="45"/>
                      <a:pt x="0" y="37"/>
                      <a:pt x="4" y="26"/>
                    </a:cubicBezTo>
                    <a:cubicBezTo>
                      <a:pt x="7" y="15"/>
                      <a:pt x="16" y="8"/>
                      <a:pt x="26" y="14"/>
                    </a:cubicBezTo>
                    <a:cubicBezTo>
                      <a:pt x="35" y="18"/>
                      <a:pt x="38" y="16"/>
                      <a:pt x="44" y="11"/>
                    </a:cubicBezTo>
                    <a:cubicBezTo>
                      <a:pt x="50" y="4"/>
                      <a:pt x="58" y="0"/>
                      <a:pt x="71" y="0"/>
                    </a:cubicBezTo>
                    <a:close/>
                  </a:path>
                </a:pathLst>
              </a:custGeom>
              <a:solidFill>
                <a:srgbClr val="2C57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30" name="Freeform 935"/>
              <p:cNvSpPr>
                <a:spLocks/>
              </p:cNvSpPr>
              <p:nvPr userDrawn="1"/>
            </p:nvSpPr>
            <p:spPr bwMode="auto">
              <a:xfrm>
                <a:off x="4466" y="430"/>
                <a:ext cx="80" cy="132"/>
              </a:xfrm>
              <a:custGeom>
                <a:avLst/>
                <a:gdLst>
                  <a:gd name="T0" fmla="*/ 46 w 54"/>
                  <a:gd name="T1" fmla="*/ 60 h 89"/>
                  <a:gd name="T2" fmla="*/ 25 w 54"/>
                  <a:gd name="T3" fmla="*/ 76 h 89"/>
                  <a:gd name="T4" fmla="*/ 16 w 54"/>
                  <a:gd name="T5" fmla="*/ 89 h 89"/>
                  <a:gd name="T6" fmla="*/ 20 w 54"/>
                  <a:gd name="T7" fmla="*/ 73 h 89"/>
                  <a:gd name="T8" fmla="*/ 0 w 54"/>
                  <a:gd name="T9" fmla="*/ 44 h 89"/>
                  <a:gd name="T10" fmla="*/ 23 w 54"/>
                  <a:gd name="T11" fmla="*/ 20 h 89"/>
                  <a:gd name="T12" fmla="*/ 49 w 54"/>
                  <a:gd name="T13" fmla="*/ 0 h 89"/>
                  <a:gd name="T14" fmla="*/ 54 w 54"/>
                  <a:gd name="T15" fmla="*/ 19 h 89"/>
                  <a:gd name="T16" fmla="*/ 38 w 54"/>
                  <a:gd name="T17" fmla="*/ 23 h 89"/>
                  <a:gd name="T18" fmla="*/ 34 w 54"/>
                  <a:gd name="T19" fmla="*/ 24 h 89"/>
                  <a:gd name="T20" fmla="*/ 34 w 54"/>
                  <a:gd name="T21" fmla="*/ 51 h 89"/>
                  <a:gd name="T22" fmla="*/ 46 w 54"/>
                  <a:gd name="T23" fmla="*/ 6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" h="89">
                    <a:moveTo>
                      <a:pt x="46" y="60"/>
                    </a:moveTo>
                    <a:cubicBezTo>
                      <a:pt x="35" y="61"/>
                      <a:pt x="30" y="69"/>
                      <a:pt x="25" y="76"/>
                    </a:cubicBezTo>
                    <a:cubicBezTo>
                      <a:pt x="22" y="80"/>
                      <a:pt x="21" y="86"/>
                      <a:pt x="16" y="89"/>
                    </a:cubicBezTo>
                    <a:cubicBezTo>
                      <a:pt x="13" y="83"/>
                      <a:pt x="18" y="78"/>
                      <a:pt x="20" y="73"/>
                    </a:cubicBezTo>
                    <a:cubicBezTo>
                      <a:pt x="27" y="52"/>
                      <a:pt x="26" y="49"/>
                      <a:pt x="0" y="44"/>
                    </a:cubicBezTo>
                    <a:cubicBezTo>
                      <a:pt x="17" y="42"/>
                      <a:pt x="15" y="27"/>
                      <a:pt x="23" y="20"/>
                    </a:cubicBezTo>
                    <a:cubicBezTo>
                      <a:pt x="31" y="12"/>
                      <a:pt x="47" y="18"/>
                      <a:pt x="49" y="0"/>
                    </a:cubicBezTo>
                    <a:cubicBezTo>
                      <a:pt x="53" y="8"/>
                      <a:pt x="49" y="15"/>
                      <a:pt x="54" y="19"/>
                    </a:cubicBezTo>
                    <a:cubicBezTo>
                      <a:pt x="51" y="28"/>
                      <a:pt x="43" y="21"/>
                      <a:pt x="38" y="23"/>
                    </a:cubicBezTo>
                    <a:cubicBezTo>
                      <a:pt x="37" y="24"/>
                      <a:pt x="35" y="24"/>
                      <a:pt x="34" y="24"/>
                    </a:cubicBezTo>
                    <a:cubicBezTo>
                      <a:pt x="23" y="33"/>
                      <a:pt x="23" y="42"/>
                      <a:pt x="34" y="51"/>
                    </a:cubicBezTo>
                    <a:cubicBezTo>
                      <a:pt x="38" y="54"/>
                      <a:pt x="45" y="53"/>
                      <a:pt x="46" y="60"/>
                    </a:cubicBezTo>
                    <a:close/>
                  </a:path>
                </a:pathLst>
              </a:custGeom>
              <a:solidFill>
                <a:srgbClr val="29485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31" name="Freeform 936"/>
              <p:cNvSpPr>
                <a:spLocks/>
              </p:cNvSpPr>
              <p:nvPr userDrawn="1"/>
            </p:nvSpPr>
            <p:spPr bwMode="auto">
              <a:xfrm>
                <a:off x="2745" y="171"/>
                <a:ext cx="184" cy="72"/>
              </a:xfrm>
              <a:custGeom>
                <a:avLst/>
                <a:gdLst>
                  <a:gd name="T0" fmla="*/ 18 w 125"/>
                  <a:gd name="T1" fmla="*/ 49 h 49"/>
                  <a:gd name="T2" fmla="*/ 0 w 125"/>
                  <a:gd name="T3" fmla="*/ 44 h 49"/>
                  <a:gd name="T4" fmla="*/ 10 w 125"/>
                  <a:gd name="T5" fmla="*/ 37 h 49"/>
                  <a:gd name="T6" fmla="*/ 113 w 125"/>
                  <a:gd name="T7" fmla="*/ 3 h 49"/>
                  <a:gd name="T8" fmla="*/ 122 w 125"/>
                  <a:gd name="T9" fmla="*/ 1 h 49"/>
                  <a:gd name="T10" fmla="*/ 125 w 125"/>
                  <a:gd name="T11" fmla="*/ 5 h 49"/>
                  <a:gd name="T12" fmla="*/ 82 w 125"/>
                  <a:gd name="T13" fmla="*/ 32 h 49"/>
                  <a:gd name="T14" fmla="*/ 18 w 125"/>
                  <a:gd name="T15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5" h="49">
                    <a:moveTo>
                      <a:pt x="18" y="49"/>
                    </a:moveTo>
                    <a:cubicBezTo>
                      <a:pt x="13" y="45"/>
                      <a:pt x="6" y="45"/>
                      <a:pt x="0" y="44"/>
                    </a:cubicBezTo>
                    <a:cubicBezTo>
                      <a:pt x="1" y="37"/>
                      <a:pt x="6" y="37"/>
                      <a:pt x="10" y="37"/>
                    </a:cubicBezTo>
                    <a:cubicBezTo>
                      <a:pt x="47" y="33"/>
                      <a:pt x="83" y="27"/>
                      <a:pt x="113" y="3"/>
                    </a:cubicBezTo>
                    <a:cubicBezTo>
                      <a:pt x="116" y="1"/>
                      <a:pt x="119" y="0"/>
                      <a:pt x="122" y="1"/>
                    </a:cubicBezTo>
                    <a:cubicBezTo>
                      <a:pt x="123" y="3"/>
                      <a:pt x="124" y="4"/>
                      <a:pt x="125" y="5"/>
                    </a:cubicBezTo>
                    <a:cubicBezTo>
                      <a:pt x="113" y="18"/>
                      <a:pt x="99" y="26"/>
                      <a:pt x="82" y="32"/>
                    </a:cubicBezTo>
                    <a:cubicBezTo>
                      <a:pt x="61" y="39"/>
                      <a:pt x="40" y="47"/>
                      <a:pt x="18" y="49"/>
                    </a:cubicBezTo>
                    <a:close/>
                  </a:path>
                </a:pathLst>
              </a:custGeom>
              <a:solidFill>
                <a:srgbClr val="5794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32" name="Freeform 937"/>
              <p:cNvSpPr>
                <a:spLocks/>
              </p:cNvSpPr>
              <p:nvPr userDrawn="1"/>
            </p:nvSpPr>
            <p:spPr bwMode="auto">
              <a:xfrm>
                <a:off x="3748" y="234"/>
                <a:ext cx="60" cy="58"/>
              </a:xfrm>
              <a:custGeom>
                <a:avLst/>
                <a:gdLst>
                  <a:gd name="T0" fmla="*/ 25 w 41"/>
                  <a:gd name="T1" fmla="*/ 37 h 39"/>
                  <a:gd name="T2" fmla="*/ 13 w 41"/>
                  <a:gd name="T3" fmla="*/ 33 h 39"/>
                  <a:gd name="T4" fmla="*/ 1 w 41"/>
                  <a:gd name="T5" fmla="*/ 23 h 39"/>
                  <a:gd name="T6" fmla="*/ 15 w 41"/>
                  <a:gd name="T7" fmla="*/ 10 h 39"/>
                  <a:gd name="T8" fmla="*/ 28 w 41"/>
                  <a:gd name="T9" fmla="*/ 0 h 39"/>
                  <a:gd name="T10" fmla="*/ 41 w 41"/>
                  <a:gd name="T11" fmla="*/ 39 h 39"/>
                  <a:gd name="T12" fmla="*/ 25 w 41"/>
                  <a:gd name="T13" fmla="*/ 37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1" h="39">
                    <a:moveTo>
                      <a:pt x="25" y="37"/>
                    </a:moveTo>
                    <a:cubicBezTo>
                      <a:pt x="21" y="36"/>
                      <a:pt x="18" y="32"/>
                      <a:pt x="13" y="33"/>
                    </a:cubicBezTo>
                    <a:cubicBezTo>
                      <a:pt x="7" y="33"/>
                      <a:pt x="0" y="32"/>
                      <a:pt x="1" y="23"/>
                    </a:cubicBezTo>
                    <a:cubicBezTo>
                      <a:pt x="1" y="14"/>
                      <a:pt x="6" y="9"/>
                      <a:pt x="15" y="10"/>
                    </a:cubicBezTo>
                    <a:cubicBezTo>
                      <a:pt x="22" y="10"/>
                      <a:pt x="27" y="8"/>
                      <a:pt x="28" y="0"/>
                    </a:cubicBezTo>
                    <a:cubicBezTo>
                      <a:pt x="36" y="11"/>
                      <a:pt x="30" y="27"/>
                      <a:pt x="41" y="39"/>
                    </a:cubicBezTo>
                    <a:cubicBezTo>
                      <a:pt x="35" y="38"/>
                      <a:pt x="30" y="38"/>
                      <a:pt x="25" y="37"/>
                    </a:cubicBezTo>
                    <a:close/>
                  </a:path>
                </a:pathLst>
              </a:custGeom>
              <a:solidFill>
                <a:srgbClr val="4782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33" name="Freeform 938"/>
              <p:cNvSpPr>
                <a:spLocks/>
              </p:cNvSpPr>
              <p:nvPr userDrawn="1"/>
            </p:nvSpPr>
            <p:spPr bwMode="auto">
              <a:xfrm>
                <a:off x="2570" y="358"/>
                <a:ext cx="86" cy="117"/>
              </a:xfrm>
              <a:custGeom>
                <a:avLst/>
                <a:gdLst>
                  <a:gd name="T0" fmla="*/ 45 w 58"/>
                  <a:gd name="T1" fmla="*/ 73 h 79"/>
                  <a:gd name="T2" fmla="*/ 31 w 58"/>
                  <a:gd name="T3" fmla="*/ 75 h 79"/>
                  <a:gd name="T4" fmla="*/ 10 w 58"/>
                  <a:gd name="T5" fmla="*/ 77 h 79"/>
                  <a:gd name="T6" fmla="*/ 4 w 58"/>
                  <a:gd name="T7" fmla="*/ 28 h 79"/>
                  <a:gd name="T8" fmla="*/ 1 w 58"/>
                  <a:gd name="T9" fmla="*/ 7 h 79"/>
                  <a:gd name="T10" fmla="*/ 1 w 58"/>
                  <a:gd name="T11" fmla="*/ 3 h 79"/>
                  <a:gd name="T12" fmla="*/ 16 w 58"/>
                  <a:gd name="T13" fmla="*/ 16 h 79"/>
                  <a:gd name="T14" fmla="*/ 14 w 58"/>
                  <a:gd name="T15" fmla="*/ 39 h 79"/>
                  <a:gd name="T16" fmla="*/ 24 w 58"/>
                  <a:gd name="T17" fmla="*/ 55 h 79"/>
                  <a:gd name="T18" fmla="*/ 45 w 58"/>
                  <a:gd name="T19" fmla="*/ 51 h 79"/>
                  <a:gd name="T20" fmla="*/ 55 w 58"/>
                  <a:gd name="T21" fmla="*/ 40 h 79"/>
                  <a:gd name="T22" fmla="*/ 51 w 58"/>
                  <a:gd name="T23" fmla="*/ 59 h 79"/>
                  <a:gd name="T24" fmla="*/ 45 w 58"/>
                  <a:gd name="T25" fmla="*/ 73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8" h="79">
                    <a:moveTo>
                      <a:pt x="45" y="73"/>
                    </a:moveTo>
                    <a:cubicBezTo>
                      <a:pt x="41" y="76"/>
                      <a:pt x="35" y="79"/>
                      <a:pt x="31" y="75"/>
                    </a:cubicBezTo>
                    <a:cubicBezTo>
                      <a:pt x="23" y="64"/>
                      <a:pt x="16" y="71"/>
                      <a:pt x="10" y="77"/>
                    </a:cubicBezTo>
                    <a:cubicBezTo>
                      <a:pt x="3" y="61"/>
                      <a:pt x="6" y="44"/>
                      <a:pt x="4" y="28"/>
                    </a:cubicBezTo>
                    <a:cubicBezTo>
                      <a:pt x="12" y="20"/>
                      <a:pt x="14" y="12"/>
                      <a:pt x="1" y="7"/>
                    </a:cubicBezTo>
                    <a:cubicBezTo>
                      <a:pt x="0" y="6"/>
                      <a:pt x="0" y="4"/>
                      <a:pt x="1" y="3"/>
                    </a:cubicBezTo>
                    <a:cubicBezTo>
                      <a:pt x="12" y="0"/>
                      <a:pt x="15" y="7"/>
                      <a:pt x="16" y="16"/>
                    </a:cubicBezTo>
                    <a:cubicBezTo>
                      <a:pt x="17" y="24"/>
                      <a:pt x="15" y="32"/>
                      <a:pt x="14" y="39"/>
                    </a:cubicBezTo>
                    <a:cubicBezTo>
                      <a:pt x="13" y="47"/>
                      <a:pt x="15" y="53"/>
                      <a:pt x="24" y="55"/>
                    </a:cubicBezTo>
                    <a:cubicBezTo>
                      <a:pt x="32" y="58"/>
                      <a:pt x="39" y="59"/>
                      <a:pt x="45" y="51"/>
                    </a:cubicBezTo>
                    <a:cubicBezTo>
                      <a:pt x="47" y="47"/>
                      <a:pt x="47" y="39"/>
                      <a:pt x="55" y="40"/>
                    </a:cubicBezTo>
                    <a:cubicBezTo>
                      <a:pt x="58" y="47"/>
                      <a:pt x="57" y="54"/>
                      <a:pt x="51" y="59"/>
                    </a:cubicBezTo>
                    <a:cubicBezTo>
                      <a:pt x="47" y="63"/>
                      <a:pt x="47" y="69"/>
                      <a:pt x="45" y="73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34" name="Freeform 939"/>
              <p:cNvSpPr>
                <a:spLocks/>
              </p:cNvSpPr>
              <p:nvPr userDrawn="1"/>
            </p:nvSpPr>
            <p:spPr bwMode="auto">
              <a:xfrm>
                <a:off x="3980" y="560"/>
                <a:ext cx="59" cy="62"/>
              </a:xfrm>
              <a:custGeom>
                <a:avLst/>
                <a:gdLst>
                  <a:gd name="T0" fmla="*/ 30 w 40"/>
                  <a:gd name="T1" fmla="*/ 39 h 42"/>
                  <a:gd name="T2" fmla="*/ 0 w 40"/>
                  <a:gd name="T3" fmla="*/ 9 h 42"/>
                  <a:gd name="T4" fmla="*/ 35 w 40"/>
                  <a:gd name="T5" fmla="*/ 16 h 42"/>
                  <a:gd name="T6" fmla="*/ 30 w 40"/>
                  <a:gd name="T7" fmla="*/ 39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" h="42">
                    <a:moveTo>
                      <a:pt x="30" y="39"/>
                    </a:moveTo>
                    <a:cubicBezTo>
                      <a:pt x="8" y="42"/>
                      <a:pt x="8" y="23"/>
                      <a:pt x="0" y="9"/>
                    </a:cubicBezTo>
                    <a:cubicBezTo>
                      <a:pt x="12" y="15"/>
                      <a:pt x="26" y="0"/>
                      <a:pt x="35" y="16"/>
                    </a:cubicBezTo>
                    <a:cubicBezTo>
                      <a:pt x="40" y="25"/>
                      <a:pt x="34" y="32"/>
                      <a:pt x="30" y="39"/>
                    </a:cubicBezTo>
                    <a:close/>
                  </a:path>
                </a:pathLst>
              </a:custGeom>
              <a:solidFill>
                <a:srgbClr val="3163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35" name="Freeform 940"/>
              <p:cNvSpPr>
                <a:spLocks/>
              </p:cNvSpPr>
              <p:nvPr userDrawn="1"/>
            </p:nvSpPr>
            <p:spPr bwMode="auto">
              <a:xfrm>
                <a:off x="3810" y="117"/>
                <a:ext cx="93" cy="85"/>
              </a:xfrm>
              <a:custGeom>
                <a:avLst/>
                <a:gdLst>
                  <a:gd name="T0" fmla="*/ 62 w 63"/>
                  <a:gd name="T1" fmla="*/ 4 h 57"/>
                  <a:gd name="T2" fmla="*/ 53 w 63"/>
                  <a:gd name="T3" fmla="*/ 30 h 57"/>
                  <a:gd name="T4" fmla="*/ 38 w 63"/>
                  <a:gd name="T5" fmla="*/ 46 h 57"/>
                  <a:gd name="T6" fmla="*/ 2 w 63"/>
                  <a:gd name="T7" fmla="*/ 57 h 57"/>
                  <a:gd name="T8" fmla="*/ 5 w 63"/>
                  <a:gd name="T9" fmla="*/ 49 h 57"/>
                  <a:gd name="T10" fmla="*/ 25 w 63"/>
                  <a:gd name="T11" fmla="*/ 22 h 57"/>
                  <a:gd name="T12" fmla="*/ 31 w 63"/>
                  <a:gd name="T13" fmla="*/ 17 h 57"/>
                  <a:gd name="T14" fmla="*/ 58 w 63"/>
                  <a:gd name="T15" fmla="*/ 1 h 57"/>
                  <a:gd name="T16" fmla="*/ 62 w 63"/>
                  <a:gd name="T17" fmla="*/ 4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3" h="57">
                    <a:moveTo>
                      <a:pt x="62" y="4"/>
                    </a:moveTo>
                    <a:cubicBezTo>
                      <a:pt x="55" y="12"/>
                      <a:pt x="52" y="20"/>
                      <a:pt x="53" y="30"/>
                    </a:cubicBezTo>
                    <a:cubicBezTo>
                      <a:pt x="54" y="40"/>
                      <a:pt x="47" y="48"/>
                      <a:pt x="38" y="46"/>
                    </a:cubicBezTo>
                    <a:cubicBezTo>
                      <a:pt x="23" y="42"/>
                      <a:pt x="12" y="47"/>
                      <a:pt x="2" y="57"/>
                    </a:cubicBezTo>
                    <a:cubicBezTo>
                      <a:pt x="0" y="52"/>
                      <a:pt x="3" y="51"/>
                      <a:pt x="5" y="49"/>
                    </a:cubicBezTo>
                    <a:cubicBezTo>
                      <a:pt x="14" y="42"/>
                      <a:pt x="27" y="38"/>
                      <a:pt x="25" y="22"/>
                    </a:cubicBezTo>
                    <a:cubicBezTo>
                      <a:pt x="25" y="21"/>
                      <a:pt x="29" y="16"/>
                      <a:pt x="31" y="17"/>
                    </a:cubicBezTo>
                    <a:cubicBezTo>
                      <a:pt x="45" y="20"/>
                      <a:pt x="51" y="9"/>
                      <a:pt x="58" y="1"/>
                    </a:cubicBezTo>
                    <a:cubicBezTo>
                      <a:pt x="62" y="0"/>
                      <a:pt x="63" y="1"/>
                      <a:pt x="62" y="4"/>
                    </a:cubicBezTo>
                    <a:close/>
                  </a:path>
                </a:pathLst>
              </a:custGeom>
              <a:solidFill>
                <a:srgbClr val="375B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36" name="Freeform 941"/>
              <p:cNvSpPr>
                <a:spLocks/>
              </p:cNvSpPr>
              <p:nvPr userDrawn="1"/>
            </p:nvSpPr>
            <p:spPr bwMode="auto">
              <a:xfrm>
                <a:off x="4000" y="210"/>
                <a:ext cx="75" cy="67"/>
              </a:xfrm>
              <a:custGeom>
                <a:avLst/>
                <a:gdLst>
                  <a:gd name="T0" fmla="*/ 48 w 51"/>
                  <a:gd name="T1" fmla="*/ 25 h 45"/>
                  <a:gd name="T2" fmla="*/ 26 w 51"/>
                  <a:gd name="T3" fmla="*/ 27 h 45"/>
                  <a:gd name="T4" fmla="*/ 10 w 51"/>
                  <a:gd name="T5" fmla="*/ 30 h 45"/>
                  <a:gd name="T6" fmla="*/ 4 w 51"/>
                  <a:gd name="T7" fmla="*/ 43 h 45"/>
                  <a:gd name="T8" fmla="*/ 0 w 51"/>
                  <a:gd name="T9" fmla="*/ 43 h 45"/>
                  <a:gd name="T10" fmla="*/ 25 w 51"/>
                  <a:gd name="T11" fmla="*/ 11 h 45"/>
                  <a:gd name="T12" fmla="*/ 29 w 51"/>
                  <a:gd name="T13" fmla="*/ 3 h 45"/>
                  <a:gd name="T14" fmla="*/ 32 w 51"/>
                  <a:gd name="T15" fmla="*/ 1 h 45"/>
                  <a:gd name="T16" fmla="*/ 49 w 51"/>
                  <a:gd name="T17" fmla="*/ 16 h 45"/>
                  <a:gd name="T18" fmla="*/ 48 w 51"/>
                  <a:gd name="T19" fmla="*/ 2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1" h="45">
                    <a:moveTo>
                      <a:pt x="48" y="25"/>
                    </a:moveTo>
                    <a:cubicBezTo>
                      <a:pt x="41" y="34"/>
                      <a:pt x="34" y="35"/>
                      <a:pt x="26" y="27"/>
                    </a:cubicBezTo>
                    <a:cubicBezTo>
                      <a:pt x="19" y="18"/>
                      <a:pt x="14" y="21"/>
                      <a:pt x="10" y="30"/>
                    </a:cubicBezTo>
                    <a:cubicBezTo>
                      <a:pt x="9" y="35"/>
                      <a:pt x="6" y="39"/>
                      <a:pt x="4" y="43"/>
                    </a:cubicBezTo>
                    <a:cubicBezTo>
                      <a:pt x="3" y="45"/>
                      <a:pt x="1" y="45"/>
                      <a:pt x="0" y="43"/>
                    </a:cubicBezTo>
                    <a:cubicBezTo>
                      <a:pt x="4" y="29"/>
                      <a:pt x="8" y="15"/>
                      <a:pt x="25" y="11"/>
                    </a:cubicBezTo>
                    <a:cubicBezTo>
                      <a:pt x="28" y="10"/>
                      <a:pt x="30" y="7"/>
                      <a:pt x="29" y="3"/>
                    </a:cubicBezTo>
                    <a:cubicBezTo>
                      <a:pt x="29" y="1"/>
                      <a:pt x="30" y="0"/>
                      <a:pt x="32" y="1"/>
                    </a:cubicBezTo>
                    <a:cubicBezTo>
                      <a:pt x="36" y="8"/>
                      <a:pt x="48" y="5"/>
                      <a:pt x="49" y="16"/>
                    </a:cubicBezTo>
                    <a:cubicBezTo>
                      <a:pt x="50" y="19"/>
                      <a:pt x="51" y="22"/>
                      <a:pt x="48" y="25"/>
                    </a:cubicBezTo>
                    <a:close/>
                  </a:path>
                </a:pathLst>
              </a:custGeom>
              <a:solidFill>
                <a:srgbClr val="3462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37" name="Freeform 942"/>
              <p:cNvSpPr>
                <a:spLocks/>
              </p:cNvSpPr>
              <p:nvPr userDrawn="1"/>
            </p:nvSpPr>
            <p:spPr bwMode="auto">
              <a:xfrm>
                <a:off x="2954" y="191"/>
                <a:ext cx="58" cy="168"/>
              </a:xfrm>
              <a:custGeom>
                <a:avLst/>
                <a:gdLst>
                  <a:gd name="T0" fmla="*/ 39 w 39"/>
                  <a:gd name="T1" fmla="*/ 111 h 114"/>
                  <a:gd name="T2" fmla="*/ 36 w 39"/>
                  <a:gd name="T3" fmla="*/ 114 h 114"/>
                  <a:gd name="T4" fmla="*/ 30 w 39"/>
                  <a:gd name="T5" fmla="*/ 110 h 114"/>
                  <a:gd name="T6" fmla="*/ 4 w 39"/>
                  <a:gd name="T7" fmla="*/ 89 h 114"/>
                  <a:gd name="T8" fmla="*/ 18 w 39"/>
                  <a:gd name="T9" fmla="*/ 60 h 114"/>
                  <a:gd name="T10" fmla="*/ 24 w 39"/>
                  <a:gd name="T11" fmla="*/ 16 h 114"/>
                  <a:gd name="T12" fmla="*/ 25 w 39"/>
                  <a:gd name="T13" fmla="*/ 0 h 114"/>
                  <a:gd name="T14" fmla="*/ 30 w 39"/>
                  <a:gd name="T15" fmla="*/ 18 h 114"/>
                  <a:gd name="T16" fmla="*/ 14 w 39"/>
                  <a:gd name="T17" fmla="*/ 80 h 114"/>
                  <a:gd name="T18" fmla="*/ 17 w 39"/>
                  <a:gd name="T19" fmla="*/ 93 h 114"/>
                  <a:gd name="T20" fmla="*/ 39 w 39"/>
                  <a:gd name="T21" fmla="*/ 111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9" h="114">
                    <a:moveTo>
                      <a:pt x="39" y="111"/>
                    </a:moveTo>
                    <a:cubicBezTo>
                      <a:pt x="38" y="112"/>
                      <a:pt x="37" y="113"/>
                      <a:pt x="36" y="114"/>
                    </a:cubicBezTo>
                    <a:cubicBezTo>
                      <a:pt x="34" y="113"/>
                      <a:pt x="32" y="112"/>
                      <a:pt x="30" y="110"/>
                    </a:cubicBezTo>
                    <a:cubicBezTo>
                      <a:pt x="22" y="103"/>
                      <a:pt x="8" y="99"/>
                      <a:pt x="4" y="89"/>
                    </a:cubicBezTo>
                    <a:cubicBezTo>
                      <a:pt x="0" y="77"/>
                      <a:pt x="13" y="70"/>
                      <a:pt x="18" y="60"/>
                    </a:cubicBezTo>
                    <a:cubicBezTo>
                      <a:pt x="24" y="46"/>
                      <a:pt x="24" y="31"/>
                      <a:pt x="24" y="16"/>
                    </a:cubicBezTo>
                    <a:cubicBezTo>
                      <a:pt x="24" y="11"/>
                      <a:pt x="25" y="5"/>
                      <a:pt x="25" y="0"/>
                    </a:cubicBezTo>
                    <a:cubicBezTo>
                      <a:pt x="30" y="5"/>
                      <a:pt x="24" y="13"/>
                      <a:pt x="30" y="18"/>
                    </a:cubicBezTo>
                    <a:cubicBezTo>
                      <a:pt x="26" y="39"/>
                      <a:pt x="30" y="62"/>
                      <a:pt x="14" y="80"/>
                    </a:cubicBezTo>
                    <a:cubicBezTo>
                      <a:pt x="10" y="85"/>
                      <a:pt x="13" y="90"/>
                      <a:pt x="17" y="93"/>
                    </a:cubicBezTo>
                    <a:cubicBezTo>
                      <a:pt x="25" y="99"/>
                      <a:pt x="32" y="105"/>
                      <a:pt x="39" y="111"/>
                    </a:cubicBezTo>
                    <a:close/>
                  </a:path>
                </a:pathLst>
              </a:custGeom>
              <a:solidFill>
                <a:srgbClr val="5C87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38" name="Freeform 943"/>
              <p:cNvSpPr>
                <a:spLocks/>
              </p:cNvSpPr>
              <p:nvPr userDrawn="1"/>
            </p:nvSpPr>
            <p:spPr bwMode="auto">
              <a:xfrm>
                <a:off x="4267" y="309"/>
                <a:ext cx="75" cy="73"/>
              </a:xfrm>
              <a:custGeom>
                <a:avLst/>
                <a:gdLst>
                  <a:gd name="T0" fmla="*/ 14 w 51"/>
                  <a:gd name="T1" fmla="*/ 49 h 49"/>
                  <a:gd name="T2" fmla="*/ 24 w 51"/>
                  <a:gd name="T3" fmla="*/ 25 h 49"/>
                  <a:gd name="T4" fmla="*/ 0 w 51"/>
                  <a:gd name="T5" fmla="*/ 13 h 49"/>
                  <a:gd name="T6" fmla="*/ 29 w 51"/>
                  <a:gd name="T7" fmla="*/ 4 h 49"/>
                  <a:gd name="T8" fmla="*/ 45 w 51"/>
                  <a:gd name="T9" fmla="*/ 3 h 49"/>
                  <a:gd name="T10" fmla="*/ 51 w 51"/>
                  <a:gd name="T11" fmla="*/ 18 h 49"/>
                  <a:gd name="T12" fmla="*/ 41 w 51"/>
                  <a:gd name="T13" fmla="*/ 31 h 49"/>
                  <a:gd name="T14" fmla="*/ 28 w 51"/>
                  <a:gd name="T15" fmla="*/ 41 h 49"/>
                  <a:gd name="T16" fmla="*/ 14 w 51"/>
                  <a:gd name="T17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49">
                    <a:moveTo>
                      <a:pt x="14" y="49"/>
                    </a:moveTo>
                    <a:cubicBezTo>
                      <a:pt x="20" y="41"/>
                      <a:pt x="33" y="36"/>
                      <a:pt x="24" y="25"/>
                    </a:cubicBezTo>
                    <a:cubicBezTo>
                      <a:pt x="19" y="18"/>
                      <a:pt x="7" y="22"/>
                      <a:pt x="0" y="13"/>
                    </a:cubicBezTo>
                    <a:cubicBezTo>
                      <a:pt x="11" y="14"/>
                      <a:pt x="21" y="14"/>
                      <a:pt x="29" y="4"/>
                    </a:cubicBezTo>
                    <a:cubicBezTo>
                      <a:pt x="32" y="0"/>
                      <a:pt x="39" y="0"/>
                      <a:pt x="45" y="3"/>
                    </a:cubicBezTo>
                    <a:cubicBezTo>
                      <a:pt x="51" y="6"/>
                      <a:pt x="51" y="12"/>
                      <a:pt x="51" y="18"/>
                    </a:cubicBezTo>
                    <a:cubicBezTo>
                      <a:pt x="51" y="25"/>
                      <a:pt x="48" y="30"/>
                      <a:pt x="41" y="31"/>
                    </a:cubicBezTo>
                    <a:cubicBezTo>
                      <a:pt x="34" y="31"/>
                      <a:pt x="30" y="35"/>
                      <a:pt x="28" y="41"/>
                    </a:cubicBezTo>
                    <a:cubicBezTo>
                      <a:pt x="25" y="46"/>
                      <a:pt x="22" y="49"/>
                      <a:pt x="14" y="49"/>
                    </a:cubicBezTo>
                    <a:close/>
                  </a:path>
                </a:pathLst>
              </a:custGeom>
              <a:solidFill>
                <a:srgbClr val="365E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39" name="Freeform 944"/>
              <p:cNvSpPr>
                <a:spLocks/>
              </p:cNvSpPr>
              <p:nvPr userDrawn="1"/>
            </p:nvSpPr>
            <p:spPr bwMode="auto">
              <a:xfrm>
                <a:off x="4140" y="320"/>
                <a:ext cx="89" cy="48"/>
              </a:xfrm>
              <a:custGeom>
                <a:avLst/>
                <a:gdLst>
                  <a:gd name="T0" fmla="*/ 60 w 60"/>
                  <a:gd name="T1" fmla="*/ 11 h 33"/>
                  <a:gd name="T2" fmla="*/ 34 w 60"/>
                  <a:gd name="T3" fmla="*/ 25 h 33"/>
                  <a:gd name="T4" fmla="*/ 0 w 60"/>
                  <a:gd name="T5" fmla="*/ 33 h 33"/>
                  <a:gd name="T6" fmla="*/ 17 w 60"/>
                  <a:gd name="T7" fmla="*/ 12 h 33"/>
                  <a:gd name="T8" fmla="*/ 33 w 60"/>
                  <a:gd name="T9" fmla="*/ 4 h 33"/>
                  <a:gd name="T10" fmla="*/ 60 w 60"/>
                  <a:gd name="T11" fmla="*/ 11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0" h="33">
                    <a:moveTo>
                      <a:pt x="60" y="11"/>
                    </a:moveTo>
                    <a:cubicBezTo>
                      <a:pt x="49" y="13"/>
                      <a:pt x="39" y="25"/>
                      <a:pt x="34" y="25"/>
                    </a:cubicBezTo>
                    <a:cubicBezTo>
                      <a:pt x="21" y="25"/>
                      <a:pt x="11" y="30"/>
                      <a:pt x="0" y="33"/>
                    </a:cubicBezTo>
                    <a:cubicBezTo>
                      <a:pt x="8" y="27"/>
                      <a:pt x="15" y="22"/>
                      <a:pt x="17" y="12"/>
                    </a:cubicBezTo>
                    <a:cubicBezTo>
                      <a:pt x="19" y="3"/>
                      <a:pt x="27" y="0"/>
                      <a:pt x="33" y="4"/>
                    </a:cubicBezTo>
                    <a:cubicBezTo>
                      <a:pt x="42" y="9"/>
                      <a:pt x="50" y="9"/>
                      <a:pt x="60" y="11"/>
                    </a:cubicBezTo>
                    <a:close/>
                  </a:path>
                </a:pathLst>
              </a:custGeom>
              <a:solidFill>
                <a:srgbClr val="3A6A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40" name="Freeform 945"/>
              <p:cNvSpPr>
                <a:spLocks/>
              </p:cNvSpPr>
              <p:nvPr userDrawn="1"/>
            </p:nvSpPr>
            <p:spPr bwMode="auto">
              <a:xfrm>
                <a:off x="3633" y="432"/>
                <a:ext cx="77" cy="99"/>
              </a:xfrm>
              <a:custGeom>
                <a:avLst/>
                <a:gdLst>
                  <a:gd name="T0" fmla="*/ 34 w 52"/>
                  <a:gd name="T1" fmla="*/ 14 h 67"/>
                  <a:gd name="T2" fmla="*/ 48 w 52"/>
                  <a:gd name="T3" fmla="*/ 0 h 67"/>
                  <a:gd name="T4" fmla="*/ 34 w 52"/>
                  <a:gd name="T5" fmla="*/ 26 h 67"/>
                  <a:gd name="T6" fmla="*/ 46 w 52"/>
                  <a:gd name="T7" fmla="*/ 33 h 67"/>
                  <a:gd name="T8" fmla="*/ 47 w 52"/>
                  <a:gd name="T9" fmla="*/ 34 h 67"/>
                  <a:gd name="T10" fmla="*/ 31 w 52"/>
                  <a:gd name="T11" fmla="*/ 60 h 67"/>
                  <a:gd name="T12" fmla="*/ 18 w 52"/>
                  <a:gd name="T13" fmla="*/ 61 h 67"/>
                  <a:gd name="T14" fmla="*/ 0 w 52"/>
                  <a:gd name="T15" fmla="*/ 66 h 67"/>
                  <a:gd name="T16" fmla="*/ 30 w 52"/>
                  <a:gd name="T17" fmla="*/ 31 h 67"/>
                  <a:gd name="T18" fmla="*/ 25 w 52"/>
                  <a:gd name="T19" fmla="*/ 26 h 67"/>
                  <a:gd name="T20" fmla="*/ 34 w 52"/>
                  <a:gd name="T21" fmla="*/ 14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2" h="67">
                    <a:moveTo>
                      <a:pt x="34" y="14"/>
                    </a:moveTo>
                    <a:cubicBezTo>
                      <a:pt x="43" y="14"/>
                      <a:pt x="45" y="6"/>
                      <a:pt x="48" y="0"/>
                    </a:cubicBezTo>
                    <a:cubicBezTo>
                      <a:pt x="52" y="13"/>
                      <a:pt x="45" y="21"/>
                      <a:pt x="34" y="26"/>
                    </a:cubicBezTo>
                    <a:cubicBezTo>
                      <a:pt x="37" y="32"/>
                      <a:pt x="42" y="31"/>
                      <a:pt x="46" y="33"/>
                    </a:cubicBezTo>
                    <a:cubicBezTo>
                      <a:pt x="46" y="33"/>
                      <a:pt x="47" y="34"/>
                      <a:pt x="47" y="34"/>
                    </a:cubicBezTo>
                    <a:cubicBezTo>
                      <a:pt x="40" y="42"/>
                      <a:pt x="35" y="51"/>
                      <a:pt x="31" y="60"/>
                    </a:cubicBezTo>
                    <a:cubicBezTo>
                      <a:pt x="26" y="58"/>
                      <a:pt x="23" y="55"/>
                      <a:pt x="18" y="61"/>
                    </a:cubicBezTo>
                    <a:cubicBezTo>
                      <a:pt x="14" y="67"/>
                      <a:pt x="7" y="67"/>
                      <a:pt x="0" y="66"/>
                    </a:cubicBezTo>
                    <a:cubicBezTo>
                      <a:pt x="20" y="63"/>
                      <a:pt x="20" y="42"/>
                      <a:pt x="30" y="31"/>
                    </a:cubicBezTo>
                    <a:cubicBezTo>
                      <a:pt x="32" y="28"/>
                      <a:pt x="27" y="27"/>
                      <a:pt x="25" y="26"/>
                    </a:cubicBezTo>
                    <a:cubicBezTo>
                      <a:pt x="25" y="20"/>
                      <a:pt x="33" y="20"/>
                      <a:pt x="34" y="14"/>
                    </a:cubicBezTo>
                    <a:close/>
                  </a:path>
                </a:pathLst>
              </a:custGeom>
              <a:solidFill>
                <a:srgbClr val="3258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41" name="Freeform 946"/>
              <p:cNvSpPr>
                <a:spLocks/>
              </p:cNvSpPr>
              <p:nvPr userDrawn="1"/>
            </p:nvSpPr>
            <p:spPr bwMode="auto">
              <a:xfrm>
                <a:off x="4496" y="452"/>
                <a:ext cx="65" cy="67"/>
              </a:xfrm>
              <a:custGeom>
                <a:avLst/>
                <a:gdLst>
                  <a:gd name="T0" fmla="*/ 17 w 44"/>
                  <a:gd name="T1" fmla="*/ 7 h 45"/>
                  <a:gd name="T2" fmla="*/ 34 w 44"/>
                  <a:gd name="T3" fmla="*/ 4 h 45"/>
                  <a:gd name="T4" fmla="*/ 40 w 44"/>
                  <a:gd name="T5" fmla="*/ 9 h 45"/>
                  <a:gd name="T6" fmla="*/ 29 w 44"/>
                  <a:gd name="T7" fmla="*/ 43 h 45"/>
                  <a:gd name="T8" fmla="*/ 26 w 44"/>
                  <a:gd name="T9" fmla="*/ 45 h 45"/>
                  <a:gd name="T10" fmla="*/ 6 w 44"/>
                  <a:gd name="T11" fmla="*/ 33 h 45"/>
                  <a:gd name="T12" fmla="*/ 3 w 44"/>
                  <a:gd name="T13" fmla="*/ 14 h 45"/>
                  <a:gd name="T14" fmla="*/ 17 w 44"/>
                  <a:gd name="T15" fmla="*/ 7 h 45"/>
                  <a:gd name="T16" fmla="*/ 14 w 44"/>
                  <a:gd name="T17" fmla="*/ 18 h 45"/>
                  <a:gd name="T18" fmla="*/ 16 w 44"/>
                  <a:gd name="T19" fmla="*/ 27 h 45"/>
                  <a:gd name="T20" fmla="*/ 25 w 44"/>
                  <a:gd name="T21" fmla="*/ 26 h 45"/>
                  <a:gd name="T22" fmla="*/ 25 w 44"/>
                  <a:gd name="T23" fmla="*/ 17 h 45"/>
                  <a:gd name="T24" fmla="*/ 17 w 44"/>
                  <a:gd name="T25" fmla="*/ 7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" h="45">
                    <a:moveTo>
                      <a:pt x="17" y="7"/>
                    </a:moveTo>
                    <a:cubicBezTo>
                      <a:pt x="22" y="0"/>
                      <a:pt x="29" y="9"/>
                      <a:pt x="34" y="4"/>
                    </a:cubicBezTo>
                    <a:cubicBezTo>
                      <a:pt x="36" y="6"/>
                      <a:pt x="38" y="8"/>
                      <a:pt x="40" y="9"/>
                    </a:cubicBezTo>
                    <a:cubicBezTo>
                      <a:pt x="44" y="23"/>
                      <a:pt x="38" y="34"/>
                      <a:pt x="29" y="43"/>
                    </a:cubicBezTo>
                    <a:cubicBezTo>
                      <a:pt x="28" y="44"/>
                      <a:pt x="27" y="44"/>
                      <a:pt x="26" y="45"/>
                    </a:cubicBezTo>
                    <a:cubicBezTo>
                      <a:pt x="19" y="41"/>
                      <a:pt x="11" y="40"/>
                      <a:pt x="6" y="33"/>
                    </a:cubicBezTo>
                    <a:cubicBezTo>
                      <a:pt x="1" y="27"/>
                      <a:pt x="0" y="20"/>
                      <a:pt x="3" y="14"/>
                    </a:cubicBezTo>
                    <a:cubicBezTo>
                      <a:pt x="5" y="9"/>
                      <a:pt x="9" y="2"/>
                      <a:pt x="17" y="7"/>
                    </a:cubicBezTo>
                    <a:cubicBezTo>
                      <a:pt x="21" y="12"/>
                      <a:pt x="15" y="14"/>
                      <a:pt x="14" y="18"/>
                    </a:cubicBezTo>
                    <a:cubicBezTo>
                      <a:pt x="12" y="22"/>
                      <a:pt x="13" y="25"/>
                      <a:pt x="16" y="27"/>
                    </a:cubicBezTo>
                    <a:cubicBezTo>
                      <a:pt x="20" y="30"/>
                      <a:pt x="23" y="29"/>
                      <a:pt x="25" y="26"/>
                    </a:cubicBezTo>
                    <a:cubicBezTo>
                      <a:pt x="28" y="23"/>
                      <a:pt x="28" y="19"/>
                      <a:pt x="25" y="17"/>
                    </a:cubicBezTo>
                    <a:cubicBezTo>
                      <a:pt x="22" y="13"/>
                      <a:pt x="19" y="10"/>
                      <a:pt x="17" y="7"/>
                    </a:cubicBezTo>
                    <a:close/>
                  </a:path>
                </a:pathLst>
              </a:custGeom>
              <a:solidFill>
                <a:srgbClr val="1C62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42" name="Freeform 947"/>
              <p:cNvSpPr>
                <a:spLocks/>
              </p:cNvSpPr>
              <p:nvPr userDrawn="1"/>
            </p:nvSpPr>
            <p:spPr bwMode="auto">
              <a:xfrm>
                <a:off x="4068" y="234"/>
                <a:ext cx="40" cy="81"/>
              </a:xfrm>
              <a:custGeom>
                <a:avLst/>
                <a:gdLst>
                  <a:gd name="T0" fmla="*/ 2 w 27"/>
                  <a:gd name="T1" fmla="*/ 9 h 55"/>
                  <a:gd name="T2" fmla="*/ 3 w 27"/>
                  <a:gd name="T3" fmla="*/ 0 h 55"/>
                  <a:gd name="T4" fmla="*/ 13 w 27"/>
                  <a:gd name="T5" fmla="*/ 7 h 55"/>
                  <a:gd name="T6" fmla="*/ 25 w 27"/>
                  <a:gd name="T7" fmla="*/ 16 h 55"/>
                  <a:gd name="T8" fmla="*/ 19 w 27"/>
                  <a:gd name="T9" fmla="*/ 30 h 55"/>
                  <a:gd name="T10" fmla="*/ 0 w 27"/>
                  <a:gd name="T11" fmla="*/ 55 h 55"/>
                  <a:gd name="T12" fmla="*/ 2 w 27"/>
                  <a:gd name="T13" fmla="*/ 9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" h="55">
                    <a:moveTo>
                      <a:pt x="2" y="9"/>
                    </a:moveTo>
                    <a:cubicBezTo>
                      <a:pt x="2" y="6"/>
                      <a:pt x="2" y="3"/>
                      <a:pt x="3" y="0"/>
                    </a:cubicBezTo>
                    <a:cubicBezTo>
                      <a:pt x="4" y="5"/>
                      <a:pt x="7" y="8"/>
                      <a:pt x="13" y="7"/>
                    </a:cubicBezTo>
                    <a:cubicBezTo>
                      <a:pt x="19" y="6"/>
                      <a:pt x="23" y="10"/>
                      <a:pt x="25" y="16"/>
                    </a:cubicBezTo>
                    <a:cubicBezTo>
                      <a:pt x="27" y="22"/>
                      <a:pt x="24" y="28"/>
                      <a:pt x="19" y="30"/>
                    </a:cubicBezTo>
                    <a:cubicBezTo>
                      <a:pt x="8" y="34"/>
                      <a:pt x="5" y="45"/>
                      <a:pt x="0" y="55"/>
                    </a:cubicBezTo>
                    <a:cubicBezTo>
                      <a:pt x="5" y="40"/>
                      <a:pt x="2" y="24"/>
                      <a:pt x="2" y="9"/>
                    </a:cubicBezTo>
                    <a:close/>
                  </a:path>
                </a:pathLst>
              </a:custGeom>
              <a:solidFill>
                <a:srgbClr val="4072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43" name="Freeform 948"/>
              <p:cNvSpPr>
                <a:spLocks/>
              </p:cNvSpPr>
              <p:nvPr userDrawn="1"/>
            </p:nvSpPr>
            <p:spPr bwMode="auto">
              <a:xfrm>
                <a:off x="4539" y="466"/>
                <a:ext cx="57" cy="99"/>
              </a:xfrm>
              <a:custGeom>
                <a:avLst/>
                <a:gdLst>
                  <a:gd name="T0" fmla="*/ 0 w 39"/>
                  <a:gd name="T1" fmla="*/ 34 h 67"/>
                  <a:gd name="T2" fmla="*/ 11 w 39"/>
                  <a:gd name="T3" fmla="*/ 0 h 67"/>
                  <a:gd name="T4" fmla="*/ 37 w 39"/>
                  <a:gd name="T5" fmla="*/ 4 h 67"/>
                  <a:gd name="T6" fmla="*/ 39 w 39"/>
                  <a:gd name="T7" fmla="*/ 7 h 67"/>
                  <a:gd name="T8" fmla="*/ 34 w 39"/>
                  <a:gd name="T9" fmla="*/ 10 h 67"/>
                  <a:gd name="T10" fmla="*/ 12 w 39"/>
                  <a:gd name="T11" fmla="*/ 36 h 67"/>
                  <a:gd name="T12" fmla="*/ 18 w 39"/>
                  <a:gd name="T13" fmla="*/ 63 h 67"/>
                  <a:gd name="T14" fmla="*/ 15 w 39"/>
                  <a:gd name="T15" fmla="*/ 67 h 67"/>
                  <a:gd name="T16" fmla="*/ 5 w 39"/>
                  <a:gd name="T17" fmla="*/ 39 h 67"/>
                  <a:gd name="T18" fmla="*/ 0 w 39"/>
                  <a:gd name="T19" fmla="*/ 34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9" h="67">
                    <a:moveTo>
                      <a:pt x="0" y="34"/>
                    </a:moveTo>
                    <a:cubicBezTo>
                      <a:pt x="5" y="24"/>
                      <a:pt x="10" y="12"/>
                      <a:pt x="11" y="0"/>
                    </a:cubicBezTo>
                    <a:cubicBezTo>
                      <a:pt x="20" y="2"/>
                      <a:pt x="28" y="3"/>
                      <a:pt x="37" y="4"/>
                    </a:cubicBezTo>
                    <a:cubicBezTo>
                      <a:pt x="38" y="5"/>
                      <a:pt x="39" y="6"/>
                      <a:pt x="39" y="7"/>
                    </a:cubicBezTo>
                    <a:cubicBezTo>
                      <a:pt x="38" y="10"/>
                      <a:pt x="36" y="10"/>
                      <a:pt x="34" y="10"/>
                    </a:cubicBezTo>
                    <a:cubicBezTo>
                      <a:pt x="15" y="10"/>
                      <a:pt x="9" y="16"/>
                      <a:pt x="12" y="36"/>
                    </a:cubicBezTo>
                    <a:cubicBezTo>
                      <a:pt x="13" y="45"/>
                      <a:pt x="16" y="54"/>
                      <a:pt x="18" y="63"/>
                    </a:cubicBezTo>
                    <a:cubicBezTo>
                      <a:pt x="19" y="66"/>
                      <a:pt x="17" y="67"/>
                      <a:pt x="15" y="67"/>
                    </a:cubicBezTo>
                    <a:cubicBezTo>
                      <a:pt x="11" y="58"/>
                      <a:pt x="8" y="49"/>
                      <a:pt x="5" y="39"/>
                    </a:cubicBezTo>
                    <a:cubicBezTo>
                      <a:pt x="4" y="36"/>
                      <a:pt x="3" y="34"/>
                      <a:pt x="0" y="34"/>
                    </a:cubicBezTo>
                    <a:close/>
                  </a:path>
                </a:pathLst>
              </a:custGeom>
              <a:solidFill>
                <a:srgbClr val="2344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44" name="Freeform 949"/>
              <p:cNvSpPr>
                <a:spLocks/>
              </p:cNvSpPr>
              <p:nvPr userDrawn="1"/>
            </p:nvSpPr>
            <p:spPr bwMode="auto">
              <a:xfrm>
                <a:off x="2920" y="315"/>
                <a:ext cx="77" cy="89"/>
              </a:xfrm>
              <a:custGeom>
                <a:avLst/>
                <a:gdLst>
                  <a:gd name="T0" fmla="*/ 6 w 52"/>
                  <a:gd name="T1" fmla="*/ 30 h 60"/>
                  <a:gd name="T2" fmla="*/ 12 w 52"/>
                  <a:gd name="T3" fmla="*/ 17 h 60"/>
                  <a:gd name="T4" fmla="*/ 12 w 52"/>
                  <a:gd name="T5" fmla="*/ 0 h 60"/>
                  <a:gd name="T6" fmla="*/ 25 w 52"/>
                  <a:gd name="T7" fmla="*/ 28 h 60"/>
                  <a:gd name="T8" fmla="*/ 40 w 52"/>
                  <a:gd name="T9" fmla="*/ 35 h 60"/>
                  <a:gd name="T10" fmla="*/ 47 w 52"/>
                  <a:gd name="T11" fmla="*/ 45 h 60"/>
                  <a:gd name="T12" fmla="*/ 25 w 52"/>
                  <a:gd name="T13" fmla="*/ 52 h 60"/>
                  <a:gd name="T14" fmla="*/ 12 w 52"/>
                  <a:gd name="T15" fmla="*/ 60 h 60"/>
                  <a:gd name="T16" fmla="*/ 13 w 52"/>
                  <a:gd name="T17" fmla="*/ 50 h 60"/>
                  <a:gd name="T18" fmla="*/ 21 w 52"/>
                  <a:gd name="T19" fmla="*/ 36 h 60"/>
                  <a:gd name="T20" fmla="*/ 6 w 52"/>
                  <a:gd name="T21" fmla="*/ 3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2" h="60">
                    <a:moveTo>
                      <a:pt x="6" y="30"/>
                    </a:moveTo>
                    <a:cubicBezTo>
                      <a:pt x="10" y="27"/>
                      <a:pt x="21" y="27"/>
                      <a:pt x="12" y="17"/>
                    </a:cubicBezTo>
                    <a:cubicBezTo>
                      <a:pt x="7" y="12"/>
                      <a:pt x="13" y="6"/>
                      <a:pt x="12" y="0"/>
                    </a:cubicBezTo>
                    <a:cubicBezTo>
                      <a:pt x="16" y="9"/>
                      <a:pt x="24" y="16"/>
                      <a:pt x="25" y="28"/>
                    </a:cubicBezTo>
                    <a:cubicBezTo>
                      <a:pt x="25" y="37"/>
                      <a:pt x="33" y="36"/>
                      <a:pt x="40" y="35"/>
                    </a:cubicBezTo>
                    <a:cubicBezTo>
                      <a:pt x="50" y="33"/>
                      <a:pt x="52" y="37"/>
                      <a:pt x="47" y="45"/>
                    </a:cubicBezTo>
                    <a:cubicBezTo>
                      <a:pt x="38" y="41"/>
                      <a:pt x="30" y="42"/>
                      <a:pt x="25" y="52"/>
                    </a:cubicBezTo>
                    <a:cubicBezTo>
                      <a:pt x="22" y="57"/>
                      <a:pt x="16" y="56"/>
                      <a:pt x="12" y="60"/>
                    </a:cubicBezTo>
                    <a:cubicBezTo>
                      <a:pt x="0" y="56"/>
                      <a:pt x="10" y="52"/>
                      <a:pt x="13" y="50"/>
                    </a:cubicBezTo>
                    <a:cubicBezTo>
                      <a:pt x="17" y="46"/>
                      <a:pt x="24" y="43"/>
                      <a:pt x="21" y="36"/>
                    </a:cubicBezTo>
                    <a:cubicBezTo>
                      <a:pt x="19" y="29"/>
                      <a:pt x="12" y="30"/>
                      <a:pt x="6" y="30"/>
                    </a:cubicBezTo>
                    <a:close/>
                  </a:path>
                </a:pathLst>
              </a:cu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45" name="Freeform 950"/>
              <p:cNvSpPr>
                <a:spLocks/>
              </p:cNvSpPr>
              <p:nvPr userDrawn="1"/>
            </p:nvSpPr>
            <p:spPr bwMode="auto">
              <a:xfrm>
                <a:off x="3133" y="445"/>
                <a:ext cx="112" cy="71"/>
              </a:xfrm>
              <a:custGeom>
                <a:avLst/>
                <a:gdLst>
                  <a:gd name="T0" fmla="*/ 9 w 76"/>
                  <a:gd name="T1" fmla="*/ 17 h 48"/>
                  <a:gd name="T2" fmla="*/ 0 w 76"/>
                  <a:gd name="T3" fmla="*/ 14 h 48"/>
                  <a:gd name="T4" fmla="*/ 45 w 76"/>
                  <a:gd name="T5" fmla="*/ 3 h 48"/>
                  <a:gd name="T6" fmla="*/ 60 w 76"/>
                  <a:gd name="T7" fmla="*/ 11 h 48"/>
                  <a:gd name="T8" fmla="*/ 76 w 76"/>
                  <a:gd name="T9" fmla="*/ 48 h 48"/>
                  <a:gd name="T10" fmla="*/ 55 w 76"/>
                  <a:gd name="T11" fmla="*/ 22 h 48"/>
                  <a:gd name="T12" fmla="*/ 36 w 76"/>
                  <a:gd name="T13" fmla="*/ 11 h 48"/>
                  <a:gd name="T14" fmla="*/ 9 w 76"/>
                  <a:gd name="T15" fmla="*/ 17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6" h="48">
                    <a:moveTo>
                      <a:pt x="9" y="17"/>
                    </a:moveTo>
                    <a:cubicBezTo>
                      <a:pt x="7" y="14"/>
                      <a:pt x="3" y="15"/>
                      <a:pt x="0" y="14"/>
                    </a:cubicBezTo>
                    <a:cubicBezTo>
                      <a:pt x="15" y="9"/>
                      <a:pt x="31" y="9"/>
                      <a:pt x="45" y="3"/>
                    </a:cubicBezTo>
                    <a:cubicBezTo>
                      <a:pt x="52" y="0"/>
                      <a:pt x="58" y="4"/>
                      <a:pt x="60" y="11"/>
                    </a:cubicBezTo>
                    <a:cubicBezTo>
                      <a:pt x="63" y="25"/>
                      <a:pt x="70" y="36"/>
                      <a:pt x="76" y="48"/>
                    </a:cubicBezTo>
                    <a:cubicBezTo>
                      <a:pt x="64" y="44"/>
                      <a:pt x="58" y="33"/>
                      <a:pt x="55" y="22"/>
                    </a:cubicBezTo>
                    <a:cubicBezTo>
                      <a:pt x="52" y="10"/>
                      <a:pt x="47" y="7"/>
                      <a:pt x="36" y="11"/>
                    </a:cubicBezTo>
                    <a:cubicBezTo>
                      <a:pt x="27" y="14"/>
                      <a:pt x="18" y="15"/>
                      <a:pt x="9" y="17"/>
                    </a:cubicBezTo>
                    <a:close/>
                  </a:path>
                </a:pathLst>
              </a:custGeom>
              <a:solidFill>
                <a:srgbClr val="527E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46" name="Freeform 951"/>
              <p:cNvSpPr>
                <a:spLocks/>
              </p:cNvSpPr>
              <p:nvPr userDrawn="1"/>
            </p:nvSpPr>
            <p:spPr bwMode="auto">
              <a:xfrm>
                <a:off x="4031" y="86"/>
                <a:ext cx="53" cy="70"/>
              </a:xfrm>
              <a:custGeom>
                <a:avLst/>
                <a:gdLst>
                  <a:gd name="T0" fmla="*/ 30 w 36"/>
                  <a:gd name="T1" fmla="*/ 5 h 47"/>
                  <a:gd name="T2" fmla="*/ 22 w 36"/>
                  <a:gd name="T3" fmla="*/ 33 h 47"/>
                  <a:gd name="T4" fmla="*/ 11 w 36"/>
                  <a:gd name="T5" fmla="*/ 47 h 47"/>
                  <a:gd name="T6" fmla="*/ 4 w 36"/>
                  <a:gd name="T7" fmla="*/ 13 h 47"/>
                  <a:gd name="T8" fmla="*/ 30 w 36"/>
                  <a:gd name="T9" fmla="*/ 4 h 47"/>
                  <a:gd name="T10" fmla="*/ 30 w 36"/>
                  <a:gd name="T11" fmla="*/ 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47">
                    <a:moveTo>
                      <a:pt x="30" y="5"/>
                    </a:moveTo>
                    <a:cubicBezTo>
                      <a:pt x="35" y="16"/>
                      <a:pt x="36" y="27"/>
                      <a:pt x="22" y="33"/>
                    </a:cubicBezTo>
                    <a:cubicBezTo>
                      <a:pt x="18" y="34"/>
                      <a:pt x="16" y="40"/>
                      <a:pt x="11" y="47"/>
                    </a:cubicBezTo>
                    <a:cubicBezTo>
                      <a:pt x="16" y="32"/>
                      <a:pt x="0" y="25"/>
                      <a:pt x="4" y="13"/>
                    </a:cubicBezTo>
                    <a:cubicBezTo>
                      <a:pt x="9" y="0"/>
                      <a:pt x="19" y="1"/>
                      <a:pt x="30" y="4"/>
                    </a:cubicBezTo>
                    <a:lnTo>
                      <a:pt x="30" y="5"/>
                    </a:lnTo>
                    <a:close/>
                  </a:path>
                </a:pathLst>
              </a:custGeom>
              <a:solidFill>
                <a:srgbClr val="2B5A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47" name="Freeform 952"/>
              <p:cNvSpPr>
                <a:spLocks/>
              </p:cNvSpPr>
              <p:nvPr userDrawn="1"/>
            </p:nvSpPr>
            <p:spPr bwMode="auto">
              <a:xfrm>
                <a:off x="4562" y="348"/>
                <a:ext cx="42" cy="42"/>
              </a:xfrm>
              <a:custGeom>
                <a:avLst/>
                <a:gdLst>
                  <a:gd name="T0" fmla="*/ 8 w 28"/>
                  <a:gd name="T1" fmla="*/ 26 h 29"/>
                  <a:gd name="T2" fmla="*/ 2 w 28"/>
                  <a:gd name="T3" fmla="*/ 23 h 29"/>
                  <a:gd name="T4" fmla="*/ 14 w 28"/>
                  <a:gd name="T5" fmla="*/ 0 h 29"/>
                  <a:gd name="T6" fmla="*/ 27 w 28"/>
                  <a:gd name="T7" fmla="*/ 11 h 29"/>
                  <a:gd name="T8" fmla="*/ 8 w 28"/>
                  <a:gd name="T9" fmla="*/ 26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9">
                    <a:moveTo>
                      <a:pt x="8" y="26"/>
                    </a:moveTo>
                    <a:cubicBezTo>
                      <a:pt x="6" y="26"/>
                      <a:pt x="1" y="29"/>
                      <a:pt x="2" y="23"/>
                    </a:cubicBezTo>
                    <a:cubicBezTo>
                      <a:pt x="4" y="14"/>
                      <a:pt x="0" y="1"/>
                      <a:pt x="14" y="0"/>
                    </a:cubicBezTo>
                    <a:cubicBezTo>
                      <a:pt x="21" y="0"/>
                      <a:pt x="28" y="3"/>
                      <a:pt x="27" y="11"/>
                    </a:cubicBezTo>
                    <a:cubicBezTo>
                      <a:pt x="27" y="24"/>
                      <a:pt x="19" y="26"/>
                      <a:pt x="8" y="26"/>
                    </a:cubicBezTo>
                    <a:close/>
                  </a:path>
                </a:pathLst>
              </a:custGeom>
              <a:solidFill>
                <a:srgbClr val="316B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48" name="Freeform 953"/>
              <p:cNvSpPr>
                <a:spLocks/>
              </p:cNvSpPr>
              <p:nvPr userDrawn="1"/>
            </p:nvSpPr>
            <p:spPr bwMode="auto">
              <a:xfrm>
                <a:off x="4751" y="296"/>
                <a:ext cx="87" cy="130"/>
              </a:xfrm>
              <a:custGeom>
                <a:avLst/>
                <a:gdLst>
                  <a:gd name="T0" fmla="*/ 56 w 59"/>
                  <a:gd name="T1" fmla="*/ 0 h 88"/>
                  <a:gd name="T2" fmla="*/ 59 w 59"/>
                  <a:gd name="T3" fmla="*/ 7 h 88"/>
                  <a:gd name="T4" fmla="*/ 3 w 59"/>
                  <a:gd name="T5" fmla="*/ 88 h 88"/>
                  <a:gd name="T6" fmla="*/ 0 w 59"/>
                  <a:gd name="T7" fmla="*/ 85 h 88"/>
                  <a:gd name="T8" fmla="*/ 56 w 59"/>
                  <a:gd name="T9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" h="88">
                    <a:moveTo>
                      <a:pt x="56" y="0"/>
                    </a:moveTo>
                    <a:cubicBezTo>
                      <a:pt x="57" y="3"/>
                      <a:pt x="56" y="6"/>
                      <a:pt x="59" y="7"/>
                    </a:cubicBezTo>
                    <a:cubicBezTo>
                      <a:pt x="47" y="39"/>
                      <a:pt x="31" y="68"/>
                      <a:pt x="3" y="88"/>
                    </a:cubicBezTo>
                    <a:cubicBezTo>
                      <a:pt x="2" y="87"/>
                      <a:pt x="1" y="86"/>
                      <a:pt x="0" y="85"/>
                    </a:cubicBezTo>
                    <a:cubicBezTo>
                      <a:pt x="29" y="64"/>
                      <a:pt x="43" y="32"/>
                      <a:pt x="56" y="0"/>
                    </a:cubicBezTo>
                    <a:close/>
                  </a:path>
                </a:pathLst>
              </a:custGeom>
              <a:solidFill>
                <a:srgbClr val="5E8E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49" name="Freeform 954"/>
              <p:cNvSpPr>
                <a:spLocks/>
              </p:cNvSpPr>
              <p:nvPr userDrawn="1"/>
            </p:nvSpPr>
            <p:spPr bwMode="auto">
              <a:xfrm>
                <a:off x="3878" y="535"/>
                <a:ext cx="66" cy="36"/>
              </a:xfrm>
              <a:custGeom>
                <a:avLst/>
                <a:gdLst>
                  <a:gd name="T0" fmla="*/ 45 w 45"/>
                  <a:gd name="T1" fmla="*/ 13 h 24"/>
                  <a:gd name="T2" fmla="*/ 15 w 45"/>
                  <a:gd name="T3" fmla="*/ 21 h 24"/>
                  <a:gd name="T4" fmla="*/ 3 w 45"/>
                  <a:gd name="T5" fmla="*/ 19 h 24"/>
                  <a:gd name="T6" fmla="*/ 1 w 45"/>
                  <a:gd name="T7" fmla="*/ 8 h 24"/>
                  <a:gd name="T8" fmla="*/ 10 w 45"/>
                  <a:gd name="T9" fmla="*/ 2 h 24"/>
                  <a:gd name="T10" fmla="*/ 45 w 45"/>
                  <a:gd name="T11" fmla="*/ 1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24">
                    <a:moveTo>
                      <a:pt x="45" y="13"/>
                    </a:moveTo>
                    <a:cubicBezTo>
                      <a:pt x="34" y="13"/>
                      <a:pt x="24" y="12"/>
                      <a:pt x="15" y="21"/>
                    </a:cubicBezTo>
                    <a:cubicBezTo>
                      <a:pt x="11" y="24"/>
                      <a:pt x="6" y="22"/>
                      <a:pt x="3" y="19"/>
                    </a:cubicBezTo>
                    <a:cubicBezTo>
                      <a:pt x="0" y="16"/>
                      <a:pt x="0" y="11"/>
                      <a:pt x="1" y="8"/>
                    </a:cubicBezTo>
                    <a:cubicBezTo>
                      <a:pt x="3" y="4"/>
                      <a:pt x="7" y="0"/>
                      <a:pt x="10" y="2"/>
                    </a:cubicBezTo>
                    <a:cubicBezTo>
                      <a:pt x="21" y="8"/>
                      <a:pt x="34" y="6"/>
                      <a:pt x="45" y="13"/>
                    </a:cubicBezTo>
                    <a:close/>
                  </a:path>
                </a:pathLst>
              </a:custGeom>
              <a:solidFill>
                <a:srgbClr val="416C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50" name="Freeform 955"/>
              <p:cNvSpPr>
                <a:spLocks/>
              </p:cNvSpPr>
              <p:nvPr userDrawn="1"/>
            </p:nvSpPr>
            <p:spPr bwMode="auto">
              <a:xfrm>
                <a:off x="3673" y="481"/>
                <a:ext cx="39" cy="48"/>
              </a:xfrm>
              <a:custGeom>
                <a:avLst/>
                <a:gdLst>
                  <a:gd name="T0" fmla="*/ 4 w 27"/>
                  <a:gd name="T1" fmla="*/ 27 h 33"/>
                  <a:gd name="T2" fmla="*/ 4 w 27"/>
                  <a:gd name="T3" fmla="*/ 21 h 33"/>
                  <a:gd name="T4" fmla="*/ 14 w 27"/>
                  <a:gd name="T5" fmla="*/ 6 h 33"/>
                  <a:gd name="T6" fmla="*/ 19 w 27"/>
                  <a:gd name="T7" fmla="*/ 0 h 33"/>
                  <a:gd name="T8" fmla="*/ 21 w 27"/>
                  <a:gd name="T9" fmla="*/ 24 h 33"/>
                  <a:gd name="T10" fmla="*/ 4 w 27"/>
                  <a:gd name="T11" fmla="*/ 27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" h="33">
                    <a:moveTo>
                      <a:pt x="4" y="27"/>
                    </a:moveTo>
                    <a:cubicBezTo>
                      <a:pt x="6" y="26"/>
                      <a:pt x="6" y="24"/>
                      <a:pt x="4" y="21"/>
                    </a:cubicBezTo>
                    <a:cubicBezTo>
                      <a:pt x="0" y="12"/>
                      <a:pt x="2" y="6"/>
                      <a:pt x="14" y="6"/>
                    </a:cubicBezTo>
                    <a:cubicBezTo>
                      <a:pt x="17" y="6"/>
                      <a:pt x="19" y="4"/>
                      <a:pt x="19" y="0"/>
                    </a:cubicBezTo>
                    <a:cubicBezTo>
                      <a:pt x="26" y="7"/>
                      <a:pt x="27" y="16"/>
                      <a:pt x="21" y="24"/>
                    </a:cubicBezTo>
                    <a:cubicBezTo>
                      <a:pt x="17" y="31"/>
                      <a:pt x="11" y="33"/>
                      <a:pt x="4" y="27"/>
                    </a:cubicBezTo>
                    <a:close/>
                  </a:path>
                </a:pathLst>
              </a:custGeom>
              <a:solidFill>
                <a:srgbClr val="5A8C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51" name="Freeform 956"/>
              <p:cNvSpPr>
                <a:spLocks/>
              </p:cNvSpPr>
              <p:nvPr userDrawn="1"/>
            </p:nvSpPr>
            <p:spPr bwMode="auto">
              <a:xfrm>
                <a:off x="2938" y="370"/>
                <a:ext cx="51" cy="44"/>
              </a:xfrm>
              <a:custGeom>
                <a:avLst/>
                <a:gdLst>
                  <a:gd name="T0" fmla="*/ 0 w 35"/>
                  <a:gd name="T1" fmla="*/ 23 h 30"/>
                  <a:gd name="T2" fmla="*/ 27 w 35"/>
                  <a:gd name="T3" fmla="*/ 2 h 30"/>
                  <a:gd name="T4" fmla="*/ 35 w 35"/>
                  <a:gd name="T5" fmla="*/ 8 h 30"/>
                  <a:gd name="T6" fmla="*/ 20 w 35"/>
                  <a:gd name="T7" fmla="*/ 25 h 30"/>
                  <a:gd name="T8" fmla="*/ 12 w 35"/>
                  <a:gd name="T9" fmla="*/ 28 h 30"/>
                  <a:gd name="T10" fmla="*/ 0 w 35"/>
                  <a:gd name="T11" fmla="*/ 23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30">
                    <a:moveTo>
                      <a:pt x="0" y="23"/>
                    </a:moveTo>
                    <a:cubicBezTo>
                      <a:pt x="10" y="18"/>
                      <a:pt x="11" y="0"/>
                      <a:pt x="27" y="2"/>
                    </a:cubicBezTo>
                    <a:cubicBezTo>
                      <a:pt x="31" y="3"/>
                      <a:pt x="35" y="3"/>
                      <a:pt x="35" y="8"/>
                    </a:cubicBezTo>
                    <a:cubicBezTo>
                      <a:pt x="29" y="12"/>
                      <a:pt x="17" y="11"/>
                      <a:pt x="20" y="25"/>
                    </a:cubicBezTo>
                    <a:cubicBezTo>
                      <a:pt x="21" y="30"/>
                      <a:pt x="16" y="29"/>
                      <a:pt x="12" y="28"/>
                    </a:cubicBezTo>
                    <a:cubicBezTo>
                      <a:pt x="8" y="26"/>
                      <a:pt x="4" y="25"/>
                      <a:pt x="0" y="23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52" name="Freeform 957"/>
              <p:cNvSpPr>
                <a:spLocks/>
              </p:cNvSpPr>
              <p:nvPr userDrawn="1"/>
            </p:nvSpPr>
            <p:spPr bwMode="auto">
              <a:xfrm>
                <a:off x="3499" y="337"/>
                <a:ext cx="30" cy="113"/>
              </a:xfrm>
              <a:custGeom>
                <a:avLst/>
                <a:gdLst>
                  <a:gd name="T0" fmla="*/ 11 w 21"/>
                  <a:gd name="T1" fmla="*/ 3 h 76"/>
                  <a:gd name="T2" fmla="*/ 16 w 21"/>
                  <a:gd name="T3" fmla="*/ 0 h 76"/>
                  <a:gd name="T4" fmla="*/ 17 w 21"/>
                  <a:gd name="T5" fmla="*/ 25 h 76"/>
                  <a:gd name="T6" fmla="*/ 10 w 21"/>
                  <a:gd name="T7" fmla="*/ 69 h 76"/>
                  <a:gd name="T8" fmla="*/ 6 w 21"/>
                  <a:gd name="T9" fmla="*/ 76 h 76"/>
                  <a:gd name="T10" fmla="*/ 0 w 21"/>
                  <a:gd name="T11" fmla="*/ 65 h 76"/>
                  <a:gd name="T12" fmla="*/ 11 w 21"/>
                  <a:gd name="T13" fmla="*/ 3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" h="76">
                    <a:moveTo>
                      <a:pt x="11" y="3"/>
                    </a:moveTo>
                    <a:cubicBezTo>
                      <a:pt x="13" y="3"/>
                      <a:pt x="15" y="2"/>
                      <a:pt x="16" y="0"/>
                    </a:cubicBezTo>
                    <a:cubicBezTo>
                      <a:pt x="21" y="8"/>
                      <a:pt x="20" y="17"/>
                      <a:pt x="17" y="25"/>
                    </a:cubicBezTo>
                    <a:cubicBezTo>
                      <a:pt x="12" y="40"/>
                      <a:pt x="10" y="54"/>
                      <a:pt x="10" y="69"/>
                    </a:cubicBezTo>
                    <a:cubicBezTo>
                      <a:pt x="7" y="71"/>
                      <a:pt x="7" y="74"/>
                      <a:pt x="6" y="76"/>
                    </a:cubicBezTo>
                    <a:cubicBezTo>
                      <a:pt x="1" y="74"/>
                      <a:pt x="0" y="70"/>
                      <a:pt x="0" y="65"/>
                    </a:cubicBezTo>
                    <a:cubicBezTo>
                      <a:pt x="1" y="44"/>
                      <a:pt x="5" y="23"/>
                      <a:pt x="11" y="3"/>
                    </a:cubicBezTo>
                    <a:close/>
                  </a:path>
                </a:pathLst>
              </a:custGeom>
              <a:solidFill>
                <a:srgbClr val="4C83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53" name="Freeform 958"/>
              <p:cNvSpPr>
                <a:spLocks/>
              </p:cNvSpPr>
              <p:nvPr userDrawn="1"/>
            </p:nvSpPr>
            <p:spPr bwMode="auto">
              <a:xfrm>
                <a:off x="4399" y="576"/>
                <a:ext cx="82" cy="68"/>
              </a:xfrm>
              <a:custGeom>
                <a:avLst/>
                <a:gdLst>
                  <a:gd name="T0" fmla="*/ 8 w 56"/>
                  <a:gd name="T1" fmla="*/ 46 h 46"/>
                  <a:gd name="T2" fmla="*/ 0 w 56"/>
                  <a:gd name="T3" fmla="*/ 43 h 46"/>
                  <a:gd name="T4" fmla="*/ 31 w 56"/>
                  <a:gd name="T5" fmla="*/ 40 h 46"/>
                  <a:gd name="T6" fmla="*/ 48 w 56"/>
                  <a:gd name="T7" fmla="*/ 23 h 46"/>
                  <a:gd name="T8" fmla="*/ 56 w 56"/>
                  <a:gd name="T9" fmla="*/ 0 h 46"/>
                  <a:gd name="T10" fmla="*/ 55 w 56"/>
                  <a:gd name="T11" fmla="*/ 16 h 46"/>
                  <a:gd name="T12" fmla="*/ 29 w 56"/>
                  <a:gd name="T13" fmla="*/ 43 h 46"/>
                  <a:gd name="T14" fmla="*/ 8 w 56"/>
                  <a:gd name="T15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6" h="46">
                    <a:moveTo>
                      <a:pt x="8" y="46"/>
                    </a:moveTo>
                    <a:cubicBezTo>
                      <a:pt x="6" y="42"/>
                      <a:pt x="3" y="44"/>
                      <a:pt x="0" y="43"/>
                    </a:cubicBezTo>
                    <a:cubicBezTo>
                      <a:pt x="10" y="38"/>
                      <a:pt x="21" y="40"/>
                      <a:pt x="31" y="40"/>
                    </a:cubicBezTo>
                    <a:cubicBezTo>
                      <a:pt x="42" y="40"/>
                      <a:pt x="50" y="38"/>
                      <a:pt x="48" y="23"/>
                    </a:cubicBezTo>
                    <a:cubicBezTo>
                      <a:pt x="47" y="15"/>
                      <a:pt x="50" y="7"/>
                      <a:pt x="56" y="0"/>
                    </a:cubicBezTo>
                    <a:cubicBezTo>
                      <a:pt x="56" y="5"/>
                      <a:pt x="55" y="11"/>
                      <a:pt x="55" y="16"/>
                    </a:cubicBezTo>
                    <a:cubicBezTo>
                      <a:pt x="54" y="43"/>
                      <a:pt x="54" y="43"/>
                      <a:pt x="29" y="43"/>
                    </a:cubicBezTo>
                    <a:cubicBezTo>
                      <a:pt x="22" y="44"/>
                      <a:pt x="15" y="45"/>
                      <a:pt x="8" y="46"/>
                    </a:cubicBezTo>
                    <a:close/>
                  </a:path>
                </a:pathLst>
              </a:custGeom>
              <a:solidFill>
                <a:srgbClr val="6B90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54" name="Freeform 959"/>
              <p:cNvSpPr>
                <a:spLocks/>
              </p:cNvSpPr>
              <p:nvPr userDrawn="1"/>
            </p:nvSpPr>
            <p:spPr bwMode="auto">
              <a:xfrm>
                <a:off x="4224" y="599"/>
                <a:ext cx="34" cy="54"/>
              </a:xfrm>
              <a:custGeom>
                <a:avLst/>
                <a:gdLst>
                  <a:gd name="T0" fmla="*/ 12 w 23"/>
                  <a:gd name="T1" fmla="*/ 37 h 37"/>
                  <a:gd name="T2" fmla="*/ 12 w 23"/>
                  <a:gd name="T3" fmla="*/ 16 h 37"/>
                  <a:gd name="T4" fmla="*/ 23 w 23"/>
                  <a:gd name="T5" fmla="*/ 0 h 37"/>
                  <a:gd name="T6" fmla="*/ 12 w 23"/>
                  <a:gd name="T7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" h="37">
                    <a:moveTo>
                      <a:pt x="12" y="37"/>
                    </a:moveTo>
                    <a:cubicBezTo>
                      <a:pt x="0" y="28"/>
                      <a:pt x="0" y="23"/>
                      <a:pt x="12" y="16"/>
                    </a:cubicBezTo>
                    <a:cubicBezTo>
                      <a:pt x="18" y="12"/>
                      <a:pt x="19" y="5"/>
                      <a:pt x="23" y="0"/>
                    </a:cubicBezTo>
                    <a:cubicBezTo>
                      <a:pt x="23" y="32"/>
                      <a:pt x="23" y="32"/>
                      <a:pt x="12" y="37"/>
                    </a:cubicBezTo>
                    <a:close/>
                  </a:path>
                </a:pathLst>
              </a:custGeom>
              <a:solidFill>
                <a:srgbClr val="3E6E8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55" name="Freeform 960"/>
              <p:cNvSpPr>
                <a:spLocks/>
              </p:cNvSpPr>
              <p:nvPr userDrawn="1"/>
            </p:nvSpPr>
            <p:spPr bwMode="auto">
              <a:xfrm>
                <a:off x="3723" y="66"/>
                <a:ext cx="19" cy="134"/>
              </a:xfrm>
              <a:custGeom>
                <a:avLst/>
                <a:gdLst>
                  <a:gd name="T0" fmla="*/ 6 w 13"/>
                  <a:gd name="T1" fmla="*/ 91 h 91"/>
                  <a:gd name="T2" fmla="*/ 0 w 13"/>
                  <a:gd name="T3" fmla="*/ 88 h 91"/>
                  <a:gd name="T4" fmla="*/ 5 w 13"/>
                  <a:gd name="T5" fmla="*/ 57 h 91"/>
                  <a:gd name="T6" fmla="*/ 0 w 13"/>
                  <a:gd name="T7" fmla="*/ 3 h 91"/>
                  <a:gd name="T8" fmla="*/ 3 w 13"/>
                  <a:gd name="T9" fmla="*/ 0 h 91"/>
                  <a:gd name="T10" fmla="*/ 9 w 13"/>
                  <a:gd name="T11" fmla="*/ 25 h 91"/>
                  <a:gd name="T12" fmla="*/ 6 w 13"/>
                  <a:gd name="T13" fmla="*/ 9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91">
                    <a:moveTo>
                      <a:pt x="6" y="91"/>
                    </a:moveTo>
                    <a:cubicBezTo>
                      <a:pt x="5" y="89"/>
                      <a:pt x="3" y="88"/>
                      <a:pt x="0" y="88"/>
                    </a:cubicBezTo>
                    <a:cubicBezTo>
                      <a:pt x="2" y="78"/>
                      <a:pt x="4" y="68"/>
                      <a:pt x="5" y="57"/>
                    </a:cubicBezTo>
                    <a:cubicBezTo>
                      <a:pt x="8" y="39"/>
                      <a:pt x="5" y="21"/>
                      <a:pt x="0" y="3"/>
                    </a:cubicBezTo>
                    <a:cubicBezTo>
                      <a:pt x="1" y="2"/>
                      <a:pt x="2" y="1"/>
                      <a:pt x="3" y="0"/>
                    </a:cubicBezTo>
                    <a:cubicBezTo>
                      <a:pt x="8" y="7"/>
                      <a:pt x="10" y="16"/>
                      <a:pt x="9" y="25"/>
                    </a:cubicBezTo>
                    <a:cubicBezTo>
                      <a:pt x="7" y="47"/>
                      <a:pt x="13" y="69"/>
                      <a:pt x="6" y="91"/>
                    </a:cubicBezTo>
                    <a:close/>
                  </a:path>
                </a:pathLst>
              </a:custGeom>
              <a:solidFill>
                <a:srgbClr val="5C89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56" name="Freeform 961"/>
              <p:cNvSpPr>
                <a:spLocks/>
              </p:cNvSpPr>
              <p:nvPr userDrawn="1"/>
            </p:nvSpPr>
            <p:spPr bwMode="auto">
              <a:xfrm>
                <a:off x="3416" y="653"/>
                <a:ext cx="52" cy="33"/>
              </a:xfrm>
              <a:custGeom>
                <a:avLst/>
                <a:gdLst>
                  <a:gd name="T0" fmla="*/ 0 w 35"/>
                  <a:gd name="T1" fmla="*/ 22 h 22"/>
                  <a:gd name="T2" fmla="*/ 11 w 35"/>
                  <a:gd name="T3" fmla="*/ 6 h 22"/>
                  <a:gd name="T4" fmla="*/ 21 w 35"/>
                  <a:gd name="T5" fmla="*/ 0 h 22"/>
                  <a:gd name="T6" fmla="*/ 29 w 35"/>
                  <a:gd name="T7" fmla="*/ 9 h 22"/>
                  <a:gd name="T8" fmla="*/ 23 w 35"/>
                  <a:gd name="T9" fmla="*/ 20 h 22"/>
                  <a:gd name="T10" fmla="*/ 0 w 35"/>
                  <a:gd name="T11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22">
                    <a:moveTo>
                      <a:pt x="0" y="22"/>
                    </a:moveTo>
                    <a:cubicBezTo>
                      <a:pt x="5" y="14"/>
                      <a:pt x="9" y="11"/>
                      <a:pt x="11" y="6"/>
                    </a:cubicBezTo>
                    <a:cubicBezTo>
                      <a:pt x="13" y="2"/>
                      <a:pt x="16" y="0"/>
                      <a:pt x="21" y="0"/>
                    </a:cubicBezTo>
                    <a:cubicBezTo>
                      <a:pt x="28" y="0"/>
                      <a:pt x="27" y="6"/>
                      <a:pt x="29" y="9"/>
                    </a:cubicBezTo>
                    <a:cubicBezTo>
                      <a:pt x="35" y="18"/>
                      <a:pt x="29" y="21"/>
                      <a:pt x="23" y="20"/>
                    </a:cubicBezTo>
                    <a:cubicBezTo>
                      <a:pt x="16" y="18"/>
                      <a:pt x="9" y="19"/>
                      <a:pt x="0" y="22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57" name="Freeform 962"/>
              <p:cNvSpPr>
                <a:spLocks/>
              </p:cNvSpPr>
              <p:nvPr userDrawn="1"/>
            </p:nvSpPr>
            <p:spPr bwMode="auto">
              <a:xfrm>
                <a:off x="4015" y="612"/>
                <a:ext cx="56" cy="37"/>
              </a:xfrm>
              <a:custGeom>
                <a:avLst/>
                <a:gdLst>
                  <a:gd name="T0" fmla="*/ 6 w 38"/>
                  <a:gd name="T1" fmla="*/ 4 h 25"/>
                  <a:gd name="T2" fmla="*/ 38 w 38"/>
                  <a:gd name="T3" fmla="*/ 8 h 25"/>
                  <a:gd name="T4" fmla="*/ 16 w 38"/>
                  <a:gd name="T5" fmla="*/ 22 h 25"/>
                  <a:gd name="T6" fmla="*/ 6 w 38"/>
                  <a:gd name="T7" fmla="*/ 22 h 25"/>
                  <a:gd name="T8" fmla="*/ 6 w 38"/>
                  <a:gd name="T9" fmla="*/ 4 h 25"/>
                  <a:gd name="T10" fmla="*/ 6 w 38"/>
                  <a:gd name="T11" fmla="*/ 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" h="25">
                    <a:moveTo>
                      <a:pt x="6" y="4"/>
                    </a:moveTo>
                    <a:cubicBezTo>
                      <a:pt x="17" y="0"/>
                      <a:pt x="25" y="16"/>
                      <a:pt x="38" y="8"/>
                    </a:cubicBezTo>
                    <a:cubicBezTo>
                      <a:pt x="31" y="14"/>
                      <a:pt x="22" y="15"/>
                      <a:pt x="16" y="22"/>
                    </a:cubicBezTo>
                    <a:cubicBezTo>
                      <a:pt x="14" y="25"/>
                      <a:pt x="9" y="25"/>
                      <a:pt x="6" y="22"/>
                    </a:cubicBezTo>
                    <a:cubicBezTo>
                      <a:pt x="0" y="16"/>
                      <a:pt x="3" y="10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lose/>
                  </a:path>
                </a:pathLst>
              </a:custGeom>
              <a:solidFill>
                <a:srgbClr val="3163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58" name="Freeform 963"/>
              <p:cNvSpPr>
                <a:spLocks/>
              </p:cNvSpPr>
              <p:nvPr userDrawn="1"/>
            </p:nvSpPr>
            <p:spPr bwMode="auto">
              <a:xfrm>
                <a:off x="3485" y="681"/>
                <a:ext cx="53" cy="43"/>
              </a:xfrm>
              <a:custGeom>
                <a:avLst/>
                <a:gdLst>
                  <a:gd name="T0" fmla="*/ 36 w 36"/>
                  <a:gd name="T1" fmla="*/ 1 h 29"/>
                  <a:gd name="T2" fmla="*/ 15 w 36"/>
                  <a:gd name="T3" fmla="*/ 22 h 29"/>
                  <a:gd name="T4" fmla="*/ 3 w 36"/>
                  <a:gd name="T5" fmla="*/ 24 h 29"/>
                  <a:gd name="T6" fmla="*/ 6 w 36"/>
                  <a:gd name="T7" fmla="*/ 14 h 29"/>
                  <a:gd name="T8" fmla="*/ 20 w 36"/>
                  <a:gd name="T9" fmla="*/ 5 h 29"/>
                  <a:gd name="T10" fmla="*/ 36 w 36"/>
                  <a:gd name="T11" fmla="*/ 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29">
                    <a:moveTo>
                      <a:pt x="36" y="1"/>
                    </a:moveTo>
                    <a:cubicBezTo>
                      <a:pt x="28" y="8"/>
                      <a:pt x="22" y="16"/>
                      <a:pt x="15" y="22"/>
                    </a:cubicBezTo>
                    <a:cubicBezTo>
                      <a:pt x="12" y="25"/>
                      <a:pt x="7" y="29"/>
                      <a:pt x="3" y="24"/>
                    </a:cubicBezTo>
                    <a:cubicBezTo>
                      <a:pt x="0" y="21"/>
                      <a:pt x="4" y="17"/>
                      <a:pt x="6" y="14"/>
                    </a:cubicBezTo>
                    <a:cubicBezTo>
                      <a:pt x="9" y="9"/>
                      <a:pt x="13" y="4"/>
                      <a:pt x="20" y="5"/>
                    </a:cubicBezTo>
                    <a:cubicBezTo>
                      <a:pt x="26" y="7"/>
                      <a:pt x="29" y="0"/>
                      <a:pt x="36" y="1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59" name="Freeform 964"/>
              <p:cNvSpPr>
                <a:spLocks/>
              </p:cNvSpPr>
              <p:nvPr userDrawn="1"/>
            </p:nvSpPr>
            <p:spPr bwMode="auto">
              <a:xfrm>
                <a:off x="3406" y="523"/>
                <a:ext cx="42" cy="73"/>
              </a:xfrm>
              <a:custGeom>
                <a:avLst/>
                <a:gdLst>
                  <a:gd name="T0" fmla="*/ 26 w 29"/>
                  <a:gd name="T1" fmla="*/ 4 h 49"/>
                  <a:gd name="T2" fmla="*/ 29 w 29"/>
                  <a:gd name="T3" fmla="*/ 7 h 49"/>
                  <a:gd name="T4" fmla="*/ 15 w 29"/>
                  <a:gd name="T5" fmla="*/ 31 h 49"/>
                  <a:gd name="T6" fmla="*/ 4 w 29"/>
                  <a:gd name="T7" fmla="*/ 49 h 49"/>
                  <a:gd name="T8" fmla="*/ 1 w 29"/>
                  <a:gd name="T9" fmla="*/ 43 h 49"/>
                  <a:gd name="T10" fmla="*/ 15 w 29"/>
                  <a:gd name="T11" fmla="*/ 6 h 49"/>
                  <a:gd name="T12" fmla="*/ 26 w 29"/>
                  <a:gd name="T13" fmla="*/ 4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49">
                    <a:moveTo>
                      <a:pt x="26" y="4"/>
                    </a:moveTo>
                    <a:cubicBezTo>
                      <a:pt x="27" y="5"/>
                      <a:pt x="28" y="6"/>
                      <a:pt x="29" y="7"/>
                    </a:cubicBezTo>
                    <a:cubicBezTo>
                      <a:pt x="20" y="12"/>
                      <a:pt x="19" y="22"/>
                      <a:pt x="15" y="31"/>
                    </a:cubicBezTo>
                    <a:cubicBezTo>
                      <a:pt x="12" y="37"/>
                      <a:pt x="13" y="46"/>
                      <a:pt x="4" y="49"/>
                    </a:cubicBezTo>
                    <a:cubicBezTo>
                      <a:pt x="5" y="46"/>
                      <a:pt x="4" y="44"/>
                      <a:pt x="1" y="43"/>
                    </a:cubicBezTo>
                    <a:cubicBezTo>
                      <a:pt x="0" y="28"/>
                      <a:pt x="8" y="17"/>
                      <a:pt x="15" y="6"/>
                    </a:cubicBezTo>
                    <a:cubicBezTo>
                      <a:pt x="17" y="3"/>
                      <a:pt x="21" y="0"/>
                      <a:pt x="26" y="4"/>
                    </a:cubicBezTo>
                    <a:close/>
                  </a:path>
                </a:pathLst>
              </a:custGeom>
              <a:solidFill>
                <a:srgbClr val="609C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60" name="Freeform 965"/>
              <p:cNvSpPr>
                <a:spLocks/>
              </p:cNvSpPr>
              <p:nvPr userDrawn="1"/>
            </p:nvSpPr>
            <p:spPr bwMode="auto">
              <a:xfrm>
                <a:off x="4239" y="388"/>
                <a:ext cx="40" cy="79"/>
              </a:xfrm>
              <a:custGeom>
                <a:avLst/>
                <a:gdLst>
                  <a:gd name="T0" fmla="*/ 13 w 27"/>
                  <a:gd name="T1" fmla="*/ 54 h 54"/>
                  <a:gd name="T2" fmla="*/ 11 w 27"/>
                  <a:gd name="T3" fmla="*/ 54 h 54"/>
                  <a:gd name="T4" fmla="*/ 6 w 27"/>
                  <a:gd name="T5" fmla="*/ 17 h 54"/>
                  <a:gd name="T6" fmla="*/ 27 w 27"/>
                  <a:gd name="T7" fmla="*/ 0 h 54"/>
                  <a:gd name="T8" fmla="*/ 15 w 27"/>
                  <a:gd name="T9" fmla="*/ 29 h 54"/>
                  <a:gd name="T10" fmla="*/ 13 w 27"/>
                  <a:gd name="T11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" h="54">
                    <a:moveTo>
                      <a:pt x="13" y="54"/>
                    </a:moveTo>
                    <a:cubicBezTo>
                      <a:pt x="13" y="54"/>
                      <a:pt x="12" y="54"/>
                      <a:pt x="11" y="54"/>
                    </a:cubicBezTo>
                    <a:cubicBezTo>
                      <a:pt x="10" y="41"/>
                      <a:pt x="9" y="30"/>
                      <a:pt x="6" y="17"/>
                    </a:cubicBezTo>
                    <a:cubicBezTo>
                      <a:pt x="0" y="0"/>
                      <a:pt x="18" y="4"/>
                      <a:pt x="27" y="0"/>
                    </a:cubicBezTo>
                    <a:cubicBezTo>
                      <a:pt x="13" y="5"/>
                      <a:pt x="8" y="13"/>
                      <a:pt x="15" y="29"/>
                    </a:cubicBezTo>
                    <a:cubicBezTo>
                      <a:pt x="19" y="36"/>
                      <a:pt x="17" y="46"/>
                      <a:pt x="13" y="54"/>
                    </a:cubicBezTo>
                    <a:close/>
                  </a:path>
                </a:pathLst>
              </a:custGeom>
              <a:solidFill>
                <a:srgbClr val="7693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61" name="Freeform 966"/>
              <p:cNvSpPr>
                <a:spLocks/>
              </p:cNvSpPr>
              <p:nvPr userDrawn="1"/>
            </p:nvSpPr>
            <p:spPr bwMode="auto">
              <a:xfrm>
                <a:off x="2920" y="187"/>
                <a:ext cx="38" cy="41"/>
              </a:xfrm>
              <a:custGeom>
                <a:avLst/>
                <a:gdLst>
                  <a:gd name="T0" fmla="*/ 15 w 26"/>
                  <a:gd name="T1" fmla="*/ 24 h 28"/>
                  <a:gd name="T2" fmla="*/ 0 w 26"/>
                  <a:gd name="T3" fmla="*/ 24 h 28"/>
                  <a:gd name="T4" fmla="*/ 6 w 26"/>
                  <a:gd name="T5" fmla="*/ 12 h 28"/>
                  <a:gd name="T6" fmla="*/ 13 w 26"/>
                  <a:gd name="T7" fmla="*/ 2 h 28"/>
                  <a:gd name="T8" fmla="*/ 25 w 26"/>
                  <a:gd name="T9" fmla="*/ 17 h 28"/>
                  <a:gd name="T10" fmla="*/ 15 w 26"/>
                  <a:gd name="T11" fmla="*/ 2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28">
                    <a:moveTo>
                      <a:pt x="15" y="24"/>
                    </a:moveTo>
                    <a:cubicBezTo>
                      <a:pt x="10" y="11"/>
                      <a:pt x="5" y="28"/>
                      <a:pt x="0" y="24"/>
                    </a:cubicBezTo>
                    <a:cubicBezTo>
                      <a:pt x="2" y="20"/>
                      <a:pt x="6" y="17"/>
                      <a:pt x="6" y="12"/>
                    </a:cubicBezTo>
                    <a:cubicBezTo>
                      <a:pt x="6" y="7"/>
                      <a:pt x="4" y="0"/>
                      <a:pt x="13" y="2"/>
                    </a:cubicBezTo>
                    <a:cubicBezTo>
                      <a:pt x="20" y="4"/>
                      <a:pt x="25" y="10"/>
                      <a:pt x="25" y="17"/>
                    </a:cubicBezTo>
                    <a:cubicBezTo>
                      <a:pt x="26" y="24"/>
                      <a:pt x="20" y="23"/>
                      <a:pt x="15" y="24"/>
                    </a:cubicBezTo>
                    <a:close/>
                  </a:path>
                </a:pathLst>
              </a:cu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62" name="Freeform 967"/>
              <p:cNvSpPr>
                <a:spLocks/>
              </p:cNvSpPr>
              <p:nvPr userDrawn="1"/>
            </p:nvSpPr>
            <p:spPr bwMode="auto">
              <a:xfrm>
                <a:off x="4070" y="52"/>
                <a:ext cx="39" cy="48"/>
              </a:xfrm>
              <a:custGeom>
                <a:avLst/>
                <a:gdLst>
                  <a:gd name="T0" fmla="*/ 4 w 27"/>
                  <a:gd name="T1" fmla="*/ 27 h 32"/>
                  <a:gd name="T2" fmla="*/ 3 w 27"/>
                  <a:gd name="T3" fmla="*/ 0 h 32"/>
                  <a:gd name="T4" fmla="*/ 21 w 27"/>
                  <a:gd name="T5" fmla="*/ 24 h 32"/>
                  <a:gd name="T6" fmla="*/ 4 w 27"/>
                  <a:gd name="T7" fmla="*/ 28 h 32"/>
                  <a:gd name="T8" fmla="*/ 4 w 27"/>
                  <a:gd name="T9" fmla="*/ 27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32">
                    <a:moveTo>
                      <a:pt x="4" y="27"/>
                    </a:moveTo>
                    <a:cubicBezTo>
                      <a:pt x="0" y="20"/>
                      <a:pt x="5" y="12"/>
                      <a:pt x="3" y="0"/>
                    </a:cubicBezTo>
                    <a:cubicBezTo>
                      <a:pt x="9" y="12"/>
                      <a:pt x="27" y="8"/>
                      <a:pt x="21" y="24"/>
                    </a:cubicBezTo>
                    <a:cubicBezTo>
                      <a:pt x="18" y="32"/>
                      <a:pt x="11" y="32"/>
                      <a:pt x="4" y="28"/>
                    </a:cubicBezTo>
                    <a:cubicBezTo>
                      <a:pt x="4" y="28"/>
                      <a:pt x="4" y="27"/>
                      <a:pt x="4" y="27"/>
                    </a:cubicBezTo>
                    <a:close/>
                  </a:path>
                </a:pathLst>
              </a:custGeom>
              <a:solidFill>
                <a:srgbClr val="406B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63" name="Freeform 968"/>
              <p:cNvSpPr>
                <a:spLocks/>
              </p:cNvSpPr>
              <p:nvPr userDrawn="1"/>
            </p:nvSpPr>
            <p:spPr bwMode="auto">
              <a:xfrm>
                <a:off x="2536" y="258"/>
                <a:ext cx="107" cy="22"/>
              </a:xfrm>
              <a:custGeom>
                <a:avLst/>
                <a:gdLst>
                  <a:gd name="T0" fmla="*/ 72 w 72"/>
                  <a:gd name="T1" fmla="*/ 9 h 15"/>
                  <a:gd name="T2" fmla="*/ 68 w 72"/>
                  <a:gd name="T3" fmla="*/ 15 h 15"/>
                  <a:gd name="T4" fmla="*/ 3 w 72"/>
                  <a:gd name="T5" fmla="*/ 5 h 15"/>
                  <a:gd name="T6" fmla="*/ 0 w 72"/>
                  <a:gd name="T7" fmla="*/ 0 h 15"/>
                  <a:gd name="T8" fmla="*/ 49 w 72"/>
                  <a:gd name="T9" fmla="*/ 2 h 15"/>
                  <a:gd name="T10" fmla="*/ 72 w 72"/>
                  <a:gd name="T11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15">
                    <a:moveTo>
                      <a:pt x="72" y="9"/>
                    </a:moveTo>
                    <a:cubicBezTo>
                      <a:pt x="69" y="10"/>
                      <a:pt x="68" y="12"/>
                      <a:pt x="68" y="15"/>
                    </a:cubicBezTo>
                    <a:cubicBezTo>
                      <a:pt x="47" y="7"/>
                      <a:pt x="25" y="5"/>
                      <a:pt x="3" y="5"/>
                    </a:cubicBezTo>
                    <a:cubicBezTo>
                      <a:pt x="2" y="4"/>
                      <a:pt x="1" y="2"/>
                      <a:pt x="0" y="0"/>
                    </a:cubicBezTo>
                    <a:cubicBezTo>
                      <a:pt x="16" y="4"/>
                      <a:pt x="33" y="2"/>
                      <a:pt x="49" y="2"/>
                    </a:cubicBezTo>
                    <a:cubicBezTo>
                      <a:pt x="57" y="2"/>
                      <a:pt x="66" y="2"/>
                      <a:pt x="72" y="9"/>
                    </a:cubicBezTo>
                    <a:close/>
                  </a:path>
                </a:pathLst>
              </a:custGeom>
              <a:solidFill>
                <a:srgbClr val="4D80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64" name="Freeform 969"/>
              <p:cNvSpPr>
                <a:spLocks/>
              </p:cNvSpPr>
              <p:nvPr userDrawn="1"/>
            </p:nvSpPr>
            <p:spPr bwMode="auto">
              <a:xfrm>
                <a:off x="3631" y="404"/>
                <a:ext cx="42" cy="54"/>
              </a:xfrm>
              <a:custGeom>
                <a:avLst/>
                <a:gdLst>
                  <a:gd name="T0" fmla="*/ 26 w 28"/>
                  <a:gd name="T1" fmla="*/ 0 h 37"/>
                  <a:gd name="T2" fmla="*/ 28 w 28"/>
                  <a:gd name="T3" fmla="*/ 7 h 37"/>
                  <a:gd name="T4" fmla="*/ 12 w 28"/>
                  <a:gd name="T5" fmla="*/ 37 h 37"/>
                  <a:gd name="T6" fmla="*/ 26 w 28"/>
                  <a:gd name="T7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" h="37">
                    <a:moveTo>
                      <a:pt x="26" y="0"/>
                    </a:moveTo>
                    <a:cubicBezTo>
                      <a:pt x="27" y="3"/>
                      <a:pt x="27" y="5"/>
                      <a:pt x="28" y="7"/>
                    </a:cubicBezTo>
                    <a:cubicBezTo>
                      <a:pt x="12" y="11"/>
                      <a:pt x="17" y="27"/>
                      <a:pt x="12" y="37"/>
                    </a:cubicBezTo>
                    <a:cubicBezTo>
                      <a:pt x="0" y="18"/>
                      <a:pt x="5" y="6"/>
                      <a:pt x="26" y="0"/>
                    </a:cubicBezTo>
                    <a:close/>
                  </a:path>
                </a:pathLst>
              </a:custGeom>
              <a:solidFill>
                <a:srgbClr val="2555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65" name="Freeform 970"/>
              <p:cNvSpPr>
                <a:spLocks/>
              </p:cNvSpPr>
              <p:nvPr userDrawn="1"/>
            </p:nvSpPr>
            <p:spPr bwMode="auto">
              <a:xfrm>
                <a:off x="3550" y="591"/>
                <a:ext cx="44" cy="40"/>
              </a:xfrm>
              <a:custGeom>
                <a:avLst/>
                <a:gdLst>
                  <a:gd name="T0" fmla="*/ 9 w 30"/>
                  <a:gd name="T1" fmla="*/ 0 h 27"/>
                  <a:gd name="T2" fmla="*/ 29 w 30"/>
                  <a:gd name="T3" fmla="*/ 22 h 27"/>
                  <a:gd name="T4" fmla="*/ 28 w 30"/>
                  <a:gd name="T5" fmla="*/ 25 h 27"/>
                  <a:gd name="T6" fmla="*/ 21 w 30"/>
                  <a:gd name="T7" fmla="*/ 24 h 27"/>
                  <a:gd name="T8" fmla="*/ 4 w 30"/>
                  <a:gd name="T9" fmla="*/ 6 h 27"/>
                  <a:gd name="T10" fmla="*/ 9 w 30"/>
                  <a:gd name="T11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27">
                    <a:moveTo>
                      <a:pt x="9" y="0"/>
                    </a:moveTo>
                    <a:cubicBezTo>
                      <a:pt x="15" y="0"/>
                      <a:pt x="30" y="15"/>
                      <a:pt x="29" y="22"/>
                    </a:cubicBezTo>
                    <a:cubicBezTo>
                      <a:pt x="29" y="23"/>
                      <a:pt x="29" y="24"/>
                      <a:pt x="28" y="25"/>
                    </a:cubicBezTo>
                    <a:cubicBezTo>
                      <a:pt x="25" y="27"/>
                      <a:pt x="23" y="26"/>
                      <a:pt x="21" y="24"/>
                    </a:cubicBezTo>
                    <a:cubicBezTo>
                      <a:pt x="15" y="19"/>
                      <a:pt x="11" y="11"/>
                      <a:pt x="4" y="6"/>
                    </a:cubicBezTo>
                    <a:cubicBezTo>
                      <a:pt x="0" y="3"/>
                      <a:pt x="6" y="1"/>
                      <a:pt x="9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66" name="Freeform 971"/>
              <p:cNvSpPr>
                <a:spLocks/>
              </p:cNvSpPr>
              <p:nvPr userDrawn="1"/>
            </p:nvSpPr>
            <p:spPr bwMode="auto">
              <a:xfrm>
                <a:off x="3465" y="145"/>
                <a:ext cx="62" cy="68"/>
              </a:xfrm>
              <a:custGeom>
                <a:avLst/>
                <a:gdLst>
                  <a:gd name="T0" fmla="*/ 38 w 42"/>
                  <a:gd name="T1" fmla="*/ 0 h 46"/>
                  <a:gd name="T2" fmla="*/ 42 w 42"/>
                  <a:gd name="T3" fmla="*/ 3 h 46"/>
                  <a:gd name="T4" fmla="*/ 4 w 42"/>
                  <a:gd name="T5" fmla="*/ 46 h 46"/>
                  <a:gd name="T6" fmla="*/ 0 w 42"/>
                  <a:gd name="T7" fmla="*/ 42 h 46"/>
                  <a:gd name="T8" fmla="*/ 38 w 42"/>
                  <a:gd name="T9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46">
                    <a:moveTo>
                      <a:pt x="38" y="0"/>
                    </a:moveTo>
                    <a:cubicBezTo>
                      <a:pt x="39" y="1"/>
                      <a:pt x="41" y="2"/>
                      <a:pt x="42" y="3"/>
                    </a:cubicBezTo>
                    <a:cubicBezTo>
                      <a:pt x="29" y="17"/>
                      <a:pt x="18" y="33"/>
                      <a:pt x="4" y="46"/>
                    </a:cubicBezTo>
                    <a:cubicBezTo>
                      <a:pt x="3" y="45"/>
                      <a:pt x="1" y="44"/>
                      <a:pt x="0" y="42"/>
                    </a:cubicBezTo>
                    <a:cubicBezTo>
                      <a:pt x="13" y="28"/>
                      <a:pt x="26" y="14"/>
                      <a:pt x="38" y="0"/>
                    </a:cubicBezTo>
                    <a:close/>
                  </a:path>
                </a:pathLst>
              </a:custGeom>
              <a:solidFill>
                <a:srgbClr val="7B9F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67" name="Freeform 972"/>
              <p:cNvSpPr>
                <a:spLocks/>
              </p:cNvSpPr>
              <p:nvPr userDrawn="1"/>
            </p:nvSpPr>
            <p:spPr bwMode="auto">
              <a:xfrm>
                <a:off x="4084" y="306"/>
                <a:ext cx="27" cy="31"/>
              </a:xfrm>
              <a:custGeom>
                <a:avLst/>
                <a:gdLst>
                  <a:gd name="T0" fmla="*/ 18 w 18"/>
                  <a:gd name="T1" fmla="*/ 11 h 21"/>
                  <a:gd name="T2" fmla="*/ 9 w 18"/>
                  <a:gd name="T3" fmla="*/ 21 h 21"/>
                  <a:gd name="T4" fmla="*/ 0 w 18"/>
                  <a:gd name="T5" fmla="*/ 12 h 21"/>
                  <a:gd name="T6" fmla="*/ 10 w 18"/>
                  <a:gd name="T7" fmla="*/ 1 h 21"/>
                  <a:gd name="T8" fmla="*/ 18 w 18"/>
                  <a:gd name="T9" fmla="*/ 1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21">
                    <a:moveTo>
                      <a:pt x="18" y="11"/>
                    </a:moveTo>
                    <a:cubicBezTo>
                      <a:pt x="18" y="17"/>
                      <a:pt x="15" y="21"/>
                      <a:pt x="9" y="21"/>
                    </a:cubicBezTo>
                    <a:cubicBezTo>
                      <a:pt x="3" y="21"/>
                      <a:pt x="0" y="18"/>
                      <a:pt x="0" y="12"/>
                    </a:cubicBezTo>
                    <a:cubicBezTo>
                      <a:pt x="1" y="5"/>
                      <a:pt x="4" y="1"/>
                      <a:pt x="10" y="1"/>
                    </a:cubicBezTo>
                    <a:cubicBezTo>
                      <a:pt x="17" y="0"/>
                      <a:pt x="18" y="6"/>
                      <a:pt x="18" y="11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68" name="Freeform 973"/>
              <p:cNvSpPr>
                <a:spLocks/>
              </p:cNvSpPr>
              <p:nvPr userDrawn="1"/>
            </p:nvSpPr>
            <p:spPr bwMode="auto">
              <a:xfrm>
                <a:off x="3830" y="253"/>
                <a:ext cx="36" cy="40"/>
              </a:xfrm>
              <a:custGeom>
                <a:avLst/>
                <a:gdLst>
                  <a:gd name="T0" fmla="*/ 24 w 24"/>
                  <a:gd name="T1" fmla="*/ 7 h 27"/>
                  <a:gd name="T2" fmla="*/ 7 w 24"/>
                  <a:gd name="T3" fmla="*/ 26 h 27"/>
                  <a:gd name="T4" fmla="*/ 2 w 24"/>
                  <a:gd name="T5" fmla="*/ 20 h 27"/>
                  <a:gd name="T6" fmla="*/ 18 w 24"/>
                  <a:gd name="T7" fmla="*/ 1 h 27"/>
                  <a:gd name="T8" fmla="*/ 24 w 24"/>
                  <a:gd name="T9" fmla="*/ 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7">
                    <a:moveTo>
                      <a:pt x="24" y="7"/>
                    </a:moveTo>
                    <a:cubicBezTo>
                      <a:pt x="20" y="15"/>
                      <a:pt x="15" y="22"/>
                      <a:pt x="7" y="26"/>
                    </a:cubicBezTo>
                    <a:cubicBezTo>
                      <a:pt x="4" y="27"/>
                      <a:pt x="0" y="23"/>
                      <a:pt x="2" y="20"/>
                    </a:cubicBezTo>
                    <a:cubicBezTo>
                      <a:pt x="7" y="13"/>
                      <a:pt x="9" y="4"/>
                      <a:pt x="18" y="1"/>
                    </a:cubicBezTo>
                    <a:cubicBezTo>
                      <a:pt x="21" y="0"/>
                      <a:pt x="23" y="3"/>
                      <a:pt x="24" y="7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69" name="Freeform 974"/>
              <p:cNvSpPr>
                <a:spLocks/>
              </p:cNvSpPr>
              <p:nvPr userDrawn="1"/>
            </p:nvSpPr>
            <p:spPr bwMode="auto">
              <a:xfrm>
                <a:off x="4114" y="432"/>
                <a:ext cx="84" cy="49"/>
              </a:xfrm>
              <a:custGeom>
                <a:avLst/>
                <a:gdLst>
                  <a:gd name="T0" fmla="*/ 0 w 57"/>
                  <a:gd name="T1" fmla="*/ 3 h 33"/>
                  <a:gd name="T2" fmla="*/ 6 w 57"/>
                  <a:gd name="T3" fmla="*/ 0 h 33"/>
                  <a:gd name="T4" fmla="*/ 57 w 57"/>
                  <a:gd name="T5" fmla="*/ 33 h 33"/>
                  <a:gd name="T6" fmla="*/ 0 w 57"/>
                  <a:gd name="T7" fmla="*/ 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7" h="33">
                    <a:moveTo>
                      <a:pt x="0" y="3"/>
                    </a:moveTo>
                    <a:cubicBezTo>
                      <a:pt x="2" y="2"/>
                      <a:pt x="4" y="1"/>
                      <a:pt x="6" y="0"/>
                    </a:cubicBezTo>
                    <a:cubicBezTo>
                      <a:pt x="44" y="16"/>
                      <a:pt x="50" y="19"/>
                      <a:pt x="57" y="33"/>
                    </a:cubicBezTo>
                    <a:cubicBezTo>
                      <a:pt x="41" y="17"/>
                      <a:pt x="20" y="12"/>
                      <a:pt x="0" y="3"/>
                    </a:cubicBezTo>
                    <a:close/>
                  </a:path>
                </a:pathLst>
              </a:custGeom>
              <a:solidFill>
                <a:srgbClr val="759C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70" name="Freeform 975"/>
              <p:cNvSpPr>
                <a:spLocks/>
              </p:cNvSpPr>
              <p:nvPr userDrawn="1"/>
            </p:nvSpPr>
            <p:spPr bwMode="auto">
              <a:xfrm>
                <a:off x="2911" y="417"/>
                <a:ext cx="83" cy="34"/>
              </a:xfrm>
              <a:custGeom>
                <a:avLst/>
                <a:gdLst>
                  <a:gd name="T0" fmla="*/ 0 w 56"/>
                  <a:gd name="T1" fmla="*/ 3 h 23"/>
                  <a:gd name="T2" fmla="*/ 3 w 56"/>
                  <a:gd name="T3" fmla="*/ 0 h 23"/>
                  <a:gd name="T4" fmla="*/ 42 w 56"/>
                  <a:gd name="T5" fmla="*/ 10 h 23"/>
                  <a:gd name="T6" fmla="*/ 56 w 56"/>
                  <a:gd name="T7" fmla="*/ 15 h 23"/>
                  <a:gd name="T8" fmla="*/ 33 w 56"/>
                  <a:gd name="T9" fmla="*/ 18 h 23"/>
                  <a:gd name="T10" fmla="*/ 0 w 56"/>
                  <a:gd name="T11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6" h="23">
                    <a:moveTo>
                      <a:pt x="0" y="3"/>
                    </a:moveTo>
                    <a:cubicBezTo>
                      <a:pt x="1" y="2"/>
                      <a:pt x="2" y="1"/>
                      <a:pt x="3" y="0"/>
                    </a:cubicBezTo>
                    <a:cubicBezTo>
                      <a:pt x="14" y="13"/>
                      <a:pt x="27" y="15"/>
                      <a:pt x="42" y="10"/>
                    </a:cubicBezTo>
                    <a:cubicBezTo>
                      <a:pt x="46" y="15"/>
                      <a:pt x="53" y="10"/>
                      <a:pt x="56" y="15"/>
                    </a:cubicBezTo>
                    <a:cubicBezTo>
                      <a:pt x="48" y="16"/>
                      <a:pt x="41" y="15"/>
                      <a:pt x="33" y="18"/>
                    </a:cubicBezTo>
                    <a:cubicBezTo>
                      <a:pt x="18" y="23"/>
                      <a:pt x="10" y="11"/>
                      <a:pt x="0" y="3"/>
                    </a:cubicBezTo>
                    <a:close/>
                  </a:path>
                </a:pathLst>
              </a:custGeom>
              <a:solidFill>
                <a:srgbClr val="6097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71" name="Freeform 976"/>
              <p:cNvSpPr>
                <a:spLocks/>
              </p:cNvSpPr>
              <p:nvPr userDrawn="1"/>
            </p:nvSpPr>
            <p:spPr bwMode="auto">
              <a:xfrm>
                <a:off x="3550" y="506"/>
                <a:ext cx="40" cy="60"/>
              </a:xfrm>
              <a:custGeom>
                <a:avLst/>
                <a:gdLst>
                  <a:gd name="T0" fmla="*/ 4 w 27"/>
                  <a:gd name="T1" fmla="*/ 3 h 41"/>
                  <a:gd name="T2" fmla="*/ 7 w 27"/>
                  <a:gd name="T3" fmla="*/ 0 h 41"/>
                  <a:gd name="T4" fmla="*/ 27 w 27"/>
                  <a:gd name="T5" fmla="*/ 17 h 41"/>
                  <a:gd name="T6" fmla="*/ 9 w 27"/>
                  <a:gd name="T7" fmla="*/ 33 h 41"/>
                  <a:gd name="T8" fmla="*/ 2 w 27"/>
                  <a:gd name="T9" fmla="*/ 40 h 41"/>
                  <a:gd name="T10" fmla="*/ 1 w 27"/>
                  <a:gd name="T11" fmla="*/ 35 h 41"/>
                  <a:gd name="T12" fmla="*/ 4 w 27"/>
                  <a:gd name="T13" fmla="*/ 3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" h="41">
                    <a:moveTo>
                      <a:pt x="4" y="3"/>
                    </a:moveTo>
                    <a:cubicBezTo>
                      <a:pt x="5" y="2"/>
                      <a:pt x="6" y="1"/>
                      <a:pt x="7" y="0"/>
                    </a:cubicBezTo>
                    <a:cubicBezTo>
                      <a:pt x="10" y="9"/>
                      <a:pt x="17" y="15"/>
                      <a:pt x="27" y="17"/>
                    </a:cubicBezTo>
                    <a:cubicBezTo>
                      <a:pt x="18" y="19"/>
                      <a:pt x="12" y="24"/>
                      <a:pt x="9" y="33"/>
                    </a:cubicBezTo>
                    <a:cubicBezTo>
                      <a:pt x="9" y="36"/>
                      <a:pt x="7" y="41"/>
                      <a:pt x="2" y="40"/>
                    </a:cubicBezTo>
                    <a:cubicBezTo>
                      <a:pt x="1" y="38"/>
                      <a:pt x="0" y="35"/>
                      <a:pt x="1" y="35"/>
                    </a:cubicBezTo>
                    <a:cubicBezTo>
                      <a:pt x="12" y="25"/>
                      <a:pt x="11" y="14"/>
                      <a:pt x="4" y="3"/>
                    </a:cubicBezTo>
                    <a:close/>
                  </a:path>
                </a:pathLst>
              </a:custGeom>
              <a:solidFill>
                <a:srgbClr val="2452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72" name="Freeform 977"/>
              <p:cNvSpPr>
                <a:spLocks/>
              </p:cNvSpPr>
              <p:nvPr userDrawn="1"/>
            </p:nvSpPr>
            <p:spPr bwMode="auto">
              <a:xfrm>
                <a:off x="3714" y="371"/>
                <a:ext cx="44" cy="25"/>
              </a:xfrm>
              <a:custGeom>
                <a:avLst/>
                <a:gdLst>
                  <a:gd name="T0" fmla="*/ 10 w 30"/>
                  <a:gd name="T1" fmla="*/ 6 h 17"/>
                  <a:gd name="T2" fmla="*/ 20 w 30"/>
                  <a:gd name="T3" fmla="*/ 3 h 17"/>
                  <a:gd name="T4" fmla="*/ 26 w 30"/>
                  <a:gd name="T5" fmla="*/ 1 h 17"/>
                  <a:gd name="T6" fmla="*/ 28 w 30"/>
                  <a:gd name="T7" fmla="*/ 9 h 17"/>
                  <a:gd name="T8" fmla="*/ 6 w 30"/>
                  <a:gd name="T9" fmla="*/ 14 h 17"/>
                  <a:gd name="T10" fmla="*/ 2 w 30"/>
                  <a:gd name="T11" fmla="*/ 7 h 17"/>
                  <a:gd name="T12" fmla="*/ 10 w 30"/>
                  <a:gd name="T13" fmla="*/ 6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17">
                    <a:moveTo>
                      <a:pt x="10" y="6"/>
                    </a:moveTo>
                    <a:cubicBezTo>
                      <a:pt x="14" y="8"/>
                      <a:pt x="18" y="6"/>
                      <a:pt x="20" y="3"/>
                    </a:cubicBezTo>
                    <a:cubicBezTo>
                      <a:pt x="22" y="0"/>
                      <a:pt x="24" y="0"/>
                      <a:pt x="26" y="1"/>
                    </a:cubicBezTo>
                    <a:cubicBezTo>
                      <a:pt x="29" y="3"/>
                      <a:pt x="30" y="6"/>
                      <a:pt x="28" y="9"/>
                    </a:cubicBezTo>
                    <a:cubicBezTo>
                      <a:pt x="22" y="15"/>
                      <a:pt x="14" y="17"/>
                      <a:pt x="6" y="14"/>
                    </a:cubicBezTo>
                    <a:cubicBezTo>
                      <a:pt x="3" y="13"/>
                      <a:pt x="0" y="11"/>
                      <a:pt x="2" y="7"/>
                    </a:cubicBezTo>
                    <a:cubicBezTo>
                      <a:pt x="4" y="4"/>
                      <a:pt x="7" y="5"/>
                      <a:pt x="10" y="6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73" name="Freeform 978"/>
              <p:cNvSpPr>
                <a:spLocks/>
              </p:cNvSpPr>
              <p:nvPr userDrawn="1"/>
            </p:nvSpPr>
            <p:spPr bwMode="auto">
              <a:xfrm>
                <a:off x="2629" y="306"/>
                <a:ext cx="30" cy="101"/>
              </a:xfrm>
              <a:custGeom>
                <a:avLst/>
                <a:gdLst>
                  <a:gd name="T0" fmla="*/ 11 w 20"/>
                  <a:gd name="T1" fmla="*/ 30 h 68"/>
                  <a:gd name="T2" fmla="*/ 17 w 20"/>
                  <a:gd name="T3" fmla="*/ 63 h 68"/>
                  <a:gd name="T4" fmla="*/ 10 w 20"/>
                  <a:gd name="T5" fmla="*/ 66 h 68"/>
                  <a:gd name="T6" fmla="*/ 8 w 20"/>
                  <a:gd name="T7" fmla="*/ 0 h 68"/>
                  <a:gd name="T8" fmla="*/ 13 w 20"/>
                  <a:gd name="T9" fmla="*/ 10 h 68"/>
                  <a:gd name="T10" fmla="*/ 11 w 20"/>
                  <a:gd name="T11" fmla="*/ 3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68">
                    <a:moveTo>
                      <a:pt x="11" y="30"/>
                    </a:moveTo>
                    <a:cubicBezTo>
                      <a:pt x="8" y="42"/>
                      <a:pt x="20" y="51"/>
                      <a:pt x="17" y="63"/>
                    </a:cubicBezTo>
                    <a:cubicBezTo>
                      <a:pt x="15" y="66"/>
                      <a:pt x="14" y="68"/>
                      <a:pt x="10" y="66"/>
                    </a:cubicBezTo>
                    <a:cubicBezTo>
                      <a:pt x="0" y="44"/>
                      <a:pt x="1" y="22"/>
                      <a:pt x="8" y="0"/>
                    </a:cubicBezTo>
                    <a:cubicBezTo>
                      <a:pt x="14" y="1"/>
                      <a:pt x="14" y="6"/>
                      <a:pt x="13" y="10"/>
                    </a:cubicBezTo>
                    <a:cubicBezTo>
                      <a:pt x="12" y="17"/>
                      <a:pt x="14" y="24"/>
                      <a:pt x="11" y="3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74" name="Freeform 979"/>
              <p:cNvSpPr>
                <a:spLocks/>
              </p:cNvSpPr>
              <p:nvPr userDrawn="1"/>
            </p:nvSpPr>
            <p:spPr bwMode="auto">
              <a:xfrm>
                <a:off x="2789" y="269"/>
                <a:ext cx="48" cy="24"/>
              </a:xfrm>
              <a:custGeom>
                <a:avLst/>
                <a:gdLst>
                  <a:gd name="T0" fmla="*/ 33 w 33"/>
                  <a:gd name="T1" fmla="*/ 4 h 16"/>
                  <a:gd name="T2" fmla="*/ 9 w 33"/>
                  <a:gd name="T3" fmla="*/ 16 h 16"/>
                  <a:gd name="T4" fmla="*/ 5 w 33"/>
                  <a:gd name="T5" fmla="*/ 10 h 16"/>
                  <a:gd name="T6" fmla="*/ 2 w 33"/>
                  <a:gd name="T7" fmla="*/ 2 h 16"/>
                  <a:gd name="T8" fmla="*/ 11 w 33"/>
                  <a:gd name="T9" fmla="*/ 2 h 16"/>
                  <a:gd name="T10" fmla="*/ 33 w 33"/>
                  <a:gd name="T11" fmla="*/ 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16">
                    <a:moveTo>
                      <a:pt x="33" y="4"/>
                    </a:moveTo>
                    <a:cubicBezTo>
                      <a:pt x="28" y="14"/>
                      <a:pt x="17" y="11"/>
                      <a:pt x="9" y="16"/>
                    </a:cubicBezTo>
                    <a:cubicBezTo>
                      <a:pt x="8" y="14"/>
                      <a:pt x="6" y="12"/>
                      <a:pt x="5" y="10"/>
                    </a:cubicBezTo>
                    <a:cubicBezTo>
                      <a:pt x="3" y="8"/>
                      <a:pt x="0" y="5"/>
                      <a:pt x="2" y="2"/>
                    </a:cubicBezTo>
                    <a:cubicBezTo>
                      <a:pt x="4" y="0"/>
                      <a:pt x="8" y="0"/>
                      <a:pt x="11" y="2"/>
                    </a:cubicBezTo>
                    <a:cubicBezTo>
                      <a:pt x="18" y="7"/>
                      <a:pt x="25" y="7"/>
                      <a:pt x="33" y="4"/>
                    </a:cubicBezTo>
                    <a:close/>
                  </a:path>
                </a:pathLst>
              </a:cu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75" name="Freeform 980"/>
              <p:cNvSpPr>
                <a:spLocks/>
              </p:cNvSpPr>
              <p:nvPr userDrawn="1"/>
            </p:nvSpPr>
            <p:spPr bwMode="auto">
              <a:xfrm>
                <a:off x="3752" y="410"/>
                <a:ext cx="28" cy="25"/>
              </a:xfrm>
              <a:custGeom>
                <a:avLst/>
                <a:gdLst>
                  <a:gd name="T0" fmla="*/ 11 w 19"/>
                  <a:gd name="T1" fmla="*/ 17 h 17"/>
                  <a:gd name="T2" fmla="*/ 1 w 19"/>
                  <a:gd name="T3" fmla="*/ 7 h 17"/>
                  <a:gd name="T4" fmla="*/ 7 w 19"/>
                  <a:gd name="T5" fmla="*/ 1 h 17"/>
                  <a:gd name="T6" fmla="*/ 18 w 19"/>
                  <a:gd name="T7" fmla="*/ 11 h 17"/>
                  <a:gd name="T8" fmla="*/ 11 w 19"/>
                  <a:gd name="T9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7">
                    <a:moveTo>
                      <a:pt x="11" y="17"/>
                    </a:moveTo>
                    <a:cubicBezTo>
                      <a:pt x="6" y="17"/>
                      <a:pt x="2" y="13"/>
                      <a:pt x="1" y="7"/>
                    </a:cubicBezTo>
                    <a:cubicBezTo>
                      <a:pt x="0" y="4"/>
                      <a:pt x="3" y="0"/>
                      <a:pt x="7" y="1"/>
                    </a:cubicBezTo>
                    <a:cubicBezTo>
                      <a:pt x="12" y="2"/>
                      <a:pt x="17" y="5"/>
                      <a:pt x="18" y="11"/>
                    </a:cubicBezTo>
                    <a:cubicBezTo>
                      <a:pt x="19" y="15"/>
                      <a:pt x="16" y="17"/>
                      <a:pt x="11" y="17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76" name="Freeform 981"/>
              <p:cNvSpPr>
                <a:spLocks/>
              </p:cNvSpPr>
              <p:nvPr userDrawn="1"/>
            </p:nvSpPr>
            <p:spPr bwMode="auto">
              <a:xfrm>
                <a:off x="3895" y="66"/>
                <a:ext cx="45" cy="57"/>
              </a:xfrm>
              <a:custGeom>
                <a:avLst/>
                <a:gdLst>
                  <a:gd name="T0" fmla="*/ 4 w 30"/>
                  <a:gd name="T1" fmla="*/ 39 h 39"/>
                  <a:gd name="T2" fmla="*/ 0 w 30"/>
                  <a:gd name="T3" fmla="*/ 36 h 39"/>
                  <a:gd name="T4" fmla="*/ 21 w 30"/>
                  <a:gd name="T5" fmla="*/ 0 h 39"/>
                  <a:gd name="T6" fmla="*/ 25 w 30"/>
                  <a:gd name="T7" fmla="*/ 3 h 39"/>
                  <a:gd name="T8" fmla="*/ 4 w 30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9">
                    <a:moveTo>
                      <a:pt x="4" y="39"/>
                    </a:moveTo>
                    <a:cubicBezTo>
                      <a:pt x="3" y="38"/>
                      <a:pt x="2" y="37"/>
                      <a:pt x="0" y="36"/>
                    </a:cubicBezTo>
                    <a:cubicBezTo>
                      <a:pt x="17" y="29"/>
                      <a:pt x="19" y="15"/>
                      <a:pt x="21" y="0"/>
                    </a:cubicBezTo>
                    <a:cubicBezTo>
                      <a:pt x="22" y="1"/>
                      <a:pt x="24" y="2"/>
                      <a:pt x="25" y="3"/>
                    </a:cubicBezTo>
                    <a:cubicBezTo>
                      <a:pt x="30" y="22"/>
                      <a:pt x="17" y="31"/>
                      <a:pt x="4" y="39"/>
                    </a:cubicBezTo>
                    <a:close/>
                  </a:path>
                </a:pathLst>
              </a:custGeom>
              <a:solidFill>
                <a:srgbClr val="7FA5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77" name="Freeform 982"/>
              <p:cNvSpPr>
                <a:spLocks/>
              </p:cNvSpPr>
              <p:nvPr userDrawn="1"/>
            </p:nvSpPr>
            <p:spPr bwMode="auto">
              <a:xfrm>
                <a:off x="2824" y="227"/>
                <a:ext cx="83" cy="22"/>
              </a:xfrm>
              <a:custGeom>
                <a:avLst/>
                <a:gdLst>
                  <a:gd name="T0" fmla="*/ 56 w 56"/>
                  <a:gd name="T1" fmla="*/ 0 h 15"/>
                  <a:gd name="T2" fmla="*/ 28 w 56"/>
                  <a:gd name="T3" fmla="*/ 7 h 15"/>
                  <a:gd name="T4" fmla="*/ 6 w 56"/>
                  <a:gd name="T5" fmla="*/ 15 h 15"/>
                  <a:gd name="T6" fmla="*/ 10 w 56"/>
                  <a:gd name="T7" fmla="*/ 6 h 15"/>
                  <a:gd name="T8" fmla="*/ 56 w 56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15">
                    <a:moveTo>
                      <a:pt x="56" y="0"/>
                    </a:moveTo>
                    <a:cubicBezTo>
                      <a:pt x="48" y="7"/>
                      <a:pt x="40" y="11"/>
                      <a:pt x="28" y="7"/>
                    </a:cubicBezTo>
                    <a:cubicBezTo>
                      <a:pt x="20" y="5"/>
                      <a:pt x="12" y="9"/>
                      <a:pt x="6" y="15"/>
                    </a:cubicBezTo>
                    <a:cubicBezTo>
                      <a:pt x="0" y="8"/>
                      <a:pt x="5" y="7"/>
                      <a:pt x="10" y="6"/>
                    </a:cubicBezTo>
                    <a:cubicBezTo>
                      <a:pt x="26" y="2"/>
                      <a:pt x="41" y="5"/>
                      <a:pt x="56" y="0"/>
                    </a:cubicBezTo>
                    <a:close/>
                  </a:path>
                </a:pathLst>
              </a:cu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78" name="Freeform 983"/>
              <p:cNvSpPr>
                <a:spLocks/>
              </p:cNvSpPr>
              <p:nvPr userDrawn="1"/>
            </p:nvSpPr>
            <p:spPr bwMode="auto">
              <a:xfrm>
                <a:off x="4669" y="359"/>
                <a:ext cx="31" cy="67"/>
              </a:xfrm>
              <a:custGeom>
                <a:avLst/>
                <a:gdLst>
                  <a:gd name="T0" fmla="*/ 11 w 21"/>
                  <a:gd name="T1" fmla="*/ 1 h 45"/>
                  <a:gd name="T2" fmla="*/ 15 w 21"/>
                  <a:gd name="T3" fmla="*/ 0 h 45"/>
                  <a:gd name="T4" fmla="*/ 15 w 21"/>
                  <a:gd name="T5" fmla="*/ 21 h 45"/>
                  <a:gd name="T6" fmla="*/ 6 w 21"/>
                  <a:gd name="T7" fmla="*/ 45 h 45"/>
                  <a:gd name="T8" fmla="*/ 0 w 21"/>
                  <a:gd name="T9" fmla="*/ 34 h 45"/>
                  <a:gd name="T10" fmla="*/ 8 w 21"/>
                  <a:gd name="T11" fmla="*/ 20 h 45"/>
                  <a:gd name="T12" fmla="*/ 11 w 21"/>
                  <a:gd name="T13" fmla="*/ 1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" h="45">
                    <a:moveTo>
                      <a:pt x="11" y="1"/>
                    </a:moveTo>
                    <a:cubicBezTo>
                      <a:pt x="12" y="0"/>
                      <a:pt x="14" y="0"/>
                      <a:pt x="15" y="0"/>
                    </a:cubicBezTo>
                    <a:cubicBezTo>
                      <a:pt x="21" y="7"/>
                      <a:pt x="19" y="14"/>
                      <a:pt x="15" y="21"/>
                    </a:cubicBezTo>
                    <a:cubicBezTo>
                      <a:pt x="10" y="28"/>
                      <a:pt x="5" y="36"/>
                      <a:pt x="6" y="45"/>
                    </a:cubicBezTo>
                    <a:cubicBezTo>
                      <a:pt x="1" y="43"/>
                      <a:pt x="4" y="37"/>
                      <a:pt x="0" y="34"/>
                    </a:cubicBezTo>
                    <a:cubicBezTo>
                      <a:pt x="0" y="28"/>
                      <a:pt x="4" y="24"/>
                      <a:pt x="8" y="20"/>
                    </a:cubicBezTo>
                    <a:cubicBezTo>
                      <a:pt x="14" y="14"/>
                      <a:pt x="15" y="8"/>
                      <a:pt x="11" y="1"/>
                    </a:cubicBezTo>
                    <a:close/>
                  </a:path>
                </a:pathLst>
              </a:custGeom>
              <a:solidFill>
                <a:srgbClr val="6097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79" name="Freeform 984"/>
              <p:cNvSpPr>
                <a:spLocks/>
              </p:cNvSpPr>
              <p:nvPr userDrawn="1"/>
            </p:nvSpPr>
            <p:spPr bwMode="auto">
              <a:xfrm>
                <a:off x="4589" y="472"/>
                <a:ext cx="46" cy="45"/>
              </a:xfrm>
              <a:custGeom>
                <a:avLst/>
                <a:gdLst>
                  <a:gd name="T0" fmla="*/ 0 w 31"/>
                  <a:gd name="T1" fmla="*/ 6 h 31"/>
                  <a:gd name="T2" fmla="*/ 3 w 31"/>
                  <a:gd name="T3" fmla="*/ 0 h 31"/>
                  <a:gd name="T4" fmla="*/ 18 w 31"/>
                  <a:gd name="T5" fmla="*/ 15 h 31"/>
                  <a:gd name="T6" fmla="*/ 31 w 31"/>
                  <a:gd name="T7" fmla="*/ 24 h 31"/>
                  <a:gd name="T8" fmla="*/ 31 w 31"/>
                  <a:gd name="T9" fmla="*/ 27 h 31"/>
                  <a:gd name="T10" fmla="*/ 21 w 31"/>
                  <a:gd name="T11" fmla="*/ 26 h 31"/>
                  <a:gd name="T12" fmla="*/ 0 w 31"/>
                  <a:gd name="T13" fmla="*/ 6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31">
                    <a:moveTo>
                      <a:pt x="0" y="6"/>
                    </a:moveTo>
                    <a:cubicBezTo>
                      <a:pt x="2" y="4"/>
                      <a:pt x="3" y="2"/>
                      <a:pt x="3" y="0"/>
                    </a:cubicBezTo>
                    <a:cubicBezTo>
                      <a:pt x="11" y="2"/>
                      <a:pt x="13" y="9"/>
                      <a:pt x="18" y="15"/>
                    </a:cubicBezTo>
                    <a:cubicBezTo>
                      <a:pt x="22" y="19"/>
                      <a:pt x="25" y="23"/>
                      <a:pt x="31" y="24"/>
                    </a:cubicBezTo>
                    <a:cubicBezTo>
                      <a:pt x="31" y="25"/>
                      <a:pt x="31" y="26"/>
                      <a:pt x="31" y="27"/>
                    </a:cubicBezTo>
                    <a:cubicBezTo>
                      <a:pt x="27" y="31"/>
                      <a:pt x="24" y="28"/>
                      <a:pt x="21" y="26"/>
                    </a:cubicBezTo>
                    <a:cubicBezTo>
                      <a:pt x="14" y="19"/>
                      <a:pt x="7" y="12"/>
                      <a:pt x="0" y="6"/>
                    </a:cubicBezTo>
                    <a:close/>
                  </a:path>
                </a:pathLst>
              </a:custGeom>
              <a:solidFill>
                <a:srgbClr val="5A92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80" name="Freeform 985"/>
              <p:cNvSpPr>
                <a:spLocks/>
              </p:cNvSpPr>
              <p:nvPr userDrawn="1"/>
            </p:nvSpPr>
            <p:spPr bwMode="auto">
              <a:xfrm>
                <a:off x="3723" y="432"/>
                <a:ext cx="20" cy="31"/>
              </a:xfrm>
              <a:custGeom>
                <a:avLst/>
                <a:gdLst>
                  <a:gd name="T0" fmla="*/ 4 w 14"/>
                  <a:gd name="T1" fmla="*/ 0 h 21"/>
                  <a:gd name="T2" fmla="*/ 12 w 14"/>
                  <a:gd name="T3" fmla="*/ 13 h 21"/>
                  <a:gd name="T4" fmla="*/ 7 w 14"/>
                  <a:gd name="T5" fmla="*/ 20 h 21"/>
                  <a:gd name="T6" fmla="*/ 0 w 14"/>
                  <a:gd name="T7" fmla="*/ 7 h 21"/>
                  <a:gd name="T8" fmla="*/ 4 w 14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21">
                    <a:moveTo>
                      <a:pt x="4" y="0"/>
                    </a:moveTo>
                    <a:cubicBezTo>
                      <a:pt x="8" y="4"/>
                      <a:pt x="14" y="6"/>
                      <a:pt x="12" y="13"/>
                    </a:cubicBezTo>
                    <a:cubicBezTo>
                      <a:pt x="12" y="16"/>
                      <a:pt x="11" y="21"/>
                      <a:pt x="7" y="20"/>
                    </a:cubicBezTo>
                    <a:cubicBezTo>
                      <a:pt x="1" y="18"/>
                      <a:pt x="0" y="12"/>
                      <a:pt x="0" y="7"/>
                    </a:cubicBezTo>
                    <a:cubicBezTo>
                      <a:pt x="0" y="4"/>
                      <a:pt x="0" y="1"/>
                      <a:pt x="4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81" name="Freeform 986"/>
              <p:cNvSpPr>
                <a:spLocks/>
              </p:cNvSpPr>
              <p:nvPr userDrawn="1"/>
            </p:nvSpPr>
            <p:spPr bwMode="auto">
              <a:xfrm>
                <a:off x="3571" y="466"/>
                <a:ext cx="34" cy="20"/>
              </a:xfrm>
              <a:custGeom>
                <a:avLst/>
                <a:gdLst>
                  <a:gd name="T0" fmla="*/ 0 w 23"/>
                  <a:gd name="T1" fmla="*/ 7 h 14"/>
                  <a:gd name="T2" fmla="*/ 20 w 23"/>
                  <a:gd name="T3" fmla="*/ 6 h 14"/>
                  <a:gd name="T4" fmla="*/ 21 w 23"/>
                  <a:gd name="T5" fmla="*/ 11 h 14"/>
                  <a:gd name="T6" fmla="*/ 0 w 23"/>
                  <a:gd name="T7" fmla="*/ 7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" h="14">
                    <a:moveTo>
                      <a:pt x="0" y="7"/>
                    </a:moveTo>
                    <a:cubicBezTo>
                      <a:pt x="7" y="1"/>
                      <a:pt x="14" y="0"/>
                      <a:pt x="20" y="6"/>
                    </a:cubicBezTo>
                    <a:cubicBezTo>
                      <a:pt x="22" y="7"/>
                      <a:pt x="23" y="10"/>
                      <a:pt x="21" y="11"/>
                    </a:cubicBezTo>
                    <a:cubicBezTo>
                      <a:pt x="14" y="14"/>
                      <a:pt x="7" y="13"/>
                      <a:pt x="0" y="7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82" name="Freeform 987"/>
              <p:cNvSpPr>
                <a:spLocks/>
              </p:cNvSpPr>
              <p:nvPr userDrawn="1"/>
            </p:nvSpPr>
            <p:spPr bwMode="auto">
              <a:xfrm>
                <a:off x="2532" y="324"/>
                <a:ext cx="40" cy="44"/>
              </a:xfrm>
              <a:custGeom>
                <a:avLst/>
                <a:gdLst>
                  <a:gd name="T0" fmla="*/ 27 w 27"/>
                  <a:gd name="T1" fmla="*/ 27 h 30"/>
                  <a:gd name="T2" fmla="*/ 27 w 27"/>
                  <a:gd name="T3" fmla="*/ 30 h 30"/>
                  <a:gd name="T4" fmla="*/ 1 w 27"/>
                  <a:gd name="T5" fmla="*/ 4 h 30"/>
                  <a:gd name="T6" fmla="*/ 6 w 27"/>
                  <a:gd name="T7" fmla="*/ 0 h 30"/>
                  <a:gd name="T8" fmla="*/ 18 w 27"/>
                  <a:gd name="T9" fmla="*/ 18 h 30"/>
                  <a:gd name="T10" fmla="*/ 27 w 27"/>
                  <a:gd name="T11" fmla="*/ 27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" h="30">
                    <a:moveTo>
                      <a:pt x="27" y="27"/>
                    </a:moveTo>
                    <a:cubicBezTo>
                      <a:pt x="27" y="28"/>
                      <a:pt x="27" y="29"/>
                      <a:pt x="27" y="30"/>
                    </a:cubicBezTo>
                    <a:cubicBezTo>
                      <a:pt x="11" y="29"/>
                      <a:pt x="6" y="16"/>
                      <a:pt x="1" y="4"/>
                    </a:cubicBezTo>
                    <a:cubicBezTo>
                      <a:pt x="0" y="1"/>
                      <a:pt x="4" y="0"/>
                      <a:pt x="6" y="0"/>
                    </a:cubicBezTo>
                    <a:cubicBezTo>
                      <a:pt x="6" y="9"/>
                      <a:pt x="10" y="15"/>
                      <a:pt x="18" y="18"/>
                    </a:cubicBezTo>
                    <a:cubicBezTo>
                      <a:pt x="23" y="19"/>
                      <a:pt x="25" y="22"/>
                      <a:pt x="27" y="27"/>
                    </a:cubicBezTo>
                    <a:close/>
                  </a:path>
                </a:pathLst>
              </a:cu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83" name="Freeform 988"/>
              <p:cNvSpPr>
                <a:spLocks/>
              </p:cNvSpPr>
              <p:nvPr userDrawn="1"/>
            </p:nvSpPr>
            <p:spPr bwMode="auto">
              <a:xfrm>
                <a:off x="2632" y="399"/>
                <a:ext cx="28" cy="67"/>
              </a:xfrm>
              <a:custGeom>
                <a:avLst/>
                <a:gdLst>
                  <a:gd name="T0" fmla="*/ 12 w 19"/>
                  <a:gd name="T1" fmla="*/ 3 h 45"/>
                  <a:gd name="T2" fmla="*/ 15 w 19"/>
                  <a:gd name="T3" fmla="*/ 0 h 45"/>
                  <a:gd name="T4" fmla="*/ 3 w 19"/>
                  <a:gd name="T5" fmla="*/ 45 h 45"/>
                  <a:gd name="T6" fmla="*/ 12 w 19"/>
                  <a:gd name="T7" fmla="*/ 12 h 45"/>
                  <a:gd name="T8" fmla="*/ 12 w 19"/>
                  <a:gd name="T9" fmla="*/ 3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45">
                    <a:moveTo>
                      <a:pt x="12" y="3"/>
                    </a:moveTo>
                    <a:cubicBezTo>
                      <a:pt x="13" y="2"/>
                      <a:pt x="14" y="1"/>
                      <a:pt x="15" y="0"/>
                    </a:cubicBezTo>
                    <a:cubicBezTo>
                      <a:pt x="19" y="18"/>
                      <a:pt x="16" y="33"/>
                      <a:pt x="3" y="45"/>
                    </a:cubicBezTo>
                    <a:cubicBezTo>
                      <a:pt x="0" y="33"/>
                      <a:pt x="16" y="25"/>
                      <a:pt x="12" y="12"/>
                    </a:cubicBezTo>
                    <a:cubicBezTo>
                      <a:pt x="9" y="9"/>
                      <a:pt x="9" y="6"/>
                      <a:pt x="12" y="3"/>
                    </a:cubicBezTo>
                    <a:close/>
                  </a:path>
                </a:pathLst>
              </a:cu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84" name="Freeform 989"/>
              <p:cNvSpPr>
                <a:spLocks/>
              </p:cNvSpPr>
              <p:nvPr userDrawn="1"/>
            </p:nvSpPr>
            <p:spPr bwMode="auto">
              <a:xfrm>
                <a:off x="2628" y="296"/>
                <a:ext cx="27" cy="55"/>
              </a:xfrm>
              <a:custGeom>
                <a:avLst/>
                <a:gdLst>
                  <a:gd name="T0" fmla="*/ 12 w 18"/>
                  <a:gd name="T1" fmla="*/ 37 h 37"/>
                  <a:gd name="T2" fmla="*/ 9 w 18"/>
                  <a:gd name="T3" fmla="*/ 7 h 37"/>
                  <a:gd name="T4" fmla="*/ 0 w 18"/>
                  <a:gd name="T5" fmla="*/ 4 h 37"/>
                  <a:gd name="T6" fmla="*/ 17 w 18"/>
                  <a:gd name="T7" fmla="*/ 14 h 37"/>
                  <a:gd name="T8" fmla="*/ 12 w 18"/>
                  <a:gd name="T9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37">
                    <a:moveTo>
                      <a:pt x="12" y="37"/>
                    </a:moveTo>
                    <a:cubicBezTo>
                      <a:pt x="11" y="27"/>
                      <a:pt x="15" y="16"/>
                      <a:pt x="9" y="7"/>
                    </a:cubicBezTo>
                    <a:cubicBezTo>
                      <a:pt x="7" y="3"/>
                      <a:pt x="3" y="4"/>
                      <a:pt x="0" y="4"/>
                    </a:cubicBezTo>
                    <a:cubicBezTo>
                      <a:pt x="11" y="0"/>
                      <a:pt x="18" y="4"/>
                      <a:pt x="17" y="14"/>
                    </a:cubicBezTo>
                    <a:cubicBezTo>
                      <a:pt x="17" y="22"/>
                      <a:pt x="17" y="30"/>
                      <a:pt x="12" y="37"/>
                    </a:cubicBezTo>
                    <a:close/>
                  </a:path>
                </a:pathLst>
              </a:cu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85" name="Freeform 990"/>
              <p:cNvSpPr>
                <a:spLocks/>
              </p:cNvSpPr>
              <p:nvPr userDrawn="1"/>
            </p:nvSpPr>
            <p:spPr bwMode="auto">
              <a:xfrm>
                <a:off x="3463" y="582"/>
                <a:ext cx="27" cy="21"/>
              </a:xfrm>
              <a:custGeom>
                <a:avLst/>
                <a:gdLst>
                  <a:gd name="T0" fmla="*/ 10 w 18"/>
                  <a:gd name="T1" fmla="*/ 12 h 14"/>
                  <a:gd name="T2" fmla="*/ 0 w 18"/>
                  <a:gd name="T3" fmla="*/ 8 h 14"/>
                  <a:gd name="T4" fmla="*/ 8 w 18"/>
                  <a:gd name="T5" fmla="*/ 1 h 14"/>
                  <a:gd name="T6" fmla="*/ 18 w 18"/>
                  <a:gd name="T7" fmla="*/ 9 h 14"/>
                  <a:gd name="T8" fmla="*/ 10 w 18"/>
                  <a:gd name="T9" fmla="*/ 12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4">
                    <a:moveTo>
                      <a:pt x="10" y="12"/>
                    </a:moveTo>
                    <a:cubicBezTo>
                      <a:pt x="6" y="11"/>
                      <a:pt x="0" y="14"/>
                      <a:pt x="0" y="8"/>
                    </a:cubicBezTo>
                    <a:cubicBezTo>
                      <a:pt x="0" y="4"/>
                      <a:pt x="4" y="0"/>
                      <a:pt x="8" y="1"/>
                    </a:cubicBezTo>
                    <a:cubicBezTo>
                      <a:pt x="12" y="2"/>
                      <a:pt x="18" y="3"/>
                      <a:pt x="18" y="9"/>
                    </a:cubicBezTo>
                    <a:cubicBezTo>
                      <a:pt x="18" y="13"/>
                      <a:pt x="12" y="11"/>
                      <a:pt x="10" y="12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86" name="Freeform 991"/>
              <p:cNvSpPr>
                <a:spLocks/>
              </p:cNvSpPr>
              <p:nvPr userDrawn="1"/>
            </p:nvSpPr>
            <p:spPr bwMode="auto">
              <a:xfrm>
                <a:off x="2569" y="399"/>
                <a:ext cx="16" cy="73"/>
              </a:xfrm>
              <a:custGeom>
                <a:avLst/>
                <a:gdLst>
                  <a:gd name="T0" fmla="*/ 5 w 11"/>
                  <a:gd name="T1" fmla="*/ 0 h 49"/>
                  <a:gd name="T2" fmla="*/ 11 w 11"/>
                  <a:gd name="T3" fmla="*/ 49 h 49"/>
                  <a:gd name="T4" fmla="*/ 5 w 11"/>
                  <a:gd name="T5" fmla="*/ 33 h 49"/>
                  <a:gd name="T6" fmla="*/ 5 w 11"/>
                  <a:gd name="T7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49">
                    <a:moveTo>
                      <a:pt x="5" y="0"/>
                    </a:moveTo>
                    <a:cubicBezTo>
                      <a:pt x="7" y="16"/>
                      <a:pt x="9" y="32"/>
                      <a:pt x="11" y="49"/>
                    </a:cubicBezTo>
                    <a:cubicBezTo>
                      <a:pt x="6" y="44"/>
                      <a:pt x="4" y="39"/>
                      <a:pt x="5" y="33"/>
                    </a:cubicBezTo>
                    <a:cubicBezTo>
                      <a:pt x="7" y="22"/>
                      <a:pt x="0" y="11"/>
                      <a:pt x="5" y="0"/>
                    </a:cubicBezTo>
                    <a:close/>
                  </a:path>
                </a:pathLst>
              </a:cu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87" name="Freeform 992"/>
              <p:cNvSpPr>
                <a:spLocks/>
              </p:cNvSpPr>
              <p:nvPr userDrawn="1"/>
            </p:nvSpPr>
            <p:spPr bwMode="auto">
              <a:xfrm>
                <a:off x="2750" y="274"/>
                <a:ext cx="20" cy="22"/>
              </a:xfrm>
              <a:custGeom>
                <a:avLst/>
                <a:gdLst>
                  <a:gd name="T0" fmla="*/ 12 w 13"/>
                  <a:gd name="T1" fmla="*/ 4 h 15"/>
                  <a:gd name="T2" fmla="*/ 3 w 13"/>
                  <a:gd name="T3" fmla="*/ 15 h 15"/>
                  <a:gd name="T4" fmla="*/ 0 w 13"/>
                  <a:gd name="T5" fmla="*/ 9 h 15"/>
                  <a:gd name="T6" fmla="*/ 8 w 13"/>
                  <a:gd name="T7" fmla="*/ 0 h 15"/>
                  <a:gd name="T8" fmla="*/ 12 w 13"/>
                  <a:gd name="T9" fmla="*/ 4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5">
                    <a:moveTo>
                      <a:pt x="12" y="4"/>
                    </a:moveTo>
                    <a:cubicBezTo>
                      <a:pt x="11" y="9"/>
                      <a:pt x="9" y="14"/>
                      <a:pt x="3" y="15"/>
                    </a:cubicBezTo>
                    <a:cubicBezTo>
                      <a:pt x="0" y="15"/>
                      <a:pt x="0" y="11"/>
                      <a:pt x="0" y="9"/>
                    </a:cubicBezTo>
                    <a:cubicBezTo>
                      <a:pt x="1" y="4"/>
                      <a:pt x="3" y="0"/>
                      <a:pt x="8" y="0"/>
                    </a:cubicBezTo>
                    <a:cubicBezTo>
                      <a:pt x="10" y="0"/>
                      <a:pt x="13" y="1"/>
                      <a:pt x="12" y="4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88" name="Freeform 993"/>
              <p:cNvSpPr>
                <a:spLocks/>
              </p:cNvSpPr>
              <p:nvPr userDrawn="1"/>
            </p:nvSpPr>
            <p:spPr bwMode="auto">
              <a:xfrm>
                <a:off x="4708" y="385"/>
                <a:ext cx="18" cy="23"/>
              </a:xfrm>
              <a:custGeom>
                <a:avLst/>
                <a:gdLst>
                  <a:gd name="T0" fmla="*/ 4 w 12"/>
                  <a:gd name="T1" fmla="*/ 0 h 16"/>
                  <a:gd name="T2" fmla="*/ 11 w 12"/>
                  <a:gd name="T3" fmla="*/ 11 h 16"/>
                  <a:gd name="T4" fmla="*/ 7 w 12"/>
                  <a:gd name="T5" fmla="*/ 15 h 16"/>
                  <a:gd name="T6" fmla="*/ 0 w 12"/>
                  <a:gd name="T7" fmla="*/ 7 h 16"/>
                  <a:gd name="T8" fmla="*/ 4 w 12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6">
                    <a:moveTo>
                      <a:pt x="4" y="0"/>
                    </a:moveTo>
                    <a:cubicBezTo>
                      <a:pt x="9" y="2"/>
                      <a:pt x="10" y="6"/>
                      <a:pt x="11" y="11"/>
                    </a:cubicBezTo>
                    <a:cubicBezTo>
                      <a:pt x="12" y="13"/>
                      <a:pt x="10" y="16"/>
                      <a:pt x="7" y="15"/>
                    </a:cubicBezTo>
                    <a:cubicBezTo>
                      <a:pt x="3" y="14"/>
                      <a:pt x="0" y="12"/>
                      <a:pt x="0" y="7"/>
                    </a:cubicBezTo>
                    <a:cubicBezTo>
                      <a:pt x="0" y="4"/>
                      <a:pt x="1" y="1"/>
                      <a:pt x="4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89" name="Freeform 994"/>
              <p:cNvSpPr>
                <a:spLocks/>
              </p:cNvSpPr>
              <p:nvPr userDrawn="1"/>
            </p:nvSpPr>
            <p:spPr bwMode="auto">
              <a:xfrm>
                <a:off x="4573" y="410"/>
                <a:ext cx="16" cy="16"/>
              </a:xfrm>
              <a:custGeom>
                <a:avLst/>
                <a:gdLst>
                  <a:gd name="T0" fmla="*/ 11 w 11"/>
                  <a:gd name="T1" fmla="*/ 6 h 11"/>
                  <a:gd name="T2" fmla="*/ 5 w 11"/>
                  <a:gd name="T3" fmla="*/ 11 h 11"/>
                  <a:gd name="T4" fmla="*/ 0 w 11"/>
                  <a:gd name="T5" fmla="*/ 5 h 11"/>
                  <a:gd name="T6" fmla="*/ 4 w 11"/>
                  <a:gd name="T7" fmla="*/ 0 h 11"/>
                  <a:gd name="T8" fmla="*/ 11 w 11"/>
                  <a:gd name="T9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1">
                    <a:moveTo>
                      <a:pt x="11" y="6"/>
                    </a:moveTo>
                    <a:cubicBezTo>
                      <a:pt x="11" y="10"/>
                      <a:pt x="9" y="11"/>
                      <a:pt x="5" y="11"/>
                    </a:cubicBezTo>
                    <a:cubicBezTo>
                      <a:pt x="2" y="11"/>
                      <a:pt x="0" y="9"/>
                      <a:pt x="0" y="5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8" y="0"/>
                      <a:pt x="11" y="2"/>
                      <a:pt x="11" y="6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90" name="Freeform 995"/>
              <p:cNvSpPr>
                <a:spLocks/>
              </p:cNvSpPr>
              <p:nvPr userDrawn="1"/>
            </p:nvSpPr>
            <p:spPr bwMode="auto">
              <a:xfrm>
                <a:off x="3957" y="302"/>
                <a:ext cx="31" cy="40"/>
              </a:xfrm>
              <a:custGeom>
                <a:avLst/>
                <a:gdLst>
                  <a:gd name="T0" fmla="*/ 0 w 21"/>
                  <a:gd name="T1" fmla="*/ 27 h 27"/>
                  <a:gd name="T2" fmla="*/ 0 w 21"/>
                  <a:gd name="T3" fmla="*/ 22 h 27"/>
                  <a:gd name="T4" fmla="*/ 21 w 21"/>
                  <a:gd name="T5" fmla="*/ 0 h 27"/>
                  <a:gd name="T6" fmla="*/ 21 w 21"/>
                  <a:gd name="T7" fmla="*/ 0 h 27"/>
                  <a:gd name="T8" fmla="*/ 0 w 21"/>
                  <a:gd name="T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27">
                    <a:moveTo>
                      <a:pt x="0" y="27"/>
                    </a:moveTo>
                    <a:cubicBezTo>
                      <a:pt x="0" y="25"/>
                      <a:pt x="0" y="24"/>
                      <a:pt x="0" y="22"/>
                    </a:cubicBezTo>
                    <a:cubicBezTo>
                      <a:pt x="7" y="15"/>
                      <a:pt x="14" y="7"/>
                      <a:pt x="21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0" y="14"/>
                      <a:pt x="9" y="20"/>
                      <a:pt x="0" y="27"/>
                    </a:cubicBezTo>
                    <a:close/>
                  </a:path>
                </a:pathLst>
              </a:custGeom>
              <a:solidFill>
                <a:srgbClr val="8BA0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91" name="Freeform 996"/>
              <p:cNvSpPr>
                <a:spLocks/>
              </p:cNvSpPr>
              <p:nvPr userDrawn="1"/>
            </p:nvSpPr>
            <p:spPr bwMode="auto">
              <a:xfrm>
                <a:off x="4018" y="413"/>
                <a:ext cx="19" cy="22"/>
              </a:xfrm>
              <a:custGeom>
                <a:avLst/>
                <a:gdLst>
                  <a:gd name="T0" fmla="*/ 0 w 13"/>
                  <a:gd name="T1" fmla="*/ 15 h 15"/>
                  <a:gd name="T2" fmla="*/ 6 w 13"/>
                  <a:gd name="T3" fmla="*/ 1 h 15"/>
                  <a:gd name="T4" fmla="*/ 13 w 13"/>
                  <a:gd name="T5" fmla="*/ 7 h 15"/>
                  <a:gd name="T6" fmla="*/ 0 w 13"/>
                  <a:gd name="T7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" h="15">
                    <a:moveTo>
                      <a:pt x="0" y="15"/>
                    </a:moveTo>
                    <a:cubicBezTo>
                      <a:pt x="4" y="9"/>
                      <a:pt x="0" y="3"/>
                      <a:pt x="6" y="1"/>
                    </a:cubicBezTo>
                    <a:cubicBezTo>
                      <a:pt x="9" y="0"/>
                      <a:pt x="13" y="3"/>
                      <a:pt x="13" y="7"/>
                    </a:cubicBezTo>
                    <a:cubicBezTo>
                      <a:pt x="13" y="12"/>
                      <a:pt x="7" y="12"/>
                      <a:pt x="0" y="15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92" name="Freeform 997"/>
              <p:cNvSpPr>
                <a:spLocks/>
              </p:cNvSpPr>
              <p:nvPr userDrawn="1"/>
            </p:nvSpPr>
            <p:spPr bwMode="auto">
              <a:xfrm>
                <a:off x="3797" y="358"/>
                <a:ext cx="23" cy="24"/>
              </a:xfrm>
              <a:custGeom>
                <a:avLst/>
                <a:gdLst>
                  <a:gd name="T0" fmla="*/ 0 w 16"/>
                  <a:gd name="T1" fmla="*/ 0 h 16"/>
                  <a:gd name="T2" fmla="*/ 15 w 16"/>
                  <a:gd name="T3" fmla="*/ 13 h 16"/>
                  <a:gd name="T4" fmla="*/ 12 w 16"/>
                  <a:gd name="T5" fmla="*/ 15 h 16"/>
                  <a:gd name="T6" fmla="*/ 0 w 16"/>
                  <a:gd name="T7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16">
                    <a:moveTo>
                      <a:pt x="0" y="0"/>
                    </a:moveTo>
                    <a:cubicBezTo>
                      <a:pt x="8" y="4"/>
                      <a:pt x="12" y="8"/>
                      <a:pt x="15" y="13"/>
                    </a:cubicBezTo>
                    <a:cubicBezTo>
                      <a:pt x="16" y="13"/>
                      <a:pt x="13" y="16"/>
                      <a:pt x="12" y="15"/>
                    </a:cubicBezTo>
                    <a:cubicBezTo>
                      <a:pt x="6" y="14"/>
                      <a:pt x="3" y="10"/>
                      <a:pt x="0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93" name="Freeform 998"/>
              <p:cNvSpPr>
                <a:spLocks/>
              </p:cNvSpPr>
              <p:nvPr userDrawn="1"/>
            </p:nvSpPr>
            <p:spPr bwMode="auto">
              <a:xfrm>
                <a:off x="2572" y="280"/>
                <a:ext cx="29" cy="23"/>
              </a:xfrm>
              <a:custGeom>
                <a:avLst/>
                <a:gdLst>
                  <a:gd name="T0" fmla="*/ 20 w 20"/>
                  <a:gd name="T1" fmla="*/ 12 h 16"/>
                  <a:gd name="T2" fmla="*/ 0 w 20"/>
                  <a:gd name="T3" fmla="*/ 0 h 16"/>
                  <a:gd name="T4" fmla="*/ 20 w 20"/>
                  <a:gd name="T5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" h="16">
                    <a:moveTo>
                      <a:pt x="20" y="12"/>
                    </a:moveTo>
                    <a:cubicBezTo>
                      <a:pt x="4" y="16"/>
                      <a:pt x="1" y="15"/>
                      <a:pt x="0" y="0"/>
                    </a:cubicBezTo>
                    <a:cubicBezTo>
                      <a:pt x="4" y="9"/>
                      <a:pt x="14" y="7"/>
                      <a:pt x="20" y="12"/>
                    </a:cubicBezTo>
                    <a:close/>
                  </a:path>
                </a:pathLst>
              </a:cu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94" name="Freeform 999"/>
              <p:cNvSpPr>
                <a:spLocks/>
              </p:cNvSpPr>
              <p:nvPr userDrawn="1"/>
            </p:nvSpPr>
            <p:spPr bwMode="auto">
              <a:xfrm>
                <a:off x="2861" y="346"/>
                <a:ext cx="28" cy="24"/>
              </a:xfrm>
              <a:custGeom>
                <a:avLst/>
                <a:gdLst>
                  <a:gd name="T0" fmla="*/ 2 w 19"/>
                  <a:gd name="T1" fmla="*/ 0 h 16"/>
                  <a:gd name="T2" fmla="*/ 19 w 19"/>
                  <a:gd name="T3" fmla="*/ 12 h 16"/>
                  <a:gd name="T4" fmla="*/ 2 w 19"/>
                  <a:gd name="T5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" h="16">
                    <a:moveTo>
                      <a:pt x="2" y="0"/>
                    </a:moveTo>
                    <a:cubicBezTo>
                      <a:pt x="8" y="4"/>
                      <a:pt x="13" y="8"/>
                      <a:pt x="19" y="12"/>
                    </a:cubicBezTo>
                    <a:cubicBezTo>
                      <a:pt x="11" y="11"/>
                      <a:pt x="0" y="16"/>
                      <a:pt x="2" y="0"/>
                    </a:cubicBezTo>
                    <a:close/>
                  </a:path>
                </a:pathLst>
              </a:cu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95" name="Freeform 1000"/>
              <p:cNvSpPr>
                <a:spLocks/>
              </p:cNvSpPr>
              <p:nvPr userDrawn="1"/>
            </p:nvSpPr>
            <p:spPr bwMode="auto">
              <a:xfrm>
                <a:off x="3872" y="85"/>
                <a:ext cx="16" cy="18"/>
              </a:xfrm>
              <a:custGeom>
                <a:avLst/>
                <a:gdLst>
                  <a:gd name="T0" fmla="*/ 10 w 11"/>
                  <a:gd name="T1" fmla="*/ 6 h 12"/>
                  <a:gd name="T2" fmla="*/ 3 w 11"/>
                  <a:gd name="T3" fmla="*/ 11 h 12"/>
                  <a:gd name="T4" fmla="*/ 1 w 11"/>
                  <a:gd name="T5" fmla="*/ 6 h 12"/>
                  <a:gd name="T6" fmla="*/ 9 w 11"/>
                  <a:gd name="T7" fmla="*/ 1 h 12"/>
                  <a:gd name="T8" fmla="*/ 10 w 11"/>
                  <a:gd name="T9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2">
                    <a:moveTo>
                      <a:pt x="10" y="6"/>
                    </a:moveTo>
                    <a:cubicBezTo>
                      <a:pt x="9" y="9"/>
                      <a:pt x="7" y="12"/>
                      <a:pt x="3" y="11"/>
                    </a:cubicBezTo>
                    <a:cubicBezTo>
                      <a:pt x="0" y="10"/>
                      <a:pt x="0" y="8"/>
                      <a:pt x="1" y="6"/>
                    </a:cubicBezTo>
                    <a:cubicBezTo>
                      <a:pt x="3" y="3"/>
                      <a:pt x="5" y="0"/>
                      <a:pt x="9" y="1"/>
                    </a:cubicBezTo>
                    <a:cubicBezTo>
                      <a:pt x="11" y="1"/>
                      <a:pt x="11" y="4"/>
                      <a:pt x="10" y="6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96" name="Freeform 1001"/>
              <p:cNvSpPr>
                <a:spLocks/>
              </p:cNvSpPr>
              <p:nvPr userDrawn="1"/>
            </p:nvSpPr>
            <p:spPr bwMode="auto">
              <a:xfrm>
                <a:off x="4881" y="166"/>
                <a:ext cx="10" cy="39"/>
              </a:xfrm>
              <a:custGeom>
                <a:avLst/>
                <a:gdLst>
                  <a:gd name="T0" fmla="*/ 6 w 7"/>
                  <a:gd name="T1" fmla="*/ 26 h 26"/>
                  <a:gd name="T2" fmla="*/ 0 w 7"/>
                  <a:gd name="T3" fmla="*/ 22 h 26"/>
                  <a:gd name="T4" fmla="*/ 7 w 7"/>
                  <a:gd name="T5" fmla="*/ 0 h 26"/>
                  <a:gd name="T6" fmla="*/ 6 w 7"/>
                  <a:gd name="T7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26">
                    <a:moveTo>
                      <a:pt x="6" y="26"/>
                    </a:moveTo>
                    <a:cubicBezTo>
                      <a:pt x="4" y="25"/>
                      <a:pt x="2" y="23"/>
                      <a:pt x="0" y="22"/>
                    </a:cubicBezTo>
                    <a:cubicBezTo>
                      <a:pt x="0" y="14"/>
                      <a:pt x="2" y="6"/>
                      <a:pt x="7" y="0"/>
                    </a:cubicBezTo>
                    <a:cubicBezTo>
                      <a:pt x="7" y="9"/>
                      <a:pt x="6" y="17"/>
                      <a:pt x="6" y="26"/>
                    </a:cubicBezTo>
                    <a:close/>
                  </a:path>
                </a:pathLst>
              </a:custGeom>
              <a:solidFill>
                <a:srgbClr val="6C9B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97" name="Freeform 1002"/>
              <p:cNvSpPr>
                <a:spLocks/>
              </p:cNvSpPr>
              <p:nvPr userDrawn="1"/>
            </p:nvSpPr>
            <p:spPr bwMode="auto">
              <a:xfrm>
                <a:off x="3704" y="311"/>
                <a:ext cx="14" cy="31"/>
              </a:xfrm>
              <a:custGeom>
                <a:avLst/>
                <a:gdLst>
                  <a:gd name="T0" fmla="*/ 7 w 10"/>
                  <a:gd name="T1" fmla="*/ 0 h 21"/>
                  <a:gd name="T2" fmla="*/ 10 w 10"/>
                  <a:gd name="T3" fmla="*/ 2 h 21"/>
                  <a:gd name="T4" fmla="*/ 2 w 10"/>
                  <a:gd name="T5" fmla="*/ 21 h 21"/>
                  <a:gd name="T6" fmla="*/ 7 w 10"/>
                  <a:gd name="T7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21">
                    <a:moveTo>
                      <a:pt x="7" y="0"/>
                    </a:moveTo>
                    <a:cubicBezTo>
                      <a:pt x="8" y="1"/>
                      <a:pt x="9" y="1"/>
                      <a:pt x="10" y="2"/>
                    </a:cubicBezTo>
                    <a:cubicBezTo>
                      <a:pt x="10" y="9"/>
                      <a:pt x="5" y="13"/>
                      <a:pt x="2" y="21"/>
                    </a:cubicBezTo>
                    <a:cubicBezTo>
                      <a:pt x="0" y="11"/>
                      <a:pt x="1" y="5"/>
                      <a:pt x="7" y="0"/>
                    </a:cubicBezTo>
                    <a:close/>
                  </a:path>
                </a:pathLst>
              </a:custGeom>
              <a:solidFill>
                <a:srgbClr val="7FA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98" name="Freeform 1003"/>
              <p:cNvSpPr>
                <a:spLocks/>
              </p:cNvSpPr>
              <p:nvPr userDrawn="1"/>
            </p:nvSpPr>
            <p:spPr bwMode="auto">
              <a:xfrm>
                <a:off x="2925" y="249"/>
                <a:ext cx="13" cy="40"/>
              </a:xfrm>
              <a:custGeom>
                <a:avLst/>
                <a:gdLst>
                  <a:gd name="T0" fmla="*/ 6 w 9"/>
                  <a:gd name="T1" fmla="*/ 27 h 27"/>
                  <a:gd name="T2" fmla="*/ 9 w 9"/>
                  <a:gd name="T3" fmla="*/ 0 h 27"/>
                  <a:gd name="T4" fmla="*/ 6 w 9"/>
                  <a:gd name="T5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27">
                    <a:moveTo>
                      <a:pt x="6" y="27"/>
                    </a:moveTo>
                    <a:cubicBezTo>
                      <a:pt x="4" y="17"/>
                      <a:pt x="0" y="8"/>
                      <a:pt x="9" y="0"/>
                    </a:cubicBezTo>
                    <a:cubicBezTo>
                      <a:pt x="8" y="9"/>
                      <a:pt x="7" y="18"/>
                      <a:pt x="6" y="27"/>
                    </a:cubicBezTo>
                    <a:close/>
                  </a:path>
                </a:pathLst>
              </a:cu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99" name="Freeform 1004"/>
              <p:cNvSpPr>
                <a:spLocks/>
              </p:cNvSpPr>
              <p:nvPr userDrawn="1"/>
            </p:nvSpPr>
            <p:spPr bwMode="auto">
              <a:xfrm>
                <a:off x="4071" y="501"/>
                <a:ext cx="25" cy="28"/>
              </a:xfrm>
              <a:custGeom>
                <a:avLst/>
                <a:gdLst>
                  <a:gd name="T0" fmla="*/ 17 w 17"/>
                  <a:gd name="T1" fmla="*/ 16 h 19"/>
                  <a:gd name="T2" fmla="*/ 15 w 17"/>
                  <a:gd name="T3" fmla="*/ 19 h 19"/>
                  <a:gd name="T4" fmla="*/ 0 w 17"/>
                  <a:gd name="T5" fmla="*/ 1 h 19"/>
                  <a:gd name="T6" fmla="*/ 1 w 17"/>
                  <a:gd name="T7" fmla="*/ 0 h 19"/>
                  <a:gd name="T8" fmla="*/ 17 w 17"/>
                  <a:gd name="T9" fmla="*/ 1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9">
                    <a:moveTo>
                      <a:pt x="17" y="16"/>
                    </a:moveTo>
                    <a:cubicBezTo>
                      <a:pt x="17" y="17"/>
                      <a:pt x="16" y="18"/>
                      <a:pt x="15" y="19"/>
                    </a:cubicBezTo>
                    <a:cubicBezTo>
                      <a:pt x="10" y="13"/>
                      <a:pt x="5" y="7"/>
                      <a:pt x="0" y="1"/>
                    </a:cubicBezTo>
                    <a:cubicBezTo>
                      <a:pt x="0" y="1"/>
                      <a:pt x="0" y="0"/>
                      <a:pt x="1" y="0"/>
                    </a:cubicBezTo>
                    <a:cubicBezTo>
                      <a:pt x="8" y="3"/>
                      <a:pt x="14" y="8"/>
                      <a:pt x="17" y="16"/>
                    </a:cubicBezTo>
                    <a:close/>
                  </a:path>
                </a:pathLst>
              </a:custGeom>
              <a:solidFill>
                <a:srgbClr val="658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00" name="Freeform 1005"/>
              <p:cNvSpPr>
                <a:spLocks/>
              </p:cNvSpPr>
              <p:nvPr userDrawn="1"/>
            </p:nvSpPr>
            <p:spPr bwMode="auto">
              <a:xfrm>
                <a:off x="4033" y="181"/>
                <a:ext cx="14" cy="34"/>
              </a:xfrm>
              <a:custGeom>
                <a:avLst/>
                <a:gdLst>
                  <a:gd name="T0" fmla="*/ 7 w 10"/>
                  <a:gd name="T1" fmla="*/ 23 h 23"/>
                  <a:gd name="T2" fmla="*/ 8 w 10"/>
                  <a:gd name="T3" fmla="*/ 0 h 23"/>
                  <a:gd name="T4" fmla="*/ 10 w 10"/>
                  <a:gd name="T5" fmla="*/ 21 h 23"/>
                  <a:gd name="T6" fmla="*/ 7 w 10"/>
                  <a:gd name="T7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23">
                    <a:moveTo>
                      <a:pt x="7" y="23"/>
                    </a:moveTo>
                    <a:cubicBezTo>
                      <a:pt x="0" y="15"/>
                      <a:pt x="5" y="7"/>
                      <a:pt x="8" y="0"/>
                    </a:cubicBezTo>
                    <a:cubicBezTo>
                      <a:pt x="8" y="7"/>
                      <a:pt x="9" y="14"/>
                      <a:pt x="10" y="21"/>
                    </a:cubicBezTo>
                    <a:cubicBezTo>
                      <a:pt x="9" y="21"/>
                      <a:pt x="8" y="22"/>
                      <a:pt x="7" y="23"/>
                    </a:cubicBezTo>
                    <a:close/>
                  </a:path>
                </a:pathLst>
              </a:custGeom>
              <a:solidFill>
                <a:srgbClr val="3462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01" name="Freeform 1006"/>
              <p:cNvSpPr>
                <a:spLocks/>
              </p:cNvSpPr>
              <p:nvPr userDrawn="1"/>
            </p:nvSpPr>
            <p:spPr bwMode="auto">
              <a:xfrm>
                <a:off x="3988" y="274"/>
                <a:ext cx="18" cy="28"/>
              </a:xfrm>
              <a:custGeom>
                <a:avLst/>
                <a:gdLst>
                  <a:gd name="T0" fmla="*/ 8 w 12"/>
                  <a:gd name="T1" fmla="*/ 0 h 19"/>
                  <a:gd name="T2" fmla="*/ 12 w 12"/>
                  <a:gd name="T3" fmla="*/ 0 h 19"/>
                  <a:gd name="T4" fmla="*/ 0 w 12"/>
                  <a:gd name="T5" fmla="*/ 19 h 19"/>
                  <a:gd name="T6" fmla="*/ 0 w 12"/>
                  <a:gd name="T7" fmla="*/ 19 h 19"/>
                  <a:gd name="T8" fmla="*/ 8 w 12"/>
                  <a:gd name="T9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9">
                    <a:moveTo>
                      <a:pt x="8" y="0"/>
                    </a:moveTo>
                    <a:cubicBezTo>
                      <a:pt x="9" y="0"/>
                      <a:pt x="11" y="0"/>
                      <a:pt x="12" y="0"/>
                    </a:cubicBezTo>
                    <a:cubicBezTo>
                      <a:pt x="10" y="8"/>
                      <a:pt x="7" y="15"/>
                      <a:pt x="0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12"/>
                      <a:pt x="4" y="6"/>
                      <a:pt x="8" y="0"/>
                    </a:cubicBezTo>
                    <a:close/>
                  </a:path>
                </a:pathLst>
              </a:custGeom>
              <a:solidFill>
                <a:srgbClr val="6FA7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02" name="Freeform 1007"/>
              <p:cNvSpPr>
                <a:spLocks/>
              </p:cNvSpPr>
              <p:nvPr userDrawn="1"/>
            </p:nvSpPr>
            <p:spPr bwMode="auto">
              <a:xfrm>
                <a:off x="3761" y="206"/>
                <a:ext cx="12" cy="15"/>
              </a:xfrm>
              <a:custGeom>
                <a:avLst/>
                <a:gdLst>
                  <a:gd name="T0" fmla="*/ 8 w 8"/>
                  <a:gd name="T1" fmla="*/ 4 h 10"/>
                  <a:gd name="T2" fmla="*/ 4 w 8"/>
                  <a:gd name="T3" fmla="*/ 9 h 10"/>
                  <a:gd name="T4" fmla="*/ 1 w 8"/>
                  <a:gd name="T5" fmla="*/ 5 h 10"/>
                  <a:gd name="T6" fmla="*/ 4 w 8"/>
                  <a:gd name="T7" fmla="*/ 0 h 10"/>
                  <a:gd name="T8" fmla="*/ 8 w 8"/>
                  <a:gd name="T9" fmla="*/ 4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0">
                    <a:moveTo>
                      <a:pt x="8" y="4"/>
                    </a:moveTo>
                    <a:cubicBezTo>
                      <a:pt x="8" y="7"/>
                      <a:pt x="7" y="9"/>
                      <a:pt x="4" y="9"/>
                    </a:cubicBezTo>
                    <a:cubicBezTo>
                      <a:pt x="2" y="10"/>
                      <a:pt x="1" y="7"/>
                      <a:pt x="1" y="5"/>
                    </a:cubicBezTo>
                    <a:cubicBezTo>
                      <a:pt x="1" y="3"/>
                      <a:pt x="0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03" name="Freeform 1008"/>
              <p:cNvSpPr>
                <a:spLocks/>
              </p:cNvSpPr>
              <p:nvPr userDrawn="1"/>
            </p:nvSpPr>
            <p:spPr bwMode="auto">
              <a:xfrm>
                <a:off x="4207" y="3059"/>
                <a:ext cx="124" cy="96"/>
              </a:xfrm>
              <a:custGeom>
                <a:avLst/>
                <a:gdLst>
                  <a:gd name="T0" fmla="*/ 75 w 84"/>
                  <a:gd name="T1" fmla="*/ 0 h 65"/>
                  <a:gd name="T2" fmla="*/ 74 w 84"/>
                  <a:gd name="T3" fmla="*/ 58 h 65"/>
                  <a:gd name="T4" fmla="*/ 64 w 84"/>
                  <a:gd name="T5" fmla="*/ 63 h 65"/>
                  <a:gd name="T6" fmla="*/ 28 w 84"/>
                  <a:gd name="T7" fmla="*/ 63 h 65"/>
                  <a:gd name="T8" fmla="*/ 14 w 84"/>
                  <a:gd name="T9" fmla="*/ 64 h 65"/>
                  <a:gd name="T10" fmla="*/ 1 w 84"/>
                  <a:gd name="T11" fmla="*/ 56 h 65"/>
                  <a:gd name="T12" fmla="*/ 14 w 84"/>
                  <a:gd name="T13" fmla="*/ 50 h 65"/>
                  <a:gd name="T14" fmla="*/ 27 w 84"/>
                  <a:gd name="T15" fmla="*/ 36 h 65"/>
                  <a:gd name="T16" fmla="*/ 55 w 84"/>
                  <a:gd name="T17" fmla="*/ 11 h 65"/>
                  <a:gd name="T18" fmla="*/ 75 w 84"/>
                  <a:gd name="T19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4" h="65">
                    <a:moveTo>
                      <a:pt x="75" y="0"/>
                    </a:moveTo>
                    <a:cubicBezTo>
                      <a:pt x="73" y="20"/>
                      <a:pt x="84" y="38"/>
                      <a:pt x="74" y="58"/>
                    </a:cubicBezTo>
                    <a:cubicBezTo>
                      <a:pt x="71" y="64"/>
                      <a:pt x="69" y="65"/>
                      <a:pt x="64" y="63"/>
                    </a:cubicBezTo>
                    <a:cubicBezTo>
                      <a:pt x="52" y="58"/>
                      <a:pt x="40" y="57"/>
                      <a:pt x="28" y="63"/>
                    </a:cubicBezTo>
                    <a:cubicBezTo>
                      <a:pt x="24" y="65"/>
                      <a:pt x="18" y="65"/>
                      <a:pt x="14" y="64"/>
                    </a:cubicBezTo>
                    <a:cubicBezTo>
                      <a:pt x="9" y="63"/>
                      <a:pt x="0" y="64"/>
                      <a:pt x="1" y="56"/>
                    </a:cubicBezTo>
                    <a:cubicBezTo>
                      <a:pt x="1" y="49"/>
                      <a:pt x="8" y="50"/>
                      <a:pt x="14" y="50"/>
                    </a:cubicBezTo>
                    <a:cubicBezTo>
                      <a:pt x="23" y="50"/>
                      <a:pt x="26" y="42"/>
                      <a:pt x="27" y="36"/>
                    </a:cubicBezTo>
                    <a:cubicBezTo>
                      <a:pt x="29" y="18"/>
                      <a:pt x="42" y="14"/>
                      <a:pt x="55" y="11"/>
                    </a:cubicBezTo>
                    <a:cubicBezTo>
                      <a:pt x="63" y="9"/>
                      <a:pt x="69" y="7"/>
                      <a:pt x="75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</p:grpSp>
        <p:grpSp>
          <p:nvGrpSpPr>
            <p:cNvPr id="13" name="Group 1210"/>
            <p:cNvGrpSpPr>
              <a:grpSpLocks/>
            </p:cNvGrpSpPr>
            <p:nvPr userDrawn="1"/>
          </p:nvGrpSpPr>
          <p:grpSpPr bwMode="auto">
            <a:xfrm>
              <a:off x="0" y="33338"/>
              <a:ext cx="8990013" cy="5038725"/>
              <a:chOff x="0" y="21"/>
              <a:chExt cx="5663" cy="3174"/>
            </a:xfrm>
          </p:grpSpPr>
          <p:sp>
            <p:nvSpPr>
              <p:cNvPr id="204" name="Freeform 1010"/>
              <p:cNvSpPr>
                <a:spLocks/>
              </p:cNvSpPr>
              <p:nvPr userDrawn="1"/>
            </p:nvSpPr>
            <p:spPr bwMode="auto">
              <a:xfrm>
                <a:off x="4565" y="2906"/>
                <a:ext cx="114" cy="227"/>
              </a:xfrm>
              <a:custGeom>
                <a:avLst/>
                <a:gdLst>
                  <a:gd name="T0" fmla="*/ 70 w 77"/>
                  <a:gd name="T1" fmla="*/ 87 h 154"/>
                  <a:gd name="T2" fmla="*/ 63 w 77"/>
                  <a:gd name="T3" fmla="*/ 114 h 154"/>
                  <a:gd name="T4" fmla="*/ 76 w 77"/>
                  <a:gd name="T5" fmla="*/ 135 h 154"/>
                  <a:gd name="T6" fmla="*/ 73 w 77"/>
                  <a:gd name="T7" fmla="*/ 139 h 154"/>
                  <a:gd name="T8" fmla="*/ 65 w 77"/>
                  <a:gd name="T9" fmla="*/ 132 h 154"/>
                  <a:gd name="T10" fmla="*/ 55 w 77"/>
                  <a:gd name="T11" fmla="*/ 122 h 154"/>
                  <a:gd name="T12" fmla="*/ 41 w 77"/>
                  <a:gd name="T13" fmla="*/ 137 h 154"/>
                  <a:gd name="T14" fmla="*/ 36 w 77"/>
                  <a:gd name="T15" fmla="*/ 154 h 154"/>
                  <a:gd name="T16" fmla="*/ 0 w 77"/>
                  <a:gd name="T17" fmla="*/ 129 h 154"/>
                  <a:gd name="T18" fmla="*/ 14 w 77"/>
                  <a:gd name="T19" fmla="*/ 103 h 154"/>
                  <a:gd name="T20" fmla="*/ 20 w 77"/>
                  <a:gd name="T21" fmla="*/ 90 h 154"/>
                  <a:gd name="T22" fmla="*/ 32 w 77"/>
                  <a:gd name="T23" fmla="*/ 54 h 154"/>
                  <a:gd name="T24" fmla="*/ 36 w 77"/>
                  <a:gd name="T25" fmla="*/ 31 h 154"/>
                  <a:gd name="T26" fmla="*/ 34 w 77"/>
                  <a:gd name="T27" fmla="*/ 20 h 154"/>
                  <a:gd name="T28" fmla="*/ 39 w 77"/>
                  <a:gd name="T29" fmla="*/ 4 h 154"/>
                  <a:gd name="T30" fmla="*/ 54 w 77"/>
                  <a:gd name="T31" fmla="*/ 8 h 154"/>
                  <a:gd name="T32" fmla="*/ 49 w 77"/>
                  <a:gd name="T33" fmla="*/ 26 h 154"/>
                  <a:gd name="T34" fmla="*/ 39 w 77"/>
                  <a:gd name="T35" fmla="*/ 79 h 154"/>
                  <a:gd name="T36" fmla="*/ 67 w 77"/>
                  <a:gd name="T37" fmla="*/ 81 h 154"/>
                  <a:gd name="T38" fmla="*/ 76 w 77"/>
                  <a:gd name="T39" fmla="*/ 82 h 154"/>
                  <a:gd name="T40" fmla="*/ 70 w 77"/>
                  <a:gd name="T41" fmla="*/ 87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7" h="154">
                    <a:moveTo>
                      <a:pt x="70" y="87"/>
                    </a:moveTo>
                    <a:cubicBezTo>
                      <a:pt x="58" y="93"/>
                      <a:pt x="59" y="104"/>
                      <a:pt x="63" y="114"/>
                    </a:cubicBezTo>
                    <a:cubicBezTo>
                      <a:pt x="66" y="122"/>
                      <a:pt x="72" y="128"/>
                      <a:pt x="76" y="135"/>
                    </a:cubicBezTo>
                    <a:cubicBezTo>
                      <a:pt x="77" y="138"/>
                      <a:pt x="76" y="140"/>
                      <a:pt x="73" y="139"/>
                    </a:cubicBezTo>
                    <a:cubicBezTo>
                      <a:pt x="70" y="137"/>
                      <a:pt x="68" y="134"/>
                      <a:pt x="65" y="132"/>
                    </a:cubicBezTo>
                    <a:cubicBezTo>
                      <a:pt x="62" y="128"/>
                      <a:pt x="61" y="119"/>
                      <a:pt x="55" y="122"/>
                    </a:cubicBezTo>
                    <a:cubicBezTo>
                      <a:pt x="49" y="124"/>
                      <a:pt x="42" y="129"/>
                      <a:pt x="41" y="137"/>
                    </a:cubicBezTo>
                    <a:cubicBezTo>
                      <a:pt x="40" y="143"/>
                      <a:pt x="36" y="148"/>
                      <a:pt x="36" y="154"/>
                    </a:cubicBezTo>
                    <a:cubicBezTo>
                      <a:pt x="27" y="122"/>
                      <a:pt x="27" y="122"/>
                      <a:pt x="0" y="129"/>
                    </a:cubicBezTo>
                    <a:cubicBezTo>
                      <a:pt x="13" y="122"/>
                      <a:pt x="15" y="114"/>
                      <a:pt x="14" y="103"/>
                    </a:cubicBezTo>
                    <a:cubicBezTo>
                      <a:pt x="13" y="98"/>
                      <a:pt x="15" y="92"/>
                      <a:pt x="20" y="90"/>
                    </a:cubicBezTo>
                    <a:cubicBezTo>
                      <a:pt x="36" y="82"/>
                      <a:pt x="33" y="68"/>
                      <a:pt x="32" y="54"/>
                    </a:cubicBezTo>
                    <a:cubicBezTo>
                      <a:pt x="32" y="46"/>
                      <a:pt x="30" y="38"/>
                      <a:pt x="36" y="31"/>
                    </a:cubicBezTo>
                    <a:cubicBezTo>
                      <a:pt x="39" y="27"/>
                      <a:pt x="35" y="24"/>
                      <a:pt x="34" y="20"/>
                    </a:cubicBezTo>
                    <a:cubicBezTo>
                      <a:pt x="29" y="13"/>
                      <a:pt x="33" y="7"/>
                      <a:pt x="39" y="4"/>
                    </a:cubicBezTo>
                    <a:cubicBezTo>
                      <a:pt x="44" y="0"/>
                      <a:pt x="50" y="2"/>
                      <a:pt x="54" y="8"/>
                    </a:cubicBezTo>
                    <a:cubicBezTo>
                      <a:pt x="58" y="15"/>
                      <a:pt x="56" y="21"/>
                      <a:pt x="49" y="26"/>
                    </a:cubicBezTo>
                    <a:cubicBezTo>
                      <a:pt x="33" y="37"/>
                      <a:pt x="27" y="63"/>
                      <a:pt x="39" y="79"/>
                    </a:cubicBezTo>
                    <a:cubicBezTo>
                      <a:pt x="47" y="90"/>
                      <a:pt x="57" y="88"/>
                      <a:pt x="67" y="81"/>
                    </a:cubicBezTo>
                    <a:cubicBezTo>
                      <a:pt x="70" y="80"/>
                      <a:pt x="74" y="78"/>
                      <a:pt x="76" y="82"/>
                    </a:cubicBezTo>
                    <a:cubicBezTo>
                      <a:pt x="77" y="86"/>
                      <a:pt x="72" y="85"/>
                      <a:pt x="70" y="87"/>
                    </a:cubicBezTo>
                    <a:close/>
                  </a:path>
                </a:pathLst>
              </a:custGeom>
              <a:solidFill>
                <a:srgbClr val="274F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05" name="Freeform 1011"/>
              <p:cNvSpPr>
                <a:spLocks/>
              </p:cNvSpPr>
              <p:nvPr userDrawn="1"/>
            </p:nvSpPr>
            <p:spPr bwMode="auto">
              <a:xfrm>
                <a:off x="4725" y="2913"/>
                <a:ext cx="138" cy="127"/>
              </a:xfrm>
              <a:custGeom>
                <a:avLst/>
                <a:gdLst>
                  <a:gd name="T0" fmla="*/ 57 w 94"/>
                  <a:gd name="T1" fmla="*/ 5 h 86"/>
                  <a:gd name="T2" fmla="*/ 55 w 94"/>
                  <a:gd name="T3" fmla="*/ 9 h 86"/>
                  <a:gd name="T4" fmla="*/ 71 w 94"/>
                  <a:gd name="T5" fmla="*/ 39 h 86"/>
                  <a:gd name="T6" fmla="*/ 94 w 94"/>
                  <a:gd name="T7" fmla="*/ 40 h 86"/>
                  <a:gd name="T8" fmla="*/ 58 w 94"/>
                  <a:gd name="T9" fmla="*/ 73 h 86"/>
                  <a:gd name="T10" fmla="*/ 37 w 94"/>
                  <a:gd name="T11" fmla="*/ 82 h 86"/>
                  <a:gd name="T12" fmla="*/ 9 w 94"/>
                  <a:gd name="T13" fmla="*/ 86 h 86"/>
                  <a:gd name="T14" fmla="*/ 7 w 94"/>
                  <a:gd name="T15" fmla="*/ 83 h 86"/>
                  <a:gd name="T16" fmla="*/ 13 w 94"/>
                  <a:gd name="T17" fmla="*/ 61 h 86"/>
                  <a:gd name="T18" fmla="*/ 2 w 94"/>
                  <a:gd name="T19" fmla="*/ 22 h 86"/>
                  <a:gd name="T20" fmla="*/ 1 w 94"/>
                  <a:gd name="T21" fmla="*/ 8 h 86"/>
                  <a:gd name="T22" fmla="*/ 40 w 94"/>
                  <a:gd name="T23" fmla="*/ 19 h 86"/>
                  <a:gd name="T24" fmla="*/ 54 w 94"/>
                  <a:gd name="T25" fmla="*/ 1 h 86"/>
                  <a:gd name="T26" fmla="*/ 57 w 94"/>
                  <a:gd name="T27" fmla="*/ 5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4" h="86">
                    <a:moveTo>
                      <a:pt x="57" y="5"/>
                    </a:moveTo>
                    <a:cubicBezTo>
                      <a:pt x="57" y="6"/>
                      <a:pt x="56" y="7"/>
                      <a:pt x="55" y="9"/>
                    </a:cubicBezTo>
                    <a:cubicBezTo>
                      <a:pt x="44" y="28"/>
                      <a:pt x="49" y="37"/>
                      <a:pt x="71" y="39"/>
                    </a:cubicBezTo>
                    <a:cubicBezTo>
                      <a:pt x="79" y="40"/>
                      <a:pt x="87" y="40"/>
                      <a:pt x="94" y="40"/>
                    </a:cubicBezTo>
                    <a:cubicBezTo>
                      <a:pt x="80" y="49"/>
                      <a:pt x="66" y="55"/>
                      <a:pt x="58" y="73"/>
                    </a:cubicBezTo>
                    <a:cubicBezTo>
                      <a:pt x="55" y="80"/>
                      <a:pt x="46" y="84"/>
                      <a:pt x="37" y="82"/>
                    </a:cubicBezTo>
                    <a:cubicBezTo>
                      <a:pt x="27" y="81"/>
                      <a:pt x="18" y="83"/>
                      <a:pt x="9" y="86"/>
                    </a:cubicBezTo>
                    <a:cubicBezTo>
                      <a:pt x="6" y="86"/>
                      <a:pt x="6" y="85"/>
                      <a:pt x="7" y="83"/>
                    </a:cubicBezTo>
                    <a:cubicBezTo>
                      <a:pt x="13" y="76"/>
                      <a:pt x="15" y="71"/>
                      <a:pt x="13" y="61"/>
                    </a:cubicBezTo>
                    <a:cubicBezTo>
                      <a:pt x="11" y="47"/>
                      <a:pt x="12" y="34"/>
                      <a:pt x="2" y="22"/>
                    </a:cubicBezTo>
                    <a:cubicBezTo>
                      <a:pt x="0" y="20"/>
                      <a:pt x="1" y="14"/>
                      <a:pt x="1" y="8"/>
                    </a:cubicBezTo>
                    <a:cubicBezTo>
                      <a:pt x="11" y="34"/>
                      <a:pt x="23" y="36"/>
                      <a:pt x="40" y="19"/>
                    </a:cubicBezTo>
                    <a:cubicBezTo>
                      <a:pt x="46" y="13"/>
                      <a:pt x="50" y="7"/>
                      <a:pt x="54" y="1"/>
                    </a:cubicBezTo>
                    <a:cubicBezTo>
                      <a:pt x="57" y="0"/>
                      <a:pt x="58" y="1"/>
                      <a:pt x="57" y="5"/>
                    </a:cubicBezTo>
                    <a:close/>
                  </a:path>
                </a:pathLst>
              </a:custGeom>
              <a:solidFill>
                <a:srgbClr val="1F45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06" name="Freeform 1012"/>
              <p:cNvSpPr>
                <a:spLocks/>
              </p:cNvSpPr>
              <p:nvPr userDrawn="1"/>
            </p:nvSpPr>
            <p:spPr bwMode="auto">
              <a:xfrm>
                <a:off x="4649" y="2366"/>
                <a:ext cx="111" cy="93"/>
              </a:xfrm>
              <a:custGeom>
                <a:avLst/>
                <a:gdLst>
                  <a:gd name="T0" fmla="*/ 75 w 75"/>
                  <a:gd name="T1" fmla="*/ 39 h 63"/>
                  <a:gd name="T2" fmla="*/ 50 w 75"/>
                  <a:gd name="T3" fmla="*/ 51 h 63"/>
                  <a:gd name="T4" fmla="*/ 14 w 75"/>
                  <a:gd name="T5" fmla="*/ 55 h 63"/>
                  <a:gd name="T6" fmla="*/ 2 w 75"/>
                  <a:gd name="T7" fmla="*/ 24 h 63"/>
                  <a:gd name="T8" fmla="*/ 29 w 75"/>
                  <a:gd name="T9" fmla="*/ 1 h 63"/>
                  <a:gd name="T10" fmla="*/ 57 w 75"/>
                  <a:gd name="T11" fmla="*/ 21 h 63"/>
                  <a:gd name="T12" fmla="*/ 75 w 75"/>
                  <a:gd name="T13" fmla="*/ 39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" h="63">
                    <a:moveTo>
                      <a:pt x="75" y="39"/>
                    </a:moveTo>
                    <a:cubicBezTo>
                      <a:pt x="65" y="39"/>
                      <a:pt x="57" y="43"/>
                      <a:pt x="50" y="51"/>
                    </a:cubicBezTo>
                    <a:cubicBezTo>
                      <a:pt x="41" y="62"/>
                      <a:pt x="26" y="63"/>
                      <a:pt x="14" y="55"/>
                    </a:cubicBezTo>
                    <a:cubicBezTo>
                      <a:pt x="2" y="48"/>
                      <a:pt x="0" y="37"/>
                      <a:pt x="2" y="24"/>
                    </a:cubicBezTo>
                    <a:cubicBezTo>
                      <a:pt x="5" y="10"/>
                      <a:pt x="14" y="2"/>
                      <a:pt x="29" y="1"/>
                    </a:cubicBezTo>
                    <a:cubicBezTo>
                      <a:pt x="43" y="0"/>
                      <a:pt x="54" y="7"/>
                      <a:pt x="57" y="21"/>
                    </a:cubicBezTo>
                    <a:cubicBezTo>
                      <a:pt x="59" y="33"/>
                      <a:pt x="67" y="34"/>
                      <a:pt x="75" y="39"/>
                    </a:cubicBezTo>
                    <a:close/>
                  </a:path>
                </a:pathLst>
              </a:custGeom>
              <a:solidFill>
                <a:srgbClr val="2151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07" name="Freeform 1013"/>
              <p:cNvSpPr>
                <a:spLocks/>
              </p:cNvSpPr>
              <p:nvPr userDrawn="1"/>
            </p:nvSpPr>
            <p:spPr bwMode="auto">
              <a:xfrm>
                <a:off x="4620" y="2782"/>
                <a:ext cx="109" cy="116"/>
              </a:xfrm>
              <a:custGeom>
                <a:avLst/>
                <a:gdLst>
                  <a:gd name="T0" fmla="*/ 2 w 74"/>
                  <a:gd name="T1" fmla="*/ 0 h 79"/>
                  <a:gd name="T2" fmla="*/ 41 w 74"/>
                  <a:gd name="T3" fmla="*/ 21 h 79"/>
                  <a:gd name="T4" fmla="*/ 56 w 74"/>
                  <a:gd name="T5" fmla="*/ 37 h 79"/>
                  <a:gd name="T6" fmla="*/ 74 w 74"/>
                  <a:gd name="T7" fmla="*/ 72 h 79"/>
                  <a:gd name="T8" fmla="*/ 41 w 74"/>
                  <a:gd name="T9" fmla="*/ 72 h 79"/>
                  <a:gd name="T10" fmla="*/ 14 w 74"/>
                  <a:gd name="T11" fmla="*/ 69 h 79"/>
                  <a:gd name="T12" fmla="*/ 4 w 74"/>
                  <a:gd name="T13" fmla="*/ 43 h 79"/>
                  <a:gd name="T14" fmla="*/ 2 w 74"/>
                  <a:gd name="T15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4" h="79">
                    <a:moveTo>
                      <a:pt x="2" y="0"/>
                    </a:moveTo>
                    <a:cubicBezTo>
                      <a:pt x="14" y="9"/>
                      <a:pt x="25" y="19"/>
                      <a:pt x="41" y="21"/>
                    </a:cubicBezTo>
                    <a:cubicBezTo>
                      <a:pt x="49" y="22"/>
                      <a:pt x="55" y="29"/>
                      <a:pt x="56" y="37"/>
                    </a:cubicBezTo>
                    <a:cubicBezTo>
                      <a:pt x="59" y="51"/>
                      <a:pt x="66" y="61"/>
                      <a:pt x="74" y="72"/>
                    </a:cubicBezTo>
                    <a:cubicBezTo>
                      <a:pt x="62" y="65"/>
                      <a:pt x="53" y="63"/>
                      <a:pt x="41" y="72"/>
                    </a:cubicBezTo>
                    <a:cubicBezTo>
                      <a:pt x="33" y="79"/>
                      <a:pt x="22" y="75"/>
                      <a:pt x="14" y="69"/>
                    </a:cubicBezTo>
                    <a:cubicBezTo>
                      <a:pt x="5" y="62"/>
                      <a:pt x="0" y="53"/>
                      <a:pt x="4" y="43"/>
                    </a:cubicBezTo>
                    <a:cubicBezTo>
                      <a:pt x="9" y="28"/>
                      <a:pt x="8" y="14"/>
                      <a:pt x="2" y="0"/>
                    </a:cubicBezTo>
                    <a:close/>
                  </a:path>
                </a:pathLst>
              </a:custGeom>
              <a:solidFill>
                <a:srgbClr val="224E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08" name="Freeform 1014"/>
              <p:cNvSpPr>
                <a:spLocks/>
              </p:cNvSpPr>
              <p:nvPr userDrawn="1"/>
            </p:nvSpPr>
            <p:spPr bwMode="auto">
              <a:xfrm>
                <a:off x="4468" y="2630"/>
                <a:ext cx="114" cy="87"/>
              </a:xfrm>
              <a:custGeom>
                <a:avLst/>
                <a:gdLst>
                  <a:gd name="T0" fmla="*/ 71 w 77"/>
                  <a:gd name="T1" fmla="*/ 57 h 59"/>
                  <a:gd name="T2" fmla="*/ 59 w 77"/>
                  <a:gd name="T3" fmla="*/ 48 h 59"/>
                  <a:gd name="T4" fmla="*/ 41 w 77"/>
                  <a:gd name="T5" fmla="*/ 48 h 59"/>
                  <a:gd name="T6" fmla="*/ 19 w 77"/>
                  <a:gd name="T7" fmla="*/ 52 h 59"/>
                  <a:gd name="T8" fmla="*/ 4 w 77"/>
                  <a:gd name="T9" fmla="*/ 55 h 59"/>
                  <a:gd name="T10" fmla="*/ 0 w 77"/>
                  <a:gd name="T11" fmla="*/ 1 h 59"/>
                  <a:gd name="T12" fmla="*/ 24 w 77"/>
                  <a:gd name="T13" fmla="*/ 4 h 59"/>
                  <a:gd name="T14" fmla="*/ 50 w 77"/>
                  <a:gd name="T15" fmla="*/ 24 h 59"/>
                  <a:gd name="T16" fmla="*/ 63 w 77"/>
                  <a:gd name="T17" fmla="*/ 42 h 59"/>
                  <a:gd name="T18" fmla="*/ 76 w 77"/>
                  <a:gd name="T19" fmla="*/ 52 h 59"/>
                  <a:gd name="T20" fmla="*/ 71 w 77"/>
                  <a:gd name="T21" fmla="*/ 57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7" h="59">
                    <a:moveTo>
                      <a:pt x="71" y="57"/>
                    </a:moveTo>
                    <a:cubicBezTo>
                      <a:pt x="67" y="54"/>
                      <a:pt x="63" y="51"/>
                      <a:pt x="59" y="48"/>
                    </a:cubicBezTo>
                    <a:cubicBezTo>
                      <a:pt x="53" y="44"/>
                      <a:pt x="48" y="41"/>
                      <a:pt x="41" y="48"/>
                    </a:cubicBezTo>
                    <a:cubicBezTo>
                      <a:pt x="35" y="53"/>
                      <a:pt x="27" y="56"/>
                      <a:pt x="19" y="52"/>
                    </a:cubicBezTo>
                    <a:cubicBezTo>
                      <a:pt x="13" y="49"/>
                      <a:pt x="9" y="53"/>
                      <a:pt x="4" y="55"/>
                    </a:cubicBezTo>
                    <a:cubicBezTo>
                      <a:pt x="3" y="36"/>
                      <a:pt x="7" y="18"/>
                      <a:pt x="0" y="1"/>
                    </a:cubicBezTo>
                    <a:cubicBezTo>
                      <a:pt x="6" y="6"/>
                      <a:pt x="14" y="7"/>
                      <a:pt x="24" y="4"/>
                    </a:cubicBezTo>
                    <a:cubicBezTo>
                      <a:pt x="35" y="0"/>
                      <a:pt x="50" y="12"/>
                      <a:pt x="50" y="24"/>
                    </a:cubicBezTo>
                    <a:cubicBezTo>
                      <a:pt x="51" y="33"/>
                      <a:pt x="53" y="39"/>
                      <a:pt x="63" y="42"/>
                    </a:cubicBezTo>
                    <a:cubicBezTo>
                      <a:pt x="68" y="43"/>
                      <a:pt x="72" y="48"/>
                      <a:pt x="76" y="52"/>
                    </a:cubicBezTo>
                    <a:cubicBezTo>
                      <a:pt x="77" y="56"/>
                      <a:pt x="76" y="59"/>
                      <a:pt x="71" y="57"/>
                    </a:cubicBezTo>
                    <a:close/>
                  </a:path>
                </a:pathLst>
              </a:custGeom>
              <a:solidFill>
                <a:srgbClr val="2350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09" name="Freeform 1015"/>
              <p:cNvSpPr>
                <a:spLocks/>
              </p:cNvSpPr>
              <p:nvPr userDrawn="1"/>
            </p:nvSpPr>
            <p:spPr bwMode="auto">
              <a:xfrm>
                <a:off x="4660" y="2913"/>
                <a:ext cx="72" cy="92"/>
              </a:xfrm>
              <a:custGeom>
                <a:avLst/>
                <a:gdLst>
                  <a:gd name="T0" fmla="*/ 28 w 49"/>
                  <a:gd name="T1" fmla="*/ 9 h 62"/>
                  <a:gd name="T2" fmla="*/ 45 w 49"/>
                  <a:gd name="T3" fmla="*/ 49 h 62"/>
                  <a:gd name="T4" fmla="*/ 42 w 49"/>
                  <a:gd name="T5" fmla="*/ 58 h 62"/>
                  <a:gd name="T6" fmla="*/ 3 w 49"/>
                  <a:gd name="T7" fmla="*/ 58 h 62"/>
                  <a:gd name="T8" fmla="*/ 5 w 49"/>
                  <a:gd name="T9" fmla="*/ 13 h 62"/>
                  <a:gd name="T10" fmla="*/ 13 w 49"/>
                  <a:gd name="T11" fmla="*/ 0 h 62"/>
                  <a:gd name="T12" fmla="*/ 16 w 49"/>
                  <a:gd name="T13" fmla="*/ 17 h 62"/>
                  <a:gd name="T14" fmla="*/ 28 w 49"/>
                  <a:gd name="T15" fmla="*/ 9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" h="62">
                    <a:moveTo>
                      <a:pt x="28" y="9"/>
                    </a:moveTo>
                    <a:cubicBezTo>
                      <a:pt x="32" y="23"/>
                      <a:pt x="28" y="40"/>
                      <a:pt x="45" y="49"/>
                    </a:cubicBezTo>
                    <a:cubicBezTo>
                      <a:pt x="49" y="51"/>
                      <a:pt x="48" y="56"/>
                      <a:pt x="42" y="58"/>
                    </a:cubicBezTo>
                    <a:cubicBezTo>
                      <a:pt x="29" y="62"/>
                      <a:pt x="17" y="60"/>
                      <a:pt x="3" y="58"/>
                    </a:cubicBezTo>
                    <a:cubicBezTo>
                      <a:pt x="19" y="43"/>
                      <a:pt x="15" y="28"/>
                      <a:pt x="5" y="13"/>
                    </a:cubicBezTo>
                    <a:cubicBezTo>
                      <a:pt x="0" y="5"/>
                      <a:pt x="6" y="2"/>
                      <a:pt x="13" y="0"/>
                    </a:cubicBezTo>
                    <a:cubicBezTo>
                      <a:pt x="17" y="6"/>
                      <a:pt x="7" y="13"/>
                      <a:pt x="16" y="17"/>
                    </a:cubicBezTo>
                    <a:cubicBezTo>
                      <a:pt x="22" y="20"/>
                      <a:pt x="24" y="12"/>
                      <a:pt x="28" y="9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10" name="Freeform 1016"/>
              <p:cNvSpPr>
                <a:spLocks/>
              </p:cNvSpPr>
              <p:nvPr userDrawn="1"/>
            </p:nvSpPr>
            <p:spPr bwMode="auto">
              <a:xfrm>
                <a:off x="4019" y="2839"/>
                <a:ext cx="64" cy="99"/>
              </a:xfrm>
              <a:custGeom>
                <a:avLst/>
                <a:gdLst>
                  <a:gd name="T0" fmla="*/ 26 w 43"/>
                  <a:gd name="T1" fmla="*/ 22 h 67"/>
                  <a:gd name="T2" fmla="*/ 28 w 43"/>
                  <a:gd name="T3" fmla="*/ 51 h 67"/>
                  <a:gd name="T4" fmla="*/ 25 w 43"/>
                  <a:gd name="T5" fmla="*/ 67 h 67"/>
                  <a:gd name="T6" fmla="*/ 10 w 43"/>
                  <a:gd name="T7" fmla="*/ 48 h 67"/>
                  <a:gd name="T8" fmla="*/ 17 w 43"/>
                  <a:gd name="T9" fmla="*/ 23 h 67"/>
                  <a:gd name="T10" fmla="*/ 22 w 43"/>
                  <a:gd name="T11" fmla="*/ 15 h 67"/>
                  <a:gd name="T12" fmla="*/ 26 w 43"/>
                  <a:gd name="T13" fmla="*/ 2 h 67"/>
                  <a:gd name="T14" fmla="*/ 40 w 43"/>
                  <a:gd name="T15" fmla="*/ 8 h 67"/>
                  <a:gd name="T16" fmla="*/ 30 w 43"/>
                  <a:gd name="T17" fmla="*/ 21 h 67"/>
                  <a:gd name="T18" fmla="*/ 26 w 43"/>
                  <a:gd name="T19" fmla="*/ 2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3" h="67">
                    <a:moveTo>
                      <a:pt x="26" y="22"/>
                    </a:moveTo>
                    <a:cubicBezTo>
                      <a:pt x="36" y="32"/>
                      <a:pt x="38" y="41"/>
                      <a:pt x="28" y="51"/>
                    </a:cubicBezTo>
                    <a:cubicBezTo>
                      <a:pt x="25" y="54"/>
                      <a:pt x="26" y="61"/>
                      <a:pt x="25" y="67"/>
                    </a:cubicBezTo>
                    <a:cubicBezTo>
                      <a:pt x="20" y="60"/>
                      <a:pt x="16" y="53"/>
                      <a:pt x="10" y="48"/>
                    </a:cubicBezTo>
                    <a:cubicBezTo>
                      <a:pt x="0" y="41"/>
                      <a:pt x="4" y="28"/>
                      <a:pt x="17" y="23"/>
                    </a:cubicBezTo>
                    <a:cubicBezTo>
                      <a:pt x="22" y="22"/>
                      <a:pt x="25" y="21"/>
                      <a:pt x="22" y="15"/>
                    </a:cubicBezTo>
                    <a:cubicBezTo>
                      <a:pt x="21" y="11"/>
                      <a:pt x="14" y="4"/>
                      <a:pt x="26" y="2"/>
                    </a:cubicBezTo>
                    <a:cubicBezTo>
                      <a:pt x="32" y="0"/>
                      <a:pt x="38" y="1"/>
                      <a:pt x="40" y="8"/>
                    </a:cubicBezTo>
                    <a:cubicBezTo>
                      <a:pt x="43" y="16"/>
                      <a:pt x="38" y="20"/>
                      <a:pt x="30" y="21"/>
                    </a:cubicBezTo>
                    <a:cubicBezTo>
                      <a:pt x="30" y="21"/>
                      <a:pt x="29" y="21"/>
                      <a:pt x="26" y="22"/>
                    </a:cubicBezTo>
                    <a:close/>
                  </a:path>
                </a:pathLst>
              </a:custGeom>
              <a:solidFill>
                <a:srgbClr val="3366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11" name="Freeform 1017"/>
              <p:cNvSpPr>
                <a:spLocks/>
              </p:cNvSpPr>
              <p:nvPr userDrawn="1"/>
            </p:nvSpPr>
            <p:spPr bwMode="auto">
              <a:xfrm>
                <a:off x="4301" y="2526"/>
                <a:ext cx="129" cy="83"/>
              </a:xfrm>
              <a:custGeom>
                <a:avLst/>
                <a:gdLst>
                  <a:gd name="T0" fmla="*/ 1 w 87"/>
                  <a:gd name="T1" fmla="*/ 0 h 56"/>
                  <a:gd name="T2" fmla="*/ 22 w 87"/>
                  <a:gd name="T3" fmla="*/ 13 h 56"/>
                  <a:gd name="T4" fmla="*/ 31 w 87"/>
                  <a:gd name="T5" fmla="*/ 17 h 56"/>
                  <a:gd name="T6" fmla="*/ 60 w 87"/>
                  <a:gd name="T7" fmla="*/ 30 h 56"/>
                  <a:gd name="T8" fmla="*/ 69 w 87"/>
                  <a:gd name="T9" fmla="*/ 39 h 56"/>
                  <a:gd name="T10" fmla="*/ 87 w 87"/>
                  <a:gd name="T11" fmla="*/ 51 h 56"/>
                  <a:gd name="T12" fmla="*/ 45 w 87"/>
                  <a:gd name="T13" fmla="*/ 51 h 56"/>
                  <a:gd name="T14" fmla="*/ 25 w 87"/>
                  <a:gd name="T15" fmla="*/ 38 h 56"/>
                  <a:gd name="T16" fmla="*/ 1 w 87"/>
                  <a:gd name="T17" fmla="*/ 3 h 56"/>
                  <a:gd name="T18" fmla="*/ 0 w 87"/>
                  <a:gd name="T19" fmla="*/ 1 h 56"/>
                  <a:gd name="T20" fmla="*/ 1 w 87"/>
                  <a:gd name="T21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7" h="56">
                    <a:moveTo>
                      <a:pt x="1" y="0"/>
                    </a:moveTo>
                    <a:cubicBezTo>
                      <a:pt x="10" y="1"/>
                      <a:pt x="18" y="2"/>
                      <a:pt x="22" y="13"/>
                    </a:cubicBezTo>
                    <a:cubicBezTo>
                      <a:pt x="23" y="18"/>
                      <a:pt x="25" y="19"/>
                      <a:pt x="31" y="17"/>
                    </a:cubicBezTo>
                    <a:cubicBezTo>
                      <a:pt x="47" y="9"/>
                      <a:pt x="56" y="14"/>
                      <a:pt x="60" y="30"/>
                    </a:cubicBezTo>
                    <a:cubicBezTo>
                      <a:pt x="61" y="37"/>
                      <a:pt x="64" y="39"/>
                      <a:pt x="69" y="39"/>
                    </a:cubicBezTo>
                    <a:cubicBezTo>
                      <a:pt x="76" y="40"/>
                      <a:pt x="82" y="41"/>
                      <a:pt x="87" y="51"/>
                    </a:cubicBezTo>
                    <a:cubicBezTo>
                      <a:pt x="71" y="43"/>
                      <a:pt x="59" y="44"/>
                      <a:pt x="45" y="51"/>
                    </a:cubicBezTo>
                    <a:cubicBezTo>
                      <a:pt x="36" y="56"/>
                      <a:pt x="26" y="50"/>
                      <a:pt x="25" y="38"/>
                    </a:cubicBezTo>
                    <a:cubicBezTo>
                      <a:pt x="24" y="21"/>
                      <a:pt x="14" y="11"/>
                      <a:pt x="1" y="3"/>
                    </a:cubicBezTo>
                    <a:cubicBezTo>
                      <a:pt x="0" y="3"/>
                      <a:pt x="0" y="2"/>
                      <a:pt x="0" y="1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C53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12" name="Freeform 1018"/>
              <p:cNvSpPr>
                <a:spLocks/>
              </p:cNvSpPr>
              <p:nvPr userDrawn="1"/>
            </p:nvSpPr>
            <p:spPr bwMode="auto">
              <a:xfrm>
                <a:off x="4335" y="2736"/>
                <a:ext cx="105" cy="62"/>
              </a:xfrm>
              <a:custGeom>
                <a:avLst/>
                <a:gdLst>
                  <a:gd name="T0" fmla="*/ 30 w 71"/>
                  <a:gd name="T1" fmla="*/ 39 h 42"/>
                  <a:gd name="T2" fmla="*/ 8 w 71"/>
                  <a:gd name="T3" fmla="*/ 36 h 42"/>
                  <a:gd name="T4" fmla="*/ 4 w 71"/>
                  <a:gd name="T5" fmla="*/ 13 h 42"/>
                  <a:gd name="T6" fmla="*/ 25 w 71"/>
                  <a:gd name="T7" fmla="*/ 5 h 42"/>
                  <a:gd name="T8" fmla="*/ 71 w 71"/>
                  <a:gd name="T9" fmla="*/ 1 h 42"/>
                  <a:gd name="T10" fmla="*/ 54 w 71"/>
                  <a:gd name="T11" fmla="*/ 14 h 42"/>
                  <a:gd name="T12" fmla="*/ 37 w 71"/>
                  <a:gd name="T13" fmla="*/ 29 h 42"/>
                  <a:gd name="T14" fmla="*/ 31 w 71"/>
                  <a:gd name="T15" fmla="*/ 39 h 42"/>
                  <a:gd name="T16" fmla="*/ 30 w 71"/>
                  <a:gd name="T17" fmla="*/ 39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1" h="42">
                    <a:moveTo>
                      <a:pt x="30" y="39"/>
                    </a:moveTo>
                    <a:cubicBezTo>
                      <a:pt x="23" y="40"/>
                      <a:pt x="14" y="42"/>
                      <a:pt x="8" y="36"/>
                    </a:cubicBezTo>
                    <a:cubicBezTo>
                      <a:pt x="0" y="30"/>
                      <a:pt x="0" y="21"/>
                      <a:pt x="4" y="13"/>
                    </a:cubicBezTo>
                    <a:cubicBezTo>
                      <a:pt x="9" y="5"/>
                      <a:pt x="17" y="0"/>
                      <a:pt x="25" y="5"/>
                    </a:cubicBezTo>
                    <a:cubicBezTo>
                      <a:pt x="42" y="15"/>
                      <a:pt x="56" y="10"/>
                      <a:pt x="71" y="1"/>
                    </a:cubicBezTo>
                    <a:cubicBezTo>
                      <a:pt x="66" y="11"/>
                      <a:pt x="64" y="13"/>
                      <a:pt x="54" y="14"/>
                    </a:cubicBezTo>
                    <a:cubicBezTo>
                      <a:pt x="44" y="15"/>
                      <a:pt x="38" y="17"/>
                      <a:pt x="37" y="29"/>
                    </a:cubicBezTo>
                    <a:cubicBezTo>
                      <a:pt x="37" y="33"/>
                      <a:pt x="33" y="36"/>
                      <a:pt x="31" y="39"/>
                    </a:cubicBezTo>
                    <a:cubicBezTo>
                      <a:pt x="31" y="39"/>
                      <a:pt x="30" y="39"/>
                      <a:pt x="30" y="39"/>
                    </a:cubicBezTo>
                    <a:close/>
                  </a:path>
                </a:pathLst>
              </a:custGeom>
              <a:solidFill>
                <a:srgbClr val="3260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13" name="Freeform 1019"/>
              <p:cNvSpPr>
                <a:spLocks/>
              </p:cNvSpPr>
              <p:nvPr userDrawn="1"/>
            </p:nvSpPr>
            <p:spPr bwMode="auto">
              <a:xfrm>
                <a:off x="4322" y="2972"/>
                <a:ext cx="82" cy="86"/>
              </a:xfrm>
              <a:custGeom>
                <a:avLst/>
                <a:gdLst>
                  <a:gd name="T0" fmla="*/ 28 w 56"/>
                  <a:gd name="T1" fmla="*/ 54 h 58"/>
                  <a:gd name="T2" fmla="*/ 33 w 56"/>
                  <a:gd name="T3" fmla="*/ 35 h 58"/>
                  <a:gd name="T4" fmla="*/ 0 w 56"/>
                  <a:gd name="T5" fmla="*/ 31 h 58"/>
                  <a:gd name="T6" fmla="*/ 26 w 56"/>
                  <a:gd name="T7" fmla="*/ 8 h 58"/>
                  <a:gd name="T8" fmla="*/ 44 w 56"/>
                  <a:gd name="T9" fmla="*/ 5 h 58"/>
                  <a:gd name="T10" fmla="*/ 50 w 56"/>
                  <a:gd name="T11" fmla="*/ 24 h 58"/>
                  <a:gd name="T12" fmla="*/ 31 w 56"/>
                  <a:gd name="T13" fmla="*/ 57 h 58"/>
                  <a:gd name="T14" fmla="*/ 28 w 56"/>
                  <a:gd name="T15" fmla="*/ 54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6" h="58">
                    <a:moveTo>
                      <a:pt x="28" y="54"/>
                    </a:moveTo>
                    <a:cubicBezTo>
                      <a:pt x="31" y="48"/>
                      <a:pt x="38" y="42"/>
                      <a:pt x="33" y="35"/>
                    </a:cubicBezTo>
                    <a:cubicBezTo>
                      <a:pt x="25" y="23"/>
                      <a:pt x="12" y="35"/>
                      <a:pt x="0" y="31"/>
                    </a:cubicBezTo>
                    <a:cubicBezTo>
                      <a:pt x="12" y="26"/>
                      <a:pt x="21" y="20"/>
                      <a:pt x="26" y="8"/>
                    </a:cubicBezTo>
                    <a:cubicBezTo>
                      <a:pt x="28" y="1"/>
                      <a:pt x="37" y="0"/>
                      <a:pt x="44" y="5"/>
                    </a:cubicBezTo>
                    <a:cubicBezTo>
                      <a:pt x="50" y="10"/>
                      <a:pt x="56" y="18"/>
                      <a:pt x="50" y="24"/>
                    </a:cubicBezTo>
                    <a:cubicBezTo>
                      <a:pt x="39" y="33"/>
                      <a:pt x="38" y="47"/>
                      <a:pt x="31" y="57"/>
                    </a:cubicBezTo>
                    <a:cubicBezTo>
                      <a:pt x="28" y="58"/>
                      <a:pt x="27" y="57"/>
                      <a:pt x="28" y="54"/>
                    </a:cubicBezTo>
                    <a:close/>
                  </a:path>
                </a:pathLst>
              </a:custGeom>
              <a:solidFill>
                <a:srgbClr val="3358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14" name="Freeform 1020"/>
              <p:cNvSpPr>
                <a:spLocks/>
              </p:cNvSpPr>
              <p:nvPr userDrawn="1"/>
            </p:nvSpPr>
            <p:spPr bwMode="auto">
              <a:xfrm>
                <a:off x="4232" y="3033"/>
                <a:ext cx="63" cy="56"/>
              </a:xfrm>
              <a:custGeom>
                <a:avLst/>
                <a:gdLst>
                  <a:gd name="T0" fmla="*/ 0 w 43"/>
                  <a:gd name="T1" fmla="*/ 38 h 38"/>
                  <a:gd name="T2" fmla="*/ 0 w 43"/>
                  <a:gd name="T3" fmla="*/ 22 h 38"/>
                  <a:gd name="T4" fmla="*/ 15 w 43"/>
                  <a:gd name="T5" fmla="*/ 7 h 38"/>
                  <a:gd name="T6" fmla="*/ 40 w 43"/>
                  <a:gd name="T7" fmla="*/ 0 h 38"/>
                  <a:gd name="T8" fmla="*/ 39 w 43"/>
                  <a:gd name="T9" fmla="*/ 6 h 38"/>
                  <a:gd name="T10" fmla="*/ 24 w 43"/>
                  <a:gd name="T11" fmla="*/ 26 h 38"/>
                  <a:gd name="T12" fmla="*/ 14 w 43"/>
                  <a:gd name="T13" fmla="*/ 31 h 38"/>
                  <a:gd name="T14" fmla="*/ 0 w 43"/>
                  <a:gd name="T15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38">
                    <a:moveTo>
                      <a:pt x="0" y="38"/>
                    </a:moveTo>
                    <a:cubicBezTo>
                      <a:pt x="0" y="32"/>
                      <a:pt x="0" y="27"/>
                      <a:pt x="0" y="22"/>
                    </a:cubicBezTo>
                    <a:cubicBezTo>
                      <a:pt x="0" y="11"/>
                      <a:pt x="5" y="6"/>
                      <a:pt x="15" y="7"/>
                    </a:cubicBezTo>
                    <a:cubicBezTo>
                      <a:pt x="25" y="8"/>
                      <a:pt x="33" y="6"/>
                      <a:pt x="40" y="0"/>
                    </a:cubicBezTo>
                    <a:cubicBezTo>
                      <a:pt x="43" y="2"/>
                      <a:pt x="40" y="5"/>
                      <a:pt x="39" y="6"/>
                    </a:cubicBezTo>
                    <a:cubicBezTo>
                      <a:pt x="30" y="10"/>
                      <a:pt x="23" y="14"/>
                      <a:pt x="24" y="26"/>
                    </a:cubicBezTo>
                    <a:cubicBezTo>
                      <a:pt x="25" y="31"/>
                      <a:pt x="18" y="32"/>
                      <a:pt x="14" y="31"/>
                    </a:cubicBezTo>
                    <a:cubicBezTo>
                      <a:pt x="8" y="31"/>
                      <a:pt x="4" y="33"/>
                      <a:pt x="0" y="38"/>
                    </a:cubicBezTo>
                    <a:close/>
                  </a:path>
                </a:pathLst>
              </a:custGeom>
              <a:solidFill>
                <a:srgbClr val="3868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15" name="Freeform 1021"/>
              <p:cNvSpPr>
                <a:spLocks/>
              </p:cNvSpPr>
              <p:nvPr userDrawn="1"/>
            </p:nvSpPr>
            <p:spPr bwMode="auto">
              <a:xfrm>
                <a:off x="4056" y="2965"/>
                <a:ext cx="59" cy="74"/>
              </a:xfrm>
              <a:custGeom>
                <a:avLst/>
                <a:gdLst>
                  <a:gd name="T0" fmla="*/ 0 w 40"/>
                  <a:gd name="T1" fmla="*/ 44 h 50"/>
                  <a:gd name="T2" fmla="*/ 2 w 40"/>
                  <a:gd name="T3" fmla="*/ 9 h 50"/>
                  <a:gd name="T4" fmla="*/ 2 w 40"/>
                  <a:gd name="T5" fmla="*/ 0 h 50"/>
                  <a:gd name="T6" fmla="*/ 28 w 40"/>
                  <a:gd name="T7" fmla="*/ 23 h 50"/>
                  <a:gd name="T8" fmla="*/ 37 w 40"/>
                  <a:gd name="T9" fmla="*/ 39 h 50"/>
                  <a:gd name="T10" fmla="*/ 19 w 40"/>
                  <a:gd name="T11" fmla="*/ 47 h 50"/>
                  <a:gd name="T12" fmla="*/ 4 w 40"/>
                  <a:gd name="T13" fmla="*/ 47 h 50"/>
                  <a:gd name="T14" fmla="*/ 0 w 40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0" h="50">
                    <a:moveTo>
                      <a:pt x="0" y="44"/>
                    </a:moveTo>
                    <a:cubicBezTo>
                      <a:pt x="2" y="41"/>
                      <a:pt x="3" y="13"/>
                      <a:pt x="2" y="9"/>
                    </a:cubicBezTo>
                    <a:cubicBezTo>
                      <a:pt x="2" y="7"/>
                      <a:pt x="2" y="4"/>
                      <a:pt x="2" y="0"/>
                    </a:cubicBezTo>
                    <a:cubicBezTo>
                      <a:pt x="9" y="11"/>
                      <a:pt x="11" y="24"/>
                      <a:pt x="28" y="23"/>
                    </a:cubicBezTo>
                    <a:cubicBezTo>
                      <a:pt x="36" y="22"/>
                      <a:pt x="40" y="31"/>
                      <a:pt x="37" y="39"/>
                    </a:cubicBezTo>
                    <a:cubicBezTo>
                      <a:pt x="34" y="48"/>
                      <a:pt x="27" y="50"/>
                      <a:pt x="19" y="47"/>
                    </a:cubicBezTo>
                    <a:cubicBezTo>
                      <a:pt x="13" y="44"/>
                      <a:pt x="9" y="39"/>
                      <a:pt x="4" y="47"/>
                    </a:cubicBezTo>
                    <a:cubicBezTo>
                      <a:pt x="1" y="48"/>
                      <a:pt x="0" y="47"/>
                      <a:pt x="0" y="44"/>
                    </a:cubicBezTo>
                    <a:close/>
                  </a:path>
                </a:pathLst>
              </a:custGeom>
              <a:solidFill>
                <a:srgbClr val="2E5B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16" name="Freeform 1022"/>
              <p:cNvSpPr>
                <a:spLocks/>
              </p:cNvSpPr>
              <p:nvPr userDrawn="1"/>
            </p:nvSpPr>
            <p:spPr bwMode="auto">
              <a:xfrm>
                <a:off x="4443" y="3092"/>
                <a:ext cx="99" cy="53"/>
              </a:xfrm>
              <a:custGeom>
                <a:avLst/>
                <a:gdLst>
                  <a:gd name="T0" fmla="*/ 67 w 67"/>
                  <a:gd name="T1" fmla="*/ 14 h 36"/>
                  <a:gd name="T2" fmla="*/ 52 w 67"/>
                  <a:gd name="T3" fmla="*/ 19 h 36"/>
                  <a:gd name="T4" fmla="*/ 36 w 67"/>
                  <a:gd name="T5" fmla="*/ 28 h 36"/>
                  <a:gd name="T6" fmla="*/ 20 w 67"/>
                  <a:gd name="T7" fmla="*/ 34 h 36"/>
                  <a:gd name="T8" fmla="*/ 0 w 67"/>
                  <a:gd name="T9" fmla="*/ 30 h 36"/>
                  <a:gd name="T10" fmla="*/ 9 w 67"/>
                  <a:gd name="T11" fmla="*/ 18 h 36"/>
                  <a:gd name="T12" fmla="*/ 31 w 67"/>
                  <a:gd name="T13" fmla="*/ 6 h 36"/>
                  <a:gd name="T14" fmla="*/ 67 w 67"/>
                  <a:gd name="T15" fmla="*/ 1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7" h="36">
                    <a:moveTo>
                      <a:pt x="67" y="14"/>
                    </a:moveTo>
                    <a:cubicBezTo>
                      <a:pt x="63" y="16"/>
                      <a:pt x="58" y="20"/>
                      <a:pt x="52" y="19"/>
                    </a:cubicBezTo>
                    <a:cubicBezTo>
                      <a:pt x="45" y="18"/>
                      <a:pt x="40" y="19"/>
                      <a:pt x="36" y="28"/>
                    </a:cubicBezTo>
                    <a:cubicBezTo>
                      <a:pt x="34" y="34"/>
                      <a:pt x="26" y="36"/>
                      <a:pt x="20" y="34"/>
                    </a:cubicBezTo>
                    <a:cubicBezTo>
                      <a:pt x="14" y="31"/>
                      <a:pt x="8" y="31"/>
                      <a:pt x="0" y="30"/>
                    </a:cubicBezTo>
                    <a:cubicBezTo>
                      <a:pt x="5" y="27"/>
                      <a:pt x="9" y="25"/>
                      <a:pt x="9" y="18"/>
                    </a:cubicBezTo>
                    <a:cubicBezTo>
                      <a:pt x="11" y="6"/>
                      <a:pt x="22" y="0"/>
                      <a:pt x="31" y="6"/>
                    </a:cubicBezTo>
                    <a:cubicBezTo>
                      <a:pt x="42" y="15"/>
                      <a:pt x="53" y="16"/>
                      <a:pt x="67" y="14"/>
                    </a:cubicBezTo>
                    <a:close/>
                  </a:path>
                </a:pathLst>
              </a:custGeom>
              <a:solidFill>
                <a:srgbClr val="3159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17" name="Freeform 1023"/>
              <p:cNvSpPr>
                <a:spLocks/>
              </p:cNvSpPr>
              <p:nvPr userDrawn="1"/>
            </p:nvSpPr>
            <p:spPr bwMode="auto">
              <a:xfrm>
                <a:off x="4072" y="3062"/>
                <a:ext cx="51" cy="70"/>
              </a:xfrm>
              <a:custGeom>
                <a:avLst/>
                <a:gdLst>
                  <a:gd name="T0" fmla="*/ 17 w 34"/>
                  <a:gd name="T1" fmla="*/ 11 h 47"/>
                  <a:gd name="T2" fmla="*/ 17 w 34"/>
                  <a:gd name="T3" fmla="*/ 0 h 47"/>
                  <a:gd name="T4" fmla="*/ 30 w 34"/>
                  <a:gd name="T5" fmla="*/ 26 h 47"/>
                  <a:gd name="T6" fmla="*/ 24 w 34"/>
                  <a:gd name="T7" fmla="*/ 38 h 47"/>
                  <a:gd name="T8" fmla="*/ 8 w 34"/>
                  <a:gd name="T9" fmla="*/ 45 h 47"/>
                  <a:gd name="T10" fmla="*/ 17 w 34"/>
                  <a:gd name="T11" fmla="*/ 11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" h="47">
                    <a:moveTo>
                      <a:pt x="17" y="11"/>
                    </a:moveTo>
                    <a:cubicBezTo>
                      <a:pt x="17" y="7"/>
                      <a:pt x="17" y="3"/>
                      <a:pt x="17" y="0"/>
                    </a:cubicBezTo>
                    <a:cubicBezTo>
                      <a:pt x="21" y="8"/>
                      <a:pt x="24" y="18"/>
                      <a:pt x="30" y="26"/>
                    </a:cubicBezTo>
                    <a:cubicBezTo>
                      <a:pt x="34" y="30"/>
                      <a:pt x="34" y="39"/>
                      <a:pt x="24" y="38"/>
                    </a:cubicBezTo>
                    <a:cubicBezTo>
                      <a:pt x="17" y="37"/>
                      <a:pt x="15" y="47"/>
                      <a:pt x="8" y="45"/>
                    </a:cubicBezTo>
                    <a:cubicBezTo>
                      <a:pt x="0" y="30"/>
                      <a:pt x="13" y="22"/>
                      <a:pt x="17" y="11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18" name="Freeform 1024"/>
              <p:cNvSpPr>
                <a:spLocks/>
              </p:cNvSpPr>
              <p:nvPr userDrawn="1"/>
            </p:nvSpPr>
            <p:spPr bwMode="auto">
              <a:xfrm>
                <a:off x="3951" y="2797"/>
                <a:ext cx="57" cy="57"/>
              </a:xfrm>
              <a:custGeom>
                <a:avLst/>
                <a:gdLst>
                  <a:gd name="T0" fmla="*/ 38 w 38"/>
                  <a:gd name="T1" fmla="*/ 21 h 39"/>
                  <a:gd name="T2" fmla="*/ 5 w 38"/>
                  <a:gd name="T3" fmla="*/ 20 h 39"/>
                  <a:gd name="T4" fmla="*/ 23 w 38"/>
                  <a:gd name="T5" fmla="*/ 7 h 39"/>
                  <a:gd name="T6" fmla="*/ 38 w 38"/>
                  <a:gd name="T7" fmla="*/ 21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39">
                    <a:moveTo>
                      <a:pt x="38" y="21"/>
                    </a:moveTo>
                    <a:cubicBezTo>
                      <a:pt x="25" y="21"/>
                      <a:pt x="12" y="39"/>
                      <a:pt x="5" y="20"/>
                    </a:cubicBezTo>
                    <a:cubicBezTo>
                      <a:pt x="0" y="6"/>
                      <a:pt x="10" y="0"/>
                      <a:pt x="23" y="7"/>
                    </a:cubicBezTo>
                    <a:cubicBezTo>
                      <a:pt x="28" y="9"/>
                      <a:pt x="30" y="16"/>
                      <a:pt x="38" y="21"/>
                    </a:cubicBezTo>
                    <a:close/>
                  </a:path>
                </a:pathLst>
              </a:custGeom>
              <a:solidFill>
                <a:srgbClr val="30688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19" name="Freeform 1025"/>
              <p:cNvSpPr>
                <a:spLocks/>
              </p:cNvSpPr>
              <p:nvPr userDrawn="1"/>
            </p:nvSpPr>
            <p:spPr bwMode="auto">
              <a:xfrm>
                <a:off x="4111" y="3003"/>
                <a:ext cx="41" cy="47"/>
              </a:xfrm>
              <a:custGeom>
                <a:avLst/>
                <a:gdLst>
                  <a:gd name="T0" fmla="*/ 12 w 28"/>
                  <a:gd name="T1" fmla="*/ 27 h 32"/>
                  <a:gd name="T2" fmla="*/ 2 w 28"/>
                  <a:gd name="T3" fmla="*/ 11 h 32"/>
                  <a:gd name="T4" fmla="*/ 19 w 28"/>
                  <a:gd name="T5" fmla="*/ 3 h 32"/>
                  <a:gd name="T6" fmla="*/ 26 w 28"/>
                  <a:gd name="T7" fmla="*/ 20 h 32"/>
                  <a:gd name="T8" fmla="*/ 17 w 28"/>
                  <a:gd name="T9" fmla="*/ 30 h 32"/>
                  <a:gd name="T10" fmla="*/ 12 w 28"/>
                  <a:gd name="T11" fmla="*/ 27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8" h="32">
                    <a:moveTo>
                      <a:pt x="12" y="27"/>
                    </a:moveTo>
                    <a:cubicBezTo>
                      <a:pt x="5" y="24"/>
                      <a:pt x="0" y="18"/>
                      <a:pt x="2" y="11"/>
                    </a:cubicBezTo>
                    <a:cubicBezTo>
                      <a:pt x="5" y="3"/>
                      <a:pt x="12" y="0"/>
                      <a:pt x="19" y="3"/>
                    </a:cubicBezTo>
                    <a:cubicBezTo>
                      <a:pt x="27" y="6"/>
                      <a:pt x="28" y="13"/>
                      <a:pt x="26" y="20"/>
                    </a:cubicBezTo>
                    <a:cubicBezTo>
                      <a:pt x="24" y="24"/>
                      <a:pt x="20" y="27"/>
                      <a:pt x="17" y="30"/>
                    </a:cubicBezTo>
                    <a:cubicBezTo>
                      <a:pt x="14" y="32"/>
                      <a:pt x="13" y="29"/>
                      <a:pt x="12" y="27"/>
                    </a:cubicBezTo>
                    <a:close/>
                  </a:path>
                </a:pathLst>
              </a:custGeom>
              <a:solidFill>
                <a:srgbClr val="2A68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20" name="Freeform 1026"/>
              <p:cNvSpPr>
                <a:spLocks/>
              </p:cNvSpPr>
              <p:nvPr userDrawn="1"/>
            </p:nvSpPr>
            <p:spPr bwMode="auto">
              <a:xfrm>
                <a:off x="4673" y="3105"/>
                <a:ext cx="106" cy="72"/>
              </a:xfrm>
              <a:custGeom>
                <a:avLst/>
                <a:gdLst>
                  <a:gd name="T0" fmla="*/ 0 w 72"/>
                  <a:gd name="T1" fmla="*/ 4 h 49"/>
                  <a:gd name="T2" fmla="*/ 3 w 72"/>
                  <a:gd name="T3" fmla="*/ 0 h 49"/>
                  <a:gd name="T4" fmla="*/ 72 w 72"/>
                  <a:gd name="T5" fmla="*/ 46 h 49"/>
                  <a:gd name="T6" fmla="*/ 65 w 72"/>
                  <a:gd name="T7" fmla="*/ 49 h 49"/>
                  <a:gd name="T8" fmla="*/ 0 w 72"/>
                  <a:gd name="T9" fmla="*/ 4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49">
                    <a:moveTo>
                      <a:pt x="0" y="4"/>
                    </a:moveTo>
                    <a:cubicBezTo>
                      <a:pt x="1" y="3"/>
                      <a:pt x="2" y="2"/>
                      <a:pt x="3" y="0"/>
                    </a:cubicBezTo>
                    <a:cubicBezTo>
                      <a:pt x="21" y="23"/>
                      <a:pt x="46" y="36"/>
                      <a:pt x="72" y="46"/>
                    </a:cubicBezTo>
                    <a:cubicBezTo>
                      <a:pt x="69" y="46"/>
                      <a:pt x="66" y="46"/>
                      <a:pt x="65" y="49"/>
                    </a:cubicBezTo>
                    <a:cubicBezTo>
                      <a:pt x="40" y="39"/>
                      <a:pt x="17" y="26"/>
                      <a:pt x="0" y="4"/>
                    </a:cubicBezTo>
                    <a:close/>
                  </a:path>
                </a:pathLst>
              </a:custGeom>
              <a:solidFill>
                <a:srgbClr val="6391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21" name="Freeform 1027"/>
              <p:cNvSpPr>
                <a:spLocks/>
              </p:cNvSpPr>
              <p:nvPr userDrawn="1"/>
            </p:nvSpPr>
            <p:spPr bwMode="auto">
              <a:xfrm>
                <a:off x="4028" y="3030"/>
                <a:ext cx="37" cy="134"/>
              </a:xfrm>
              <a:custGeom>
                <a:avLst/>
                <a:gdLst>
                  <a:gd name="T0" fmla="*/ 19 w 25"/>
                  <a:gd name="T1" fmla="*/ 0 h 91"/>
                  <a:gd name="T2" fmla="*/ 23 w 25"/>
                  <a:gd name="T3" fmla="*/ 3 h 91"/>
                  <a:gd name="T4" fmla="*/ 3 w 25"/>
                  <a:gd name="T5" fmla="*/ 91 h 91"/>
                  <a:gd name="T6" fmla="*/ 0 w 25"/>
                  <a:gd name="T7" fmla="*/ 88 h 91"/>
                  <a:gd name="T8" fmla="*/ 18 w 25"/>
                  <a:gd name="T9" fmla="*/ 23 h 91"/>
                  <a:gd name="T10" fmla="*/ 19 w 25"/>
                  <a:gd name="T11" fmla="*/ 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" h="91">
                    <a:moveTo>
                      <a:pt x="19" y="0"/>
                    </a:moveTo>
                    <a:cubicBezTo>
                      <a:pt x="21" y="1"/>
                      <a:pt x="22" y="2"/>
                      <a:pt x="23" y="3"/>
                    </a:cubicBezTo>
                    <a:cubicBezTo>
                      <a:pt x="22" y="34"/>
                      <a:pt x="25" y="65"/>
                      <a:pt x="3" y="91"/>
                    </a:cubicBezTo>
                    <a:cubicBezTo>
                      <a:pt x="3" y="89"/>
                      <a:pt x="2" y="88"/>
                      <a:pt x="0" y="88"/>
                    </a:cubicBezTo>
                    <a:cubicBezTo>
                      <a:pt x="15" y="69"/>
                      <a:pt x="20" y="47"/>
                      <a:pt x="18" y="23"/>
                    </a:cubicBezTo>
                    <a:cubicBezTo>
                      <a:pt x="17" y="15"/>
                      <a:pt x="15" y="7"/>
                      <a:pt x="19" y="0"/>
                    </a:cubicBezTo>
                    <a:close/>
                  </a:path>
                </a:pathLst>
              </a:custGeom>
              <a:solidFill>
                <a:srgbClr val="7B9AA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22" name="Freeform 1028"/>
              <p:cNvSpPr>
                <a:spLocks/>
              </p:cNvSpPr>
              <p:nvPr userDrawn="1"/>
            </p:nvSpPr>
            <p:spPr bwMode="auto">
              <a:xfrm>
                <a:off x="4664" y="3014"/>
                <a:ext cx="74" cy="36"/>
              </a:xfrm>
              <a:custGeom>
                <a:avLst/>
                <a:gdLst>
                  <a:gd name="T0" fmla="*/ 48 w 50"/>
                  <a:gd name="T1" fmla="*/ 15 h 25"/>
                  <a:gd name="T2" fmla="*/ 50 w 50"/>
                  <a:gd name="T3" fmla="*/ 18 h 25"/>
                  <a:gd name="T4" fmla="*/ 28 w 50"/>
                  <a:gd name="T5" fmla="*/ 21 h 25"/>
                  <a:gd name="T6" fmla="*/ 3 w 50"/>
                  <a:gd name="T7" fmla="*/ 14 h 25"/>
                  <a:gd name="T8" fmla="*/ 6 w 50"/>
                  <a:gd name="T9" fmla="*/ 10 h 25"/>
                  <a:gd name="T10" fmla="*/ 0 w 50"/>
                  <a:gd name="T11" fmla="*/ 8 h 25"/>
                  <a:gd name="T12" fmla="*/ 25 w 50"/>
                  <a:gd name="T13" fmla="*/ 12 h 25"/>
                  <a:gd name="T14" fmla="*/ 48 w 50"/>
                  <a:gd name="T15" fmla="*/ 1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" h="25">
                    <a:moveTo>
                      <a:pt x="48" y="15"/>
                    </a:moveTo>
                    <a:cubicBezTo>
                      <a:pt x="49" y="16"/>
                      <a:pt x="49" y="17"/>
                      <a:pt x="50" y="18"/>
                    </a:cubicBezTo>
                    <a:cubicBezTo>
                      <a:pt x="44" y="25"/>
                      <a:pt x="37" y="25"/>
                      <a:pt x="28" y="21"/>
                    </a:cubicBezTo>
                    <a:cubicBezTo>
                      <a:pt x="20" y="17"/>
                      <a:pt x="12" y="13"/>
                      <a:pt x="3" y="14"/>
                    </a:cubicBezTo>
                    <a:cubicBezTo>
                      <a:pt x="4" y="13"/>
                      <a:pt x="5" y="11"/>
                      <a:pt x="6" y="10"/>
                    </a:cubicBezTo>
                    <a:cubicBezTo>
                      <a:pt x="4" y="9"/>
                      <a:pt x="2" y="9"/>
                      <a:pt x="0" y="8"/>
                    </a:cubicBezTo>
                    <a:cubicBezTo>
                      <a:pt x="10" y="0"/>
                      <a:pt x="18" y="8"/>
                      <a:pt x="25" y="12"/>
                    </a:cubicBezTo>
                    <a:cubicBezTo>
                      <a:pt x="33" y="17"/>
                      <a:pt x="40" y="19"/>
                      <a:pt x="48" y="15"/>
                    </a:cubicBezTo>
                    <a:close/>
                  </a:path>
                </a:pathLst>
              </a:custGeom>
              <a:solidFill>
                <a:srgbClr val="6FA2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23" name="Freeform 1029"/>
              <p:cNvSpPr>
                <a:spLocks/>
              </p:cNvSpPr>
              <p:nvPr userDrawn="1"/>
            </p:nvSpPr>
            <p:spPr bwMode="auto">
              <a:xfrm>
                <a:off x="4003" y="3043"/>
                <a:ext cx="46" cy="43"/>
              </a:xfrm>
              <a:custGeom>
                <a:avLst/>
                <a:gdLst>
                  <a:gd name="T0" fmla="*/ 17 w 31"/>
                  <a:gd name="T1" fmla="*/ 24 h 29"/>
                  <a:gd name="T2" fmla="*/ 4 w 31"/>
                  <a:gd name="T3" fmla="*/ 24 h 29"/>
                  <a:gd name="T4" fmla="*/ 9 w 31"/>
                  <a:gd name="T5" fmla="*/ 12 h 29"/>
                  <a:gd name="T6" fmla="*/ 25 w 31"/>
                  <a:gd name="T7" fmla="*/ 0 h 29"/>
                  <a:gd name="T8" fmla="*/ 23 w 31"/>
                  <a:gd name="T9" fmla="*/ 12 h 29"/>
                  <a:gd name="T10" fmla="*/ 17 w 31"/>
                  <a:gd name="T11" fmla="*/ 24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" h="29">
                    <a:moveTo>
                      <a:pt x="17" y="24"/>
                    </a:moveTo>
                    <a:cubicBezTo>
                      <a:pt x="12" y="29"/>
                      <a:pt x="7" y="29"/>
                      <a:pt x="4" y="24"/>
                    </a:cubicBezTo>
                    <a:cubicBezTo>
                      <a:pt x="0" y="18"/>
                      <a:pt x="6" y="16"/>
                      <a:pt x="9" y="12"/>
                    </a:cubicBezTo>
                    <a:cubicBezTo>
                      <a:pt x="14" y="7"/>
                      <a:pt x="22" y="7"/>
                      <a:pt x="25" y="0"/>
                    </a:cubicBezTo>
                    <a:cubicBezTo>
                      <a:pt x="31" y="6"/>
                      <a:pt x="28" y="9"/>
                      <a:pt x="23" y="12"/>
                    </a:cubicBezTo>
                    <a:cubicBezTo>
                      <a:pt x="18" y="15"/>
                      <a:pt x="16" y="19"/>
                      <a:pt x="17" y="24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24" name="Freeform 1030"/>
              <p:cNvSpPr>
                <a:spLocks/>
              </p:cNvSpPr>
              <p:nvPr userDrawn="1"/>
            </p:nvSpPr>
            <p:spPr bwMode="auto">
              <a:xfrm>
                <a:off x="4331" y="3052"/>
                <a:ext cx="37" cy="74"/>
              </a:xfrm>
              <a:custGeom>
                <a:avLst/>
                <a:gdLst>
                  <a:gd name="T0" fmla="*/ 22 w 25"/>
                  <a:gd name="T1" fmla="*/ 0 h 50"/>
                  <a:gd name="T2" fmla="*/ 25 w 25"/>
                  <a:gd name="T3" fmla="*/ 3 h 50"/>
                  <a:gd name="T4" fmla="*/ 21 w 25"/>
                  <a:gd name="T5" fmla="*/ 9 h 50"/>
                  <a:gd name="T6" fmla="*/ 18 w 25"/>
                  <a:gd name="T7" fmla="*/ 43 h 50"/>
                  <a:gd name="T8" fmla="*/ 19 w 25"/>
                  <a:gd name="T9" fmla="*/ 47 h 50"/>
                  <a:gd name="T10" fmla="*/ 19 w 25"/>
                  <a:gd name="T11" fmla="*/ 50 h 50"/>
                  <a:gd name="T12" fmla="*/ 16 w 25"/>
                  <a:gd name="T13" fmla="*/ 50 h 50"/>
                  <a:gd name="T14" fmla="*/ 22 w 25"/>
                  <a:gd name="T15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5" h="50">
                    <a:moveTo>
                      <a:pt x="22" y="0"/>
                    </a:moveTo>
                    <a:cubicBezTo>
                      <a:pt x="23" y="1"/>
                      <a:pt x="24" y="2"/>
                      <a:pt x="25" y="3"/>
                    </a:cubicBezTo>
                    <a:cubicBezTo>
                      <a:pt x="23" y="5"/>
                      <a:pt x="22" y="8"/>
                      <a:pt x="21" y="9"/>
                    </a:cubicBezTo>
                    <a:cubicBezTo>
                      <a:pt x="7" y="20"/>
                      <a:pt x="2" y="31"/>
                      <a:pt x="18" y="43"/>
                    </a:cubicBezTo>
                    <a:cubicBezTo>
                      <a:pt x="19" y="44"/>
                      <a:pt x="19" y="46"/>
                      <a:pt x="19" y="47"/>
                    </a:cubicBezTo>
                    <a:cubicBezTo>
                      <a:pt x="19" y="48"/>
                      <a:pt x="19" y="49"/>
                      <a:pt x="19" y="50"/>
                    </a:cubicBezTo>
                    <a:cubicBezTo>
                      <a:pt x="18" y="50"/>
                      <a:pt x="17" y="50"/>
                      <a:pt x="16" y="50"/>
                    </a:cubicBezTo>
                    <a:cubicBezTo>
                      <a:pt x="0" y="28"/>
                      <a:pt x="0" y="28"/>
                      <a:pt x="22" y="0"/>
                    </a:cubicBezTo>
                    <a:close/>
                  </a:path>
                </a:pathLst>
              </a:custGeom>
              <a:solidFill>
                <a:srgbClr val="7296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25" name="Freeform 1031"/>
              <p:cNvSpPr>
                <a:spLocks/>
              </p:cNvSpPr>
              <p:nvPr userDrawn="1"/>
            </p:nvSpPr>
            <p:spPr bwMode="auto">
              <a:xfrm>
                <a:off x="4261" y="2478"/>
                <a:ext cx="42" cy="53"/>
              </a:xfrm>
              <a:custGeom>
                <a:avLst/>
                <a:gdLst>
                  <a:gd name="T0" fmla="*/ 28 w 28"/>
                  <a:gd name="T1" fmla="*/ 33 h 36"/>
                  <a:gd name="T2" fmla="*/ 28 w 28"/>
                  <a:gd name="T3" fmla="*/ 36 h 36"/>
                  <a:gd name="T4" fmla="*/ 1 w 28"/>
                  <a:gd name="T5" fmla="*/ 6 h 36"/>
                  <a:gd name="T6" fmla="*/ 4 w 28"/>
                  <a:gd name="T7" fmla="*/ 0 h 36"/>
                  <a:gd name="T8" fmla="*/ 28 w 28"/>
                  <a:gd name="T9" fmla="*/ 33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36">
                    <a:moveTo>
                      <a:pt x="28" y="33"/>
                    </a:moveTo>
                    <a:cubicBezTo>
                      <a:pt x="28" y="34"/>
                      <a:pt x="28" y="35"/>
                      <a:pt x="28" y="36"/>
                    </a:cubicBezTo>
                    <a:cubicBezTo>
                      <a:pt x="11" y="33"/>
                      <a:pt x="0" y="25"/>
                      <a:pt x="1" y="6"/>
                    </a:cubicBezTo>
                    <a:cubicBezTo>
                      <a:pt x="2" y="4"/>
                      <a:pt x="3" y="2"/>
                      <a:pt x="4" y="0"/>
                    </a:cubicBezTo>
                    <a:cubicBezTo>
                      <a:pt x="6" y="15"/>
                      <a:pt x="13" y="27"/>
                      <a:pt x="28" y="33"/>
                    </a:cubicBezTo>
                    <a:close/>
                  </a:path>
                </a:pathLst>
              </a:custGeom>
              <a:solidFill>
                <a:srgbClr val="73A6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26" name="Freeform 1032"/>
              <p:cNvSpPr>
                <a:spLocks/>
              </p:cNvSpPr>
              <p:nvPr userDrawn="1"/>
            </p:nvSpPr>
            <p:spPr bwMode="auto">
              <a:xfrm>
                <a:off x="4804" y="2844"/>
                <a:ext cx="33" cy="77"/>
              </a:xfrm>
              <a:custGeom>
                <a:avLst/>
                <a:gdLst>
                  <a:gd name="T0" fmla="*/ 3 w 22"/>
                  <a:gd name="T1" fmla="*/ 52 h 52"/>
                  <a:gd name="T2" fmla="*/ 0 w 22"/>
                  <a:gd name="T3" fmla="*/ 48 h 52"/>
                  <a:gd name="T4" fmla="*/ 20 w 22"/>
                  <a:gd name="T5" fmla="*/ 0 h 52"/>
                  <a:gd name="T6" fmla="*/ 3 w 22"/>
                  <a:gd name="T7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" h="52">
                    <a:moveTo>
                      <a:pt x="3" y="52"/>
                    </a:moveTo>
                    <a:cubicBezTo>
                      <a:pt x="2" y="50"/>
                      <a:pt x="1" y="49"/>
                      <a:pt x="0" y="48"/>
                    </a:cubicBezTo>
                    <a:cubicBezTo>
                      <a:pt x="9" y="33"/>
                      <a:pt x="15" y="16"/>
                      <a:pt x="20" y="0"/>
                    </a:cubicBezTo>
                    <a:cubicBezTo>
                      <a:pt x="22" y="19"/>
                      <a:pt x="13" y="36"/>
                      <a:pt x="3" y="52"/>
                    </a:cubicBezTo>
                    <a:close/>
                  </a:path>
                </a:pathLst>
              </a:custGeom>
              <a:solidFill>
                <a:srgbClr val="617C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27" name="Freeform 1033"/>
              <p:cNvSpPr>
                <a:spLocks/>
              </p:cNvSpPr>
              <p:nvPr userDrawn="1"/>
            </p:nvSpPr>
            <p:spPr bwMode="auto">
              <a:xfrm>
                <a:off x="4006" y="3087"/>
                <a:ext cx="38" cy="55"/>
              </a:xfrm>
              <a:custGeom>
                <a:avLst/>
                <a:gdLst>
                  <a:gd name="T0" fmla="*/ 0 w 26"/>
                  <a:gd name="T1" fmla="*/ 37 h 37"/>
                  <a:gd name="T2" fmla="*/ 16 w 26"/>
                  <a:gd name="T3" fmla="*/ 12 h 37"/>
                  <a:gd name="T4" fmla="*/ 21 w 26"/>
                  <a:gd name="T5" fmla="*/ 0 h 37"/>
                  <a:gd name="T6" fmla="*/ 17 w 26"/>
                  <a:gd name="T7" fmla="*/ 18 h 37"/>
                  <a:gd name="T8" fmla="*/ 0 w 26"/>
                  <a:gd name="T9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37">
                    <a:moveTo>
                      <a:pt x="0" y="37"/>
                    </a:moveTo>
                    <a:cubicBezTo>
                      <a:pt x="3" y="27"/>
                      <a:pt x="5" y="17"/>
                      <a:pt x="16" y="12"/>
                    </a:cubicBezTo>
                    <a:cubicBezTo>
                      <a:pt x="20" y="10"/>
                      <a:pt x="21" y="5"/>
                      <a:pt x="21" y="0"/>
                    </a:cubicBezTo>
                    <a:cubicBezTo>
                      <a:pt x="26" y="8"/>
                      <a:pt x="25" y="16"/>
                      <a:pt x="17" y="18"/>
                    </a:cubicBezTo>
                    <a:cubicBezTo>
                      <a:pt x="6" y="21"/>
                      <a:pt x="12" y="37"/>
                      <a:pt x="0" y="37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28" name="Freeform 1034"/>
              <p:cNvSpPr>
                <a:spLocks/>
              </p:cNvSpPr>
              <p:nvPr userDrawn="1"/>
            </p:nvSpPr>
            <p:spPr bwMode="auto">
              <a:xfrm>
                <a:off x="4070" y="3078"/>
                <a:ext cx="29" cy="51"/>
              </a:xfrm>
              <a:custGeom>
                <a:avLst/>
                <a:gdLst>
                  <a:gd name="T0" fmla="*/ 19 w 20"/>
                  <a:gd name="T1" fmla="*/ 0 h 34"/>
                  <a:gd name="T2" fmla="*/ 10 w 20"/>
                  <a:gd name="T3" fmla="*/ 34 h 34"/>
                  <a:gd name="T4" fmla="*/ 19 w 20"/>
                  <a:gd name="T5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" h="34">
                    <a:moveTo>
                      <a:pt x="19" y="0"/>
                    </a:moveTo>
                    <a:cubicBezTo>
                      <a:pt x="20" y="13"/>
                      <a:pt x="6" y="21"/>
                      <a:pt x="10" y="34"/>
                    </a:cubicBezTo>
                    <a:cubicBezTo>
                      <a:pt x="0" y="18"/>
                      <a:pt x="1" y="18"/>
                      <a:pt x="19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29" name="Freeform 1035"/>
              <p:cNvSpPr>
                <a:spLocks/>
              </p:cNvSpPr>
              <p:nvPr userDrawn="1"/>
            </p:nvSpPr>
            <p:spPr bwMode="auto">
              <a:xfrm>
                <a:off x="4834" y="2771"/>
                <a:ext cx="10" cy="73"/>
              </a:xfrm>
              <a:custGeom>
                <a:avLst/>
                <a:gdLst>
                  <a:gd name="T0" fmla="*/ 1 w 7"/>
                  <a:gd name="T1" fmla="*/ 3 h 49"/>
                  <a:gd name="T2" fmla="*/ 6 w 7"/>
                  <a:gd name="T3" fmla="*/ 0 h 49"/>
                  <a:gd name="T4" fmla="*/ 0 w 7"/>
                  <a:gd name="T5" fmla="*/ 49 h 49"/>
                  <a:gd name="T6" fmla="*/ 1 w 7"/>
                  <a:gd name="T7" fmla="*/ 3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49">
                    <a:moveTo>
                      <a:pt x="1" y="3"/>
                    </a:moveTo>
                    <a:cubicBezTo>
                      <a:pt x="2" y="2"/>
                      <a:pt x="4" y="1"/>
                      <a:pt x="6" y="0"/>
                    </a:cubicBezTo>
                    <a:cubicBezTo>
                      <a:pt x="7" y="17"/>
                      <a:pt x="4" y="33"/>
                      <a:pt x="0" y="49"/>
                    </a:cubicBezTo>
                    <a:cubicBezTo>
                      <a:pt x="0" y="34"/>
                      <a:pt x="0" y="18"/>
                      <a:pt x="1" y="3"/>
                    </a:cubicBezTo>
                    <a:close/>
                  </a:path>
                </a:pathLst>
              </a:custGeom>
              <a:solidFill>
                <a:srgbClr val="5681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30" name="Freeform 1036"/>
              <p:cNvSpPr>
                <a:spLocks/>
              </p:cNvSpPr>
              <p:nvPr userDrawn="1"/>
            </p:nvSpPr>
            <p:spPr bwMode="auto">
              <a:xfrm>
                <a:off x="4573" y="2707"/>
                <a:ext cx="34" cy="44"/>
              </a:xfrm>
              <a:custGeom>
                <a:avLst/>
                <a:gdLst>
                  <a:gd name="T0" fmla="*/ 0 w 23"/>
                  <a:gd name="T1" fmla="*/ 5 h 30"/>
                  <a:gd name="T2" fmla="*/ 5 w 23"/>
                  <a:gd name="T3" fmla="*/ 0 h 30"/>
                  <a:gd name="T4" fmla="*/ 23 w 23"/>
                  <a:gd name="T5" fmla="*/ 30 h 30"/>
                  <a:gd name="T6" fmla="*/ 0 w 23"/>
                  <a:gd name="T7" fmla="*/ 5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" h="30">
                    <a:moveTo>
                      <a:pt x="0" y="5"/>
                    </a:moveTo>
                    <a:cubicBezTo>
                      <a:pt x="2" y="3"/>
                      <a:pt x="4" y="2"/>
                      <a:pt x="5" y="0"/>
                    </a:cubicBezTo>
                    <a:cubicBezTo>
                      <a:pt x="15" y="8"/>
                      <a:pt x="18" y="20"/>
                      <a:pt x="23" y="30"/>
                    </a:cubicBezTo>
                    <a:cubicBezTo>
                      <a:pt x="14" y="23"/>
                      <a:pt x="9" y="12"/>
                      <a:pt x="0" y="5"/>
                    </a:cubicBezTo>
                    <a:close/>
                  </a:path>
                </a:pathLst>
              </a:custGeom>
              <a:solidFill>
                <a:srgbClr val="4B7D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31" name="Freeform 1037"/>
              <p:cNvSpPr>
                <a:spLocks/>
              </p:cNvSpPr>
              <p:nvPr userDrawn="1"/>
            </p:nvSpPr>
            <p:spPr bwMode="auto">
              <a:xfrm>
                <a:off x="4075" y="2957"/>
                <a:ext cx="24" cy="33"/>
              </a:xfrm>
              <a:custGeom>
                <a:avLst/>
                <a:gdLst>
                  <a:gd name="T0" fmla="*/ 1 w 16"/>
                  <a:gd name="T1" fmla="*/ 0 h 22"/>
                  <a:gd name="T2" fmla="*/ 3 w 16"/>
                  <a:gd name="T3" fmla="*/ 2 h 22"/>
                  <a:gd name="T4" fmla="*/ 12 w 16"/>
                  <a:gd name="T5" fmla="*/ 19 h 22"/>
                  <a:gd name="T6" fmla="*/ 7 w 16"/>
                  <a:gd name="T7" fmla="*/ 20 h 22"/>
                  <a:gd name="T8" fmla="*/ 1 w 16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22">
                    <a:moveTo>
                      <a:pt x="1" y="0"/>
                    </a:moveTo>
                    <a:cubicBezTo>
                      <a:pt x="2" y="1"/>
                      <a:pt x="3" y="1"/>
                      <a:pt x="3" y="2"/>
                    </a:cubicBezTo>
                    <a:cubicBezTo>
                      <a:pt x="6" y="8"/>
                      <a:pt x="16" y="10"/>
                      <a:pt x="12" y="19"/>
                    </a:cubicBezTo>
                    <a:cubicBezTo>
                      <a:pt x="11" y="21"/>
                      <a:pt x="8" y="22"/>
                      <a:pt x="7" y="20"/>
                    </a:cubicBezTo>
                    <a:cubicBezTo>
                      <a:pt x="2" y="15"/>
                      <a:pt x="0" y="8"/>
                      <a:pt x="1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32" name="Freeform 1038"/>
              <p:cNvSpPr>
                <a:spLocks/>
              </p:cNvSpPr>
              <p:nvPr userDrawn="1"/>
            </p:nvSpPr>
            <p:spPr bwMode="auto">
              <a:xfrm>
                <a:off x="4126" y="3043"/>
                <a:ext cx="14" cy="46"/>
              </a:xfrm>
              <a:custGeom>
                <a:avLst/>
                <a:gdLst>
                  <a:gd name="T0" fmla="*/ 2 w 10"/>
                  <a:gd name="T1" fmla="*/ 0 h 31"/>
                  <a:gd name="T2" fmla="*/ 7 w 10"/>
                  <a:gd name="T3" fmla="*/ 3 h 31"/>
                  <a:gd name="T4" fmla="*/ 10 w 10"/>
                  <a:gd name="T5" fmla="*/ 31 h 31"/>
                  <a:gd name="T6" fmla="*/ 2 w 10"/>
                  <a:gd name="T7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31">
                    <a:moveTo>
                      <a:pt x="2" y="0"/>
                    </a:moveTo>
                    <a:cubicBezTo>
                      <a:pt x="3" y="1"/>
                      <a:pt x="5" y="2"/>
                      <a:pt x="7" y="3"/>
                    </a:cubicBezTo>
                    <a:cubicBezTo>
                      <a:pt x="7" y="12"/>
                      <a:pt x="6" y="22"/>
                      <a:pt x="10" y="31"/>
                    </a:cubicBezTo>
                    <a:cubicBezTo>
                      <a:pt x="0" y="22"/>
                      <a:pt x="0" y="12"/>
                      <a:pt x="2" y="0"/>
                    </a:cubicBezTo>
                    <a:close/>
                  </a:path>
                </a:pathLst>
              </a:custGeom>
              <a:solidFill>
                <a:srgbClr val="92A7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33" name="Freeform 1039"/>
              <p:cNvSpPr>
                <a:spLocks/>
              </p:cNvSpPr>
              <p:nvPr userDrawn="1"/>
            </p:nvSpPr>
            <p:spPr bwMode="auto">
              <a:xfrm>
                <a:off x="4394" y="3123"/>
                <a:ext cx="15" cy="22"/>
              </a:xfrm>
              <a:custGeom>
                <a:avLst/>
                <a:gdLst>
                  <a:gd name="T0" fmla="*/ 10 w 10"/>
                  <a:gd name="T1" fmla="*/ 0 h 15"/>
                  <a:gd name="T2" fmla="*/ 4 w 10"/>
                  <a:gd name="T3" fmla="*/ 14 h 15"/>
                  <a:gd name="T4" fmla="*/ 0 w 10"/>
                  <a:gd name="T5" fmla="*/ 11 h 15"/>
                  <a:gd name="T6" fmla="*/ 10 w 10"/>
                  <a:gd name="T7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15">
                    <a:moveTo>
                      <a:pt x="10" y="0"/>
                    </a:moveTo>
                    <a:cubicBezTo>
                      <a:pt x="9" y="7"/>
                      <a:pt x="10" y="12"/>
                      <a:pt x="4" y="14"/>
                    </a:cubicBezTo>
                    <a:cubicBezTo>
                      <a:pt x="2" y="15"/>
                      <a:pt x="0" y="14"/>
                      <a:pt x="0" y="11"/>
                    </a:cubicBezTo>
                    <a:cubicBezTo>
                      <a:pt x="0" y="6"/>
                      <a:pt x="4" y="3"/>
                      <a:pt x="10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34" name="Freeform 1040"/>
              <p:cNvSpPr>
                <a:spLocks/>
              </p:cNvSpPr>
              <p:nvPr userDrawn="1"/>
            </p:nvSpPr>
            <p:spPr bwMode="auto">
              <a:xfrm>
                <a:off x="4652" y="2950"/>
                <a:ext cx="15" cy="13"/>
              </a:xfrm>
              <a:custGeom>
                <a:avLst/>
                <a:gdLst>
                  <a:gd name="T0" fmla="*/ 10 w 10"/>
                  <a:gd name="T1" fmla="*/ 6 h 9"/>
                  <a:gd name="T2" fmla="*/ 4 w 10"/>
                  <a:gd name="T3" fmla="*/ 9 h 9"/>
                  <a:gd name="T4" fmla="*/ 0 w 10"/>
                  <a:gd name="T5" fmla="*/ 4 h 9"/>
                  <a:gd name="T6" fmla="*/ 5 w 10"/>
                  <a:gd name="T7" fmla="*/ 1 h 9"/>
                  <a:gd name="T8" fmla="*/ 10 w 10"/>
                  <a:gd name="T9" fmla="*/ 6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9">
                    <a:moveTo>
                      <a:pt x="10" y="6"/>
                    </a:moveTo>
                    <a:cubicBezTo>
                      <a:pt x="9" y="9"/>
                      <a:pt x="7" y="9"/>
                      <a:pt x="4" y="9"/>
                    </a:cubicBezTo>
                    <a:cubicBezTo>
                      <a:pt x="1" y="9"/>
                      <a:pt x="0" y="7"/>
                      <a:pt x="0" y="4"/>
                    </a:cubicBezTo>
                    <a:cubicBezTo>
                      <a:pt x="0" y="1"/>
                      <a:pt x="3" y="0"/>
                      <a:pt x="5" y="1"/>
                    </a:cubicBezTo>
                    <a:cubicBezTo>
                      <a:pt x="8" y="1"/>
                      <a:pt x="9" y="3"/>
                      <a:pt x="10" y="6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35" name="Freeform 1041"/>
              <p:cNvSpPr>
                <a:spLocks/>
              </p:cNvSpPr>
              <p:nvPr userDrawn="1"/>
            </p:nvSpPr>
            <p:spPr bwMode="auto">
              <a:xfrm>
                <a:off x="4576" y="3111"/>
                <a:ext cx="14" cy="19"/>
              </a:xfrm>
              <a:custGeom>
                <a:avLst/>
                <a:gdLst>
                  <a:gd name="T0" fmla="*/ 10 w 10"/>
                  <a:gd name="T1" fmla="*/ 13 h 13"/>
                  <a:gd name="T2" fmla="*/ 0 w 10"/>
                  <a:gd name="T3" fmla="*/ 3 h 13"/>
                  <a:gd name="T4" fmla="*/ 3 w 10"/>
                  <a:gd name="T5" fmla="*/ 1 h 13"/>
                  <a:gd name="T6" fmla="*/ 10 w 10"/>
                  <a:gd name="T7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13">
                    <a:moveTo>
                      <a:pt x="10" y="13"/>
                    </a:moveTo>
                    <a:cubicBezTo>
                      <a:pt x="7" y="10"/>
                      <a:pt x="1" y="9"/>
                      <a:pt x="0" y="3"/>
                    </a:cubicBezTo>
                    <a:cubicBezTo>
                      <a:pt x="0" y="2"/>
                      <a:pt x="2" y="0"/>
                      <a:pt x="3" y="1"/>
                    </a:cubicBezTo>
                    <a:cubicBezTo>
                      <a:pt x="9" y="2"/>
                      <a:pt x="9" y="8"/>
                      <a:pt x="10" y="13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36" name="Freeform 1042"/>
              <p:cNvSpPr>
                <a:spLocks/>
              </p:cNvSpPr>
              <p:nvPr userDrawn="1"/>
            </p:nvSpPr>
            <p:spPr bwMode="auto">
              <a:xfrm>
                <a:off x="4098" y="3167"/>
                <a:ext cx="31" cy="18"/>
              </a:xfrm>
              <a:custGeom>
                <a:avLst/>
                <a:gdLst>
                  <a:gd name="T0" fmla="*/ 17 w 21"/>
                  <a:gd name="T1" fmla="*/ 0 h 12"/>
                  <a:gd name="T2" fmla="*/ 21 w 21"/>
                  <a:gd name="T3" fmla="*/ 5 h 12"/>
                  <a:gd name="T4" fmla="*/ 0 w 21"/>
                  <a:gd name="T5" fmla="*/ 11 h 12"/>
                  <a:gd name="T6" fmla="*/ 17 w 21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12">
                    <a:moveTo>
                      <a:pt x="17" y="0"/>
                    </a:moveTo>
                    <a:cubicBezTo>
                      <a:pt x="19" y="2"/>
                      <a:pt x="20" y="3"/>
                      <a:pt x="21" y="5"/>
                    </a:cubicBezTo>
                    <a:cubicBezTo>
                      <a:pt x="15" y="12"/>
                      <a:pt x="7" y="10"/>
                      <a:pt x="0" y="11"/>
                    </a:cubicBezTo>
                    <a:cubicBezTo>
                      <a:pt x="3" y="4"/>
                      <a:pt x="12" y="5"/>
                      <a:pt x="17" y="0"/>
                    </a:cubicBezTo>
                    <a:close/>
                  </a:path>
                </a:pathLst>
              </a:custGeom>
              <a:solidFill>
                <a:srgbClr val="8FAD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37" name="Freeform 1043"/>
              <p:cNvSpPr>
                <a:spLocks/>
              </p:cNvSpPr>
              <p:nvPr userDrawn="1"/>
            </p:nvSpPr>
            <p:spPr bwMode="auto">
              <a:xfrm>
                <a:off x="3169" y="280"/>
                <a:ext cx="138" cy="78"/>
              </a:xfrm>
              <a:custGeom>
                <a:avLst/>
                <a:gdLst>
                  <a:gd name="T0" fmla="*/ 0 w 93"/>
                  <a:gd name="T1" fmla="*/ 45 h 53"/>
                  <a:gd name="T2" fmla="*/ 21 w 93"/>
                  <a:gd name="T3" fmla="*/ 18 h 53"/>
                  <a:gd name="T4" fmla="*/ 45 w 93"/>
                  <a:gd name="T5" fmla="*/ 7 h 53"/>
                  <a:gd name="T6" fmla="*/ 93 w 93"/>
                  <a:gd name="T7" fmla="*/ 11 h 53"/>
                  <a:gd name="T8" fmla="*/ 69 w 93"/>
                  <a:gd name="T9" fmla="*/ 24 h 53"/>
                  <a:gd name="T10" fmla="*/ 54 w 93"/>
                  <a:gd name="T11" fmla="*/ 33 h 53"/>
                  <a:gd name="T12" fmla="*/ 29 w 93"/>
                  <a:gd name="T13" fmla="*/ 42 h 53"/>
                  <a:gd name="T14" fmla="*/ 12 w 93"/>
                  <a:gd name="T15" fmla="*/ 46 h 53"/>
                  <a:gd name="T16" fmla="*/ 9 w 93"/>
                  <a:gd name="T17" fmla="*/ 49 h 53"/>
                  <a:gd name="T18" fmla="*/ 0 w 93"/>
                  <a:gd name="T19" fmla="*/ 45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3" h="53">
                    <a:moveTo>
                      <a:pt x="0" y="45"/>
                    </a:moveTo>
                    <a:cubicBezTo>
                      <a:pt x="10" y="39"/>
                      <a:pt x="18" y="31"/>
                      <a:pt x="21" y="18"/>
                    </a:cubicBezTo>
                    <a:cubicBezTo>
                      <a:pt x="25" y="6"/>
                      <a:pt x="38" y="0"/>
                      <a:pt x="45" y="7"/>
                    </a:cubicBezTo>
                    <a:cubicBezTo>
                      <a:pt x="60" y="21"/>
                      <a:pt x="75" y="20"/>
                      <a:pt x="93" y="11"/>
                    </a:cubicBezTo>
                    <a:cubicBezTo>
                      <a:pt x="84" y="21"/>
                      <a:pt x="79" y="24"/>
                      <a:pt x="69" y="24"/>
                    </a:cubicBezTo>
                    <a:cubicBezTo>
                      <a:pt x="61" y="23"/>
                      <a:pt x="57" y="25"/>
                      <a:pt x="54" y="33"/>
                    </a:cubicBezTo>
                    <a:cubicBezTo>
                      <a:pt x="48" y="45"/>
                      <a:pt x="37" y="50"/>
                      <a:pt x="29" y="42"/>
                    </a:cubicBezTo>
                    <a:cubicBezTo>
                      <a:pt x="19" y="32"/>
                      <a:pt x="16" y="37"/>
                      <a:pt x="12" y="46"/>
                    </a:cubicBezTo>
                    <a:cubicBezTo>
                      <a:pt x="11" y="47"/>
                      <a:pt x="10" y="48"/>
                      <a:pt x="9" y="49"/>
                    </a:cubicBezTo>
                    <a:cubicBezTo>
                      <a:pt x="5" y="49"/>
                      <a:pt x="0" y="53"/>
                      <a:pt x="0" y="45"/>
                    </a:cubicBezTo>
                    <a:close/>
                  </a:path>
                </a:pathLst>
              </a:custGeom>
              <a:solidFill>
                <a:srgbClr val="2B54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38" name="Freeform 1044"/>
              <p:cNvSpPr>
                <a:spLocks/>
              </p:cNvSpPr>
              <p:nvPr userDrawn="1"/>
            </p:nvSpPr>
            <p:spPr bwMode="auto">
              <a:xfrm>
                <a:off x="3230" y="95"/>
                <a:ext cx="100" cy="77"/>
              </a:xfrm>
              <a:custGeom>
                <a:avLst/>
                <a:gdLst>
                  <a:gd name="T0" fmla="*/ 68 w 68"/>
                  <a:gd name="T1" fmla="*/ 52 h 52"/>
                  <a:gd name="T2" fmla="*/ 20 w 68"/>
                  <a:gd name="T3" fmla="*/ 38 h 52"/>
                  <a:gd name="T4" fmla="*/ 2 w 68"/>
                  <a:gd name="T5" fmla="*/ 23 h 52"/>
                  <a:gd name="T6" fmla="*/ 13 w 68"/>
                  <a:gd name="T7" fmla="*/ 3 h 52"/>
                  <a:gd name="T8" fmla="*/ 35 w 68"/>
                  <a:gd name="T9" fmla="*/ 12 h 52"/>
                  <a:gd name="T10" fmla="*/ 55 w 68"/>
                  <a:gd name="T11" fmla="*/ 36 h 52"/>
                  <a:gd name="T12" fmla="*/ 68 w 68"/>
                  <a:gd name="T13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52">
                    <a:moveTo>
                      <a:pt x="68" y="52"/>
                    </a:moveTo>
                    <a:cubicBezTo>
                      <a:pt x="54" y="38"/>
                      <a:pt x="40" y="31"/>
                      <a:pt x="20" y="38"/>
                    </a:cubicBezTo>
                    <a:cubicBezTo>
                      <a:pt x="10" y="41"/>
                      <a:pt x="3" y="33"/>
                      <a:pt x="2" y="23"/>
                    </a:cubicBezTo>
                    <a:cubicBezTo>
                      <a:pt x="0" y="14"/>
                      <a:pt x="3" y="7"/>
                      <a:pt x="13" y="3"/>
                    </a:cubicBezTo>
                    <a:cubicBezTo>
                      <a:pt x="22" y="0"/>
                      <a:pt x="33" y="2"/>
                      <a:pt x="35" y="12"/>
                    </a:cubicBezTo>
                    <a:cubicBezTo>
                      <a:pt x="37" y="25"/>
                      <a:pt x="43" y="31"/>
                      <a:pt x="55" y="36"/>
                    </a:cubicBezTo>
                    <a:cubicBezTo>
                      <a:pt x="61" y="38"/>
                      <a:pt x="66" y="44"/>
                      <a:pt x="68" y="52"/>
                    </a:cubicBezTo>
                    <a:close/>
                  </a:path>
                </a:pathLst>
              </a:custGeom>
              <a:solidFill>
                <a:srgbClr val="2E59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39" name="Freeform 1045"/>
              <p:cNvSpPr>
                <a:spLocks/>
              </p:cNvSpPr>
              <p:nvPr userDrawn="1"/>
            </p:nvSpPr>
            <p:spPr bwMode="auto">
              <a:xfrm>
                <a:off x="3099" y="199"/>
                <a:ext cx="97" cy="63"/>
              </a:xfrm>
              <a:custGeom>
                <a:avLst/>
                <a:gdLst>
                  <a:gd name="T0" fmla="*/ 0 w 66"/>
                  <a:gd name="T1" fmla="*/ 12 h 43"/>
                  <a:gd name="T2" fmla="*/ 41 w 66"/>
                  <a:gd name="T3" fmla="*/ 4 h 43"/>
                  <a:gd name="T4" fmla="*/ 62 w 66"/>
                  <a:gd name="T5" fmla="*/ 14 h 43"/>
                  <a:gd name="T6" fmla="*/ 54 w 66"/>
                  <a:gd name="T7" fmla="*/ 37 h 43"/>
                  <a:gd name="T8" fmla="*/ 30 w 66"/>
                  <a:gd name="T9" fmla="*/ 31 h 43"/>
                  <a:gd name="T10" fmla="*/ 5 w 66"/>
                  <a:gd name="T11" fmla="*/ 13 h 43"/>
                  <a:gd name="T12" fmla="*/ 0 w 66"/>
                  <a:gd name="T13" fmla="*/ 1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43">
                    <a:moveTo>
                      <a:pt x="0" y="12"/>
                    </a:moveTo>
                    <a:cubicBezTo>
                      <a:pt x="13" y="9"/>
                      <a:pt x="27" y="11"/>
                      <a:pt x="41" y="4"/>
                    </a:cubicBezTo>
                    <a:cubicBezTo>
                      <a:pt x="49" y="0"/>
                      <a:pt x="59" y="5"/>
                      <a:pt x="62" y="14"/>
                    </a:cubicBezTo>
                    <a:cubicBezTo>
                      <a:pt x="66" y="24"/>
                      <a:pt x="63" y="32"/>
                      <a:pt x="54" y="37"/>
                    </a:cubicBezTo>
                    <a:cubicBezTo>
                      <a:pt x="44" y="43"/>
                      <a:pt x="32" y="40"/>
                      <a:pt x="30" y="31"/>
                    </a:cubicBezTo>
                    <a:cubicBezTo>
                      <a:pt x="26" y="16"/>
                      <a:pt x="15" y="16"/>
                      <a:pt x="5" y="13"/>
                    </a:cubicBezTo>
                    <a:cubicBezTo>
                      <a:pt x="3" y="13"/>
                      <a:pt x="1" y="12"/>
                      <a:pt x="0" y="12"/>
                    </a:cubicBezTo>
                    <a:close/>
                  </a:path>
                </a:pathLst>
              </a:custGeom>
              <a:solidFill>
                <a:srgbClr val="2754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40" name="Freeform 1046"/>
              <p:cNvSpPr>
                <a:spLocks/>
              </p:cNvSpPr>
              <p:nvPr userDrawn="1"/>
            </p:nvSpPr>
            <p:spPr bwMode="auto">
              <a:xfrm>
                <a:off x="3344" y="362"/>
                <a:ext cx="50" cy="110"/>
              </a:xfrm>
              <a:custGeom>
                <a:avLst/>
                <a:gdLst>
                  <a:gd name="T0" fmla="*/ 3 w 34"/>
                  <a:gd name="T1" fmla="*/ 74 h 74"/>
                  <a:gd name="T2" fmla="*/ 0 w 34"/>
                  <a:gd name="T3" fmla="*/ 71 h 74"/>
                  <a:gd name="T4" fmla="*/ 26 w 34"/>
                  <a:gd name="T5" fmla="*/ 1 h 74"/>
                  <a:gd name="T6" fmla="*/ 33 w 34"/>
                  <a:gd name="T7" fmla="*/ 5 h 74"/>
                  <a:gd name="T8" fmla="*/ 27 w 34"/>
                  <a:gd name="T9" fmla="*/ 23 h 74"/>
                  <a:gd name="T10" fmla="*/ 11 w 34"/>
                  <a:gd name="T11" fmla="*/ 62 h 74"/>
                  <a:gd name="T12" fmla="*/ 3 w 34"/>
                  <a:gd name="T13" fmla="*/ 74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74">
                    <a:moveTo>
                      <a:pt x="3" y="74"/>
                    </a:moveTo>
                    <a:cubicBezTo>
                      <a:pt x="2" y="73"/>
                      <a:pt x="1" y="72"/>
                      <a:pt x="0" y="71"/>
                    </a:cubicBezTo>
                    <a:cubicBezTo>
                      <a:pt x="2" y="45"/>
                      <a:pt x="15" y="23"/>
                      <a:pt x="26" y="1"/>
                    </a:cubicBezTo>
                    <a:cubicBezTo>
                      <a:pt x="30" y="0"/>
                      <a:pt x="32" y="2"/>
                      <a:pt x="33" y="5"/>
                    </a:cubicBezTo>
                    <a:cubicBezTo>
                      <a:pt x="34" y="12"/>
                      <a:pt x="30" y="17"/>
                      <a:pt x="27" y="23"/>
                    </a:cubicBezTo>
                    <a:cubicBezTo>
                      <a:pt x="20" y="35"/>
                      <a:pt x="14" y="48"/>
                      <a:pt x="11" y="62"/>
                    </a:cubicBezTo>
                    <a:cubicBezTo>
                      <a:pt x="9" y="67"/>
                      <a:pt x="10" y="73"/>
                      <a:pt x="3" y="74"/>
                    </a:cubicBezTo>
                    <a:close/>
                  </a:path>
                </a:pathLst>
              </a:custGeom>
              <a:solidFill>
                <a:srgbClr val="60A0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41" name="Freeform 1047"/>
              <p:cNvSpPr>
                <a:spLocks/>
              </p:cNvSpPr>
              <p:nvPr userDrawn="1"/>
            </p:nvSpPr>
            <p:spPr bwMode="auto">
              <a:xfrm>
                <a:off x="3347" y="41"/>
                <a:ext cx="107" cy="44"/>
              </a:xfrm>
              <a:custGeom>
                <a:avLst/>
                <a:gdLst>
                  <a:gd name="T0" fmla="*/ 0 w 73"/>
                  <a:gd name="T1" fmla="*/ 5 h 30"/>
                  <a:gd name="T2" fmla="*/ 3 w 73"/>
                  <a:gd name="T3" fmla="*/ 0 h 30"/>
                  <a:gd name="T4" fmla="*/ 73 w 73"/>
                  <a:gd name="T5" fmla="*/ 26 h 30"/>
                  <a:gd name="T6" fmla="*/ 62 w 73"/>
                  <a:gd name="T7" fmla="*/ 29 h 30"/>
                  <a:gd name="T8" fmla="*/ 0 w 73"/>
                  <a:gd name="T9" fmla="*/ 5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" h="30">
                    <a:moveTo>
                      <a:pt x="0" y="5"/>
                    </a:moveTo>
                    <a:cubicBezTo>
                      <a:pt x="3" y="4"/>
                      <a:pt x="4" y="2"/>
                      <a:pt x="3" y="0"/>
                    </a:cubicBezTo>
                    <a:cubicBezTo>
                      <a:pt x="26" y="11"/>
                      <a:pt x="48" y="21"/>
                      <a:pt x="73" y="26"/>
                    </a:cubicBezTo>
                    <a:cubicBezTo>
                      <a:pt x="70" y="29"/>
                      <a:pt x="65" y="30"/>
                      <a:pt x="62" y="29"/>
                    </a:cubicBezTo>
                    <a:cubicBezTo>
                      <a:pt x="41" y="21"/>
                      <a:pt x="19" y="18"/>
                      <a:pt x="0" y="5"/>
                    </a:cubicBezTo>
                    <a:close/>
                  </a:path>
                </a:pathLst>
              </a:custGeom>
              <a:solidFill>
                <a:srgbClr val="6399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42" name="Freeform 1048"/>
              <p:cNvSpPr>
                <a:spLocks/>
              </p:cNvSpPr>
              <p:nvPr userDrawn="1"/>
            </p:nvSpPr>
            <p:spPr bwMode="auto">
              <a:xfrm>
                <a:off x="2870" y="66"/>
                <a:ext cx="77" cy="32"/>
              </a:xfrm>
              <a:custGeom>
                <a:avLst/>
                <a:gdLst>
                  <a:gd name="T0" fmla="*/ 52 w 52"/>
                  <a:gd name="T1" fmla="*/ 3 h 22"/>
                  <a:gd name="T2" fmla="*/ 49 w 52"/>
                  <a:gd name="T3" fmla="*/ 9 h 22"/>
                  <a:gd name="T4" fmla="*/ 13 w 52"/>
                  <a:gd name="T5" fmla="*/ 21 h 22"/>
                  <a:gd name="T6" fmla="*/ 1 w 52"/>
                  <a:gd name="T7" fmla="*/ 10 h 22"/>
                  <a:gd name="T8" fmla="*/ 2 w 52"/>
                  <a:gd name="T9" fmla="*/ 5 h 22"/>
                  <a:gd name="T10" fmla="*/ 25 w 52"/>
                  <a:gd name="T11" fmla="*/ 7 h 22"/>
                  <a:gd name="T12" fmla="*/ 52 w 52"/>
                  <a:gd name="T13" fmla="*/ 3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" h="22">
                    <a:moveTo>
                      <a:pt x="52" y="3"/>
                    </a:moveTo>
                    <a:cubicBezTo>
                      <a:pt x="51" y="5"/>
                      <a:pt x="50" y="7"/>
                      <a:pt x="49" y="9"/>
                    </a:cubicBezTo>
                    <a:cubicBezTo>
                      <a:pt x="39" y="19"/>
                      <a:pt x="26" y="21"/>
                      <a:pt x="13" y="21"/>
                    </a:cubicBezTo>
                    <a:cubicBezTo>
                      <a:pt x="6" y="22"/>
                      <a:pt x="0" y="20"/>
                      <a:pt x="1" y="10"/>
                    </a:cubicBezTo>
                    <a:cubicBezTo>
                      <a:pt x="2" y="9"/>
                      <a:pt x="2" y="7"/>
                      <a:pt x="2" y="5"/>
                    </a:cubicBezTo>
                    <a:cubicBezTo>
                      <a:pt x="9" y="12"/>
                      <a:pt x="17" y="11"/>
                      <a:pt x="25" y="7"/>
                    </a:cubicBezTo>
                    <a:cubicBezTo>
                      <a:pt x="34" y="3"/>
                      <a:pt x="42" y="0"/>
                      <a:pt x="52" y="3"/>
                    </a:cubicBezTo>
                    <a:close/>
                  </a:path>
                </a:pathLst>
              </a:custGeom>
              <a:solidFill>
                <a:srgbClr val="5699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43" name="Freeform 1049"/>
              <p:cNvSpPr>
                <a:spLocks/>
              </p:cNvSpPr>
              <p:nvPr userDrawn="1"/>
            </p:nvSpPr>
            <p:spPr bwMode="auto">
              <a:xfrm>
                <a:off x="3109" y="346"/>
                <a:ext cx="74" cy="53"/>
              </a:xfrm>
              <a:custGeom>
                <a:avLst/>
                <a:gdLst>
                  <a:gd name="T0" fmla="*/ 41 w 50"/>
                  <a:gd name="T1" fmla="*/ 0 h 36"/>
                  <a:gd name="T2" fmla="*/ 50 w 50"/>
                  <a:gd name="T3" fmla="*/ 4 h 36"/>
                  <a:gd name="T4" fmla="*/ 49 w 50"/>
                  <a:gd name="T5" fmla="*/ 5 h 36"/>
                  <a:gd name="T6" fmla="*/ 2 w 50"/>
                  <a:gd name="T7" fmla="*/ 36 h 36"/>
                  <a:gd name="T8" fmla="*/ 0 w 50"/>
                  <a:gd name="T9" fmla="*/ 31 h 36"/>
                  <a:gd name="T10" fmla="*/ 41 w 50"/>
                  <a:gd name="T11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0" h="36">
                    <a:moveTo>
                      <a:pt x="41" y="0"/>
                    </a:moveTo>
                    <a:cubicBezTo>
                      <a:pt x="42" y="5"/>
                      <a:pt x="47" y="3"/>
                      <a:pt x="50" y="4"/>
                    </a:cubicBezTo>
                    <a:cubicBezTo>
                      <a:pt x="50" y="4"/>
                      <a:pt x="49" y="5"/>
                      <a:pt x="49" y="5"/>
                    </a:cubicBezTo>
                    <a:cubicBezTo>
                      <a:pt x="25" y="3"/>
                      <a:pt x="11" y="15"/>
                      <a:pt x="2" y="36"/>
                    </a:cubicBezTo>
                    <a:cubicBezTo>
                      <a:pt x="1" y="35"/>
                      <a:pt x="0" y="33"/>
                      <a:pt x="0" y="31"/>
                    </a:cubicBezTo>
                    <a:cubicBezTo>
                      <a:pt x="4" y="8"/>
                      <a:pt x="20" y="1"/>
                      <a:pt x="41" y="0"/>
                    </a:cubicBezTo>
                    <a:close/>
                  </a:path>
                </a:pathLst>
              </a:custGeom>
              <a:solidFill>
                <a:srgbClr val="739B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44" name="Freeform 1050"/>
              <p:cNvSpPr>
                <a:spLocks/>
              </p:cNvSpPr>
              <p:nvPr userDrawn="1"/>
            </p:nvSpPr>
            <p:spPr bwMode="auto">
              <a:xfrm>
                <a:off x="3382" y="318"/>
                <a:ext cx="35" cy="50"/>
              </a:xfrm>
              <a:custGeom>
                <a:avLst/>
                <a:gdLst>
                  <a:gd name="T0" fmla="*/ 6 w 24"/>
                  <a:gd name="T1" fmla="*/ 34 h 34"/>
                  <a:gd name="T2" fmla="*/ 0 w 24"/>
                  <a:gd name="T3" fmla="*/ 31 h 34"/>
                  <a:gd name="T4" fmla="*/ 18 w 24"/>
                  <a:gd name="T5" fmla="*/ 0 h 34"/>
                  <a:gd name="T6" fmla="*/ 23 w 24"/>
                  <a:gd name="T7" fmla="*/ 7 h 34"/>
                  <a:gd name="T8" fmla="*/ 6 w 24"/>
                  <a:gd name="T9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34">
                    <a:moveTo>
                      <a:pt x="6" y="34"/>
                    </a:moveTo>
                    <a:cubicBezTo>
                      <a:pt x="4" y="33"/>
                      <a:pt x="2" y="32"/>
                      <a:pt x="0" y="31"/>
                    </a:cubicBezTo>
                    <a:cubicBezTo>
                      <a:pt x="4" y="19"/>
                      <a:pt x="10" y="9"/>
                      <a:pt x="18" y="0"/>
                    </a:cubicBezTo>
                    <a:cubicBezTo>
                      <a:pt x="19" y="3"/>
                      <a:pt x="20" y="5"/>
                      <a:pt x="23" y="7"/>
                    </a:cubicBezTo>
                    <a:cubicBezTo>
                      <a:pt x="24" y="20"/>
                      <a:pt x="15" y="27"/>
                      <a:pt x="6" y="34"/>
                    </a:cubicBezTo>
                    <a:close/>
                  </a:path>
                </a:pathLst>
              </a:custGeom>
              <a:solidFill>
                <a:srgbClr val="3A71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45" name="Freeform 1051"/>
              <p:cNvSpPr>
                <a:spLocks/>
              </p:cNvSpPr>
              <p:nvPr userDrawn="1"/>
            </p:nvSpPr>
            <p:spPr bwMode="auto">
              <a:xfrm>
                <a:off x="3336" y="261"/>
                <a:ext cx="42" cy="19"/>
              </a:xfrm>
              <a:custGeom>
                <a:avLst/>
                <a:gdLst>
                  <a:gd name="T0" fmla="*/ 8 w 28"/>
                  <a:gd name="T1" fmla="*/ 1 h 13"/>
                  <a:gd name="T2" fmla="*/ 28 w 28"/>
                  <a:gd name="T3" fmla="*/ 13 h 13"/>
                  <a:gd name="T4" fmla="*/ 0 w 28"/>
                  <a:gd name="T5" fmla="*/ 12 h 13"/>
                  <a:gd name="T6" fmla="*/ 8 w 28"/>
                  <a:gd name="T7" fmla="*/ 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" h="13">
                    <a:moveTo>
                      <a:pt x="8" y="1"/>
                    </a:moveTo>
                    <a:cubicBezTo>
                      <a:pt x="18" y="0"/>
                      <a:pt x="22" y="8"/>
                      <a:pt x="28" y="13"/>
                    </a:cubicBezTo>
                    <a:cubicBezTo>
                      <a:pt x="19" y="11"/>
                      <a:pt x="10" y="4"/>
                      <a:pt x="0" y="12"/>
                    </a:cubicBezTo>
                    <a:cubicBezTo>
                      <a:pt x="3" y="8"/>
                      <a:pt x="5" y="5"/>
                      <a:pt x="8" y="1"/>
                    </a:cubicBezTo>
                    <a:close/>
                  </a:path>
                </a:pathLst>
              </a:custGeom>
              <a:solidFill>
                <a:srgbClr val="233F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46" name="Freeform 1052"/>
              <p:cNvSpPr>
                <a:spLocks/>
              </p:cNvSpPr>
              <p:nvPr userDrawn="1"/>
            </p:nvSpPr>
            <p:spPr bwMode="auto">
              <a:xfrm>
                <a:off x="3056" y="174"/>
                <a:ext cx="25" cy="22"/>
              </a:xfrm>
              <a:custGeom>
                <a:avLst/>
                <a:gdLst>
                  <a:gd name="T0" fmla="*/ 0 w 17"/>
                  <a:gd name="T1" fmla="*/ 4 h 15"/>
                  <a:gd name="T2" fmla="*/ 0 w 17"/>
                  <a:gd name="T3" fmla="*/ 0 h 15"/>
                  <a:gd name="T4" fmla="*/ 17 w 17"/>
                  <a:gd name="T5" fmla="*/ 15 h 15"/>
                  <a:gd name="T6" fmla="*/ 0 w 17"/>
                  <a:gd name="T7" fmla="*/ 4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" h="15">
                    <a:moveTo>
                      <a:pt x="0" y="4"/>
                    </a:moveTo>
                    <a:cubicBezTo>
                      <a:pt x="0" y="3"/>
                      <a:pt x="0" y="1"/>
                      <a:pt x="0" y="0"/>
                    </a:cubicBezTo>
                    <a:cubicBezTo>
                      <a:pt x="6" y="5"/>
                      <a:pt x="11" y="10"/>
                      <a:pt x="17" y="15"/>
                    </a:cubicBezTo>
                    <a:cubicBezTo>
                      <a:pt x="9" y="15"/>
                      <a:pt x="5" y="9"/>
                      <a:pt x="0" y="4"/>
                    </a:cubicBezTo>
                    <a:close/>
                  </a:path>
                </a:pathLst>
              </a:custGeom>
              <a:solidFill>
                <a:srgbClr val="91AC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47" name="Freeform 1053"/>
              <p:cNvSpPr>
                <a:spLocks/>
              </p:cNvSpPr>
              <p:nvPr userDrawn="1"/>
            </p:nvSpPr>
            <p:spPr bwMode="auto">
              <a:xfrm>
                <a:off x="5012" y="57"/>
                <a:ext cx="281" cy="170"/>
              </a:xfrm>
              <a:custGeom>
                <a:avLst/>
                <a:gdLst>
                  <a:gd name="T0" fmla="*/ 137 w 190"/>
                  <a:gd name="T1" fmla="*/ 93 h 115"/>
                  <a:gd name="T2" fmla="*/ 133 w 190"/>
                  <a:gd name="T3" fmla="*/ 97 h 115"/>
                  <a:gd name="T4" fmla="*/ 119 w 190"/>
                  <a:gd name="T5" fmla="*/ 87 h 115"/>
                  <a:gd name="T6" fmla="*/ 96 w 190"/>
                  <a:gd name="T7" fmla="*/ 92 h 115"/>
                  <a:gd name="T8" fmla="*/ 87 w 190"/>
                  <a:gd name="T9" fmla="*/ 115 h 115"/>
                  <a:gd name="T10" fmla="*/ 73 w 190"/>
                  <a:gd name="T11" fmla="*/ 77 h 115"/>
                  <a:gd name="T12" fmla="*/ 50 w 190"/>
                  <a:gd name="T13" fmla="*/ 54 h 115"/>
                  <a:gd name="T14" fmla="*/ 46 w 190"/>
                  <a:gd name="T15" fmla="*/ 45 h 115"/>
                  <a:gd name="T16" fmla="*/ 29 w 190"/>
                  <a:gd name="T17" fmla="*/ 51 h 115"/>
                  <a:gd name="T18" fmla="*/ 0 w 190"/>
                  <a:gd name="T19" fmla="*/ 55 h 115"/>
                  <a:gd name="T20" fmla="*/ 3 w 190"/>
                  <a:gd name="T21" fmla="*/ 49 h 115"/>
                  <a:gd name="T22" fmla="*/ 18 w 190"/>
                  <a:gd name="T23" fmla="*/ 18 h 115"/>
                  <a:gd name="T24" fmla="*/ 21 w 190"/>
                  <a:gd name="T25" fmla="*/ 18 h 115"/>
                  <a:gd name="T26" fmla="*/ 31 w 190"/>
                  <a:gd name="T27" fmla="*/ 25 h 115"/>
                  <a:gd name="T28" fmla="*/ 39 w 190"/>
                  <a:gd name="T29" fmla="*/ 27 h 115"/>
                  <a:gd name="T30" fmla="*/ 69 w 190"/>
                  <a:gd name="T31" fmla="*/ 30 h 115"/>
                  <a:gd name="T32" fmla="*/ 96 w 190"/>
                  <a:gd name="T33" fmla="*/ 3 h 115"/>
                  <a:gd name="T34" fmla="*/ 102 w 190"/>
                  <a:gd name="T35" fmla="*/ 6 h 115"/>
                  <a:gd name="T36" fmla="*/ 140 w 190"/>
                  <a:gd name="T37" fmla="*/ 35 h 115"/>
                  <a:gd name="T38" fmla="*/ 186 w 190"/>
                  <a:gd name="T39" fmla="*/ 37 h 115"/>
                  <a:gd name="T40" fmla="*/ 189 w 190"/>
                  <a:gd name="T41" fmla="*/ 42 h 115"/>
                  <a:gd name="T42" fmla="*/ 167 w 190"/>
                  <a:gd name="T43" fmla="*/ 47 h 115"/>
                  <a:gd name="T44" fmla="*/ 138 w 190"/>
                  <a:gd name="T45" fmla="*/ 50 h 115"/>
                  <a:gd name="T46" fmla="*/ 149 w 190"/>
                  <a:gd name="T47" fmla="*/ 79 h 115"/>
                  <a:gd name="T48" fmla="*/ 135 w 190"/>
                  <a:gd name="T49" fmla="*/ 76 h 115"/>
                  <a:gd name="T50" fmla="*/ 137 w 190"/>
                  <a:gd name="T51" fmla="*/ 50 h 115"/>
                  <a:gd name="T52" fmla="*/ 123 w 190"/>
                  <a:gd name="T53" fmla="*/ 52 h 115"/>
                  <a:gd name="T54" fmla="*/ 124 w 190"/>
                  <a:gd name="T55" fmla="*/ 75 h 115"/>
                  <a:gd name="T56" fmla="*/ 137 w 190"/>
                  <a:gd name="T57" fmla="*/ 93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90" h="115">
                    <a:moveTo>
                      <a:pt x="137" y="93"/>
                    </a:moveTo>
                    <a:cubicBezTo>
                      <a:pt x="136" y="95"/>
                      <a:pt x="134" y="96"/>
                      <a:pt x="133" y="97"/>
                    </a:cubicBezTo>
                    <a:cubicBezTo>
                      <a:pt x="128" y="94"/>
                      <a:pt x="124" y="90"/>
                      <a:pt x="119" y="87"/>
                    </a:cubicBezTo>
                    <a:cubicBezTo>
                      <a:pt x="109" y="79"/>
                      <a:pt x="101" y="81"/>
                      <a:pt x="96" y="92"/>
                    </a:cubicBezTo>
                    <a:cubicBezTo>
                      <a:pt x="93" y="99"/>
                      <a:pt x="91" y="105"/>
                      <a:pt x="87" y="115"/>
                    </a:cubicBezTo>
                    <a:cubicBezTo>
                      <a:pt x="87" y="98"/>
                      <a:pt x="86" y="86"/>
                      <a:pt x="73" y="77"/>
                    </a:cubicBezTo>
                    <a:cubicBezTo>
                      <a:pt x="64" y="71"/>
                      <a:pt x="63" y="56"/>
                      <a:pt x="50" y="54"/>
                    </a:cubicBezTo>
                    <a:cubicBezTo>
                      <a:pt x="48" y="54"/>
                      <a:pt x="47" y="48"/>
                      <a:pt x="46" y="45"/>
                    </a:cubicBezTo>
                    <a:cubicBezTo>
                      <a:pt x="42" y="52"/>
                      <a:pt x="34" y="55"/>
                      <a:pt x="29" y="51"/>
                    </a:cubicBezTo>
                    <a:cubicBezTo>
                      <a:pt x="18" y="43"/>
                      <a:pt x="10" y="49"/>
                      <a:pt x="0" y="55"/>
                    </a:cubicBezTo>
                    <a:cubicBezTo>
                      <a:pt x="2" y="52"/>
                      <a:pt x="2" y="50"/>
                      <a:pt x="3" y="49"/>
                    </a:cubicBezTo>
                    <a:cubicBezTo>
                      <a:pt x="8" y="44"/>
                      <a:pt x="18" y="25"/>
                      <a:pt x="18" y="18"/>
                    </a:cubicBezTo>
                    <a:cubicBezTo>
                      <a:pt x="19" y="18"/>
                      <a:pt x="20" y="18"/>
                      <a:pt x="21" y="18"/>
                    </a:cubicBezTo>
                    <a:cubicBezTo>
                      <a:pt x="23" y="22"/>
                      <a:pt x="25" y="27"/>
                      <a:pt x="31" y="25"/>
                    </a:cubicBezTo>
                    <a:cubicBezTo>
                      <a:pt x="33" y="25"/>
                      <a:pt x="38" y="25"/>
                      <a:pt x="39" y="27"/>
                    </a:cubicBezTo>
                    <a:cubicBezTo>
                      <a:pt x="48" y="41"/>
                      <a:pt x="58" y="33"/>
                      <a:pt x="69" y="30"/>
                    </a:cubicBezTo>
                    <a:cubicBezTo>
                      <a:pt x="92" y="24"/>
                      <a:pt x="92" y="24"/>
                      <a:pt x="96" y="3"/>
                    </a:cubicBezTo>
                    <a:cubicBezTo>
                      <a:pt x="99" y="0"/>
                      <a:pt x="101" y="2"/>
                      <a:pt x="102" y="6"/>
                    </a:cubicBezTo>
                    <a:cubicBezTo>
                      <a:pt x="110" y="34"/>
                      <a:pt x="110" y="31"/>
                      <a:pt x="140" y="35"/>
                    </a:cubicBezTo>
                    <a:cubicBezTo>
                      <a:pt x="156" y="36"/>
                      <a:pt x="171" y="37"/>
                      <a:pt x="186" y="37"/>
                    </a:cubicBezTo>
                    <a:cubicBezTo>
                      <a:pt x="188" y="38"/>
                      <a:pt x="190" y="39"/>
                      <a:pt x="189" y="42"/>
                    </a:cubicBezTo>
                    <a:cubicBezTo>
                      <a:pt x="183" y="47"/>
                      <a:pt x="174" y="45"/>
                      <a:pt x="167" y="47"/>
                    </a:cubicBezTo>
                    <a:cubicBezTo>
                      <a:pt x="159" y="49"/>
                      <a:pt x="151" y="49"/>
                      <a:pt x="138" y="50"/>
                    </a:cubicBezTo>
                    <a:cubicBezTo>
                      <a:pt x="156" y="58"/>
                      <a:pt x="159" y="68"/>
                      <a:pt x="149" y="79"/>
                    </a:cubicBezTo>
                    <a:cubicBezTo>
                      <a:pt x="145" y="83"/>
                      <a:pt x="139" y="78"/>
                      <a:pt x="135" y="76"/>
                    </a:cubicBezTo>
                    <a:cubicBezTo>
                      <a:pt x="128" y="71"/>
                      <a:pt x="129" y="64"/>
                      <a:pt x="137" y="50"/>
                    </a:cubicBezTo>
                    <a:cubicBezTo>
                      <a:pt x="131" y="50"/>
                      <a:pt x="124" y="47"/>
                      <a:pt x="123" y="52"/>
                    </a:cubicBezTo>
                    <a:cubicBezTo>
                      <a:pt x="120" y="59"/>
                      <a:pt x="119" y="68"/>
                      <a:pt x="124" y="75"/>
                    </a:cubicBezTo>
                    <a:cubicBezTo>
                      <a:pt x="128" y="82"/>
                      <a:pt x="132" y="87"/>
                      <a:pt x="137" y="93"/>
                    </a:cubicBezTo>
                    <a:close/>
                  </a:path>
                </a:pathLst>
              </a:custGeom>
              <a:solidFill>
                <a:srgbClr val="244E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48" name="Freeform 1054"/>
              <p:cNvSpPr>
                <a:spLocks/>
              </p:cNvSpPr>
              <p:nvPr userDrawn="1"/>
            </p:nvSpPr>
            <p:spPr bwMode="auto">
              <a:xfrm>
                <a:off x="4924" y="275"/>
                <a:ext cx="62" cy="146"/>
              </a:xfrm>
              <a:custGeom>
                <a:avLst/>
                <a:gdLst>
                  <a:gd name="T0" fmla="*/ 7 w 42"/>
                  <a:gd name="T1" fmla="*/ 99 h 99"/>
                  <a:gd name="T2" fmla="*/ 6 w 42"/>
                  <a:gd name="T3" fmla="*/ 99 h 99"/>
                  <a:gd name="T4" fmla="*/ 5 w 42"/>
                  <a:gd name="T5" fmla="*/ 99 h 99"/>
                  <a:gd name="T6" fmla="*/ 3 w 42"/>
                  <a:gd name="T7" fmla="*/ 70 h 99"/>
                  <a:gd name="T8" fmla="*/ 4 w 42"/>
                  <a:gd name="T9" fmla="*/ 57 h 99"/>
                  <a:gd name="T10" fmla="*/ 5 w 42"/>
                  <a:gd name="T11" fmla="*/ 23 h 99"/>
                  <a:gd name="T12" fmla="*/ 14 w 42"/>
                  <a:gd name="T13" fmla="*/ 3 h 99"/>
                  <a:gd name="T14" fmla="*/ 37 w 42"/>
                  <a:gd name="T15" fmla="*/ 9 h 99"/>
                  <a:gd name="T16" fmla="*/ 33 w 42"/>
                  <a:gd name="T17" fmla="*/ 33 h 99"/>
                  <a:gd name="T18" fmla="*/ 7 w 42"/>
                  <a:gd name="T19" fmla="*/ 9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" h="99">
                    <a:moveTo>
                      <a:pt x="7" y="99"/>
                    </a:moveTo>
                    <a:cubicBezTo>
                      <a:pt x="6" y="99"/>
                      <a:pt x="6" y="99"/>
                      <a:pt x="6" y="99"/>
                    </a:cubicBezTo>
                    <a:cubicBezTo>
                      <a:pt x="6" y="99"/>
                      <a:pt x="5" y="99"/>
                      <a:pt x="5" y="99"/>
                    </a:cubicBezTo>
                    <a:cubicBezTo>
                      <a:pt x="4" y="90"/>
                      <a:pt x="6" y="80"/>
                      <a:pt x="3" y="70"/>
                    </a:cubicBezTo>
                    <a:cubicBezTo>
                      <a:pt x="2" y="66"/>
                      <a:pt x="2" y="60"/>
                      <a:pt x="4" y="57"/>
                    </a:cubicBezTo>
                    <a:cubicBezTo>
                      <a:pt x="10" y="45"/>
                      <a:pt x="14" y="36"/>
                      <a:pt x="5" y="23"/>
                    </a:cubicBezTo>
                    <a:cubicBezTo>
                      <a:pt x="0" y="17"/>
                      <a:pt x="5" y="6"/>
                      <a:pt x="14" y="3"/>
                    </a:cubicBezTo>
                    <a:cubicBezTo>
                      <a:pt x="23" y="0"/>
                      <a:pt x="32" y="0"/>
                      <a:pt x="37" y="9"/>
                    </a:cubicBezTo>
                    <a:cubicBezTo>
                      <a:pt x="42" y="19"/>
                      <a:pt x="42" y="30"/>
                      <a:pt x="33" y="33"/>
                    </a:cubicBezTo>
                    <a:cubicBezTo>
                      <a:pt x="2" y="47"/>
                      <a:pt x="7" y="74"/>
                      <a:pt x="7" y="99"/>
                    </a:cubicBezTo>
                    <a:close/>
                  </a:path>
                </a:pathLst>
              </a:custGeom>
              <a:solidFill>
                <a:srgbClr val="295E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49" name="Freeform 1055"/>
              <p:cNvSpPr>
                <a:spLocks/>
              </p:cNvSpPr>
              <p:nvPr userDrawn="1"/>
            </p:nvSpPr>
            <p:spPr bwMode="auto">
              <a:xfrm>
                <a:off x="5064" y="238"/>
                <a:ext cx="75" cy="113"/>
              </a:xfrm>
              <a:custGeom>
                <a:avLst/>
                <a:gdLst>
                  <a:gd name="T0" fmla="*/ 50 w 51"/>
                  <a:gd name="T1" fmla="*/ 0 h 76"/>
                  <a:gd name="T2" fmla="*/ 49 w 51"/>
                  <a:gd name="T3" fmla="*/ 14 h 76"/>
                  <a:gd name="T4" fmla="*/ 37 w 51"/>
                  <a:gd name="T5" fmla="*/ 62 h 76"/>
                  <a:gd name="T6" fmla="*/ 20 w 51"/>
                  <a:gd name="T7" fmla="*/ 76 h 76"/>
                  <a:gd name="T8" fmla="*/ 2 w 51"/>
                  <a:gd name="T9" fmla="*/ 59 h 76"/>
                  <a:gd name="T10" fmla="*/ 15 w 51"/>
                  <a:gd name="T11" fmla="*/ 38 h 76"/>
                  <a:gd name="T12" fmla="*/ 50 w 51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1" h="76">
                    <a:moveTo>
                      <a:pt x="50" y="0"/>
                    </a:moveTo>
                    <a:cubicBezTo>
                      <a:pt x="51" y="5"/>
                      <a:pt x="51" y="9"/>
                      <a:pt x="49" y="14"/>
                    </a:cubicBezTo>
                    <a:cubicBezTo>
                      <a:pt x="44" y="29"/>
                      <a:pt x="32" y="42"/>
                      <a:pt x="37" y="62"/>
                    </a:cubicBezTo>
                    <a:cubicBezTo>
                      <a:pt x="39" y="70"/>
                      <a:pt x="28" y="76"/>
                      <a:pt x="20" y="76"/>
                    </a:cubicBezTo>
                    <a:cubicBezTo>
                      <a:pt x="9" y="76"/>
                      <a:pt x="3" y="68"/>
                      <a:pt x="2" y="59"/>
                    </a:cubicBezTo>
                    <a:cubicBezTo>
                      <a:pt x="0" y="49"/>
                      <a:pt x="6" y="40"/>
                      <a:pt x="15" y="38"/>
                    </a:cubicBezTo>
                    <a:cubicBezTo>
                      <a:pt x="38" y="35"/>
                      <a:pt x="44" y="18"/>
                      <a:pt x="50" y="0"/>
                    </a:cubicBezTo>
                    <a:close/>
                  </a:path>
                </a:pathLst>
              </a:custGeom>
              <a:solidFill>
                <a:srgbClr val="2B5B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50" name="Freeform 1056"/>
              <p:cNvSpPr>
                <a:spLocks/>
              </p:cNvSpPr>
              <p:nvPr userDrawn="1"/>
            </p:nvSpPr>
            <p:spPr bwMode="auto">
              <a:xfrm>
                <a:off x="4939" y="163"/>
                <a:ext cx="63" cy="99"/>
              </a:xfrm>
              <a:custGeom>
                <a:avLst/>
                <a:gdLst>
                  <a:gd name="T0" fmla="*/ 0 w 43"/>
                  <a:gd name="T1" fmla="*/ 55 h 67"/>
                  <a:gd name="T2" fmla="*/ 15 w 43"/>
                  <a:gd name="T3" fmla="*/ 39 h 67"/>
                  <a:gd name="T4" fmla="*/ 3 w 43"/>
                  <a:gd name="T5" fmla="*/ 19 h 67"/>
                  <a:gd name="T6" fmla="*/ 21 w 43"/>
                  <a:gd name="T7" fmla="*/ 7 h 67"/>
                  <a:gd name="T8" fmla="*/ 37 w 43"/>
                  <a:gd name="T9" fmla="*/ 0 h 67"/>
                  <a:gd name="T10" fmla="*/ 17 w 43"/>
                  <a:gd name="T11" fmla="*/ 38 h 67"/>
                  <a:gd name="T12" fmla="*/ 22 w 43"/>
                  <a:gd name="T13" fmla="*/ 58 h 67"/>
                  <a:gd name="T14" fmla="*/ 0 w 43"/>
                  <a:gd name="T15" fmla="*/ 55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67">
                    <a:moveTo>
                      <a:pt x="0" y="55"/>
                    </a:moveTo>
                    <a:cubicBezTo>
                      <a:pt x="3" y="48"/>
                      <a:pt x="9" y="43"/>
                      <a:pt x="15" y="39"/>
                    </a:cubicBezTo>
                    <a:cubicBezTo>
                      <a:pt x="9" y="33"/>
                      <a:pt x="1" y="29"/>
                      <a:pt x="3" y="19"/>
                    </a:cubicBezTo>
                    <a:cubicBezTo>
                      <a:pt x="6" y="10"/>
                      <a:pt x="13" y="7"/>
                      <a:pt x="21" y="7"/>
                    </a:cubicBezTo>
                    <a:cubicBezTo>
                      <a:pt x="27" y="7"/>
                      <a:pt x="30" y="3"/>
                      <a:pt x="37" y="0"/>
                    </a:cubicBezTo>
                    <a:cubicBezTo>
                      <a:pt x="27" y="13"/>
                      <a:pt x="43" y="35"/>
                      <a:pt x="17" y="38"/>
                    </a:cubicBezTo>
                    <a:cubicBezTo>
                      <a:pt x="23" y="45"/>
                      <a:pt x="28" y="51"/>
                      <a:pt x="22" y="58"/>
                    </a:cubicBezTo>
                    <a:cubicBezTo>
                      <a:pt x="14" y="67"/>
                      <a:pt x="8" y="56"/>
                      <a:pt x="0" y="55"/>
                    </a:cubicBezTo>
                    <a:close/>
                  </a:path>
                </a:pathLst>
              </a:custGeom>
              <a:solidFill>
                <a:srgbClr val="2754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51" name="Freeform 1057"/>
              <p:cNvSpPr>
                <a:spLocks/>
              </p:cNvSpPr>
              <p:nvPr userDrawn="1"/>
            </p:nvSpPr>
            <p:spPr bwMode="auto">
              <a:xfrm>
                <a:off x="5079" y="399"/>
                <a:ext cx="44" cy="48"/>
              </a:xfrm>
              <a:custGeom>
                <a:avLst/>
                <a:gdLst>
                  <a:gd name="T0" fmla="*/ 14 w 30"/>
                  <a:gd name="T1" fmla="*/ 0 h 32"/>
                  <a:gd name="T2" fmla="*/ 20 w 30"/>
                  <a:gd name="T3" fmla="*/ 7 h 32"/>
                  <a:gd name="T4" fmla="*/ 29 w 30"/>
                  <a:gd name="T5" fmla="*/ 22 h 32"/>
                  <a:gd name="T6" fmla="*/ 17 w 30"/>
                  <a:gd name="T7" fmla="*/ 31 h 32"/>
                  <a:gd name="T8" fmla="*/ 6 w 30"/>
                  <a:gd name="T9" fmla="*/ 21 h 32"/>
                  <a:gd name="T10" fmla="*/ 0 w 30"/>
                  <a:gd name="T11" fmla="*/ 13 h 32"/>
                  <a:gd name="T12" fmla="*/ 14 w 30"/>
                  <a:gd name="T13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32">
                    <a:moveTo>
                      <a:pt x="14" y="0"/>
                    </a:moveTo>
                    <a:cubicBezTo>
                      <a:pt x="12" y="7"/>
                      <a:pt x="16" y="6"/>
                      <a:pt x="20" y="7"/>
                    </a:cubicBezTo>
                    <a:cubicBezTo>
                      <a:pt x="27" y="9"/>
                      <a:pt x="30" y="14"/>
                      <a:pt x="29" y="22"/>
                    </a:cubicBezTo>
                    <a:cubicBezTo>
                      <a:pt x="28" y="30"/>
                      <a:pt x="23" y="30"/>
                      <a:pt x="17" y="31"/>
                    </a:cubicBezTo>
                    <a:cubicBezTo>
                      <a:pt x="9" y="32"/>
                      <a:pt x="6" y="28"/>
                      <a:pt x="6" y="21"/>
                    </a:cubicBezTo>
                    <a:cubicBezTo>
                      <a:pt x="5" y="17"/>
                      <a:pt x="4" y="14"/>
                      <a:pt x="0" y="13"/>
                    </a:cubicBezTo>
                    <a:cubicBezTo>
                      <a:pt x="1" y="4"/>
                      <a:pt x="6" y="0"/>
                      <a:pt x="14" y="0"/>
                    </a:cubicBezTo>
                    <a:close/>
                  </a:path>
                </a:pathLst>
              </a:custGeom>
              <a:solidFill>
                <a:srgbClr val="3277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52" name="Freeform 1058"/>
              <p:cNvSpPr>
                <a:spLocks/>
              </p:cNvSpPr>
              <p:nvPr userDrawn="1"/>
            </p:nvSpPr>
            <p:spPr bwMode="auto">
              <a:xfrm>
                <a:off x="3785" y="2974"/>
                <a:ext cx="112" cy="73"/>
              </a:xfrm>
              <a:custGeom>
                <a:avLst/>
                <a:gdLst>
                  <a:gd name="T0" fmla="*/ 38 w 76"/>
                  <a:gd name="T1" fmla="*/ 22 h 50"/>
                  <a:gd name="T2" fmla="*/ 76 w 76"/>
                  <a:gd name="T3" fmla="*/ 43 h 50"/>
                  <a:gd name="T4" fmla="*/ 52 w 76"/>
                  <a:gd name="T5" fmla="*/ 48 h 50"/>
                  <a:gd name="T6" fmla="*/ 34 w 76"/>
                  <a:gd name="T7" fmla="*/ 35 h 50"/>
                  <a:gd name="T8" fmla="*/ 34 w 76"/>
                  <a:gd name="T9" fmla="*/ 23 h 50"/>
                  <a:gd name="T10" fmla="*/ 14 w 76"/>
                  <a:gd name="T11" fmla="*/ 22 h 50"/>
                  <a:gd name="T12" fmla="*/ 0 w 76"/>
                  <a:gd name="T13" fmla="*/ 28 h 50"/>
                  <a:gd name="T14" fmla="*/ 23 w 76"/>
                  <a:gd name="T15" fmla="*/ 5 h 50"/>
                  <a:gd name="T16" fmla="*/ 35 w 76"/>
                  <a:gd name="T17" fmla="*/ 3 h 50"/>
                  <a:gd name="T18" fmla="*/ 38 w 76"/>
                  <a:gd name="T19" fmla="*/ 2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6" h="50">
                    <a:moveTo>
                      <a:pt x="38" y="22"/>
                    </a:moveTo>
                    <a:cubicBezTo>
                      <a:pt x="62" y="10"/>
                      <a:pt x="61" y="39"/>
                      <a:pt x="76" y="43"/>
                    </a:cubicBezTo>
                    <a:cubicBezTo>
                      <a:pt x="68" y="44"/>
                      <a:pt x="60" y="46"/>
                      <a:pt x="52" y="48"/>
                    </a:cubicBezTo>
                    <a:cubicBezTo>
                      <a:pt x="42" y="50"/>
                      <a:pt x="36" y="46"/>
                      <a:pt x="34" y="35"/>
                    </a:cubicBezTo>
                    <a:cubicBezTo>
                      <a:pt x="33" y="31"/>
                      <a:pt x="39" y="25"/>
                      <a:pt x="34" y="23"/>
                    </a:cubicBezTo>
                    <a:cubicBezTo>
                      <a:pt x="28" y="21"/>
                      <a:pt x="21" y="19"/>
                      <a:pt x="14" y="22"/>
                    </a:cubicBezTo>
                    <a:cubicBezTo>
                      <a:pt x="10" y="23"/>
                      <a:pt x="7" y="25"/>
                      <a:pt x="0" y="28"/>
                    </a:cubicBezTo>
                    <a:cubicBezTo>
                      <a:pt x="10" y="19"/>
                      <a:pt x="20" y="16"/>
                      <a:pt x="23" y="5"/>
                    </a:cubicBezTo>
                    <a:cubicBezTo>
                      <a:pt x="24" y="0"/>
                      <a:pt x="31" y="1"/>
                      <a:pt x="35" y="3"/>
                    </a:cubicBezTo>
                    <a:cubicBezTo>
                      <a:pt x="41" y="6"/>
                      <a:pt x="41" y="13"/>
                      <a:pt x="38" y="22"/>
                    </a:cubicBezTo>
                    <a:close/>
                  </a:path>
                </a:pathLst>
              </a:custGeom>
              <a:solidFill>
                <a:srgbClr val="3669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53" name="Freeform 1059"/>
              <p:cNvSpPr>
                <a:spLocks/>
              </p:cNvSpPr>
              <p:nvPr userDrawn="1"/>
            </p:nvSpPr>
            <p:spPr bwMode="auto">
              <a:xfrm>
                <a:off x="3429" y="2990"/>
                <a:ext cx="102" cy="93"/>
              </a:xfrm>
              <a:custGeom>
                <a:avLst/>
                <a:gdLst>
                  <a:gd name="T0" fmla="*/ 10 w 69"/>
                  <a:gd name="T1" fmla="*/ 12 h 63"/>
                  <a:gd name="T2" fmla="*/ 41 w 69"/>
                  <a:gd name="T3" fmla="*/ 5 h 63"/>
                  <a:gd name="T4" fmla="*/ 60 w 69"/>
                  <a:gd name="T5" fmla="*/ 5 h 63"/>
                  <a:gd name="T6" fmla="*/ 68 w 69"/>
                  <a:gd name="T7" fmla="*/ 23 h 63"/>
                  <a:gd name="T8" fmla="*/ 56 w 69"/>
                  <a:gd name="T9" fmla="*/ 39 h 63"/>
                  <a:gd name="T10" fmla="*/ 32 w 69"/>
                  <a:gd name="T11" fmla="*/ 52 h 63"/>
                  <a:gd name="T12" fmla="*/ 1 w 69"/>
                  <a:gd name="T13" fmla="*/ 63 h 63"/>
                  <a:gd name="T14" fmla="*/ 0 w 69"/>
                  <a:gd name="T15" fmla="*/ 62 h 63"/>
                  <a:gd name="T16" fmla="*/ 1 w 69"/>
                  <a:gd name="T17" fmla="*/ 61 h 63"/>
                  <a:gd name="T18" fmla="*/ 28 w 69"/>
                  <a:gd name="T19" fmla="*/ 48 h 63"/>
                  <a:gd name="T20" fmla="*/ 25 w 69"/>
                  <a:gd name="T21" fmla="*/ 24 h 63"/>
                  <a:gd name="T22" fmla="*/ 7 w 69"/>
                  <a:gd name="T23" fmla="*/ 15 h 63"/>
                  <a:gd name="T24" fmla="*/ 10 w 69"/>
                  <a:gd name="T25" fmla="*/ 12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9" h="63">
                    <a:moveTo>
                      <a:pt x="10" y="12"/>
                    </a:moveTo>
                    <a:cubicBezTo>
                      <a:pt x="21" y="15"/>
                      <a:pt x="32" y="15"/>
                      <a:pt x="41" y="5"/>
                    </a:cubicBezTo>
                    <a:cubicBezTo>
                      <a:pt x="47" y="0"/>
                      <a:pt x="54" y="1"/>
                      <a:pt x="60" y="5"/>
                    </a:cubicBezTo>
                    <a:cubicBezTo>
                      <a:pt x="66" y="9"/>
                      <a:pt x="69" y="16"/>
                      <a:pt x="68" y="23"/>
                    </a:cubicBezTo>
                    <a:cubicBezTo>
                      <a:pt x="67" y="31"/>
                      <a:pt x="64" y="38"/>
                      <a:pt x="56" y="39"/>
                    </a:cubicBezTo>
                    <a:cubicBezTo>
                      <a:pt x="45" y="39"/>
                      <a:pt x="39" y="45"/>
                      <a:pt x="32" y="52"/>
                    </a:cubicBezTo>
                    <a:cubicBezTo>
                      <a:pt x="24" y="60"/>
                      <a:pt x="12" y="61"/>
                      <a:pt x="1" y="63"/>
                    </a:cubicBezTo>
                    <a:cubicBezTo>
                      <a:pt x="0" y="63"/>
                      <a:pt x="0" y="62"/>
                      <a:pt x="0" y="62"/>
                    </a:cubicBezTo>
                    <a:cubicBezTo>
                      <a:pt x="0" y="61"/>
                      <a:pt x="1" y="61"/>
                      <a:pt x="1" y="61"/>
                    </a:cubicBezTo>
                    <a:cubicBezTo>
                      <a:pt x="11" y="59"/>
                      <a:pt x="20" y="55"/>
                      <a:pt x="28" y="48"/>
                    </a:cubicBezTo>
                    <a:cubicBezTo>
                      <a:pt x="40" y="39"/>
                      <a:pt x="38" y="30"/>
                      <a:pt x="25" y="24"/>
                    </a:cubicBezTo>
                    <a:cubicBezTo>
                      <a:pt x="19" y="21"/>
                      <a:pt x="13" y="18"/>
                      <a:pt x="7" y="15"/>
                    </a:cubicBezTo>
                    <a:cubicBezTo>
                      <a:pt x="6" y="12"/>
                      <a:pt x="7" y="11"/>
                      <a:pt x="10" y="12"/>
                    </a:cubicBezTo>
                    <a:close/>
                  </a:path>
                </a:pathLst>
              </a:custGeom>
              <a:solidFill>
                <a:srgbClr val="2C56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54" name="Freeform 1060"/>
              <p:cNvSpPr>
                <a:spLocks/>
              </p:cNvSpPr>
              <p:nvPr userDrawn="1"/>
            </p:nvSpPr>
            <p:spPr bwMode="auto">
              <a:xfrm>
                <a:off x="3715" y="3036"/>
                <a:ext cx="70" cy="75"/>
              </a:xfrm>
              <a:custGeom>
                <a:avLst/>
                <a:gdLst>
                  <a:gd name="T0" fmla="*/ 43 w 47"/>
                  <a:gd name="T1" fmla="*/ 45 h 51"/>
                  <a:gd name="T2" fmla="*/ 18 w 47"/>
                  <a:gd name="T3" fmla="*/ 42 h 51"/>
                  <a:gd name="T4" fmla="*/ 2 w 47"/>
                  <a:gd name="T5" fmla="*/ 51 h 51"/>
                  <a:gd name="T6" fmla="*/ 5 w 47"/>
                  <a:gd name="T7" fmla="*/ 24 h 51"/>
                  <a:gd name="T8" fmla="*/ 22 w 47"/>
                  <a:gd name="T9" fmla="*/ 2 h 51"/>
                  <a:gd name="T10" fmla="*/ 38 w 47"/>
                  <a:gd name="T11" fmla="*/ 0 h 51"/>
                  <a:gd name="T12" fmla="*/ 47 w 47"/>
                  <a:gd name="T13" fmla="*/ 41 h 51"/>
                  <a:gd name="T14" fmla="*/ 43 w 47"/>
                  <a:gd name="T15" fmla="*/ 45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7" h="51">
                    <a:moveTo>
                      <a:pt x="43" y="45"/>
                    </a:moveTo>
                    <a:cubicBezTo>
                      <a:pt x="36" y="35"/>
                      <a:pt x="27" y="39"/>
                      <a:pt x="18" y="42"/>
                    </a:cubicBezTo>
                    <a:cubicBezTo>
                      <a:pt x="12" y="44"/>
                      <a:pt x="8" y="50"/>
                      <a:pt x="2" y="51"/>
                    </a:cubicBezTo>
                    <a:cubicBezTo>
                      <a:pt x="7" y="42"/>
                      <a:pt x="12" y="36"/>
                      <a:pt x="5" y="24"/>
                    </a:cubicBezTo>
                    <a:cubicBezTo>
                      <a:pt x="0" y="15"/>
                      <a:pt x="10" y="3"/>
                      <a:pt x="22" y="2"/>
                    </a:cubicBezTo>
                    <a:cubicBezTo>
                      <a:pt x="27" y="1"/>
                      <a:pt x="33" y="4"/>
                      <a:pt x="38" y="0"/>
                    </a:cubicBezTo>
                    <a:cubicBezTo>
                      <a:pt x="45" y="13"/>
                      <a:pt x="39" y="28"/>
                      <a:pt x="47" y="41"/>
                    </a:cubicBezTo>
                    <a:cubicBezTo>
                      <a:pt x="47" y="44"/>
                      <a:pt x="46" y="45"/>
                      <a:pt x="43" y="45"/>
                    </a:cubicBezTo>
                    <a:close/>
                  </a:path>
                </a:pathLst>
              </a:custGeom>
              <a:solidFill>
                <a:srgbClr val="2656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55" name="Freeform 1061"/>
              <p:cNvSpPr>
                <a:spLocks/>
              </p:cNvSpPr>
              <p:nvPr userDrawn="1"/>
            </p:nvSpPr>
            <p:spPr bwMode="auto">
              <a:xfrm>
                <a:off x="3267" y="2980"/>
                <a:ext cx="121" cy="54"/>
              </a:xfrm>
              <a:custGeom>
                <a:avLst/>
                <a:gdLst>
                  <a:gd name="T0" fmla="*/ 81 w 82"/>
                  <a:gd name="T1" fmla="*/ 19 h 37"/>
                  <a:gd name="T2" fmla="*/ 73 w 82"/>
                  <a:gd name="T3" fmla="*/ 22 h 37"/>
                  <a:gd name="T4" fmla="*/ 55 w 82"/>
                  <a:gd name="T5" fmla="*/ 29 h 37"/>
                  <a:gd name="T6" fmla="*/ 41 w 82"/>
                  <a:gd name="T7" fmla="*/ 34 h 37"/>
                  <a:gd name="T8" fmla="*/ 14 w 82"/>
                  <a:gd name="T9" fmla="*/ 35 h 37"/>
                  <a:gd name="T10" fmla="*/ 0 w 82"/>
                  <a:gd name="T11" fmla="*/ 36 h 37"/>
                  <a:gd name="T12" fmla="*/ 32 w 82"/>
                  <a:gd name="T13" fmla="*/ 9 h 37"/>
                  <a:gd name="T14" fmla="*/ 52 w 82"/>
                  <a:gd name="T15" fmla="*/ 6 h 37"/>
                  <a:gd name="T16" fmla="*/ 81 w 82"/>
                  <a:gd name="T17" fmla="*/ 16 h 37"/>
                  <a:gd name="T18" fmla="*/ 82 w 82"/>
                  <a:gd name="T19" fmla="*/ 18 h 37"/>
                  <a:gd name="T20" fmla="*/ 81 w 82"/>
                  <a:gd name="T21" fmla="*/ 19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2" h="37">
                    <a:moveTo>
                      <a:pt x="81" y="19"/>
                    </a:moveTo>
                    <a:cubicBezTo>
                      <a:pt x="78" y="20"/>
                      <a:pt x="75" y="23"/>
                      <a:pt x="73" y="22"/>
                    </a:cubicBezTo>
                    <a:cubicBezTo>
                      <a:pt x="64" y="17"/>
                      <a:pt x="58" y="19"/>
                      <a:pt x="55" y="29"/>
                    </a:cubicBezTo>
                    <a:cubicBezTo>
                      <a:pt x="53" y="35"/>
                      <a:pt x="45" y="37"/>
                      <a:pt x="41" y="34"/>
                    </a:cubicBezTo>
                    <a:cubicBezTo>
                      <a:pt x="31" y="26"/>
                      <a:pt x="23" y="31"/>
                      <a:pt x="14" y="35"/>
                    </a:cubicBezTo>
                    <a:cubicBezTo>
                      <a:pt x="10" y="37"/>
                      <a:pt x="5" y="37"/>
                      <a:pt x="0" y="36"/>
                    </a:cubicBezTo>
                    <a:cubicBezTo>
                      <a:pt x="14" y="30"/>
                      <a:pt x="27" y="26"/>
                      <a:pt x="32" y="9"/>
                    </a:cubicBezTo>
                    <a:cubicBezTo>
                      <a:pt x="34" y="1"/>
                      <a:pt x="46" y="0"/>
                      <a:pt x="52" y="6"/>
                    </a:cubicBezTo>
                    <a:cubicBezTo>
                      <a:pt x="60" y="15"/>
                      <a:pt x="70" y="17"/>
                      <a:pt x="81" y="16"/>
                    </a:cubicBezTo>
                    <a:cubicBezTo>
                      <a:pt x="82" y="17"/>
                      <a:pt x="82" y="17"/>
                      <a:pt x="82" y="18"/>
                    </a:cubicBezTo>
                    <a:cubicBezTo>
                      <a:pt x="82" y="19"/>
                      <a:pt x="81" y="19"/>
                      <a:pt x="81" y="19"/>
                    </a:cubicBezTo>
                    <a:close/>
                  </a:path>
                </a:pathLst>
              </a:custGeom>
              <a:solidFill>
                <a:srgbClr val="345D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56" name="Freeform 1062"/>
              <p:cNvSpPr>
                <a:spLocks/>
              </p:cNvSpPr>
              <p:nvPr userDrawn="1"/>
            </p:nvSpPr>
            <p:spPr bwMode="auto">
              <a:xfrm>
                <a:off x="3667" y="3028"/>
                <a:ext cx="40" cy="52"/>
              </a:xfrm>
              <a:custGeom>
                <a:avLst/>
                <a:gdLst>
                  <a:gd name="T0" fmla="*/ 26 w 27"/>
                  <a:gd name="T1" fmla="*/ 18 h 35"/>
                  <a:gd name="T2" fmla="*/ 20 w 27"/>
                  <a:gd name="T3" fmla="*/ 32 h 35"/>
                  <a:gd name="T4" fmla="*/ 13 w 27"/>
                  <a:gd name="T5" fmla="*/ 24 h 35"/>
                  <a:gd name="T6" fmla="*/ 9 w 27"/>
                  <a:gd name="T7" fmla="*/ 21 h 35"/>
                  <a:gd name="T8" fmla="*/ 4 w 27"/>
                  <a:gd name="T9" fmla="*/ 5 h 35"/>
                  <a:gd name="T10" fmla="*/ 16 w 27"/>
                  <a:gd name="T11" fmla="*/ 2 h 35"/>
                  <a:gd name="T12" fmla="*/ 26 w 27"/>
                  <a:gd name="T13" fmla="*/ 18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" h="35">
                    <a:moveTo>
                      <a:pt x="26" y="18"/>
                    </a:moveTo>
                    <a:cubicBezTo>
                      <a:pt x="26" y="24"/>
                      <a:pt x="25" y="30"/>
                      <a:pt x="20" y="32"/>
                    </a:cubicBezTo>
                    <a:cubicBezTo>
                      <a:pt x="12" y="35"/>
                      <a:pt x="15" y="27"/>
                      <a:pt x="13" y="24"/>
                    </a:cubicBezTo>
                    <a:cubicBezTo>
                      <a:pt x="12" y="23"/>
                      <a:pt x="10" y="22"/>
                      <a:pt x="9" y="21"/>
                    </a:cubicBezTo>
                    <a:cubicBezTo>
                      <a:pt x="5" y="17"/>
                      <a:pt x="0" y="12"/>
                      <a:pt x="4" y="5"/>
                    </a:cubicBezTo>
                    <a:cubicBezTo>
                      <a:pt x="7" y="0"/>
                      <a:pt x="12" y="1"/>
                      <a:pt x="16" y="2"/>
                    </a:cubicBezTo>
                    <a:cubicBezTo>
                      <a:pt x="24" y="5"/>
                      <a:pt x="27" y="10"/>
                      <a:pt x="26" y="18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57" name="Freeform 1063"/>
              <p:cNvSpPr>
                <a:spLocks/>
              </p:cNvSpPr>
              <p:nvPr userDrawn="1"/>
            </p:nvSpPr>
            <p:spPr bwMode="auto">
              <a:xfrm>
                <a:off x="3926" y="3019"/>
                <a:ext cx="70" cy="36"/>
              </a:xfrm>
              <a:custGeom>
                <a:avLst/>
                <a:gdLst>
                  <a:gd name="T0" fmla="*/ 0 w 47"/>
                  <a:gd name="T1" fmla="*/ 19 h 24"/>
                  <a:gd name="T2" fmla="*/ 31 w 47"/>
                  <a:gd name="T3" fmla="*/ 5 h 24"/>
                  <a:gd name="T4" fmla="*/ 41 w 47"/>
                  <a:gd name="T5" fmla="*/ 3 h 24"/>
                  <a:gd name="T6" fmla="*/ 46 w 47"/>
                  <a:gd name="T7" fmla="*/ 14 h 24"/>
                  <a:gd name="T8" fmla="*/ 38 w 47"/>
                  <a:gd name="T9" fmla="*/ 22 h 24"/>
                  <a:gd name="T10" fmla="*/ 7 w 47"/>
                  <a:gd name="T11" fmla="*/ 21 h 24"/>
                  <a:gd name="T12" fmla="*/ 0 w 47"/>
                  <a:gd name="T13" fmla="*/ 19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7" h="24">
                    <a:moveTo>
                      <a:pt x="0" y="19"/>
                    </a:moveTo>
                    <a:cubicBezTo>
                      <a:pt x="12" y="16"/>
                      <a:pt x="24" y="19"/>
                      <a:pt x="31" y="5"/>
                    </a:cubicBezTo>
                    <a:cubicBezTo>
                      <a:pt x="32" y="1"/>
                      <a:pt x="37" y="0"/>
                      <a:pt x="41" y="3"/>
                    </a:cubicBezTo>
                    <a:cubicBezTo>
                      <a:pt x="46" y="6"/>
                      <a:pt x="47" y="10"/>
                      <a:pt x="46" y="14"/>
                    </a:cubicBezTo>
                    <a:cubicBezTo>
                      <a:pt x="45" y="19"/>
                      <a:pt x="40" y="24"/>
                      <a:pt x="38" y="22"/>
                    </a:cubicBezTo>
                    <a:cubicBezTo>
                      <a:pt x="28" y="13"/>
                      <a:pt x="17" y="24"/>
                      <a:pt x="7" y="21"/>
                    </a:cubicBezTo>
                    <a:cubicBezTo>
                      <a:pt x="4" y="20"/>
                      <a:pt x="2" y="19"/>
                      <a:pt x="0" y="19"/>
                    </a:cubicBezTo>
                    <a:close/>
                  </a:path>
                </a:pathLst>
              </a:custGeom>
              <a:solidFill>
                <a:srgbClr val="3D6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58" name="Freeform 1064"/>
              <p:cNvSpPr>
                <a:spLocks/>
              </p:cNvSpPr>
              <p:nvPr userDrawn="1"/>
            </p:nvSpPr>
            <p:spPr bwMode="auto">
              <a:xfrm>
                <a:off x="3605" y="3019"/>
                <a:ext cx="34" cy="58"/>
              </a:xfrm>
              <a:custGeom>
                <a:avLst/>
                <a:gdLst>
                  <a:gd name="T0" fmla="*/ 8 w 23"/>
                  <a:gd name="T1" fmla="*/ 39 h 39"/>
                  <a:gd name="T2" fmla="*/ 2 w 23"/>
                  <a:gd name="T3" fmla="*/ 14 h 39"/>
                  <a:gd name="T4" fmla="*/ 7 w 23"/>
                  <a:gd name="T5" fmla="*/ 3 h 39"/>
                  <a:gd name="T6" fmla="*/ 18 w 23"/>
                  <a:gd name="T7" fmla="*/ 5 h 39"/>
                  <a:gd name="T8" fmla="*/ 19 w 23"/>
                  <a:gd name="T9" fmla="*/ 17 h 39"/>
                  <a:gd name="T10" fmla="*/ 8 w 23"/>
                  <a:gd name="T11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" h="39">
                    <a:moveTo>
                      <a:pt x="8" y="39"/>
                    </a:moveTo>
                    <a:cubicBezTo>
                      <a:pt x="4" y="31"/>
                      <a:pt x="10" y="22"/>
                      <a:pt x="2" y="14"/>
                    </a:cubicBezTo>
                    <a:cubicBezTo>
                      <a:pt x="0" y="12"/>
                      <a:pt x="2" y="6"/>
                      <a:pt x="7" y="3"/>
                    </a:cubicBezTo>
                    <a:cubicBezTo>
                      <a:pt x="11" y="0"/>
                      <a:pt x="15" y="1"/>
                      <a:pt x="18" y="5"/>
                    </a:cubicBezTo>
                    <a:cubicBezTo>
                      <a:pt x="21" y="9"/>
                      <a:pt x="23" y="13"/>
                      <a:pt x="19" y="17"/>
                    </a:cubicBezTo>
                    <a:cubicBezTo>
                      <a:pt x="14" y="23"/>
                      <a:pt x="8" y="30"/>
                      <a:pt x="8" y="39"/>
                    </a:cubicBezTo>
                    <a:close/>
                  </a:path>
                </a:pathLst>
              </a:custGeom>
              <a:solidFill>
                <a:srgbClr val="3D68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59" name="Freeform 1065"/>
              <p:cNvSpPr>
                <a:spLocks/>
              </p:cNvSpPr>
              <p:nvPr userDrawn="1"/>
            </p:nvSpPr>
            <p:spPr bwMode="auto">
              <a:xfrm>
                <a:off x="3553" y="3148"/>
                <a:ext cx="34" cy="46"/>
              </a:xfrm>
              <a:custGeom>
                <a:avLst/>
                <a:gdLst>
                  <a:gd name="T0" fmla="*/ 18 w 23"/>
                  <a:gd name="T1" fmla="*/ 31 h 31"/>
                  <a:gd name="T2" fmla="*/ 8 w 23"/>
                  <a:gd name="T3" fmla="*/ 15 h 31"/>
                  <a:gd name="T4" fmla="*/ 3 w 23"/>
                  <a:gd name="T5" fmla="*/ 3 h 31"/>
                  <a:gd name="T6" fmla="*/ 12 w 23"/>
                  <a:gd name="T7" fmla="*/ 4 h 31"/>
                  <a:gd name="T8" fmla="*/ 22 w 23"/>
                  <a:gd name="T9" fmla="*/ 15 h 31"/>
                  <a:gd name="T10" fmla="*/ 18 w 23"/>
                  <a:gd name="T11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" h="31">
                    <a:moveTo>
                      <a:pt x="18" y="31"/>
                    </a:moveTo>
                    <a:cubicBezTo>
                      <a:pt x="11" y="27"/>
                      <a:pt x="12" y="19"/>
                      <a:pt x="8" y="15"/>
                    </a:cubicBezTo>
                    <a:cubicBezTo>
                      <a:pt x="5" y="12"/>
                      <a:pt x="0" y="8"/>
                      <a:pt x="3" y="3"/>
                    </a:cubicBezTo>
                    <a:cubicBezTo>
                      <a:pt x="5" y="0"/>
                      <a:pt x="9" y="3"/>
                      <a:pt x="12" y="4"/>
                    </a:cubicBezTo>
                    <a:cubicBezTo>
                      <a:pt x="18" y="5"/>
                      <a:pt x="23" y="8"/>
                      <a:pt x="22" y="15"/>
                    </a:cubicBezTo>
                    <a:cubicBezTo>
                      <a:pt x="22" y="20"/>
                      <a:pt x="20" y="25"/>
                      <a:pt x="18" y="31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60" name="Freeform 1066"/>
              <p:cNvSpPr>
                <a:spLocks/>
              </p:cNvSpPr>
              <p:nvPr userDrawn="1"/>
            </p:nvSpPr>
            <p:spPr bwMode="auto">
              <a:xfrm>
                <a:off x="3392" y="3080"/>
                <a:ext cx="39" cy="75"/>
              </a:xfrm>
              <a:custGeom>
                <a:avLst/>
                <a:gdLst>
                  <a:gd name="T0" fmla="*/ 26 w 26"/>
                  <a:gd name="T1" fmla="*/ 0 h 51"/>
                  <a:gd name="T2" fmla="*/ 26 w 26"/>
                  <a:gd name="T3" fmla="*/ 2 h 51"/>
                  <a:gd name="T4" fmla="*/ 12 w 26"/>
                  <a:gd name="T5" fmla="*/ 30 h 51"/>
                  <a:gd name="T6" fmla="*/ 8 w 26"/>
                  <a:gd name="T7" fmla="*/ 51 h 51"/>
                  <a:gd name="T8" fmla="*/ 7 w 26"/>
                  <a:gd name="T9" fmla="*/ 51 h 51"/>
                  <a:gd name="T10" fmla="*/ 6 w 26"/>
                  <a:gd name="T11" fmla="*/ 51 h 51"/>
                  <a:gd name="T12" fmla="*/ 5 w 26"/>
                  <a:gd name="T13" fmla="*/ 26 h 51"/>
                  <a:gd name="T14" fmla="*/ 19 w 26"/>
                  <a:gd name="T15" fmla="*/ 2 h 51"/>
                  <a:gd name="T16" fmla="*/ 26 w 26"/>
                  <a:gd name="T17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51">
                    <a:moveTo>
                      <a:pt x="26" y="0"/>
                    </a:moveTo>
                    <a:cubicBezTo>
                      <a:pt x="26" y="1"/>
                      <a:pt x="26" y="2"/>
                      <a:pt x="26" y="2"/>
                    </a:cubicBezTo>
                    <a:cubicBezTo>
                      <a:pt x="13" y="7"/>
                      <a:pt x="5" y="14"/>
                      <a:pt x="12" y="30"/>
                    </a:cubicBezTo>
                    <a:cubicBezTo>
                      <a:pt x="15" y="36"/>
                      <a:pt x="13" y="44"/>
                      <a:pt x="8" y="51"/>
                    </a:cubicBezTo>
                    <a:cubicBezTo>
                      <a:pt x="7" y="51"/>
                      <a:pt x="7" y="51"/>
                      <a:pt x="7" y="51"/>
                    </a:cubicBezTo>
                    <a:cubicBezTo>
                      <a:pt x="7" y="51"/>
                      <a:pt x="6" y="51"/>
                      <a:pt x="6" y="51"/>
                    </a:cubicBezTo>
                    <a:cubicBezTo>
                      <a:pt x="7" y="42"/>
                      <a:pt x="8" y="34"/>
                      <a:pt x="5" y="26"/>
                    </a:cubicBezTo>
                    <a:cubicBezTo>
                      <a:pt x="0" y="7"/>
                      <a:pt x="0" y="7"/>
                      <a:pt x="19" y="2"/>
                    </a:cubicBezTo>
                    <a:cubicBezTo>
                      <a:pt x="21" y="1"/>
                      <a:pt x="24" y="0"/>
                      <a:pt x="26" y="0"/>
                    </a:cubicBezTo>
                    <a:close/>
                  </a:path>
                </a:pathLst>
              </a:custGeom>
              <a:solidFill>
                <a:srgbClr val="4A6F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61" name="Freeform 1067"/>
              <p:cNvSpPr>
                <a:spLocks/>
              </p:cNvSpPr>
              <p:nvPr userDrawn="1"/>
            </p:nvSpPr>
            <p:spPr bwMode="auto">
              <a:xfrm>
                <a:off x="3798" y="3030"/>
                <a:ext cx="34" cy="41"/>
              </a:xfrm>
              <a:custGeom>
                <a:avLst/>
                <a:gdLst>
                  <a:gd name="T0" fmla="*/ 3 w 23"/>
                  <a:gd name="T1" fmla="*/ 0 h 28"/>
                  <a:gd name="T2" fmla="*/ 20 w 23"/>
                  <a:gd name="T3" fmla="*/ 18 h 28"/>
                  <a:gd name="T4" fmla="*/ 13 w 23"/>
                  <a:gd name="T5" fmla="*/ 26 h 28"/>
                  <a:gd name="T6" fmla="*/ 3 w 23"/>
                  <a:gd name="T7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" h="28">
                    <a:moveTo>
                      <a:pt x="3" y="0"/>
                    </a:moveTo>
                    <a:cubicBezTo>
                      <a:pt x="8" y="9"/>
                      <a:pt x="23" y="3"/>
                      <a:pt x="20" y="18"/>
                    </a:cubicBezTo>
                    <a:cubicBezTo>
                      <a:pt x="19" y="21"/>
                      <a:pt x="17" y="28"/>
                      <a:pt x="13" y="26"/>
                    </a:cubicBezTo>
                    <a:cubicBezTo>
                      <a:pt x="6" y="21"/>
                      <a:pt x="0" y="14"/>
                      <a:pt x="3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62" name="Freeform 1068"/>
              <p:cNvSpPr>
                <a:spLocks/>
              </p:cNvSpPr>
              <p:nvPr userDrawn="1"/>
            </p:nvSpPr>
            <p:spPr bwMode="auto">
              <a:xfrm>
                <a:off x="3779" y="3096"/>
                <a:ext cx="69" cy="50"/>
              </a:xfrm>
              <a:custGeom>
                <a:avLst/>
                <a:gdLst>
                  <a:gd name="T0" fmla="*/ 0 w 47"/>
                  <a:gd name="T1" fmla="*/ 4 h 34"/>
                  <a:gd name="T2" fmla="*/ 4 w 47"/>
                  <a:gd name="T3" fmla="*/ 0 h 34"/>
                  <a:gd name="T4" fmla="*/ 37 w 47"/>
                  <a:gd name="T5" fmla="*/ 22 h 34"/>
                  <a:gd name="T6" fmla="*/ 47 w 47"/>
                  <a:gd name="T7" fmla="*/ 31 h 34"/>
                  <a:gd name="T8" fmla="*/ 44 w 47"/>
                  <a:gd name="T9" fmla="*/ 34 h 34"/>
                  <a:gd name="T10" fmla="*/ 11 w 47"/>
                  <a:gd name="T11" fmla="*/ 15 h 34"/>
                  <a:gd name="T12" fmla="*/ 0 w 47"/>
                  <a:gd name="T13" fmla="*/ 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7" h="34">
                    <a:moveTo>
                      <a:pt x="0" y="4"/>
                    </a:moveTo>
                    <a:cubicBezTo>
                      <a:pt x="1" y="3"/>
                      <a:pt x="2" y="1"/>
                      <a:pt x="4" y="0"/>
                    </a:cubicBezTo>
                    <a:cubicBezTo>
                      <a:pt x="13" y="10"/>
                      <a:pt x="23" y="19"/>
                      <a:pt x="37" y="22"/>
                    </a:cubicBezTo>
                    <a:cubicBezTo>
                      <a:pt x="42" y="23"/>
                      <a:pt x="45" y="26"/>
                      <a:pt x="47" y="31"/>
                    </a:cubicBezTo>
                    <a:cubicBezTo>
                      <a:pt x="46" y="32"/>
                      <a:pt x="45" y="33"/>
                      <a:pt x="44" y="34"/>
                    </a:cubicBezTo>
                    <a:cubicBezTo>
                      <a:pt x="34" y="26"/>
                      <a:pt x="22" y="21"/>
                      <a:pt x="11" y="15"/>
                    </a:cubicBezTo>
                    <a:cubicBezTo>
                      <a:pt x="7" y="12"/>
                      <a:pt x="2" y="9"/>
                      <a:pt x="0" y="4"/>
                    </a:cubicBezTo>
                    <a:close/>
                  </a:path>
                </a:pathLst>
              </a:custGeom>
              <a:solidFill>
                <a:srgbClr val="7194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63" name="Freeform 1069"/>
              <p:cNvSpPr>
                <a:spLocks/>
              </p:cNvSpPr>
              <p:nvPr userDrawn="1"/>
            </p:nvSpPr>
            <p:spPr bwMode="auto">
              <a:xfrm>
                <a:off x="3386" y="2988"/>
                <a:ext cx="58" cy="24"/>
              </a:xfrm>
              <a:custGeom>
                <a:avLst/>
                <a:gdLst>
                  <a:gd name="T0" fmla="*/ 0 w 39"/>
                  <a:gd name="T1" fmla="*/ 13 h 16"/>
                  <a:gd name="T2" fmla="*/ 0 w 39"/>
                  <a:gd name="T3" fmla="*/ 10 h 16"/>
                  <a:gd name="T4" fmla="*/ 39 w 39"/>
                  <a:gd name="T5" fmla="*/ 13 h 16"/>
                  <a:gd name="T6" fmla="*/ 36 w 39"/>
                  <a:gd name="T7" fmla="*/ 16 h 16"/>
                  <a:gd name="T8" fmla="*/ 0 w 39"/>
                  <a:gd name="T9" fmla="*/ 13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16">
                    <a:moveTo>
                      <a:pt x="0" y="13"/>
                    </a:moveTo>
                    <a:cubicBezTo>
                      <a:pt x="0" y="12"/>
                      <a:pt x="0" y="11"/>
                      <a:pt x="0" y="10"/>
                    </a:cubicBezTo>
                    <a:cubicBezTo>
                      <a:pt x="14" y="0"/>
                      <a:pt x="27" y="2"/>
                      <a:pt x="39" y="13"/>
                    </a:cubicBezTo>
                    <a:cubicBezTo>
                      <a:pt x="38" y="14"/>
                      <a:pt x="37" y="15"/>
                      <a:pt x="36" y="16"/>
                    </a:cubicBezTo>
                    <a:cubicBezTo>
                      <a:pt x="25" y="8"/>
                      <a:pt x="13" y="7"/>
                      <a:pt x="0" y="13"/>
                    </a:cubicBezTo>
                    <a:close/>
                  </a:path>
                </a:pathLst>
              </a:custGeom>
              <a:solidFill>
                <a:srgbClr val="799A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64" name="Freeform 1070"/>
              <p:cNvSpPr>
                <a:spLocks/>
              </p:cNvSpPr>
              <p:nvPr userDrawn="1"/>
            </p:nvSpPr>
            <p:spPr bwMode="auto">
              <a:xfrm>
                <a:off x="3937" y="3018"/>
                <a:ext cx="20" cy="21"/>
              </a:xfrm>
              <a:custGeom>
                <a:avLst/>
                <a:gdLst>
                  <a:gd name="T0" fmla="*/ 14 w 14"/>
                  <a:gd name="T1" fmla="*/ 0 h 14"/>
                  <a:gd name="T2" fmla="*/ 4 w 14"/>
                  <a:gd name="T3" fmla="*/ 14 h 14"/>
                  <a:gd name="T4" fmla="*/ 0 w 14"/>
                  <a:gd name="T5" fmla="*/ 10 h 14"/>
                  <a:gd name="T6" fmla="*/ 14 w 14"/>
                  <a:gd name="T7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14">
                    <a:moveTo>
                      <a:pt x="14" y="0"/>
                    </a:moveTo>
                    <a:cubicBezTo>
                      <a:pt x="13" y="9"/>
                      <a:pt x="10" y="13"/>
                      <a:pt x="4" y="14"/>
                    </a:cubicBezTo>
                    <a:cubicBezTo>
                      <a:pt x="2" y="14"/>
                      <a:pt x="0" y="13"/>
                      <a:pt x="0" y="10"/>
                    </a:cubicBezTo>
                    <a:cubicBezTo>
                      <a:pt x="1" y="3"/>
                      <a:pt x="8" y="3"/>
                      <a:pt x="14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65" name="Freeform 1071"/>
              <p:cNvSpPr>
                <a:spLocks/>
              </p:cNvSpPr>
              <p:nvPr userDrawn="1"/>
            </p:nvSpPr>
            <p:spPr bwMode="auto">
              <a:xfrm>
                <a:off x="3574" y="3073"/>
                <a:ext cx="29" cy="19"/>
              </a:xfrm>
              <a:custGeom>
                <a:avLst/>
                <a:gdLst>
                  <a:gd name="T0" fmla="*/ 15 w 20"/>
                  <a:gd name="T1" fmla="*/ 13 h 13"/>
                  <a:gd name="T2" fmla="*/ 0 w 20"/>
                  <a:gd name="T3" fmla="*/ 7 h 13"/>
                  <a:gd name="T4" fmla="*/ 14 w 20"/>
                  <a:gd name="T5" fmla="*/ 3 h 13"/>
                  <a:gd name="T6" fmla="*/ 15 w 20"/>
                  <a:gd name="T7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13">
                    <a:moveTo>
                      <a:pt x="15" y="13"/>
                    </a:moveTo>
                    <a:cubicBezTo>
                      <a:pt x="14" y="1"/>
                      <a:pt x="5" y="9"/>
                      <a:pt x="0" y="7"/>
                    </a:cubicBezTo>
                    <a:cubicBezTo>
                      <a:pt x="3" y="1"/>
                      <a:pt x="8" y="0"/>
                      <a:pt x="14" y="3"/>
                    </a:cubicBezTo>
                    <a:cubicBezTo>
                      <a:pt x="18" y="5"/>
                      <a:pt x="20" y="9"/>
                      <a:pt x="15" y="13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66" name="Freeform 1072"/>
              <p:cNvSpPr>
                <a:spLocks/>
              </p:cNvSpPr>
              <p:nvPr userDrawn="1"/>
            </p:nvSpPr>
            <p:spPr bwMode="auto">
              <a:xfrm>
                <a:off x="3470" y="3070"/>
                <a:ext cx="34" cy="17"/>
              </a:xfrm>
              <a:custGeom>
                <a:avLst/>
                <a:gdLst>
                  <a:gd name="T0" fmla="*/ 23 w 23"/>
                  <a:gd name="T1" fmla="*/ 6 h 12"/>
                  <a:gd name="T2" fmla="*/ 5 w 23"/>
                  <a:gd name="T3" fmla="*/ 12 h 12"/>
                  <a:gd name="T4" fmla="*/ 8 w 23"/>
                  <a:gd name="T5" fmla="*/ 4 h 12"/>
                  <a:gd name="T6" fmla="*/ 23 w 23"/>
                  <a:gd name="T7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" h="12">
                    <a:moveTo>
                      <a:pt x="23" y="6"/>
                    </a:moveTo>
                    <a:cubicBezTo>
                      <a:pt x="17" y="7"/>
                      <a:pt x="9" y="4"/>
                      <a:pt x="5" y="12"/>
                    </a:cubicBezTo>
                    <a:cubicBezTo>
                      <a:pt x="0" y="8"/>
                      <a:pt x="5" y="6"/>
                      <a:pt x="8" y="4"/>
                    </a:cubicBezTo>
                    <a:cubicBezTo>
                      <a:pt x="14" y="0"/>
                      <a:pt x="19" y="1"/>
                      <a:pt x="23" y="6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67" name="Freeform 1073"/>
              <p:cNvSpPr>
                <a:spLocks/>
              </p:cNvSpPr>
              <p:nvPr userDrawn="1"/>
            </p:nvSpPr>
            <p:spPr bwMode="auto">
              <a:xfrm>
                <a:off x="3432" y="3104"/>
                <a:ext cx="18" cy="10"/>
              </a:xfrm>
              <a:custGeom>
                <a:avLst/>
                <a:gdLst>
                  <a:gd name="T0" fmla="*/ 6 w 12"/>
                  <a:gd name="T1" fmla="*/ 0 h 7"/>
                  <a:gd name="T2" fmla="*/ 12 w 12"/>
                  <a:gd name="T3" fmla="*/ 5 h 7"/>
                  <a:gd name="T4" fmla="*/ 7 w 12"/>
                  <a:gd name="T5" fmla="*/ 7 h 7"/>
                  <a:gd name="T6" fmla="*/ 1 w 12"/>
                  <a:gd name="T7" fmla="*/ 4 h 7"/>
                  <a:gd name="T8" fmla="*/ 6 w 12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7">
                    <a:moveTo>
                      <a:pt x="6" y="0"/>
                    </a:moveTo>
                    <a:cubicBezTo>
                      <a:pt x="9" y="1"/>
                      <a:pt x="12" y="1"/>
                      <a:pt x="12" y="5"/>
                    </a:cubicBezTo>
                    <a:cubicBezTo>
                      <a:pt x="12" y="7"/>
                      <a:pt x="9" y="7"/>
                      <a:pt x="7" y="7"/>
                    </a:cubicBezTo>
                    <a:cubicBezTo>
                      <a:pt x="5" y="7"/>
                      <a:pt x="2" y="7"/>
                      <a:pt x="1" y="4"/>
                    </a:cubicBezTo>
                    <a:cubicBezTo>
                      <a:pt x="0" y="1"/>
                      <a:pt x="4" y="1"/>
                      <a:pt x="6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68" name="Freeform 1074"/>
              <p:cNvSpPr>
                <a:spLocks/>
              </p:cNvSpPr>
              <p:nvPr userDrawn="1"/>
            </p:nvSpPr>
            <p:spPr bwMode="auto">
              <a:xfrm>
                <a:off x="5014" y="3055"/>
                <a:ext cx="100" cy="46"/>
              </a:xfrm>
              <a:custGeom>
                <a:avLst/>
                <a:gdLst>
                  <a:gd name="T0" fmla="*/ 0 w 68"/>
                  <a:gd name="T1" fmla="*/ 4 h 31"/>
                  <a:gd name="T2" fmla="*/ 6 w 68"/>
                  <a:gd name="T3" fmla="*/ 0 h 31"/>
                  <a:gd name="T4" fmla="*/ 62 w 68"/>
                  <a:gd name="T5" fmla="*/ 17 h 31"/>
                  <a:gd name="T6" fmla="*/ 68 w 68"/>
                  <a:gd name="T7" fmla="*/ 25 h 31"/>
                  <a:gd name="T8" fmla="*/ 65 w 68"/>
                  <a:gd name="T9" fmla="*/ 31 h 31"/>
                  <a:gd name="T10" fmla="*/ 21 w 68"/>
                  <a:gd name="T11" fmla="*/ 16 h 31"/>
                  <a:gd name="T12" fmla="*/ 0 w 68"/>
                  <a:gd name="T13" fmla="*/ 4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31">
                    <a:moveTo>
                      <a:pt x="0" y="4"/>
                    </a:moveTo>
                    <a:cubicBezTo>
                      <a:pt x="3" y="4"/>
                      <a:pt x="5" y="3"/>
                      <a:pt x="6" y="0"/>
                    </a:cubicBezTo>
                    <a:cubicBezTo>
                      <a:pt x="25" y="5"/>
                      <a:pt x="44" y="11"/>
                      <a:pt x="62" y="17"/>
                    </a:cubicBezTo>
                    <a:cubicBezTo>
                      <a:pt x="65" y="19"/>
                      <a:pt x="68" y="21"/>
                      <a:pt x="68" y="25"/>
                    </a:cubicBezTo>
                    <a:cubicBezTo>
                      <a:pt x="67" y="27"/>
                      <a:pt x="66" y="29"/>
                      <a:pt x="65" y="31"/>
                    </a:cubicBezTo>
                    <a:cubicBezTo>
                      <a:pt x="51" y="23"/>
                      <a:pt x="37" y="16"/>
                      <a:pt x="21" y="16"/>
                    </a:cubicBezTo>
                    <a:cubicBezTo>
                      <a:pt x="13" y="15"/>
                      <a:pt x="4" y="13"/>
                      <a:pt x="0" y="4"/>
                    </a:cubicBezTo>
                    <a:close/>
                  </a:path>
                </a:pathLst>
              </a:custGeom>
              <a:solidFill>
                <a:srgbClr val="4D78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69" name="Freeform 1075"/>
              <p:cNvSpPr>
                <a:spLocks/>
              </p:cNvSpPr>
              <p:nvPr userDrawn="1"/>
            </p:nvSpPr>
            <p:spPr bwMode="auto">
              <a:xfrm>
                <a:off x="4887" y="2944"/>
                <a:ext cx="58" cy="27"/>
              </a:xfrm>
              <a:custGeom>
                <a:avLst/>
                <a:gdLst>
                  <a:gd name="T0" fmla="*/ 35 w 39"/>
                  <a:gd name="T1" fmla="*/ 0 h 18"/>
                  <a:gd name="T2" fmla="*/ 39 w 39"/>
                  <a:gd name="T3" fmla="*/ 7 h 18"/>
                  <a:gd name="T4" fmla="*/ 0 w 39"/>
                  <a:gd name="T5" fmla="*/ 18 h 18"/>
                  <a:gd name="T6" fmla="*/ 35 w 39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9" h="18">
                    <a:moveTo>
                      <a:pt x="35" y="0"/>
                    </a:moveTo>
                    <a:cubicBezTo>
                      <a:pt x="34" y="4"/>
                      <a:pt x="33" y="7"/>
                      <a:pt x="39" y="7"/>
                    </a:cubicBezTo>
                    <a:cubicBezTo>
                      <a:pt x="27" y="16"/>
                      <a:pt x="13" y="15"/>
                      <a:pt x="0" y="18"/>
                    </a:cubicBezTo>
                    <a:cubicBezTo>
                      <a:pt x="10" y="8"/>
                      <a:pt x="23" y="6"/>
                      <a:pt x="35" y="0"/>
                    </a:cubicBezTo>
                    <a:close/>
                  </a:path>
                </a:pathLst>
              </a:custGeom>
              <a:solidFill>
                <a:srgbClr val="6CA0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70" name="Freeform 1076"/>
              <p:cNvSpPr>
                <a:spLocks/>
              </p:cNvSpPr>
              <p:nvPr userDrawn="1"/>
            </p:nvSpPr>
            <p:spPr bwMode="auto">
              <a:xfrm>
                <a:off x="5299" y="2733"/>
                <a:ext cx="144" cy="205"/>
              </a:xfrm>
              <a:custGeom>
                <a:avLst/>
                <a:gdLst>
                  <a:gd name="T0" fmla="*/ 38 w 98"/>
                  <a:gd name="T1" fmla="*/ 1 h 139"/>
                  <a:gd name="T2" fmla="*/ 49 w 98"/>
                  <a:gd name="T3" fmla="*/ 18 h 139"/>
                  <a:gd name="T4" fmla="*/ 53 w 98"/>
                  <a:gd name="T5" fmla="*/ 33 h 139"/>
                  <a:gd name="T6" fmla="*/ 81 w 98"/>
                  <a:gd name="T7" fmla="*/ 37 h 139"/>
                  <a:gd name="T8" fmla="*/ 88 w 98"/>
                  <a:gd name="T9" fmla="*/ 40 h 139"/>
                  <a:gd name="T10" fmla="*/ 87 w 98"/>
                  <a:gd name="T11" fmla="*/ 91 h 139"/>
                  <a:gd name="T12" fmla="*/ 77 w 98"/>
                  <a:gd name="T13" fmla="*/ 91 h 139"/>
                  <a:gd name="T14" fmla="*/ 58 w 98"/>
                  <a:gd name="T15" fmla="*/ 92 h 139"/>
                  <a:gd name="T16" fmla="*/ 37 w 98"/>
                  <a:gd name="T17" fmla="*/ 101 h 139"/>
                  <a:gd name="T18" fmla="*/ 33 w 98"/>
                  <a:gd name="T19" fmla="*/ 111 h 139"/>
                  <a:gd name="T20" fmla="*/ 37 w 98"/>
                  <a:gd name="T21" fmla="*/ 133 h 139"/>
                  <a:gd name="T22" fmla="*/ 29 w 98"/>
                  <a:gd name="T23" fmla="*/ 136 h 139"/>
                  <a:gd name="T24" fmla="*/ 22 w 98"/>
                  <a:gd name="T25" fmla="*/ 115 h 139"/>
                  <a:gd name="T26" fmla="*/ 9 w 98"/>
                  <a:gd name="T27" fmla="*/ 88 h 139"/>
                  <a:gd name="T28" fmla="*/ 8 w 98"/>
                  <a:gd name="T29" fmla="*/ 47 h 139"/>
                  <a:gd name="T30" fmla="*/ 31 w 98"/>
                  <a:gd name="T31" fmla="*/ 8 h 139"/>
                  <a:gd name="T32" fmla="*/ 38 w 98"/>
                  <a:gd name="T33" fmla="*/ 1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8" h="139">
                    <a:moveTo>
                      <a:pt x="38" y="1"/>
                    </a:moveTo>
                    <a:cubicBezTo>
                      <a:pt x="47" y="2"/>
                      <a:pt x="53" y="10"/>
                      <a:pt x="49" y="18"/>
                    </a:cubicBezTo>
                    <a:cubicBezTo>
                      <a:pt x="45" y="26"/>
                      <a:pt x="48" y="31"/>
                      <a:pt x="53" y="33"/>
                    </a:cubicBezTo>
                    <a:cubicBezTo>
                      <a:pt x="62" y="36"/>
                      <a:pt x="69" y="54"/>
                      <a:pt x="81" y="37"/>
                    </a:cubicBezTo>
                    <a:cubicBezTo>
                      <a:pt x="83" y="34"/>
                      <a:pt x="86" y="37"/>
                      <a:pt x="88" y="40"/>
                    </a:cubicBezTo>
                    <a:cubicBezTo>
                      <a:pt x="98" y="51"/>
                      <a:pt x="98" y="80"/>
                      <a:pt x="87" y="91"/>
                    </a:cubicBezTo>
                    <a:cubicBezTo>
                      <a:pt x="84" y="95"/>
                      <a:pt x="81" y="96"/>
                      <a:pt x="77" y="91"/>
                    </a:cubicBezTo>
                    <a:cubicBezTo>
                      <a:pt x="71" y="84"/>
                      <a:pt x="64" y="85"/>
                      <a:pt x="58" y="92"/>
                    </a:cubicBezTo>
                    <a:cubicBezTo>
                      <a:pt x="52" y="97"/>
                      <a:pt x="44" y="101"/>
                      <a:pt x="37" y="101"/>
                    </a:cubicBezTo>
                    <a:cubicBezTo>
                      <a:pt x="25" y="101"/>
                      <a:pt x="30" y="106"/>
                      <a:pt x="33" y="111"/>
                    </a:cubicBezTo>
                    <a:cubicBezTo>
                      <a:pt x="37" y="118"/>
                      <a:pt x="42" y="124"/>
                      <a:pt x="37" y="133"/>
                    </a:cubicBezTo>
                    <a:cubicBezTo>
                      <a:pt x="35" y="136"/>
                      <a:pt x="33" y="139"/>
                      <a:pt x="29" y="136"/>
                    </a:cubicBezTo>
                    <a:cubicBezTo>
                      <a:pt x="20" y="131"/>
                      <a:pt x="22" y="122"/>
                      <a:pt x="22" y="115"/>
                    </a:cubicBezTo>
                    <a:cubicBezTo>
                      <a:pt x="22" y="103"/>
                      <a:pt x="22" y="93"/>
                      <a:pt x="9" y="88"/>
                    </a:cubicBezTo>
                    <a:cubicBezTo>
                      <a:pt x="1" y="85"/>
                      <a:pt x="0" y="49"/>
                      <a:pt x="8" y="47"/>
                    </a:cubicBezTo>
                    <a:cubicBezTo>
                      <a:pt x="28" y="41"/>
                      <a:pt x="26" y="23"/>
                      <a:pt x="31" y="8"/>
                    </a:cubicBezTo>
                    <a:cubicBezTo>
                      <a:pt x="32" y="5"/>
                      <a:pt x="32" y="0"/>
                      <a:pt x="3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71" name="Freeform 1077"/>
              <p:cNvSpPr>
                <a:spLocks/>
              </p:cNvSpPr>
              <p:nvPr userDrawn="1"/>
            </p:nvSpPr>
            <p:spPr bwMode="auto">
              <a:xfrm>
                <a:off x="5399" y="2916"/>
                <a:ext cx="152" cy="131"/>
              </a:xfrm>
              <a:custGeom>
                <a:avLst/>
                <a:gdLst>
                  <a:gd name="T0" fmla="*/ 90 w 103"/>
                  <a:gd name="T1" fmla="*/ 68 h 89"/>
                  <a:gd name="T2" fmla="*/ 93 w 103"/>
                  <a:gd name="T3" fmla="*/ 59 h 89"/>
                  <a:gd name="T4" fmla="*/ 91 w 103"/>
                  <a:gd name="T5" fmla="*/ 49 h 89"/>
                  <a:gd name="T6" fmla="*/ 82 w 103"/>
                  <a:gd name="T7" fmla="*/ 52 h 89"/>
                  <a:gd name="T8" fmla="*/ 62 w 103"/>
                  <a:gd name="T9" fmla="*/ 77 h 89"/>
                  <a:gd name="T10" fmla="*/ 50 w 103"/>
                  <a:gd name="T11" fmla="*/ 78 h 89"/>
                  <a:gd name="T12" fmla="*/ 36 w 103"/>
                  <a:gd name="T13" fmla="*/ 80 h 89"/>
                  <a:gd name="T14" fmla="*/ 23 w 103"/>
                  <a:gd name="T15" fmla="*/ 83 h 89"/>
                  <a:gd name="T16" fmla="*/ 23 w 103"/>
                  <a:gd name="T17" fmla="*/ 72 h 89"/>
                  <a:gd name="T18" fmla="*/ 26 w 103"/>
                  <a:gd name="T19" fmla="*/ 65 h 89"/>
                  <a:gd name="T20" fmla="*/ 17 w 103"/>
                  <a:gd name="T21" fmla="*/ 63 h 89"/>
                  <a:gd name="T22" fmla="*/ 2 w 103"/>
                  <a:gd name="T23" fmla="*/ 59 h 89"/>
                  <a:gd name="T24" fmla="*/ 12 w 103"/>
                  <a:gd name="T25" fmla="*/ 49 h 89"/>
                  <a:gd name="T26" fmla="*/ 12 w 103"/>
                  <a:gd name="T27" fmla="*/ 27 h 89"/>
                  <a:gd name="T28" fmla="*/ 7 w 103"/>
                  <a:gd name="T29" fmla="*/ 19 h 89"/>
                  <a:gd name="T30" fmla="*/ 18 w 103"/>
                  <a:gd name="T31" fmla="*/ 15 h 89"/>
                  <a:gd name="T32" fmla="*/ 31 w 103"/>
                  <a:gd name="T33" fmla="*/ 9 h 89"/>
                  <a:gd name="T34" fmla="*/ 34 w 103"/>
                  <a:gd name="T35" fmla="*/ 6 h 89"/>
                  <a:gd name="T36" fmla="*/ 69 w 103"/>
                  <a:gd name="T37" fmla="*/ 2 h 89"/>
                  <a:gd name="T38" fmla="*/ 76 w 103"/>
                  <a:gd name="T39" fmla="*/ 12 h 89"/>
                  <a:gd name="T40" fmla="*/ 86 w 103"/>
                  <a:gd name="T41" fmla="*/ 25 h 89"/>
                  <a:gd name="T42" fmla="*/ 98 w 103"/>
                  <a:gd name="T43" fmla="*/ 38 h 89"/>
                  <a:gd name="T44" fmla="*/ 90 w 103"/>
                  <a:gd name="T45" fmla="*/ 68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3" h="89">
                    <a:moveTo>
                      <a:pt x="90" y="68"/>
                    </a:moveTo>
                    <a:cubicBezTo>
                      <a:pt x="87" y="62"/>
                      <a:pt x="92" y="62"/>
                      <a:pt x="93" y="59"/>
                    </a:cubicBezTo>
                    <a:cubicBezTo>
                      <a:pt x="95" y="55"/>
                      <a:pt x="95" y="51"/>
                      <a:pt x="91" y="49"/>
                    </a:cubicBezTo>
                    <a:cubicBezTo>
                      <a:pt x="87" y="45"/>
                      <a:pt x="84" y="49"/>
                      <a:pt x="82" y="52"/>
                    </a:cubicBezTo>
                    <a:cubicBezTo>
                      <a:pt x="75" y="60"/>
                      <a:pt x="69" y="69"/>
                      <a:pt x="62" y="77"/>
                    </a:cubicBezTo>
                    <a:cubicBezTo>
                      <a:pt x="59" y="81"/>
                      <a:pt x="56" y="86"/>
                      <a:pt x="50" y="78"/>
                    </a:cubicBezTo>
                    <a:cubicBezTo>
                      <a:pt x="45" y="70"/>
                      <a:pt x="40" y="70"/>
                      <a:pt x="36" y="80"/>
                    </a:cubicBezTo>
                    <a:cubicBezTo>
                      <a:pt x="34" y="89"/>
                      <a:pt x="28" y="85"/>
                      <a:pt x="23" y="83"/>
                    </a:cubicBezTo>
                    <a:cubicBezTo>
                      <a:pt x="17" y="80"/>
                      <a:pt x="20" y="76"/>
                      <a:pt x="23" y="72"/>
                    </a:cubicBezTo>
                    <a:cubicBezTo>
                      <a:pt x="25" y="70"/>
                      <a:pt x="28" y="68"/>
                      <a:pt x="26" y="65"/>
                    </a:cubicBezTo>
                    <a:cubicBezTo>
                      <a:pt x="24" y="61"/>
                      <a:pt x="20" y="62"/>
                      <a:pt x="17" y="63"/>
                    </a:cubicBezTo>
                    <a:cubicBezTo>
                      <a:pt x="12" y="64"/>
                      <a:pt x="5" y="68"/>
                      <a:pt x="2" y="59"/>
                    </a:cubicBezTo>
                    <a:cubicBezTo>
                      <a:pt x="0" y="52"/>
                      <a:pt x="7" y="52"/>
                      <a:pt x="12" y="49"/>
                    </a:cubicBezTo>
                    <a:cubicBezTo>
                      <a:pt x="21" y="43"/>
                      <a:pt x="21" y="35"/>
                      <a:pt x="12" y="27"/>
                    </a:cubicBezTo>
                    <a:cubicBezTo>
                      <a:pt x="10" y="25"/>
                      <a:pt x="4" y="25"/>
                      <a:pt x="7" y="19"/>
                    </a:cubicBezTo>
                    <a:cubicBezTo>
                      <a:pt x="10" y="15"/>
                      <a:pt x="13" y="13"/>
                      <a:pt x="18" y="15"/>
                    </a:cubicBezTo>
                    <a:cubicBezTo>
                      <a:pt x="24" y="18"/>
                      <a:pt x="29" y="17"/>
                      <a:pt x="31" y="9"/>
                    </a:cubicBezTo>
                    <a:cubicBezTo>
                      <a:pt x="32" y="8"/>
                      <a:pt x="33" y="6"/>
                      <a:pt x="34" y="6"/>
                    </a:cubicBezTo>
                    <a:cubicBezTo>
                      <a:pt x="46" y="12"/>
                      <a:pt x="57" y="0"/>
                      <a:pt x="69" y="2"/>
                    </a:cubicBezTo>
                    <a:cubicBezTo>
                      <a:pt x="75" y="3"/>
                      <a:pt x="77" y="5"/>
                      <a:pt x="76" y="12"/>
                    </a:cubicBezTo>
                    <a:cubicBezTo>
                      <a:pt x="74" y="19"/>
                      <a:pt x="79" y="27"/>
                      <a:pt x="86" y="25"/>
                    </a:cubicBezTo>
                    <a:cubicBezTo>
                      <a:pt x="99" y="21"/>
                      <a:pt x="97" y="33"/>
                      <a:pt x="98" y="38"/>
                    </a:cubicBezTo>
                    <a:cubicBezTo>
                      <a:pt x="99" y="48"/>
                      <a:pt x="103" y="60"/>
                      <a:pt x="90" y="6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72" name="Freeform 1078"/>
              <p:cNvSpPr>
                <a:spLocks/>
              </p:cNvSpPr>
              <p:nvPr userDrawn="1"/>
            </p:nvSpPr>
            <p:spPr bwMode="auto">
              <a:xfrm>
                <a:off x="5508" y="2811"/>
                <a:ext cx="75" cy="102"/>
              </a:xfrm>
              <a:custGeom>
                <a:avLst/>
                <a:gdLst>
                  <a:gd name="T0" fmla="*/ 1 w 51"/>
                  <a:gd name="T1" fmla="*/ 24 h 69"/>
                  <a:gd name="T2" fmla="*/ 1 w 51"/>
                  <a:gd name="T3" fmla="*/ 24 h 69"/>
                  <a:gd name="T4" fmla="*/ 43 w 51"/>
                  <a:gd name="T5" fmla="*/ 1 h 69"/>
                  <a:gd name="T6" fmla="*/ 46 w 51"/>
                  <a:gd name="T7" fmla="*/ 12 h 69"/>
                  <a:gd name="T8" fmla="*/ 46 w 51"/>
                  <a:gd name="T9" fmla="*/ 41 h 69"/>
                  <a:gd name="T10" fmla="*/ 40 w 51"/>
                  <a:gd name="T11" fmla="*/ 56 h 69"/>
                  <a:gd name="T12" fmla="*/ 1 w 51"/>
                  <a:gd name="T13" fmla="*/ 24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1" h="69">
                    <a:moveTo>
                      <a:pt x="1" y="24"/>
                    </a:moveTo>
                    <a:cubicBezTo>
                      <a:pt x="1" y="26"/>
                      <a:pt x="1" y="25"/>
                      <a:pt x="1" y="24"/>
                    </a:cubicBezTo>
                    <a:cubicBezTo>
                      <a:pt x="2" y="22"/>
                      <a:pt x="40" y="0"/>
                      <a:pt x="43" y="1"/>
                    </a:cubicBezTo>
                    <a:cubicBezTo>
                      <a:pt x="46" y="4"/>
                      <a:pt x="51" y="9"/>
                      <a:pt x="46" y="12"/>
                    </a:cubicBezTo>
                    <a:cubicBezTo>
                      <a:pt x="32" y="22"/>
                      <a:pt x="44" y="32"/>
                      <a:pt x="46" y="41"/>
                    </a:cubicBezTo>
                    <a:cubicBezTo>
                      <a:pt x="47" y="49"/>
                      <a:pt x="48" y="52"/>
                      <a:pt x="40" y="56"/>
                    </a:cubicBezTo>
                    <a:cubicBezTo>
                      <a:pt x="5" y="69"/>
                      <a:pt x="0" y="65"/>
                      <a:pt x="1" y="2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73" name="Freeform 1079"/>
              <p:cNvSpPr>
                <a:spLocks/>
              </p:cNvSpPr>
              <p:nvPr userDrawn="1"/>
            </p:nvSpPr>
            <p:spPr bwMode="auto">
              <a:xfrm>
                <a:off x="5443" y="2745"/>
                <a:ext cx="115" cy="100"/>
              </a:xfrm>
              <a:custGeom>
                <a:avLst/>
                <a:gdLst>
                  <a:gd name="T0" fmla="*/ 75 w 78"/>
                  <a:gd name="T1" fmla="*/ 27 h 68"/>
                  <a:gd name="T2" fmla="*/ 27 w 78"/>
                  <a:gd name="T3" fmla="*/ 62 h 68"/>
                  <a:gd name="T4" fmla="*/ 6 w 78"/>
                  <a:gd name="T5" fmla="*/ 58 h 68"/>
                  <a:gd name="T6" fmla="*/ 8 w 78"/>
                  <a:gd name="T7" fmla="*/ 39 h 68"/>
                  <a:gd name="T8" fmla="*/ 1 w 78"/>
                  <a:gd name="T9" fmla="*/ 9 h 68"/>
                  <a:gd name="T10" fmla="*/ 1 w 78"/>
                  <a:gd name="T11" fmla="*/ 6 h 68"/>
                  <a:gd name="T12" fmla="*/ 51 w 78"/>
                  <a:gd name="T13" fmla="*/ 2 h 68"/>
                  <a:gd name="T14" fmla="*/ 74 w 78"/>
                  <a:gd name="T15" fmla="*/ 19 h 68"/>
                  <a:gd name="T16" fmla="*/ 75 w 78"/>
                  <a:gd name="T17" fmla="*/ 27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8" h="68">
                    <a:moveTo>
                      <a:pt x="75" y="27"/>
                    </a:moveTo>
                    <a:cubicBezTo>
                      <a:pt x="63" y="44"/>
                      <a:pt x="42" y="50"/>
                      <a:pt x="27" y="62"/>
                    </a:cubicBezTo>
                    <a:cubicBezTo>
                      <a:pt x="20" y="68"/>
                      <a:pt x="11" y="65"/>
                      <a:pt x="6" y="58"/>
                    </a:cubicBezTo>
                    <a:cubicBezTo>
                      <a:pt x="1" y="51"/>
                      <a:pt x="3" y="44"/>
                      <a:pt x="8" y="39"/>
                    </a:cubicBezTo>
                    <a:cubicBezTo>
                      <a:pt x="29" y="18"/>
                      <a:pt x="29" y="18"/>
                      <a:pt x="1" y="9"/>
                    </a:cubicBezTo>
                    <a:cubicBezTo>
                      <a:pt x="0" y="8"/>
                      <a:pt x="0" y="7"/>
                      <a:pt x="1" y="6"/>
                    </a:cubicBezTo>
                    <a:cubicBezTo>
                      <a:pt x="18" y="3"/>
                      <a:pt x="35" y="6"/>
                      <a:pt x="51" y="2"/>
                    </a:cubicBezTo>
                    <a:cubicBezTo>
                      <a:pt x="61" y="0"/>
                      <a:pt x="68" y="11"/>
                      <a:pt x="74" y="19"/>
                    </a:cubicBezTo>
                    <a:cubicBezTo>
                      <a:pt x="76" y="22"/>
                      <a:pt x="78" y="24"/>
                      <a:pt x="75" y="27"/>
                    </a:cubicBezTo>
                    <a:close/>
                  </a:path>
                </a:pathLst>
              </a:custGeom>
              <a:solidFill>
                <a:srgbClr val="2A5A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74" name="Freeform 1080"/>
              <p:cNvSpPr>
                <a:spLocks/>
              </p:cNvSpPr>
              <p:nvPr userDrawn="1"/>
            </p:nvSpPr>
            <p:spPr bwMode="auto">
              <a:xfrm>
                <a:off x="5554" y="2892"/>
                <a:ext cx="91" cy="99"/>
              </a:xfrm>
              <a:custGeom>
                <a:avLst/>
                <a:gdLst>
                  <a:gd name="T0" fmla="*/ 36 w 62"/>
                  <a:gd name="T1" fmla="*/ 3 h 67"/>
                  <a:gd name="T2" fmla="*/ 40 w 62"/>
                  <a:gd name="T3" fmla="*/ 24 h 67"/>
                  <a:gd name="T4" fmla="*/ 62 w 62"/>
                  <a:gd name="T5" fmla="*/ 6 h 67"/>
                  <a:gd name="T6" fmla="*/ 47 w 62"/>
                  <a:gd name="T7" fmla="*/ 27 h 67"/>
                  <a:gd name="T8" fmla="*/ 39 w 62"/>
                  <a:gd name="T9" fmla="*/ 43 h 67"/>
                  <a:gd name="T10" fmla="*/ 26 w 62"/>
                  <a:gd name="T11" fmla="*/ 63 h 67"/>
                  <a:gd name="T12" fmla="*/ 7 w 62"/>
                  <a:gd name="T13" fmla="*/ 57 h 67"/>
                  <a:gd name="T14" fmla="*/ 5 w 62"/>
                  <a:gd name="T15" fmla="*/ 34 h 67"/>
                  <a:gd name="T16" fmla="*/ 9 w 62"/>
                  <a:gd name="T17" fmla="*/ 25 h 67"/>
                  <a:gd name="T18" fmla="*/ 27 w 62"/>
                  <a:gd name="T19" fmla="*/ 6 h 67"/>
                  <a:gd name="T20" fmla="*/ 33 w 62"/>
                  <a:gd name="T21" fmla="*/ 1 h 67"/>
                  <a:gd name="T22" fmla="*/ 36 w 62"/>
                  <a:gd name="T23" fmla="*/ 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2" h="67">
                    <a:moveTo>
                      <a:pt x="36" y="3"/>
                    </a:moveTo>
                    <a:cubicBezTo>
                      <a:pt x="37" y="10"/>
                      <a:pt x="38" y="17"/>
                      <a:pt x="40" y="24"/>
                    </a:cubicBezTo>
                    <a:cubicBezTo>
                      <a:pt x="50" y="21"/>
                      <a:pt x="54" y="12"/>
                      <a:pt x="62" y="6"/>
                    </a:cubicBezTo>
                    <a:cubicBezTo>
                      <a:pt x="61" y="17"/>
                      <a:pt x="55" y="23"/>
                      <a:pt x="47" y="27"/>
                    </a:cubicBezTo>
                    <a:cubicBezTo>
                      <a:pt x="39" y="30"/>
                      <a:pt x="38" y="35"/>
                      <a:pt x="39" y="43"/>
                    </a:cubicBezTo>
                    <a:cubicBezTo>
                      <a:pt x="41" y="54"/>
                      <a:pt x="34" y="59"/>
                      <a:pt x="26" y="63"/>
                    </a:cubicBezTo>
                    <a:cubicBezTo>
                      <a:pt x="17" y="67"/>
                      <a:pt x="12" y="62"/>
                      <a:pt x="7" y="57"/>
                    </a:cubicBezTo>
                    <a:cubicBezTo>
                      <a:pt x="0" y="50"/>
                      <a:pt x="1" y="42"/>
                      <a:pt x="5" y="34"/>
                    </a:cubicBezTo>
                    <a:cubicBezTo>
                      <a:pt x="7" y="32"/>
                      <a:pt x="10" y="30"/>
                      <a:pt x="9" y="25"/>
                    </a:cubicBezTo>
                    <a:cubicBezTo>
                      <a:pt x="8" y="12"/>
                      <a:pt x="14" y="6"/>
                      <a:pt x="27" y="6"/>
                    </a:cubicBezTo>
                    <a:cubicBezTo>
                      <a:pt x="31" y="6"/>
                      <a:pt x="32" y="4"/>
                      <a:pt x="33" y="1"/>
                    </a:cubicBezTo>
                    <a:cubicBezTo>
                      <a:pt x="36" y="0"/>
                      <a:pt x="37" y="0"/>
                      <a:pt x="36" y="3"/>
                    </a:cubicBezTo>
                    <a:close/>
                  </a:path>
                </a:pathLst>
              </a:custGeom>
              <a:solidFill>
                <a:srgbClr val="235A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75" name="Freeform 1081"/>
              <p:cNvSpPr>
                <a:spLocks/>
              </p:cNvSpPr>
              <p:nvPr userDrawn="1"/>
            </p:nvSpPr>
            <p:spPr bwMode="auto">
              <a:xfrm>
                <a:off x="5486" y="3018"/>
                <a:ext cx="97" cy="112"/>
              </a:xfrm>
              <a:custGeom>
                <a:avLst/>
                <a:gdLst>
                  <a:gd name="T0" fmla="*/ 64 w 66"/>
                  <a:gd name="T1" fmla="*/ 30 h 76"/>
                  <a:gd name="T2" fmla="*/ 66 w 66"/>
                  <a:gd name="T3" fmla="*/ 38 h 76"/>
                  <a:gd name="T4" fmla="*/ 63 w 66"/>
                  <a:gd name="T5" fmla="*/ 42 h 76"/>
                  <a:gd name="T6" fmla="*/ 60 w 66"/>
                  <a:gd name="T7" fmla="*/ 64 h 76"/>
                  <a:gd name="T8" fmla="*/ 62 w 66"/>
                  <a:gd name="T9" fmla="*/ 70 h 76"/>
                  <a:gd name="T10" fmla="*/ 57 w 66"/>
                  <a:gd name="T11" fmla="*/ 72 h 76"/>
                  <a:gd name="T12" fmla="*/ 52 w 66"/>
                  <a:gd name="T13" fmla="*/ 71 h 76"/>
                  <a:gd name="T14" fmla="*/ 40 w 66"/>
                  <a:gd name="T15" fmla="*/ 67 h 76"/>
                  <a:gd name="T16" fmla="*/ 15 w 66"/>
                  <a:gd name="T17" fmla="*/ 70 h 76"/>
                  <a:gd name="T18" fmla="*/ 7 w 66"/>
                  <a:gd name="T19" fmla="*/ 69 h 76"/>
                  <a:gd name="T20" fmla="*/ 2 w 66"/>
                  <a:gd name="T21" fmla="*/ 35 h 76"/>
                  <a:gd name="T22" fmla="*/ 2 w 66"/>
                  <a:gd name="T23" fmla="*/ 30 h 76"/>
                  <a:gd name="T24" fmla="*/ 9 w 66"/>
                  <a:gd name="T25" fmla="*/ 27 h 76"/>
                  <a:gd name="T26" fmla="*/ 37 w 66"/>
                  <a:gd name="T27" fmla="*/ 11 h 76"/>
                  <a:gd name="T28" fmla="*/ 54 w 66"/>
                  <a:gd name="T29" fmla="*/ 0 h 76"/>
                  <a:gd name="T30" fmla="*/ 64 w 66"/>
                  <a:gd name="T31" fmla="*/ 3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76">
                    <a:moveTo>
                      <a:pt x="64" y="30"/>
                    </a:moveTo>
                    <a:cubicBezTo>
                      <a:pt x="65" y="32"/>
                      <a:pt x="66" y="35"/>
                      <a:pt x="66" y="38"/>
                    </a:cubicBezTo>
                    <a:cubicBezTo>
                      <a:pt x="66" y="40"/>
                      <a:pt x="65" y="41"/>
                      <a:pt x="63" y="42"/>
                    </a:cubicBezTo>
                    <a:cubicBezTo>
                      <a:pt x="52" y="48"/>
                      <a:pt x="48" y="55"/>
                      <a:pt x="60" y="64"/>
                    </a:cubicBezTo>
                    <a:cubicBezTo>
                      <a:pt x="62" y="65"/>
                      <a:pt x="62" y="68"/>
                      <a:pt x="62" y="70"/>
                    </a:cubicBezTo>
                    <a:cubicBezTo>
                      <a:pt x="61" y="72"/>
                      <a:pt x="60" y="73"/>
                      <a:pt x="57" y="72"/>
                    </a:cubicBezTo>
                    <a:cubicBezTo>
                      <a:pt x="55" y="72"/>
                      <a:pt x="54" y="72"/>
                      <a:pt x="52" y="71"/>
                    </a:cubicBezTo>
                    <a:cubicBezTo>
                      <a:pt x="47" y="71"/>
                      <a:pt x="44" y="69"/>
                      <a:pt x="40" y="67"/>
                    </a:cubicBezTo>
                    <a:cubicBezTo>
                      <a:pt x="31" y="62"/>
                      <a:pt x="22" y="63"/>
                      <a:pt x="15" y="70"/>
                    </a:cubicBezTo>
                    <a:cubicBezTo>
                      <a:pt x="12" y="71"/>
                      <a:pt x="9" y="76"/>
                      <a:pt x="7" y="69"/>
                    </a:cubicBezTo>
                    <a:cubicBezTo>
                      <a:pt x="12" y="56"/>
                      <a:pt x="19" y="43"/>
                      <a:pt x="2" y="35"/>
                    </a:cubicBezTo>
                    <a:cubicBezTo>
                      <a:pt x="0" y="33"/>
                      <a:pt x="0" y="32"/>
                      <a:pt x="2" y="30"/>
                    </a:cubicBezTo>
                    <a:cubicBezTo>
                      <a:pt x="4" y="29"/>
                      <a:pt x="9" y="29"/>
                      <a:pt x="9" y="27"/>
                    </a:cubicBezTo>
                    <a:cubicBezTo>
                      <a:pt x="14" y="14"/>
                      <a:pt x="24" y="10"/>
                      <a:pt x="37" y="11"/>
                    </a:cubicBezTo>
                    <a:cubicBezTo>
                      <a:pt x="45" y="12"/>
                      <a:pt x="48" y="4"/>
                      <a:pt x="54" y="0"/>
                    </a:cubicBezTo>
                    <a:cubicBezTo>
                      <a:pt x="54" y="11"/>
                      <a:pt x="42" y="27"/>
                      <a:pt x="64" y="30"/>
                    </a:cubicBezTo>
                    <a:close/>
                  </a:path>
                </a:pathLst>
              </a:custGeom>
              <a:solidFill>
                <a:srgbClr val="2046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76" name="Freeform 1082"/>
              <p:cNvSpPr>
                <a:spLocks/>
              </p:cNvSpPr>
              <p:nvPr userDrawn="1"/>
            </p:nvSpPr>
            <p:spPr bwMode="auto">
              <a:xfrm>
                <a:off x="5260" y="3065"/>
                <a:ext cx="111" cy="112"/>
              </a:xfrm>
              <a:custGeom>
                <a:avLst/>
                <a:gdLst>
                  <a:gd name="T0" fmla="*/ 66 w 75"/>
                  <a:gd name="T1" fmla="*/ 76 h 76"/>
                  <a:gd name="T2" fmla="*/ 34 w 75"/>
                  <a:gd name="T3" fmla="*/ 60 h 76"/>
                  <a:gd name="T4" fmla="*/ 19 w 75"/>
                  <a:gd name="T5" fmla="*/ 44 h 76"/>
                  <a:gd name="T6" fmla="*/ 0 w 75"/>
                  <a:gd name="T7" fmla="*/ 10 h 76"/>
                  <a:gd name="T8" fmla="*/ 28 w 75"/>
                  <a:gd name="T9" fmla="*/ 10 h 76"/>
                  <a:gd name="T10" fmla="*/ 65 w 75"/>
                  <a:gd name="T11" fmla="*/ 16 h 76"/>
                  <a:gd name="T12" fmla="*/ 64 w 75"/>
                  <a:gd name="T13" fmla="*/ 55 h 76"/>
                  <a:gd name="T14" fmla="*/ 67 w 75"/>
                  <a:gd name="T15" fmla="*/ 72 h 76"/>
                  <a:gd name="T16" fmla="*/ 66 w 75"/>
                  <a:gd name="T17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5" h="76">
                    <a:moveTo>
                      <a:pt x="66" y="76"/>
                    </a:moveTo>
                    <a:cubicBezTo>
                      <a:pt x="56" y="70"/>
                      <a:pt x="46" y="63"/>
                      <a:pt x="34" y="60"/>
                    </a:cubicBezTo>
                    <a:cubicBezTo>
                      <a:pt x="26" y="59"/>
                      <a:pt x="19" y="52"/>
                      <a:pt x="19" y="44"/>
                    </a:cubicBezTo>
                    <a:cubicBezTo>
                      <a:pt x="19" y="29"/>
                      <a:pt x="9" y="20"/>
                      <a:pt x="0" y="10"/>
                    </a:cubicBezTo>
                    <a:cubicBezTo>
                      <a:pt x="9" y="0"/>
                      <a:pt x="19" y="12"/>
                      <a:pt x="28" y="10"/>
                    </a:cubicBezTo>
                    <a:cubicBezTo>
                      <a:pt x="42" y="5"/>
                      <a:pt x="55" y="3"/>
                      <a:pt x="65" y="16"/>
                    </a:cubicBezTo>
                    <a:cubicBezTo>
                      <a:pt x="75" y="29"/>
                      <a:pt x="74" y="42"/>
                      <a:pt x="64" y="55"/>
                    </a:cubicBezTo>
                    <a:cubicBezTo>
                      <a:pt x="59" y="61"/>
                      <a:pt x="65" y="67"/>
                      <a:pt x="67" y="72"/>
                    </a:cubicBezTo>
                    <a:cubicBezTo>
                      <a:pt x="67" y="74"/>
                      <a:pt x="67" y="75"/>
                      <a:pt x="66" y="76"/>
                    </a:cubicBezTo>
                    <a:close/>
                  </a:path>
                </a:pathLst>
              </a:custGeom>
              <a:solidFill>
                <a:srgbClr val="1F4A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77" name="Freeform 1083"/>
              <p:cNvSpPr>
                <a:spLocks/>
              </p:cNvSpPr>
              <p:nvPr userDrawn="1"/>
            </p:nvSpPr>
            <p:spPr bwMode="auto">
              <a:xfrm>
                <a:off x="5431" y="2848"/>
                <a:ext cx="73" cy="56"/>
              </a:xfrm>
              <a:custGeom>
                <a:avLst/>
                <a:gdLst>
                  <a:gd name="T0" fmla="*/ 1 w 49"/>
                  <a:gd name="T1" fmla="*/ 30 h 38"/>
                  <a:gd name="T2" fmla="*/ 9 w 49"/>
                  <a:gd name="T3" fmla="*/ 16 h 38"/>
                  <a:gd name="T4" fmla="*/ 28 w 49"/>
                  <a:gd name="T5" fmla="*/ 0 h 38"/>
                  <a:gd name="T6" fmla="*/ 46 w 49"/>
                  <a:gd name="T7" fmla="*/ 14 h 38"/>
                  <a:gd name="T8" fmla="*/ 39 w 49"/>
                  <a:gd name="T9" fmla="*/ 34 h 38"/>
                  <a:gd name="T10" fmla="*/ 16 w 49"/>
                  <a:gd name="T11" fmla="*/ 35 h 38"/>
                  <a:gd name="T12" fmla="*/ 7 w 49"/>
                  <a:gd name="T13" fmla="*/ 34 h 38"/>
                  <a:gd name="T14" fmla="*/ 1 w 49"/>
                  <a:gd name="T15" fmla="*/ 3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" h="38">
                    <a:moveTo>
                      <a:pt x="1" y="30"/>
                    </a:moveTo>
                    <a:cubicBezTo>
                      <a:pt x="10" y="30"/>
                      <a:pt x="8" y="22"/>
                      <a:pt x="9" y="16"/>
                    </a:cubicBezTo>
                    <a:cubicBezTo>
                      <a:pt x="11" y="6"/>
                      <a:pt x="18" y="1"/>
                      <a:pt x="28" y="0"/>
                    </a:cubicBezTo>
                    <a:cubicBezTo>
                      <a:pt x="37" y="0"/>
                      <a:pt x="43" y="5"/>
                      <a:pt x="46" y="14"/>
                    </a:cubicBezTo>
                    <a:cubicBezTo>
                      <a:pt x="49" y="22"/>
                      <a:pt x="46" y="29"/>
                      <a:pt x="39" y="34"/>
                    </a:cubicBezTo>
                    <a:cubicBezTo>
                      <a:pt x="32" y="38"/>
                      <a:pt x="24" y="36"/>
                      <a:pt x="16" y="35"/>
                    </a:cubicBezTo>
                    <a:cubicBezTo>
                      <a:pt x="13" y="35"/>
                      <a:pt x="10" y="33"/>
                      <a:pt x="7" y="34"/>
                    </a:cubicBezTo>
                    <a:cubicBezTo>
                      <a:pt x="4" y="34"/>
                      <a:pt x="0" y="36"/>
                      <a:pt x="1" y="30"/>
                    </a:cubicBezTo>
                    <a:close/>
                  </a:path>
                </a:pathLst>
              </a:custGeom>
              <a:solidFill>
                <a:srgbClr val="2956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78" name="Freeform 1084"/>
              <p:cNvSpPr>
                <a:spLocks/>
              </p:cNvSpPr>
              <p:nvPr userDrawn="1"/>
            </p:nvSpPr>
            <p:spPr bwMode="auto">
              <a:xfrm>
                <a:off x="5485" y="3118"/>
                <a:ext cx="54" cy="77"/>
              </a:xfrm>
              <a:custGeom>
                <a:avLst/>
                <a:gdLst>
                  <a:gd name="T0" fmla="*/ 8 w 37"/>
                  <a:gd name="T1" fmla="*/ 1 h 52"/>
                  <a:gd name="T2" fmla="*/ 14 w 37"/>
                  <a:gd name="T3" fmla="*/ 0 h 52"/>
                  <a:gd name="T4" fmla="*/ 21 w 37"/>
                  <a:gd name="T5" fmla="*/ 22 h 52"/>
                  <a:gd name="T6" fmla="*/ 29 w 37"/>
                  <a:gd name="T7" fmla="*/ 49 h 52"/>
                  <a:gd name="T8" fmla="*/ 12 w 37"/>
                  <a:gd name="T9" fmla="*/ 29 h 52"/>
                  <a:gd name="T10" fmla="*/ 8 w 37"/>
                  <a:gd name="T11" fmla="*/ 24 h 52"/>
                  <a:gd name="T12" fmla="*/ 8 w 37"/>
                  <a:gd name="T13" fmla="*/ 1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" h="52">
                    <a:moveTo>
                      <a:pt x="8" y="1"/>
                    </a:moveTo>
                    <a:cubicBezTo>
                      <a:pt x="10" y="4"/>
                      <a:pt x="12" y="1"/>
                      <a:pt x="14" y="0"/>
                    </a:cubicBezTo>
                    <a:cubicBezTo>
                      <a:pt x="20" y="6"/>
                      <a:pt x="19" y="14"/>
                      <a:pt x="21" y="22"/>
                    </a:cubicBezTo>
                    <a:cubicBezTo>
                      <a:pt x="36" y="31"/>
                      <a:pt x="37" y="35"/>
                      <a:pt x="29" y="49"/>
                    </a:cubicBezTo>
                    <a:cubicBezTo>
                      <a:pt x="11" y="52"/>
                      <a:pt x="6" y="47"/>
                      <a:pt x="12" y="29"/>
                    </a:cubicBezTo>
                    <a:cubicBezTo>
                      <a:pt x="13" y="25"/>
                      <a:pt x="10" y="25"/>
                      <a:pt x="8" y="24"/>
                    </a:cubicBezTo>
                    <a:cubicBezTo>
                      <a:pt x="14" y="17"/>
                      <a:pt x="0" y="9"/>
                      <a:pt x="8" y="1"/>
                    </a:cubicBezTo>
                    <a:close/>
                  </a:path>
                </a:pathLst>
              </a:custGeom>
              <a:solidFill>
                <a:srgbClr val="2C76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79" name="Freeform 1085"/>
              <p:cNvSpPr>
                <a:spLocks/>
              </p:cNvSpPr>
              <p:nvPr userDrawn="1"/>
            </p:nvSpPr>
            <p:spPr bwMode="auto">
              <a:xfrm>
                <a:off x="5380" y="3056"/>
                <a:ext cx="109" cy="45"/>
              </a:xfrm>
              <a:custGeom>
                <a:avLst/>
                <a:gdLst>
                  <a:gd name="T0" fmla="*/ 74 w 74"/>
                  <a:gd name="T1" fmla="*/ 4 h 30"/>
                  <a:gd name="T2" fmla="*/ 74 w 74"/>
                  <a:gd name="T3" fmla="*/ 9 h 30"/>
                  <a:gd name="T4" fmla="*/ 25 w 74"/>
                  <a:gd name="T5" fmla="*/ 23 h 30"/>
                  <a:gd name="T6" fmla="*/ 8 w 74"/>
                  <a:gd name="T7" fmla="*/ 26 h 30"/>
                  <a:gd name="T8" fmla="*/ 3 w 74"/>
                  <a:gd name="T9" fmla="*/ 11 h 30"/>
                  <a:gd name="T10" fmla="*/ 19 w 74"/>
                  <a:gd name="T11" fmla="*/ 5 h 30"/>
                  <a:gd name="T12" fmla="*/ 35 w 74"/>
                  <a:gd name="T13" fmla="*/ 5 h 30"/>
                  <a:gd name="T14" fmla="*/ 74 w 74"/>
                  <a:gd name="T15" fmla="*/ 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4" h="30">
                    <a:moveTo>
                      <a:pt x="74" y="4"/>
                    </a:moveTo>
                    <a:cubicBezTo>
                      <a:pt x="74" y="6"/>
                      <a:pt x="74" y="7"/>
                      <a:pt x="74" y="9"/>
                    </a:cubicBezTo>
                    <a:cubicBezTo>
                      <a:pt x="49" y="1"/>
                      <a:pt x="39" y="4"/>
                      <a:pt x="25" y="23"/>
                    </a:cubicBezTo>
                    <a:cubicBezTo>
                      <a:pt x="20" y="29"/>
                      <a:pt x="14" y="30"/>
                      <a:pt x="8" y="26"/>
                    </a:cubicBezTo>
                    <a:cubicBezTo>
                      <a:pt x="2" y="23"/>
                      <a:pt x="0" y="17"/>
                      <a:pt x="3" y="11"/>
                    </a:cubicBezTo>
                    <a:cubicBezTo>
                      <a:pt x="7" y="5"/>
                      <a:pt x="12" y="0"/>
                      <a:pt x="19" y="5"/>
                    </a:cubicBezTo>
                    <a:cubicBezTo>
                      <a:pt x="25" y="9"/>
                      <a:pt x="29" y="7"/>
                      <a:pt x="35" y="5"/>
                    </a:cubicBezTo>
                    <a:cubicBezTo>
                      <a:pt x="47" y="0"/>
                      <a:pt x="61" y="6"/>
                      <a:pt x="74" y="4"/>
                    </a:cubicBezTo>
                    <a:close/>
                  </a:path>
                </a:pathLst>
              </a:custGeom>
              <a:solidFill>
                <a:srgbClr val="366A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80" name="Freeform 1086"/>
              <p:cNvSpPr>
                <a:spLocks/>
              </p:cNvSpPr>
              <p:nvPr userDrawn="1"/>
            </p:nvSpPr>
            <p:spPr bwMode="auto">
              <a:xfrm>
                <a:off x="5356" y="3095"/>
                <a:ext cx="50" cy="93"/>
              </a:xfrm>
              <a:custGeom>
                <a:avLst/>
                <a:gdLst>
                  <a:gd name="T0" fmla="*/ 6 w 34"/>
                  <a:gd name="T1" fmla="*/ 41 h 63"/>
                  <a:gd name="T2" fmla="*/ 16 w 34"/>
                  <a:gd name="T3" fmla="*/ 3 h 63"/>
                  <a:gd name="T4" fmla="*/ 18 w 34"/>
                  <a:gd name="T5" fmla="*/ 1 h 63"/>
                  <a:gd name="T6" fmla="*/ 34 w 34"/>
                  <a:gd name="T7" fmla="*/ 56 h 63"/>
                  <a:gd name="T8" fmla="*/ 21 w 34"/>
                  <a:gd name="T9" fmla="*/ 48 h 63"/>
                  <a:gd name="T10" fmla="*/ 19 w 34"/>
                  <a:gd name="T11" fmla="*/ 49 h 63"/>
                  <a:gd name="T12" fmla="*/ 11 w 34"/>
                  <a:gd name="T13" fmla="*/ 61 h 63"/>
                  <a:gd name="T14" fmla="*/ 6 w 34"/>
                  <a:gd name="T15" fmla="*/ 41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4" h="63">
                    <a:moveTo>
                      <a:pt x="6" y="41"/>
                    </a:moveTo>
                    <a:cubicBezTo>
                      <a:pt x="18" y="30"/>
                      <a:pt x="23" y="17"/>
                      <a:pt x="16" y="3"/>
                    </a:cubicBezTo>
                    <a:cubicBezTo>
                      <a:pt x="17" y="0"/>
                      <a:pt x="18" y="0"/>
                      <a:pt x="18" y="1"/>
                    </a:cubicBezTo>
                    <a:cubicBezTo>
                      <a:pt x="24" y="19"/>
                      <a:pt x="29" y="37"/>
                      <a:pt x="34" y="56"/>
                    </a:cubicBezTo>
                    <a:cubicBezTo>
                      <a:pt x="25" y="61"/>
                      <a:pt x="26" y="50"/>
                      <a:pt x="21" y="48"/>
                    </a:cubicBezTo>
                    <a:cubicBezTo>
                      <a:pt x="20" y="48"/>
                      <a:pt x="19" y="49"/>
                      <a:pt x="19" y="49"/>
                    </a:cubicBezTo>
                    <a:cubicBezTo>
                      <a:pt x="16" y="54"/>
                      <a:pt x="18" y="63"/>
                      <a:pt x="11" y="61"/>
                    </a:cubicBezTo>
                    <a:cubicBezTo>
                      <a:pt x="0" y="58"/>
                      <a:pt x="7" y="48"/>
                      <a:pt x="6" y="41"/>
                    </a:cubicBezTo>
                    <a:close/>
                  </a:path>
                </a:pathLst>
              </a:custGeom>
              <a:solidFill>
                <a:srgbClr val="2D61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81" name="Freeform 1087"/>
              <p:cNvSpPr>
                <a:spLocks/>
              </p:cNvSpPr>
              <p:nvPr userDrawn="1"/>
            </p:nvSpPr>
            <p:spPr bwMode="auto">
              <a:xfrm>
                <a:off x="5358" y="3151"/>
                <a:ext cx="51" cy="40"/>
              </a:xfrm>
              <a:custGeom>
                <a:avLst/>
                <a:gdLst>
                  <a:gd name="T0" fmla="*/ 5 w 35"/>
                  <a:gd name="T1" fmla="*/ 3 h 27"/>
                  <a:gd name="T2" fmla="*/ 9 w 35"/>
                  <a:gd name="T3" fmla="*/ 22 h 27"/>
                  <a:gd name="T4" fmla="*/ 12 w 35"/>
                  <a:gd name="T5" fmla="*/ 21 h 27"/>
                  <a:gd name="T6" fmla="*/ 18 w 35"/>
                  <a:gd name="T7" fmla="*/ 3 h 27"/>
                  <a:gd name="T8" fmla="*/ 28 w 35"/>
                  <a:gd name="T9" fmla="*/ 15 h 27"/>
                  <a:gd name="T10" fmla="*/ 33 w 35"/>
                  <a:gd name="T11" fmla="*/ 18 h 27"/>
                  <a:gd name="T12" fmla="*/ 35 w 35"/>
                  <a:gd name="T13" fmla="*/ 18 h 27"/>
                  <a:gd name="T14" fmla="*/ 35 w 35"/>
                  <a:gd name="T15" fmla="*/ 23 h 27"/>
                  <a:gd name="T16" fmla="*/ 15 w 35"/>
                  <a:gd name="T17" fmla="*/ 26 h 27"/>
                  <a:gd name="T18" fmla="*/ 0 w 35"/>
                  <a:gd name="T19" fmla="*/ 18 h 27"/>
                  <a:gd name="T20" fmla="*/ 1 w 35"/>
                  <a:gd name="T21" fmla="*/ 14 h 27"/>
                  <a:gd name="T22" fmla="*/ 5 w 35"/>
                  <a:gd name="T23" fmla="*/ 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" h="27">
                    <a:moveTo>
                      <a:pt x="5" y="3"/>
                    </a:moveTo>
                    <a:cubicBezTo>
                      <a:pt x="6" y="9"/>
                      <a:pt x="3" y="17"/>
                      <a:pt x="9" y="22"/>
                    </a:cubicBezTo>
                    <a:cubicBezTo>
                      <a:pt x="11" y="22"/>
                      <a:pt x="12" y="21"/>
                      <a:pt x="12" y="21"/>
                    </a:cubicBezTo>
                    <a:cubicBezTo>
                      <a:pt x="14" y="15"/>
                      <a:pt x="8" y="6"/>
                      <a:pt x="18" y="3"/>
                    </a:cubicBezTo>
                    <a:cubicBezTo>
                      <a:pt x="28" y="0"/>
                      <a:pt x="26" y="10"/>
                      <a:pt x="28" y="15"/>
                    </a:cubicBezTo>
                    <a:cubicBezTo>
                      <a:pt x="29" y="17"/>
                      <a:pt x="31" y="17"/>
                      <a:pt x="33" y="18"/>
                    </a:cubicBezTo>
                    <a:cubicBezTo>
                      <a:pt x="34" y="17"/>
                      <a:pt x="35" y="17"/>
                      <a:pt x="35" y="18"/>
                    </a:cubicBezTo>
                    <a:cubicBezTo>
                      <a:pt x="35" y="20"/>
                      <a:pt x="35" y="22"/>
                      <a:pt x="35" y="23"/>
                    </a:cubicBezTo>
                    <a:cubicBezTo>
                      <a:pt x="29" y="24"/>
                      <a:pt x="22" y="26"/>
                      <a:pt x="15" y="26"/>
                    </a:cubicBezTo>
                    <a:cubicBezTo>
                      <a:pt x="8" y="27"/>
                      <a:pt x="2" y="27"/>
                      <a:pt x="0" y="18"/>
                    </a:cubicBezTo>
                    <a:cubicBezTo>
                      <a:pt x="0" y="17"/>
                      <a:pt x="0" y="16"/>
                      <a:pt x="1" y="14"/>
                    </a:cubicBezTo>
                    <a:cubicBezTo>
                      <a:pt x="5" y="12"/>
                      <a:pt x="1" y="6"/>
                      <a:pt x="5" y="3"/>
                    </a:cubicBezTo>
                    <a:close/>
                  </a:path>
                </a:pathLst>
              </a:custGeom>
              <a:solidFill>
                <a:srgbClr val="4894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82" name="Freeform 1088"/>
              <p:cNvSpPr>
                <a:spLocks/>
              </p:cNvSpPr>
              <p:nvPr userDrawn="1"/>
            </p:nvSpPr>
            <p:spPr bwMode="auto">
              <a:xfrm>
                <a:off x="5548" y="2761"/>
                <a:ext cx="66" cy="47"/>
              </a:xfrm>
              <a:custGeom>
                <a:avLst/>
                <a:gdLst>
                  <a:gd name="T0" fmla="*/ 4 w 45"/>
                  <a:gd name="T1" fmla="*/ 16 h 32"/>
                  <a:gd name="T2" fmla="*/ 0 w 45"/>
                  <a:gd name="T3" fmla="*/ 10 h 32"/>
                  <a:gd name="T4" fmla="*/ 41 w 45"/>
                  <a:gd name="T5" fmla="*/ 12 h 32"/>
                  <a:gd name="T6" fmla="*/ 30 w 45"/>
                  <a:gd name="T7" fmla="*/ 19 h 32"/>
                  <a:gd name="T8" fmla="*/ 45 w 45"/>
                  <a:gd name="T9" fmla="*/ 31 h 32"/>
                  <a:gd name="T10" fmla="*/ 45 w 45"/>
                  <a:gd name="T11" fmla="*/ 32 h 32"/>
                  <a:gd name="T12" fmla="*/ 16 w 45"/>
                  <a:gd name="T13" fmla="*/ 19 h 32"/>
                  <a:gd name="T14" fmla="*/ 4 w 45"/>
                  <a:gd name="T15" fmla="*/ 16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5" h="32">
                    <a:moveTo>
                      <a:pt x="4" y="16"/>
                    </a:moveTo>
                    <a:cubicBezTo>
                      <a:pt x="4" y="13"/>
                      <a:pt x="3" y="11"/>
                      <a:pt x="0" y="10"/>
                    </a:cubicBezTo>
                    <a:cubicBezTo>
                      <a:pt x="10" y="0"/>
                      <a:pt x="35" y="1"/>
                      <a:pt x="41" y="12"/>
                    </a:cubicBezTo>
                    <a:cubicBezTo>
                      <a:pt x="44" y="17"/>
                      <a:pt x="42" y="18"/>
                      <a:pt x="30" y="19"/>
                    </a:cubicBezTo>
                    <a:cubicBezTo>
                      <a:pt x="35" y="23"/>
                      <a:pt x="44" y="22"/>
                      <a:pt x="45" y="31"/>
                    </a:cubicBezTo>
                    <a:cubicBezTo>
                      <a:pt x="45" y="31"/>
                      <a:pt x="45" y="32"/>
                      <a:pt x="45" y="32"/>
                    </a:cubicBezTo>
                    <a:cubicBezTo>
                      <a:pt x="34" y="31"/>
                      <a:pt x="24" y="27"/>
                      <a:pt x="16" y="19"/>
                    </a:cubicBezTo>
                    <a:cubicBezTo>
                      <a:pt x="13" y="15"/>
                      <a:pt x="9" y="13"/>
                      <a:pt x="4" y="16"/>
                    </a:cubicBezTo>
                    <a:close/>
                  </a:path>
                </a:pathLst>
              </a:custGeom>
              <a:solidFill>
                <a:srgbClr val="6995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83" name="Freeform 1089"/>
              <p:cNvSpPr>
                <a:spLocks/>
              </p:cNvSpPr>
              <p:nvPr userDrawn="1"/>
            </p:nvSpPr>
            <p:spPr bwMode="auto">
              <a:xfrm>
                <a:off x="5216" y="3059"/>
                <a:ext cx="86" cy="30"/>
              </a:xfrm>
              <a:custGeom>
                <a:avLst/>
                <a:gdLst>
                  <a:gd name="T0" fmla="*/ 58 w 58"/>
                  <a:gd name="T1" fmla="*/ 14 h 20"/>
                  <a:gd name="T2" fmla="*/ 30 w 58"/>
                  <a:gd name="T3" fmla="*/ 14 h 20"/>
                  <a:gd name="T4" fmla="*/ 4 w 58"/>
                  <a:gd name="T5" fmla="*/ 16 h 20"/>
                  <a:gd name="T6" fmla="*/ 2 w 58"/>
                  <a:gd name="T7" fmla="*/ 14 h 20"/>
                  <a:gd name="T8" fmla="*/ 16 w 58"/>
                  <a:gd name="T9" fmla="*/ 0 h 20"/>
                  <a:gd name="T10" fmla="*/ 48 w 58"/>
                  <a:gd name="T11" fmla="*/ 6 h 20"/>
                  <a:gd name="T12" fmla="*/ 54 w 58"/>
                  <a:gd name="T13" fmla="*/ 10 h 20"/>
                  <a:gd name="T14" fmla="*/ 58 w 58"/>
                  <a:gd name="T15" fmla="*/ 14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8" h="20">
                    <a:moveTo>
                      <a:pt x="58" y="14"/>
                    </a:moveTo>
                    <a:cubicBezTo>
                      <a:pt x="49" y="20"/>
                      <a:pt x="39" y="9"/>
                      <a:pt x="30" y="14"/>
                    </a:cubicBezTo>
                    <a:cubicBezTo>
                      <a:pt x="21" y="14"/>
                      <a:pt x="12" y="10"/>
                      <a:pt x="4" y="16"/>
                    </a:cubicBezTo>
                    <a:cubicBezTo>
                      <a:pt x="3" y="15"/>
                      <a:pt x="3" y="14"/>
                      <a:pt x="2" y="14"/>
                    </a:cubicBezTo>
                    <a:cubicBezTo>
                      <a:pt x="0" y="2"/>
                      <a:pt x="13" y="6"/>
                      <a:pt x="16" y="0"/>
                    </a:cubicBezTo>
                    <a:cubicBezTo>
                      <a:pt x="27" y="2"/>
                      <a:pt x="38" y="2"/>
                      <a:pt x="48" y="6"/>
                    </a:cubicBezTo>
                    <a:cubicBezTo>
                      <a:pt x="49" y="9"/>
                      <a:pt x="51" y="10"/>
                      <a:pt x="54" y="10"/>
                    </a:cubicBezTo>
                    <a:cubicBezTo>
                      <a:pt x="54" y="12"/>
                      <a:pt x="56" y="14"/>
                      <a:pt x="58" y="14"/>
                    </a:cubicBezTo>
                    <a:close/>
                  </a:path>
                </a:pathLst>
              </a:custGeom>
              <a:solidFill>
                <a:srgbClr val="5594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84" name="Freeform 1090"/>
              <p:cNvSpPr>
                <a:spLocks/>
              </p:cNvSpPr>
              <p:nvPr userDrawn="1"/>
            </p:nvSpPr>
            <p:spPr bwMode="auto">
              <a:xfrm>
                <a:off x="5378" y="2717"/>
                <a:ext cx="67" cy="52"/>
              </a:xfrm>
              <a:custGeom>
                <a:avLst/>
                <a:gdLst>
                  <a:gd name="T0" fmla="*/ 45 w 45"/>
                  <a:gd name="T1" fmla="*/ 26 h 35"/>
                  <a:gd name="T2" fmla="*/ 45 w 45"/>
                  <a:gd name="T3" fmla="*/ 28 h 35"/>
                  <a:gd name="T4" fmla="*/ 0 w 45"/>
                  <a:gd name="T5" fmla="*/ 4 h 35"/>
                  <a:gd name="T6" fmla="*/ 4 w 45"/>
                  <a:gd name="T7" fmla="*/ 1 h 35"/>
                  <a:gd name="T8" fmla="*/ 11 w 45"/>
                  <a:gd name="T9" fmla="*/ 3 h 35"/>
                  <a:gd name="T10" fmla="*/ 45 w 45"/>
                  <a:gd name="T11" fmla="*/ 26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35">
                    <a:moveTo>
                      <a:pt x="45" y="26"/>
                    </a:moveTo>
                    <a:cubicBezTo>
                      <a:pt x="45" y="27"/>
                      <a:pt x="45" y="28"/>
                      <a:pt x="45" y="28"/>
                    </a:cubicBezTo>
                    <a:cubicBezTo>
                      <a:pt x="23" y="35"/>
                      <a:pt x="11" y="20"/>
                      <a:pt x="0" y="4"/>
                    </a:cubicBezTo>
                    <a:cubicBezTo>
                      <a:pt x="2" y="3"/>
                      <a:pt x="3" y="2"/>
                      <a:pt x="4" y="1"/>
                    </a:cubicBezTo>
                    <a:cubicBezTo>
                      <a:pt x="6" y="0"/>
                      <a:pt x="9" y="1"/>
                      <a:pt x="11" y="3"/>
                    </a:cubicBezTo>
                    <a:cubicBezTo>
                      <a:pt x="18" y="16"/>
                      <a:pt x="32" y="21"/>
                      <a:pt x="45" y="26"/>
                    </a:cubicBezTo>
                    <a:close/>
                  </a:path>
                </a:pathLst>
              </a:custGeom>
              <a:solidFill>
                <a:srgbClr val="6291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85" name="Freeform 1091"/>
              <p:cNvSpPr>
                <a:spLocks/>
              </p:cNvSpPr>
              <p:nvPr userDrawn="1"/>
            </p:nvSpPr>
            <p:spPr bwMode="auto">
              <a:xfrm>
                <a:off x="5395" y="2892"/>
                <a:ext cx="47" cy="39"/>
              </a:xfrm>
              <a:custGeom>
                <a:avLst/>
                <a:gdLst>
                  <a:gd name="T0" fmla="*/ 26 w 32"/>
                  <a:gd name="T1" fmla="*/ 0 h 26"/>
                  <a:gd name="T2" fmla="*/ 32 w 32"/>
                  <a:gd name="T3" fmla="*/ 4 h 26"/>
                  <a:gd name="T4" fmla="*/ 0 w 32"/>
                  <a:gd name="T5" fmla="*/ 26 h 26"/>
                  <a:gd name="T6" fmla="*/ 26 w 32"/>
                  <a:gd name="T7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" h="26">
                    <a:moveTo>
                      <a:pt x="26" y="0"/>
                    </a:moveTo>
                    <a:cubicBezTo>
                      <a:pt x="27" y="3"/>
                      <a:pt x="30" y="3"/>
                      <a:pt x="32" y="4"/>
                    </a:cubicBezTo>
                    <a:cubicBezTo>
                      <a:pt x="19" y="8"/>
                      <a:pt x="8" y="15"/>
                      <a:pt x="0" y="26"/>
                    </a:cubicBezTo>
                    <a:cubicBezTo>
                      <a:pt x="4" y="13"/>
                      <a:pt x="10" y="2"/>
                      <a:pt x="26" y="0"/>
                    </a:cubicBezTo>
                    <a:close/>
                  </a:path>
                </a:pathLst>
              </a:custGeom>
              <a:solidFill>
                <a:srgbClr val="7E9B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86" name="Freeform 1092"/>
              <p:cNvSpPr>
                <a:spLocks/>
              </p:cNvSpPr>
              <p:nvPr userDrawn="1"/>
            </p:nvSpPr>
            <p:spPr bwMode="auto">
              <a:xfrm>
                <a:off x="5603" y="2864"/>
                <a:ext cx="23" cy="33"/>
              </a:xfrm>
              <a:custGeom>
                <a:avLst/>
                <a:gdLst>
                  <a:gd name="T0" fmla="*/ 3 w 16"/>
                  <a:gd name="T1" fmla="*/ 22 h 22"/>
                  <a:gd name="T2" fmla="*/ 0 w 16"/>
                  <a:gd name="T3" fmla="*/ 20 h 22"/>
                  <a:gd name="T4" fmla="*/ 16 w 16"/>
                  <a:gd name="T5" fmla="*/ 0 h 22"/>
                  <a:gd name="T6" fmla="*/ 3 w 16"/>
                  <a:gd name="T7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22">
                    <a:moveTo>
                      <a:pt x="3" y="22"/>
                    </a:moveTo>
                    <a:cubicBezTo>
                      <a:pt x="2" y="21"/>
                      <a:pt x="1" y="21"/>
                      <a:pt x="0" y="20"/>
                    </a:cubicBezTo>
                    <a:cubicBezTo>
                      <a:pt x="1" y="11"/>
                      <a:pt x="6" y="5"/>
                      <a:pt x="16" y="0"/>
                    </a:cubicBezTo>
                    <a:cubicBezTo>
                      <a:pt x="11" y="9"/>
                      <a:pt x="7" y="16"/>
                      <a:pt x="3" y="22"/>
                    </a:cubicBezTo>
                    <a:close/>
                  </a:path>
                </a:pathLst>
              </a:custGeom>
              <a:solidFill>
                <a:srgbClr val="83A6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87" name="Freeform 1093"/>
              <p:cNvSpPr>
                <a:spLocks/>
              </p:cNvSpPr>
              <p:nvPr userDrawn="1"/>
            </p:nvSpPr>
            <p:spPr bwMode="auto">
              <a:xfrm>
                <a:off x="2680" y="91"/>
                <a:ext cx="94" cy="60"/>
              </a:xfrm>
              <a:custGeom>
                <a:avLst/>
                <a:gdLst>
                  <a:gd name="T0" fmla="*/ 4 w 64"/>
                  <a:gd name="T1" fmla="*/ 41 h 41"/>
                  <a:gd name="T2" fmla="*/ 0 w 64"/>
                  <a:gd name="T3" fmla="*/ 35 h 41"/>
                  <a:gd name="T4" fmla="*/ 19 w 64"/>
                  <a:gd name="T5" fmla="*/ 20 h 41"/>
                  <a:gd name="T6" fmla="*/ 54 w 64"/>
                  <a:gd name="T7" fmla="*/ 1 h 41"/>
                  <a:gd name="T8" fmla="*/ 62 w 64"/>
                  <a:gd name="T9" fmla="*/ 1 h 41"/>
                  <a:gd name="T10" fmla="*/ 60 w 64"/>
                  <a:gd name="T11" fmla="*/ 8 h 41"/>
                  <a:gd name="T12" fmla="*/ 4 w 64"/>
                  <a:gd name="T13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41">
                    <a:moveTo>
                      <a:pt x="4" y="41"/>
                    </a:moveTo>
                    <a:cubicBezTo>
                      <a:pt x="3" y="39"/>
                      <a:pt x="3" y="36"/>
                      <a:pt x="0" y="35"/>
                    </a:cubicBezTo>
                    <a:cubicBezTo>
                      <a:pt x="4" y="26"/>
                      <a:pt x="12" y="23"/>
                      <a:pt x="19" y="20"/>
                    </a:cubicBezTo>
                    <a:cubicBezTo>
                      <a:pt x="32" y="15"/>
                      <a:pt x="43" y="9"/>
                      <a:pt x="54" y="1"/>
                    </a:cubicBezTo>
                    <a:cubicBezTo>
                      <a:pt x="56" y="6"/>
                      <a:pt x="59" y="0"/>
                      <a:pt x="62" y="1"/>
                    </a:cubicBezTo>
                    <a:cubicBezTo>
                      <a:pt x="64" y="4"/>
                      <a:pt x="62" y="7"/>
                      <a:pt x="60" y="8"/>
                    </a:cubicBezTo>
                    <a:cubicBezTo>
                      <a:pt x="41" y="19"/>
                      <a:pt x="24" y="32"/>
                      <a:pt x="4" y="41"/>
                    </a:cubicBezTo>
                    <a:close/>
                  </a:path>
                </a:pathLst>
              </a:custGeom>
              <a:solidFill>
                <a:srgbClr val="5187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88" name="Freeform 1094"/>
              <p:cNvSpPr>
                <a:spLocks/>
              </p:cNvSpPr>
              <p:nvPr userDrawn="1"/>
            </p:nvSpPr>
            <p:spPr bwMode="auto">
              <a:xfrm>
                <a:off x="2387" y="66"/>
                <a:ext cx="54" cy="40"/>
              </a:xfrm>
              <a:custGeom>
                <a:avLst/>
                <a:gdLst>
                  <a:gd name="T0" fmla="*/ 36 w 36"/>
                  <a:gd name="T1" fmla="*/ 0 h 27"/>
                  <a:gd name="T2" fmla="*/ 36 w 36"/>
                  <a:gd name="T3" fmla="*/ 7 h 27"/>
                  <a:gd name="T4" fmla="*/ 0 w 36"/>
                  <a:gd name="T5" fmla="*/ 27 h 27"/>
                  <a:gd name="T6" fmla="*/ 36 w 36"/>
                  <a:gd name="T7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27">
                    <a:moveTo>
                      <a:pt x="36" y="0"/>
                    </a:moveTo>
                    <a:cubicBezTo>
                      <a:pt x="36" y="2"/>
                      <a:pt x="36" y="5"/>
                      <a:pt x="36" y="7"/>
                    </a:cubicBezTo>
                    <a:cubicBezTo>
                      <a:pt x="25" y="15"/>
                      <a:pt x="14" y="24"/>
                      <a:pt x="0" y="27"/>
                    </a:cubicBezTo>
                    <a:cubicBezTo>
                      <a:pt x="10" y="15"/>
                      <a:pt x="23" y="7"/>
                      <a:pt x="36" y="0"/>
                    </a:cubicBezTo>
                    <a:close/>
                  </a:path>
                </a:pathLst>
              </a:custGeom>
              <a:solidFill>
                <a:srgbClr val="5B8D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89" name="Freeform 1095"/>
              <p:cNvSpPr>
                <a:spLocks/>
              </p:cNvSpPr>
              <p:nvPr userDrawn="1"/>
            </p:nvSpPr>
            <p:spPr bwMode="auto">
              <a:xfrm>
                <a:off x="2353" y="106"/>
                <a:ext cx="36" cy="39"/>
              </a:xfrm>
              <a:custGeom>
                <a:avLst/>
                <a:gdLst>
                  <a:gd name="T0" fmla="*/ 0 w 24"/>
                  <a:gd name="T1" fmla="*/ 27 h 27"/>
                  <a:gd name="T2" fmla="*/ 0 w 24"/>
                  <a:gd name="T3" fmla="*/ 24 h 27"/>
                  <a:gd name="T4" fmla="*/ 24 w 24"/>
                  <a:gd name="T5" fmla="*/ 0 h 27"/>
                  <a:gd name="T6" fmla="*/ 0 w 24"/>
                  <a:gd name="T7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27">
                    <a:moveTo>
                      <a:pt x="0" y="27"/>
                    </a:moveTo>
                    <a:cubicBezTo>
                      <a:pt x="0" y="26"/>
                      <a:pt x="0" y="25"/>
                      <a:pt x="0" y="24"/>
                    </a:cubicBezTo>
                    <a:cubicBezTo>
                      <a:pt x="4" y="12"/>
                      <a:pt x="12" y="4"/>
                      <a:pt x="24" y="0"/>
                    </a:cubicBezTo>
                    <a:cubicBezTo>
                      <a:pt x="17" y="11"/>
                      <a:pt x="7" y="18"/>
                      <a:pt x="0" y="27"/>
                    </a:cubicBezTo>
                    <a:close/>
                  </a:path>
                </a:pathLst>
              </a:custGeom>
              <a:solidFill>
                <a:srgbClr val="5B8D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90" name="Freeform 1096"/>
              <p:cNvSpPr>
                <a:spLocks/>
              </p:cNvSpPr>
              <p:nvPr userDrawn="1"/>
            </p:nvSpPr>
            <p:spPr bwMode="auto">
              <a:xfrm>
                <a:off x="5573" y="1539"/>
                <a:ext cx="40" cy="59"/>
              </a:xfrm>
              <a:custGeom>
                <a:avLst/>
                <a:gdLst>
                  <a:gd name="T0" fmla="*/ 8 w 27"/>
                  <a:gd name="T1" fmla="*/ 36 h 40"/>
                  <a:gd name="T2" fmla="*/ 2 w 27"/>
                  <a:gd name="T3" fmla="*/ 0 h 40"/>
                  <a:gd name="T4" fmla="*/ 5 w 27"/>
                  <a:gd name="T5" fmla="*/ 14 h 40"/>
                  <a:gd name="T6" fmla="*/ 19 w 27"/>
                  <a:gd name="T7" fmla="*/ 30 h 40"/>
                  <a:gd name="T8" fmla="*/ 27 w 27"/>
                  <a:gd name="T9" fmla="*/ 35 h 40"/>
                  <a:gd name="T10" fmla="*/ 18 w 27"/>
                  <a:gd name="T11" fmla="*/ 39 h 40"/>
                  <a:gd name="T12" fmla="*/ 8 w 27"/>
                  <a:gd name="T13" fmla="*/ 3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" h="40">
                    <a:moveTo>
                      <a:pt x="8" y="36"/>
                    </a:moveTo>
                    <a:cubicBezTo>
                      <a:pt x="4" y="25"/>
                      <a:pt x="0" y="13"/>
                      <a:pt x="2" y="0"/>
                    </a:cubicBezTo>
                    <a:cubicBezTo>
                      <a:pt x="6" y="4"/>
                      <a:pt x="4" y="9"/>
                      <a:pt x="5" y="14"/>
                    </a:cubicBezTo>
                    <a:cubicBezTo>
                      <a:pt x="6" y="23"/>
                      <a:pt x="11" y="28"/>
                      <a:pt x="19" y="30"/>
                    </a:cubicBezTo>
                    <a:cubicBezTo>
                      <a:pt x="22" y="31"/>
                      <a:pt x="27" y="29"/>
                      <a:pt x="27" y="35"/>
                    </a:cubicBezTo>
                    <a:cubicBezTo>
                      <a:pt x="26" y="39"/>
                      <a:pt x="22" y="39"/>
                      <a:pt x="18" y="39"/>
                    </a:cubicBezTo>
                    <a:cubicBezTo>
                      <a:pt x="15" y="39"/>
                      <a:pt x="10" y="40"/>
                      <a:pt x="8" y="36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91" name="Freeform 1097"/>
              <p:cNvSpPr>
                <a:spLocks/>
              </p:cNvSpPr>
              <p:nvPr userDrawn="1"/>
            </p:nvSpPr>
            <p:spPr bwMode="auto">
              <a:xfrm>
                <a:off x="5549" y="1291"/>
                <a:ext cx="40" cy="38"/>
              </a:xfrm>
              <a:custGeom>
                <a:avLst/>
                <a:gdLst>
                  <a:gd name="T0" fmla="*/ 0 w 27"/>
                  <a:gd name="T1" fmla="*/ 5 h 26"/>
                  <a:gd name="T2" fmla="*/ 27 w 27"/>
                  <a:gd name="T3" fmla="*/ 26 h 26"/>
                  <a:gd name="T4" fmla="*/ 9 w 27"/>
                  <a:gd name="T5" fmla="*/ 8 h 26"/>
                  <a:gd name="T6" fmla="*/ 0 w 27"/>
                  <a:gd name="T7" fmla="*/ 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7" h="26">
                    <a:moveTo>
                      <a:pt x="0" y="5"/>
                    </a:moveTo>
                    <a:cubicBezTo>
                      <a:pt x="14" y="0"/>
                      <a:pt x="23" y="6"/>
                      <a:pt x="27" y="26"/>
                    </a:cubicBezTo>
                    <a:cubicBezTo>
                      <a:pt x="17" y="25"/>
                      <a:pt x="17" y="12"/>
                      <a:pt x="9" y="8"/>
                    </a:cubicBezTo>
                    <a:cubicBezTo>
                      <a:pt x="6" y="5"/>
                      <a:pt x="2" y="8"/>
                      <a:pt x="0" y="5"/>
                    </a:cubicBezTo>
                    <a:close/>
                  </a:path>
                </a:pathLst>
              </a:cu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92" name="Freeform 1098"/>
              <p:cNvSpPr>
                <a:spLocks/>
              </p:cNvSpPr>
              <p:nvPr userDrawn="1"/>
            </p:nvSpPr>
            <p:spPr bwMode="auto">
              <a:xfrm>
                <a:off x="5527" y="1298"/>
                <a:ext cx="36" cy="17"/>
              </a:xfrm>
              <a:custGeom>
                <a:avLst/>
                <a:gdLst>
                  <a:gd name="T0" fmla="*/ 15 w 24"/>
                  <a:gd name="T1" fmla="*/ 0 h 11"/>
                  <a:gd name="T2" fmla="*/ 24 w 24"/>
                  <a:gd name="T3" fmla="*/ 3 h 11"/>
                  <a:gd name="T4" fmla="*/ 0 w 24"/>
                  <a:gd name="T5" fmla="*/ 3 h 11"/>
                  <a:gd name="T6" fmla="*/ 15 w 24"/>
                  <a:gd name="T7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11">
                    <a:moveTo>
                      <a:pt x="15" y="0"/>
                    </a:moveTo>
                    <a:cubicBezTo>
                      <a:pt x="18" y="0"/>
                      <a:pt x="22" y="0"/>
                      <a:pt x="24" y="3"/>
                    </a:cubicBezTo>
                    <a:cubicBezTo>
                      <a:pt x="16" y="2"/>
                      <a:pt x="8" y="11"/>
                      <a:pt x="0" y="3"/>
                    </a:cubicBezTo>
                    <a:cubicBezTo>
                      <a:pt x="5" y="2"/>
                      <a:pt x="10" y="1"/>
                      <a:pt x="15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93" name="Freeform 1099"/>
              <p:cNvSpPr>
                <a:spLocks/>
              </p:cNvSpPr>
              <p:nvPr userDrawn="1"/>
            </p:nvSpPr>
            <p:spPr bwMode="auto">
              <a:xfrm>
                <a:off x="94" y="3039"/>
                <a:ext cx="310" cy="68"/>
              </a:xfrm>
              <a:custGeom>
                <a:avLst/>
                <a:gdLst>
                  <a:gd name="T0" fmla="*/ 80 w 210"/>
                  <a:gd name="T1" fmla="*/ 0 h 46"/>
                  <a:gd name="T2" fmla="*/ 107 w 210"/>
                  <a:gd name="T3" fmla="*/ 27 h 46"/>
                  <a:gd name="T4" fmla="*/ 155 w 210"/>
                  <a:gd name="T5" fmla="*/ 22 h 46"/>
                  <a:gd name="T6" fmla="*/ 168 w 210"/>
                  <a:gd name="T7" fmla="*/ 22 h 46"/>
                  <a:gd name="T8" fmla="*/ 206 w 210"/>
                  <a:gd name="T9" fmla="*/ 25 h 46"/>
                  <a:gd name="T10" fmla="*/ 210 w 210"/>
                  <a:gd name="T11" fmla="*/ 24 h 46"/>
                  <a:gd name="T12" fmla="*/ 190 w 210"/>
                  <a:gd name="T13" fmla="*/ 40 h 46"/>
                  <a:gd name="T14" fmla="*/ 177 w 210"/>
                  <a:gd name="T15" fmla="*/ 40 h 46"/>
                  <a:gd name="T16" fmla="*/ 156 w 210"/>
                  <a:gd name="T17" fmla="*/ 35 h 46"/>
                  <a:gd name="T18" fmla="*/ 127 w 210"/>
                  <a:gd name="T19" fmla="*/ 36 h 46"/>
                  <a:gd name="T20" fmla="*/ 100 w 210"/>
                  <a:gd name="T21" fmla="*/ 42 h 46"/>
                  <a:gd name="T22" fmla="*/ 88 w 210"/>
                  <a:gd name="T23" fmla="*/ 39 h 46"/>
                  <a:gd name="T24" fmla="*/ 69 w 210"/>
                  <a:gd name="T25" fmla="*/ 30 h 46"/>
                  <a:gd name="T26" fmla="*/ 56 w 210"/>
                  <a:gd name="T27" fmla="*/ 23 h 46"/>
                  <a:gd name="T28" fmla="*/ 39 w 210"/>
                  <a:gd name="T29" fmla="*/ 23 h 46"/>
                  <a:gd name="T30" fmla="*/ 20 w 210"/>
                  <a:gd name="T31" fmla="*/ 42 h 46"/>
                  <a:gd name="T32" fmla="*/ 10 w 210"/>
                  <a:gd name="T33" fmla="*/ 36 h 46"/>
                  <a:gd name="T34" fmla="*/ 0 w 210"/>
                  <a:gd name="T35" fmla="*/ 21 h 46"/>
                  <a:gd name="T36" fmla="*/ 10 w 210"/>
                  <a:gd name="T37" fmla="*/ 22 h 46"/>
                  <a:gd name="T38" fmla="*/ 30 w 210"/>
                  <a:gd name="T39" fmla="*/ 0 h 46"/>
                  <a:gd name="T40" fmla="*/ 80 w 210"/>
                  <a:gd name="T41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10" h="46">
                    <a:moveTo>
                      <a:pt x="80" y="0"/>
                    </a:moveTo>
                    <a:cubicBezTo>
                      <a:pt x="82" y="23"/>
                      <a:pt x="86" y="28"/>
                      <a:pt x="107" y="27"/>
                    </a:cubicBezTo>
                    <a:cubicBezTo>
                      <a:pt x="123" y="26"/>
                      <a:pt x="140" y="31"/>
                      <a:pt x="155" y="22"/>
                    </a:cubicBezTo>
                    <a:cubicBezTo>
                      <a:pt x="158" y="20"/>
                      <a:pt x="165" y="20"/>
                      <a:pt x="168" y="22"/>
                    </a:cubicBezTo>
                    <a:cubicBezTo>
                      <a:pt x="180" y="35"/>
                      <a:pt x="193" y="29"/>
                      <a:pt x="206" y="25"/>
                    </a:cubicBezTo>
                    <a:cubicBezTo>
                      <a:pt x="207" y="24"/>
                      <a:pt x="209" y="24"/>
                      <a:pt x="210" y="24"/>
                    </a:cubicBezTo>
                    <a:cubicBezTo>
                      <a:pt x="203" y="30"/>
                      <a:pt x="197" y="35"/>
                      <a:pt x="190" y="40"/>
                    </a:cubicBezTo>
                    <a:cubicBezTo>
                      <a:pt x="186" y="43"/>
                      <a:pt x="181" y="44"/>
                      <a:pt x="177" y="40"/>
                    </a:cubicBezTo>
                    <a:cubicBezTo>
                      <a:pt x="171" y="31"/>
                      <a:pt x="164" y="34"/>
                      <a:pt x="156" y="35"/>
                    </a:cubicBezTo>
                    <a:cubicBezTo>
                      <a:pt x="146" y="36"/>
                      <a:pt x="136" y="36"/>
                      <a:pt x="127" y="36"/>
                    </a:cubicBezTo>
                    <a:cubicBezTo>
                      <a:pt x="117" y="36"/>
                      <a:pt x="108" y="38"/>
                      <a:pt x="100" y="42"/>
                    </a:cubicBezTo>
                    <a:cubicBezTo>
                      <a:pt x="94" y="46"/>
                      <a:pt x="91" y="46"/>
                      <a:pt x="88" y="39"/>
                    </a:cubicBezTo>
                    <a:cubicBezTo>
                      <a:pt x="85" y="32"/>
                      <a:pt x="79" y="25"/>
                      <a:pt x="69" y="30"/>
                    </a:cubicBezTo>
                    <a:cubicBezTo>
                      <a:pt x="63" y="33"/>
                      <a:pt x="60" y="27"/>
                      <a:pt x="56" y="23"/>
                    </a:cubicBezTo>
                    <a:cubicBezTo>
                      <a:pt x="51" y="15"/>
                      <a:pt x="45" y="14"/>
                      <a:pt x="39" y="23"/>
                    </a:cubicBezTo>
                    <a:cubicBezTo>
                      <a:pt x="35" y="31"/>
                      <a:pt x="22" y="29"/>
                      <a:pt x="20" y="42"/>
                    </a:cubicBezTo>
                    <a:cubicBezTo>
                      <a:pt x="20" y="44"/>
                      <a:pt x="10" y="42"/>
                      <a:pt x="10" y="36"/>
                    </a:cubicBezTo>
                    <a:cubicBezTo>
                      <a:pt x="9" y="28"/>
                      <a:pt x="4" y="26"/>
                      <a:pt x="0" y="21"/>
                    </a:cubicBezTo>
                    <a:cubicBezTo>
                      <a:pt x="4" y="21"/>
                      <a:pt x="7" y="21"/>
                      <a:pt x="10" y="22"/>
                    </a:cubicBezTo>
                    <a:cubicBezTo>
                      <a:pt x="30" y="24"/>
                      <a:pt x="35" y="19"/>
                      <a:pt x="30" y="0"/>
                    </a:cubicBezTo>
                    <a:cubicBezTo>
                      <a:pt x="51" y="15"/>
                      <a:pt x="59" y="15"/>
                      <a:pt x="80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94" name="Freeform 1100"/>
              <p:cNvSpPr>
                <a:spLocks/>
              </p:cNvSpPr>
              <p:nvPr userDrawn="1"/>
            </p:nvSpPr>
            <p:spPr bwMode="auto">
              <a:xfrm>
                <a:off x="125" y="3111"/>
                <a:ext cx="58" cy="35"/>
              </a:xfrm>
              <a:custGeom>
                <a:avLst/>
                <a:gdLst>
                  <a:gd name="T0" fmla="*/ 29 w 39"/>
                  <a:gd name="T1" fmla="*/ 24 h 24"/>
                  <a:gd name="T2" fmla="*/ 19 w 39"/>
                  <a:gd name="T3" fmla="*/ 20 h 24"/>
                  <a:gd name="T4" fmla="*/ 3 w 39"/>
                  <a:gd name="T5" fmla="*/ 11 h 24"/>
                  <a:gd name="T6" fmla="*/ 4 w 39"/>
                  <a:gd name="T7" fmla="*/ 6 h 24"/>
                  <a:gd name="T8" fmla="*/ 19 w 39"/>
                  <a:gd name="T9" fmla="*/ 7 h 24"/>
                  <a:gd name="T10" fmla="*/ 34 w 39"/>
                  <a:gd name="T11" fmla="*/ 7 h 24"/>
                  <a:gd name="T12" fmla="*/ 29 w 39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9" h="24">
                    <a:moveTo>
                      <a:pt x="29" y="24"/>
                    </a:moveTo>
                    <a:cubicBezTo>
                      <a:pt x="26" y="24"/>
                      <a:pt x="22" y="24"/>
                      <a:pt x="19" y="20"/>
                    </a:cubicBezTo>
                    <a:cubicBezTo>
                      <a:pt x="16" y="13"/>
                      <a:pt x="10" y="11"/>
                      <a:pt x="3" y="11"/>
                    </a:cubicBezTo>
                    <a:cubicBezTo>
                      <a:pt x="0" y="11"/>
                      <a:pt x="0" y="11"/>
                      <a:pt x="4" y="6"/>
                    </a:cubicBezTo>
                    <a:cubicBezTo>
                      <a:pt x="9" y="8"/>
                      <a:pt x="14" y="11"/>
                      <a:pt x="19" y="7"/>
                    </a:cubicBezTo>
                    <a:cubicBezTo>
                      <a:pt x="24" y="1"/>
                      <a:pt x="30" y="0"/>
                      <a:pt x="34" y="7"/>
                    </a:cubicBezTo>
                    <a:cubicBezTo>
                      <a:pt x="39" y="14"/>
                      <a:pt x="37" y="20"/>
                      <a:pt x="29" y="24"/>
                    </a:cubicBezTo>
                    <a:close/>
                  </a:path>
                </a:pathLst>
              </a:custGeom>
              <a:solidFill>
                <a:srgbClr val="356C8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95" name="Freeform 1101"/>
              <p:cNvSpPr>
                <a:spLocks/>
              </p:cNvSpPr>
              <p:nvPr userDrawn="1"/>
            </p:nvSpPr>
            <p:spPr bwMode="auto">
              <a:xfrm>
                <a:off x="360" y="3003"/>
                <a:ext cx="56" cy="22"/>
              </a:xfrm>
              <a:custGeom>
                <a:avLst/>
                <a:gdLst>
                  <a:gd name="T0" fmla="*/ 33 w 38"/>
                  <a:gd name="T1" fmla="*/ 15 h 15"/>
                  <a:gd name="T2" fmla="*/ 19 w 38"/>
                  <a:gd name="T3" fmla="*/ 6 h 15"/>
                  <a:gd name="T4" fmla="*/ 0 w 38"/>
                  <a:gd name="T5" fmla="*/ 6 h 15"/>
                  <a:gd name="T6" fmla="*/ 30 w 38"/>
                  <a:gd name="T7" fmla="*/ 2 h 15"/>
                  <a:gd name="T8" fmla="*/ 33 w 38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15">
                    <a:moveTo>
                      <a:pt x="33" y="15"/>
                    </a:moveTo>
                    <a:cubicBezTo>
                      <a:pt x="32" y="6"/>
                      <a:pt x="26" y="6"/>
                      <a:pt x="19" y="6"/>
                    </a:cubicBezTo>
                    <a:cubicBezTo>
                      <a:pt x="13" y="6"/>
                      <a:pt x="7" y="6"/>
                      <a:pt x="0" y="6"/>
                    </a:cubicBezTo>
                    <a:cubicBezTo>
                      <a:pt x="10" y="0"/>
                      <a:pt x="20" y="4"/>
                      <a:pt x="30" y="2"/>
                    </a:cubicBezTo>
                    <a:cubicBezTo>
                      <a:pt x="37" y="1"/>
                      <a:pt x="38" y="9"/>
                      <a:pt x="33" y="15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96" name="Freeform 1102"/>
              <p:cNvSpPr>
                <a:spLocks/>
              </p:cNvSpPr>
              <p:nvPr userDrawn="1"/>
            </p:nvSpPr>
            <p:spPr bwMode="auto">
              <a:xfrm>
                <a:off x="449" y="2994"/>
                <a:ext cx="11" cy="49"/>
              </a:xfrm>
              <a:custGeom>
                <a:avLst/>
                <a:gdLst>
                  <a:gd name="T0" fmla="*/ 0 w 8"/>
                  <a:gd name="T1" fmla="*/ 3 h 33"/>
                  <a:gd name="T2" fmla="*/ 3 w 8"/>
                  <a:gd name="T3" fmla="*/ 0 h 33"/>
                  <a:gd name="T4" fmla="*/ 5 w 8"/>
                  <a:gd name="T5" fmla="*/ 33 h 33"/>
                  <a:gd name="T6" fmla="*/ 4 w 8"/>
                  <a:gd name="T7" fmla="*/ 33 h 33"/>
                  <a:gd name="T8" fmla="*/ 3 w 8"/>
                  <a:gd name="T9" fmla="*/ 33 h 33"/>
                  <a:gd name="T10" fmla="*/ 0 w 8"/>
                  <a:gd name="T11" fmla="*/ 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33">
                    <a:moveTo>
                      <a:pt x="0" y="3"/>
                    </a:moveTo>
                    <a:cubicBezTo>
                      <a:pt x="1" y="2"/>
                      <a:pt x="2" y="1"/>
                      <a:pt x="3" y="0"/>
                    </a:cubicBezTo>
                    <a:cubicBezTo>
                      <a:pt x="8" y="11"/>
                      <a:pt x="4" y="22"/>
                      <a:pt x="5" y="33"/>
                    </a:cubicBezTo>
                    <a:cubicBezTo>
                      <a:pt x="5" y="33"/>
                      <a:pt x="4" y="33"/>
                      <a:pt x="4" y="33"/>
                    </a:cubicBezTo>
                    <a:cubicBezTo>
                      <a:pt x="4" y="33"/>
                      <a:pt x="3" y="33"/>
                      <a:pt x="3" y="33"/>
                    </a:cubicBezTo>
                    <a:cubicBezTo>
                      <a:pt x="3" y="23"/>
                      <a:pt x="3" y="13"/>
                      <a:pt x="0" y="3"/>
                    </a:cubicBezTo>
                    <a:close/>
                  </a:path>
                </a:pathLst>
              </a:custGeom>
              <a:solidFill>
                <a:srgbClr val="7098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97" name="Freeform 1103"/>
              <p:cNvSpPr>
                <a:spLocks/>
              </p:cNvSpPr>
              <p:nvPr userDrawn="1"/>
            </p:nvSpPr>
            <p:spPr bwMode="auto">
              <a:xfrm>
                <a:off x="4716" y="330"/>
                <a:ext cx="29" cy="32"/>
              </a:xfrm>
              <a:custGeom>
                <a:avLst/>
                <a:gdLst>
                  <a:gd name="T0" fmla="*/ 20 w 20"/>
                  <a:gd name="T1" fmla="*/ 14 h 22"/>
                  <a:gd name="T2" fmla="*/ 16 w 20"/>
                  <a:gd name="T3" fmla="*/ 21 h 22"/>
                  <a:gd name="T4" fmla="*/ 2 w 20"/>
                  <a:gd name="T5" fmla="*/ 6 h 22"/>
                  <a:gd name="T6" fmla="*/ 5 w 20"/>
                  <a:gd name="T7" fmla="*/ 1 h 22"/>
                  <a:gd name="T8" fmla="*/ 20 w 20"/>
                  <a:gd name="T9" fmla="*/ 1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2">
                    <a:moveTo>
                      <a:pt x="20" y="14"/>
                    </a:moveTo>
                    <a:cubicBezTo>
                      <a:pt x="20" y="17"/>
                      <a:pt x="18" y="22"/>
                      <a:pt x="16" y="21"/>
                    </a:cubicBezTo>
                    <a:cubicBezTo>
                      <a:pt x="9" y="18"/>
                      <a:pt x="5" y="12"/>
                      <a:pt x="2" y="6"/>
                    </a:cubicBezTo>
                    <a:cubicBezTo>
                      <a:pt x="0" y="3"/>
                      <a:pt x="3" y="0"/>
                      <a:pt x="5" y="1"/>
                    </a:cubicBezTo>
                    <a:cubicBezTo>
                      <a:pt x="11" y="4"/>
                      <a:pt x="18" y="7"/>
                      <a:pt x="20" y="1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98" name="Freeform 1104"/>
              <p:cNvSpPr>
                <a:spLocks/>
              </p:cNvSpPr>
              <p:nvPr userDrawn="1"/>
            </p:nvSpPr>
            <p:spPr bwMode="auto">
              <a:xfrm>
                <a:off x="4762" y="317"/>
                <a:ext cx="11" cy="16"/>
              </a:xfrm>
              <a:custGeom>
                <a:avLst/>
                <a:gdLst>
                  <a:gd name="T0" fmla="*/ 8 w 8"/>
                  <a:gd name="T1" fmla="*/ 5 h 11"/>
                  <a:gd name="T2" fmla="*/ 4 w 8"/>
                  <a:gd name="T3" fmla="*/ 10 h 11"/>
                  <a:gd name="T4" fmla="*/ 0 w 8"/>
                  <a:gd name="T5" fmla="*/ 6 h 11"/>
                  <a:gd name="T6" fmla="*/ 3 w 8"/>
                  <a:gd name="T7" fmla="*/ 0 h 11"/>
                  <a:gd name="T8" fmla="*/ 8 w 8"/>
                  <a:gd name="T9" fmla="*/ 5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1">
                    <a:moveTo>
                      <a:pt x="8" y="5"/>
                    </a:moveTo>
                    <a:cubicBezTo>
                      <a:pt x="8" y="7"/>
                      <a:pt x="7" y="10"/>
                      <a:pt x="4" y="10"/>
                    </a:cubicBezTo>
                    <a:cubicBezTo>
                      <a:pt x="1" y="11"/>
                      <a:pt x="0" y="9"/>
                      <a:pt x="0" y="6"/>
                    </a:cubicBezTo>
                    <a:cubicBezTo>
                      <a:pt x="0" y="3"/>
                      <a:pt x="1" y="1"/>
                      <a:pt x="3" y="0"/>
                    </a:cubicBezTo>
                    <a:cubicBezTo>
                      <a:pt x="7" y="0"/>
                      <a:pt x="7" y="2"/>
                      <a:pt x="8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99" name="Freeform 1105"/>
              <p:cNvSpPr>
                <a:spLocks/>
              </p:cNvSpPr>
              <p:nvPr userDrawn="1"/>
            </p:nvSpPr>
            <p:spPr bwMode="auto">
              <a:xfrm>
                <a:off x="5523" y="864"/>
                <a:ext cx="31" cy="12"/>
              </a:xfrm>
              <a:custGeom>
                <a:avLst/>
                <a:gdLst>
                  <a:gd name="T0" fmla="*/ 0 w 21"/>
                  <a:gd name="T1" fmla="*/ 8 h 8"/>
                  <a:gd name="T2" fmla="*/ 21 w 21"/>
                  <a:gd name="T3" fmla="*/ 8 h 8"/>
                  <a:gd name="T4" fmla="*/ 0 w 21"/>
                  <a:gd name="T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" h="8">
                    <a:moveTo>
                      <a:pt x="0" y="8"/>
                    </a:moveTo>
                    <a:cubicBezTo>
                      <a:pt x="7" y="0"/>
                      <a:pt x="14" y="0"/>
                      <a:pt x="21" y="8"/>
                    </a:cubicBezTo>
                    <a:cubicBezTo>
                      <a:pt x="14" y="8"/>
                      <a:pt x="7" y="8"/>
                      <a:pt x="0" y="8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00" name="Freeform 1106"/>
              <p:cNvSpPr>
                <a:spLocks/>
              </p:cNvSpPr>
              <p:nvPr userDrawn="1"/>
            </p:nvSpPr>
            <p:spPr bwMode="auto">
              <a:xfrm>
                <a:off x="15" y="2800"/>
                <a:ext cx="137" cy="107"/>
              </a:xfrm>
              <a:custGeom>
                <a:avLst/>
                <a:gdLst>
                  <a:gd name="T0" fmla="*/ 25 w 93"/>
                  <a:gd name="T1" fmla="*/ 71 h 73"/>
                  <a:gd name="T2" fmla="*/ 13 w 93"/>
                  <a:gd name="T3" fmla="*/ 68 h 73"/>
                  <a:gd name="T4" fmla="*/ 0 w 93"/>
                  <a:gd name="T5" fmla="*/ 40 h 73"/>
                  <a:gd name="T6" fmla="*/ 22 w 93"/>
                  <a:gd name="T7" fmla="*/ 19 h 73"/>
                  <a:gd name="T8" fmla="*/ 44 w 93"/>
                  <a:gd name="T9" fmla="*/ 5 h 73"/>
                  <a:gd name="T10" fmla="*/ 54 w 93"/>
                  <a:gd name="T11" fmla="*/ 9 h 73"/>
                  <a:gd name="T12" fmla="*/ 86 w 93"/>
                  <a:gd name="T13" fmla="*/ 42 h 73"/>
                  <a:gd name="T14" fmla="*/ 91 w 93"/>
                  <a:gd name="T15" fmla="*/ 49 h 73"/>
                  <a:gd name="T16" fmla="*/ 78 w 93"/>
                  <a:gd name="T17" fmla="*/ 59 h 73"/>
                  <a:gd name="T18" fmla="*/ 28 w 93"/>
                  <a:gd name="T19" fmla="*/ 67 h 73"/>
                  <a:gd name="T20" fmla="*/ 25 w 93"/>
                  <a:gd name="T21" fmla="*/ 71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3" h="73">
                    <a:moveTo>
                      <a:pt x="25" y="71"/>
                    </a:moveTo>
                    <a:cubicBezTo>
                      <a:pt x="20" y="73"/>
                      <a:pt x="16" y="71"/>
                      <a:pt x="13" y="68"/>
                    </a:cubicBezTo>
                    <a:cubicBezTo>
                      <a:pt x="8" y="59"/>
                      <a:pt x="4" y="49"/>
                      <a:pt x="0" y="40"/>
                    </a:cubicBezTo>
                    <a:cubicBezTo>
                      <a:pt x="10" y="36"/>
                      <a:pt x="13" y="24"/>
                      <a:pt x="22" y="19"/>
                    </a:cubicBezTo>
                    <a:cubicBezTo>
                      <a:pt x="30" y="15"/>
                      <a:pt x="38" y="13"/>
                      <a:pt x="44" y="5"/>
                    </a:cubicBezTo>
                    <a:cubicBezTo>
                      <a:pt x="49" y="0"/>
                      <a:pt x="52" y="4"/>
                      <a:pt x="54" y="9"/>
                    </a:cubicBezTo>
                    <a:cubicBezTo>
                      <a:pt x="61" y="24"/>
                      <a:pt x="70" y="37"/>
                      <a:pt x="86" y="42"/>
                    </a:cubicBezTo>
                    <a:cubicBezTo>
                      <a:pt x="90" y="43"/>
                      <a:pt x="93" y="45"/>
                      <a:pt x="91" y="49"/>
                    </a:cubicBezTo>
                    <a:cubicBezTo>
                      <a:pt x="88" y="54"/>
                      <a:pt x="85" y="58"/>
                      <a:pt x="78" y="59"/>
                    </a:cubicBezTo>
                    <a:cubicBezTo>
                      <a:pt x="61" y="60"/>
                      <a:pt x="44" y="64"/>
                      <a:pt x="28" y="67"/>
                    </a:cubicBezTo>
                    <a:cubicBezTo>
                      <a:pt x="26" y="67"/>
                      <a:pt x="26" y="70"/>
                      <a:pt x="25" y="71"/>
                    </a:cubicBezTo>
                    <a:close/>
                  </a:path>
                </a:pathLst>
              </a:cu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01" name="Freeform 1107"/>
              <p:cNvSpPr>
                <a:spLocks/>
              </p:cNvSpPr>
              <p:nvPr userDrawn="1"/>
            </p:nvSpPr>
            <p:spPr bwMode="auto">
              <a:xfrm>
                <a:off x="55" y="2898"/>
                <a:ext cx="88" cy="40"/>
              </a:xfrm>
              <a:custGeom>
                <a:avLst/>
                <a:gdLst>
                  <a:gd name="T0" fmla="*/ 60 w 60"/>
                  <a:gd name="T1" fmla="*/ 8 h 27"/>
                  <a:gd name="T2" fmla="*/ 54 w 60"/>
                  <a:gd name="T3" fmla="*/ 14 h 27"/>
                  <a:gd name="T4" fmla="*/ 47 w 60"/>
                  <a:gd name="T5" fmla="*/ 27 h 27"/>
                  <a:gd name="T6" fmla="*/ 42 w 60"/>
                  <a:gd name="T7" fmla="*/ 23 h 27"/>
                  <a:gd name="T8" fmla="*/ 21 w 60"/>
                  <a:gd name="T9" fmla="*/ 11 h 27"/>
                  <a:gd name="T10" fmla="*/ 0 w 60"/>
                  <a:gd name="T11" fmla="*/ 8 h 27"/>
                  <a:gd name="T12" fmla="*/ 6 w 60"/>
                  <a:gd name="T13" fmla="*/ 5 h 27"/>
                  <a:gd name="T14" fmla="*/ 60 w 60"/>
                  <a:gd name="T15" fmla="*/ 8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27">
                    <a:moveTo>
                      <a:pt x="60" y="8"/>
                    </a:moveTo>
                    <a:cubicBezTo>
                      <a:pt x="58" y="10"/>
                      <a:pt x="56" y="12"/>
                      <a:pt x="54" y="14"/>
                    </a:cubicBezTo>
                    <a:cubicBezTo>
                      <a:pt x="51" y="18"/>
                      <a:pt x="49" y="23"/>
                      <a:pt x="47" y="27"/>
                    </a:cubicBezTo>
                    <a:cubicBezTo>
                      <a:pt x="45" y="27"/>
                      <a:pt x="42" y="26"/>
                      <a:pt x="42" y="23"/>
                    </a:cubicBezTo>
                    <a:cubicBezTo>
                      <a:pt x="40" y="10"/>
                      <a:pt x="31" y="10"/>
                      <a:pt x="21" y="11"/>
                    </a:cubicBezTo>
                    <a:cubicBezTo>
                      <a:pt x="14" y="11"/>
                      <a:pt x="6" y="13"/>
                      <a:pt x="0" y="8"/>
                    </a:cubicBezTo>
                    <a:cubicBezTo>
                      <a:pt x="2" y="7"/>
                      <a:pt x="5" y="8"/>
                      <a:pt x="6" y="5"/>
                    </a:cubicBezTo>
                    <a:cubicBezTo>
                      <a:pt x="25" y="0"/>
                      <a:pt x="42" y="3"/>
                      <a:pt x="60" y="8"/>
                    </a:cubicBezTo>
                    <a:close/>
                  </a:path>
                </a:pathLst>
              </a:custGeom>
              <a:solidFill>
                <a:srgbClr val="477C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02" name="Freeform 1108"/>
              <p:cNvSpPr>
                <a:spLocks/>
              </p:cNvSpPr>
              <p:nvPr userDrawn="1"/>
            </p:nvSpPr>
            <p:spPr bwMode="auto">
              <a:xfrm>
                <a:off x="72" y="2754"/>
                <a:ext cx="48" cy="68"/>
              </a:xfrm>
              <a:custGeom>
                <a:avLst/>
                <a:gdLst>
                  <a:gd name="T0" fmla="*/ 0 w 32"/>
                  <a:gd name="T1" fmla="*/ 22 h 46"/>
                  <a:gd name="T2" fmla="*/ 5 w 32"/>
                  <a:gd name="T3" fmla="*/ 19 h 46"/>
                  <a:gd name="T4" fmla="*/ 19 w 32"/>
                  <a:gd name="T5" fmla="*/ 19 h 46"/>
                  <a:gd name="T6" fmla="*/ 16 w 32"/>
                  <a:gd name="T7" fmla="*/ 3 h 46"/>
                  <a:gd name="T8" fmla="*/ 16 w 32"/>
                  <a:gd name="T9" fmla="*/ 1 h 46"/>
                  <a:gd name="T10" fmla="*/ 19 w 32"/>
                  <a:gd name="T11" fmla="*/ 0 h 46"/>
                  <a:gd name="T12" fmla="*/ 29 w 32"/>
                  <a:gd name="T13" fmla="*/ 12 h 46"/>
                  <a:gd name="T14" fmla="*/ 32 w 32"/>
                  <a:gd name="T15" fmla="*/ 46 h 46"/>
                  <a:gd name="T16" fmla="*/ 0 w 32"/>
                  <a:gd name="T17" fmla="*/ 22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" h="46">
                    <a:moveTo>
                      <a:pt x="0" y="22"/>
                    </a:moveTo>
                    <a:cubicBezTo>
                      <a:pt x="1" y="19"/>
                      <a:pt x="1" y="15"/>
                      <a:pt x="5" y="19"/>
                    </a:cubicBezTo>
                    <a:cubicBezTo>
                      <a:pt x="10" y="23"/>
                      <a:pt x="14" y="26"/>
                      <a:pt x="19" y="19"/>
                    </a:cubicBezTo>
                    <a:cubicBezTo>
                      <a:pt x="22" y="14"/>
                      <a:pt x="24" y="8"/>
                      <a:pt x="16" y="3"/>
                    </a:cubicBezTo>
                    <a:cubicBezTo>
                      <a:pt x="14" y="2"/>
                      <a:pt x="15" y="1"/>
                      <a:pt x="16" y="1"/>
                    </a:cubicBezTo>
                    <a:cubicBezTo>
                      <a:pt x="17" y="0"/>
                      <a:pt x="18" y="0"/>
                      <a:pt x="19" y="0"/>
                    </a:cubicBezTo>
                    <a:cubicBezTo>
                      <a:pt x="26" y="1"/>
                      <a:pt x="31" y="7"/>
                      <a:pt x="29" y="12"/>
                    </a:cubicBezTo>
                    <a:cubicBezTo>
                      <a:pt x="26" y="24"/>
                      <a:pt x="28" y="34"/>
                      <a:pt x="32" y="46"/>
                    </a:cubicBezTo>
                    <a:cubicBezTo>
                      <a:pt x="28" y="29"/>
                      <a:pt x="12" y="28"/>
                      <a:pt x="0" y="22"/>
                    </a:cubicBezTo>
                    <a:close/>
                  </a:path>
                </a:pathLst>
              </a:custGeom>
              <a:solidFill>
                <a:srgbClr val="325C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03" name="Freeform 1109"/>
              <p:cNvSpPr>
                <a:spLocks/>
              </p:cNvSpPr>
              <p:nvPr userDrawn="1"/>
            </p:nvSpPr>
            <p:spPr bwMode="auto">
              <a:xfrm>
                <a:off x="19" y="2801"/>
                <a:ext cx="33" cy="27"/>
              </a:xfrm>
              <a:custGeom>
                <a:avLst/>
                <a:gdLst>
                  <a:gd name="T0" fmla="*/ 22 w 22"/>
                  <a:gd name="T1" fmla="*/ 0 h 18"/>
                  <a:gd name="T2" fmla="*/ 22 w 22"/>
                  <a:gd name="T3" fmla="*/ 4 h 18"/>
                  <a:gd name="T4" fmla="*/ 0 w 22"/>
                  <a:gd name="T5" fmla="*/ 18 h 18"/>
                  <a:gd name="T6" fmla="*/ 22 w 22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" h="18">
                    <a:moveTo>
                      <a:pt x="22" y="0"/>
                    </a:moveTo>
                    <a:cubicBezTo>
                      <a:pt x="22" y="1"/>
                      <a:pt x="22" y="3"/>
                      <a:pt x="22" y="4"/>
                    </a:cubicBezTo>
                    <a:cubicBezTo>
                      <a:pt x="17" y="12"/>
                      <a:pt x="10" y="18"/>
                      <a:pt x="0" y="18"/>
                    </a:cubicBezTo>
                    <a:cubicBezTo>
                      <a:pt x="7" y="12"/>
                      <a:pt x="15" y="6"/>
                      <a:pt x="22" y="0"/>
                    </a:cubicBezTo>
                    <a:close/>
                  </a:path>
                </a:pathLst>
              </a:custGeom>
              <a:solidFill>
                <a:srgbClr val="525E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04" name="Freeform 1110"/>
              <p:cNvSpPr>
                <a:spLocks/>
              </p:cNvSpPr>
              <p:nvPr userDrawn="1"/>
            </p:nvSpPr>
            <p:spPr bwMode="auto">
              <a:xfrm>
                <a:off x="5492" y="2025"/>
                <a:ext cx="60" cy="36"/>
              </a:xfrm>
              <a:custGeom>
                <a:avLst/>
                <a:gdLst>
                  <a:gd name="T0" fmla="*/ 41 w 41"/>
                  <a:gd name="T1" fmla="*/ 11 h 25"/>
                  <a:gd name="T2" fmla="*/ 17 w 41"/>
                  <a:gd name="T3" fmla="*/ 21 h 25"/>
                  <a:gd name="T4" fmla="*/ 4 w 41"/>
                  <a:gd name="T5" fmla="*/ 19 h 25"/>
                  <a:gd name="T6" fmla="*/ 3 w 41"/>
                  <a:gd name="T7" fmla="*/ 7 h 25"/>
                  <a:gd name="T8" fmla="*/ 16 w 41"/>
                  <a:gd name="T9" fmla="*/ 5 h 25"/>
                  <a:gd name="T10" fmla="*/ 41 w 41"/>
                  <a:gd name="T11" fmla="*/ 1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25">
                    <a:moveTo>
                      <a:pt x="41" y="11"/>
                    </a:moveTo>
                    <a:cubicBezTo>
                      <a:pt x="32" y="10"/>
                      <a:pt x="23" y="13"/>
                      <a:pt x="17" y="21"/>
                    </a:cubicBezTo>
                    <a:cubicBezTo>
                      <a:pt x="13" y="25"/>
                      <a:pt x="8" y="23"/>
                      <a:pt x="4" y="19"/>
                    </a:cubicBezTo>
                    <a:cubicBezTo>
                      <a:pt x="0" y="16"/>
                      <a:pt x="0" y="11"/>
                      <a:pt x="3" y="7"/>
                    </a:cubicBezTo>
                    <a:cubicBezTo>
                      <a:pt x="7" y="3"/>
                      <a:pt x="12" y="0"/>
                      <a:pt x="16" y="5"/>
                    </a:cubicBezTo>
                    <a:cubicBezTo>
                      <a:pt x="23" y="14"/>
                      <a:pt x="34" y="2"/>
                      <a:pt x="41" y="11"/>
                    </a:cubicBezTo>
                    <a:close/>
                  </a:path>
                </a:pathLst>
              </a:custGeom>
              <a:solidFill>
                <a:srgbClr val="386A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05" name="Freeform 1111"/>
              <p:cNvSpPr>
                <a:spLocks/>
              </p:cNvSpPr>
              <p:nvPr userDrawn="1"/>
            </p:nvSpPr>
            <p:spPr bwMode="auto">
              <a:xfrm>
                <a:off x="5545" y="2060"/>
                <a:ext cx="24" cy="24"/>
              </a:xfrm>
              <a:custGeom>
                <a:avLst/>
                <a:gdLst>
                  <a:gd name="T0" fmla="*/ 0 w 16"/>
                  <a:gd name="T1" fmla="*/ 4 h 16"/>
                  <a:gd name="T2" fmla="*/ 15 w 16"/>
                  <a:gd name="T3" fmla="*/ 6 h 16"/>
                  <a:gd name="T4" fmla="*/ 12 w 16"/>
                  <a:gd name="T5" fmla="*/ 13 h 16"/>
                  <a:gd name="T6" fmla="*/ 0 w 16"/>
                  <a:gd name="T7" fmla="*/ 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16">
                    <a:moveTo>
                      <a:pt x="0" y="4"/>
                    </a:moveTo>
                    <a:cubicBezTo>
                      <a:pt x="7" y="3"/>
                      <a:pt x="12" y="0"/>
                      <a:pt x="15" y="6"/>
                    </a:cubicBezTo>
                    <a:cubicBezTo>
                      <a:pt x="16" y="7"/>
                      <a:pt x="14" y="12"/>
                      <a:pt x="12" y="13"/>
                    </a:cubicBezTo>
                    <a:cubicBezTo>
                      <a:pt x="5" y="16"/>
                      <a:pt x="5" y="8"/>
                      <a:pt x="0" y="4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06" name="Freeform 1112"/>
              <p:cNvSpPr>
                <a:spLocks/>
              </p:cNvSpPr>
              <p:nvPr userDrawn="1"/>
            </p:nvSpPr>
            <p:spPr bwMode="auto">
              <a:xfrm>
                <a:off x="0" y="144"/>
                <a:ext cx="78" cy="62"/>
              </a:xfrm>
              <a:custGeom>
                <a:avLst/>
                <a:gdLst>
                  <a:gd name="T0" fmla="*/ 53 w 53"/>
                  <a:gd name="T1" fmla="*/ 42 h 42"/>
                  <a:gd name="T2" fmla="*/ 15 w 53"/>
                  <a:gd name="T3" fmla="*/ 33 h 42"/>
                  <a:gd name="T4" fmla="*/ 5 w 53"/>
                  <a:gd name="T5" fmla="*/ 29 h 42"/>
                  <a:gd name="T6" fmla="*/ 7 w 53"/>
                  <a:gd name="T7" fmla="*/ 5 h 42"/>
                  <a:gd name="T8" fmla="*/ 22 w 53"/>
                  <a:gd name="T9" fmla="*/ 7 h 42"/>
                  <a:gd name="T10" fmla="*/ 53 w 53"/>
                  <a:gd name="T11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3" h="42">
                    <a:moveTo>
                      <a:pt x="53" y="42"/>
                    </a:moveTo>
                    <a:cubicBezTo>
                      <a:pt x="41" y="34"/>
                      <a:pt x="31" y="25"/>
                      <a:pt x="15" y="33"/>
                    </a:cubicBezTo>
                    <a:cubicBezTo>
                      <a:pt x="11" y="35"/>
                      <a:pt x="5" y="33"/>
                      <a:pt x="5" y="29"/>
                    </a:cubicBezTo>
                    <a:cubicBezTo>
                      <a:pt x="4" y="21"/>
                      <a:pt x="0" y="11"/>
                      <a:pt x="7" y="5"/>
                    </a:cubicBezTo>
                    <a:cubicBezTo>
                      <a:pt x="12" y="0"/>
                      <a:pt x="21" y="2"/>
                      <a:pt x="22" y="7"/>
                    </a:cubicBezTo>
                    <a:cubicBezTo>
                      <a:pt x="27" y="24"/>
                      <a:pt x="45" y="28"/>
                      <a:pt x="53" y="42"/>
                    </a:cubicBezTo>
                    <a:close/>
                  </a:path>
                </a:pathLst>
              </a:custGeom>
              <a:solidFill>
                <a:srgbClr val="315C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07" name="Freeform 1113"/>
              <p:cNvSpPr>
                <a:spLocks/>
              </p:cNvSpPr>
              <p:nvPr userDrawn="1"/>
            </p:nvSpPr>
            <p:spPr bwMode="auto">
              <a:xfrm>
                <a:off x="34" y="337"/>
                <a:ext cx="49" cy="40"/>
              </a:xfrm>
              <a:custGeom>
                <a:avLst/>
                <a:gdLst>
                  <a:gd name="T0" fmla="*/ 32 w 33"/>
                  <a:gd name="T1" fmla="*/ 0 h 27"/>
                  <a:gd name="T2" fmla="*/ 33 w 33"/>
                  <a:gd name="T3" fmla="*/ 6 h 27"/>
                  <a:gd name="T4" fmla="*/ 5 w 33"/>
                  <a:gd name="T5" fmla="*/ 27 h 27"/>
                  <a:gd name="T6" fmla="*/ 0 w 33"/>
                  <a:gd name="T7" fmla="*/ 24 h 27"/>
                  <a:gd name="T8" fmla="*/ 32 w 33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27">
                    <a:moveTo>
                      <a:pt x="32" y="0"/>
                    </a:moveTo>
                    <a:cubicBezTo>
                      <a:pt x="32" y="2"/>
                      <a:pt x="33" y="4"/>
                      <a:pt x="33" y="6"/>
                    </a:cubicBezTo>
                    <a:cubicBezTo>
                      <a:pt x="28" y="20"/>
                      <a:pt x="19" y="26"/>
                      <a:pt x="5" y="27"/>
                    </a:cubicBezTo>
                    <a:cubicBezTo>
                      <a:pt x="3" y="26"/>
                      <a:pt x="1" y="25"/>
                      <a:pt x="0" y="24"/>
                    </a:cubicBezTo>
                    <a:cubicBezTo>
                      <a:pt x="11" y="17"/>
                      <a:pt x="23" y="9"/>
                      <a:pt x="32" y="0"/>
                    </a:cubicBezTo>
                    <a:close/>
                  </a:path>
                </a:pathLst>
              </a:custGeom>
              <a:solidFill>
                <a:srgbClr val="4F87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08" name="Freeform 1114"/>
              <p:cNvSpPr>
                <a:spLocks/>
              </p:cNvSpPr>
              <p:nvPr userDrawn="1"/>
            </p:nvSpPr>
            <p:spPr bwMode="auto">
              <a:xfrm>
                <a:off x="56" y="168"/>
                <a:ext cx="33" cy="32"/>
              </a:xfrm>
              <a:custGeom>
                <a:avLst/>
                <a:gdLst>
                  <a:gd name="T0" fmla="*/ 0 w 22"/>
                  <a:gd name="T1" fmla="*/ 0 h 22"/>
                  <a:gd name="T2" fmla="*/ 7 w 22"/>
                  <a:gd name="T3" fmla="*/ 0 h 22"/>
                  <a:gd name="T4" fmla="*/ 22 w 22"/>
                  <a:gd name="T5" fmla="*/ 22 h 22"/>
                  <a:gd name="T6" fmla="*/ 0 w 22"/>
                  <a:gd name="T7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" h="22">
                    <a:moveTo>
                      <a:pt x="0" y="0"/>
                    </a:moveTo>
                    <a:cubicBezTo>
                      <a:pt x="2" y="0"/>
                      <a:pt x="4" y="0"/>
                      <a:pt x="7" y="0"/>
                    </a:cubicBezTo>
                    <a:cubicBezTo>
                      <a:pt x="13" y="6"/>
                      <a:pt x="18" y="14"/>
                      <a:pt x="22" y="22"/>
                    </a:cubicBezTo>
                    <a:cubicBezTo>
                      <a:pt x="14" y="15"/>
                      <a:pt x="5" y="10"/>
                      <a:pt x="0" y="0"/>
                    </a:cubicBezTo>
                    <a:close/>
                  </a:path>
                </a:pathLst>
              </a:custGeom>
              <a:solidFill>
                <a:srgbClr val="5E89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09" name="Freeform 1115"/>
              <p:cNvSpPr>
                <a:spLocks/>
              </p:cNvSpPr>
              <p:nvPr userDrawn="1"/>
            </p:nvSpPr>
            <p:spPr bwMode="auto">
              <a:xfrm>
                <a:off x="3479" y="97"/>
                <a:ext cx="214" cy="345"/>
              </a:xfrm>
              <a:custGeom>
                <a:avLst/>
                <a:gdLst>
                  <a:gd name="T0" fmla="*/ 49 w 145"/>
                  <a:gd name="T1" fmla="*/ 53 h 234"/>
                  <a:gd name="T2" fmla="*/ 71 w 145"/>
                  <a:gd name="T3" fmla="*/ 49 h 234"/>
                  <a:gd name="T4" fmla="*/ 105 w 145"/>
                  <a:gd name="T5" fmla="*/ 17 h 234"/>
                  <a:gd name="T6" fmla="*/ 123 w 145"/>
                  <a:gd name="T7" fmla="*/ 0 h 234"/>
                  <a:gd name="T8" fmla="*/ 144 w 145"/>
                  <a:gd name="T9" fmla="*/ 21 h 234"/>
                  <a:gd name="T10" fmla="*/ 144 w 145"/>
                  <a:gd name="T11" fmla="*/ 79 h 234"/>
                  <a:gd name="T12" fmla="*/ 141 w 145"/>
                  <a:gd name="T13" fmla="*/ 141 h 234"/>
                  <a:gd name="T14" fmla="*/ 137 w 145"/>
                  <a:gd name="T15" fmla="*/ 151 h 234"/>
                  <a:gd name="T16" fmla="*/ 136 w 145"/>
                  <a:gd name="T17" fmla="*/ 152 h 234"/>
                  <a:gd name="T18" fmla="*/ 97 w 145"/>
                  <a:gd name="T19" fmla="*/ 185 h 234"/>
                  <a:gd name="T20" fmla="*/ 73 w 145"/>
                  <a:gd name="T21" fmla="*/ 221 h 234"/>
                  <a:gd name="T22" fmla="*/ 62 w 145"/>
                  <a:gd name="T23" fmla="*/ 229 h 234"/>
                  <a:gd name="T24" fmla="*/ 49 w 145"/>
                  <a:gd name="T25" fmla="*/ 210 h 234"/>
                  <a:gd name="T26" fmla="*/ 59 w 145"/>
                  <a:gd name="T27" fmla="*/ 165 h 234"/>
                  <a:gd name="T28" fmla="*/ 30 w 145"/>
                  <a:gd name="T29" fmla="*/ 133 h 234"/>
                  <a:gd name="T30" fmla="*/ 4 w 145"/>
                  <a:gd name="T31" fmla="*/ 99 h 234"/>
                  <a:gd name="T32" fmla="*/ 17 w 145"/>
                  <a:gd name="T33" fmla="*/ 92 h 234"/>
                  <a:gd name="T34" fmla="*/ 40 w 145"/>
                  <a:gd name="T35" fmla="*/ 83 h 234"/>
                  <a:gd name="T36" fmla="*/ 44 w 145"/>
                  <a:gd name="T37" fmla="*/ 78 h 234"/>
                  <a:gd name="T38" fmla="*/ 49 w 145"/>
                  <a:gd name="T39" fmla="*/ 53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45" h="234">
                    <a:moveTo>
                      <a:pt x="49" y="53"/>
                    </a:moveTo>
                    <a:cubicBezTo>
                      <a:pt x="56" y="47"/>
                      <a:pt x="64" y="49"/>
                      <a:pt x="71" y="49"/>
                    </a:cubicBezTo>
                    <a:cubicBezTo>
                      <a:pt x="96" y="48"/>
                      <a:pt x="105" y="42"/>
                      <a:pt x="105" y="17"/>
                    </a:cubicBezTo>
                    <a:cubicBezTo>
                      <a:pt x="105" y="2"/>
                      <a:pt x="111" y="0"/>
                      <a:pt x="123" y="0"/>
                    </a:cubicBezTo>
                    <a:cubicBezTo>
                      <a:pt x="145" y="0"/>
                      <a:pt x="144" y="0"/>
                      <a:pt x="144" y="21"/>
                    </a:cubicBezTo>
                    <a:cubicBezTo>
                      <a:pt x="144" y="41"/>
                      <a:pt x="143" y="60"/>
                      <a:pt x="144" y="79"/>
                    </a:cubicBezTo>
                    <a:cubicBezTo>
                      <a:pt x="145" y="99"/>
                      <a:pt x="142" y="120"/>
                      <a:pt x="141" y="141"/>
                    </a:cubicBezTo>
                    <a:cubicBezTo>
                      <a:pt x="141" y="145"/>
                      <a:pt x="140" y="148"/>
                      <a:pt x="137" y="151"/>
                    </a:cubicBezTo>
                    <a:cubicBezTo>
                      <a:pt x="137" y="151"/>
                      <a:pt x="136" y="151"/>
                      <a:pt x="136" y="152"/>
                    </a:cubicBezTo>
                    <a:cubicBezTo>
                      <a:pt x="122" y="162"/>
                      <a:pt x="122" y="188"/>
                      <a:pt x="97" y="185"/>
                    </a:cubicBezTo>
                    <a:cubicBezTo>
                      <a:pt x="92" y="199"/>
                      <a:pt x="81" y="209"/>
                      <a:pt x="73" y="221"/>
                    </a:cubicBezTo>
                    <a:cubicBezTo>
                      <a:pt x="70" y="225"/>
                      <a:pt x="69" y="234"/>
                      <a:pt x="62" y="229"/>
                    </a:cubicBezTo>
                    <a:cubicBezTo>
                      <a:pt x="56" y="225"/>
                      <a:pt x="43" y="223"/>
                      <a:pt x="49" y="210"/>
                    </a:cubicBezTo>
                    <a:cubicBezTo>
                      <a:pt x="56" y="196"/>
                      <a:pt x="59" y="181"/>
                      <a:pt x="59" y="165"/>
                    </a:cubicBezTo>
                    <a:cubicBezTo>
                      <a:pt x="58" y="142"/>
                      <a:pt x="53" y="136"/>
                      <a:pt x="30" y="133"/>
                    </a:cubicBezTo>
                    <a:cubicBezTo>
                      <a:pt x="14" y="131"/>
                      <a:pt x="0" y="114"/>
                      <a:pt x="4" y="99"/>
                    </a:cubicBezTo>
                    <a:cubicBezTo>
                      <a:pt x="5" y="94"/>
                      <a:pt x="8" y="86"/>
                      <a:pt x="17" y="92"/>
                    </a:cubicBezTo>
                    <a:cubicBezTo>
                      <a:pt x="29" y="100"/>
                      <a:pt x="36" y="94"/>
                      <a:pt x="40" y="83"/>
                    </a:cubicBezTo>
                    <a:cubicBezTo>
                      <a:pt x="41" y="81"/>
                      <a:pt x="40" y="79"/>
                      <a:pt x="44" y="78"/>
                    </a:cubicBezTo>
                    <a:cubicBezTo>
                      <a:pt x="58" y="71"/>
                      <a:pt x="59" y="66"/>
                      <a:pt x="49" y="5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10" name="Freeform 1116"/>
              <p:cNvSpPr>
                <a:spLocks/>
              </p:cNvSpPr>
              <p:nvPr userDrawn="1"/>
            </p:nvSpPr>
            <p:spPr bwMode="auto">
              <a:xfrm>
                <a:off x="117" y="2901"/>
                <a:ext cx="90" cy="93"/>
              </a:xfrm>
              <a:custGeom>
                <a:avLst/>
                <a:gdLst>
                  <a:gd name="T0" fmla="*/ 5 w 61"/>
                  <a:gd name="T1" fmla="*/ 25 h 63"/>
                  <a:gd name="T2" fmla="*/ 12 w 61"/>
                  <a:gd name="T3" fmla="*/ 12 h 63"/>
                  <a:gd name="T4" fmla="*/ 53 w 61"/>
                  <a:gd name="T5" fmla="*/ 0 h 63"/>
                  <a:gd name="T6" fmla="*/ 57 w 61"/>
                  <a:gd name="T7" fmla="*/ 20 h 63"/>
                  <a:gd name="T8" fmla="*/ 49 w 61"/>
                  <a:gd name="T9" fmla="*/ 34 h 63"/>
                  <a:gd name="T10" fmla="*/ 48 w 61"/>
                  <a:gd name="T11" fmla="*/ 37 h 63"/>
                  <a:gd name="T12" fmla="*/ 30 w 61"/>
                  <a:gd name="T13" fmla="*/ 61 h 63"/>
                  <a:gd name="T14" fmla="*/ 8 w 61"/>
                  <a:gd name="T15" fmla="*/ 43 h 63"/>
                  <a:gd name="T16" fmla="*/ 6 w 61"/>
                  <a:gd name="T17" fmla="*/ 39 h 63"/>
                  <a:gd name="T18" fmla="*/ 5 w 61"/>
                  <a:gd name="T19" fmla="*/ 25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1" h="63">
                    <a:moveTo>
                      <a:pt x="5" y="25"/>
                    </a:moveTo>
                    <a:cubicBezTo>
                      <a:pt x="3" y="18"/>
                      <a:pt x="0" y="11"/>
                      <a:pt x="12" y="12"/>
                    </a:cubicBezTo>
                    <a:cubicBezTo>
                      <a:pt x="32" y="19"/>
                      <a:pt x="42" y="16"/>
                      <a:pt x="53" y="0"/>
                    </a:cubicBezTo>
                    <a:cubicBezTo>
                      <a:pt x="60" y="7"/>
                      <a:pt x="61" y="12"/>
                      <a:pt x="57" y="20"/>
                    </a:cubicBezTo>
                    <a:cubicBezTo>
                      <a:pt x="55" y="25"/>
                      <a:pt x="51" y="29"/>
                      <a:pt x="49" y="34"/>
                    </a:cubicBezTo>
                    <a:cubicBezTo>
                      <a:pt x="48" y="35"/>
                      <a:pt x="48" y="36"/>
                      <a:pt x="48" y="37"/>
                    </a:cubicBezTo>
                    <a:cubicBezTo>
                      <a:pt x="46" y="47"/>
                      <a:pt x="42" y="59"/>
                      <a:pt x="30" y="61"/>
                    </a:cubicBezTo>
                    <a:cubicBezTo>
                      <a:pt x="18" y="63"/>
                      <a:pt x="14" y="51"/>
                      <a:pt x="8" y="43"/>
                    </a:cubicBezTo>
                    <a:cubicBezTo>
                      <a:pt x="8" y="42"/>
                      <a:pt x="7" y="40"/>
                      <a:pt x="6" y="39"/>
                    </a:cubicBezTo>
                    <a:cubicBezTo>
                      <a:pt x="6" y="35"/>
                      <a:pt x="5" y="30"/>
                      <a:pt x="5" y="25"/>
                    </a:cubicBezTo>
                    <a:close/>
                  </a:path>
                </a:pathLst>
              </a:custGeom>
              <a:solidFill>
                <a:srgbClr val="F7FA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11" name="Freeform 1117"/>
              <p:cNvSpPr>
                <a:spLocks/>
              </p:cNvSpPr>
              <p:nvPr userDrawn="1"/>
            </p:nvSpPr>
            <p:spPr bwMode="auto">
              <a:xfrm>
                <a:off x="125" y="2949"/>
                <a:ext cx="90" cy="94"/>
              </a:xfrm>
              <a:custGeom>
                <a:avLst/>
                <a:gdLst>
                  <a:gd name="T0" fmla="*/ 0 w 61"/>
                  <a:gd name="T1" fmla="*/ 7 h 64"/>
                  <a:gd name="T2" fmla="*/ 11 w 61"/>
                  <a:gd name="T3" fmla="*/ 20 h 64"/>
                  <a:gd name="T4" fmla="*/ 34 w 61"/>
                  <a:gd name="T5" fmla="*/ 17 h 64"/>
                  <a:gd name="T6" fmla="*/ 42 w 61"/>
                  <a:gd name="T7" fmla="*/ 1 h 64"/>
                  <a:gd name="T8" fmla="*/ 45 w 61"/>
                  <a:gd name="T9" fmla="*/ 1 h 64"/>
                  <a:gd name="T10" fmla="*/ 53 w 61"/>
                  <a:gd name="T11" fmla="*/ 33 h 64"/>
                  <a:gd name="T12" fmla="*/ 46 w 61"/>
                  <a:gd name="T13" fmla="*/ 58 h 64"/>
                  <a:gd name="T14" fmla="*/ 24 w 61"/>
                  <a:gd name="T15" fmla="*/ 53 h 64"/>
                  <a:gd name="T16" fmla="*/ 0 w 61"/>
                  <a:gd name="T17" fmla="*/ 11 h 64"/>
                  <a:gd name="T18" fmla="*/ 0 w 61"/>
                  <a:gd name="T19" fmla="*/ 7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1" h="64">
                    <a:moveTo>
                      <a:pt x="0" y="7"/>
                    </a:moveTo>
                    <a:cubicBezTo>
                      <a:pt x="7" y="9"/>
                      <a:pt x="7" y="16"/>
                      <a:pt x="11" y="20"/>
                    </a:cubicBezTo>
                    <a:cubicBezTo>
                      <a:pt x="21" y="30"/>
                      <a:pt x="28" y="29"/>
                      <a:pt x="34" y="17"/>
                    </a:cubicBezTo>
                    <a:cubicBezTo>
                      <a:pt x="37" y="11"/>
                      <a:pt x="39" y="6"/>
                      <a:pt x="42" y="1"/>
                    </a:cubicBezTo>
                    <a:cubicBezTo>
                      <a:pt x="43" y="0"/>
                      <a:pt x="44" y="0"/>
                      <a:pt x="45" y="1"/>
                    </a:cubicBezTo>
                    <a:cubicBezTo>
                      <a:pt x="44" y="12"/>
                      <a:pt x="44" y="23"/>
                      <a:pt x="53" y="33"/>
                    </a:cubicBezTo>
                    <a:cubicBezTo>
                      <a:pt x="61" y="43"/>
                      <a:pt x="55" y="52"/>
                      <a:pt x="46" y="58"/>
                    </a:cubicBezTo>
                    <a:cubicBezTo>
                      <a:pt x="37" y="64"/>
                      <a:pt x="25" y="61"/>
                      <a:pt x="24" y="53"/>
                    </a:cubicBezTo>
                    <a:cubicBezTo>
                      <a:pt x="20" y="36"/>
                      <a:pt x="7" y="26"/>
                      <a:pt x="0" y="11"/>
                    </a:cubicBezTo>
                    <a:cubicBezTo>
                      <a:pt x="0" y="10"/>
                      <a:pt x="0" y="9"/>
                      <a:pt x="0" y="7"/>
                    </a:cubicBezTo>
                    <a:close/>
                  </a:path>
                </a:pathLst>
              </a:custGeom>
              <a:solidFill>
                <a:srgbClr val="2A52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12" name="Freeform 1118"/>
              <p:cNvSpPr>
                <a:spLocks/>
              </p:cNvSpPr>
              <p:nvPr userDrawn="1"/>
            </p:nvSpPr>
            <p:spPr bwMode="auto">
              <a:xfrm>
                <a:off x="171" y="2851"/>
                <a:ext cx="43" cy="99"/>
              </a:xfrm>
              <a:custGeom>
                <a:avLst/>
                <a:gdLst>
                  <a:gd name="T0" fmla="*/ 14 w 29"/>
                  <a:gd name="T1" fmla="*/ 67 h 67"/>
                  <a:gd name="T2" fmla="*/ 11 w 29"/>
                  <a:gd name="T3" fmla="*/ 67 h 67"/>
                  <a:gd name="T4" fmla="*/ 16 w 29"/>
                  <a:gd name="T5" fmla="*/ 34 h 67"/>
                  <a:gd name="T6" fmla="*/ 7 w 29"/>
                  <a:gd name="T7" fmla="*/ 24 h 67"/>
                  <a:gd name="T8" fmla="*/ 4 w 29"/>
                  <a:gd name="T9" fmla="*/ 9 h 67"/>
                  <a:gd name="T10" fmla="*/ 16 w 29"/>
                  <a:gd name="T11" fmla="*/ 7 h 67"/>
                  <a:gd name="T12" fmla="*/ 16 w 29"/>
                  <a:gd name="T13" fmla="*/ 9 h 67"/>
                  <a:gd name="T14" fmla="*/ 21 w 29"/>
                  <a:gd name="T15" fmla="*/ 29 h 67"/>
                  <a:gd name="T16" fmla="*/ 23 w 29"/>
                  <a:gd name="T17" fmla="*/ 31 h 67"/>
                  <a:gd name="T18" fmla="*/ 14 w 29"/>
                  <a:gd name="T19" fmla="*/ 6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" h="67">
                    <a:moveTo>
                      <a:pt x="14" y="67"/>
                    </a:moveTo>
                    <a:cubicBezTo>
                      <a:pt x="13" y="67"/>
                      <a:pt x="12" y="67"/>
                      <a:pt x="11" y="67"/>
                    </a:cubicBezTo>
                    <a:cubicBezTo>
                      <a:pt x="14" y="56"/>
                      <a:pt x="28" y="47"/>
                      <a:pt x="16" y="34"/>
                    </a:cubicBezTo>
                    <a:cubicBezTo>
                      <a:pt x="16" y="27"/>
                      <a:pt x="12" y="26"/>
                      <a:pt x="7" y="24"/>
                    </a:cubicBezTo>
                    <a:cubicBezTo>
                      <a:pt x="0" y="21"/>
                      <a:pt x="0" y="15"/>
                      <a:pt x="4" y="9"/>
                    </a:cubicBezTo>
                    <a:cubicBezTo>
                      <a:pt x="7" y="5"/>
                      <a:pt x="11" y="0"/>
                      <a:pt x="16" y="7"/>
                    </a:cubicBezTo>
                    <a:cubicBezTo>
                      <a:pt x="16" y="8"/>
                      <a:pt x="16" y="9"/>
                      <a:pt x="16" y="9"/>
                    </a:cubicBezTo>
                    <a:cubicBezTo>
                      <a:pt x="29" y="14"/>
                      <a:pt x="29" y="14"/>
                      <a:pt x="21" y="29"/>
                    </a:cubicBezTo>
                    <a:cubicBezTo>
                      <a:pt x="21" y="29"/>
                      <a:pt x="23" y="30"/>
                      <a:pt x="23" y="31"/>
                    </a:cubicBezTo>
                    <a:cubicBezTo>
                      <a:pt x="26" y="45"/>
                      <a:pt x="23" y="57"/>
                      <a:pt x="14" y="67"/>
                    </a:cubicBezTo>
                    <a:close/>
                  </a:path>
                </a:pathLst>
              </a:custGeom>
              <a:solidFill>
                <a:srgbClr val="2976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13" name="Freeform 1119"/>
              <p:cNvSpPr>
                <a:spLocks/>
              </p:cNvSpPr>
              <p:nvPr userDrawn="1"/>
            </p:nvSpPr>
            <p:spPr bwMode="auto">
              <a:xfrm>
                <a:off x="205" y="2950"/>
                <a:ext cx="12" cy="49"/>
              </a:xfrm>
              <a:custGeom>
                <a:avLst/>
                <a:gdLst>
                  <a:gd name="T0" fmla="*/ 8 w 8"/>
                  <a:gd name="T1" fmla="*/ 0 h 33"/>
                  <a:gd name="T2" fmla="*/ 8 w 8"/>
                  <a:gd name="T3" fmla="*/ 33 h 33"/>
                  <a:gd name="T4" fmla="*/ 8 w 8"/>
                  <a:gd name="T5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33">
                    <a:moveTo>
                      <a:pt x="8" y="0"/>
                    </a:moveTo>
                    <a:cubicBezTo>
                      <a:pt x="8" y="11"/>
                      <a:pt x="8" y="22"/>
                      <a:pt x="8" y="33"/>
                    </a:cubicBezTo>
                    <a:cubicBezTo>
                      <a:pt x="0" y="22"/>
                      <a:pt x="0" y="11"/>
                      <a:pt x="8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14" name="Freeform 1120"/>
              <p:cNvSpPr>
                <a:spLocks/>
              </p:cNvSpPr>
              <p:nvPr userDrawn="1"/>
            </p:nvSpPr>
            <p:spPr bwMode="auto">
              <a:xfrm>
                <a:off x="5554" y="3070"/>
                <a:ext cx="46" cy="60"/>
              </a:xfrm>
              <a:custGeom>
                <a:avLst/>
                <a:gdLst>
                  <a:gd name="T0" fmla="*/ 15 w 31"/>
                  <a:gd name="T1" fmla="*/ 33 h 41"/>
                  <a:gd name="T2" fmla="*/ 1 w 31"/>
                  <a:gd name="T3" fmla="*/ 18 h 41"/>
                  <a:gd name="T4" fmla="*/ 20 w 31"/>
                  <a:gd name="T5" fmla="*/ 3 h 41"/>
                  <a:gd name="T6" fmla="*/ 27 w 31"/>
                  <a:gd name="T7" fmla="*/ 1 h 41"/>
                  <a:gd name="T8" fmla="*/ 26 w 31"/>
                  <a:gd name="T9" fmla="*/ 9 h 41"/>
                  <a:gd name="T10" fmla="*/ 26 w 31"/>
                  <a:gd name="T11" fmla="*/ 20 h 41"/>
                  <a:gd name="T12" fmla="*/ 23 w 31"/>
                  <a:gd name="T13" fmla="*/ 40 h 41"/>
                  <a:gd name="T14" fmla="*/ 15 w 31"/>
                  <a:gd name="T15" fmla="*/ 33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" h="41">
                    <a:moveTo>
                      <a:pt x="15" y="33"/>
                    </a:moveTo>
                    <a:cubicBezTo>
                      <a:pt x="10" y="29"/>
                      <a:pt x="0" y="25"/>
                      <a:pt x="1" y="18"/>
                    </a:cubicBezTo>
                    <a:cubicBezTo>
                      <a:pt x="3" y="10"/>
                      <a:pt x="11" y="4"/>
                      <a:pt x="20" y="3"/>
                    </a:cubicBezTo>
                    <a:cubicBezTo>
                      <a:pt x="23" y="2"/>
                      <a:pt x="26" y="0"/>
                      <a:pt x="27" y="1"/>
                    </a:cubicBezTo>
                    <a:cubicBezTo>
                      <a:pt x="31" y="4"/>
                      <a:pt x="26" y="6"/>
                      <a:pt x="26" y="9"/>
                    </a:cubicBezTo>
                    <a:cubicBezTo>
                      <a:pt x="26" y="13"/>
                      <a:pt x="17" y="16"/>
                      <a:pt x="26" y="20"/>
                    </a:cubicBezTo>
                    <a:cubicBezTo>
                      <a:pt x="25" y="27"/>
                      <a:pt x="24" y="33"/>
                      <a:pt x="23" y="40"/>
                    </a:cubicBezTo>
                    <a:cubicBezTo>
                      <a:pt x="18" y="41"/>
                      <a:pt x="16" y="37"/>
                      <a:pt x="15" y="33"/>
                    </a:cubicBezTo>
                    <a:close/>
                  </a:path>
                </a:pathLst>
              </a:custGeom>
              <a:solidFill>
                <a:srgbClr val="E7F2F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15" name="Freeform 1121"/>
              <p:cNvSpPr>
                <a:spLocks/>
              </p:cNvSpPr>
              <p:nvPr userDrawn="1"/>
            </p:nvSpPr>
            <p:spPr bwMode="auto">
              <a:xfrm>
                <a:off x="5570" y="3118"/>
                <a:ext cx="49" cy="55"/>
              </a:xfrm>
              <a:custGeom>
                <a:avLst/>
                <a:gdLst>
                  <a:gd name="T0" fmla="*/ 4 w 33"/>
                  <a:gd name="T1" fmla="*/ 0 h 37"/>
                  <a:gd name="T2" fmla="*/ 12 w 33"/>
                  <a:gd name="T3" fmla="*/ 7 h 37"/>
                  <a:gd name="T4" fmla="*/ 33 w 33"/>
                  <a:gd name="T5" fmla="*/ 34 h 37"/>
                  <a:gd name="T6" fmla="*/ 30 w 33"/>
                  <a:gd name="T7" fmla="*/ 37 h 37"/>
                  <a:gd name="T8" fmla="*/ 0 w 33"/>
                  <a:gd name="T9" fmla="*/ 4 h 37"/>
                  <a:gd name="T10" fmla="*/ 4 w 33"/>
                  <a:gd name="T11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37">
                    <a:moveTo>
                      <a:pt x="4" y="0"/>
                    </a:moveTo>
                    <a:cubicBezTo>
                      <a:pt x="7" y="3"/>
                      <a:pt x="9" y="5"/>
                      <a:pt x="12" y="7"/>
                    </a:cubicBezTo>
                    <a:cubicBezTo>
                      <a:pt x="18" y="17"/>
                      <a:pt x="29" y="22"/>
                      <a:pt x="33" y="34"/>
                    </a:cubicBezTo>
                    <a:cubicBezTo>
                      <a:pt x="32" y="35"/>
                      <a:pt x="31" y="36"/>
                      <a:pt x="30" y="37"/>
                    </a:cubicBezTo>
                    <a:cubicBezTo>
                      <a:pt x="22" y="24"/>
                      <a:pt x="9" y="15"/>
                      <a:pt x="0" y="4"/>
                    </a:cubicBezTo>
                    <a:cubicBezTo>
                      <a:pt x="1" y="3"/>
                      <a:pt x="3" y="1"/>
                      <a:pt x="4" y="0"/>
                    </a:cubicBezTo>
                    <a:close/>
                  </a:path>
                </a:pathLst>
              </a:custGeom>
              <a:solidFill>
                <a:srgbClr val="6F9D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16" name="Freeform 1122"/>
              <p:cNvSpPr>
                <a:spLocks/>
              </p:cNvSpPr>
              <p:nvPr userDrawn="1"/>
            </p:nvSpPr>
            <p:spPr bwMode="auto">
              <a:xfrm>
                <a:off x="5346" y="2509"/>
                <a:ext cx="317" cy="301"/>
              </a:xfrm>
              <a:custGeom>
                <a:avLst/>
                <a:gdLst>
                  <a:gd name="T0" fmla="*/ 67 w 215"/>
                  <a:gd name="T1" fmla="*/ 167 h 204"/>
                  <a:gd name="T2" fmla="*/ 34 w 215"/>
                  <a:gd name="T3" fmla="*/ 149 h 204"/>
                  <a:gd name="T4" fmla="*/ 26 w 215"/>
                  <a:gd name="T5" fmla="*/ 142 h 204"/>
                  <a:gd name="T6" fmla="*/ 14 w 215"/>
                  <a:gd name="T7" fmla="*/ 130 h 204"/>
                  <a:gd name="T8" fmla="*/ 23 w 215"/>
                  <a:gd name="T9" fmla="*/ 98 h 204"/>
                  <a:gd name="T10" fmla="*/ 31 w 215"/>
                  <a:gd name="T11" fmla="*/ 97 h 204"/>
                  <a:gd name="T12" fmla="*/ 77 w 215"/>
                  <a:gd name="T13" fmla="*/ 98 h 204"/>
                  <a:gd name="T14" fmla="*/ 91 w 215"/>
                  <a:gd name="T15" fmla="*/ 84 h 204"/>
                  <a:gd name="T16" fmla="*/ 100 w 215"/>
                  <a:gd name="T17" fmla="*/ 52 h 204"/>
                  <a:gd name="T18" fmla="*/ 134 w 215"/>
                  <a:gd name="T19" fmla="*/ 41 h 204"/>
                  <a:gd name="T20" fmla="*/ 130 w 215"/>
                  <a:gd name="T21" fmla="*/ 39 h 204"/>
                  <a:gd name="T22" fmla="*/ 113 w 215"/>
                  <a:gd name="T23" fmla="*/ 36 h 204"/>
                  <a:gd name="T24" fmla="*/ 123 w 215"/>
                  <a:gd name="T25" fmla="*/ 19 h 204"/>
                  <a:gd name="T26" fmla="*/ 133 w 215"/>
                  <a:gd name="T27" fmla="*/ 9 h 204"/>
                  <a:gd name="T28" fmla="*/ 158 w 215"/>
                  <a:gd name="T29" fmla="*/ 18 h 204"/>
                  <a:gd name="T30" fmla="*/ 163 w 215"/>
                  <a:gd name="T31" fmla="*/ 41 h 204"/>
                  <a:gd name="T32" fmla="*/ 158 w 215"/>
                  <a:gd name="T33" fmla="*/ 50 h 204"/>
                  <a:gd name="T34" fmla="*/ 155 w 215"/>
                  <a:gd name="T35" fmla="*/ 51 h 204"/>
                  <a:gd name="T36" fmla="*/ 165 w 215"/>
                  <a:gd name="T37" fmla="*/ 83 h 204"/>
                  <a:gd name="T38" fmla="*/ 167 w 215"/>
                  <a:gd name="T39" fmla="*/ 82 h 204"/>
                  <a:gd name="T40" fmla="*/ 188 w 215"/>
                  <a:gd name="T41" fmla="*/ 110 h 204"/>
                  <a:gd name="T42" fmla="*/ 205 w 215"/>
                  <a:gd name="T43" fmla="*/ 169 h 204"/>
                  <a:gd name="T44" fmla="*/ 206 w 215"/>
                  <a:gd name="T45" fmla="*/ 171 h 204"/>
                  <a:gd name="T46" fmla="*/ 190 w 215"/>
                  <a:gd name="T47" fmla="*/ 192 h 204"/>
                  <a:gd name="T48" fmla="*/ 203 w 215"/>
                  <a:gd name="T49" fmla="*/ 204 h 204"/>
                  <a:gd name="T50" fmla="*/ 182 w 215"/>
                  <a:gd name="T51" fmla="*/ 202 h 204"/>
                  <a:gd name="T52" fmla="*/ 158 w 215"/>
                  <a:gd name="T53" fmla="*/ 187 h 204"/>
                  <a:gd name="T54" fmla="*/ 177 w 215"/>
                  <a:gd name="T55" fmla="*/ 187 h 204"/>
                  <a:gd name="T56" fmla="*/ 137 w 215"/>
                  <a:gd name="T57" fmla="*/ 181 h 204"/>
                  <a:gd name="T58" fmla="*/ 135 w 215"/>
                  <a:gd name="T59" fmla="*/ 180 h 204"/>
                  <a:gd name="T60" fmla="*/ 97 w 215"/>
                  <a:gd name="T61" fmla="*/ 172 h 204"/>
                  <a:gd name="T62" fmla="*/ 88 w 215"/>
                  <a:gd name="T63" fmla="*/ 172 h 204"/>
                  <a:gd name="T64" fmla="*/ 67 w 215"/>
                  <a:gd name="T65" fmla="*/ 167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15" h="204">
                    <a:moveTo>
                      <a:pt x="67" y="167"/>
                    </a:moveTo>
                    <a:cubicBezTo>
                      <a:pt x="53" y="168"/>
                      <a:pt x="40" y="166"/>
                      <a:pt x="34" y="149"/>
                    </a:cubicBezTo>
                    <a:cubicBezTo>
                      <a:pt x="33" y="146"/>
                      <a:pt x="30" y="143"/>
                      <a:pt x="26" y="142"/>
                    </a:cubicBezTo>
                    <a:cubicBezTo>
                      <a:pt x="22" y="138"/>
                      <a:pt x="18" y="134"/>
                      <a:pt x="14" y="130"/>
                    </a:cubicBezTo>
                    <a:cubicBezTo>
                      <a:pt x="0" y="116"/>
                      <a:pt x="3" y="104"/>
                      <a:pt x="23" y="98"/>
                    </a:cubicBezTo>
                    <a:cubicBezTo>
                      <a:pt x="26" y="97"/>
                      <a:pt x="29" y="97"/>
                      <a:pt x="31" y="97"/>
                    </a:cubicBezTo>
                    <a:cubicBezTo>
                      <a:pt x="46" y="97"/>
                      <a:pt x="62" y="97"/>
                      <a:pt x="77" y="98"/>
                    </a:cubicBezTo>
                    <a:cubicBezTo>
                      <a:pt x="86" y="99"/>
                      <a:pt x="91" y="95"/>
                      <a:pt x="91" y="84"/>
                    </a:cubicBezTo>
                    <a:cubicBezTo>
                      <a:pt x="91" y="73"/>
                      <a:pt x="93" y="62"/>
                      <a:pt x="100" y="52"/>
                    </a:cubicBezTo>
                    <a:cubicBezTo>
                      <a:pt x="112" y="52"/>
                      <a:pt x="120" y="37"/>
                      <a:pt x="134" y="41"/>
                    </a:cubicBezTo>
                    <a:cubicBezTo>
                      <a:pt x="132" y="40"/>
                      <a:pt x="131" y="40"/>
                      <a:pt x="130" y="39"/>
                    </a:cubicBezTo>
                    <a:cubicBezTo>
                      <a:pt x="124" y="37"/>
                      <a:pt x="116" y="44"/>
                      <a:pt x="113" y="36"/>
                    </a:cubicBezTo>
                    <a:cubicBezTo>
                      <a:pt x="109" y="27"/>
                      <a:pt x="119" y="25"/>
                      <a:pt x="123" y="19"/>
                    </a:cubicBezTo>
                    <a:cubicBezTo>
                      <a:pt x="125" y="15"/>
                      <a:pt x="129" y="12"/>
                      <a:pt x="133" y="9"/>
                    </a:cubicBezTo>
                    <a:cubicBezTo>
                      <a:pt x="146" y="0"/>
                      <a:pt x="155" y="3"/>
                      <a:pt x="158" y="18"/>
                    </a:cubicBezTo>
                    <a:cubicBezTo>
                      <a:pt x="159" y="26"/>
                      <a:pt x="161" y="34"/>
                      <a:pt x="163" y="41"/>
                    </a:cubicBezTo>
                    <a:cubicBezTo>
                      <a:pt x="165" y="46"/>
                      <a:pt x="166" y="51"/>
                      <a:pt x="158" y="50"/>
                    </a:cubicBezTo>
                    <a:cubicBezTo>
                      <a:pt x="157" y="50"/>
                      <a:pt x="156" y="50"/>
                      <a:pt x="155" y="51"/>
                    </a:cubicBezTo>
                    <a:cubicBezTo>
                      <a:pt x="158" y="61"/>
                      <a:pt x="161" y="72"/>
                      <a:pt x="165" y="83"/>
                    </a:cubicBezTo>
                    <a:cubicBezTo>
                      <a:pt x="165" y="83"/>
                      <a:pt x="166" y="82"/>
                      <a:pt x="167" y="82"/>
                    </a:cubicBezTo>
                    <a:cubicBezTo>
                      <a:pt x="178" y="88"/>
                      <a:pt x="184" y="99"/>
                      <a:pt x="188" y="110"/>
                    </a:cubicBezTo>
                    <a:cubicBezTo>
                      <a:pt x="196" y="129"/>
                      <a:pt x="196" y="151"/>
                      <a:pt x="205" y="169"/>
                    </a:cubicBezTo>
                    <a:cubicBezTo>
                      <a:pt x="205" y="170"/>
                      <a:pt x="205" y="170"/>
                      <a:pt x="206" y="171"/>
                    </a:cubicBezTo>
                    <a:cubicBezTo>
                      <a:pt x="215" y="194"/>
                      <a:pt x="215" y="194"/>
                      <a:pt x="190" y="192"/>
                    </a:cubicBezTo>
                    <a:cubicBezTo>
                      <a:pt x="193" y="196"/>
                      <a:pt x="201" y="197"/>
                      <a:pt x="203" y="204"/>
                    </a:cubicBezTo>
                    <a:cubicBezTo>
                      <a:pt x="196" y="203"/>
                      <a:pt x="189" y="203"/>
                      <a:pt x="182" y="202"/>
                    </a:cubicBezTo>
                    <a:cubicBezTo>
                      <a:pt x="176" y="195"/>
                      <a:pt x="164" y="196"/>
                      <a:pt x="158" y="187"/>
                    </a:cubicBezTo>
                    <a:cubicBezTo>
                      <a:pt x="164" y="181"/>
                      <a:pt x="171" y="189"/>
                      <a:pt x="177" y="187"/>
                    </a:cubicBezTo>
                    <a:cubicBezTo>
                      <a:pt x="164" y="175"/>
                      <a:pt x="154" y="174"/>
                      <a:pt x="137" y="181"/>
                    </a:cubicBezTo>
                    <a:cubicBezTo>
                      <a:pt x="136" y="180"/>
                      <a:pt x="135" y="180"/>
                      <a:pt x="135" y="180"/>
                    </a:cubicBezTo>
                    <a:cubicBezTo>
                      <a:pt x="120" y="160"/>
                      <a:pt x="115" y="159"/>
                      <a:pt x="97" y="172"/>
                    </a:cubicBezTo>
                    <a:cubicBezTo>
                      <a:pt x="93" y="174"/>
                      <a:pt x="91" y="176"/>
                      <a:pt x="88" y="172"/>
                    </a:cubicBezTo>
                    <a:cubicBezTo>
                      <a:pt x="83" y="164"/>
                      <a:pt x="75" y="166"/>
                      <a:pt x="67" y="167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17" name="Freeform 1123"/>
              <p:cNvSpPr>
                <a:spLocks/>
              </p:cNvSpPr>
              <p:nvPr userDrawn="1"/>
            </p:nvSpPr>
            <p:spPr bwMode="auto">
              <a:xfrm>
                <a:off x="5588" y="2472"/>
                <a:ext cx="62" cy="111"/>
              </a:xfrm>
              <a:custGeom>
                <a:avLst/>
                <a:gdLst>
                  <a:gd name="T0" fmla="*/ 24 w 42"/>
                  <a:gd name="T1" fmla="*/ 70 h 75"/>
                  <a:gd name="T2" fmla="*/ 18 w 42"/>
                  <a:gd name="T3" fmla="*/ 73 h 75"/>
                  <a:gd name="T4" fmla="*/ 6 w 42"/>
                  <a:gd name="T5" fmla="*/ 71 h 75"/>
                  <a:gd name="T6" fmla="*/ 2 w 42"/>
                  <a:gd name="T7" fmla="*/ 24 h 75"/>
                  <a:gd name="T8" fmla="*/ 25 w 42"/>
                  <a:gd name="T9" fmla="*/ 2 h 75"/>
                  <a:gd name="T10" fmla="*/ 42 w 42"/>
                  <a:gd name="T11" fmla="*/ 17 h 75"/>
                  <a:gd name="T12" fmla="*/ 37 w 42"/>
                  <a:gd name="T13" fmla="*/ 31 h 75"/>
                  <a:gd name="T14" fmla="*/ 28 w 42"/>
                  <a:gd name="T15" fmla="*/ 56 h 75"/>
                  <a:gd name="T16" fmla="*/ 24 w 42"/>
                  <a:gd name="T17" fmla="*/ 7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" h="75">
                    <a:moveTo>
                      <a:pt x="24" y="70"/>
                    </a:moveTo>
                    <a:cubicBezTo>
                      <a:pt x="22" y="71"/>
                      <a:pt x="20" y="72"/>
                      <a:pt x="18" y="73"/>
                    </a:cubicBezTo>
                    <a:cubicBezTo>
                      <a:pt x="14" y="73"/>
                      <a:pt x="9" y="75"/>
                      <a:pt x="6" y="71"/>
                    </a:cubicBezTo>
                    <a:cubicBezTo>
                      <a:pt x="2" y="55"/>
                      <a:pt x="0" y="39"/>
                      <a:pt x="2" y="24"/>
                    </a:cubicBezTo>
                    <a:cubicBezTo>
                      <a:pt x="3" y="9"/>
                      <a:pt x="13" y="4"/>
                      <a:pt x="25" y="2"/>
                    </a:cubicBezTo>
                    <a:cubicBezTo>
                      <a:pt x="36" y="0"/>
                      <a:pt x="40" y="8"/>
                      <a:pt x="42" y="17"/>
                    </a:cubicBezTo>
                    <a:cubicBezTo>
                      <a:pt x="40" y="21"/>
                      <a:pt x="36" y="25"/>
                      <a:pt x="37" y="31"/>
                    </a:cubicBezTo>
                    <a:cubicBezTo>
                      <a:pt x="38" y="40"/>
                      <a:pt x="37" y="50"/>
                      <a:pt x="28" y="56"/>
                    </a:cubicBezTo>
                    <a:cubicBezTo>
                      <a:pt x="24" y="60"/>
                      <a:pt x="24" y="65"/>
                      <a:pt x="24" y="70"/>
                    </a:cubicBezTo>
                    <a:close/>
                  </a:path>
                </a:pathLst>
              </a:custGeom>
              <a:solidFill>
                <a:srgbClr val="FAFB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18" name="Freeform 1124"/>
              <p:cNvSpPr>
                <a:spLocks/>
              </p:cNvSpPr>
              <p:nvPr userDrawn="1"/>
            </p:nvSpPr>
            <p:spPr bwMode="auto">
              <a:xfrm>
                <a:off x="5518" y="2438"/>
                <a:ext cx="76" cy="74"/>
              </a:xfrm>
              <a:custGeom>
                <a:avLst/>
                <a:gdLst>
                  <a:gd name="T0" fmla="*/ 42 w 51"/>
                  <a:gd name="T1" fmla="*/ 36 h 50"/>
                  <a:gd name="T2" fmla="*/ 11 w 51"/>
                  <a:gd name="T3" fmla="*/ 43 h 50"/>
                  <a:gd name="T4" fmla="*/ 6 w 51"/>
                  <a:gd name="T5" fmla="*/ 22 h 50"/>
                  <a:gd name="T6" fmla="*/ 30 w 51"/>
                  <a:gd name="T7" fmla="*/ 3 h 50"/>
                  <a:gd name="T8" fmla="*/ 49 w 51"/>
                  <a:gd name="T9" fmla="*/ 25 h 50"/>
                  <a:gd name="T10" fmla="*/ 42 w 51"/>
                  <a:gd name="T11" fmla="*/ 36 h 50"/>
                  <a:gd name="T12" fmla="*/ 33 w 51"/>
                  <a:gd name="T13" fmla="*/ 26 h 50"/>
                  <a:gd name="T14" fmla="*/ 24 w 51"/>
                  <a:gd name="T15" fmla="*/ 19 h 50"/>
                  <a:gd name="T16" fmla="*/ 16 w 51"/>
                  <a:gd name="T17" fmla="*/ 29 h 50"/>
                  <a:gd name="T18" fmla="*/ 27 w 51"/>
                  <a:gd name="T19" fmla="*/ 35 h 50"/>
                  <a:gd name="T20" fmla="*/ 42 w 51"/>
                  <a:gd name="T21" fmla="*/ 36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1" h="50">
                    <a:moveTo>
                      <a:pt x="42" y="36"/>
                    </a:moveTo>
                    <a:cubicBezTo>
                      <a:pt x="34" y="50"/>
                      <a:pt x="22" y="47"/>
                      <a:pt x="11" y="43"/>
                    </a:cubicBezTo>
                    <a:cubicBezTo>
                      <a:pt x="0" y="38"/>
                      <a:pt x="4" y="28"/>
                      <a:pt x="6" y="22"/>
                    </a:cubicBezTo>
                    <a:cubicBezTo>
                      <a:pt x="10" y="13"/>
                      <a:pt x="14" y="0"/>
                      <a:pt x="30" y="3"/>
                    </a:cubicBezTo>
                    <a:cubicBezTo>
                      <a:pt x="41" y="6"/>
                      <a:pt x="45" y="16"/>
                      <a:pt x="49" y="25"/>
                    </a:cubicBezTo>
                    <a:cubicBezTo>
                      <a:pt x="51" y="29"/>
                      <a:pt x="49" y="37"/>
                      <a:pt x="42" y="36"/>
                    </a:cubicBezTo>
                    <a:cubicBezTo>
                      <a:pt x="36" y="35"/>
                      <a:pt x="34" y="31"/>
                      <a:pt x="33" y="26"/>
                    </a:cubicBezTo>
                    <a:cubicBezTo>
                      <a:pt x="32" y="21"/>
                      <a:pt x="29" y="17"/>
                      <a:pt x="24" y="19"/>
                    </a:cubicBezTo>
                    <a:cubicBezTo>
                      <a:pt x="19" y="20"/>
                      <a:pt x="16" y="24"/>
                      <a:pt x="16" y="29"/>
                    </a:cubicBezTo>
                    <a:cubicBezTo>
                      <a:pt x="17" y="35"/>
                      <a:pt x="22" y="36"/>
                      <a:pt x="27" y="35"/>
                    </a:cubicBezTo>
                    <a:cubicBezTo>
                      <a:pt x="32" y="35"/>
                      <a:pt x="37" y="34"/>
                      <a:pt x="42" y="36"/>
                    </a:cubicBezTo>
                    <a:close/>
                  </a:path>
                </a:pathLst>
              </a:custGeom>
              <a:solidFill>
                <a:srgbClr val="1C6F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19" name="Freeform 1125"/>
              <p:cNvSpPr>
                <a:spLocks/>
              </p:cNvSpPr>
              <p:nvPr userDrawn="1"/>
            </p:nvSpPr>
            <p:spPr bwMode="auto">
              <a:xfrm>
                <a:off x="5583" y="2574"/>
                <a:ext cx="46" cy="45"/>
              </a:xfrm>
              <a:custGeom>
                <a:avLst/>
                <a:gdLst>
                  <a:gd name="T0" fmla="*/ 9 w 31"/>
                  <a:gd name="T1" fmla="*/ 2 h 31"/>
                  <a:gd name="T2" fmla="*/ 21 w 31"/>
                  <a:gd name="T3" fmla="*/ 4 h 31"/>
                  <a:gd name="T4" fmla="*/ 21 w 31"/>
                  <a:gd name="T5" fmla="*/ 29 h 31"/>
                  <a:gd name="T6" fmla="*/ 7 w 31"/>
                  <a:gd name="T7" fmla="*/ 10 h 31"/>
                  <a:gd name="T8" fmla="*/ 9 w 31"/>
                  <a:gd name="T9" fmla="*/ 2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9" y="2"/>
                    </a:moveTo>
                    <a:cubicBezTo>
                      <a:pt x="13" y="2"/>
                      <a:pt x="18" y="0"/>
                      <a:pt x="21" y="4"/>
                    </a:cubicBezTo>
                    <a:cubicBezTo>
                      <a:pt x="18" y="12"/>
                      <a:pt x="31" y="20"/>
                      <a:pt x="21" y="29"/>
                    </a:cubicBezTo>
                    <a:cubicBezTo>
                      <a:pt x="4" y="31"/>
                      <a:pt x="0" y="25"/>
                      <a:pt x="7" y="10"/>
                    </a:cubicBezTo>
                    <a:cubicBezTo>
                      <a:pt x="8" y="7"/>
                      <a:pt x="8" y="4"/>
                      <a:pt x="9" y="2"/>
                    </a:cubicBezTo>
                    <a:close/>
                  </a:path>
                </a:pathLst>
              </a:custGeom>
              <a:solidFill>
                <a:srgbClr val="2979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20" name="Freeform 1126"/>
              <p:cNvSpPr>
                <a:spLocks/>
              </p:cNvSpPr>
              <p:nvPr userDrawn="1"/>
            </p:nvSpPr>
            <p:spPr bwMode="auto">
              <a:xfrm>
                <a:off x="5488" y="2495"/>
                <a:ext cx="39" cy="59"/>
              </a:xfrm>
              <a:custGeom>
                <a:avLst/>
                <a:gdLst>
                  <a:gd name="T0" fmla="*/ 0 w 27"/>
                  <a:gd name="T1" fmla="*/ 37 h 40"/>
                  <a:gd name="T2" fmla="*/ 10 w 27"/>
                  <a:gd name="T3" fmla="*/ 12 h 40"/>
                  <a:gd name="T4" fmla="*/ 12 w 27"/>
                  <a:gd name="T5" fmla="*/ 2 h 40"/>
                  <a:gd name="T6" fmla="*/ 23 w 27"/>
                  <a:gd name="T7" fmla="*/ 3 h 40"/>
                  <a:gd name="T8" fmla="*/ 24 w 27"/>
                  <a:gd name="T9" fmla="*/ 13 h 40"/>
                  <a:gd name="T10" fmla="*/ 0 w 27"/>
                  <a:gd name="T11" fmla="*/ 36 h 40"/>
                  <a:gd name="T12" fmla="*/ 0 w 27"/>
                  <a:gd name="T13" fmla="*/ 37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" h="40">
                    <a:moveTo>
                      <a:pt x="0" y="37"/>
                    </a:moveTo>
                    <a:cubicBezTo>
                      <a:pt x="13" y="32"/>
                      <a:pt x="17" y="24"/>
                      <a:pt x="10" y="12"/>
                    </a:cubicBezTo>
                    <a:cubicBezTo>
                      <a:pt x="7" y="8"/>
                      <a:pt x="8" y="4"/>
                      <a:pt x="12" y="2"/>
                    </a:cubicBezTo>
                    <a:cubicBezTo>
                      <a:pt x="15" y="0"/>
                      <a:pt x="19" y="0"/>
                      <a:pt x="23" y="3"/>
                    </a:cubicBezTo>
                    <a:cubicBezTo>
                      <a:pt x="26" y="5"/>
                      <a:pt x="27" y="9"/>
                      <a:pt x="24" y="13"/>
                    </a:cubicBezTo>
                    <a:cubicBezTo>
                      <a:pt x="17" y="22"/>
                      <a:pt x="19" y="40"/>
                      <a:pt x="0" y="36"/>
                    </a:cubicBezTo>
                    <a:cubicBezTo>
                      <a:pt x="0" y="36"/>
                      <a:pt x="0" y="37"/>
                      <a:pt x="0" y="37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21" name="Freeform 1127"/>
              <p:cNvSpPr>
                <a:spLocks/>
              </p:cNvSpPr>
              <p:nvPr userDrawn="1"/>
            </p:nvSpPr>
            <p:spPr bwMode="auto">
              <a:xfrm>
                <a:off x="5614" y="2616"/>
                <a:ext cx="30" cy="39"/>
              </a:xfrm>
              <a:custGeom>
                <a:avLst/>
                <a:gdLst>
                  <a:gd name="T0" fmla="*/ 0 w 20"/>
                  <a:gd name="T1" fmla="*/ 0 h 26"/>
                  <a:gd name="T2" fmla="*/ 14 w 20"/>
                  <a:gd name="T3" fmla="*/ 26 h 26"/>
                  <a:gd name="T4" fmla="*/ 0 w 20"/>
                  <a:gd name="T5" fmla="*/ 12 h 26"/>
                  <a:gd name="T6" fmla="*/ 0 w 20"/>
                  <a:gd name="T7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26">
                    <a:moveTo>
                      <a:pt x="0" y="0"/>
                    </a:moveTo>
                    <a:cubicBezTo>
                      <a:pt x="19" y="0"/>
                      <a:pt x="20" y="0"/>
                      <a:pt x="14" y="26"/>
                    </a:cubicBezTo>
                    <a:cubicBezTo>
                      <a:pt x="7" y="24"/>
                      <a:pt x="7" y="15"/>
                      <a:pt x="0" y="12"/>
                    </a:cubicBezTo>
                    <a:cubicBezTo>
                      <a:pt x="0" y="8"/>
                      <a:pt x="0" y="4"/>
                      <a:pt x="0" y="0"/>
                    </a:cubicBezTo>
                    <a:close/>
                  </a:path>
                </a:pathLst>
              </a:custGeom>
              <a:solidFill>
                <a:srgbClr val="E8F0F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22" name="Freeform 1128"/>
              <p:cNvSpPr>
                <a:spLocks/>
              </p:cNvSpPr>
              <p:nvPr userDrawn="1"/>
            </p:nvSpPr>
            <p:spPr bwMode="auto">
              <a:xfrm>
                <a:off x="5476" y="2515"/>
                <a:ext cx="25" cy="25"/>
              </a:xfrm>
              <a:custGeom>
                <a:avLst/>
                <a:gdLst>
                  <a:gd name="T0" fmla="*/ 17 w 17"/>
                  <a:gd name="T1" fmla="*/ 8 h 17"/>
                  <a:gd name="T2" fmla="*/ 9 w 17"/>
                  <a:gd name="T3" fmla="*/ 17 h 17"/>
                  <a:gd name="T4" fmla="*/ 0 w 17"/>
                  <a:gd name="T5" fmla="*/ 9 h 17"/>
                  <a:gd name="T6" fmla="*/ 6 w 17"/>
                  <a:gd name="T7" fmla="*/ 0 h 17"/>
                  <a:gd name="T8" fmla="*/ 17 w 17"/>
                  <a:gd name="T9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7">
                    <a:moveTo>
                      <a:pt x="17" y="8"/>
                    </a:moveTo>
                    <a:cubicBezTo>
                      <a:pt x="17" y="14"/>
                      <a:pt x="13" y="17"/>
                      <a:pt x="9" y="17"/>
                    </a:cubicBezTo>
                    <a:cubicBezTo>
                      <a:pt x="4" y="17"/>
                      <a:pt x="0" y="15"/>
                      <a:pt x="0" y="9"/>
                    </a:cubicBezTo>
                    <a:cubicBezTo>
                      <a:pt x="0" y="4"/>
                      <a:pt x="1" y="0"/>
                      <a:pt x="6" y="0"/>
                    </a:cubicBezTo>
                    <a:cubicBezTo>
                      <a:pt x="12" y="0"/>
                      <a:pt x="16" y="2"/>
                      <a:pt x="17" y="8"/>
                    </a:cubicBezTo>
                    <a:close/>
                  </a:path>
                </a:pathLst>
              </a:custGeom>
              <a:solidFill>
                <a:srgbClr val="2682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23" name="Freeform 1129"/>
              <p:cNvSpPr>
                <a:spLocks/>
              </p:cNvSpPr>
              <p:nvPr userDrawn="1"/>
            </p:nvSpPr>
            <p:spPr bwMode="auto">
              <a:xfrm>
                <a:off x="5486" y="2556"/>
                <a:ext cx="21" cy="22"/>
              </a:xfrm>
              <a:custGeom>
                <a:avLst/>
                <a:gdLst>
                  <a:gd name="T0" fmla="*/ 8 w 14"/>
                  <a:gd name="T1" fmla="*/ 1 h 15"/>
                  <a:gd name="T2" fmla="*/ 14 w 14"/>
                  <a:gd name="T3" fmla="*/ 7 h 15"/>
                  <a:gd name="T4" fmla="*/ 9 w 14"/>
                  <a:gd name="T5" fmla="*/ 15 h 15"/>
                  <a:gd name="T6" fmla="*/ 1 w 14"/>
                  <a:gd name="T7" fmla="*/ 9 h 15"/>
                  <a:gd name="T8" fmla="*/ 8 w 14"/>
                  <a:gd name="T9" fmla="*/ 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5">
                    <a:moveTo>
                      <a:pt x="8" y="1"/>
                    </a:moveTo>
                    <a:cubicBezTo>
                      <a:pt x="12" y="0"/>
                      <a:pt x="13" y="4"/>
                      <a:pt x="14" y="7"/>
                    </a:cubicBezTo>
                    <a:cubicBezTo>
                      <a:pt x="14" y="11"/>
                      <a:pt x="13" y="15"/>
                      <a:pt x="9" y="15"/>
                    </a:cubicBezTo>
                    <a:cubicBezTo>
                      <a:pt x="5" y="15"/>
                      <a:pt x="1" y="13"/>
                      <a:pt x="1" y="9"/>
                    </a:cubicBezTo>
                    <a:cubicBezTo>
                      <a:pt x="0" y="3"/>
                      <a:pt x="4" y="2"/>
                      <a:pt x="8" y="1"/>
                    </a:cubicBezTo>
                    <a:close/>
                  </a:path>
                </a:pathLst>
              </a:custGeom>
              <a:solidFill>
                <a:srgbClr val="2B8B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24" name="Freeform 1130"/>
              <p:cNvSpPr>
                <a:spLocks/>
              </p:cNvSpPr>
              <p:nvPr userDrawn="1"/>
            </p:nvSpPr>
            <p:spPr bwMode="auto">
              <a:xfrm>
                <a:off x="5154" y="33"/>
                <a:ext cx="43" cy="34"/>
              </a:xfrm>
              <a:custGeom>
                <a:avLst/>
                <a:gdLst>
                  <a:gd name="T0" fmla="*/ 5 w 29"/>
                  <a:gd name="T1" fmla="*/ 23 h 23"/>
                  <a:gd name="T2" fmla="*/ 0 w 29"/>
                  <a:gd name="T3" fmla="*/ 19 h 23"/>
                  <a:gd name="T4" fmla="*/ 2 w 29"/>
                  <a:gd name="T5" fmla="*/ 13 h 23"/>
                  <a:gd name="T6" fmla="*/ 13 w 29"/>
                  <a:gd name="T7" fmla="*/ 3 h 23"/>
                  <a:gd name="T8" fmla="*/ 25 w 29"/>
                  <a:gd name="T9" fmla="*/ 3 h 23"/>
                  <a:gd name="T10" fmla="*/ 28 w 29"/>
                  <a:gd name="T11" fmla="*/ 13 h 23"/>
                  <a:gd name="T12" fmla="*/ 19 w 29"/>
                  <a:gd name="T13" fmla="*/ 19 h 23"/>
                  <a:gd name="T14" fmla="*/ 9 w 29"/>
                  <a:gd name="T15" fmla="*/ 22 h 23"/>
                  <a:gd name="T16" fmla="*/ 5 w 29"/>
                  <a:gd name="T17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" h="23">
                    <a:moveTo>
                      <a:pt x="5" y="23"/>
                    </a:moveTo>
                    <a:cubicBezTo>
                      <a:pt x="4" y="20"/>
                      <a:pt x="2" y="20"/>
                      <a:pt x="0" y="19"/>
                    </a:cubicBezTo>
                    <a:cubicBezTo>
                      <a:pt x="1" y="17"/>
                      <a:pt x="1" y="15"/>
                      <a:pt x="2" y="13"/>
                    </a:cubicBezTo>
                    <a:cubicBezTo>
                      <a:pt x="6" y="10"/>
                      <a:pt x="9" y="6"/>
                      <a:pt x="13" y="3"/>
                    </a:cubicBezTo>
                    <a:cubicBezTo>
                      <a:pt x="17" y="0"/>
                      <a:pt x="21" y="1"/>
                      <a:pt x="25" y="3"/>
                    </a:cubicBezTo>
                    <a:cubicBezTo>
                      <a:pt x="28" y="6"/>
                      <a:pt x="29" y="9"/>
                      <a:pt x="28" y="13"/>
                    </a:cubicBezTo>
                    <a:cubicBezTo>
                      <a:pt x="27" y="17"/>
                      <a:pt x="23" y="19"/>
                      <a:pt x="19" y="19"/>
                    </a:cubicBezTo>
                    <a:cubicBezTo>
                      <a:pt x="16" y="20"/>
                      <a:pt x="11" y="17"/>
                      <a:pt x="9" y="22"/>
                    </a:cubicBezTo>
                    <a:cubicBezTo>
                      <a:pt x="8" y="23"/>
                      <a:pt x="6" y="23"/>
                      <a:pt x="5" y="23"/>
                    </a:cubicBezTo>
                    <a:close/>
                  </a:path>
                </a:pathLst>
              </a:custGeom>
              <a:solidFill>
                <a:srgbClr val="2A8B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25" name="Freeform 1131"/>
              <p:cNvSpPr>
                <a:spLocks/>
              </p:cNvSpPr>
              <p:nvPr userDrawn="1"/>
            </p:nvSpPr>
            <p:spPr bwMode="auto">
              <a:xfrm>
                <a:off x="5642" y="596"/>
                <a:ext cx="17" cy="71"/>
              </a:xfrm>
              <a:custGeom>
                <a:avLst/>
                <a:gdLst>
                  <a:gd name="T0" fmla="*/ 11 w 11"/>
                  <a:gd name="T1" fmla="*/ 0 h 48"/>
                  <a:gd name="T2" fmla="*/ 11 w 11"/>
                  <a:gd name="T3" fmla="*/ 34 h 48"/>
                  <a:gd name="T4" fmla="*/ 5 w 11"/>
                  <a:gd name="T5" fmla="*/ 48 h 48"/>
                  <a:gd name="T6" fmla="*/ 11 w 11"/>
                  <a:gd name="T7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48">
                    <a:moveTo>
                      <a:pt x="11" y="0"/>
                    </a:moveTo>
                    <a:cubicBezTo>
                      <a:pt x="11" y="11"/>
                      <a:pt x="11" y="23"/>
                      <a:pt x="11" y="34"/>
                    </a:cubicBezTo>
                    <a:cubicBezTo>
                      <a:pt x="11" y="40"/>
                      <a:pt x="11" y="45"/>
                      <a:pt x="5" y="48"/>
                    </a:cubicBezTo>
                    <a:cubicBezTo>
                      <a:pt x="7" y="32"/>
                      <a:pt x="0" y="15"/>
                      <a:pt x="11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26" name="Freeform 1132"/>
              <p:cNvSpPr>
                <a:spLocks/>
              </p:cNvSpPr>
              <p:nvPr userDrawn="1"/>
            </p:nvSpPr>
            <p:spPr bwMode="auto">
              <a:xfrm>
                <a:off x="5625" y="706"/>
                <a:ext cx="25" cy="27"/>
              </a:xfrm>
              <a:custGeom>
                <a:avLst/>
                <a:gdLst>
                  <a:gd name="T0" fmla="*/ 5 w 17"/>
                  <a:gd name="T1" fmla="*/ 0 h 18"/>
                  <a:gd name="T2" fmla="*/ 11 w 17"/>
                  <a:gd name="T3" fmla="*/ 18 h 18"/>
                  <a:gd name="T4" fmla="*/ 5 w 17"/>
                  <a:gd name="T5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" h="18">
                    <a:moveTo>
                      <a:pt x="5" y="0"/>
                    </a:moveTo>
                    <a:cubicBezTo>
                      <a:pt x="17" y="3"/>
                      <a:pt x="16" y="10"/>
                      <a:pt x="11" y="18"/>
                    </a:cubicBezTo>
                    <a:cubicBezTo>
                      <a:pt x="10" y="12"/>
                      <a:pt x="0" y="9"/>
                      <a:pt x="5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27" name="Freeform 1133"/>
              <p:cNvSpPr>
                <a:spLocks/>
              </p:cNvSpPr>
              <p:nvPr userDrawn="1"/>
            </p:nvSpPr>
            <p:spPr bwMode="auto">
              <a:xfrm>
                <a:off x="5160" y="24"/>
                <a:ext cx="193" cy="98"/>
              </a:xfrm>
              <a:custGeom>
                <a:avLst/>
                <a:gdLst>
                  <a:gd name="T0" fmla="*/ 1 w 131"/>
                  <a:gd name="T1" fmla="*/ 29 h 66"/>
                  <a:gd name="T2" fmla="*/ 5 w 131"/>
                  <a:gd name="T3" fmla="*/ 28 h 66"/>
                  <a:gd name="T4" fmla="*/ 26 w 131"/>
                  <a:gd name="T5" fmla="*/ 35 h 66"/>
                  <a:gd name="T6" fmla="*/ 40 w 131"/>
                  <a:gd name="T7" fmla="*/ 5 h 66"/>
                  <a:gd name="T8" fmla="*/ 54 w 131"/>
                  <a:gd name="T9" fmla="*/ 7 h 66"/>
                  <a:gd name="T10" fmla="*/ 90 w 131"/>
                  <a:gd name="T11" fmla="*/ 28 h 66"/>
                  <a:gd name="T12" fmla="*/ 95 w 131"/>
                  <a:gd name="T13" fmla="*/ 31 h 66"/>
                  <a:gd name="T14" fmla="*/ 123 w 131"/>
                  <a:gd name="T15" fmla="*/ 37 h 66"/>
                  <a:gd name="T16" fmla="*/ 131 w 131"/>
                  <a:gd name="T17" fmla="*/ 42 h 66"/>
                  <a:gd name="T18" fmla="*/ 125 w 131"/>
                  <a:gd name="T19" fmla="*/ 49 h 66"/>
                  <a:gd name="T20" fmla="*/ 86 w 131"/>
                  <a:gd name="T21" fmla="*/ 61 h 66"/>
                  <a:gd name="T22" fmla="*/ 56 w 131"/>
                  <a:gd name="T23" fmla="*/ 64 h 66"/>
                  <a:gd name="T24" fmla="*/ 24 w 131"/>
                  <a:gd name="T25" fmla="*/ 61 h 66"/>
                  <a:gd name="T26" fmla="*/ 1 w 131"/>
                  <a:gd name="T27" fmla="*/ 29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31" h="66">
                    <a:moveTo>
                      <a:pt x="1" y="29"/>
                    </a:moveTo>
                    <a:cubicBezTo>
                      <a:pt x="2" y="28"/>
                      <a:pt x="3" y="28"/>
                      <a:pt x="5" y="28"/>
                    </a:cubicBezTo>
                    <a:cubicBezTo>
                      <a:pt x="11" y="33"/>
                      <a:pt x="20" y="28"/>
                      <a:pt x="26" y="35"/>
                    </a:cubicBezTo>
                    <a:cubicBezTo>
                      <a:pt x="28" y="23"/>
                      <a:pt x="28" y="11"/>
                      <a:pt x="40" y="5"/>
                    </a:cubicBezTo>
                    <a:cubicBezTo>
                      <a:pt x="46" y="0"/>
                      <a:pt x="50" y="5"/>
                      <a:pt x="54" y="7"/>
                    </a:cubicBezTo>
                    <a:cubicBezTo>
                      <a:pt x="66" y="14"/>
                      <a:pt x="76" y="24"/>
                      <a:pt x="90" y="28"/>
                    </a:cubicBezTo>
                    <a:cubicBezTo>
                      <a:pt x="91" y="29"/>
                      <a:pt x="93" y="30"/>
                      <a:pt x="95" y="31"/>
                    </a:cubicBezTo>
                    <a:cubicBezTo>
                      <a:pt x="104" y="35"/>
                      <a:pt x="113" y="37"/>
                      <a:pt x="123" y="37"/>
                    </a:cubicBezTo>
                    <a:cubicBezTo>
                      <a:pt x="126" y="38"/>
                      <a:pt x="130" y="38"/>
                      <a:pt x="131" y="42"/>
                    </a:cubicBezTo>
                    <a:cubicBezTo>
                      <a:pt x="131" y="46"/>
                      <a:pt x="128" y="48"/>
                      <a:pt x="125" y="49"/>
                    </a:cubicBezTo>
                    <a:cubicBezTo>
                      <a:pt x="112" y="54"/>
                      <a:pt x="101" y="62"/>
                      <a:pt x="86" y="61"/>
                    </a:cubicBezTo>
                    <a:cubicBezTo>
                      <a:pt x="77" y="64"/>
                      <a:pt x="66" y="66"/>
                      <a:pt x="56" y="64"/>
                    </a:cubicBezTo>
                    <a:cubicBezTo>
                      <a:pt x="46" y="61"/>
                      <a:pt x="35" y="63"/>
                      <a:pt x="24" y="61"/>
                    </a:cubicBezTo>
                    <a:cubicBezTo>
                      <a:pt x="4" y="57"/>
                      <a:pt x="0" y="51"/>
                      <a:pt x="1" y="29"/>
                    </a:cubicBezTo>
                    <a:close/>
                  </a:path>
                </a:pathLst>
              </a:custGeom>
              <a:solidFill>
                <a:srgbClr val="FAFB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28" name="Freeform 1134"/>
              <p:cNvSpPr>
                <a:spLocks/>
              </p:cNvSpPr>
              <p:nvPr userDrawn="1"/>
            </p:nvSpPr>
            <p:spPr bwMode="auto">
              <a:xfrm>
                <a:off x="5287" y="67"/>
                <a:ext cx="96" cy="55"/>
              </a:xfrm>
              <a:custGeom>
                <a:avLst/>
                <a:gdLst>
                  <a:gd name="T0" fmla="*/ 0 w 65"/>
                  <a:gd name="T1" fmla="*/ 32 h 37"/>
                  <a:gd name="T2" fmla="*/ 42 w 65"/>
                  <a:gd name="T3" fmla="*/ 13 h 37"/>
                  <a:gd name="T4" fmla="*/ 9 w 65"/>
                  <a:gd name="T5" fmla="*/ 2 h 37"/>
                  <a:gd name="T6" fmla="*/ 35 w 65"/>
                  <a:gd name="T7" fmla="*/ 6 h 37"/>
                  <a:gd name="T8" fmla="*/ 63 w 65"/>
                  <a:gd name="T9" fmla="*/ 2 h 37"/>
                  <a:gd name="T10" fmla="*/ 65 w 65"/>
                  <a:gd name="T11" fmla="*/ 15 h 37"/>
                  <a:gd name="T12" fmla="*/ 25 w 65"/>
                  <a:gd name="T13" fmla="*/ 30 h 37"/>
                  <a:gd name="T14" fmla="*/ 3 w 65"/>
                  <a:gd name="T15" fmla="*/ 35 h 37"/>
                  <a:gd name="T16" fmla="*/ 0 w 65"/>
                  <a:gd name="T17" fmla="*/ 32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5" h="37">
                    <a:moveTo>
                      <a:pt x="0" y="32"/>
                    </a:moveTo>
                    <a:cubicBezTo>
                      <a:pt x="14" y="25"/>
                      <a:pt x="31" y="26"/>
                      <a:pt x="42" y="13"/>
                    </a:cubicBezTo>
                    <a:cubicBezTo>
                      <a:pt x="31" y="9"/>
                      <a:pt x="18" y="11"/>
                      <a:pt x="9" y="2"/>
                    </a:cubicBezTo>
                    <a:cubicBezTo>
                      <a:pt x="18" y="0"/>
                      <a:pt x="26" y="5"/>
                      <a:pt x="35" y="6"/>
                    </a:cubicBezTo>
                    <a:cubicBezTo>
                      <a:pt x="45" y="7"/>
                      <a:pt x="54" y="6"/>
                      <a:pt x="63" y="2"/>
                    </a:cubicBezTo>
                    <a:cubicBezTo>
                      <a:pt x="64" y="6"/>
                      <a:pt x="65" y="11"/>
                      <a:pt x="65" y="15"/>
                    </a:cubicBezTo>
                    <a:cubicBezTo>
                      <a:pt x="50" y="14"/>
                      <a:pt x="39" y="26"/>
                      <a:pt x="25" y="30"/>
                    </a:cubicBezTo>
                    <a:cubicBezTo>
                      <a:pt x="18" y="31"/>
                      <a:pt x="12" y="37"/>
                      <a:pt x="3" y="35"/>
                    </a:cubicBezTo>
                    <a:cubicBezTo>
                      <a:pt x="2" y="34"/>
                      <a:pt x="1" y="33"/>
                      <a:pt x="0" y="32"/>
                    </a:cubicBezTo>
                    <a:close/>
                  </a:path>
                </a:pathLst>
              </a:custGeom>
              <a:solidFill>
                <a:srgbClr val="689E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29" name="Freeform 1135"/>
              <p:cNvSpPr>
                <a:spLocks/>
              </p:cNvSpPr>
              <p:nvPr userDrawn="1"/>
            </p:nvSpPr>
            <p:spPr bwMode="auto">
              <a:xfrm>
                <a:off x="5219" y="21"/>
                <a:ext cx="74" cy="45"/>
              </a:xfrm>
              <a:custGeom>
                <a:avLst/>
                <a:gdLst>
                  <a:gd name="T0" fmla="*/ 50 w 50"/>
                  <a:gd name="T1" fmla="*/ 30 h 30"/>
                  <a:gd name="T2" fmla="*/ 14 w 50"/>
                  <a:gd name="T3" fmla="*/ 13 h 30"/>
                  <a:gd name="T4" fmla="*/ 0 w 50"/>
                  <a:gd name="T5" fmla="*/ 7 h 30"/>
                  <a:gd name="T6" fmla="*/ 5 w 50"/>
                  <a:gd name="T7" fmla="*/ 0 h 30"/>
                  <a:gd name="T8" fmla="*/ 50 w 50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30">
                    <a:moveTo>
                      <a:pt x="50" y="30"/>
                    </a:moveTo>
                    <a:cubicBezTo>
                      <a:pt x="35" y="30"/>
                      <a:pt x="26" y="19"/>
                      <a:pt x="14" y="13"/>
                    </a:cubicBezTo>
                    <a:cubicBezTo>
                      <a:pt x="10" y="11"/>
                      <a:pt x="6" y="6"/>
                      <a:pt x="0" y="7"/>
                    </a:cubicBezTo>
                    <a:cubicBezTo>
                      <a:pt x="2" y="5"/>
                      <a:pt x="3" y="2"/>
                      <a:pt x="5" y="0"/>
                    </a:cubicBezTo>
                    <a:cubicBezTo>
                      <a:pt x="22" y="7"/>
                      <a:pt x="34" y="21"/>
                      <a:pt x="50" y="30"/>
                    </a:cubicBezTo>
                    <a:close/>
                  </a:path>
                </a:pathLst>
              </a:custGeom>
              <a:solidFill>
                <a:srgbClr val="5A8B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30" name="Freeform 1136"/>
              <p:cNvSpPr>
                <a:spLocks/>
              </p:cNvSpPr>
              <p:nvPr userDrawn="1"/>
            </p:nvSpPr>
            <p:spPr bwMode="auto">
              <a:xfrm>
                <a:off x="12" y="3050"/>
                <a:ext cx="44" cy="51"/>
              </a:xfrm>
              <a:custGeom>
                <a:avLst/>
                <a:gdLst>
                  <a:gd name="T0" fmla="*/ 29 w 30"/>
                  <a:gd name="T1" fmla="*/ 19 h 34"/>
                  <a:gd name="T2" fmla="*/ 13 w 30"/>
                  <a:gd name="T3" fmla="*/ 34 h 34"/>
                  <a:gd name="T4" fmla="*/ 0 w 30"/>
                  <a:gd name="T5" fmla="*/ 17 h 34"/>
                  <a:gd name="T6" fmla="*/ 18 w 30"/>
                  <a:gd name="T7" fmla="*/ 0 h 34"/>
                  <a:gd name="T8" fmla="*/ 29 w 30"/>
                  <a:gd name="T9" fmla="*/ 19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4">
                    <a:moveTo>
                      <a:pt x="29" y="19"/>
                    </a:moveTo>
                    <a:cubicBezTo>
                      <a:pt x="28" y="29"/>
                      <a:pt x="23" y="34"/>
                      <a:pt x="13" y="34"/>
                    </a:cubicBezTo>
                    <a:cubicBezTo>
                      <a:pt x="2" y="34"/>
                      <a:pt x="0" y="25"/>
                      <a:pt x="0" y="17"/>
                    </a:cubicBezTo>
                    <a:cubicBezTo>
                      <a:pt x="1" y="7"/>
                      <a:pt x="8" y="1"/>
                      <a:pt x="18" y="0"/>
                    </a:cubicBezTo>
                    <a:cubicBezTo>
                      <a:pt x="30" y="0"/>
                      <a:pt x="27" y="12"/>
                      <a:pt x="29" y="19"/>
                    </a:cubicBezTo>
                    <a:close/>
                  </a:path>
                </a:pathLst>
              </a:custGeom>
              <a:solidFill>
                <a:srgbClr val="2286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31" name="Freeform 1137"/>
              <p:cNvSpPr>
                <a:spLocks/>
              </p:cNvSpPr>
              <p:nvPr userDrawn="1"/>
            </p:nvSpPr>
            <p:spPr bwMode="auto">
              <a:xfrm>
                <a:off x="43" y="3129"/>
                <a:ext cx="34" cy="35"/>
              </a:xfrm>
              <a:custGeom>
                <a:avLst/>
                <a:gdLst>
                  <a:gd name="T0" fmla="*/ 11 w 23"/>
                  <a:gd name="T1" fmla="*/ 0 h 24"/>
                  <a:gd name="T2" fmla="*/ 23 w 23"/>
                  <a:gd name="T3" fmla="*/ 9 h 24"/>
                  <a:gd name="T4" fmla="*/ 12 w 23"/>
                  <a:gd name="T5" fmla="*/ 24 h 24"/>
                  <a:gd name="T6" fmla="*/ 0 w 23"/>
                  <a:gd name="T7" fmla="*/ 12 h 24"/>
                  <a:gd name="T8" fmla="*/ 11 w 23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4">
                    <a:moveTo>
                      <a:pt x="11" y="0"/>
                    </a:moveTo>
                    <a:cubicBezTo>
                      <a:pt x="19" y="0"/>
                      <a:pt x="23" y="1"/>
                      <a:pt x="23" y="9"/>
                    </a:cubicBezTo>
                    <a:cubicBezTo>
                      <a:pt x="22" y="16"/>
                      <a:pt x="21" y="23"/>
                      <a:pt x="12" y="24"/>
                    </a:cubicBezTo>
                    <a:cubicBezTo>
                      <a:pt x="5" y="24"/>
                      <a:pt x="0" y="19"/>
                      <a:pt x="0" y="12"/>
                    </a:cubicBezTo>
                    <a:cubicBezTo>
                      <a:pt x="0" y="4"/>
                      <a:pt x="5" y="1"/>
                      <a:pt x="11" y="0"/>
                    </a:cubicBezTo>
                    <a:close/>
                  </a:path>
                </a:pathLst>
              </a:custGeom>
              <a:solidFill>
                <a:srgbClr val="207CA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32" name="Freeform 1138"/>
              <p:cNvSpPr>
                <a:spLocks/>
              </p:cNvSpPr>
              <p:nvPr userDrawn="1"/>
            </p:nvSpPr>
            <p:spPr bwMode="auto">
              <a:xfrm>
                <a:off x="15" y="3115"/>
                <a:ext cx="23" cy="33"/>
              </a:xfrm>
              <a:custGeom>
                <a:avLst/>
                <a:gdLst>
                  <a:gd name="T0" fmla="*/ 10 w 16"/>
                  <a:gd name="T1" fmla="*/ 3 h 22"/>
                  <a:gd name="T2" fmla="*/ 9 w 16"/>
                  <a:gd name="T3" fmla="*/ 20 h 22"/>
                  <a:gd name="T4" fmla="*/ 4 w 16"/>
                  <a:gd name="T5" fmla="*/ 20 h 22"/>
                  <a:gd name="T6" fmla="*/ 7 w 16"/>
                  <a:gd name="T7" fmla="*/ 0 h 22"/>
                  <a:gd name="T8" fmla="*/ 10 w 16"/>
                  <a:gd name="T9" fmla="*/ 3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22">
                    <a:moveTo>
                      <a:pt x="10" y="3"/>
                    </a:moveTo>
                    <a:cubicBezTo>
                      <a:pt x="12" y="9"/>
                      <a:pt x="16" y="15"/>
                      <a:pt x="9" y="20"/>
                    </a:cubicBezTo>
                    <a:cubicBezTo>
                      <a:pt x="8" y="21"/>
                      <a:pt x="5" y="22"/>
                      <a:pt x="4" y="20"/>
                    </a:cubicBezTo>
                    <a:cubicBezTo>
                      <a:pt x="4" y="13"/>
                      <a:pt x="0" y="6"/>
                      <a:pt x="7" y="0"/>
                    </a:cubicBezTo>
                    <a:cubicBezTo>
                      <a:pt x="8" y="0"/>
                      <a:pt x="9" y="1"/>
                      <a:pt x="10" y="3"/>
                    </a:cubicBezTo>
                    <a:close/>
                  </a:path>
                </a:pathLst>
              </a:custGeom>
              <a:solidFill>
                <a:srgbClr val="D8EB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33" name="Freeform 1139"/>
              <p:cNvSpPr>
                <a:spLocks/>
              </p:cNvSpPr>
              <p:nvPr userDrawn="1"/>
            </p:nvSpPr>
            <p:spPr bwMode="auto">
              <a:xfrm>
                <a:off x="25" y="3105"/>
                <a:ext cx="44" cy="15"/>
              </a:xfrm>
              <a:custGeom>
                <a:avLst/>
                <a:gdLst>
                  <a:gd name="T0" fmla="*/ 3 w 30"/>
                  <a:gd name="T1" fmla="*/ 10 h 10"/>
                  <a:gd name="T2" fmla="*/ 0 w 30"/>
                  <a:gd name="T3" fmla="*/ 7 h 10"/>
                  <a:gd name="T4" fmla="*/ 30 w 30"/>
                  <a:gd name="T5" fmla="*/ 10 h 10"/>
                  <a:gd name="T6" fmla="*/ 3 w 30"/>
                  <a:gd name="T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10">
                    <a:moveTo>
                      <a:pt x="3" y="10"/>
                    </a:moveTo>
                    <a:cubicBezTo>
                      <a:pt x="2" y="9"/>
                      <a:pt x="1" y="8"/>
                      <a:pt x="0" y="7"/>
                    </a:cubicBezTo>
                    <a:cubicBezTo>
                      <a:pt x="10" y="7"/>
                      <a:pt x="20" y="0"/>
                      <a:pt x="30" y="10"/>
                    </a:cubicBezTo>
                    <a:cubicBezTo>
                      <a:pt x="20" y="10"/>
                      <a:pt x="12" y="10"/>
                      <a:pt x="3" y="10"/>
                    </a:cubicBezTo>
                    <a:close/>
                  </a:path>
                </a:pathLst>
              </a:custGeom>
              <a:solidFill>
                <a:srgbClr val="88AF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34" name="Freeform 1140"/>
              <p:cNvSpPr>
                <a:spLocks/>
              </p:cNvSpPr>
              <p:nvPr userDrawn="1"/>
            </p:nvSpPr>
            <p:spPr bwMode="auto">
              <a:xfrm>
                <a:off x="4548" y="63"/>
                <a:ext cx="41" cy="43"/>
              </a:xfrm>
              <a:custGeom>
                <a:avLst/>
                <a:gdLst>
                  <a:gd name="T0" fmla="*/ 13 w 28"/>
                  <a:gd name="T1" fmla="*/ 26 h 29"/>
                  <a:gd name="T2" fmla="*/ 1 w 28"/>
                  <a:gd name="T3" fmla="*/ 14 h 29"/>
                  <a:gd name="T4" fmla="*/ 14 w 28"/>
                  <a:gd name="T5" fmla="*/ 0 h 29"/>
                  <a:gd name="T6" fmla="*/ 27 w 28"/>
                  <a:gd name="T7" fmla="*/ 13 h 29"/>
                  <a:gd name="T8" fmla="*/ 13 w 28"/>
                  <a:gd name="T9" fmla="*/ 26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9">
                    <a:moveTo>
                      <a:pt x="13" y="26"/>
                    </a:moveTo>
                    <a:cubicBezTo>
                      <a:pt x="3" y="28"/>
                      <a:pt x="0" y="22"/>
                      <a:pt x="1" y="14"/>
                    </a:cubicBezTo>
                    <a:cubicBezTo>
                      <a:pt x="1" y="5"/>
                      <a:pt x="5" y="0"/>
                      <a:pt x="14" y="0"/>
                    </a:cubicBezTo>
                    <a:cubicBezTo>
                      <a:pt x="22" y="1"/>
                      <a:pt x="28" y="5"/>
                      <a:pt x="27" y="13"/>
                    </a:cubicBezTo>
                    <a:cubicBezTo>
                      <a:pt x="27" y="21"/>
                      <a:pt x="23" y="29"/>
                      <a:pt x="13" y="26"/>
                    </a:cubicBezTo>
                    <a:close/>
                  </a:path>
                </a:pathLst>
              </a:custGeom>
              <a:solidFill>
                <a:srgbClr val="248C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35" name="Freeform 1141"/>
              <p:cNvSpPr>
                <a:spLocks/>
              </p:cNvSpPr>
              <p:nvPr userDrawn="1"/>
            </p:nvSpPr>
            <p:spPr bwMode="auto">
              <a:xfrm>
                <a:off x="288" y="45"/>
                <a:ext cx="65" cy="65"/>
              </a:xfrm>
              <a:custGeom>
                <a:avLst/>
                <a:gdLst>
                  <a:gd name="T0" fmla="*/ 23 w 44"/>
                  <a:gd name="T1" fmla="*/ 44 h 44"/>
                  <a:gd name="T2" fmla="*/ 0 w 44"/>
                  <a:gd name="T3" fmla="*/ 24 h 44"/>
                  <a:gd name="T4" fmla="*/ 26 w 44"/>
                  <a:gd name="T5" fmla="*/ 0 h 44"/>
                  <a:gd name="T6" fmla="*/ 43 w 44"/>
                  <a:gd name="T7" fmla="*/ 28 h 44"/>
                  <a:gd name="T8" fmla="*/ 23 w 44"/>
                  <a:gd name="T9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44">
                    <a:moveTo>
                      <a:pt x="23" y="44"/>
                    </a:moveTo>
                    <a:cubicBezTo>
                      <a:pt x="14" y="44"/>
                      <a:pt x="1" y="33"/>
                      <a:pt x="0" y="24"/>
                    </a:cubicBezTo>
                    <a:cubicBezTo>
                      <a:pt x="0" y="16"/>
                      <a:pt x="17" y="0"/>
                      <a:pt x="26" y="0"/>
                    </a:cubicBezTo>
                    <a:cubicBezTo>
                      <a:pt x="33" y="0"/>
                      <a:pt x="44" y="17"/>
                      <a:pt x="43" y="28"/>
                    </a:cubicBezTo>
                    <a:cubicBezTo>
                      <a:pt x="43" y="38"/>
                      <a:pt x="35" y="44"/>
                      <a:pt x="23" y="44"/>
                    </a:cubicBezTo>
                    <a:close/>
                  </a:path>
                </a:pathLst>
              </a:custGeom>
              <a:solidFill>
                <a:srgbClr val="1A6E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36" name="Freeform 1142"/>
              <p:cNvSpPr>
                <a:spLocks/>
              </p:cNvSpPr>
              <p:nvPr userDrawn="1"/>
            </p:nvSpPr>
            <p:spPr bwMode="auto">
              <a:xfrm>
                <a:off x="5501" y="3099"/>
                <a:ext cx="62" cy="55"/>
              </a:xfrm>
              <a:custGeom>
                <a:avLst/>
                <a:gdLst>
                  <a:gd name="T0" fmla="*/ 10 w 42"/>
                  <a:gd name="T1" fmla="*/ 35 h 37"/>
                  <a:gd name="T2" fmla="*/ 3 w 42"/>
                  <a:gd name="T3" fmla="*/ 13 h 37"/>
                  <a:gd name="T4" fmla="*/ 42 w 42"/>
                  <a:gd name="T5" fmla="*/ 16 h 37"/>
                  <a:gd name="T6" fmla="*/ 39 w 42"/>
                  <a:gd name="T7" fmla="*/ 23 h 37"/>
                  <a:gd name="T8" fmla="*/ 10 w 42"/>
                  <a:gd name="T9" fmla="*/ 35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37">
                    <a:moveTo>
                      <a:pt x="10" y="35"/>
                    </a:moveTo>
                    <a:cubicBezTo>
                      <a:pt x="0" y="30"/>
                      <a:pt x="4" y="21"/>
                      <a:pt x="3" y="13"/>
                    </a:cubicBezTo>
                    <a:cubicBezTo>
                      <a:pt x="16" y="0"/>
                      <a:pt x="26" y="1"/>
                      <a:pt x="42" y="16"/>
                    </a:cubicBezTo>
                    <a:cubicBezTo>
                      <a:pt x="42" y="19"/>
                      <a:pt x="41" y="21"/>
                      <a:pt x="39" y="23"/>
                    </a:cubicBezTo>
                    <a:cubicBezTo>
                      <a:pt x="30" y="28"/>
                      <a:pt x="22" y="37"/>
                      <a:pt x="10" y="35"/>
                    </a:cubicBezTo>
                    <a:close/>
                  </a:path>
                </a:pathLst>
              </a:custGeom>
              <a:solidFill>
                <a:srgbClr val="F4F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37" name="Freeform 1143"/>
              <p:cNvSpPr>
                <a:spLocks/>
              </p:cNvSpPr>
              <p:nvPr userDrawn="1"/>
            </p:nvSpPr>
            <p:spPr bwMode="auto">
              <a:xfrm>
                <a:off x="4993" y="2956"/>
                <a:ext cx="245" cy="165"/>
              </a:xfrm>
              <a:custGeom>
                <a:avLst/>
                <a:gdLst>
                  <a:gd name="T0" fmla="*/ 164 w 166"/>
                  <a:gd name="T1" fmla="*/ 71 h 112"/>
                  <a:gd name="T2" fmla="*/ 153 w 166"/>
                  <a:gd name="T3" fmla="*/ 84 h 112"/>
                  <a:gd name="T4" fmla="*/ 112 w 166"/>
                  <a:gd name="T5" fmla="*/ 110 h 112"/>
                  <a:gd name="T6" fmla="*/ 94 w 166"/>
                  <a:gd name="T7" fmla="*/ 103 h 112"/>
                  <a:gd name="T8" fmla="*/ 82 w 166"/>
                  <a:gd name="T9" fmla="*/ 92 h 112"/>
                  <a:gd name="T10" fmla="*/ 58 w 166"/>
                  <a:gd name="T11" fmla="*/ 82 h 112"/>
                  <a:gd name="T12" fmla="*/ 20 w 166"/>
                  <a:gd name="T13" fmla="*/ 67 h 112"/>
                  <a:gd name="T14" fmla="*/ 22 w 166"/>
                  <a:gd name="T15" fmla="*/ 6 h 112"/>
                  <a:gd name="T16" fmla="*/ 28 w 166"/>
                  <a:gd name="T17" fmla="*/ 4 h 112"/>
                  <a:gd name="T18" fmla="*/ 54 w 166"/>
                  <a:gd name="T19" fmla="*/ 2 h 112"/>
                  <a:gd name="T20" fmla="*/ 81 w 166"/>
                  <a:gd name="T21" fmla="*/ 0 h 112"/>
                  <a:gd name="T22" fmla="*/ 109 w 166"/>
                  <a:gd name="T23" fmla="*/ 23 h 112"/>
                  <a:gd name="T24" fmla="*/ 117 w 166"/>
                  <a:gd name="T25" fmla="*/ 30 h 112"/>
                  <a:gd name="T26" fmla="*/ 129 w 166"/>
                  <a:gd name="T27" fmla="*/ 50 h 112"/>
                  <a:gd name="T28" fmla="*/ 163 w 166"/>
                  <a:gd name="T29" fmla="*/ 69 h 112"/>
                  <a:gd name="T30" fmla="*/ 164 w 166"/>
                  <a:gd name="T31" fmla="*/ 71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66" h="112">
                    <a:moveTo>
                      <a:pt x="164" y="71"/>
                    </a:moveTo>
                    <a:cubicBezTo>
                      <a:pt x="166" y="81"/>
                      <a:pt x="152" y="75"/>
                      <a:pt x="153" y="84"/>
                    </a:cubicBezTo>
                    <a:cubicBezTo>
                      <a:pt x="143" y="98"/>
                      <a:pt x="128" y="105"/>
                      <a:pt x="112" y="110"/>
                    </a:cubicBezTo>
                    <a:cubicBezTo>
                      <a:pt x="104" y="112"/>
                      <a:pt x="100" y="106"/>
                      <a:pt x="94" y="103"/>
                    </a:cubicBezTo>
                    <a:cubicBezTo>
                      <a:pt x="89" y="100"/>
                      <a:pt x="86" y="96"/>
                      <a:pt x="82" y="92"/>
                    </a:cubicBezTo>
                    <a:cubicBezTo>
                      <a:pt x="75" y="86"/>
                      <a:pt x="66" y="84"/>
                      <a:pt x="58" y="82"/>
                    </a:cubicBezTo>
                    <a:cubicBezTo>
                      <a:pt x="44" y="80"/>
                      <a:pt x="32" y="75"/>
                      <a:pt x="20" y="67"/>
                    </a:cubicBezTo>
                    <a:cubicBezTo>
                      <a:pt x="0" y="46"/>
                      <a:pt x="18" y="26"/>
                      <a:pt x="22" y="6"/>
                    </a:cubicBezTo>
                    <a:cubicBezTo>
                      <a:pt x="23" y="2"/>
                      <a:pt x="26" y="4"/>
                      <a:pt x="28" y="4"/>
                    </a:cubicBezTo>
                    <a:cubicBezTo>
                      <a:pt x="37" y="3"/>
                      <a:pt x="46" y="2"/>
                      <a:pt x="54" y="2"/>
                    </a:cubicBezTo>
                    <a:cubicBezTo>
                      <a:pt x="63" y="3"/>
                      <a:pt x="72" y="2"/>
                      <a:pt x="81" y="0"/>
                    </a:cubicBezTo>
                    <a:cubicBezTo>
                      <a:pt x="85" y="15"/>
                      <a:pt x="92" y="25"/>
                      <a:pt x="109" y="23"/>
                    </a:cubicBezTo>
                    <a:cubicBezTo>
                      <a:pt x="115" y="23"/>
                      <a:pt x="116" y="26"/>
                      <a:pt x="117" y="30"/>
                    </a:cubicBezTo>
                    <a:cubicBezTo>
                      <a:pt x="119" y="38"/>
                      <a:pt x="123" y="45"/>
                      <a:pt x="129" y="50"/>
                    </a:cubicBezTo>
                    <a:cubicBezTo>
                      <a:pt x="141" y="56"/>
                      <a:pt x="153" y="60"/>
                      <a:pt x="163" y="69"/>
                    </a:cubicBezTo>
                    <a:cubicBezTo>
                      <a:pt x="163" y="70"/>
                      <a:pt x="164" y="71"/>
                      <a:pt x="164" y="71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38" name="Freeform 1144"/>
              <p:cNvSpPr>
                <a:spLocks/>
              </p:cNvSpPr>
              <p:nvPr userDrawn="1"/>
            </p:nvSpPr>
            <p:spPr bwMode="auto">
              <a:xfrm>
                <a:off x="5154" y="3120"/>
                <a:ext cx="63" cy="66"/>
              </a:xfrm>
              <a:custGeom>
                <a:avLst/>
                <a:gdLst>
                  <a:gd name="T0" fmla="*/ 1 w 43"/>
                  <a:gd name="T1" fmla="*/ 23 h 45"/>
                  <a:gd name="T2" fmla="*/ 26 w 43"/>
                  <a:gd name="T3" fmla="*/ 0 h 45"/>
                  <a:gd name="T4" fmla="*/ 43 w 43"/>
                  <a:gd name="T5" fmla="*/ 28 h 45"/>
                  <a:gd name="T6" fmla="*/ 17 w 43"/>
                  <a:gd name="T7" fmla="*/ 45 h 45"/>
                  <a:gd name="T8" fmla="*/ 1 w 43"/>
                  <a:gd name="T9" fmla="*/ 23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45">
                    <a:moveTo>
                      <a:pt x="1" y="23"/>
                    </a:moveTo>
                    <a:cubicBezTo>
                      <a:pt x="1" y="11"/>
                      <a:pt x="13" y="0"/>
                      <a:pt x="26" y="0"/>
                    </a:cubicBezTo>
                    <a:cubicBezTo>
                      <a:pt x="35" y="0"/>
                      <a:pt x="43" y="14"/>
                      <a:pt x="43" y="28"/>
                    </a:cubicBezTo>
                    <a:cubicBezTo>
                      <a:pt x="43" y="38"/>
                      <a:pt x="31" y="45"/>
                      <a:pt x="17" y="45"/>
                    </a:cubicBezTo>
                    <a:cubicBezTo>
                      <a:pt x="6" y="44"/>
                      <a:pt x="0" y="36"/>
                      <a:pt x="1" y="23"/>
                    </a:cubicBezTo>
                    <a:close/>
                  </a:path>
                </a:pathLst>
              </a:custGeom>
              <a:solidFill>
                <a:srgbClr val="1A6D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39" name="Freeform 1145"/>
              <p:cNvSpPr>
                <a:spLocks/>
              </p:cNvSpPr>
              <p:nvPr userDrawn="1"/>
            </p:nvSpPr>
            <p:spPr bwMode="auto">
              <a:xfrm>
                <a:off x="854" y="24"/>
                <a:ext cx="48" cy="46"/>
              </a:xfrm>
              <a:custGeom>
                <a:avLst/>
                <a:gdLst>
                  <a:gd name="T0" fmla="*/ 32 w 32"/>
                  <a:gd name="T1" fmla="*/ 15 h 31"/>
                  <a:gd name="T2" fmla="*/ 15 w 32"/>
                  <a:gd name="T3" fmla="*/ 31 h 31"/>
                  <a:gd name="T4" fmla="*/ 0 w 32"/>
                  <a:gd name="T5" fmla="*/ 16 h 31"/>
                  <a:gd name="T6" fmla="*/ 14 w 32"/>
                  <a:gd name="T7" fmla="*/ 1 h 31"/>
                  <a:gd name="T8" fmla="*/ 32 w 32"/>
                  <a:gd name="T9" fmla="*/ 1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1">
                    <a:moveTo>
                      <a:pt x="32" y="15"/>
                    </a:moveTo>
                    <a:cubicBezTo>
                      <a:pt x="32" y="27"/>
                      <a:pt x="24" y="30"/>
                      <a:pt x="15" y="31"/>
                    </a:cubicBezTo>
                    <a:cubicBezTo>
                      <a:pt x="5" y="31"/>
                      <a:pt x="1" y="24"/>
                      <a:pt x="0" y="16"/>
                    </a:cubicBezTo>
                    <a:cubicBezTo>
                      <a:pt x="0" y="7"/>
                      <a:pt x="6" y="2"/>
                      <a:pt x="14" y="1"/>
                    </a:cubicBezTo>
                    <a:cubicBezTo>
                      <a:pt x="24" y="0"/>
                      <a:pt x="29" y="7"/>
                      <a:pt x="32" y="15"/>
                    </a:cubicBezTo>
                    <a:close/>
                  </a:path>
                </a:pathLst>
              </a:custGeom>
              <a:solidFill>
                <a:srgbClr val="2183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40" name="Freeform 1146"/>
              <p:cNvSpPr>
                <a:spLocks/>
              </p:cNvSpPr>
              <p:nvPr userDrawn="1"/>
            </p:nvSpPr>
            <p:spPr bwMode="auto">
              <a:xfrm>
                <a:off x="4865" y="3118"/>
                <a:ext cx="57" cy="55"/>
              </a:xfrm>
              <a:custGeom>
                <a:avLst/>
                <a:gdLst>
                  <a:gd name="T0" fmla="*/ 24 w 39"/>
                  <a:gd name="T1" fmla="*/ 37 h 37"/>
                  <a:gd name="T2" fmla="*/ 1 w 39"/>
                  <a:gd name="T3" fmla="*/ 20 h 37"/>
                  <a:gd name="T4" fmla="*/ 20 w 39"/>
                  <a:gd name="T5" fmla="*/ 0 h 37"/>
                  <a:gd name="T6" fmla="*/ 38 w 39"/>
                  <a:gd name="T7" fmla="*/ 17 h 37"/>
                  <a:gd name="T8" fmla="*/ 24 w 39"/>
                  <a:gd name="T9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7">
                    <a:moveTo>
                      <a:pt x="24" y="37"/>
                    </a:moveTo>
                    <a:cubicBezTo>
                      <a:pt x="8" y="37"/>
                      <a:pt x="1" y="31"/>
                      <a:pt x="1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1"/>
                      <a:pt x="37" y="6"/>
                      <a:pt x="38" y="17"/>
                    </a:cubicBezTo>
                    <a:cubicBezTo>
                      <a:pt x="39" y="29"/>
                      <a:pt x="31" y="37"/>
                      <a:pt x="24" y="37"/>
                    </a:cubicBezTo>
                    <a:close/>
                  </a:path>
                </a:pathLst>
              </a:custGeom>
              <a:solidFill>
                <a:srgbClr val="1F84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41" name="Freeform 1147"/>
              <p:cNvSpPr>
                <a:spLocks/>
              </p:cNvSpPr>
              <p:nvPr userDrawn="1"/>
            </p:nvSpPr>
            <p:spPr bwMode="auto">
              <a:xfrm>
                <a:off x="422" y="3077"/>
                <a:ext cx="69" cy="69"/>
              </a:xfrm>
              <a:custGeom>
                <a:avLst/>
                <a:gdLst>
                  <a:gd name="T0" fmla="*/ 25 w 47"/>
                  <a:gd name="T1" fmla="*/ 0 h 47"/>
                  <a:gd name="T2" fmla="*/ 47 w 47"/>
                  <a:gd name="T3" fmla="*/ 24 h 47"/>
                  <a:gd name="T4" fmla="*/ 24 w 47"/>
                  <a:gd name="T5" fmla="*/ 46 h 47"/>
                  <a:gd name="T6" fmla="*/ 0 w 47"/>
                  <a:gd name="T7" fmla="*/ 24 h 47"/>
                  <a:gd name="T8" fmla="*/ 25 w 47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47">
                    <a:moveTo>
                      <a:pt x="25" y="0"/>
                    </a:moveTo>
                    <a:cubicBezTo>
                      <a:pt x="36" y="0"/>
                      <a:pt x="47" y="12"/>
                      <a:pt x="47" y="24"/>
                    </a:cubicBezTo>
                    <a:cubicBezTo>
                      <a:pt x="47" y="33"/>
                      <a:pt x="33" y="46"/>
                      <a:pt x="24" y="46"/>
                    </a:cubicBezTo>
                    <a:cubicBezTo>
                      <a:pt x="18" y="47"/>
                      <a:pt x="1" y="30"/>
                      <a:pt x="0" y="24"/>
                    </a:cubicBezTo>
                    <a:cubicBezTo>
                      <a:pt x="0" y="16"/>
                      <a:pt x="16" y="0"/>
                      <a:pt x="25" y="0"/>
                    </a:cubicBezTo>
                    <a:close/>
                  </a:path>
                </a:pathLst>
              </a:custGeom>
              <a:solidFill>
                <a:srgbClr val="1C6D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42" name="Freeform 1148"/>
              <p:cNvSpPr>
                <a:spLocks/>
              </p:cNvSpPr>
              <p:nvPr userDrawn="1"/>
            </p:nvSpPr>
            <p:spPr bwMode="auto">
              <a:xfrm>
                <a:off x="5397" y="81"/>
                <a:ext cx="31" cy="29"/>
              </a:xfrm>
              <a:custGeom>
                <a:avLst/>
                <a:gdLst>
                  <a:gd name="T0" fmla="*/ 21 w 21"/>
                  <a:gd name="T1" fmla="*/ 9 h 20"/>
                  <a:gd name="T2" fmla="*/ 9 w 21"/>
                  <a:gd name="T3" fmla="*/ 20 h 20"/>
                  <a:gd name="T4" fmla="*/ 0 w 21"/>
                  <a:gd name="T5" fmla="*/ 10 h 20"/>
                  <a:gd name="T6" fmla="*/ 12 w 21"/>
                  <a:gd name="T7" fmla="*/ 0 h 20"/>
                  <a:gd name="T8" fmla="*/ 21 w 21"/>
                  <a:gd name="T9" fmla="*/ 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20">
                    <a:moveTo>
                      <a:pt x="21" y="9"/>
                    </a:moveTo>
                    <a:cubicBezTo>
                      <a:pt x="19" y="15"/>
                      <a:pt x="15" y="20"/>
                      <a:pt x="9" y="20"/>
                    </a:cubicBezTo>
                    <a:cubicBezTo>
                      <a:pt x="3" y="20"/>
                      <a:pt x="0" y="15"/>
                      <a:pt x="0" y="10"/>
                    </a:cubicBezTo>
                    <a:cubicBezTo>
                      <a:pt x="0" y="3"/>
                      <a:pt x="5" y="0"/>
                      <a:pt x="12" y="0"/>
                    </a:cubicBezTo>
                    <a:cubicBezTo>
                      <a:pt x="19" y="0"/>
                      <a:pt x="19" y="5"/>
                      <a:pt x="21" y="9"/>
                    </a:cubicBezTo>
                    <a:close/>
                  </a:path>
                </a:pathLst>
              </a:custGeom>
              <a:solidFill>
                <a:srgbClr val="2A91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43" name="Freeform 1149"/>
              <p:cNvSpPr>
                <a:spLocks/>
              </p:cNvSpPr>
              <p:nvPr userDrawn="1"/>
            </p:nvSpPr>
            <p:spPr bwMode="auto">
              <a:xfrm>
                <a:off x="5473" y="47"/>
                <a:ext cx="59" cy="56"/>
              </a:xfrm>
              <a:custGeom>
                <a:avLst/>
                <a:gdLst>
                  <a:gd name="T0" fmla="*/ 17 w 40"/>
                  <a:gd name="T1" fmla="*/ 37 h 38"/>
                  <a:gd name="T2" fmla="*/ 2 w 40"/>
                  <a:gd name="T3" fmla="*/ 18 h 38"/>
                  <a:gd name="T4" fmla="*/ 23 w 40"/>
                  <a:gd name="T5" fmla="*/ 1 h 38"/>
                  <a:gd name="T6" fmla="*/ 39 w 40"/>
                  <a:gd name="T7" fmla="*/ 22 h 38"/>
                  <a:gd name="T8" fmla="*/ 17 w 40"/>
                  <a:gd name="T9" fmla="*/ 37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38">
                    <a:moveTo>
                      <a:pt x="17" y="37"/>
                    </a:moveTo>
                    <a:cubicBezTo>
                      <a:pt x="9" y="34"/>
                      <a:pt x="0" y="30"/>
                      <a:pt x="2" y="18"/>
                    </a:cubicBezTo>
                    <a:cubicBezTo>
                      <a:pt x="5" y="8"/>
                      <a:pt x="12" y="0"/>
                      <a:pt x="23" y="1"/>
                    </a:cubicBezTo>
                    <a:cubicBezTo>
                      <a:pt x="35" y="2"/>
                      <a:pt x="38" y="12"/>
                      <a:pt x="39" y="22"/>
                    </a:cubicBezTo>
                    <a:cubicBezTo>
                      <a:pt x="40" y="29"/>
                      <a:pt x="26" y="38"/>
                      <a:pt x="17" y="37"/>
                    </a:cubicBezTo>
                    <a:close/>
                  </a:path>
                </a:pathLst>
              </a:custGeom>
              <a:solidFill>
                <a:srgbClr val="1A6B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44" name="Freeform 1150"/>
              <p:cNvSpPr>
                <a:spLocks/>
              </p:cNvSpPr>
              <p:nvPr userDrawn="1"/>
            </p:nvSpPr>
            <p:spPr bwMode="auto">
              <a:xfrm>
                <a:off x="5598" y="3003"/>
                <a:ext cx="30" cy="28"/>
              </a:xfrm>
              <a:custGeom>
                <a:avLst/>
                <a:gdLst>
                  <a:gd name="T0" fmla="*/ 20 w 20"/>
                  <a:gd name="T1" fmla="*/ 10 h 19"/>
                  <a:gd name="T2" fmla="*/ 10 w 20"/>
                  <a:gd name="T3" fmla="*/ 18 h 19"/>
                  <a:gd name="T4" fmla="*/ 0 w 20"/>
                  <a:gd name="T5" fmla="*/ 10 h 19"/>
                  <a:gd name="T6" fmla="*/ 11 w 20"/>
                  <a:gd name="T7" fmla="*/ 0 h 19"/>
                  <a:gd name="T8" fmla="*/ 20 w 20"/>
                  <a:gd name="T9" fmla="*/ 1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9">
                    <a:moveTo>
                      <a:pt x="20" y="10"/>
                    </a:moveTo>
                    <a:cubicBezTo>
                      <a:pt x="20" y="16"/>
                      <a:pt x="16" y="18"/>
                      <a:pt x="10" y="18"/>
                    </a:cubicBezTo>
                    <a:cubicBezTo>
                      <a:pt x="4" y="19"/>
                      <a:pt x="0" y="15"/>
                      <a:pt x="0" y="10"/>
                    </a:cubicBezTo>
                    <a:cubicBezTo>
                      <a:pt x="0" y="3"/>
                      <a:pt x="5" y="0"/>
                      <a:pt x="11" y="0"/>
                    </a:cubicBezTo>
                    <a:cubicBezTo>
                      <a:pt x="17" y="0"/>
                      <a:pt x="20" y="4"/>
                      <a:pt x="20" y="10"/>
                    </a:cubicBezTo>
                    <a:close/>
                  </a:path>
                </a:pathLst>
              </a:custGeom>
              <a:solidFill>
                <a:srgbClr val="2491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45" name="Freeform 1151"/>
              <p:cNvSpPr>
                <a:spLocks/>
              </p:cNvSpPr>
              <p:nvPr userDrawn="1"/>
            </p:nvSpPr>
            <p:spPr bwMode="auto">
              <a:xfrm>
                <a:off x="4890" y="52"/>
                <a:ext cx="44" cy="45"/>
              </a:xfrm>
              <a:custGeom>
                <a:avLst/>
                <a:gdLst>
                  <a:gd name="T0" fmla="*/ 30 w 30"/>
                  <a:gd name="T1" fmla="*/ 17 h 30"/>
                  <a:gd name="T2" fmla="*/ 13 w 30"/>
                  <a:gd name="T3" fmla="*/ 30 h 30"/>
                  <a:gd name="T4" fmla="*/ 0 w 30"/>
                  <a:gd name="T5" fmla="*/ 13 h 30"/>
                  <a:gd name="T6" fmla="*/ 15 w 30"/>
                  <a:gd name="T7" fmla="*/ 1 h 30"/>
                  <a:gd name="T8" fmla="*/ 30 w 30"/>
                  <a:gd name="T9" fmla="*/ 17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30" y="17"/>
                    </a:moveTo>
                    <a:cubicBezTo>
                      <a:pt x="29" y="29"/>
                      <a:pt x="20" y="30"/>
                      <a:pt x="13" y="30"/>
                    </a:cubicBezTo>
                    <a:cubicBezTo>
                      <a:pt x="4" y="29"/>
                      <a:pt x="0" y="20"/>
                      <a:pt x="0" y="13"/>
                    </a:cubicBezTo>
                    <a:cubicBezTo>
                      <a:pt x="0" y="3"/>
                      <a:pt x="8" y="1"/>
                      <a:pt x="15" y="1"/>
                    </a:cubicBezTo>
                    <a:cubicBezTo>
                      <a:pt x="26" y="0"/>
                      <a:pt x="28" y="10"/>
                      <a:pt x="30" y="17"/>
                    </a:cubicBezTo>
                    <a:close/>
                  </a:path>
                </a:pathLst>
              </a:custGeom>
              <a:solidFill>
                <a:srgbClr val="1D7A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46" name="Freeform 1152"/>
              <p:cNvSpPr>
                <a:spLocks/>
              </p:cNvSpPr>
              <p:nvPr userDrawn="1"/>
            </p:nvSpPr>
            <p:spPr bwMode="auto">
              <a:xfrm>
                <a:off x="4947" y="21"/>
                <a:ext cx="21" cy="23"/>
              </a:xfrm>
              <a:custGeom>
                <a:avLst/>
                <a:gdLst>
                  <a:gd name="T0" fmla="*/ 14 w 14"/>
                  <a:gd name="T1" fmla="*/ 7 h 15"/>
                  <a:gd name="T2" fmla="*/ 6 w 14"/>
                  <a:gd name="T3" fmla="*/ 14 h 15"/>
                  <a:gd name="T4" fmla="*/ 0 w 14"/>
                  <a:gd name="T5" fmla="*/ 7 h 15"/>
                  <a:gd name="T6" fmla="*/ 8 w 14"/>
                  <a:gd name="T7" fmla="*/ 0 h 15"/>
                  <a:gd name="T8" fmla="*/ 14 w 14"/>
                  <a:gd name="T9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5">
                    <a:moveTo>
                      <a:pt x="14" y="7"/>
                    </a:moveTo>
                    <a:cubicBezTo>
                      <a:pt x="14" y="12"/>
                      <a:pt x="10" y="14"/>
                      <a:pt x="6" y="14"/>
                    </a:cubicBezTo>
                    <a:cubicBezTo>
                      <a:pt x="2" y="15"/>
                      <a:pt x="0" y="11"/>
                      <a:pt x="0" y="7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12" y="1"/>
                      <a:pt x="13" y="4"/>
                      <a:pt x="14" y="7"/>
                    </a:cubicBezTo>
                    <a:close/>
                  </a:path>
                </a:pathLst>
              </a:custGeom>
              <a:solidFill>
                <a:srgbClr val="2C8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47" name="Freeform 1153"/>
              <p:cNvSpPr>
                <a:spLocks/>
              </p:cNvSpPr>
              <p:nvPr userDrawn="1"/>
            </p:nvSpPr>
            <p:spPr bwMode="auto">
              <a:xfrm>
                <a:off x="3619" y="3124"/>
                <a:ext cx="34" cy="40"/>
              </a:xfrm>
              <a:custGeom>
                <a:avLst/>
                <a:gdLst>
                  <a:gd name="T0" fmla="*/ 23 w 23"/>
                  <a:gd name="T1" fmla="*/ 13 h 27"/>
                  <a:gd name="T2" fmla="*/ 13 w 23"/>
                  <a:gd name="T3" fmla="*/ 26 h 27"/>
                  <a:gd name="T4" fmla="*/ 0 w 23"/>
                  <a:gd name="T5" fmla="*/ 15 h 27"/>
                  <a:gd name="T6" fmla="*/ 12 w 23"/>
                  <a:gd name="T7" fmla="*/ 0 h 27"/>
                  <a:gd name="T8" fmla="*/ 23 w 23"/>
                  <a:gd name="T9" fmla="*/ 1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7">
                    <a:moveTo>
                      <a:pt x="23" y="13"/>
                    </a:moveTo>
                    <a:cubicBezTo>
                      <a:pt x="23" y="21"/>
                      <a:pt x="21" y="27"/>
                      <a:pt x="13" y="26"/>
                    </a:cubicBezTo>
                    <a:cubicBezTo>
                      <a:pt x="6" y="26"/>
                      <a:pt x="0" y="21"/>
                      <a:pt x="0" y="15"/>
                    </a:cubicBezTo>
                    <a:cubicBezTo>
                      <a:pt x="1" y="9"/>
                      <a:pt x="4" y="0"/>
                      <a:pt x="12" y="0"/>
                    </a:cubicBezTo>
                    <a:cubicBezTo>
                      <a:pt x="20" y="1"/>
                      <a:pt x="23" y="7"/>
                      <a:pt x="23" y="13"/>
                    </a:cubicBezTo>
                    <a:close/>
                  </a:path>
                </a:pathLst>
              </a:custGeom>
              <a:solidFill>
                <a:srgbClr val="1F7CA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48" name="Freeform 1154"/>
              <p:cNvSpPr>
                <a:spLocks/>
              </p:cNvSpPr>
              <p:nvPr userDrawn="1"/>
            </p:nvSpPr>
            <p:spPr bwMode="auto">
              <a:xfrm>
                <a:off x="25" y="83"/>
                <a:ext cx="40" cy="40"/>
              </a:xfrm>
              <a:custGeom>
                <a:avLst/>
                <a:gdLst>
                  <a:gd name="T0" fmla="*/ 26 w 27"/>
                  <a:gd name="T1" fmla="*/ 15 h 27"/>
                  <a:gd name="T2" fmla="*/ 15 w 27"/>
                  <a:gd name="T3" fmla="*/ 27 h 27"/>
                  <a:gd name="T4" fmla="*/ 1 w 27"/>
                  <a:gd name="T5" fmla="*/ 13 h 27"/>
                  <a:gd name="T6" fmla="*/ 13 w 27"/>
                  <a:gd name="T7" fmla="*/ 1 h 27"/>
                  <a:gd name="T8" fmla="*/ 26 w 27"/>
                  <a:gd name="T9" fmla="*/ 15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7">
                    <a:moveTo>
                      <a:pt x="26" y="15"/>
                    </a:moveTo>
                    <a:cubicBezTo>
                      <a:pt x="27" y="24"/>
                      <a:pt x="22" y="27"/>
                      <a:pt x="15" y="27"/>
                    </a:cubicBezTo>
                    <a:cubicBezTo>
                      <a:pt x="6" y="27"/>
                      <a:pt x="0" y="22"/>
                      <a:pt x="1" y="13"/>
                    </a:cubicBezTo>
                    <a:cubicBezTo>
                      <a:pt x="1" y="6"/>
                      <a:pt x="5" y="0"/>
                      <a:pt x="13" y="1"/>
                    </a:cubicBezTo>
                    <a:cubicBezTo>
                      <a:pt x="21" y="2"/>
                      <a:pt x="27" y="5"/>
                      <a:pt x="26" y="15"/>
                    </a:cubicBezTo>
                    <a:close/>
                  </a:path>
                </a:pathLst>
              </a:custGeom>
              <a:solidFill>
                <a:srgbClr val="207B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49" name="Freeform 1155"/>
              <p:cNvSpPr>
                <a:spLocks/>
              </p:cNvSpPr>
              <p:nvPr userDrawn="1"/>
            </p:nvSpPr>
            <p:spPr bwMode="auto">
              <a:xfrm>
                <a:off x="3255" y="47"/>
                <a:ext cx="38" cy="38"/>
              </a:xfrm>
              <a:custGeom>
                <a:avLst/>
                <a:gdLst>
                  <a:gd name="T0" fmla="*/ 12 w 26"/>
                  <a:gd name="T1" fmla="*/ 0 h 26"/>
                  <a:gd name="T2" fmla="*/ 26 w 26"/>
                  <a:gd name="T3" fmla="*/ 15 h 26"/>
                  <a:gd name="T4" fmla="*/ 11 w 26"/>
                  <a:gd name="T5" fmla="*/ 26 h 26"/>
                  <a:gd name="T6" fmla="*/ 1 w 26"/>
                  <a:gd name="T7" fmla="*/ 13 h 26"/>
                  <a:gd name="T8" fmla="*/ 12 w 26"/>
                  <a:gd name="T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6">
                    <a:moveTo>
                      <a:pt x="12" y="0"/>
                    </a:moveTo>
                    <a:cubicBezTo>
                      <a:pt x="22" y="0"/>
                      <a:pt x="25" y="7"/>
                      <a:pt x="26" y="15"/>
                    </a:cubicBezTo>
                    <a:cubicBezTo>
                      <a:pt x="26" y="24"/>
                      <a:pt x="18" y="26"/>
                      <a:pt x="11" y="26"/>
                    </a:cubicBezTo>
                    <a:cubicBezTo>
                      <a:pt x="4" y="26"/>
                      <a:pt x="0" y="20"/>
                      <a:pt x="1" y="13"/>
                    </a:cubicBezTo>
                    <a:cubicBezTo>
                      <a:pt x="1" y="6"/>
                      <a:pt x="4" y="0"/>
                      <a:pt x="12" y="0"/>
                    </a:cubicBezTo>
                    <a:close/>
                  </a:path>
                </a:pathLst>
              </a:custGeom>
              <a:solidFill>
                <a:srgbClr val="2179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50" name="Freeform 1156"/>
              <p:cNvSpPr>
                <a:spLocks/>
              </p:cNvSpPr>
              <p:nvPr userDrawn="1"/>
            </p:nvSpPr>
            <p:spPr bwMode="auto">
              <a:xfrm>
                <a:off x="2678" y="50"/>
                <a:ext cx="297" cy="196"/>
              </a:xfrm>
              <a:custGeom>
                <a:avLst/>
                <a:gdLst>
                  <a:gd name="T0" fmla="*/ 5 w 201"/>
                  <a:gd name="T1" fmla="*/ 69 h 133"/>
                  <a:gd name="T2" fmla="*/ 52 w 201"/>
                  <a:gd name="T3" fmla="*/ 38 h 133"/>
                  <a:gd name="T4" fmla="*/ 63 w 201"/>
                  <a:gd name="T5" fmla="*/ 29 h 133"/>
                  <a:gd name="T6" fmla="*/ 125 w 201"/>
                  <a:gd name="T7" fmla="*/ 18 h 133"/>
                  <a:gd name="T8" fmla="*/ 131 w 201"/>
                  <a:gd name="T9" fmla="*/ 21 h 133"/>
                  <a:gd name="T10" fmla="*/ 151 w 201"/>
                  <a:gd name="T11" fmla="*/ 28 h 133"/>
                  <a:gd name="T12" fmla="*/ 179 w 201"/>
                  <a:gd name="T13" fmla="*/ 20 h 133"/>
                  <a:gd name="T14" fmla="*/ 187 w 201"/>
                  <a:gd name="T15" fmla="*/ 62 h 133"/>
                  <a:gd name="T16" fmla="*/ 167 w 201"/>
                  <a:gd name="T17" fmla="*/ 83 h 133"/>
                  <a:gd name="T18" fmla="*/ 57 w 201"/>
                  <a:gd name="T19" fmla="*/ 123 h 133"/>
                  <a:gd name="T20" fmla="*/ 45 w 201"/>
                  <a:gd name="T21" fmla="*/ 126 h 133"/>
                  <a:gd name="T22" fmla="*/ 22 w 201"/>
                  <a:gd name="T23" fmla="*/ 127 h 133"/>
                  <a:gd name="T24" fmla="*/ 3 w 201"/>
                  <a:gd name="T25" fmla="*/ 96 h 133"/>
                  <a:gd name="T26" fmla="*/ 5 w 201"/>
                  <a:gd name="T27" fmla="*/ 69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01" h="133">
                    <a:moveTo>
                      <a:pt x="5" y="69"/>
                    </a:moveTo>
                    <a:cubicBezTo>
                      <a:pt x="18" y="55"/>
                      <a:pt x="36" y="48"/>
                      <a:pt x="52" y="38"/>
                    </a:cubicBezTo>
                    <a:cubicBezTo>
                      <a:pt x="56" y="36"/>
                      <a:pt x="61" y="34"/>
                      <a:pt x="63" y="29"/>
                    </a:cubicBezTo>
                    <a:cubicBezTo>
                      <a:pt x="80" y="4"/>
                      <a:pt x="99" y="0"/>
                      <a:pt x="125" y="18"/>
                    </a:cubicBezTo>
                    <a:cubicBezTo>
                      <a:pt x="127" y="19"/>
                      <a:pt x="129" y="20"/>
                      <a:pt x="131" y="21"/>
                    </a:cubicBezTo>
                    <a:cubicBezTo>
                      <a:pt x="135" y="32"/>
                      <a:pt x="143" y="30"/>
                      <a:pt x="151" y="28"/>
                    </a:cubicBezTo>
                    <a:cubicBezTo>
                      <a:pt x="160" y="26"/>
                      <a:pt x="170" y="23"/>
                      <a:pt x="179" y="20"/>
                    </a:cubicBezTo>
                    <a:cubicBezTo>
                      <a:pt x="201" y="32"/>
                      <a:pt x="198" y="49"/>
                      <a:pt x="187" y="62"/>
                    </a:cubicBezTo>
                    <a:cubicBezTo>
                      <a:pt x="181" y="69"/>
                      <a:pt x="174" y="76"/>
                      <a:pt x="167" y="83"/>
                    </a:cubicBezTo>
                    <a:cubicBezTo>
                      <a:pt x="135" y="111"/>
                      <a:pt x="97" y="120"/>
                      <a:pt x="57" y="123"/>
                    </a:cubicBezTo>
                    <a:cubicBezTo>
                      <a:pt x="53" y="123"/>
                      <a:pt x="49" y="123"/>
                      <a:pt x="45" y="126"/>
                    </a:cubicBezTo>
                    <a:cubicBezTo>
                      <a:pt x="37" y="124"/>
                      <a:pt x="25" y="133"/>
                      <a:pt x="22" y="127"/>
                    </a:cubicBezTo>
                    <a:cubicBezTo>
                      <a:pt x="17" y="116"/>
                      <a:pt x="7" y="108"/>
                      <a:pt x="3" y="96"/>
                    </a:cubicBezTo>
                    <a:cubicBezTo>
                      <a:pt x="0" y="86"/>
                      <a:pt x="6" y="78"/>
                      <a:pt x="5" y="69"/>
                    </a:cubicBezTo>
                    <a:close/>
                  </a:path>
                </a:pathLst>
              </a:custGeom>
              <a:solidFill>
                <a:srgbClr val="FEFF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51" name="Freeform 1157"/>
              <p:cNvSpPr>
                <a:spLocks/>
              </p:cNvSpPr>
              <p:nvPr userDrawn="1"/>
            </p:nvSpPr>
            <p:spPr bwMode="auto">
              <a:xfrm>
                <a:off x="5597" y="2042"/>
                <a:ext cx="35" cy="37"/>
              </a:xfrm>
              <a:custGeom>
                <a:avLst/>
                <a:gdLst>
                  <a:gd name="T0" fmla="*/ 24 w 24"/>
                  <a:gd name="T1" fmla="*/ 12 h 25"/>
                  <a:gd name="T2" fmla="*/ 12 w 24"/>
                  <a:gd name="T3" fmla="*/ 24 h 25"/>
                  <a:gd name="T4" fmla="*/ 1 w 24"/>
                  <a:gd name="T5" fmla="*/ 13 h 25"/>
                  <a:gd name="T6" fmla="*/ 11 w 24"/>
                  <a:gd name="T7" fmla="*/ 1 h 25"/>
                  <a:gd name="T8" fmla="*/ 24 w 24"/>
                  <a:gd name="T9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5">
                    <a:moveTo>
                      <a:pt x="24" y="12"/>
                    </a:moveTo>
                    <a:cubicBezTo>
                      <a:pt x="22" y="20"/>
                      <a:pt x="19" y="24"/>
                      <a:pt x="12" y="24"/>
                    </a:cubicBezTo>
                    <a:cubicBezTo>
                      <a:pt x="4" y="25"/>
                      <a:pt x="2" y="20"/>
                      <a:pt x="1" y="13"/>
                    </a:cubicBezTo>
                    <a:cubicBezTo>
                      <a:pt x="0" y="5"/>
                      <a:pt x="5" y="2"/>
                      <a:pt x="11" y="1"/>
                    </a:cubicBezTo>
                    <a:cubicBezTo>
                      <a:pt x="18" y="0"/>
                      <a:pt x="21" y="7"/>
                      <a:pt x="24" y="12"/>
                    </a:cubicBezTo>
                    <a:close/>
                  </a:path>
                </a:pathLst>
              </a:custGeom>
              <a:solidFill>
                <a:srgbClr val="227E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52" name="Freeform 1158"/>
              <p:cNvSpPr>
                <a:spLocks/>
              </p:cNvSpPr>
              <p:nvPr userDrawn="1"/>
            </p:nvSpPr>
            <p:spPr bwMode="auto">
              <a:xfrm>
                <a:off x="5576" y="67"/>
                <a:ext cx="32" cy="34"/>
              </a:xfrm>
              <a:custGeom>
                <a:avLst/>
                <a:gdLst>
                  <a:gd name="T0" fmla="*/ 22 w 22"/>
                  <a:gd name="T1" fmla="*/ 11 h 23"/>
                  <a:gd name="T2" fmla="*/ 12 w 22"/>
                  <a:gd name="T3" fmla="*/ 23 h 23"/>
                  <a:gd name="T4" fmla="*/ 0 w 22"/>
                  <a:gd name="T5" fmla="*/ 12 h 23"/>
                  <a:gd name="T6" fmla="*/ 13 w 22"/>
                  <a:gd name="T7" fmla="*/ 0 h 23"/>
                  <a:gd name="T8" fmla="*/ 22 w 22"/>
                  <a:gd name="T9" fmla="*/ 11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3">
                    <a:moveTo>
                      <a:pt x="22" y="11"/>
                    </a:moveTo>
                    <a:cubicBezTo>
                      <a:pt x="22" y="18"/>
                      <a:pt x="21" y="23"/>
                      <a:pt x="12" y="23"/>
                    </a:cubicBezTo>
                    <a:cubicBezTo>
                      <a:pt x="6" y="23"/>
                      <a:pt x="0" y="21"/>
                      <a:pt x="0" y="12"/>
                    </a:cubicBezTo>
                    <a:cubicBezTo>
                      <a:pt x="0" y="3"/>
                      <a:pt x="5" y="0"/>
                      <a:pt x="13" y="0"/>
                    </a:cubicBezTo>
                    <a:cubicBezTo>
                      <a:pt x="21" y="0"/>
                      <a:pt x="22" y="5"/>
                      <a:pt x="22" y="11"/>
                    </a:cubicBezTo>
                    <a:close/>
                  </a:path>
                </a:pathLst>
              </a:custGeom>
              <a:solidFill>
                <a:srgbClr val="2782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53" name="Freeform 1159"/>
              <p:cNvSpPr>
                <a:spLocks/>
              </p:cNvSpPr>
              <p:nvPr userDrawn="1"/>
            </p:nvSpPr>
            <p:spPr bwMode="auto">
              <a:xfrm>
                <a:off x="1698" y="3105"/>
                <a:ext cx="34" cy="35"/>
              </a:xfrm>
              <a:custGeom>
                <a:avLst/>
                <a:gdLst>
                  <a:gd name="T0" fmla="*/ 11 w 23"/>
                  <a:gd name="T1" fmla="*/ 24 h 24"/>
                  <a:gd name="T2" fmla="*/ 0 w 23"/>
                  <a:gd name="T3" fmla="*/ 13 h 24"/>
                  <a:gd name="T4" fmla="*/ 10 w 23"/>
                  <a:gd name="T5" fmla="*/ 1 h 24"/>
                  <a:gd name="T6" fmla="*/ 23 w 23"/>
                  <a:gd name="T7" fmla="*/ 10 h 24"/>
                  <a:gd name="T8" fmla="*/ 11 w 23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4">
                    <a:moveTo>
                      <a:pt x="11" y="24"/>
                    </a:moveTo>
                    <a:cubicBezTo>
                      <a:pt x="4" y="23"/>
                      <a:pt x="0" y="20"/>
                      <a:pt x="0" y="13"/>
                    </a:cubicBezTo>
                    <a:cubicBezTo>
                      <a:pt x="0" y="6"/>
                      <a:pt x="3" y="0"/>
                      <a:pt x="10" y="1"/>
                    </a:cubicBezTo>
                    <a:cubicBezTo>
                      <a:pt x="16" y="1"/>
                      <a:pt x="23" y="3"/>
                      <a:pt x="23" y="10"/>
                    </a:cubicBezTo>
                    <a:cubicBezTo>
                      <a:pt x="23" y="16"/>
                      <a:pt x="20" y="24"/>
                      <a:pt x="11" y="24"/>
                    </a:cubicBezTo>
                    <a:close/>
                  </a:path>
                </a:pathLst>
              </a:custGeom>
              <a:solidFill>
                <a:srgbClr val="227D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54" name="Freeform 1160"/>
              <p:cNvSpPr>
                <a:spLocks/>
              </p:cNvSpPr>
              <p:nvPr userDrawn="1"/>
            </p:nvSpPr>
            <p:spPr bwMode="auto">
              <a:xfrm>
                <a:off x="4149" y="3120"/>
                <a:ext cx="30" cy="29"/>
              </a:xfrm>
              <a:custGeom>
                <a:avLst/>
                <a:gdLst>
                  <a:gd name="T0" fmla="*/ 11 w 20"/>
                  <a:gd name="T1" fmla="*/ 20 h 20"/>
                  <a:gd name="T2" fmla="*/ 1 w 20"/>
                  <a:gd name="T3" fmla="*/ 11 h 20"/>
                  <a:gd name="T4" fmla="*/ 10 w 20"/>
                  <a:gd name="T5" fmla="*/ 0 h 20"/>
                  <a:gd name="T6" fmla="*/ 19 w 20"/>
                  <a:gd name="T7" fmla="*/ 11 h 20"/>
                  <a:gd name="T8" fmla="*/ 11 w 20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11" y="20"/>
                    </a:moveTo>
                    <a:cubicBezTo>
                      <a:pt x="4" y="20"/>
                      <a:pt x="1" y="17"/>
                      <a:pt x="1" y="11"/>
                    </a:cubicBezTo>
                    <a:cubicBezTo>
                      <a:pt x="0" y="4"/>
                      <a:pt x="4" y="1"/>
                      <a:pt x="10" y="0"/>
                    </a:cubicBezTo>
                    <a:cubicBezTo>
                      <a:pt x="17" y="0"/>
                      <a:pt x="19" y="6"/>
                      <a:pt x="19" y="11"/>
                    </a:cubicBezTo>
                    <a:cubicBezTo>
                      <a:pt x="20" y="18"/>
                      <a:pt x="14" y="19"/>
                      <a:pt x="11" y="20"/>
                    </a:cubicBezTo>
                    <a:close/>
                  </a:path>
                </a:pathLst>
              </a:custGeom>
              <a:solidFill>
                <a:srgbClr val="2587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55" name="Freeform 1161"/>
              <p:cNvSpPr>
                <a:spLocks/>
              </p:cNvSpPr>
              <p:nvPr userDrawn="1"/>
            </p:nvSpPr>
            <p:spPr bwMode="auto">
              <a:xfrm>
                <a:off x="55" y="29"/>
                <a:ext cx="31" cy="32"/>
              </a:xfrm>
              <a:custGeom>
                <a:avLst/>
                <a:gdLst>
                  <a:gd name="T0" fmla="*/ 21 w 21"/>
                  <a:gd name="T1" fmla="*/ 9 h 22"/>
                  <a:gd name="T2" fmla="*/ 12 w 21"/>
                  <a:gd name="T3" fmla="*/ 22 h 22"/>
                  <a:gd name="T4" fmla="*/ 1 w 21"/>
                  <a:gd name="T5" fmla="*/ 10 h 22"/>
                  <a:gd name="T6" fmla="*/ 12 w 21"/>
                  <a:gd name="T7" fmla="*/ 1 h 22"/>
                  <a:gd name="T8" fmla="*/ 21 w 21"/>
                  <a:gd name="T9" fmla="*/ 9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22">
                    <a:moveTo>
                      <a:pt x="21" y="9"/>
                    </a:moveTo>
                    <a:cubicBezTo>
                      <a:pt x="21" y="18"/>
                      <a:pt x="19" y="22"/>
                      <a:pt x="12" y="22"/>
                    </a:cubicBezTo>
                    <a:cubicBezTo>
                      <a:pt x="4" y="22"/>
                      <a:pt x="2" y="16"/>
                      <a:pt x="1" y="10"/>
                    </a:cubicBezTo>
                    <a:cubicBezTo>
                      <a:pt x="0" y="2"/>
                      <a:pt x="7" y="1"/>
                      <a:pt x="12" y="1"/>
                    </a:cubicBezTo>
                    <a:cubicBezTo>
                      <a:pt x="19" y="0"/>
                      <a:pt x="21" y="5"/>
                      <a:pt x="21" y="9"/>
                    </a:cubicBezTo>
                    <a:close/>
                  </a:path>
                </a:pathLst>
              </a:custGeom>
              <a:solidFill>
                <a:srgbClr val="228B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56" name="Freeform 1162"/>
              <p:cNvSpPr>
                <a:spLocks/>
              </p:cNvSpPr>
              <p:nvPr userDrawn="1"/>
            </p:nvSpPr>
            <p:spPr bwMode="auto">
              <a:xfrm>
                <a:off x="3535" y="54"/>
                <a:ext cx="68" cy="75"/>
              </a:xfrm>
              <a:custGeom>
                <a:avLst/>
                <a:gdLst>
                  <a:gd name="T0" fmla="*/ 41 w 46"/>
                  <a:gd name="T1" fmla="*/ 14 h 51"/>
                  <a:gd name="T2" fmla="*/ 33 w 46"/>
                  <a:gd name="T3" fmla="*/ 44 h 51"/>
                  <a:gd name="T4" fmla="*/ 5 w 46"/>
                  <a:gd name="T5" fmla="*/ 41 h 51"/>
                  <a:gd name="T6" fmla="*/ 2 w 46"/>
                  <a:gd name="T7" fmla="*/ 20 h 51"/>
                  <a:gd name="T8" fmla="*/ 5 w 46"/>
                  <a:gd name="T9" fmla="*/ 14 h 51"/>
                  <a:gd name="T10" fmla="*/ 41 w 46"/>
                  <a:gd name="T11" fmla="*/ 14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6" h="51">
                    <a:moveTo>
                      <a:pt x="41" y="14"/>
                    </a:moveTo>
                    <a:cubicBezTo>
                      <a:pt x="46" y="26"/>
                      <a:pt x="43" y="37"/>
                      <a:pt x="33" y="44"/>
                    </a:cubicBezTo>
                    <a:cubicBezTo>
                      <a:pt x="24" y="51"/>
                      <a:pt x="14" y="48"/>
                      <a:pt x="5" y="41"/>
                    </a:cubicBezTo>
                    <a:cubicBezTo>
                      <a:pt x="0" y="35"/>
                      <a:pt x="1" y="28"/>
                      <a:pt x="2" y="20"/>
                    </a:cubicBezTo>
                    <a:cubicBezTo>
                      <a:pt x="3" y="18"/>
                      <a:pt x="4" y="16"/>
                      <a:pt x="5" y="14"/>
                    </a:cubicBezTo>
                    <a:cubicBezTo>
                      <a:pt x="17" y="0"/>
                      <a:pt x="29" y="8"/>
                      <a:pt x="41" y="14"/>
                    </a:cubicBezTo>
                    <a:close/>
                  </a:path>
                </a:pathLst>
              </a:custGeom>
              <a:solidFill>
                <a:srgbClr val="1F69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57" name="Freeform 1163"/>
              <p:cNvSpPr>
                <a:spLocks/>
              </p:cNvSpPr>
              <p:nvPr userDrawn="1"/>
            </p:nvSpPr>
            <p:spPr bwMode="auto">
              <a:xfrm>
                <a:off x="33" y="318"/>
                <a:ext cx="157" cy="101"/>
              </a:xfrm>
              <a:custGeom>
                <a:avLst/>
                <a:gdLst>
                  <a:gd name="T0" fmla="*/ 6 w 107"/>
                  <a:gd name="T1" fmla="*/ 40 h 68"/>
                  <a:gd name="T2" fmla="*/ 34 w 107"/>
                  <a:gd name="T3" fmla="*/ 19 h 68"/>
                  <a:gd name="T4" fmla="*/ 60 w 107"/>
                  <a:gd name="T5" fmla="*/ 7 h 68"/>
                  <a:gd name="T6" fmla="*/ 100 w 107"/>
                  <a:gd name="T7" fmla="*/ 33 h 68"/>
                  <a:gd name="T8" fmla="*/ 96 w 107"/>
                  <a:gd name="T9" fmla="*/ 48 h 68"/>
                  <a:gd name="T10" fmla="*/ 81 w 107"/>
                  <a:gd name="T11" fmla="*/ 56 h 68"/>
                  <a:gd name="T12" fmla="*/ 46 w 107"/>
                  <a:gd name="T13" fmla="*/ 67 h 68"/>
                  <a:gd name="T14" fmla="*/ 3 w 107"/>
                  <a:gd name="T15" fmla="*/ 44 h 68"/>
                  <a:gd name="T16" fmla="*/ 6 w 107"/>
                  <a:gd name="T17" fmla="*/ 4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7" h="68">
                    <a:moveTo>
                      <a:pt x="6" y="40"/>
                    </a:moveTo>
                    <a:cubicBezTo>
                      <a:pt x="17" y="35"/>
                      <a:pt x="27" y="29"/>
                      <a:pt x="34" y="19"/>
                    </a:cubicBezTo>
                    <a:cubicBezTo>
                      <a:pt x="41" y="11"/>
                      <a:pt x="46" y="0"/>
                      <a:pt x="60" y="7"/>
                    </a:cubicBezTo>
                    <a:cubicBezTo>
                      <a:pt x="76" y="11"/>
                      <a:pt x="89" y="21"/>
                      <a:pt x="100" y="33"/>
                    </a:cubicBezTo>
                    <a:cubicBezTo>
                      <a:pt x="107" y="39"/>
                      <a:pt x="101" y="44"/>
                      <a:pt x="96" y="48"/>
                    </a:cubicBezTo>
                    <a:cubicBezTo>
                      <a:pt x="92" y="52"/>
                      <a:pt x="84" y="51"/>
                      <a:pt x="81" y="56"/>
                    </a:cubicBezTo>
                    <a:cubicBezTo>
                      <a:pt x="71" y="67"/>
                      <a:pt x="59" y="68"/>
                      <a:pt x="46" y="67"/>
                    </a:cubicBezTo>
                    <a:cubicBezTo>
                      <a:pt x="30" y="63"/>
                      <a:pt x="16" y="54"/>
                      <a:pt x="3" y="44"/>
                    </a:cubicBezTo>
                    <a:cubicBezTo>
                      <a:pt x="0" y="39"/>
                      <a:pt x="5" y="41"/>
                      <a:pt x="6" y="40"/>
                    </a:cubicBezTo>
                    <a:close/>
                  </a:path>
                </a:pathLst>
              </a:custGeom>
              <a:solidFill>
                <a:srgbClr val="FB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58" name="Freeform 1164"/>
              <p:cNvSpPr>
                <a:spLocks/>
              </p:cNvSpPr>
              <p:nvPr userDrawn="1"/>
            </p:nvSpPr>
            <p:spPr bwMode="auto">
              <a:xfrm>
                <a:off x="4620" y="653"/>
                <a:ext cx="78" cy="139"/>
              </a:xfrm>
              <a:custGeom>
                <a:avLst/>
                <a:gdLst>
                  <a:gd name="T0" fmla="*/ 16 w 53"/>
                  <a:gd name="T1" fmla="*/ 3 h 94"/>
                  <a:gd name="T2" fmla="*/ 37 w 53"/>
                  <a:gd name="T3" fmla="*/ 20 h 94"/>
                  <a:gd name="T4" fmla="*/ 45 w 53"/>
                  <a:gd name="T5" fmla="*/ 43 h 94"/>
                  <a:gd name="T6" fmla="*/ 45 w 53"/>
                  <a:gd name="T7" fmla="*/ 50 h 94"/>
                  <a:gd name="T8" fmla="*/ 27 w 53"/>
                  <a:gd name="T9" fmla="*/ 85 h 94"/>
                  <a:gd name="T10" fmla="*/ 19 w 53"/>
                  <a:gd name="T11" fmla="*/ 94 h 94"/>
                  <a:gd name="T12" fmla="*/ 0 w 53"/>
                  <a:gd name="T13" fmla="*/ 55 h 94"/>
                  <a:gd name="T14" fmla="*/ 31 w 53"/>
                  <a:gd name="T15" fmla="*/ 39 h 94"/>
                  <a:gd name="T16" fmla="*/ 31 w 53"/>
                  <a:gd name="T17" fmla="*/ 25 h 94"/>
                  <a:gd name="T18" fmla="*/ 10 w 53"/>
                  <a:gd name="T19" fmla="*/ 6 h 94"/>
                  <a:gd name="T20" fmla="*/ 16 w 53"/>
                  <a:gd name="T21" fmla="*/ 3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3" h="94">
                    <a:moveTo>
                      <a:pt x="16" y="3"/>
                    </a:moveTo>
                    <a:cubicBezTo>
                      <a:pt x="23" y="9"/>
                      <a:pt x="30" y="14"/>
                      <a:pt x="37" y="20"/>
                    </a:cubicBezTo>
                    <a:cubicBezTo>
                      <a:pt x="43" y="26"/>
                      <a:pt x="47" y="33"/>
                      <a:pt x="45" y="43"/>
                    </a:cubicBezTo>
                    <a:cubicBezTo>
                      <a:pt x="45" y="45"/>
                      <a:pt x="44" y="48"/>
                      <a:pt x="45" y="50"/>
                    </a:cubicBezTo>
                    <a:cubicBezTo>
                      <a:pt x="53" y="69"/>
                      <a:pt x="46" y="79"/>
                      <a:pt x="27" y="85"/>
                    </a:cubicBezTo>
                    <a:cubicBezTo>
                      <a:pt x="24" y="85"/>
                      <a:pt x="22" y="91"/>
                      <a:pt x="19" y="94"/>
                    </a:cubicBezTo>
                    <a:cubicBezTo>
                      <a:pt x="17" y="78"/>
                      <a:pt x="8" y="67"/>
                      <a:pt x="0" y="55"/>
                    </a:cubicBezTo>
                    <a:cubicBezTo>
                      <a:pt x="12" y="55"/>
                      <a:pt x="19" y="43"/>
                      <a:pt x="31" y="39"/>
                    </a:cubicBezTo>
                    <a:cubicBezTo>
                      <a:pt x="36" y="37"/>
                      <a:pt x="37" y="30"/>
                      <a:pt x="31" y="25"/>
                    </a:cubicBezTo>
                    <a:cubicBezTo>
                      <a:pt x="24" y="18"/>
                      <a:pt x="17" y="12"/>
                      <a:pt x="10" y="6"/>
                    </a:cubicBezTo>
                    <a:cubicBezTo>
                      <a:pt x="10" y="0"/>
                      <a:pt x="13" y="2"/>
                      <a:pt x="16" y="3"/>
                    </a:cubicBezTo>
                    <a:close/>
                  </a:path>
                </a:pathLst>
              </a:custGeom>
              <a:solidFill>
                <a:srgbClr val="2754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59" name="Freeform 1165"/>
              <p:cNvSpPr>
                <a:spLocks/>
              </p:cNvSpPr>
              <p:nvPr userDrawn="1"/>
            </p:nvSpPr>
            <p:spPr bwMode="auto">
              <a:xfrm>
                <a:off x="4456" y="709"/>
                <a:ext cx="134" cy="52"/>
              </a:xfrm>
              <a:custGeom>
                <a:avLst/>
                <a:gdLst>
                  <a:gd name="T0" fmla="*/ 0 w 91"/>
                  <a:gd name="T1" fmla="*/ 10 h 35"/>
                  <a:gd name="T2" fmla="*/ 4 w 91"/>
                  <a:gd name="T3" fmla="*/ 8 h 35"/>
                  <a:gd name="T4" fmla="*/ 42 w 91"/>
                  <a:gd name="T5" fmla="*/ 0 h 35"/>
                  <a:gd name="T6" fmla="*/ 44 w 91"/>
                  <a:gd name="T7" fmla="*/ 0 h 35"/>
                  <a:gd name="T8" fmla="*/ 88 w 91"/>
                  <a:gd name="T9" fmla="*/ 10 h 35"/>
                  <a:gd name="T10" fmla="*/ 91 w 91"/>
                  <a:gd name="T11" fmla="*/ 13 h 35"/>
                  <a:gd name="T12" fmla="*/ 54 w 91"/>
                  <a:gd name="T13" fmla="*/ 27 h 35"/>
                  <a:gd name="T14" fmla="*/ 33 w 91"/>
                  <a:gd name="T15" fmla="*/ 26 h 35"/>
                  <a:gd name="T16" fmla="*/ 0 w 91"/>
                  <a:gd name="T17" fmla="*/ 1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1" h="35">
                    <a:moveTo>
                      <a:pt x="0" y="10"/>
                    </a:moveTo>
                    <a:cubicBezTo>
                      <a:pt x="3" y="9"/>
                      <a:pt x="4" y="8"/>
                      <a:pt x="4" y="8"/>
                    </a:cubicBezTo>
                    <a:cubicBezTo>
                      <a:pt x="17" y="6"/>
                      <a:pt x="32" y="15"/>
                      <a:pt x="42" y="0"/>
                    </a:cubicBezTo>
                    <a:cubicBezTo>
                      <a:pt x="42" y="0"/>
                      <a:pt x="43" y="0"/>
                      <a:pt x="44" y="0"/>
                    </a:cubicBezTo>
                    <a:cubicBezTo>
                      <a:pt x="56" y="13"/>
                      <a:pt x="73" y="6"/>
                      <a:pt x="88" y="10"/>
                    </a:cubicBezTo>
                    <a:cubicBezTo>
                      <a:pt x="89" y="10"/>
                      <a:pt x="89" y="11"/>
                      <a:pt x="91" y="13"/>
                    </a:cubicBezTo>
                    <a:cubicBezTo>
                      <a:pt x="76" y="11"/>
                      <a:pt x="64" y="14"/>
                      <a:pt x="54" y="27"/>
                    </a:cubicBezTo>
                    <a:cubicBezTo>
                      <a:pt x="49" y="35"/>
                      <a:pt x="39" y="34"/>
                      <a:pt x="33" y="26"/>
                    </a:cubicBezTo>
                    <a:cubicBezTo>
                      <a:pt x="25" y="16"/>
                      <a:pt x="15" y="12"/>
                      <a:pt x="0" y="10"/>
                    </a:cubicBezTo>
                    <a:close/>
                  </a:path>
                </a:pathLst>
              </a:custGeom>
              <a:solidFill>
                <a:srgbClr val="2D5A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60" name="Freeform 1166"/>
              <p:cNvSpPr>
                <a:spLocks/>
              </p:cNvSpPr>
              <p:nvPr userDrawn="1"/>
            </p:nvSpPr>
            <p:spPr bwMode="auto">
              <a:xfrm>
                <a:off x="4573" y="844"/>
                <a:ext cx="48" cy="51"/>
              </a:xfrm>
              <a:custGeom>
                <a:avLst/>
                <a:gdLst>
                  <a:gd name="T0" fmla="*/ 32 w 33"/>
                  <a:gd name="T1" fmla="*/ 3 h 35"/>
                  <a:gd name="T2" fmla="*/ 30 w 33"/>
                  <a:gd name="T3" fmla="*/ 14 h 35"/>
                  <a:gd name="T4" fmla="*/ 16 w 33"/>
                  <a:gd name="T5" fmla="*/ 34 h 35"/>
                  <a:gd name="T6" fmla="*/ 1 w 33"/>
                  <a:gd name="T7" fmla="*/ 20 h 35"/>
                  <a:gd name="T8" fmla="*/ 16 w 33"/>
                  <a:gd name="T9" fmla="*/ 3 h 35"/>
                  <a:gd name="T10" fmla="*/ 29 w 33"/>
                  <a:gd name="T11" fmla="*/ 1 h 35"/>
                  <a:gd name="T12" fmla="*/ 32 w 33"/>
                  <a:gd name="T13" fmla="*/ 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35">
                    <a:moveTo>
                      <a:pt x="32" y="3"/>
                    </a:moveTo>
                    <a:cubicBezTo>
                      <a:pt x="27" y="6"/>
                      <a:pt x="29" y="10"/>
                      <a:pt x="30" y="14"/>
                    </a:cubicBezTo>
                    <a:cubicBezTo>
                      <a:pt x="33" y="26"/>
                      <a:pt x="25" y="32"/>
                      <a:pt x="16" y="34"/>
                    </a:cubicBezTo>
                    <a:cubicBezTo>
                      <a:pt x="7" y="35"/>
                      <a:pt x="2" y="27"/>
                      <a:pt x="1" y="20"/>
                    </a:cubicBezTo>
                    <a:cubicBezTo>
                      <a:pt x="0" y="10"/>
                      <a:pt x="5" y="3"/>
                      <a:pt x="16" y="3"/>
                    </a:cubicBezTo>
                    <a:cubicBezTo>
                      <a:pt x="21" y="3"/>
                      <a:pt x="25" y="1"/>
                      <a:pt x="29" y="1"/>
                    </a:cubicBezTo>
                    <a:cubicBezTo>
                      <a:pt x="32" y="0"/>
                      <a:pt x="33" y="1"/>
                      <a:pt x="32" y="3"/>
                    </a:cubicBezTo>
                    <a:close/>
                  </a:path>
                </a:pathLst>
              </a:custGeom>
              <a:solidFill>
                <a:srgbClr val="2955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61" name="Freeform 1167"/>
              <p:cNvSpPr>
                <a:spLocks/>
              </p:cNvSpPr>
              <p:nvPr userDrawn="1"/>
            </p:nvSpPr>
            <p:spPr bwMode="auto">
              <a:xfrm>
                <a:off x="4561" y="559"/>
                <a:ext cx="83" cy="103"/>
              </a:xfrm>
              <a:custGeom>
                <a:avLst/>
                <a:gdLst>
                  <a:gd name="T0" fmla="*/ 56 w 56"/>
                  <a:gd name="T1" fmla="*/ 67 h 70"/>
                  <a:gd name="T2" fmla="*/ 50 w 56"/>
                  <a:gd name="T3" fmla="*/ 70 h 70"/>
                  <a:gd name="T4" fmla="*/ 0 w 56"/>
                  <a:gd name="T5" fmla="*/ 4 h 70"/>
                  <a:gd name="T6" fmla="*/ 3 w 56"/>
                  <a:gd name="T7" fmla="*/ 0 h 70"/>
                  <a:gd name="T8" fmla="*/ 56 w 56"/>
                  <a:gd name="T9" fmla="*/ 6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70">
                    <a:moveTo>
                      <a:pt x="56" y="67"/>
                    </a:moveTo>
                    <a:cubicBezTo>
                      <a:pt x="54" y="68"/>
                      <a:pt x="52" y="69"/>
                      <a:pt x="50" y="70"/>
                    </a:cubicBezTo>
                    <a:cubicBezTo>
                      <a:pt x="30" y="51"/>
                      <a:pt x="10" y="31"/>
                      <a:pt x="0" y="4"/>
                    </a:cubicBezTo>
                    <a:cubicBezTo>
                      <a:pt x="1" y="3"/>
                      <a:pt x="2" y="2"/>
                      <a:pt x="3" y="0"/>
                    </a:cubicBezTo>
                    <a:cubicBezTo>
                      <a:pt x="15" y="27"/>
                      <a:pt x="33" y="49"/>
                      <a:pt x="56" y="67"/>
                    </a:cubicBezTo>
                    <a:close/>
                  </a:path>
                </a:pathLst>
              </a:custGeom>
              <a:solidFill>
                <a:srgbClr val="6697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62" name="Freeform 1168"/>
              <p:cNvSpPr>
                <a:spLocks/>
              </p:cNvSpPr>
              <p:nvPr userDrawn="1"/>
            </p:nvSpPr>
            <p:spPr bwMode="auto">
              <a:xfrm>
                <a:off x="4615" y="810"/>
                <a:ext cx="27" cy="38"/>
              </a:xfrm>
              <a:custGeom>
                <a:avLst/>
                <a:gdLst>
                  <a:gd name="T0" fmla="*/ 3 w 18"/>
                  <a:gd name="T1" fmla="*/ 26 h 26"/>
                  <a:gd name="T2" fmla="*/ 0 w 18"/>
                  <a:gd name="T3" fmla="*/ 24 h 26"/>
                  <a:gd name="T4" fmla="*/ 18 w 18"/>
                  <a:gd name="T5" fmla="*/ 0 h 26"/>
                  <a:gd name="T6" fmla="*/ 3 w 18"/>
                  <a:gd name="T7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26">
                    <a:moveTo>
                      <a:pt x="3" y="26"/>
                    </a:moveTo>
                    <a:cubicBezTo>
                      <a:pt x="2" y="25"/>
                      <a:pt x="1" y="24"/>
                      <a:pt x="0" y="24"/>
                    </a:cubicBezTo>
                    <a:cubicBezTo>
                      <a:pt x="6" y="16"/>
                      <a:pt x="12" y="9"/>
                      <a:pt x="18" y="0"/>
                    </a:cubicBezTo>
                    <a:cubicBezTo>
                      <a:pt x="17" y="12"/>
                      <a:pt x="14" y="21"/>
                      <a:pt x="3" y="26"/>
                    </a:cubicBezTo>
                    <a:close/>
                  </a:path>
                </a:pathLst>
              </a:custGeom>
              <a:solidFill>
                <a:srgbClr val="809A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63" name="Freeform 1169"/>
              <p:cNvSpPr>
                <a:spLocks/>
              </p:cNvSpPr>
              <p:nvPr userDrawn="1"/>
            </p:nvSpPr>
            <p:spPr bwMode="auto">
              <a:xfrm>
                <a:off x="121" y="328"/>
                <a:ext cx="149" cy="122"/>
              </a:xfrm>
              <a:custGeom>
                <a:avLst/>
                <a:gdLst>
                  <a:gd name="T0" fmla="*/ 21 w 101"/>
                  <a:gd name="T1" fmla="*/ 49 h 82"/>
                  <a:gd name="T2" fmla="*/ 23 w 101"/>
                  <a:gd name="T3" fmla="*/ 45 h 82"/>
                  <a:gd name="T4" fmla="*/ 20 w 101"/>
                  <a:gd name="T5" fmla="*/ 12 h 82"/>
                  <a:gd name="T6" fmla="*/ 0 w 101"/>
                  <a:gd name="T7" fmla="*/ 0 h 82"/>
                  <a:gd name="T8" fmla="*/ 37 w 101"/>
                  <a:gd name="T9" fmla="*/ 18 h 82"/>
                  <a:gd name="T10" fmla="*/ 47 w 101"/>
                  <a:gd name="T11" fmla="*/ 24 h 82"/>
                  <a:gd name="T12" fmla="*/ 88 w 101"/>
                  <a:gd name="T13" fmla="*/ 21 h 82"/>
                  <a:gd name="T14" fmla="*/ 89 w 101"/>
                  <a:gd name="T15" fmla="*/ 61 h 82"/>
                  <a:gd name="T16" fmla="*/ 67 w 101"/>
                  <a:gd name="T17" fmla="*/ 81 h 82"/>
                  <a:gd name="T18" fmla="*/ 63 w 101"/>
                  <a:gd name="T19" fmla="*/ 82 h 82"/>
                  <a:gd name="T20" fmla="*/ 53 w 101"/>
                  <a:gd name="T21" fmla="*/ 54 h 82"/>
                  <a:gd name="T22" fmla="*/ 52 w 101"/>
                  <a:gd name="T23" fmla="*/ 34 h 82"/>
                  <a:gd name="T24" fmla="*/ 21 w 101"/>
                  <a:gd name="T25" fmla="*/ 49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1" h="82">
                    <a:moveTo>
                      <a:pt x="21" y="49"/>
                    </a:moveTo>
                    <a:cubicBezTo>
                      <a:pt x="22" y="48"/>
                      <a:pt x="22" y="46"/>
                      <a:pt x="23" y="45"/>
                    </a:cubicBezTo>
                    <a:cubicBezTo>
                      <a:pt x="42" y="30"/>
                      <a:pt x="42" y="26"/>
                      <a:pt x="20" y="12"/>
                    </a:cubicBezTo>
                    <a:cubicBezTo>
                      <a:pt x="14" y="8"/>
                      <a:pt x="7" y="4"/>
                      <a:pt x="0" y="0"/>
                    </a:cubicBezTo>
                    <a:cubicBezTo>
                      <a:pt x="15" y="0"/>
                      <a:pt x="26" y="9"/>
                      <a:pt x="37" y="18"/>
                    </a:cubicBezTo>
                    <a:cubicBezTo>
                      <a:pt x="40" y="20"/>
                      <a:pt x="42" y="24"/>
                      <a:pt x="47" y="24"/>
                    </a:cubicBezTo>
                    <a:cubicBezTo>
                      <a:pt x="61" y="29"/>
                      <a:pt x="74" y="16"/>
                      <a:pt x="88" y="21"/>
                    </a:cubicBezTo>
                    <a:cubicBezTo>
                      <a:pt x="101" y="34"/>
                      <a:pt x="101" y="49"/>
                      <a:pt x="89" y="61"/>
                    </a:cubicBezTo>
                    <a:cubicBezTo>
                      <a:pt x="82" y="68"/>
                      <a:pt x="74" y="75"/>
                      <a:pt x="67" y="81"/>
                    </a:cubicBezTo>
                    <a:cubicBezTo>
                      <a:pt x="66" y="82"/>
                      <a:pt x="65" y="82"/>
                      <a:pt x="63" y="82"/>
                    </a:cubicBezTo>
                    <a:cubicBezTo>
                      <a:pt x="64" y="71"/>
                      <a:pt x="61" y="62"/>
                      <a:pt x="53" y="54"/>
                    </a:cubicBezTo>
                    <a:cubicBezTo>
                      <a:pt x="47" y="49"/>
                      <a:pt x="53" y="42"/>
                      <a:pt x="52" y="34"/>
                    </a:cubicBezTo>
                    <a:cubicBezTo>
                      <a:pt x="46" y="50"/>
                      <a:pt x="32" y="45"/>
                      <a:pt x="21" y="49"/>
                    </a:cubicBezTo>
                    <a:close/>
                  </a:path>
                </a:pathLst>
              </a:custGeom>
              <a:solidFill>
                <a:srgbClr val="F6F9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64" name="Freeform 1170"/>
              <p:cNvSpPr>
                <a:spLocks/>
              </p:cNvSpPr>
              <p:nvPr userDrawn="1"/>
            </p:nvSpPr>
            <p:spPr bwMode="auto">
              <a:xfrm>
                <a:off x="267" y="377"/>
                <a:ext cx="71" cy="71"/>
              </a:xfrm>
              <a:custGeom>
                <a:avLst/>
                <a:gdLst>
                  <a:gd name="T0" fmla="*/ 26 w 48"/>
                  <a:gd name="T1" fmla="*/ 0 h 48"/>
                  <a:gd name="T2" fmla="*/ 48 w 48"/>
                  <a:gd name="T3" fmla="*/ 24 h 48"/>
                  <a:gd name="T4" fmla="*/ 25 w 48"/>
                  <a:gd name="T5" fmla="*/ 48 h 48"/>
                  <a:gd name="T6" fmla="*/ 0 w 48"/>
                  <a:gd name="T7" fmla="*/ 27 h 48"/>
                  <a:gd name="T8" fmla="*/ 26 w 48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48">
                    <a:moveTo>
                      <a:pt x="26" y="0"/>
                    </a:moveTo>
                    <a:cubicBezTo>
                      <a:pt x="35" y="1"/>
                      <a:pt x="48" y="15"/>
                      <a:pt x="48" y="24"/>
                    </a:cubicBezTo>
                    <a:cubicBezTo>
                      <a:pt x="48" y="35"/>
                      <a:pt x="37" y="47"/>
                      <a:pt x="25" y="48"/>
                    </a:cubicBezTo>
                    <a:cubicBezTo>
                      <a:pt x="17" y="48"/>
                      <a:pt x="0" y="34"/>
                      <a:pt x="0" y="27"/>
                    </a:cubicBezTo>
                    <a:cubicBezTo>
                      <a:pt x="1" y="15"/>
                      <a:pt x="15" y="0"/>
                      <a:pt x="26" y="0"/>
                    </a:cubicBezTo>
                    <a:close/>
                  </a:path>
                </a:pathLst>
              </a:custGeom>
              <a:solidFill>
                <a:srgbClr val="1D67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65" name="Freeform 1171"/>
              <p:cNvSpPr>
                <a:spLocks/>
              </p:cNvSpPr>
              <p:nvPr userDrawn="1"/>
            </p:nvSpPr>
            <p:spPr bwMode="auto">
              <a:xfrm>
                <a:off x="136" y="407"/>
                <a:ext cx="71" cy="71"/>
              </a:xfrm>
              <a:custGeom>
                <a:avLst/>
                <a:gdLst>
                  <a:gd name="T0" fmla="*/ 48 w 48"/>
                  <a:gd name="T1" fmla="*/ 25 h 48"/>
                  <a:gd name="T2" fmla="*/ 25 w 48"/>
                  <a:gd name="T3" fmla="*/ 48 h 48"/>
                  <a:gd name="T4" fmla="*/ 0 w 48"/>
                  <a:gd name="T5" fmla="*/ 19 h 48"/>
                  <a:gd name="T6" fmla="*/ 24 w 48"/>
                  <a:gd name="T7" fmla="*/ 1 h 48"/>
                  <a:gd name="T8" fmla="*/ 48 w 48"/>
                  <a:gd name="T9" fmla="*/ 2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48">
                    <a:moveTo>
                      <a:pt x="48" y="25"/>
                    </a:moveTo>
                    <a:cubicBezTo>
                      <a:pt x="48" y="34"/>
                      <a:pt x="34" y="48"/>
                      <a:pt x="25" y="48"/>
                    </a:cubicBezTo>
                    <a:cubicBezTo>
                      <a:pt x="14" y="48"/>
                      <a:pt x="1" y="33"/>
                      <a:pt x="0" y="19"/>
                    </a:cubicBezTo>
                    <a:cubicBezTo>
                      <a:pt x="0" y="12"/>
                      <a:pt x="13" y="2"/>
                      <a:pt x="24" y="1"/>
                    </a:cubicBezTo>
                    <a:cubicBezTo>
                      <a:pt x="36" y="0"/>
                      <a:pt x="48" y="11"/>
                      <a:pt x="48" y="25"/>
                    </a:cubicBezTo>
                    <a:close/>
                  </a:path>
                </a:pathLst>
              </a:custGeom>
              <a:solidFill>
                <a:srgbClr val="195F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66" name="Freeform 1172"/>
              <p:cNvSpPr>
                <a:spLocks/>
              </p:cNvSpPr>
              <p:nvPr userDrawn="1"/>
            </p:nvSpPr>
            <p:spPr bwMode="auto">
              <a:xfrm>
                <a:off x="930" y="2866"/>
                <a:ext cx="54" cy="57"/>
              </a:xfrm>
              <a:custGeom>
                <a:avLst/>
                <a:gdLst>
                  <a:gd name="T0" fmla="*/ 19 w 37"/>
                  <a:gd name="T1" fmla="*/ 0 h 39"/>
                  <a:gd name="T2" fmla="*/ 36 w 37"/>
                  <a:gd name="T3" fmla="*/ 23 h 39"/>
                  <a:gd name="T4" fmla="*/ 20 w 37"/>
                  <a:gd name="T5" fmla="*/ 38 h 39"/>
                  <a:gd name="T6" fmla="*/ 0 w 37"/>
                  <a:gd name="T7" fmla="*/ 21 h 39"/>
                  <a:gd name="T8" fmla="*/ 19 w 37"/>
                  <a:gd name="T9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39">
                    <a:moveTo>
                      <a:pt x="19" y="0"/>
                    </a:moveTo>
                    <a:cubicBezTo>
                      <a:pt x="28" y="0"/>
                      <a:pt x="37" y="11"/>
                      <a:pt x="36" y="23"/>
                    </a:cubicBezTo>
                    <a:cubicBezTo>
                      <a:pt x="36" y="32"/>
                      <a:pt x="28" y="38"/>
                      <a:pt x="20" y="38"/>
                    </a:cubicBezTo>
                    <a:cubicBezTo>
                      <a:pt x="9" y="39"/>
                      <a:pt x="1" y="33"/>
                      <a:pt x="0" y="21"/>
                    </a:cubicBezTo>
                    <a:cubicBezTo>
                      <a:pt x="0" y="10"/>
                      <a:pt x="8" y="0"/>
                      <a:pt x="19" y="0"/>
                    </a:cubicBezTo>
                    <a:close/>
                  </a:path>
                </a:pathLst>
              </a:custGeom>
              <a:solidFill>
                <a:srgbClr val="1F8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67" name="Freeform 1173"/>
              <p:cNvSpPr>
                <a:spLocks/>
              </p:cNvSpPr>
              <p:nvPr userDrawn="1"/>
            </p:nvSpPr>
            <p:spPr bwMode="auto">
              <a:xfrm>
                <a:off x="804" y="3036"/>
                <a:ext cx="59" cy="68"/>
              </a:xfrm>
              <a:custGeom>
                <a:avLst/>
                <a:gdLst>
                  <a:gd name="T0" fmla="*/ 39 w 40"/>
                  <a:gd name="T1" fmla="*/ 23 h 46"/>
                  <a:gd name="T2" fmla="*/ 23 w 40"/>
                  <a:gd name="T3" fmla="*/ 44 h 46"/>
                  <a:gd name="T4" fmla="*/ 1 w 40"/>
                  <a:gd name="T5" fmla="*/ 19 h 46"/>
                  <a:gd name="T6" fmla="*/ 19 w 40"/>
                  <a:gd name="T7" fmla="*/ 1 h 46"/>
                  <a:gd name="T8" fmla="*/ 39 w 40"/>
                  <a:gd name="T9" fmla="*/ 23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46">
                    <a:moveTo>
                      <a:pt x="39" y="23"/>
                    </a:moveTo>
                    <a:cubicBezTo>
                      <a:pt x="38" y="31"/>
                      <a:pt x="36" y="42"/>
                      <a:pt x="23" y="44"/>
                    </a:cubicBezTo>
                    <a:cubicBezTo>
                      <a:pt x="11" y="46"/>
                      <a:pt x="0" y="32"/>
                      <a:pt x="1" y="19"/>
                    </a:cubicBezTo>
                    <a:cubicBezTo>
                      <a:pt x="1" y="7"/>
                      <a:pt x="10" y="3"/>
                      <a:pt x="19" y="1"/>
                    </a:cubicBezTo>
                    <a:cubicBezTo>
                      <a:pt x="33" y="0"/>
                      <a:pt x="40" y="7"/>
                      <a:pt x="39" y="23"/>
                    </a:cubicBezTo>
                    <a:close/>
                  </a:path>
                </a:pathLst>
              </a:custGeom>
              <a:solidFill>
                <a:srgbClr val="1D7D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68" name="Freeform 1174"/>
              <p:cNvSpPr>
                <a:spLocks/>
              </p:cNvSpPr>
              <p:nvPr userDrawn="1"/>
            </p:nvSpPr>
            <p:spPr bwMode="auto">
              <a:xfrm>
                <a:off x="561" y="978"/>
                <a:ext cx="57" cy="59"/>
              </a:xfrm>
              <a:custGeom>
                <a:avLst/>
                <a:gdLst>
                  <a:gd name="T0" fmla="*/ 0 w 39"/>
                  <a:gd name="T1" fmla="*/ 20 h 40"/>
                  <a:gd name="T2" fmla="*/ 19 w 39"/>
                  <a:gd name="T3" fmla="*/ 0 h 40"/>
                  <a:gd name="T4" fmla="*/ 38 w 39"/>
                  <a:gd name="T5" fmla="*/ 15 h 40"/>
                  <a:gd name="T6" fmla="*/ 19 w 39"/>
                  <a:gd name="T7" fmla="*/ 39 h 40"/>
                  <a:gd name="T8" fmla="*/ 0 w 39"/>
                  <a:gd name="T9" fmla="*/ 2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40">
                    <a:moveTo>
                      <a:pt x="0" y="20"/>
                    </a:moveTo>
                    <a:cubicBezTo>
                      <a:pt x="0" y="9"/>
                      <a:pt x="8" y="0"/>
                      <a:pt x="19" y="0"/>
                    </a:cubicBezTo>
                    <a:cubicBezTo>
                      <a:pt x="28" y="1"/>
                      <a:pt x="37" y="5"/>
                      <a:pt x="38" y="15"/>
                    </a:cubicBezTo>
                    <a:cubicBezTo>
                      <a:pt x="39" y="27"/>
                      <a:pt x="29" y="40"/>
                      <a:pt x="19" y="39"/>
                    </a:cubicBezTo>
                    <a:cubicBezTo>
                      <a:pt x="9" y="37"/>
                      <a:pt x="0" y="34"/>
                      <a:pt x="0" y="20"/>
                    </a:cubicBezTo>
                    <a:close/>
                  </a:path>
                </a:pathLst>
              </a:custGeom>
              <a:solidFill>
                <a:srgbClr val="1E7F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69" name="Freeform 1175"/>
              <p:cNvSpPr>
                <a:spLocks/>
              </p:cNvSpPr>
              <p:nvPr userDrawn="1"/>
            </p:nvSpPr>
            <p:spPr bwMode="auto">
              <a:xfrm>
                <a:off x="4955" y="881"/>
                <a:ext cx="23" cy="20"/>
              </a:xfrm>
              <a:custGeom>
                <a:avLst/>
                <a:gdLst>
                  <a:gd name="T0" fmla="*/ 7 w 16"/>
                  <a:gd name="T1" fmla="*/ 0 h 14"/>
                  <a:gd name="T2" fmla="*/ 15 w 16"/>
                  <a:gd name="T3" fmla="*/ 7 h 14"/>
                  <a:gd name="T4" fmla="*/ 8 w 16"/>
                  <a:gd name="T5" fmla="*/ 12 h 14"/>
                  <a:gd name="T6" fmla="*/ 0 w 16"/>
                  <a:gd name="T7" fmla="*/ 8 h 14"/>
                  <a:gd name="T8" fmla="*/ 7 w 16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4">
                    <a:moveTo>
                      <a:pt x="7" y="0"/>
                    </a:moveTo>
                    <a:cubicBezTo>
                      <a:pt x="12" y="0"/>
                      <a:pt x="15" y="2"/>
                      <a:pt x="15" y="7"/>
                    </a:cubicBezTo>
                    <a:cubicBezTo>
                      <a:pt x="16" y="12"/>
                      <a:pt x="12" y="12"/>
                      <a:pt x="8" y="12"/>
                    </a:cubicBezTo>
                    <a:cubicBezTo>
                      <a:pt x="5" y="12"/>
                      <a:pt x="1" y="14"/>
                      <a:pt x="0" y="8"/>
                    </a:cubicBezTo>
                    <a:cubicBezTo>
                      <a:pt x="0" y="1"/>
                      <a:pt x="4" y="2"/>
                      <a:pt x="7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70" name="Freeform 1176"/>
              <p:cNvSpPr>
                <a:spLocks/>
              </p:cNvSpPr>
              <p:nvPr userDrawn="1"/>
            </p:nvSpPr>
            <p:spPr bwMode="auto">
              <a:xfrm>
                <a:off x="4193" y="2398"/>
                <a:ext cx="45" cy="44"/>
              </a:xfrm>
              <a:custGeom>
                <a:avLst/>
                <a:gdLst>
                  <a:gd name="T0" fmla="*/ 16 w 30"/>
                  <a:gd name="T1" fmla="*/ 0 h 30"/>
                  <a:gd name="T2" fmla="*/ 29 w 30"/>
                  <a:gd name="T3" fmla="*/ 13 h 30"/>
                  <a:gd name="T4" fmla="*/ 16 w 30"/>
                  <a:gd name="T5" fmla="*/ 30 h 30"/>
                  <a:gd name="T6" fmla="*/ 0 w 30"/>
                  <a:gd name="T7" fmla="*/ 16 h 30"/>
                  <a:gd name="T8" fmla="*/ 16 w 30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6" y="0"/>
                    </a:moveTo>
                    <a:cubicBezTo>
                      <a:pt x="25" y="1"/>
                      <a:pt x="30" y="5"/>
                      <a:pt x="29" y="13"/>
                    </a:cubicBezTo>
                    <a:cubicBezTo>
                      <a:pt x="29" y="22"/>
                      <a:pt x="26" y="30"/>
                      <a:pt x="16" y="30"/>
                    </a:cubicBezTo>
                    <a:cubicBezTo>
                      <a:pt x="9" y="29"/>
                      <a:pt x="0" y="26"/>
                      <a:pt x="0" y="16"/>
                    </a:cubicBezTo>
                    <a:cubicBezTo>
                      <a:pt x="0" y="5"/>
                      <a:pt x="8" y="2"/>
                      <a:pt x="16" y="0"/>
                    </a:cubicBezTo>
                    <a:close/>
                  </a:path>
                </a:pathLst>
              </a:custGeom>
              <a:solidFill>
                <a:srgbClr val="2181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71" name="Freeform 1177"/>
              <p:cNvSpPr>
                <a:spLocks/>
              </p:cNvSpPr>
              <p:nvPr userDrawn="1"/>
            </p:nvSpPr>
            <p:spPr bwMode="auto">
              <a:xfrm>
                <a:off x="1248" y="2847"/>
                <a:ext cx="42" cy="45"/>
              </a:xfrm>
              <a:custGeom>
                <a:avLst/>
                <a:gdLst>
                  <a:gd name="T0" fmla="*/ 28 w 28"/>
                  <a:gd name="T1" fmla="*/ 14 h 31"/>
                  <a:gd name="T2" fmla="*/ 15 w 28"/>
                  <a:gd name="T3" fmla="*/ 31 h 31"/>
                  <a:gd name="T4" fmla="*/ 0 w 28"/>
                  <a:gd name="T5" fmla="*/ 16 h 31"/>
                  <a:gd name="T6" fmla="*/ 14 w 28"/>
                  <a:gd name="T7" fmla="*/ 1 h 31"/>
                  <a:gd name="T8" fmla="*/ 28 w 28"/>
                  <a:gd name="T9" fmla="*/ 14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31">
                    <a:moveTo>
                      <a:pt x="28" y="14"/>
                    </a:moveTo>
                    <a:cubicBezTo>
                      <a:pt x="27" y="22"/>
                      <a:pt x="26" y="30"/>
                      <a:pt x="15" y="31"/>
                    </a:cubicBezTo>
                    <a:cubicBezTo>
                      <a:pt x="6" y="31"/>
                      <a:pt x="0" y="26"/>
                      <a:pt x="0" y="16"/>
                    </a:cubicBezTo>
                    <a:cubicBezTo>
                      <a:pt x="0" y="6"/>
                      <a:pt x="6" y="2"/>
                      <a:pt x="14" y="1"/>
                    </a:cubicBezTo>
                    <a:cubicBezTo>
                      <a:pt x="24" y="0"/>
                      <a:pt x="27" y="5"/>
                      <a:pt x="28" y="14"/>
                    </a:cubicBezTo>
                    <a:close/>
                  </a:path>
                </a:pathLst>
              </a:custGeom>
              <a:solidFill>
                <a:srgbClr val="1F7F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72" name="Freeform 1178"/>
              <p:cNvSpPr>
                <a:spLocks/>
              </p:cNvSpPr>
              <p:nvPr userDrawn="1"/>
            </p:nvSpPr>
            <p:spPr bwMode="auto">
              <a:xfrm>
                <a:off x="347" y="948"/>
                <a:ext cx="25" cy="26"/>
              </a:xfrm>
              <a:custGeom>
                <a:avLst/>
                <a:gdLst>
                  <a:gd name="T0" fmla="*/ 17 w 17"/>
                  <a:gd name="T1" fmla="*/ 10 h 17"/>
                  <a:gd name="T2" fmla="*/ 8 w 17"/>
                  <a:gd name="T3" fmla="*/ 17 h 17"/>
                  <a:gd name="T4" fmla="*/ 1 w 17"/>
                  <a:gd name="T5" fmla="*/ 9 h 17"/>
                  <a:gd name="T6" fmla="*/ 7 w 17"/>
                  <a:gd name="T7" fmla="*/ 1 h 17"/>
                  <a:gd name="T8" fmla="*/ 17 w 17"/>
                  <a:gd name="T9" fmla="*/ 1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7">
                    <a:moveTo>
                      <a:pt x="17" y="10"/>
                    </a:moveTo>
                    <a:cubicBezTo>
                      <a:pt x="16" y="15"/>
                      <a:pt x="13" y="17"/>
                      <a:pt x="8" y="17"/>
                    </a:cubicBezTo>
                    <a:cubicBezTo>
                      <a:pt x="2" y="17"/>
                      <a:pt x="0" y="14"/>
                      <a:pt x="1" y="9"/>
                    </a:cubicBezTo>
                    <a:cubicBezTo>
                      <a:pt x="1" y="4"/>
                      <a:pt x="2" y="0"/>
                      <a:pt x="7" y="1"/>
                    </a:cubicBezTo>
                    <a:cubicBezTo>
                      <a:pt x="12" y="1"/>
                      <a:pt x="16" y="4"/>
                      <a:pt x="17" y="10"/>
                    </a:cubicBezTo>
                    <a:close/>
                  </a:path>
                </a:pathLst>
              </a:custGeom>
              <a:solidFill>
                <a:srgbClr val="2A84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73" name="Freeform 1179"/>
              <p:cNvSpPr>
                <a:spLocks/>
              </p:cNvSpPr>
              <p:nvPr userDrawn="1"/>
            </p:nvSpPr>
            <p:spPr bwMode="auto">
              <a:xfrm>
                <a:off x="761" y="2020"/>
                <a:ext cx="36" cy="37"/>
              </a:xfrm>
              <a:custGeom>
                <a:avLst/>
                <a:gdLst>
                  <a:gd name="T0" fmla="*/ 12 w 24"/>
                  <a:gd name="T1" fmla="*/ 2 h 25"/>
                  <a:gd name="T2" fmla="*/ 24 w 24"/>
                  <a:gd name="T3" fmla="*/ 12 h 25"/>
                  <a:gd name="T4" fmla="*/ 12 w 24"/>
                  <a:gd name="T5" fmla="*/ 24 h 25"/>
                  <a:gd name="T6" fmla="*/ 1 w 24"/>
                  <a:gd name="T7" fmla="*/ 13 h 25"/>
                  <a:gd name="T8" fmla="*/ 12 w 24"/>
                  <a:gd name="T9" fmla="*/ 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5">
                    <a:moveTo>
                      <a:pt x="12" y="2"/>
                    </a:moveTo>
                    <a:cubicBezTo>
                      <a:pt x="21" y="0"/>
                      <a:pt x="23" y="5"/>
                      <a:pt x="24" y="12"/>
                    </a:cubicBezTo>
                    <a:cubicBezTo>
                      <a:pt x="24" y="21"/>
                      <a:pt x="19" y="23"/>
                      <a:pt x="12" y="24"/>
                    </a:cubicBezTo>
                    <a:cubicBezTo>
                      <a:pt x="4" y="25"/>
                      <a:pt x="1" y="19"/>
                      <a:pt x="1" y="13"/>
                    </a:cubicBezTo>
                    <a:cubicBezTo>
                      <a:pt x="0" y="5"/>
                      <a:pt x="4" y="0"/>
                      <a:pt x="12" y="2"/>
                    </a:cubicBezTo>
                    <a:close/>
                  </a:path>
                </a:pathLst>
              </a:custGeom>
              <a:solidFill>
                <a:srgbClr val="2480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74" name="Freeform 1180"/>
              <p:cNvSpPr>
                <a:spLocks/>
              </p:cNvSpPr>
              <p:nvPr userDrawn="1"/>
            </p:nvSpPr>
            <p:spPr bwMode="auto">
              <a:xfrm>
                <a:off x="4360" y="472"/>
                <a:ext cx="25" cy="25"/>
              </a:xfrm>
              <a:custGeom>
                <a:avLst/>
                <a:gdLst>
                  <a:gd name="T0" fmla="*/ 17 w 17"/>
                  <a:gd name="T1" fmla="*/ 7 h 17"/>
                  <a:gd name="T2" fmla="*/ 9 w 17"/>
                  <a:gd name="T3" fmla="*/ 17 h 17"/>
                  <a:gd name="T4" fmla="*/ 0 w 17"/>
                  <a:gd name="T5" fmla="*/ 8 h 17"/>
                  <a:gd name="T6" fmla="*/ 10 w 17"/>
                  <a:gd name="T7" fmla="*/ 1 h 17"/>
                  <a:gd name="T8" fmla="*/ 17 w 17"/>
                  <a:gd name="T9" fmla="*/ 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7">
                    <a:moveTo>
                      <a:pt x="17" y="7"/>
                    </a:moveTo>
                    <a:cubicBezTo>
                      <a:pt x="16" y="12"/>
                      <a:pt x="14" y="16"/>
                      <a:pt x="9" y="17"/>
                    </a:cubicBezTo>
                    <a:cubicBezTo>
                      <a:pt x="4" y="17"/>
                      <a:pt x="0" y="13"/>
                      <a:pt x="0" y="8"/>
                    </a:cubicBezTo>
                    <a:cubicBezTo>
                      <a:pt x="0" y="3"/>
                      <a:pt x="6" y="2"/>
                      <a:pt x="10" y="1"/>
                    </a:cubicBezTo>
                    <a:cubicBezTo>
                      <a:pt x="15" y="0"/>
                      <a:pt x="16" y="3"/>
                      <a:pt x="17" y="7"/>
                    </a:cubicBezTo>
                    <a:close/>
                  </a:path>
                </a:pathLst>
              </a:custGeom>
              <a:solidFill>
                <a:srgbClr val="2889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75" name="Freeform 1181"/>
              <p:cNvSpPr>
                <a:spLocks/>
              </p:cNvSpPr>
              <p:nvPr userDrawn="1"/>
            </p:nvSpPr>
            <p:spPr bwMode="auto">
              <a:xfrm>
                <a:off x="784" y="2854"/>
                <a:ext cx="25" cy="27"/>
              </a:xfrm>
              <a:custGeom>
                <a:avLst/>
                <a:gdLst>
                  <a:gd name="T0" fmla="*/ 17 w 17"/>
                  <a:gd name="T1" fmla="*/ 8 h 18"/>
                  <a:gd name="T2" fmla="*/ 9 w 17"/>
                  <a:gd name="T3" fmla="*/ 18 h 18"/>
                  <a:gd name="T4" fmla="*/ 0 w 17"/>
                  <a:gd name="T5" fmla="*/ 9 h 18"/>
                  <a:gd name="T6" fmla="*/ 8 w 17"/>
                  <a:gd name="T7" fmla="*/ 0 h 18"/>
                  <a:gd name="T8" fmla="*/ 17 w 17"/>
                  <a:gd name="T9" fmla="*/ 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8">
                    <a:moveTo>
                      <a:pt x="17" y="8"/>
                    </a:moveTo>
                    <a:cubicBezTo>
                      <a:pt x="15" y="12"/>
                      <a:pt x="15" y="18"/>
                      <a:pt x="9" y="18"/>
                    </a:cubicBezTo>
                    <a:cubicBezTo>
                      <a:pt x="4" y="17"/>
                      <a:pt x="0" y="14"/>
                      <a:pt x="0" y="9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14" y="0"/>
                      <a:pt x="15" y="5"/>
                      <a:pt x="17" y="8"/>
                    </a:cubicBezTo>
                    <a:close/>
                  </a:path>
                </a:pathLst>
              </a:custGeom>
              <a:solidFill>
                <a:srgbClr val="2385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76" name="Freeform 1182"/>
              <p:cNvSpPr>
                <a:spLocks/>
              </p:cNvSpPr>
              <p:nvPr userDrawn="1"/>
            </p:nvSpPr>
            <p:spPr bwMode="auto">
              <a:xfrm>
                <a:off x="3214" y="2875"/>
                <a:ext cx="28" cy="28"/>
              </a:xfrm>
              <a:custGeom>
                <a:avLst/>
                <a:gdLst>
                  <a:gd name="T0" fmla="*/ 10 w 19"/>
                  <a:gd name="T1" fmla="*/ 19 h 19"/>
                  <a:gd name="T2" fmla="*/ 0 w 19"/>
                  <a:gd name="T3" fmla="*/ 13 h 19"/>
                  <a:gd name="T4" fmla="*/ 10 w 19"/>
                  <a:gd name="T5" fmla="*/ 1 h 19"/>
                  <a:gd name="T6" fmla="*/ 18 w 19"/>
                  <a:gd name="T7" fmla="*/ 11 h 19"/>
                  <a:gd name="T8" fmla="*/ 10 w 19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10" y="19"/>
                    </a:moveTo>
                    <a:cubicBezTo>
                      <a:pt x="6" y="17"/>
                      <a:pt x="0" y="19"/>
                      <a:pt x="0" y="13"/>
                    </a:cubicBezTo>
                    <a:cubicBezTo>
                      <a:pt x="0" y="7"/>
                      <a:pt x="5" y="2"/>
                      <a:pt x="10" y="1"/>
                    </a:cubicBezTo>
                    <a:cubicBezTo>
                      <a:pt x="16" y="0"/>
                      <a:pt x="18" y="7"/>
                      <a:pt x="18" y="11"/>
                    </a:cubicBezTo>
                    <a:cubicBezTo>
                      <a:pt x="19" y="16"/>
                      <a:pt x="15" y="19"/>
                      <a:pt x="10" y="19"/>
                    </a:cubicBezTo>
                    <a:close/>
                  </a:path>
                </a:pathLst>
              </a:custGeom>
              <a:solidFill>
                <a:srgbClr val="2781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77" name="Freeform 1183"/>
              <p:cNvSpPr>
                <a:spLocks/>
              </p:cNvSpPr>
              <p:nvPr userDrawn="1"/>
            </p:nvSpPr>
            <p:spPr bwMode="auto">
              <a:xfrm>
                <a:off x="1046" y="2714"/>
                <a:ext cx="41" cy="49"/>
              </a:xfrm>
              <a:custGeom>
                <a:avLst/>
                <a:gdLst>
                  <a:gd name="T0" fmla="*/ 14 w 28"/>
                  <a:gd name="T1" fmla="*/ 33 h 33"/>
                  <a:gd name="T2" fmla="*/ 0 w 28"/>
                  <a:gd name="T3" fmla="*/ 19 h 33"/>
                  <a:gd name="T4" fmla="*/ 1 w 28"/>
                  <a:gd name="T5" fmla="*/ 18 h 33"/>
                  <a:gd name="T6" fmla="*/ 20 w 28"/>
                  <a:gd name="T7" fmla="*/ 10 h 33"/>
                  <a:gd name="T8" fmla="*/ 14 w 28"/>
                  <a:gd name="T9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33">
                    <a:moveTo>
                      <a:pt x="14" y="33"/>
                    </a:moveTo>
                    <a:cubicBezTo>
                      <a:pt x="8" y="30"/>
                      <a:pt x="3" y="25"/>
                      <a:pt x="0" y="19"/>
                    </a:cubicBezTo>
                    <a:cubicBezTo>
                      <a:pt x="0" y="18"/>
                      <a:pt x="0" y="18"/>
                      <a:pt x="1" y="18"/>
                    </a:cubicBezTo>
                    <a:cubicBezTo>
                      <a:pt x="6" y="12"/>
                      <a:pt x="11" y="0"/>
                      <a:pt x="20" y="10"/>
                    </a:cubicBezTo>
                    <a:cubicBezTo>
                      <a:pt x="28" y="18"/>
                      <a:pt x="22" y="27"/>
                      <a:pt x="14" y="33"/>
                    </a:cubicBezTo>
                    <a:close/>
                  </a:path>
                </a:pathLst>
              </a:custGeom>
              <a:solidFill>
                <a:srgbClr val="3589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78" name="Freeform 1184"/>
              <p:cNvSpPr>
                <a:spLocks/>
              </p:cNvSpPr>
              <p:nvPr userDrawn="1"/>
            </p:nvSpPr>
            <p:spPr bwMode="auto">
              <a:xfrm>
                <a:off x="1371" y="184"/>
                <a:ext cx="81" cy="18"/>
              </a:xfrm>
              <a:custGeom>
                <a:avLst/>
                <a:gdLst>
                  <a:gd name="T0" fmla="*/ 46 w 55"/>
                  <a:gd name="T1" fmla="*/ 2 h 12"/>
                  <a:gd name="T2" fmla="*/ 55 w 55"/>
                  <a:gd name="T3" fmla="*/ 7 h 12"/>
                  <a:gd name="T4" fmla="*/ 5 w 55"/>
                  <a:gd name="T5" fmla="*/ 11 h 12"/>
                  <a:gd name="T6" fmla="*/ 0 w 55"/>
                  <a:gd name="T7" fmla="*/ 7 h 12"/>
                  <a:gd name="T8" fmla="*/ 46 w 55"/>
                  <a:gd name="T9" fmla="*/ 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12">
                    <a:moveTo>
                      <a:pt x="46" y="2"/>
                    </a:moveTo>
                    <a:cubicBezTo>
                      <a:pt x="47" y="6"/>
                      <a:pt x="53" y="4"/>
                      <a:pt x="55" y="7"/>
                    </a:cubicBezTo>
                    <a:cubicBezTo>
                      <a:pt x="38" y="9"/>
                      <a:pt x="21" y="5"/>
                      <a:pt x="5" y="11"/>
                    </a:cubicBezTo>
                    <a:cubicBezTo>
                      <a:pt x="3" y="12"/>
                      <a:pt x="1" y="10"/>
                      <a:pt x="0" y="7"/>
                    </a:cubicBezTo>
                    <a:cubicBezTo>
                      <a:pt x="15" y="3"/>
                      <a:pt x="30" y="0"/>
                      <a:pt x="46" y="2"/>
                    </a:cubicBezTo>
                    <a:close/>
                  </a:path>
                </a:pathLst>
              </a:custGeom>
              <a:solidFill>
                <a:srgbClr val="76AEC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79" name="Freeform 1185"/>
              <p:cNvSpPr>
                <a:spLocks/>
              </p:cNvSpPr>
              <p:nvPr userDrawn="1"/>
            </p:nvSpPr>
            <p:spPr bwMode="auto">
              <a:xfrm>
                <a:off x="102" y="243"/>
                <a:ext cx="75" cy="80"/>
              </a:xfrm>
              <a:custGeom>
                <a:avLst/>
                <a:gdLst>
                  <a:gd name="T0" fmla="*/ 19 w 51"/>
                  <a:gd name="T1" fmla="*/ 27 h 54"/>
                  <a:gd name="T2" fmla="*/ 34 w 51"/>
                  <a:gd name="T3" fmla="*/ 37 h 54"/>
                  <a:gd name="T4" fmla="*/ 38 w 51"/>
                  <a:gd name="T5" fmla="*/ 45 h 54"/>
                  <a:gd name="T6" fmla="*/ 21 w 51"/>
                  <a:gd name="T7" fmla="*/ 51 h 54"/>
                  <a:gd name="T8" fmla="*/ 1 w 51"/>
                  <a:gd name="T9" fmla="*/ 38 h 54"/>
                  <a:gd name="T10" fmla="*/ 7 w 51"/>
                  <a:gd name="T11" fmla="*/ 16 h 54"/>
                  <a:gd name="T12" fmla="*/ 11 w 51"/>
                  <a:gd name="T13" fmla="*/ 14 h 54"/>
                  <a:gd name="T14" fmla="*/ 20 w 51"/>
                  <a:gd name="T15" fmla="*/ 11 h 54"/>
                  <a:gd name="T16" fmla="*/ 38 w 51"/>
                  <a:gd name="T17" fmla="*/ 1 h 54"/>
                  <a:gd name="T18" fmla="*/ 50 w 51"/>
                  <a:gd name="T19" fmla="*/ 13 h 54"/>
                  <a:gd name="T20" fmla="*/ 42 w 51"/>
                  <a:gd name="T21" fmla="*/ 32 h 54"/>
                  <a:gd name="T22" fmla="*/ 19 w 51"/>
                  <a:gd name="T23" fmla="*/ 27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1" h="54">
                    <a:moveTo>
                      <a:pt x="19" y="27"/>
                    </a:moveTo>
                    <a:cubicBezTo>
                      <a:pt x="23" y="35"/>
                      <a:pt x="28" y="37"/>
                      <a:pt x="34" y="37"/>
                    </a:cubicBezTo>
                    <a:cubicBezTo>
                      <a:pt x="41" y="36"/>
                      <a:pt x="42" y="40"/>
                      <a:pt x="38" y="45"/>
                    </a:cubicBezTo>
                    <a:cubicBezTo>
                      <a:pt x="34" y="50"/>
                      <a:pt x="28" y="54"/>
                      <a:pt x="21" y="51"/>
                    </a:cubicBezTo>
                    <a:cubicBezTo>
                      <a:pt x="14" y="49"/>
                      <a:pt x="4" y="49"/>
                      <a:pt x="1" y="38"/>
                    </a:cubicBezTo>
                    <a:cubicBezTo>
                      <a:pt x="0" y="30"/>
                      <a:pt x="3" y="23"/>
                      <a:pt x="7" y="16"/>
                    </a:cubicBezTo>
                    <a:cubicBezTo>
                      <a:pt x="8" y="15"/>
                      <a:pt x="11" y="14"/>
                      <a:pt x="11" y="14"/>
                    </a:cubicBezTo>
                    <a:cubicBezTo>
                      <a:pt x="18" y="25"/>
                      <a:pt x="19" y="15"/>
                      <a:pt x="20" y="11"/>
                    </a:cubicBezTo>
                    <a:cubicBezTo>
                      <a:pt x="23" y="3"/>
                      <a:pt x="30" y="0"/>
                      <a:pt x="38" y="1"/>
                    </a:cubicBezTo>
                    <a:cubicBezTo>
                      <a:pt x="44" y="2"/>
                      <a:pt x="49" y="5"/>
                      <a:pt x="50" y="13"/>
                    </a:cubicBezTo>
                    <a:cubicBezTo>
                      <a:pt x="51" y="21"/>
                      <a:pt x="49" y="28"/>
                      <a:pt x="42" y="32"/>
                    </a:cubicBezTo>
                    <a:cubicBezTo>
                      <a:pt x="34" y="37"/>
                      <a:pt x="28" y="30"/>
                      <a:pt x="19" y="27"/>
                    </a:cubicBezTo>
                    <a:close/>
                  </a:path>
                </a:pathLst>
              </a:custGeom>
              <a:solidFill>
                <a:srgbClr val="1867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80" name="Freeform 1186"/>
              <p:cNvSpPr>
                <a:spLocks/>
              </p:cNvSpPr>
              <p:nvPr userDrawn="1"/>
            </p:nvSpPr>
            <p:spPr bwMode="auto">
              <a:xfrm>
                <a:off x="161" y="275"/>
                <a:ext cx="54" cy="82"/>
              </a:xfrm>
              <a:custGeom>
                <a:avLst/>
                <a:gdLst>
                  <a:gd name="T0" fmla="*/ 35 w 37"/>
                  <a:gd name="T1" fmla="*/ 27 h 55"/>
                  <a:gd name="T2" fmla="*/ 35 w 37"/>
                  <a:gd name="T3" fmla="*/ 37 h 55"/>
                  <a:gd name="T4" fmla="*/ 17 w 37"/>
                  <a:gd name="T5" fmla="*/ 54 h 55"/>
                  <a:gd name="T6" fmla="*/ 13 w 37"/>
                  <a:gd name="T7" fmla="*/ 6 h 55"/>
                  <a:gd name="T8" fmla="*/ 21 w 37"/>
                  <a:gd name="T9" fmla="*/ 5 h 55"/>
                  <a:gd name="T10" fmla="*/ 35 w 37"/>
                  <a:gd name="T11" fmla="*/ 27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" h="55">
                    <a:moveTo>
                      <a:pt x="35" y="27"/>
                    </a:moveTo>
                    <a:cubicBezTo>
                      <a:pt x="35" y="30"/>
                      <a:pt x="35" y="34"/>
                      <a:pt x="35" y="37"/>
                    </a:cubicBezTo>
                    <a:cubicBezTo>
                      <a:pt x="37" y="52"/>
                      <a:pt x="29" y="55"/>
                      <a:pt x="17" y="54"/>
                    </a:cubicBezTo>
                    <a:cubicBezTo>
                      <a:pt x="1" y="37"/>
                      <a:pt x="0" y="25"/>
                      <a:pt x="13" y="6"/>
                    </a:cubicBezTo>
                    <a:cubicBezTo>
                      <a:pt x="15" y="3"/>
                      <a:pt x="19" y="0"/>
                      <a:pt x="21" y="5"/>
                    </a:cubicBezTo>
                    <a:cubicBezTo>
                      <a:pt x="23" y="15"/>
                      <a:pt x="33" y="18"/>
                      <a:pt x="35" y="27"/>
                    </a:cubicBezTo>
                    <a:close/>
                  </a:path>
                </a:pathLst>
              </a:custGeom>
              <a:solidFill>
                <a:srgbClr val="F5F8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81" name="Freeform 1187"/>
              <p:cNvSpPr>
                <a:spLocks/>
              </p:cNvSpPr>
              <p:nvPr userDrawn="1"/>
            </p:nvSpPr>
            <p:spPr bwMode="auto">
              <a:xfrm>
                <a:off x="202" y="269"/>
                <a:ext cx="25" cy="27"/>
              </a:xfrm>
              <a:custGeom>
                <a:avLst/>
                <a:gdLst>
                  <a:gd name="T0" fmla="*/ 17 w 17"/>
                  <a:gd name="T1" fmla="*/ 10 h 18"/>
                  <a:gd name="T2" fmla="*/ 10 w 17"/>
                  <a:gd name="T3" fmla="*/ 18 h 18"/>
                  <a:gd name="T4" fmla="*/ 0 w 17"/>
                  <a:gd name="T5" fmla="*/ 9 h 18"/>
                  <a:gd name="T6" fmla="*/ 9 w 17"/>
                  <a:gd name="T7" fmla="*/ 1 h 18"/>
                  <a:gd name="T8" fmla="*/ 17 w 17"/>
                  <a:gd name="T9" fmla="*/ 1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8">
                    <a:moveTo>
                      <a:pt x="17" y="10"/>
                    </a:moveTo>
                    <a:cubicBezTo>
                      <a:pt x="17" y="14"/>
                      <a:pt x="14" y="17"/>
                      <a:pt x="10" y="18"/>
                    </a:cubicBezTo>
                    <a:cubicBezTo>
                      <a:pt x="5" y="18"/>
                      <a:pt x="1" y="14"/>
                      <a:pt x="0" y="9"/>
                    </a:cubicBezTo>
                    <a:cubicBezTo>
                      <a:pt x="0" y="4"/>
                      <a:pt x="4" y="1"/>
                      <a:pt x="9" y="1"/>
                    </a:cubicBezTo>
                    <a:cubicBezTo>
                      <a:pt x="15" y="0"/>
                      <a:pt x="16" y="5"/>
                      <a:pt x="17" y="10"/>
                    </a:cubicBezTo>
                    <a:close/>
                  </a:path>
                </a:pathLst>
              </a:custGeom>
              <a:solidFill>
                <a:srgbClr val="2C8B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82" name="Freeform 1188"/>
              <p:cNvSpPr>
                <a:spLocks/>
              </p:cNvSpPr>
              <p:nvPr userDrawn="1"/>
            </p:nvSpPr>
            <p:spPr bwMode="auto">
              <a:xfrm>
                <a:off x="812" y="283"/>
                <a:ext cx="36" cy="38"/>
              </a:xfrm>
              <a:custGeom>
                <a:avLst/>
                <a:gdLst>
                  <a:gd name="T0" fmla="*/ 12 w 25"/>
                  <a:gd name="T1" fmla="*/ 1 h 26"/>
                  <a:gd name="T2" fmla="*/ 24 w 25"/>
                  <a:gd name="T3" fmla="*/ 13 h 26"/>
                  <a:gd name="T4" fmla="*/ 11 w 25"/>
                  <a:gd name="T5" fmla="*/ 25 h 26"/>
                  <a:gd name="T6" fmla="*/ 0 w 25"/>
                  <a:gd name="T7" fmla="*/ 12 h 26"/>
                  <a:gd name="T8" fmla="*/ 12 w 25"/>
                  <a:gd name="T9" fmla="*/ 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6">
                    <a:moveTo>
                      <a:pt x="12" y="1"/>
                    </a:moveTo>
                    <a:cubicBezTo>
                      <a:pt x="20" y="1"/>
                      <a:pt x="25" y="5"/>
                      <a:pt x="24" y="13"/>
                    </a:cubicBezTo>
                    <a:cubicBezTo>
                      <a:pt x="24" y="21"/>
                      <a:pt x="17" y="25"/>
                      <a:pt x="11" y="25"/>
                    </a:cubicBezTo>
                    <a:cubicBezTo>
                      <a:pt x="3" y="26"/>
                      <a:pt x="0" y="18"/>
                      <a:pt x="0" y="12"/>
                    </a:cubicBezTo>
                    <a:cubicBezTo>
                      <a:pt x="0" y="6"/>
                      <a:pt x="4" y="0"/>
                      <a:pt x="12" y="1"/>
                    </a:cubicBezTo>
                    <a:close/>
                  </a:path>
                </a:pathLst>
              </a:custGeom>
              <a:solidFill>
                <a:srgbClr val="2387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83" name="Freeform 1189"/>
              <p:cNvSpPr>
                <a:spLocks/>
              </p:cNvSpPr>
              <p:nvPr userDrawn="1"/>
            </p:nvSpPr>
            <p:spPr bwMode="auto">
              <a:xfrm>
                <a:off x="834" y="426"/>
                <a:ext cx="28" cy="29"/>
              </a:xfrm>
              <a:custGeom>
                <a:avLst/>
                <a:gdLst>
                  <a:gd name="T0" fmla="*/ 10 w 19"/>
                  <a:gd name="T1" fmla="*/ 20 h 20"/>
                  <a:gd name="T2" fmla="*/ 1 w 19"/>
                  <a:gd name="T3" fmla="*/ 12 h 20"/>
                  <a:gd name="T4" fmla="*/ 8 w 19"/>
                  <a:gd name="T5" fmla="*/ 1 h 20"/>
                  <a:gd name="T6" fmla="*/ 19 w 19"/>
                  <a:gd name="T7" fmla="*/ 11 h 20"/>
                  <a:gd name="T8" fmla="*/ 10 w 19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10" y="20"/>
                    </a:moveTo>
                    <a:cubicBezTo>
                      <a:pt x="3" y="20"/>
                      <a:pt x="2" y="16"/>
                      <a:pt x="1" y="12"/>
                    </a:cubicBezTo>
                    <a:cubicBezTo>
                      <a:pt x="1" y="7"/>
                      <a:pt x="0" y="0"/>
                      <a:pt x="8" y="1"/>
                    </a:cubicBezTo>
                    <a:cubicBezTo>
                      <a:pt x="13" y="2"/>
                      <a:pt x="18" y="3"/>
                      <a:pt x="19" y="11"/>
                    </a:cubicBezTo>
                    <a:cubicBezTo>
                      <a:pt x="19" y="18"/>
                      <a:pt x="13" y="18"/>
                      <a:pt x="10" y="20"/>
                    </a:cubicBezTo>
                    <a:close/>
                  </a:path>
                </a:pathLst>
              </a:custGeom>
              <a:solidFill>
                <a:srgbClr val="2982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84" name="Freeform 1190"/>
              <p:cNvSpPr>
                <a:spLocks/>
              </p:cNvSpPr>
              <p:nvPr userDrawn="1"/>
            </p:nvSpPr>
            <p:spPr bwMode="auto">
              <a:xfrm>
                <a:off x="2432" y="231"/>
                <a:ext cx="63" cy="61"/>
              </a:xfrm>
              <a:custGeom>
                <a:avLst/>
                <a:gdLst>
                  <a:gd name="T0" fmla="*/ 19 w 43"/>
                  <a:gd name="T1" fmla="*/ 0 h 41"/>
                  <a:gd name="T2" fmla="*/ 43 w 43"/>
                  <a:gd name="T3" fmla="*/ 20 h 41"/>
                  <a:gd name="T4" fmla="*/ 21 w 43"/>
                  <a:gd name="T5" fmla="*/ 41 h 41"/>
                  <a:gd name="T6" fmla="*/ 1 w 43"/>
                  <a:gd name="T7" fmla="*/ 22 h 41"/>
                  <a:gd name="T8" fmla="*/ 19 w 43"/>
                  <a:gd name="T9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41">
                    <a:moveTo>
                      <a:pt x="19" y="0"/>
                    </a:moveTo>
                    <a:cubicBezTo>
                      <a:pt x="30" y="0"/>
                      <a:pt x="43" y="10"/>
                      <a:pt x="43" y="20"/>
                    </a:cubicBezTo>
                    <a:cubicBezTo>
                      <a:pt x="43" y="32"/>
                      <a:pt x="33" y="41"/>
                      <a:pt x="21" y="41"/>
                    </a:cubicBezTo>
                    <a:cubicBezTo>
                      <a:pt x="11" y="41"/>
                      <a:pt x="0" y="31"/>
                      <a:pt x="1" y="22"/>
                    </a:cubicBezTo>
                    <a:cubicBezTo>
                      <a:pt x="1" y="10"/>
                      <a:pt x="9" y="0"/>
                      <a:pt x="19" y="0"/>
                    </a:cubicBezTo>
                    <a:close/>
                  </a:path>
                </a:pathLst>
              </a:custGeom>
              <a:solidFill>
                <a:srgbClr val="1C70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85" name="Freeform 1191"/>
              <p:cNvSpPr>
                <a:spLocks/>
              </p:cNvSpPr>
              <p:nvPr userDrawn="1"/>
            </p:nvSpPr>
            <p:spPr bwMode="auto">
              <a:xfrm>
                <a:off x="1633" y="181"/>
                <a:ext cx="58" cy="59"/>
              </a:xfrm>
              <a:custGeom>
                <a:avLst/>
                <a:gdLst>
                  <a:gd name="T0" fmla="*/ 23 w 39"/>
                  <a:gd name="T1" fmla="*/ 40 h 40"/>
                  <a:gd name="T2" fmla="*/ 1 w 39"/>
                  <a:gd name="T3" fmla="*/ 20 h 40"/>
                  <a:gd name="T4" fmla="*/ 21 w 39"/>
                  <a:gd name="T5" fmla="*/ 1 h 40"/>
                  <a:gd name="T6" fmla="*/ 38 w 39"/>
                  <a:gd name="T7" fmla="*/ 24 h 40"/>
                  <a:gd name="T8" fmla="*/ 23 w 39"/>
                  <a:gd name="T9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40">
                    <a:moveTo>
                      <a:pt x="23" y="40"/>
                    </a:moveTo>
                    <a:cubicBezTo>
                      <a:pt x="11" y="40"/>
                      <a:pt x="0" y="29"/>
                      <a:pt x="1" y="20"/>
                    </a:cubicBezTo>
                    <a:cubicBezTo>
                      <a:pt x="1" y="7"/>
                      <a:pt x="11" y="3"/>
                      <a:pt x="21" y="1"/>
                    </a:cubicBezTo>
                    <a:cubicBezTo>
                      <a:pt x="29" y="0"/>
                      <a:pt x="39" y="13"/>
                      <a:pt x="38" y="24"/>
                    </a:cubicBezTo>
                    <a:cubicBezTo>
                      <a:pt x="38" y="34"/>
                      <a:pt x="30" y="38"/>
                      <a:pt x="23" y="40"/>
                    </a:cubicBezTo>
                    <a:close/>
                  </a:path>
                </a:pathLst>
              </a:custGeom>
              <a:solidFill>
                <a:srgbClr val="2082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86" name="Freeform 1192"/>
              <p:cNvSpPr>
                <a:spLocks/>
              </p:cNvSpPr>
              <p:nvPr userDrawn="1"/>
            </p:nvSpPr>
            <p:spPr bwMode="auto">
              <a:xfrm>
                <a:off x="449" y="185"/>
                <a:ext cx="65" cy="64"/>
              </a:xfrm>
              <a:custGeom>
                <a:avLst/>
                <a:gdLst>
                  <a:gd name="T0" fmla="*/ 21 w 44"/>
                  <a:gd name="T1" fmla="*/ 43 h 43"/>
                  <a:gd name="T2" fmla="*/ 0 w 44"/>
                  <a:gd name="T3" fmla="*/ 23 h 43"/>
                  <a:gd name="T4" fmla="*/ 26 w 44"/>
                  <a:gd name="T5" fmla="*/ 1 h 43"/>
                  <a:gd name="T6" fmla="*/ 44 w 44"/>
                  <a:gd name="T7" fmla="*/ 24 h 43"/>
                  <a:gd name="T8" fmla="*/ 21 w 44"/>
                  <a:gd name="T9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43">
                    <a:moveTo>
                      <a:pt x="21" y="43"/>
                    </a:moveTo>
                    <a:cubicBezTo>
                      <a:pt x="9" y="43"/>
                      <a:pt x="0" y="34"/>
                      <a:pt x="0" y="23"/>
                    </a:cubicBezTo>
                    <a:cubicBezTo>
                      <a:pt x="0" y="11"/>
                      <a:pt x="13" y="0"/>
                      <a:pt x="26" y="1"/>
                    </a:cubicBezTo>
                    <a:cubicBezTo>
                      <a:pt x="36" y="2"/>
                      <a:pt x="44" y="13"/>
                      <a:pt x="44" y="24"/>
                    </a:cubicBezTo>
                    <a:cubicBezTo>
                      <a:pt x="43" y="38"/>
                      <a:pt x="36" y="43"/>
                      <a:pt x="21" y="43"/>
                    </a:cubicBezTo>
                    <a:close/>
                  </a:path>
                </a:pathLst>
              </a:custGeom>
              <a:solidFill>
                <a:srgbClr val="1A70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87" name="Freeform 1193"/>
              <p:cNvSpPr>
                <a:spLocks/>
              </p:cNvSpPr>
              <p:nvPr userDrawn="1"/>
            </p:nvSpPr>
            <p:spPr bwMode="auto">
              <a:xfrm>
                <a:off x="614" y="280"/>
                <a:ext cx="40" cy="48"/>
              </a:xfrm>
              <a:custGeom>
                <a:avLst/>
                <a:gdLst>
                  <a:gd name="T0" fmla="*/ 12 w 27"/>
                  <a:gd name="T1" fmla="*/ 30 h 33"/>
                  <a:gd name="T2" fmla="*/ 0 w 27"/>
                  <a:gd name="T3" fmla="*/ 14 h 33"/>
                  <a:gd name="T4" fmla="*/ 13 w 27"/>
                  <a:gd name="T5" fmla="*/ 0 h 33"/>
                  <a:gd name="T6" fmla="*/ 23 w 27"/>
                  <a:gd name="T7" fmla="*/ 15 h 33"/>
                  <a:gd name="T8" fmla="*/ 12 w 27"/>
                  <a:gd name="T9" fmla="*/ 3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33">
                    <a:moveTo>
                      <a:pt x="12" y="30"/>
                    </a:moveTo>
                    <a:cubicBezTo>
                      <a:pt x="3" y="29"/>
                      <a:pt x="0" y="22"/>
                      <a:pt x="0" y="14"/>
                    </a:cubicBezTo>
                    <a:cubicBezTo>
                      <a:pt x="1" y="7"/>
                      <a:pt x="5" y="0"/>
                      <a:pt x="13" y="0"/>
                    </a:cubicBezTo>
                    <a:cubicBezTo>
                      <a:pt x="20" y="1"/>
                      <a:pt x="26" y="8"/>
                      <a:pt x="23" y="15"/>
                    </a:cubicBezTo>
                    <a:cubicBezTo>
                      <a:pt x="21" y="20"/>
                      <a:pt x="27" y="33"/>
                      <a:pt x="12" y="30"/>
                    </a:cubicBezTo>
                    <a:close/>
                  </a:path>
                </a:pathLst>
              </a:custGeom>
              <a:solidFill>
                <a:srgbClr val="4F99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88" name="Freeform 1194"/>
              <p:cNvSpPr>
                <a:spLocks/>
              </p:cNvSpPr>
              <p:nvPr userDrawn="1"/>
            </p:nvSpPr>
            <p:spPr bwMode="auto">
              <a:xfrm>
                <a:off x="1020" y="76"/>
                <a:ext cx="48" cy="47"/>
              </a:xfrm>
              <a:custGeom>
                <a:avLst/>
                <a:gdLst>
                  <a:gd name="T0" fmla="*/ 15 w 33"/>
                  <a:gd name="T1" fmla="*/ 32 h 32"/>
                  <a:gd name="T2" fmla="*/ 0 w 33"/>
                  <a:gd name="T3" fmla="*/ 17 h 32"/>
                  <a:gd name="T4" fmla="*/ 15 w 33"/>
                  <a:gd name="T5" fmla="*/ 0 h 32"/>
                  <a:gd name="T6" fmla="*/ 32 w 33"/>
                  <a:gd name="T7" fmla="*/ 17 h 32"/>
                  <a:gd name="T8" fmla="*/ 15 w 33"/>
                  <a:gd name="T9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2">
                    <a:moveTo>
                      <a:pt x="15" y="32"/>
                    </a:moveTo>
                    <a:cubicBezTo>
                      <a:pt x="7" y="31"/>
                      <a:pt x="0" y="27"/>
                      <a:pt x="0" y="17"/>
                    </a:cubicBezTo>
                    <a:cubicBezTo>
                      <a:pt x="0" y="7"/>
                      <a:pt x="7" y="0"/>
                      <a:pt x="15" y="0"/>
                    </a:cubicBezTo>
                    <a:cubicBezTo>
                      <a:pt x="25" y="0"/>
                      <a:pt x="31" y="7"/>
                      <a:pt x="32" y="17"/>
                    </a:cubicBezTo>
                    <a:cubicBezTo>
                      <a:pt x="33" y="29"/>
                      <a:pt x="25" y="31"/>
                      <a:pt x="15" y="32"/>
                    </a:cubicBezTo>
                    <a:close/>
                  </a:path>
                </a:pathLst>
              </a:custGeom>
              <a:solidFill>
                <a:srgbClr val="1F7B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89" name="Freeform 1195"/>
              <p:cNvSpPr>
                <a:spLocks/>
              </p:cNvSpPr>
              <p:nvPr userDrawn="1"/>
            </p:nvSpPr>
            <p:spPr bwMode="auto">
              <a:xfrm>
                <a:off x="2353" y="399"/>
                <a:ext cx="52" cy="55"/>
              </a:xfrm>
              <a:custGeom>
                <a:avLst/>
                <a:gdLst>
                  <a:gd name="T0" fmla="*/ 17 w 35"/>
                  <a:gd name="T1" fmla="*/ 0 h 37"/>
                  <a:gd name="T2" fmla="*/ 34 w 35"/>
                  <a:gd name="T3" fmla="*/ 14 h 37"/>
                  <a:gd name="T4" fmla="*/ 17 w 35"/>
                  <a:gd name="T5" fmla="*/ 36 h 37"/>
                  <a:gd name="T6" fmla="*/ 0 w 35"/>
                  <a:gd name="T7" fmla="*/ 17 h 37"/>
                  <a:gd name="T8" fmla="*/ 17 w 35"/>
                  <a:gd name="T9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7">
                    <a:moveTo>
                      <a:pt x="17" y="0"/>
                    </a:moveTo>
                    <a:cubicBezTo>
                      <a:pt x="27" y="0"/>
                      <a:pt x="33" y="4"/>
                      <a:pt x="34" y="14"/>
                    </a:cubicBezTo>
                    <a:cubicBezTo>
                      <a:pt x="35" y="24"/>
                      <a:pt x="25" y="37"/>
                      <a:pt x="17" y="36"/>
                    </a:cubicBezTo>
                    <a:cubicBezTo>
                      <a:pt x="7" y="34"/>
                      <a:pt x="0" y="29"/>
                      <a:pt x="0" y="17"/>
                    </a:cubicBezTo>
                    <a:cubicBezTo>
                      <a:pt x="0" y="4"/>
                      <a:pt x="7" y="1"/>
                      <a:pt x="17" y="0"/>
                    </a:cubicBezTo>
                    <a:close/>
                  </a:path>
                </a:pathLst>
              </a:custGeom>
              <a:solidFill>
                <a:srgbClr val="1E82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90" name="Freeform 1196"/>
              <p:cNvSpPr>
                <a:spLocks/>
              </p:cNvSpPr>
              <p:nvPr userDrawn="1"/>
            </p:nvSpPr>
            <p:spPr bwMode="auto">
              <a:xfrm>
                <a:off x="1490" y="137"/>
                <a:ext cx="28" cy="26"/>
              </a:xfrm>
              <a:custGeom>
                <a:avLst/>
                <a:gdLst>
                  <a:gd name="T0" fmla="*/ 19 w 19"/>
                  <a:gd name="T1" fmla="*/ 7 h 18"/>
                  <a:gd name="T2" fmla="*/ 8 w 19"/>
                  <a:gd name="T3" fmla="*/ 17 h 18"/>
                  <a:gd name="T4" fmla="*/ 0 w 19"/>
                  <a:gd name="T5" fmla="*/ 9 h 18"/>
                  <a:gd name="T6" fmla="*/ 10 w 19"/>
                  <a:gd name="T7" fmla="*/ 0 h 18"/>
                  <a:gd name="T8" fmla="*/ 19 w 19"/>
                  <a:gd name="T9" fmla="*/ 7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8">
                    <a:moveTo>
                      <a:pt x="19" y="7"/>
                    </a:moveTo>
                    <a:cubicBezTo>
                      <a:pt x="18" y="14"/>
                      <a:pt x="14" y="18"/>
                      <a:pt x="8" y="17"/>
                    </a:cubicBezTo>
                    <a:cubicBezTo>
                      <a:pt x="3" y="17"/>
                      <a:pt x="0" y="14"/>
                      <a:pt x="0" y="9"/>
                    </a:cubicBezTo>
                    <a:cubicBezTo>
                      <a:pt x="1" y="2"/>
                      <a:pt x="5" y="0"/>
                      <a:pt x="10" y="0"/>
                    </a:cubicBezTo>
                    <a:cubicBezTo>
                      <a:pt x="15" y="0"/>
                      <a:pt x="19" y="2"/>
                      <a:pt x="19" y="7"/>
                    </a:cubicBezTo>
                    <a:close/>
                  </a:path>
                </a:pathLst>
              </a:custGeom>
              <a:solidFill>
                <a:srgbClr val="2585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91" name="Freeform 1197"/>
              <p:cNvSpPr>
                <a:spLocks/>
              </p:cNvSpPr>
              <p:nvPr userDrawn="1"/>
            </p:nvSpPr>
            <p:spPr bwMode="auto">
              <a:xfrm>
                <a:off x="2607" y="495"/>
                <a:ext cx="39" cy="34"/>
              </a:xfrm>
              <a:custGeom>
                <a:avLst/>
                <a:gdLst>
                  <a:gd name="T0" fmla="*/ 11 w 26"/>
                  <a:gd name="T1" fmla="*/ 0 h 23"/>
                  <a:gd name="T2" fmla="*/ 25 w 26"/>
                  <a:gd name="T3" fmla="*/ 12 h 23"/>
                  <a:gd name="T4" fmla="*/ 13 w 26"/>
                  <a:gd name="T5" fmla="*/ 23 h 23"/>
                  <a:gd name="T6" fmla="*/ 0 w 26"/>
                  <a:gd name="T7" fmla="*/ 12 h 23"/>
                  <a:gd name="T8" fmla="*/ 11 w 26"/>
                  <a:gd name="T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3">
                    <a:moveTo>
                      <a:pt x="11" y="0"/>
                    </a:moveTo>
                    <a:cubicBezTo>
                      <a:pt x="20" y="1"/>
                      <a:pt x="26" y="5"/>
                      <a:pt x="25" y="12"/>
                    </a:cubicBezTo>
                    <a:cubicBezTo>
                      <a:pt x="25" y="19"/>
                      <a:pt x="20" y="23"/>
                      <a:pt x="13" y="23"/>
                    </a:cubicBezTo>
                    <a:cubicBezTo>
                      <a:pt x="7" y="22"/>
                      <a:pt x="0" y="20"/>
                      <a:pt x="0" y="12"/>
                    </a:cubicBezTo>
                    <a:cubicBezTo>
                      <a:pt x="0" y="5"/>
                      <a:pt x="6" y="1"/>
                      <a:pt x="11" y="0"/>
                    </a:cubicBezTo>
                    <a:close/>
                  </a:path>
                </a:pathLst>
              </a:custGeom>
              <a:solidFill>
                <a:srgbClr val="2487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92" name="Freeform 1198"/>
              <p:cNvSpPr>
                <a:spLocks/>
              </p:cNvSpPr>
              <p:nvPr userDrawn="1"/>
            </p:nvSpPr>
            <p:spPr bwMode="auto">
              <a:xfrm>
                <a:off x="1813" y="240"/>
                <a:ext cx="30" cy="26"/>
              </a:xfrm>
              <a:custGeom>
                <a:avLst/>
                <a:gdLst>
                  <a:gd name="T0" fmla="*/ 20 w 20"/>
                  <a:gd name="T1" fmla="*/ 9 h 18"/>
                  <a:gd name="T2" fmla="*/ 9 w 20"/>
                  <a:gd name="T3" fmla="*/ 18 h 18"/>
                  <a:gd name="T4" fmla="*/ 0 w 20"/>
                  <a:gd name="T5" fmla="*/ 10 h 18"/>
                  <a:gd name="T6" fmla="*/ 11 w 20"/>
                  <a:gd name="T7" fmla="*/ 0 h 18"/>
                  <a:gd name="T8" fmla="*/ 20 w 20"/>
                  <a:gd name="T9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8">
                    <a:moveTo>
                      <a:pt x="20" y="9"/>
                    </a:moveTo>
                    <a:cubicBezTo>
                      <a:pt x="19" y="16"/>
                      <a:pt x="15" y="18"/>
                      <a:pt x="9" y="18"/>
                    </a:cubicBezTo>
                    <a:cubicBezTo>
                      <a:pt x="4" y="18"/>
                      <a:pt x="0" y="15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6" y="0"/>
                      <a:pt x="20" y="3"/>
                      <a:pt x="20" y="9"/>
                    </a:cubicBezTo>
                    <a:close/>
                  </a:path>
                </a:pathLst>
              </a:custGeom>
              <a:solidFill>
                <a:srgbClr val="2684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93" name="Freeform 1199"/>
              <p:cNvSpPr>
                <a:spLocks/>
              </p:cNvSpPr>
              <p:nvPr userDrawn="1"/>
            </p:nvSpPr>
            <p:spPr bwMode="auto">
              <a:xfrm>
                <a:off x="1372" y="311"/>
                <a:ext cx="33" cy="31"/>
              </a:xfrm>
              <a:custGeom>
                <a:avLst/>
                <a:gdLst>
                  <a:gd name="T0" fmla="*/ 22 w 22"/>
                  <a:gd name="T1" fmla="*/ 12 h 21"/>
                  <a:gd name="T2" fmla="*/ 12 w 22"/>
                  <a:gd name="T3" fmla="*/ 21 h 21"/>
                  <a:gd name="T4" fmla="*/ 1 w 22"/>
                  <a:gd name="T5" fmla="*/ 11 h 21"/>
                  <a:gd name="T6" fmla="*/ 12 w 22"/>
                  <a:gd name="T7" fmla="*/ 0 h 21"/>
                  <a:gd name="T8" fmla="*/ 22 w 22"/>
                  <a:gd name="T9" fmla="*/ 1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1">
                    <a:moveTo>
                      <a:pt x="22" y="12"/>
                    </a:moveTo>
                    <a:cubicBezTo>
                      <a:pt x="21" y="18"/>
                      <a:pt x="17" y="21"/>
                      <a:pt x="12" y="21"/>
                    </a:cubicBezTo>
                    <a:cubicBezTo>
                      <a:pt x="6" y="21"/>
                      <a:pt x="1" y="17"/>
                      <a:pt x="1" y="11"/>
                    </a:cubicBezTo>
                    <a:cubicBezTo>
                      <a:pt x="0" y="4"/>
                      <a:pt x="6" y="1"/>
                      <a:pt x="12" y="0"/>
                    </a:cubicBezTo>
                    <a:cubicBezTo>
                      <a:pt x="20" y="0"/>
                      <a:pt x="19" y="8"/>
                      <a:pt x="22" y="12"/>
                    </a:cubicBezTo>
                    <a:close/>
                  </a:path>
                </a:pathLst>
              </a:custGeom>
              <a:solidFill>
                <a:srgbClr val="2491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94" name="Freeform 1200"/>
              <p:cNvSpPr>
                <a:spLocks/>
              </p:cNvSpPr>
              <p:nvPr userDrawn="1"/>
            </p:nvSpPr>
            <p:spPr bwMode="auto">
              <a:xfrm>
                <a:off x="1263" y="216"/>
                <a:ext cx="40" cy="40"/>
              </a:xfrm>
              <a:custGeom>
                <a:avLst/>
                <a:gdLst>
                  <a:gd name="T0" fmla="*/ 25 w 27"/>
                  <a:gd name="T1" fmla="*/ 14 h 27"/>
                  <a:gd name="T2" fmla="*/ 17 w 27"/>
                  <a:gd name="T3" fmla="*/ 27 h 27"/>
                  <a:gd name="T4" fmla="*/ 0 w 27"/>
                  <a:gd name="T5" fmla="*/ 13 h 27"/>
                  <a:gd name="T6" fmla="*/ 14 w 27"/>
                  <a:gd name="T7" fmla="*/ 1 h 27"/>
                  <a:gd name="T8" fmla="*/ 25 w 27"/>
                  <a:gd name="T9" fmla="*/ 14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7">
                    <a:moveTo>
                      <a:pt x="25" y="14"/>
                    </a:moveTo>
                    <a:cubicBezTo>
                      <a:pt x="25" y="19"/>
                      <a:pt x="24" y="27"/>
                      <a:pt x="17" y="27"/>
                    </a:cubicBezTo>
                    <a:cubicBezTo>
                      <a:pt x="9" y="27"/>
                      <a:pt x="1" y="20"/>
                      <a:pt x="0" y="13"/>
                    </a:cubicBezTo>
                    <a:cubicBezTo>
                      <a:pt x="0" y="7"/>
                      <a:pt x="7" y="0"/>
                      <a:pt x="14" y="1"/>
                    </a:cubicBezTo>
                    <a:cubicBezTo>
                      <a:pt x="21" y="1"/>
                      <a:pt x="27" y="3"/>
                      <a:pt x="25" y="14"/>
                    </a:cubicBezTo>
                    <a:close/>
                  </a:path>
                </a:pathLst>
              </a:custGeom>
              <a:solidFill>
                <a:srgbClr val="217BA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95" name="Freeform 1201"/>
              <p:cNvSpPr>
                <a:spLocks/>
              </p:cNvSpPr>
              <p:nvPr userDrawn="1"/>
            </p:nvSpPr>
            <p:spPr bwMode="auto">
              <a:xfrm>
                <a:off x="308" y="706"/>
                <a:ext cx="46" cy="49"/>
              </a:xfrm>
              <a:custGeom>
                <a:avLst/>
                <a:gdLst>
                  <a:gd name="T0" fmla="*/ 0 w 31"/>
                  <a:gd name="T1" fmla="*/ 18 h 33"/>
                  <a:gd name="T2" fmla="*/ 14 w 31"/>
                  <a:gd name="T3" fmla="*/ 1 h 33"/>
                  <a:gd name="T4" fmla="*/ 30 w 31"/>
                  <a:gd name="T5" fmla="*/ 21 h 33"/>
                  <a:gd name="T6" fmla="*/ 13 w 31"/>
                  <a:gd name="T7" fmla="*/ 33 h 33"/>
                  <a:gd name="T8" fmla="*/ 0 w 31"/>
                  <a:gd name="T9" fmla="*/ 18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3">
                    <a:moveTo>
                      <a:pt x="0" y="18"/>
                    </a:moveTo>
                    <a:cubicBezTo>
                      <a:pt x="0" y="8"/>
                      <a:pt x="3" y="1"/>
                      <a:pt x="14" y="1"/>
                    </a:cubicBezTo>
                    <a:cubicBezTo>
                      <a:pt x="27" y="0"/>
                      <a:pt x="29" y="12"/>
                      <a:pt x="30" y="21"/>
                    </a:cubicBezTo>
                    <a:cubicBezTo>
                      <a:pt x="31" y="31"/>
                      <a:pt x="21" y="33"/>
                      <a:pt x="13" y="33"/>
                    </a:cubicBezTo>
                    <a:cubicBezTo>
                      <a:pt x="3" y="33"/>
                      <a:pt x="0" y="27"/>
                      <a:pt x="0" y="18"/>
                    </a:cubicBezTo>
                    <a:close/>
                  </a:path>
                </a:pathLst>
              </a:custGeom>
              <a:solidFill>
                <a:srgbClr val="2077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96" name="Freeform 1202"/>
              <p:cNvSpPr>
                <a:spLocks/>
              </p:cNvSpPr>
              <p:nvPr userDrawn="1"/>
            </p:nvSpPr>
            <p:spPr bwMode="auto">
              <a:xfrm>
                <a:off x="1899" y="44"/>
                <a:ext cx="31" cy="31"/>
              </a:xfrm>
              <a:custGeom>
                <a:avLst/>
                <a:gdLst>
                  <a:gd name="T0" fmla="*/ 20 w 21"/>
                  <a:gd name="T1" fmla="*/ 12 h 21"/>
                  <a:gd name="T2" fmla="*/ 10 w 21"/>
                  <a:gd name="T3" fmla="*/ 21 h 21"/>
                  <a:gd name="T4" fmla="*/ 1 w 21"/>
                  <a:gd name="T5" fmla="*/ 9 h 21"/>
                  <a:gd name="T6" fmla="*/ 10 w 21"/>
                  <a:gd name="T7" fmla="*/ 1 h 21"/>
                  <a:gd name="T8" fmla="*/ 20 w 21"/>
                  <a:gd name="T9" fmla="*/ 1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21">
                    <a:moveTo>
                      <a:pt x="20" y="12"/>
                    </a:moveTo>
                    <a:cubicBezTo>
                      <a:pt x="19" y="17"/>
                      <a:pt x="16" y="21"/>
                      <a:pt x="10" y="21"/>
                    </a:cubicBezTo>
                    <a:cubicBezTo>
                      <a:pt x="4" y="20"/>
                      <a:pt x="0" y="15"/>
                      <a:pt x="1" y="9"/>
                    </a:cubicBezTo>
                    <a:cubicBezTo>
                      <a:pt x="1" y="3"/>
                      <a:pt x="4" y="0"/>
                      <a:pt x="10" y="1"/>
                    </a:cubicBezTo>
                    <a:cubicBezTo>
                      <a:pt x="16" y="1"/>
                      <a:pt x="21" y="3"/>
                      <a:pt x="20" y="12"/>
                    </a:cubicBezTo>
                    <a:close/>
                  </a:path>
                </a:pathLst>
              </a:custGeom>
              <a:solidFill>
                <a:srgbClr val="2A96C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97" name="Freeform 1203"/>
              <p:cNvSpPr>
                <a:spLocks/>
              </p:cNvSpPr>
              <p:nvPr userDrawn="1"/>
            </p:nvSpPr>
            <p:spPr bwMode="auto">
              <a:xfrm>
                <a:off x="1117" y="324"/>
                <a:ext cx="38" cy="34"/>
              </a:xfrm>
              <a:custGeom>
                <a:avLst/>
                <a:gdLst>
                  <a:gd name="T0" fmla="*/ 25 w 26"/>
                  <a:gd name="T1" fmla="*/ 11 h 23"/>
                  <a:gd name="T2" fmla="*/ 15 w 26"/>
                  <a:gd name="T3" fmla="*/ 23 h 23"/>
                  <a:gd name="T4" fmla="*/ 0 w 26"/>
                  <a:gd name="T5" fmla="*/ 11 h 23"/>
                  <a:gd name="T6" fmla="*/ 13 w 26"/>
                  <a:gd name="T7" fmla="*/ 0 h 23"/>
                  <a:gd name="T8" fmla="*/ 25 w 26"/>
                  <a:gd name="T9" fmla="*/ 11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3">
                    <a:moveTo>
                      <a:pt x="25" y="11"/>
                    </a:moveTo>
                    <a:cubicBezTo>
                      <a:pt x="26" y="22"/>
                      <a:pt x="19" y="23"/>
                      <a:pt x="15" y="23"/>
                    </a:cubicBezTo>
                    <a:cubicBezTo>
                      <a:pt x="8" y="23"/>
                      <a:pt x="0" y="20"/>
                      <a:pt x="0" y="11"/>
                    </a:cubicBezTo>
                    <a:cubicBezTo>
                      <a:pt x="0" y="4"/>
                      <a:pt x="6" y="0"/>
                      <a:pt x="13" y="0"/>
                    </a:cubicBezTo>
                    <a:cubicBezTo>
                      <a:pt x="22" y="0"/>
                      <a:pt x="23" y="7"/>
                      <a:pt x="25" y="11"/>
                    </a:cubicBezTo>
                    <a:close/>
                  </a:path>
                </a:pathLst>
              </a:custGeom>
              <a:solidFill>
                <a:srgbClr val="2681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98" name="Freeform 1204"/>
              <p:cNvSpPr>
                <a:spLocks/>
              </p:cNvSpPr>
              <p:nvPr userDrawn="1"/>
            </p:nvSpPr>
            <p:spPr bwMode="auto">
              <a:xfrm>
                <a:off x="1477" y="368"/>
                <a:ext cx="27" cy="22"/>
              </a:xfrm>
              <a:custGeom>
                <a:avLst/>
                <a:gdLst>
                  <a:gd name="T0" fmla="*/ 9 w 18"/>
                  <a:gd name="T1" fmla="*/ 15 h 15"/>
                  <a:gd name="T2" fmla="*/ 1 w 18"/>
                  <a:gd name="T3" fmla="*/ 7 h 15"/>
                  <a:gd name="T4" fmla="*/ 7 w 18"/>
                  <a:gd name="T5" fmla="*/ 0 h 15"/>
                  <a:gd name="T6" fmla="*/ 17 w 18"/>
                  <a:gd name="T7" fmla="*/ 7 h 15"/>
                  <a:gd name="T8" fmla="*/ 9 w 18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5">
                    <a:moveTo>
                      <a:pt x="9" y="15"/>
                    </a:moveTo>
                    <a:cubicBezTo>
                      <a:pt x="4" y="15"/>
                      <a:pt x="1" y="13"/>
                      <a:pt x="1" y="7"/>
                    </a:cubicBezTo>
                    <a:cubicBezTo>
                      <a:pt x="0" y="2"/>
                      <a:pt x="3" y="0"/>
                      <a:pt x="7" y="0"/>
                    </a:cubicBezTo>
                    <a:cubicBezTo>
                      <a:pt x="12" y="0"/>
                      <a:pt x="16" y="1"/>
                      <a:pt x="17" y="7"/>
                    </a:cubicBezTo>
                    <a:cubicBezTo>
                      <a:pt x="18" y="12"/>
                      <a:pt x="14" y="14"/>
                      <a:pt x="9" y="15"/>
                    </a:cubicBezTo>
                    <a:close/>
                  </a:path>
                </a:pathLst>
              </a:custGeom>
              <a:solidFill>
                <a:srgbClr val="2587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99" name="Freeform 1205"/>
              <p:cNvSpPr>
                <a:spLocks/>
              </p:cNvSpPr>
              <p:nvPr userDrawn="1"/>
            </p:nvSpPr>
            <p:spPr bwMode="auto">
              <a:xfrm>
                <a:off x="2668" y="469"/>
                <a:ext cx="32" cy="35"/>
              </a:xfrm>
              <a:custGeom>
                <a:avLst/>
                <a:gdLst>
                  <a:gd name="T0" fmla="*/ 7 w 22"/>
                  <a:gd name="T1" fmla="*/ 0 h 24"/>
                  <a:gd name="T2" fmla="*/ 22 w 22"/>
                  <a:gd name="T3" fmla="*/ 12 h 24"/>
                  <a:gd name="T4" fmla="*/ 12 w 22"/>
                  <a:gd name="T5" fmla="*/ 23 h 24"/>
                  <a:gd name="T6" fmla="*/ 0 w 22"/>
                  <a:gd name="T7" fmla="*/ 11 h 24"/>
                  <a:gd name="T8" fmla="*/ 7 w 22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4">
                    <a:moveTo>
                      <a:pt x="7" y="0"/>
                    </a:moveTo>
                    <a:cubicBezTo>
                      <a:pt x="16" y="1"/>
                      <a:pt x="22" y="5"/>
                      <a:pt x="22" y="12"/>
                    </a:cubicBezTo>
                    <a:cubicBezTo>
                      <a:pt x="22" y="17"/>
                      <a:pt x="20" y="24"/>
                      <a:pt x="12" y="23"/>
                    </a:cubicBezTo>
                    <a:cubicBezTo>
                      <a:pt x="4" y="23"/>
                      <a:pt x="0" y="19"/>
                      <a:pt x="0" y="11"/>
                    </a:cubicBezTo>
                    <a:cubicBezTo>
                      <a:pt x="0" y="5"/>
                      <a:pt x="3" y="1"/>
                      <a:pt x="7" y="0"/>
                    </a:cubicBezTo>
                    <a:close/>
                  </a:path>
                </a:pathLst>
              </a:custGeom>
              <a:solidFill>
                <a:srgbClr val="2A80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00" name="Freeform 1206"/>
              <p:cNvSpPr>
                <a:spLocks/>
              </p:cNvSpPr>
              <p:nvPr userDrawn="1"/>
            </p:nvSpPr>
            <p:spPr bwMode="auto">
              <a:xfrm>
                <a:off x="2050" y="326"/>
                <a:ext cx="25" cy="26"/>
              </a:xfrm>
              <a:custGeom>
                <a:avLst/>
                <a:gdLst>
                  <a:gd name="T0" fmla="*/ 17 w 17"/>
                  <a:gd name="T1" fmla="*/ 8 h 18"/>
                  <a:gd name="T2" fmla="*/ 9 w 17"/>
                  <a:gd name="T3" fmla="*/ 17 h 18"/>
                  <a:gd name="T4" fmla="*/ 0 w 17"/>
                  <a:gd name="T5" fmla="*/ 10 h 18"/>
                  <a:gd name="T6" fmla="*/ 9 w 17"/>
                  <a:gd name="T7" fmla="*/ 0 h 18"/>
                  <a:gd name="T8" fmla="*/ 17 w 17"/>
                  <a:gd name="T9" fmla="*/ 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8">
                    <a:moveTo>
                      <a:pt x="17" y="8"/>
                    </a:moveTo>
                    <a:cubicBezTo>
                      <a:pt x="17" y="15"/>
                      <a:pt x="15" y="18"/>
                      <a:pt x="9" y="17"/>
                    </a:cubicBezTo>
                    <a:cubicBezTo>
                      <a:pt x="4" y="17"/>
                      <a:pt x="0" y="16"/>
                      <a:pt x="0" y="10"/>
                    </a:cubicBezTo>
                    <a:cubicBezTo>
                      <a:pt x="0" y="4"/>
                      <a:pt x="4" y="1"/>
                      <a:pt x="9" y="0"/>
                    </a:cubicBezTo>
                    <a:cubicBezTo>
                      <a:pt x="15" y="0"/>
                      <a:pt x="16" y="4"/>
                      <a:pt x="17" y="8"/>
                    </a:cubicBezTo>
                    <a:close/>
                  </a:path>
                </a:pathLst>
              </a:custGeom>
              <a:solidFill>
                <a:srgbClr val="2689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01" name="Freeform 1207"/>
              <p:cNvSpPr>
                <a:spLocks/>
              </p:cNvSpPr>
              <p:nvPr userDrawn="1"/>
            </p:nvSpPr>
            <p:spPr bwMode="auto">
              <a:xfrm>
                <a:off x="2274" y="209"/>
                <a:ext cx="35" cy="35"/>
              </a:xfrm>
              <a:custGeom>
                <a:avLst/>
                <a:gdLst>
                  <a:gd name="T0" fmla="*/ 1 w 24"/>
                  <a:gd name="T1" fmla="*/ 24 h 24"/>
                  <a:gd name="T2" fmla="*/ 1 w 24"/>
                  <a:gd name="T3" fmla="*/ 14 h 24"/>
                  <a:gd name="T4" fmla="*/ 11 w 24"/>
                  <a:gd name="T5" fmla="*/ 0 h 24"/>
                  <a:gd name="T6" fmla="*/ 23 w 24"/>
                  <a:gd name="T7" fmla="*/ 13 h 24"/>
                  <a:gd name="T8" fmla="*/ 11 w 24"/>
                  <a:gd name="T9" fmla="*/ 24 h 24"/>
                  <a:gd name="T10" fmla="*/ 1 w 24"/>
                  <a:gd name="T1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4">
                    <a:moveTo>
                      <a:pt x="1" y="24"/>
                    </a:moveTo>
                    <a:cubicBezTo>
                      <a:pt x="3" y="20"/>
                      <a:pt x="1" y="17"/>
                      <a:pt x="1" y="14"/>
                    </a:cubicBezTo>
                    <a:cubicBezTo>
                      <a:pt x="0" y="6"/>
                      <a:pt x="4" y="1"/>
                      <a:pt x="11" y="0"/>
                    </a:cubicBezTo>
                    <a:cubicBezTo>
                      <a:pt x="18" y="0"/>
                      <a:pt x="22" y="7"/>
                      <a:pt x="23" y="13"/>
                    </a:cubicBezTo>
                    <a:cubicBezTo>
                      <a:pt x="24" y="22"/>
                      <a:pt x="18" y="24"/>
                      <a:pt x="11" y="24"/>
                    </a:cubicBezTo>
                    <a:cubicBezTo>
                      <a:pt x="7" y="24"/>
                      <a:pt x="4" y="24"/>
                      <a:pt x="1" y="24"/>
                    </a:cubicBezTo>
                    <a:close/>
                  </a:path>
                </a:pathLst>
              </a:custGeom>
              <a:solidFill>
                <a:srgbClr val="2590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02" name="Freeform 1208"/>
              <p:cNvSpPr>
                <a:spLocks/>
              </p:cNvSpPr>
              <p:nvPr userDrawn="1"/>
            </p:nvSpPr>
            <p:spPr bwMode="auto">
              <a:xfrm>
                <a:off x="269" y="230"/>
                <a:ext cx="23" cy="23"/>
              </a:xfrm>
              <a:custGeom>
                <a:avLst/>
                <a:gdLst>
                  <a:gd name="T0" fmla="*/ 6 w 16"/>
                  <a:gd name="T1" fmla="*/ 16 h 16"/>
                  <a:gd name="T2" fmla="*/ 0 w 16"/>
                  <a:gd name="T3" fmla="*/ 8 h 16"/>
                  <a:gd name="T4" fmla="*/ 10 w 16"/>
                  <a:gd name="T5" fmla="*/ 1 h 16"/>
                  <a:gd name="T6" fmla="*/ 15 w 16"/>
                  <a:gd name="T7" fmla="*/ 8 h 16"/>
                  <a:gd name="T8" fmla="*/ 6 w 16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6" y="16"/>
                    </a:moveTo>
                    <a:cubicBezTo>
                      <a:pt x="1" y="15"/>
                      <a:pt x="0" y="12"/>
                      <a:pt x="0" y="8"/>
                    </a:cubicBezTo>
                    <a:cubicBezTo>
                      <a:pt x="1" y="2"/>
                      <a:pt x="5" y="0"/>
                      <a:pt x="10" y="1"/>
                    </a:cubicBezTo>
                    <a:cubicBezTo>
                      <a:pt x="14" y="1"/>
                      <a:pt x="16" y="4"/>
                      <a:pt x="15" y="8"/>
                    </a:cubicBezTo>
                    <a:cubicBezTo>
                      <a:pt x="15" y="13"/>
                      <a:pt x="12" y="16"/>
                      <a:pt x="6" y="16"/>
                    </a:cubicBezTo>
                    <a:close/>
                  </a:path>
                </a:pathLst>
              </a:custGeom>
              <a:solidFill>
                <a:srgbClr val="298A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03" name="Freeform 1209"/>
              <p:cNvSpPr>
                <a:spLocks/>
              </p:cNvSpPr>
              <p:nvPr userDrawn="1"/>
            </p:nvSpPr>
            <p:spPr bwMode="auto">
              <a:xfrm>
                <a:off x="1771" y="373"/>
                <a:ext cx="23" cy="20"/>
              </a:xfrm>
              <a:custGeom>
                <a:avLst/>
                <a:gdLst>
                  <a:gd name="T0" fmla="*/ 16 w 16"/>
                  <a:gd name="T1" fmla="*/ 6 h 14"/>
                  <a:gd name="T2" fmla="*/ 8 w 16"/>
                  <a:gd name="T3" fmla="*/ 14 h 14"/>
                  <a:gd name="T4" fmla="*/ 1 w 16"/>
                  <a:gd name="T5" fmla="*/ 6 h 14"/>
                  <a:gd name="T6" fmla="*/ 7 w 16"/>
                  <a:gd name="T7" fmla="*/ 0 h 14"/>
                  <a:gd name="T8" fmla="*/ 16 w 16"/>
                  <a:gd name="T9" fmla="*/ 6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4">
                    <a:moveTo>
                      <a:pt x="16" y="6"/>
                    </a:moveTo>
                    <a:cubicBezTo>
                      <a:pt x="14" y="10"/>
                      <a:pt x="12" y="14"/>
                      <a:pt x="8" y="14"/>
                    </a:cubicBezTo>
                    <a:cubicBezTo>
                      <a:pt x="3" y="14"/>
                      <a:pt x="1" y="10"/>
                      <a:pt x="1" y="6"/>
                    </a:cubicBezTo>
                    <a:cubicBezTo>
                      <a:pt x="0" y="1"/>
                      <a:pt x="4" y="0"/>
                      <a:pt x="7" y="0"/>
                    </a:cubicBezTo>
                    <a:cubicBezTo>
                      <a:pt x="12" y="0"/>
                      <a:pt x="15" y="2"/>
                      <a:pt x="16" y="6"/>
                    </a:cubicBezTo>
                    <a:close/>
                  </a:path>
                </a:pathLst>
              </a:custGeom>
              <a:solidFill>
                <a:srgbClr val="2D83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</p:grpSp>
        <p:sp>
          <p:nvSpPr>
            <p:cNvPr id="14" name="Freeform 1211"/>
            <p:cNvSpPr>
              <a:spLocks/>
            </p:cNvSpPr>
            <p:nvPr userDrawn="1"/>
          </p:nvSpPr>
          <p:spPr bwMode="auto">
            <a:xfrm>
              <a:off x="1862138" y="217488"/>
              <a:ext cx="42863" cy="41275"/>
            </a:xfrm>
            <a:custGeom>
              <a:avLst/>
              <a:gdLst>
                <a:gd name="T0" fmla="*/ 18 w 18"/>
                <a:gd name="T1" fmla="*/ 10 h 18"/>
                <a:gd name="T2" fmla="*/ 11 w 18"/>
                <a:gd name="T3" fmla="*/ 18 h 18"/>
                <a:gd name="T4" fmla="*/ 0 w 18"/>
                <a:gd name="T5" fmla="*/ 10 h 18"/>
                <a:gd name="T6" fmla="*/ 8 w 18"/>
                <a:gd name="T7" fmla="*/ 1 h 18"/>
                <a:gd name="T8" fmla="*/ 18 w 18"/>
                <a:gd name="T9" fmla="*/ 1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8">
                  <a:moveTo>
                    <a:pt x="18" y="10"/>
                  </a:moveTo>
                  <a:cubicBezTo>
                    <a:pt x="18" y="14"/>
                    <a:pt x="15" y="17"/>
                    <a:pt x="11" y="18"/>
                  </a:cubicBezTo>
                  <a:cubicBezTo>
                    <a:pt x="6" y="18"/>
                    <a:pt x="1" y="15"/>
                    <a:pt x="0" y="10"/>
                  </a:cubicBezTo>
                  <a:cubicBezTo>
                    <a:pt x="0" y="6"/>
                    <a:pt x="2" y="1"/>
                    <a:pt x="8" y="1"/>
                  </a:cubicBezTo>
                  <a:cubicBezTo>
                    <a:pt x="14" y="0"/>
                    <a:pt x="16" y="4"/>
                    <a:pt x="18" y="10"/>
                  </a:cubicBezTo>
                  <a:close/>
                </a:path>
              </a:pathLst>
            </a:custGeom>
            <a:solidFill>
              <a:srgbClr val="2481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" name="Freeform 1212"/>
            <p:cNvSpPr>
              <a:spLocks/>
            </p:cNvSpPr>
            <p:nvPr userDrawn="1"/>
          </p:nvSpPr>
          <p:spPr bwMode="auto">
            <a:xfrm>
              <a:off x="1506538" y="509588"/>
              <a:ext cx="46038" cy="47625"/>
            </a:xfrm>
            <a:custGeom>
              <a:avLst/>
              <a:gdLst>
                <a:gd name="T0" fmla="*/ 20 w 20"/>
                <a:gd name="T1" fmla="*/ 12 h 20"/>
                <a:gd name="T2" fmla="*/ 9 w 20"/>
                <a:gd name="T3" fmla="*/ 20 h 20"/>
                <a:gd name="T4" fmla="*/ 1 w 20"/>
                <a:gd name="T5" fmla="*/ 9 h 20"/>
                <a:gd name="T6" fmla="*/ 11 w 20"/>
                <a:gd name="T7" fmla="*/ 0 h 20"/>
                <a:gd name="T8" fmla="*/ 20 w 20"/>
                <a:gd name="T9" fmla="*/ 1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0">
                  <a:moveTo>
                    <a:pt x="20" y="12"/>
                  </a:moveTo>
                  <a:cubicBezTo>
                    <a:pt x="18" y="17"/>
                    <a:pt x="15" y="20"/>
                    <a:pt x="9" y="20"/>
                  </a:cubicBezTo>
                  <a:cubicBezTo>
                    <a:pt x="3" y="20"/>
                    <a:pt x="0" y="14"/>
                    <a:pt x="1" y="9"/>
                  </a:cubicBezTo>
                  <a:cubicBezTo>
                    <a:pt x="2" y="3"/>
                    <a:pt x="6" y="0"/>
                    <a:pt x="11" y="0"/>
                  </a:cubicBezTo>
                  <a:cubicBezTo>
                    <a:pt x="18" y="0"/>
                    <a:pt x="18" y="7"/>
                    <a:pt x="20" y="12"/>
                  </a:cubicBezTo>
                  <a:close/>
                </a:path>
              </a:pathLst>
            </a:custGeom>
            <a:solidFill>
              <a:srgbClr val="2D79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" name="Freeform 1213"/>
            <p:cNvSpPr>
              <a:spLocks/>
            </p:cNvSpPr>
            <p:nvPr userDrawn="1"/>
          </p:nvSpPr>
          <p:spPr bwMode="auto">
            <a:xfrm>
              <a:off x="3373438" y="296863"/>
              <a:ext cx="49213" cy="41275"/>
            </a:xfrm>
            <a:custGeom>
              <a:avLst/>
              <a:gdLst>
                <a:gd name="T0" fmla="*/ 21 w 21"/>
                <a:gd name="T1" fmla="*/ 10 h 18"/>
                <a:gd name="T2" fmla="*/ 11 w 21"/>
                <a:gd name="T3" fmla="*/ 17 h 18"/>
                <a:gd name="T4" fmla="*/ 0 w 21"/>
                <a:gd name="T5" fmla="*/ 9 h 18"/>
                <a:gd name="T6" fmla="*/ 10 w 21"/>
                <a:gd name="T7" fmla="*/ 1 h 18"/>
                <a:gd name="T8" fmla="*/ 21 w 21"/>
                <a:gd name="T9" fmla="*/ 1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8">
                  <a:moveTo>
                    <a:pt x="21" y="10"/>
                  </a:moveTo>
                  <a:cubicBezTo>
                    <a:pt x="20" y="15"/>
                    <a:pt x="16" y="17"/>
                    <a:pt x="11" y="17"/>
                  </a:cubicBezTo>
                  <a:cubicBezTo>
                    <a:pt x="5" y="18"/>
                    <a:pt x="0" y="15"/>
                    <a:pt x="0" y="9"/>
                  </a:cubicBezTo>
                  <a:cubicBezTo>
                    <a:pt x="1" y="5"/>
                    <a:pt x="3" y="0"/>
                    <a:pt x="10" y="1"/>
                  </a:cubicBezTo>
                  <a:cubicBezTo>
                    <a:pt x="16" y="1"/>
                    <a:pt x="20" y="3"/>
                    <a:pt x="21" y="10"/>
                  </a:cubicBezTo>
                  <a:close/>
                </a:path>
              </a:pathLst>
            </a:custGeom>
            <a:solidFill>
              <a:srgbClr val="237D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" name="Freeform 1214"/>
            <p:cNvSpPr>
              <a:spLocks/>
            </p:cNvSpPr>
            <p:nvPr userDrawn="1"/>
          </p:nvSpPr>
          <p:spPr bwMode="auto">
            <a:xfrm>
              <a:off x="8470900" y="1341438"/>
              <a:ext cx="79375" cy="103188"/>
            </a:xfrm>
            <a:custGeom>
              <a:avLst/>
              <a:gdLst>
                <a:gd name="T0" fmla="*/ 6 w 34"/>
                <a:gd name="T1" fmla="*/ 42 h 44"/>
                <a:gd name="T2" fmla="*/ 3 w 34"/>
                <a:gd name="T3" fmla="*/ 18 h 44"/>
                <a:gd name="T4" fmla="*/ 23 w 34"/>
                <a:gd name="T5" fmla="*/ 2 h 44"/>
                <a:gd name="T6" fmla="*/ 32 w 34"/>
                <a:gd name="T7" fmla="*/ 28 h 44"/>
                <a:gd name="T8" fmla="*/ 32 w 34"/>
                <a:gd name="T9" fmla="*/ 44 h 44"/>
                <a:gd name="T10" fmla="*/ 18 w 34"/>
                <a:gd name="T11" fmla="*/ 37 h 44"/>
                <a:gd name="T12" fmla="*/ 9 w 34"/>
                <a:gd name="T13" fmla="*/ 29 h 44"/>
                <a:gd name="T14" fmla="*/ 6 w 34"/>
                <a:gd name="T15" fmla="*/ 4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44">
                  <a:moveTo>
                    <a:pt x="6" y="42"/>
                  </a:moveTo>
                  <a:cubicBezTo>
                    <a:pt x="0" y="35"/>
                    <a:pt x="4" y="26"/>
                    <a:pt x="3" y="18"/>
                  </a:cubicBezTo>
                  <a:cubicBezTo>
                    <a:pt x="7" y="9"/>
                    <a:pt x="18" y="0"/>
                    <a:pt x="23" y="2"/>
                  </a:cubicBezTo>
                  <a:cubicBezTo>
                    <a:pt x="30" y="6"/>
                    <a:pt x="34" y="18"/>
                    <a:pt x="32" y="28"/>
                  </a:cubicBezTo>
                  <a:cubicBezTo>
                    <a:pt x="31" y="34"/>
                    <a:pt x="31" y="39"/>
                    <a:pt x="32" y="44"/>
                  </a:cubicBezTo>
                  <a:cubicBezTo>
                    <a:pt x="25" y="44"/>
                    <a:pt x="21" y="41"/>
                    <a:pt x="18" y="37"/>
                  </a:cubicBezTo>
                  <a:cubicBezTo>
                    <a:pt x="15" y="34"/>
                    <a:pt x="14" y="27"/>
                    <a:pt x="9" y="29"/>
                  </a:cubicBezTo>
                  <a:cubicBezTo>
                    <a:pt x="3" y="31"/>
                    <a:pt x="7" y="37"/>
                    <a:pt x="6" y="42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" name="Freeform 1215"/>
            <p:cNvSpPr>
              <a:spLocks/>
            </p:cNvSpPr>
            <p:nvPr userDrawn="1"/>
          </p:nvSpPr>
          <p:spPr bwMode="auto">
            <a:xfrm>
              <a:off x="7694613" y="4460876"/>
              <a:ext cx="158750" cy="201613"/>
            </a:xfrm>
            <a:custGeom>
              <a:avLst/>
              <a:gdLst>
                <a:gd name="T0" fmla="*/ 4 w 68"/>
                <a:gd name="T1" fmla="*/ 63 h 86"/>
                <a:gd name="T2" fmla="*/ 9 w 68"/>
                <a:gd name="T3" fmla="*/ 10 h 86"/>
                <a:gd name="T4" fmla="*/ 21 w 68"/>
                <a:gd name="T5" fmla="*/ 3 h 86"/>
                <a:gd name="T6" fmla="*/ 51 w 68"/>
                <a:gd name="T7" fmla="*/ 16 h 86"/>
                <a:gd name="T8" fmla="*/ 68 w 68"/>
                <a:gd name="T9" fmla="*/ 53 h 86"/>
                <a:gd name="T10" fmla="*/ 64 w 68"/>
                <a:gd name="T11" fmla="*/ 62 h 86"/>
                <a:gd name="T12" fmla="*/ 33 w 68"/>
                <a:gd name="T13" fmla="*/ 83 h 86"/>
                <a:gd name="T14" fmla="*/ 8 w 68"/>
                <a:gd name="T15" fmla="*/ 80 h 86"/>
                <a:gd name="T16" fmla="*/ 4 w 68"/>
                <a:gd name="T17" fmla="*/ 6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86">
                  <a:moveTo>
                    <a:pt x="4" y="63"/>
                  </a:moveTo>
                  <a:cubicBezTo>
                    <a:pt x="13" y="47"/>
                    <a:pt x="1" y="28"/>
                    <a:pt x="9" y="10"/>
                  </a:cubicBezTo>
                  <a:cubicBezTo>
                    <a:pt x="12" y="3"/>
                    <a:pt x="11" y="0"/>
                    <a:pt x="21" y="3"/>
                  </a:cubicBezTo>
                  <a:cubicBezTo>
                    <a:pt x="32" y="6"/>
                    <a:pt x="43" y="7"/>
                    <a:pt x="51" y="16"/>
                  </a:cubicBezTo>
                  <a:cubicBezTo>
                    <a:pt x="61" y="27"/>
                    <a:pt x="65" y="40"/>
                    <a:pt x="68" y="53"/>
                  </a:cubicBezTo>
                  <a:cubicBezTo>
                    <a:pt x="68" y="56"/>
                    <a:pt x="66" y="62"/>
                    <a:pt x="64" y="62"/>
                  </a:cubicBezTo>
                  <a:cubicBezTo>
                    <a:pt x="49" y="62"/>
                    <a:pt x="50" y="86"/>
                    <a:pt x="33" y="83"/>
                  </a:cubicBezTo>
                  <a:cubicBezTo>
                    <a:pt x="25" y="81"/>
                    <a:pt x="18" y="77"/>
                    <a:pt x="8" y="80"/>
                  </a:cubicBezTo>
                  <a:cubicBezTo>
                    <a:pt x="0" y="82"/>
                    <a:pt x="4" y="71"/>
                    <a:pt x="4" y="6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" name="Freeform 1216"/>
            <p:cNvSpPr>
              <a:spLocks/>
            </p:cNvSpPr>
            <p:nvPr userDrawn="1"/>
          </p:nvSpPr>
          <p:spPr bwMode="auto">
            <a:xfrm>
              <a:off x="8201025" y="4687888"/>
              <a:ext cx="223838" cy="190500"/>
            </a:xfrm>
            <a:custGeom>
              <a:avLst/>
              <a:gdLst>
                <a:gd name="T0" fmla="*/ 82 w 96"/>
                <a:gd name="T1" fmla="*/ 78 h 81"/>
                <a:gd name="T2" fmla="*/ 47 w 96"/>
                <a:gd name="T3" fmla="*/ 73 h 81"/>
                <a:gd name="T4" fmla="*/ 47 w 96"/>
                <a:gd name="T5" fmla="*/ 73 h 81"/>
                <a:gd name="T6" fmla="*/ 27 w 96"/>
                <a:gd name="T7" fmla="*/ 59 h 81"/>
                <a:gd name="T8" fmla="*/ 18 w 96"/>
                <a:gd name="T9" fmla="*/ 49 h 81"/>
                <a:gd name="T10" fmla="*/ 9 w 96"/>
                <a:gd name="T11" fmla="*/ 34 h 81"/>
                <a:gd name="T12" fmla="*/ 13 w 96"/>
                <a:gd name="T13" fmla="*/ 9 h 81"/>
                <a:gd name="T14" fmla="*/ 29 w 96"/>
                <a:gd name="T15" fmla="*/ 8 h 81"/>
                <a:gd name="T16" fmla="*/ 81 w 96"/>
                <a:gd name="T17" fmla="*/ 38 h 81"/>
                <a:gd name="T18" fmla="*/ 82 w 96"/>
                <a:gd name="T19" fmla="*/ 78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6" h="81">
                  <a:moveTo>
                    <a:pt x="82" y="78"/>
                  </a:moveTo>
                  <a:cubicBezTo>
                    <a:pt x="70" y="81"/>
                    <a:pt x="58" y="78"/>
                    <a:pt x="47" y="73"/>
                  </a:cubicBezTo>
                  <a:cubicBezTo>
                    <a:pt x="47" y="73"/>
                    <a:pt x="47" y="73"/>
                    <a:pt x="47" y="73"/>
                  </a:cubicBezTo>
                  <a:cubicBezTo>
                    <a:pt x="41" y="68"/>
                    <a:pt x="34" y="63"/>
                    <a:pt x="27" y="59"/>
                  </a:cubicBezTo>
                  <a:cubicBezTo>
                    <a:pt x="23" y="57"/>
                    <a:pt x="18" y="55"/>
                    <a:pt x="18" y="49"/>
                  </a:cubicBezTo>
                  <a:cubicBezTo>
                    <a:pt x="15" y="44"/>
                    <a:pt x="12" y="38"/>
                    <a:pt x="9" y="34"/>
                  </a:cubicBezTo>
                  <a:cubicBezTo>
                    <a:pt x="0" y="24"/>
                    <a:pt x="8" y="17"/>
                    <a:pt x="13" y="9"/>
                  </a:cubicBezTo>
                  <a:cubicBezTo>
                    <a:pt x="18" y="0"/>
                    <a:pt x="24" y="7"/>
                    <a:pt x="29" y="8"/>
                  </a:cubicBezTo>
                  <a:cubicBezTo>
                    <a:pt x="49" y="13"/>
                    <a:pt x="65" y="26"/>
                    <a:pt x="81" y="38"/>
                  </a:cubicBezTo>
                  <a:cubicBezTo>
                    <a:pt x="96" y="49"/>
                    <a:pt x="96" y="63"/>
                    <a:pt x="82" y="78"/>
                  </a:cubicBezTo>
                  <a:close/>
                </a:path>
              </a:pathLst>
            </a:custGeom>
            <a:solidFill>
              <a:srgbClr val="FCFD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" name="Freeform 1217"/>
            <p:cNvSpPr>
              <a:spLocks/>
            </p:cNvSpPr>
            <p:nvPr userDrawn="1"/>
          </p:nvSpPr>
          <p:spPr bwMode="auto">
            <a:xfrm>
              <a:off x="8428038" y="4727576"/>
              <a:ext cx="92075" cy="92075"/>
            </a:xfrm>
            <a:custGeom>
              <a:avLst/>
              <a:gdLst>
                <a:gd name="T0" fmla="*/ 19 w 39"/>
                <a:gd name="T1" fmla="*/ 2 h 39"/>
                <a:gd name="T2" fmla="*/ 39 w 39"/>
                <a:gd name="T3" fmla="*/ 23 h 39"/>
                <a:gd name="T4" fmla="*/ 18 w 39"/>
                <a:gd name="T5" fmla="*/ 38 h 39"/>
                <a:gd name="T6" fmla="*/ 2 w 39"/>
                <a:gd name="T7" fmla="*/ 16 h 39"/>
                <a:gd name="T8" fmla="*/ 19 w 39"/>
                <a:gd name="T9" fmla="*/ 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39">
                  <a:moveTo>
                    <a:pt x="19" y="2"/>
                  </a:moveTo>
                  <a:cubicBezTo>
                    <a:pt x="34" y="3"/>
                    <a:pt x="39" y="9"/>
                    <a:pt x="39" y="23"/>
                  </a:cubicBezTo>
                  <a:cubicBezTo>
                    <a:pt x="38" y="38"/>
                    <a:pt x="29" y="39"/>
                    <a:pt x="18" y="38"/>
                  </a:cubicBezTo>
                  <a:cubicBezTo>
                    <a:pt x="9" y="38"/>
                    <a:pt x="0" y="27"/>
                    <a:pt x="2" y="16"/>
                  </a:cubicBezTo>
                  <a:cubicBezTo>
                    <a:pt x="4" y="8"/>
                    <a:pt x="8" y="0"/>
                    <a:pt x="19" y="2"/>
                  </a:cubicBezTo>
                  <a:close/>
                </a:path>
              </a:pathLst>
            </a:custGeom>
            <a:solidFill>
              <a:srgbClr val="1F80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1" name="Freeform 1218"/>
            <p:cNvSpPr>
              <a:spLocks/>
            </p:cNvSpPr>
            <p:nvPr userDrawn="1"/>
          </p:nvSpPr>
          <p:spPr bwMode="auto">
            <a:xfrm>
              <a:off x="8137525" y="4648201"/>
              <a:ext cx="82550" cy="84138"/>
            </a:xfrm>
            <a:custGeom>
              <a:avLst/>
              <a:gdLst>
                <a:gd name="T0" fmla="*/ 15 w 35"/>
                <a:gd name="T1" fmla="*/ 36 h 36"/>
                <a:gd name="T2" fmla="*/ 0 w 35"/>
                <a:gd name="T3" fmla="*/ 16 h 36"/>
                <a:gd name="T4" fmla="*/ 17 w 35"/>
                <a:gd name="T5" fmla="*/ 0 h 36"/>
                <a:gd name="T6" fmla="*/ 34 w 35"/>
                <a:gd name="T7" fmla="*/ 18 h 36"/>
                <a:gd name="T8" fmla="*/ 15 w 35"/>
                <a:gd name="T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6">
                  <a:moveTo>
                    <a:pt x="15" y="36"/>
                  </a:moveTo>
                  <a:cubicBezTo>
                    <a:pt x="6" y="32"/>
                    <a:pt x="0" y="26"/>
                    <a:pt x="0" y="16"/>
                  </a:cubicBezTo>
                  <a:cubicBezTo>
                    <a:pt x="1" y="6"/>
                    <a:pt x="7" y="0"/>
                    <a:pt x="17" y="0"/>
                  </a:cubicBezTo>
                  <a:cubicBezTo>
                    <a:pt x="28" y="1"/>
                    <a:pt x="33" y="9"/>
                    <a:pt x="34" y="18"/>
                  </a:cubicBezTo>
                  <a:cubicBezTo>
                    <a:pt x="35" y="29"/>
                    <a:pt x="24" y="32"/>
                    <a:pt x="15" y="36"/>
                  </a:cubicBezTo>
                  <a:close/>
                </a:path>
              </a:pathLst>
            </a:custGeom>
            <a:solidFill>
              <a:srgbClr val="1F7A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2" name="Freeform 1219"/>
            <p:cNvSpPr>
              <a:spLocks/>
            </p:cNvSpPr>
            <p:nvPr userDrawn="1"/>
          </p:nvSpPr>
          <p:spPr bwMode="auto">
            <a:xfrm>
              <a:off x="8229600" y="4802188"/>
              <a:ext cx="80963" cy="57150"/>
            </a:xfrm>
            <a:custGeom>
              <a:avLst/>
              <a:gdLst>
                <a:gd name="T0" fmla="*/ 6 w 35"/>
                <a:gd name="T1" fmla="*/ 0 h 24"/>
                <a:gd name="T2" fmla="*/ 35 w 35"/>
                <a:gd name="T3" fmla="*/ 24 h 24"/>
                <a:gd name="T4" fmla="*/ 0 w 35"/>
                <a:gd name="T5" fmla="*/ 3 h 24"/>
                <a:gd name="T6" fmla="*/ 6 w 35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4">
                  <a:moveTo>
                    <a:pt x="6" y="0"/>
                  </a:moveTo>
                  <a:cubicBezTo>
                    <a:pt x="16" y="8"/>
                    <a:pt x="28" y="14"/>
                    <a:pt x="35" y="24"/>
                  </a:cubicBezTo>
                  <a:cubicBezTo>
                    <a:pt x="23" y="18"/>
                    <a:pt x="9" y="15"/>
                    <a:pt x="0" y="3"/>
                  </a:cubicBezTo>
                  <a:cubicBezTo>
                    <a:pt x="2" y="2"/>
                    <a:pt x="4" y="1"/>
                    <a:pt x="6" y="0"/>
                  </a:cubicBezTo>
                  <a:close/>
                </a:path>
              </a:pathLst>
            </a:custGeom>
            <a:solidFill>
              <a:srgbClr val="5594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3" name="Freeform 1220"/>
            <p:cNvSpPr>
              <a:spLocks/>
            </p:cNvSpPr>
            <p:nvPr userDrawn="1"/>
          </p:nvSpPr>
          <p:spPr bwMode="auto">
            <a:xfrm>
              <a:off x="7747000" y="4181476"/>
              <a:ext cx="71438" cy="66675"/>
            </a:xfrm>
            <a:custGeom>
              <a:avLst/>
              <a:gdLst>
                <a:gd name="T0" fmla="*/ 2 w 31"/>
                <a:gd name="T1" fmla="*/ 14 h 28"/>
                <a:gd name="T2" fmla="*/ 16 w 31"/>
                <a:gd name="T3" fmla="*/ 1 h 28"/>
                <a:gd name="T4" fmla="*/ 31 w 31"/>
                <a:gd name="T5" fmla="*/ 15 h 28"/>
                <a:gd name="T6" fmla="*/ 16 w 31"/>
                <a:gd name="T7" fmla="*/ 27 h 28"/>
                <a:gd name="T8" fmla="*/ 2 w 31"/>
                <a:gd name="T9" fmla="*/ 1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8">
                  <a:moveTo>
                    <a:pt x="2" y="14"/>
                  </a:moveTo>
                  <a:cubicBezTo>
                    <a:pt x="0" y="3"/>
                    <a:pt x="8" y="0"/>
                    <a:pt x="16" y="1"/>
                  </a:cubicBezTo>
                  <a:cubicBezTo>
                    <a:pt x="24" y="1"/>
                    <a:pt x="31" y="6"/>
                    <a:pt x="31" y="15"/>
                  </a:cubicBezTo>
                  <a:cubicBezTo>
                    <a:pt x="31" y="25"/>
                    <a:pt x="25" y="28"/>
                    <a:pt x="16" y="27"/>
                  </a:cubicBezTo>
                  <a:cubicBezTo>
                    <a:pt x="6" y="27"/>
                    <a:pt x="1" y="24"/>
                    <a:pt x="2" y="14"/>
                  </a:cubicBezTo>
                  <a:close/>
                </a:path>
              </a:pathLst>
            </a:custGeom>
            <a:solidFill>
              <a:srgbClr val="1F81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4" name="Freeform 1221"/>
            <p:cNvSpPr>
              <a:spLocks/>
            </p:cNvSpPr>
            <p:nvPr userDrawn="1"/>
          </p:nvSpPr>
          <p:spPr bwMode="auto">
            <a:xfrm>
              <a:off x="7831138" y="4297363"/>
              <a:ext cx="53975" cy="61913"/>
            </a:xfrm>
            <a:custGeom>
              <a:avLst/>
              <a:gdLst>
                <a:gd name="T0" fmla="*/ 23 w 23"/>
                <a:gd name="T1" fmla="*/ 14 h 27"/>
                <a:gd name="T2" fmla="*/ 11 w 23"/>
                <a:gd name="T3" fmla="*/ 25 h 27"/>
                <a:gd name="T4" fmla="*/ 1 w 23"/>
                <a:gd name="T5" fmla="*/ 16 h 27"/>
                <a:gd name="T6" fmla="*/ 14 w 23"/>
                <a:gd name="T7" fmla="*/ 1 h 27"/>
                <a:gd name="T8" fmla="*/ 23 w 23"/>
                <a:gd name="T9" fmla="*/ 1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7">
                  <a:moveTo>
                    <a:pt x="23" y="14"/>
                  </a:moveTo>
                  <a:cubicBezTo>
                    <a:pt x="21" y="20"/>
                    <a:pt x="21" y="27"/>
                    <a:pt x="11" y="25"/>
                  </a:cubicBezTo>
                  <a:cubicBezTo>
                    <a:pt x="5" y="25"/>
                    <a:pt x="0" y="23"/>
                    <a:pt x="1" y="16"/>
                  </a:cubicBezTo>
                  <a:cubicBezTo>
                    <a:pt x="3" y="8"/>
                    <a:pt x="6" y="0"/>
                    <a:pt x="14" y="1"/>
                  </a:cubicBezTo>
                  <a:cubicBezTo>
                    <a:pt x="20" y="1"/>
                    <a:pt x="23" y="8"/>
                    <a:pt x="23" y="14"/>
                  </a:cubicBezTo>
                  <a:close/>
                </a:path>
              </a:pathLst>
            </a:custGeom>
            <a:solidFill>
              <a:srgbClr val="237D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5" name="Freeform 1222"/>
            <p:cNvSpPr>
              <a:spLocks/>
            </p:cNvSpPr>
            <p:nvPr userDrawn="1"/>
          </p:nvSpPr>
          <p:spPr bwMode="auto">
            <a:xfrm>
              <a:off x="7732713" y="4279901"/>
              <a:ext cx="58738" cy="57150"/>
            </a:xfrm>
            <a:custGeom>
              <a:avLst/>
              <a:gdLst>
                <a:gd name="T0" fmla="*/ 25 w 25"/>
                <a:gd name="T1" fmla="*/ 12 h 24"/>
                <a:gd name="T2" fmla="*/ 13 w 25"/>
                <a:gd name="T3" fmla="*/ 23 h 24"/>
                <a:gd name="T4" fmla="*/ 0 w 25"/>
                <a:gd name="T5" fmla="*/ 14 h 24"/>
                <a:gd name="T6" fmla="*/ 14 w 25"/>
                <a:gd name="T7" fmla="*/ 1 h 24"/>
                <a:gd name="T8" fmla="*/ 25 w 25"/>
                <a:gd name="T9" fmla="*/ 1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4">
                  <a:moveTo>
                    <a:pt x="25" y="12"/>
                  </a:moveTo>
                  <a:cubicBezTo>
                    <a:pt x="23" y="19"/>
                    <a:pt x="20" y="24"/>
                    <a:pt x="13" y="23"/>
                  </a:cubicBezTo>
                  <a:cubicBezTo>
                    <a:pt x="8" y="22"/>
                    <a:pt x="0" y="22"/>
                    <a:pt x="0" y="14"/>
                  </a:cubicBezTo>
                  <a:cubicBezTo>
                    <a:pt x="1" y="6"/>
                    <a:pt x="6" y="0"/>
                    <a:pt x="14" y="1"/>
                  </a:cubicBezTo>
                  <a:cubicBezTo>
                    <a:pt x="21" y="1"/>
                    <a:pt x="23" y="7"/>
                    <a:pt x="25" y="12"/>
                  </a:cubicBezTo>
                  <a:close/>
                </a:path>
              </a:pathLst>
            </a:custGeom>
            <a:solidFill>
              <a:srgbClr val="228B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6" name="Freeform 1223"/>
            <p:cNvSpPr>
              <a:spLocks/>
            </p:cNvSpPr>
            <p:nvPr userDrawn="1"/>
          </p:nvSpPr>
          <p:spPr bwMode="auto">
            <a:xfrm>
              <a:off x="8126413" y="1104901"/>
              <a:ext cx="366713" cy="419100"/>
            </a:xfrm>
            <a:custGeom>
              <a:avLst/>
              <a:gdLst>
                <a:gd name="T0" fmla="*/ 100 w 157"/>
                <a:gd name="T1" fmla="*/ 7 h 179"/>
                <a:gd name="T2" fmla="*/ 118 w 157"/>
                <a:gd name="T3" fmla="*/ 6 h 179"/>
                <a:gd name="T4" fmla="*/ 145 w 157"/>
                <a:gd name="T5" fmla="*/ 25 h 179"/>
                <a:gd name="T6" fmla="*/ 138 w 157"/>
                <a:gd name="T7" fmla="*/ 79 h 179"/>
                <a:gd name="T8" fmla="*/ 126 w 157"/>
                <a:gd name="T9" fmla="*/ 101 h 179"/>
                <a:gd name="T10" fmla="*/ 123 w 157"/>
                <a:gd name="T11" fmla="*/ 111 h 179"/>
                <a:gd name="T12" fmla="*/ 80 w 157"/>
                <a:gd name="T13" fmla="*/ 152 h 179"/>
                <a:gd name="T14" fmla="*/ 67 w 157"/>
                <a:gd name="T15" fmla="*/ 152 h 179"/>
                <a:gd name="T16" fmla="*/ 50 w 157"/>
                <a:gd name="T17" fmla="*/ 155 h 179"/>
                <a:gd name="T18" fmla="*/ 40 w 157"/>
                <a:gd name="T19" fmla="*/ 168 h 179"/>
                <a:gd name="T20" fmla="*/ 11 w 157"/>
                <a:gd name="T21" fmla="*/ 174 h 179"/>
                <a:gd name="T22" fmla="*/ 1 w 157"/>
                <a:gd name="T23" fmla="*/ 150 h 179"/>
                <a:gd name="T24" fmla="*/ 20 w 157"/>
                <a:gd name="T25" fmla="*/ 86 h 179"/>
                <a:gd name="T26" fmla="*/ 82 w 157"/>
                <a:gd name="T27" fmla="*/ 25 h 179"/>
                <a:gd name="T28" fmla="*/ 100 w 157"/>
                <a:gd name="T29" fmla="*/ 7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7" h="179">
                  <a:moveTo>
                    <a:pt x="100" y="7"/>
                  </a:moveTo>
                  <a:cubicBezTo>
                    <a:pt x="106" y="2"/>
                    <a:pt x="111" y="0"/>
                    <a:pt x="118" y="6"/>
                  </a:cubicBezTo>
                  <a:cubicBezTo>
                    <a:pt x="126" y="13"/>
                    <a:pt x="139" y="14"/>
                    <a:pt x="145" y="25"/>
                  </a:cubicBezTo>
                  <a:cubicBezTo>
                    <a:pt x="157" y="45"/>
                    <a:pt x="149" y="62"/>
                    <a:pt x="138" y="79"/>
                  </a:cubicBezTo>
                  <a:cubicBezTo>
                    <a:pt x="133" y="86"/>
                    <a:pt x="128" y="92"/>
                    <a:pt x="126" y="101"/>
                  </a:cubicBezTo>
                  <a:cubicBezTo>
                    <a:pt x="125" y="104"/>
                    <a:pt x="124" y="108"/>
                    <a:pt x="123" y="111"/>
                  </a:cubicBezTo>
                  <a:cubicBezTo>
                    <a:pt x="119" y="141"/>
                    <a:pt x="111" y="149"/>
                    <a:pt x="80" y="152"/>
                  </a:cubicBezTo>
                  <a:cubicBezTo>
                    <a:pt x="76" y="152"/>
                    <a:pt x="72" y="152"/>
                    <a:pt x="67" y="152"/>
                  </a:cubicBezTo>
                  <a:cubicBezTo>
                    <a:pt x="60" y="145"/>
                    <a:pt x="55" y="151"/>
                    <a:pt x="50" y="155"/>
                  </a:cubicBezTo>
                  <a:cubicBezTo>
                    <a:pt x="46" y="159"/>
                    <a:pt x="43" y="164"/>
                    <a:pt x="40" y="168"/>
                  </a:cubicBezTo>
                  <a:cubicBezTo>
                    <a:pt x="32" y="177"/>
                    <a:pt x="22" y="179"/>
                    <a:pt x="11" y="174"/>
                  </a:cubicBezTo>
                  <a:cubicBezTo>
                    <a:pt x="0" y="169"/>
                    <a:pt x="1" y="159"/>
                    <a:pt x="1" y="150"/>
                  </a:cubicBezTo>
                  <a:cubicBezTo>
                    <a:pt x="2" y="127"/>
                    <a:pt x="9" y="106"/>
                    <a:pt x="20" y="86"/>
                  </a:cubicBezTo>
                  <a:cubicBezTo>
                    <a:pt x="36" y="61"/>
                    <a:pt x="58" y="42"/>
                    <a:pt x="82" y="25"/>
                  </a:cubicBezTo>
                  <a:cubicBezTo>
                    <a:pt x="89" y="20"/>
                    <a:pt x="96" y="15"/>
                    <a:pt x="100" y="7"/>
                  </a:cubicBezTo>
                  <a:close/>
                </a:path>
              </a:pathLst>
            </a:custGeom>
            <a:solidFill>
              <a:srgbClr val="FE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7" name="Freeform 1224"/>
            <p:cNvSpPr>
              <a:spLocks/>
            </p:cNvSpPr>
            <p:nvPr userDrawn="1"/>
          </p:nvSpPr>
          <p:spPr bwMode="auto">
            <a:xfrm>
              <a:off x="8010525" y="1460501"/>
              <a:ext cx="98425" cy="85725"/>
            </a:xfrm>
            <a:custGeom>
              <a:avLst/>
              <a:gdLst>
                <a:gd name="T0" fmla="*/ 27 w 42"/>
                <a:gd name="T1" fmla="*/ 36 h 36"/>
                <a:gd name="T2" fmla="*/ 3 w 42"/>
                <a:gd name="T3" fmla="*/ 15 h 36"/>
                <a:gd name="T4" fmla="*/ 22 w 42"/>
                <a:gd name="T5" fmla="*/ 0 h 36"/>
                <a:gd name="T6" fmla="*/ 42 w 42"/>
                <a:gd name="T7" fmla="*/ 21 h 36"/>
                <a:gd name="T8" fmla="*/ 27 w 42"/>
                <a:gd name="T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6">
                  <a:moveTo>
                    <a:pt x="27" y="36"/>
                  </a:moveTo>
                  <a:cubicBezTo>
                    <a:pt x="13" y="36"/>
                    <a:pt x="0" y="24"/>
                    <a:pt x="3" y="15"/>
                  </a:cubicBezTo>
                  <a:cubicBezTo>
                    <a:pt x="5" y="7"/>
                    <a:pt x="11" y="0"/>
                    <a:pt x="22" y="0"/>
                  </a:cubicBezTo>
                  <a:cubicBezTo>
                    <a:pt x="34" y="0"/>
                    <a:pt x="42" y="8"/>
                    <a:pt x="42" y="21"/>
                  </a:cubicBezTo>
                  <a:cubicBezTo>
                    <a:pt x="42" y="33"/>
                    <a:pt x="34" y="36"/>
                    <a:pt x="27" y="36"/>
                  </a:cubicBezTo>
                  <a:close/>
                </a:path>
              </a:pathLst>
            </a:custGeom>
            <a:solidFill>
              <a:srgbClr val="2083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8" name="Freeform 1225"/>
            <p:cNvSpPr>
              <a:spLocks/>
            </p:cNvSpPr>
            <p:nvPr userDrawn="1"/>
          </p:nvSpPr>
          <p:spPr bwMode="auto">
            <a:xfrm>
              <a:off x="8350250" y="1458913"/>
              <a:ext cx="93663" cy="103188"/>
            </a:xfrm>
            <a:custGeom>
              <a:avLst/>
              <a:gdLst>
                <a:gd name="T0" fmla="*/ 40 w 40"/>
                <a:gd name="T1" fmla="*/ 27 h 44"/>
                <a:gd name="T2" fmla="*/ 21 w 40"/>
                <a:gd name="T3" fmla="*/ 42 h 44"/>
                <a:gd name="T4" fmla="*/ 1 w 40"/>
                <a:gd name="T5" fmla="*/ 19 h 44"/>
                <a:gd name="T6" fmla="*/ 23 w 40"/>
                <a:gd name="T7" fmla="*/ 2 h 44"/>
                <a:gd name="T8" fmla="*/ 40 w 40"/>
                <a:gd name="T9" fmla="*/ 27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4">
                  <a:moveTo>
                    <a:pt x="40" y="27"/>
                  </a:moveTo>
                  <a:cubicBezTo>
                    <a:pt x="36" y="33"/>
                    <a:pt x="29" y="39"/>
                    <a:pt x="21" y="42"/>
                  </a:cubicBezTo>
                  <a:cubicBezTo>
                    <a:pt x="13" y="44"/>
                    <a:pt x="0" y="28"/>
                    <a:pt x="1" y="19"/>
                  </a:cubicBezTo>
                  <a:cubicBezTo>
                    <a:pt x="3" y="6"/>
                    <a:pt x="13" y="3"/>
                    <a:pt x="23" y="2"/>
                  </a:cubicBezTo>
                  <a:cubicBezTo>
                    <a:pt x="31" y="0"/>
                    <a:pt x="40" y="13"/>
                    <a:pt x="40" y="27"/>
                  </a:cubicBezTo>
                  <a:close/>
                </a:path>
              </a:pathLst>
            </a:custGeom>
            <a:solidFill>
              <a:srgbClr val="2088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9" name="Freeform 1226"/>
            <p:cNvSpPr>
              <a:spLocks/>
            </p:cNvSpPr>
            <p:nvPr userDrawn="1"/>
          </p:nvSpPr>
          <p:spPr bwMode="auto">
            <a:xfrm>
              <a:off x="7423150" y="727076"/>
              <a:ext cx="82550" cy="85725"/>
            </a:xfrm>
            <a:custGeom>
              <a:avLst/>
              <a:gdLst>
                <a:gd name="T0" fmla="*/ 19 w 35"/>
                <a:gd name="T1" fmla="*/ 36 h 36"/>
                <a:gd name="T2" fmla="*/ 1 w 35"/>
                <a:gd name="T3" fmla="*/ 17 h 36"/>
                <a:gd name="T4" fmla="*/ 16 w 35"/>
                <a:gd name="T5" fmla="*/ 0 h 36"/>
                <a:gd name="T6" fmla="*/ 34 w 35"/>
                <a:gd name="T7" fmla="*/ 17 h 36"/>
                <a:gd name="T8" fmla="*/ 19 w 35"/>
                <a:gd name="T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6">
                  <a:moveTo>
                    <a:pt x="19" y="36"/>
                  </a:moveTo>
                  <a:cubicBezTo>
                    <a:pt x="8" y="34"/>
                    <a:pt x="1" y="29"/>
                    <a:pt x="1" y="17"/>
                  </a:cubicBezTo>
                  <a:cubicBezTo>
                    <a:pt x="0" y="6"/>
                    <a:pt x="6" y="0"/>
                    <a:pt x="16" y="0"/>
                  </a:cubicBezTo>
                  <a:cubicBezTo>
                    <a:pt x="26" y="0"/>
                    <a:pt x="35" y="4"/>
                    <a:pt x="34" y="17"/>
                  </a:cubicBezTo>
                  <a:cubicBezTo>
                    <a:pt x="34" y="27"/>
                    <a:pt x="29" y="34"/>
                    <a:pt x="19" y="36"/>
                  </a:cubicBezTo>
                  <a:close/>
                </a:path>
              </a:pathLst>
            </a:custGeom>
            <a:solidFill>
              <a:srgbClr val="1F85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" name="Freeform 1227"/>
            <p:cNvSpPr>
              <a:spLocks/>
            </p:cNvSpPr>
            <p:nvPr userDrawn="1"/>
          </p:nvSpPr>
          <p:spPr bwMode="auto">
            <a:xfrm>
              <a:off x="8670925" y="2203451"/>
              <a:ext cx="53975" cy="58738"/>
            </a:xfrm>
            <a:custGeom>
              <a:avLst/>
              <a:gdLst>
                <a:gd name="T0" fmla="*/ 23 w 23"/>
                <a:gd name="T1" fmla="*/ 12 h 25"/>
                <a:gd name="T2" fmla="*/ 11 w 23"/>
                <a:gd name="T3" fmla="*/ 25 h 25"/>
                <a:gd name="T4" fmla="*/ 0 w 23"/>
                <a:gd name="T5" fmla="*/ 14 h 25"/>
                <a:gd name="T6" fmla="*/ 9 w 23"/>
                <a:gd name="T7" fmla="*/ 1 h 25"/>
                <a:gd name="T8" fmla="*/ 23 w 23"/>
                <a:gd name="T9" fmla="*/ 1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5">
                  <a:moveTo>
                    <a:pt x="23" y="12"/>
                  </a:moveTo>
                  <a:cubicBezTo>
                    <a:pt x="21" y="19"/>
                    <a:pt x="18" y="25"/>
                    <a:pt x="11" y="25"/>
                  </a:cubicBezTo>
                  <a:cubicBezTo>
                    <a:pt x="6" y="25"/>
                    <a:pt x="0" y="21"/>
                    <a:pt x="0" y="14"/>
                  </a:cubicBezTo>
                  <a:cubicBezTo>
                    <a:pt x="0" y="8"/>
                    <a:pt x="2" y="1"/>
                    <a:pt x="9" y="1"/>
                  </a:cubicBezTo>
                  <a:cubicBezTo>
                    <a:pt x="15" y="0"/>
                    <a:pt x="21" y="5"/>
                    <a:pt x="23" y="12"/>
                  </a:cubicBezTo>
                  <a:close/>
                </a:path>
              </a:pathLst>
            </a:custGeom>
            <a:solidFill>
              <a:srgbClr val="2590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" name="Freeform 1228"/>
            <p:cNvSpPr>
              <a:spLocks/>
            </p:cNvSpPr>
            <p:nvPr userDrawn="1"/>
          </p:nvSpPr>
          <p:spPr bwMode="auto">
            <a:xfrm>
              <a:off x="8601075" y="2147888"/>
              <a:ext cx="34925" cy="38100"/>
            </a:xfrm>
            <a:custGeom>
              <a:avLst/>
              <a:gdLst>
                <a:gd name="T0" fmla="*/ 15 w 15"/>
                <a:gd name="T1" fmla="*/ 6 h 16"/>
                <a:gd name="T2" fmla="*/ 8 w 15"/>
                <a:gd name="T3" fmla="*/ 16 h 16"/>
                <a:gd name="T4" fmla="*/ 1 w 15"/>
                <a:gd name="T5" fmla="*/ 8 h 16"/>
                <a:gd name="T6" fmla="*/ 10 w 15"/>
                <a:gd name="T7" fmla="*/ 0 h 16"/>
                <a:gd name="T8" fmla="*/ 15 w 15"/>
                <a:gd name="T9" fmla="*/ 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6">
                  <a:moveTo>
                    <a:pt x="15" y="6"/>
                  </a:moveTo>
                  <a:cubicBezTo>
                    <a:pt x="15" y="12"/>
                    <a:pt x="13" y="16"/>
                    <a:pt x="8" y="16"/>
                  </a:cubicBezTo>
                  <a:cubicBezTo>
                    <a:pt x="4" y="16"/>
                    <a:pt x="0" y="13"/>
                    <a:pt x="1" y="8"/>
                  </a:cubicBezTo>
                  <a:cubicBezTo>
                    <a:pt x="2" y="3"/>
                    <a:pt x="5" y="0"/>
                    <a:pt x="10" y="0"/>
                  </a:cubicBezTo>
                  <a:cubicBezTo>
                    <a:pt x="15" y="0"/>
                    <a:pt x="15" y="4"/>
                    <a:pt x="15" y="6"/>
                  </a:cubicBezTo>
                  <a:close/>
                </a:path>
              </a:pathLst>
            </a:custGeom>
            <a:solidFill>
              <a:srgbClr val="2C92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" name="Freeform 1229"/>
            <p:cNvSpPr>
              <a:spLocks/>
            </p:cNvSpPr>
            <p:nvPr userDrawn="1"/>
          </p:nvSpPr>
          <p:spPr bwMode="auto">
            <a:xfrm>
              <a:off x="8634413" y="1411288"/>
              <a:ext cx="65088" cy="71438"/>
            </a:xfrm>
            <a:custGeom>
              <a:avLst/>
              <a:gdLst>
                <a:gd name="T0" fmla="*/ 28 w 28"/>
                <a:gd name="T1" fmla="*/ 14 h 30"/>
                <a:gd name="T2" fmla="*/ 14 w 28"/>
                <a:gd name="T3" fmla="*/ 30 h 30"/>
                <a:gd name="T4" fmla="*/ 1 w 28"/>
                <a:gd name="T5" fmla="*/ 17 h 30"/>
                <a:gd name="T6" fmla="*/ 18 w 28"/>
                <a:gd name="T7" fmla="*/ 2 h 30"/>
                <a:gd name="T8" fmla="*/ 28 w 28"/>
                <a:gd name="T9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0">
                  <a:moveTo>
                    <a:pt x="28" y="14"/>
                  </a:moveTo>
                  <a:cubicBezTo>
                    <a:pt x="27" y="21"/>
                    <a:pt x="25" y="30"/>
                    <a:pt x="14" y="30"/>
                  </a:cubicBezTo>
                  <a:cubicBezTo>
                    <a:pt x="6" y="30"/>
                    <a:pt x="2" y="25"/>
                    <a:pt x="1" y="17"/>
                  </a:cubicBezTo>
                  <a:cubicBezTo>
                    <a:pt x="0" y="5"/>
                    <a:pt x="10" y="3"/>
                    <a:pt x="18" y="2"/>
                  </a:cubicBezTo>
                  <a:cubicBezTo>
                    <a:pt x="25" y="0"/>
                    <a:pt x="28" y="5"/>
                    <a:pt x="28" y="14"/>
                  </a:cubicBezTo>
                  <a:close/>
                </a:path>
              </a:pathLst>
            </a:custGeom>
            <a:solidFill>
              <a:srgbClr val="1E7E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3" name="Freeform 1230"/>
            <p:cNvSpPr>
              <a:spLocks/>
            </p:cNvSpPr>
            <p:nvPr userDrawn="1"/>
          </p:nvSpPr>
          <p:spPr bwMode="auto">
            <a:xfrm>
              <a:off x="8662988" y="833438"/>
              <a:ext cx="84138" cy="80963"/>
            </a:xfrm>
            <a:custGeom>
              <a:avLst/>
              <a:gdLst>
                <a:gd name="T0" fmla="*/ 0 w 36"/>
                <a:gd name="T1" fmla="*/ 16 h 35"/>
                <a:gd name="T2" fmla="*/ 16 w 36"/>
                <a:gd name="T3" fmla="*/ 0 h 35"/>
                <a:gd name="T4" fmla="*/ 34 w 36"/>
                <a:gd name="T5" fmla="*/ 15 h 35"/>
                <a:gd name="T6" fmla="*/ 17 w 36"/>
                <a:gd name="T7" fmla="*/ 35 h 35"/>
                <a:gd name="T8" fmla="*/ 0 w 36"/>
                <a:gd name="T9" fmla="*/ 1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5">
                  <a:moveTo>
                    <a:pt x="0" y="16"/>
                  </a:moveTo>
                  <a:cubicBezTo>
                    <a:pt x="0" y="5"/>
                    <a:pt x="7" y="0"/>
                    <a:pt x="16" y="0"/>
                  </a:cubicBezTo>
                  <a:cubicBezTo>
                    <a:pt x="25" y="0"/>
                    <a:pt x="33" y="4"/>
                    <a:pt x="34" y="15"/>
                  </a:cubicBezTo>
                  <a:cubicBezTo>
                    <a:pt x="36" y="25"/>
                    <a:pt x="27" y="35"/>
                    <a:pt x="17" y="35"/>
                  </a:cubicBezTo>
                  <a:cubicBezTo>
                    <a:pt x="6" y="34"/>
                    <a:pt x="0" y="27"/>
                    <a:pt x="0" y="16"/>
                  </a:cubicBezTo>
                  <a:close/>
                </a:path>
              </a:pathLst>
            </a:custGeom>
            <a:solidFill>
              <a:srgbClr val="228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4" name="Freeform 1231"/>
            <p:cNvSpPr>
              <a:spLocks/>
            </p:cNvSpPr>
            <p:nvPr userDrawn="1"/>
          </p:nvSpPr>
          <p:spPr bwMode="auto">
            <a:xfrm>
              <a:off x="8764588" y="508001"/>
              <a:ext cx="71438" cy="69850"/>
            </a:xfrm>
            <a:custGeom>
              <a:avLst/>
              <a:gdLst>
                <a:gd name="T0" fmla="*/ 30 w 30"/>
                <a:gd name="T1" fmla="*/ 9 h 30"/>
                <a:gd name="T2" fmla="*/ 12 w 30"/>
                <a:gd name="T3" fmla="*/ 29 h 30"/>
                <a:gd name="T4" fmla="*/ 0 w 30"/>
                <a:gd name="T5" fmla="*/ 15 h 30"/>
                <a:gd name="T6" fmla="*/ 12 w 30"/>
                <a:gd name="T7" fmla="*/ 1 h 30"/>
                <a:gd name="T8" fmla="*/ 30 w 30"/>
                <a:gd name="T9" fmla="*/ 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0">
                  <a:moveTo>
                    <a:pt x="30" y="9"/>
                  </a:moveTo>
                  <a:cubicBezTo>
                    <a:pt x="30" y="24"/>
                    <a:pt x="22" y="28"/>
                    <a:pt x="12" y="29"/>
                  </a:cubicBezTo>
                  <a:cubicBezTo>
                    <a:pt x="3" y="30"/>
                    <a:pt x="0" y="22"/>
                    <a:pt x="0" y="15"/>
                  </a:cubicBezTo>
                  <a:cubicBezTo>
                    <a:pt x="0" y="8"/>
                    <a:pt x="3" y="0"/>
                    <a:pt x="12" y="1"/>
                  </a:cubicBezTo>
                  <a:cubicBezTo>
                    <a:pt x="19" y="1"/>
                    <a:pt x="28" y="2"/>
                    <a:pt x="30" y="9"/>
                  </a:cubicBezTo>
                  <a:close/>
                </a:path>
              </a:pathLst>
            </a:custGeom>
            <a:solidFill>
              <a:srgbClr val="218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5" name="Freeform 1232"/>
            <p:cNvSpPr>
              <a:spLocks/>
            </p:cNvSpPr>
            <p:nvPr userDrawn="1"/>
          </p:nvSpPr>
          <p:spPr bwMode="auto">
            <a:xfrm>
              <a:off x="8505825" y="3865563"/>
              <a:ext cx="46038" cy="41275"/>
            </a:xfrm>
            <a:custGeom>
              <a:avLst/>
              <a:gdLst>
                <a:gd name="T0" fmla="*/ 20 w 20"/>
                <a:gd name="T1" fmla="*/ 10 h 18"/>
                <a:gd name="T2" fmla="*/ 11 w 20"/>
                <a:gd name="T3" fmla="*/ 18 h 18"/>
                <a:gd name="T4" fmla="*/ 0 w 20"/>
                <a:gd name="T5" fmla="*/ 10 h 18"/>
                <a:gd name="T6" fmla="*/ 9 w 20"/>
                <a:gd name="T7" fmla="*/ 0 h 18"/>
                <a:gd name="T8" fmla="*/ 20 w 20"/>
                <a:gd name="T9" fmla="*/ 1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8">
                  <a:moveTo>
                    <a:pt x="20" y="10"/>
                  </a:moveTo>
                  <a:cubicBezTo>
                    <a:pt x="20" y="15"/>
                    <a:pt x="17" y="18"/>
                    <a:pt x="11" y="18"/>
                  </a:cubicBezTo>
                  <a:cubicBezTo>
                    <a:pt x="6" y="17"/>
                    <a:pt x="0" y="16"/>
                    <a:pt x="0" y="10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15" y="0"/>
                    <a:pt x="19" y="2"/>
                    <a:pt x="20" y="10"/>
                  </a:cubicBezTo>
                  <a:close/>
                </a:path>
              </a:pathLst>
            </a:custGeom>
            <a:solidFill>
              <a:srgbClr val="2789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6" name="Freeform 1233"/>
            <p:cNvSpPr>
              <a:spLocks/>
            </p:cNvSpPr>
            <p:nvPr userDrawn="1"/>
          </p:nvSpPr>
          <p:spPr bwMode="auto">
            <a:xfrm>
              <a:off x="8505825" y="3921126"/>
              <a:ext cx="41275" cy="42863"/>
            </a:xfrm>
            <a:custGeom>
              <a:avLst/>
              <a:gdLst>
                <a:gd name="T0" fmla="*/ 10 w 18"/>
                <a:gd name="T1" fmla="*/ 0 h 18"/>
                <a:gd name="T2" fmla="*/ 16 w 18"/>
                <a:gd name="T3" fmla="*/ 7 h 18"/>
                <a:gd name="T4" fmla="*/ 7 w 18"/>
                <a:gd name="T5" fmla="*/ 17 h 18"/>
                <a:gd name="T6" fmla="*/ 1 w 18"/>
                <a:gd name="T7" fmla="*/ 8 h 18"/>
                <a:gd name="T8" fmla="*/ 10 w 18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8">
                  <a:moveTo>
                    <a:pt x="10" y="0"/>
                  </a:moveTo>
                  <a:cubicBezTo>
                    <a:pt x="14" y="0"/>
                    <a:pt x="18" y="3"/>
                    <a:pt x="16" y="7"/>
                  </a:cubicBezTo>
                  <a:cubicBezTo>
                    <a:pt x="15" y="11"/>
                    <a:pt x="14" y="18"/>
                    <a:pt x="7" y="17"/>
                  </a:cubicBezTo>
                  <a:cubicBezTo>
                    <a:pt x="2" y="16"/>
                    <a:pt x="0" y="13"/>
                    <a:pt x="1" y="8"/>
                  </a:cubicBezTo>
                  <a:cubicBezTo>
                    <a:pt x="2" y="3"/>
                    <a:pt x="5" y="0"/>
                    <a:pt x="10" y="0"/>
                  </a:cubicBezTo>
                  <a:close/>
                </a:path>
              </a:pathLst>
            </a:custGeom>
            <a:solidFill>
              <a:srgbClr val="2684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7" name="Freeform 1234"/>
            <p:cNvSpPr>
              <a:spLocks/>
            </p:cNvSpPr>
            <p:nvPr userDrawn="1"/>
          </p:nvSpPr>
          <p:spPr bwMode="auto">
            <a:xfrm>
              <a:off x="8020050" y="2924176"/>
              <a:ext cx="93663" cy="85725"/>
            </a:xfrm>
            <a:custGeom>
              <a:avLst/>
              <a:gdLst>
                <a:gd name="T0" fmla="*/ 40 w 40"/>
                <a:gd name="T1" fmla="*/ 17 h 37"/>
                <a:gd name="T2" fmla="*/ 21 w 40"/>
                <a:gd name="T3" fmla="*/ 37 h 37"/>
                <a:gd name="T4" fmla="*/ 0 w 40"/>
                <a:gd name="T5" fmla="*/ 17 h 37"/>
                <a:gd name="T6" fmla="*/ 19 w 40"/>
                <a:gd name="T7" fmla="*/ 0 h 37"/>
                <a:gd name="T8" fmla="*/ 40 w 40"/>
                <a:gd name="T9" fmla="*/ 1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37">
                  <a:moveTo>
                    <a:pt x="40" y="17"/>
                  </a:moveTo>
                  <a:cubicBezTo>
                    <a:pt x="39" y="29"/>
                    <a:pt x="34" y="36"/>
                    <a:pt x="21" y="37"/>
                  </a:cubicBezTo>
                  <a:cubicBezTo>
                    <a:pt x="9" y="37"/>
                    <a:pt x="0" y="29"/>
                    <a:pt x="0" y="17"/>
                  </a:cubicBezTo>
                  <a:cubicBezTo>
                    <a:pt x="1" y="6"/>
                    <a:pt x="7" y="0"/>
                    <a:pt x="19" y="0"/>
                  </a:cubicBezTo>
                  <a:cubicBezTo>
                    <a:pt x="31" y="0"/>
                    <a:pt x="40" y="6"/>
                    <a:pt x="40" y="17"/>
                  </a:cubicBezTo>
                  <a:close/>
                </a:path>
              </a:pathLst>
            </a:custGeom>
            <a:solidFill>
              <a:srgbClr val="1E7E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8" name="Freeform 1235"/>
            <p:cNvSpPr>
              <a:spLocks/>
            </p:cNvSpPr>
            <p:nvPr userDrawn="1"/>
          </p:nvSpPr>
          <p:spPr bwMode="auto">
            <a:xfrm>
              <a:off x="8407400" y="4219576"/>
              <a:ext cx="80963" cy="88900"/>
            </a:xfrm>
            <a:custGeom>
              <a:avLst/>
              <a:gdLst>
                <a:gd name="T0" fmla="*/ 17 w 35"/>
                <a:gd name="T1" fmla="*/ 38 h 38"/>
                <a:gd name="T2" fmla="*/ 1 w 35"/>
                <a:gd name="T3" fmla="*/ 25 h 38"/>
                <a:gd name="T4" fmla="*/ 19 w 35"/>
                <a:gd name="T5" fmla="*/ 0 h 38"/>
                <a:gd name="T6" fmla="*/ 35 w 35"/>
                <a:gd name="T7" fmla="*/ 25 h 38"/>
                <a:gd name="T8" fmla="*/ 17 w 35"/>
                <a:gd name="T9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8">
                  <a:moveTo>
                    <a:pt x="17" y="38"/>
                  </a:moveTo>
                  <a:cubicBezTo>
                    <a:pt x="10" y="37"/>
                    <a:pt x="1" y="36"/>
                    <a:pt x="1" y="25"/>
                  </a:cubicBezTo>
                  <a:cubicBezTo>
                    <a:pt x="0" y="16"/>
                    <a:pt x="12" y="0"/>
                    <a:pt x="19" y="0"/>
                  </a:cubicBezTo>
                  <a:cubicBezTo>
                    <a:pt x="27" y="0"/>
                    <a:pt x="35" y="12"/>
                    <a:pt x="35" y="25"/>
                  </a:cubicBezTo>
                  <a:cubicBezTo>
                    <a:pt x="35" y="32"/>
                    <a:pt x="27" y="38"/>
                    <a:pt x="17" y="38"/>
                  </a:cubicBezTo>
                  <a:close/>
                </a:path>
              </a:pathLst>
            </a:custGeom>
            <a:solidFill>
              <a:srgbClr val="1967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9" name="Freeform 1236"/>
            <p:cNvSpPr>
              <a:spLocks/>
            </p:cNvSpPr>
            <p:nvPr userDrawn="1"/>
          </p:nvSpPr>
          <p:spPr bwMode="auto">
            <a:xfrm>
              <a:off x="8747125" y="1912938"/>
              <a:ext cx="103188" cy="107950"/>
            </a:xfrm>
            <a:custGeom>
              <a:avLst/>
              <a:gdLst>
                <a:gd name="T0" fmla="*/ 0 w 44"/>
                <a:gd name="T1" fmla="*/ 24 h 46"/>
                <a:gd name="T2" fmla="*/ 22 w 44"/>
                <a:gd name="T3" fmla="*/ 1 h 46"/>
                <a:gd name="T4" fmla="*/ 44 w 44"/>
                <a:gd name="T5" fmla="*/ 19 h 46"/>
                <a:gd name="T6" fmla="*/ 23 w 44"/>
                <a:gd name="T7" fmla="*/ 45 h 46"/>
                <a:gd name="T8" fmla="*/ 0 w 44"/>
                <a:gd name="T9" fmla="*/ 2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6">
                  <a:moveTo>
                    <a:pt x="0" y="24"/>
                  </a:moveTo>
                  <a:cubicBezTo>
                    <a:pt x="0" y="12"/>
                    <a:pt x="10" y="1"/>
                    <a:pt x="22" y="1"/>
                  </a:cubicBezTo>
                  <a:cubicBezTo>
                    <a:pt x="30" y="0"/>
                    <a:pt x="44" y="13"/>
                    <a:pt x="44" y="19"/>
                  </a:cubicBezTo>
                  <a:cubicBezTo>
                    <a:pt x="44" y="35"/>
                    <a:pt x="35" y="45"/>
                    <a:pt x="23" y="45"/>
                  </a:cubicBezTo>
                  <a:cubicBezTo>
                    <a:pt x="9" y="46"/>
                    <a:pt x="0" y="38"/>
                    <a:pt x="0" y="24"/>
                  </a:cubicBezTo>
                  <a:close/>
                </a:path>
              </a:pathLst>
            </a:custGeom>
            <a:solidFill>
              <a:srgbClr val="1B6A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0" name="Freeform 1237"/>
            <p:cNvSpPr>
              <a:spLocks/>
            </p:cNvSpPr>
            <p:nvPr userDrawn="1"/>
          </p:nvSpPr>
          <p:spPr bwMode="auto">
            <a:xfrm>
              <a:off x="7900988" y="4559301"/>
              <a:ext cx="65088" cy="69850"/>
            </a:xfrm>
            <a:custGeom>
              <a:avLst/>
              <a:gdLst>
                <a:gd name="T0" fmla="*/ 27 w 28"/>
                <a:gd name="T1" fmla="*/ 13 h 30"/>
                <a:gd name="T2" fmla="*/ 13 w 28"/>
                <a:gd name="T3" fmla="*/ 30 h 30"/>
                <a:gd name="T4" fmla="*/ 0 w 28"/>
                <a:gd name="T5" fmla="*/ 15 h 30"/>
                <a:gd name="T6" fmla="*/ 14 w 28"/>
                <a:gd name="T7" fmla="*/ 0 h 30"/>
                <a:gd name="T8" fmla="*/ 27 w 28"/>
                <a:gd name="T9" fmla="*/ 1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0">
                  <a:moveTo>
                    <a:pt x="27" y="13"/>
                  </a:moveTo>
                  <a:cubicBezTo>
                    <a:pt x="28" y="25"/>
                    <a:pt x="22" y="30"/>
                    <a:pt x="13" y="30"/>
                  </a:cubicBezTo>
                  <a:cubicBezTo>
                    <a:pt x="4" y="30"/>
                    <a:pt x="0" y="23"/>
                    <a:pt x="0" y="15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7" y="7"/>
                    <a:pt x="27" y="13"/>
                  </a:cubicBezTo>
                  <a:close/>
                </a:path>
              </a:pathLst>
            </a:custGeom>
            <a:solidFill>
              <a:srgbClr val="2188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1" name="Freeform 1238"/>
            <p:cNvSpPr>
              <a:spLocks/>
            </p:cNvSpPr>
            <p:nvPr userDrawn="1"/>
          </p:nvSpPr>
          <p:spPr bwMode="auto">
            <a:xfrm>
              <a:off x="7800975" y="717551"/>
              <a:ext cx="79375" cy="73025"/>
            </a:xfrm>
            <a:custGeom>
              <a:avLst/>
              <a:gdLst>
                <a:gd name="T0" fmla="*/ 16 w 34"/>
                <a:gd name="T1" fmla="*/ 31 h 31"/>
                <a:gd name="T2" fmla="*/ 0 w 34"/>
                <a:gd name="T3" fmla="*/ 17 h 31"/>
                <a:gd name="T4" fmla="*/ 16 w 34"/>
                <a:gd name="T5" fmla="*/ 1 h 31"/>
                <a:gd name="T6" fmla="*/ 33 w 34"/>
                <a:gd name="T7" fmla="*/ 15 h 31"/>
                <a:gd name="T8" fmla="*/ 16 w 34"/>
                <a:gd name="T9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1">
                  <a:moveTo>
                    <a:pt x="16" y="31"/>
                  </a:moveTo>
                  <a:cubicBezTo>
                    <a:pt x="8" y="30"/>
                    <a:pt x="0" y="27"/>
                    <a:pt x="0" y="17"/>
                  </a:cubicBezTo>
                  <a:cubicBezTo>
                    <a:pt x="1" y="8"/>
                    <a:pt x="6" y="0"/>
                    <a:pt x="16" y="1"/>
                  </a:cubicBezTo>
                  <a:cubicBezTo>
                    <a:pt x="25" y="1"/>
                    <a:pt x="34" y="6"/>
                    <a:pt x="33" y="15"/>
                  </a:cubicBezTo>
                  <a:cubicBezTo>
                    <a:pt x="33" y="23"/>
                    <a:pt x="27" y="31"/>
                    <a:pt x="16" y="31"/>
                  </a:cubicBezTo>
                  <a:close/>
                </a:path>
              </a:pathLst>
            </a:custGeom>
            <a:solidFill>
              <a:srgbClr val="1F82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2" name="Freeform 1239"/>
            <p:cNvSpPr>
              <a:spLocks/>
            </p:cNvSpPr>
            <p:nvPr userDrawn="1"/>
          </p:nvSpPr>
          <p:spPr bwMode="auto">
            <a:xfrm>
              <a:off x="8609013" y="350838"/>
              <a:ext cx="49213" cy="46038"/>
            </a:xfrm>
            <a:custGeom>
              <a:avLst/>
              <a:gdLst>
                <a:gd name="T0" fmla="*/ 10 w 21"/>
                <a:gd name="T1" fmla="*/ 20 h 20"/>
                <a:gd name="T2" fmla="*/ 0 w 21"/>
                <a:gd name="T3" fmla="*/ 9 h 20"/>
                <a:gd name="T4" fmla="*/ 11 w 21"/>
                <a:gd name="T5" fmla="*/ 0 h 20"/>
                <a:gd name="T6" fmla="*/ 20 w 21"/>
                <a:gd name="T7" fmla="*/ 9 h 20"/>
                <a:gd name="T8" fmla="*/ 10 w 2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0">
                  <a:moveTo>
                    <a:pt x="10" y="20"/>
                  </a:moveTo>
                  <a:cubicBezTo>
                    <a:pt x="3" y="19"/>
                    <a:pt x="0" y="16"/>
                    <a:pt x="0" y="9"/>
                  </a:cubicBezTo>
                  <a:cubicBezTo>
                    <a:pt x="0" y="1"/>
                    <a:pt x="5" y="0"/>
                    <a:pt x="11" y="0"/>
                  </a:cubicBezTo>
                  <a:cubicBezTo>
                    <a:pt x="16" y="0"/>
                    <a:pt x="21" y="3"/>
                    <a:pt x="20" y="9"/>
                  </a:cubicBezTo>
                  <a:cubicBezTo>
                    <a:pt x="20" y="15"/>
                    <a:pt x="15" y="19"/>
                    <a:pt x="10" y="20"/>
                  </a:cubicBezTo>
                  <a:close/>
                </a:path>
              </a:pathLst>
            </a:custGeom>
            <a:solidFill>
              <a:srgbClr val="2590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3" name="Freeform 1240"/>
            <p:cNvSpPr>
              <a:spLocks/>
            </p:cNvSpPr>
            <p:nvPr userDrawn="1"/>
          </p:nvSpPr>
          <p:spPr bwMode="auto">
            <a:xfrm>
              <a:off x="8699500" y="2516188"/>
              <a:ext cx="65088" cy="58738"/>
            </a:xfrm>
            <a:custGeom>
              <a:avLst/>
              <a:gdLst>
                <a:gd name="T0" fmla="*/ 28 w 28"/>
                <a:gd name="T1" fmla="*/ 13 h 25"/>
                <a:gd name="T2" fmla="*/ 13 w 28"/>
                <a:gd name="T3" fmla="*/ 25 h 25"/>
                <a:gd name="T4" fmla="*/ 0 w 28"/>
                <a:gd name="T5" fmla="*/ 14 h 25"/>
                <a:gd name="T6" fmla="*/ 12 w 28"/>
                <a:gd name="T7" fmla="*/ 0 h 25"/>
                <a:gd name="T8" fmla="*/ 28 w 28"/>
                <a:gd name="T9" fmla="*/ 1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5">
                  <a:moveTo>
                    <a:pt x="28" y="13"/>
                  </a:moveTo>
                  <a:cubicBezTo>
                    <a:pt x="26" y="20"/>
                    <a:pt x="21" y="25"/>
                    <a:pt x="13" y="25"/>
                  </a:cubicBezTo>
                  <a:cubicBezTo>
                    <a:pt x="6" y="25"/>
                    <a:pt x="0" y="23"/>
                    <a:pt x="0" y="14"/>
                  </a:cubicBezTo>
                  <a:cubicBezTo>
                    <a:pt x="0" y="5"/>
                    <a:pt x="3" y="0"/>
                    <a:pt x="12" y="0"/>
                  </a:cubicBezTo>
                  <a:cubicBezTo>
                    <a:pt x="20" y="0"/>
                    <a:pt x="25" y="4"/>
                    <a:pt x="28" y="13"/>
                  </a:cubicBezTo>
                  <a:close/>
                </a:path>
              </a:pathLst>
            </a:custGeom>
            <a:solidFill>
              <a:srgbClr val="1F7E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4" name="Freeform 1241"/>
            <p:cNvSpPr>
              <a:spLocks/>
            </p:cNvSpPr>
            <p:nvPr userDrawn="1"/>
          </p:nvSpPr>
          <p:spPr bwMode="auto">
            <a:xfrm>
              <a:off x="8870950" y="1214438"/>
              <a:ext cx="65088" cy="63500"/>
            </a:xfrm>
            <a:custGeom>
              <a:avLst/>
              <a:gdLst>
                <a:gd name="T0" fmla="*/ 12 w 28"/>
                <a:gd name="T1" fmla="*/ 0 h 27"/>
                <a:gd name="T2" fmla="*/ 27 w 28"/>
                <a:gd name="T3" fmla="*/ 12 h 27"/>
                <a:gd name="T4" fmla="*/ 11 w 28"/>
                <a:gd name="T5" fmla="*/ 26 h 27"/>
                <a:gd name="T6" fmla="*/ 1 w 28"/>
                <a:gd name="T7" fmla="*/ 13 h 27"/>
                <a:gd name="T8" fmla="*/ 12 w 28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7">
                  <a:moveTo>
                    <a:pt x="12" y="0"/>
                  </a:moveTo>
                  <a:cubicBezTo>
                    <a:pt x="21" y="0"/>
                    <a:pt x="26" y="4"/>
                    <a:pt x="27" y="12"/>
                  </a:cubicBezTo>
                  <a:cubicBezTo>
                    <a:pt x="28" y="24"/>
                    <a:pt x="19" y="25"/>
                    <a:pt x="11" y="26"/>
                  </a:cubicBezTo>
                  <a:cubicBezTo>
                    <a:pt x="3" y="27"/>
                    <a:pt x="1" y="20"/>
                    <a:pt x="1" y="13"/>
                  </a:cubicBezTo>
                  <a:cubicBezTo>
                    <a:pt x="0" y="5"/>
                    <a:pt x="5" y="1"/>
                    <a:pt x="12" y="0"/>
                  </a:cubicBezTo>
                  <a:close/>
                </a:path>
              </a:pathLst>
            </a:custGeom>
            <a:solidFill>
              <a:srgbClr val="217B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5" name="Freeform 1242"/>
            <p:cNvSpPr>
              <a:spLocks/>
            </p:cNvSpPr>
            <p:nvPr userDrawn="1"/>
          </p:nvSpPr>
          <p:spPr bwMode="auto">
            <a:xfrm>
              <a:off x="7620000" y="3975101"/>
              <a:ext cx="69850" cy="77788"/>
            </a:xfrm>
            <a:custGeom>
              <a:avLst/>
              <a:gdLst>
                <a:gd name="T0" fmla="*/ 30 w 30"/>
                <a:gd name="T1" fmla="*/ 9 h 33"/>
                <a:gd name="T2" fmla="*/ 8 w 30"/>
                <a:gd name="T3" fmla="*/ 32 h 33"/>
                <a:gd name="T4" fmla="*/ 3 w 30"/>
                <a:gd name="T5" fmla="*/ 23 h 33"/>
                <a:gd name="T6" fmla="*/ 5 w 30"/>
                <a:gd name="T7" fmla="*/ 6 h 33"/>
                <a:gd name="T8" fmla="*/ 22 w 30"/>
                <a:gd name="T9" fmla="*/ 4 h 33"/>
                <a:gd name="T10" fmla="*/ 30 w 30"/>
                <a:gd name="T11" fmla="*/ 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3">
                  <a:moveTo>
                    <a:pt x="30" y="9"/>
                  </a:moveTo>
                  <a:cubicBezTo>
                    <a:pt x="29" y="24"/>
                    <a:pt x="25" y="33"/>
                    <a:pt x="8" y="32"/>
                  </a:cubicBezTo>
                  <a:cubicBezTo>
                    <a:pt x="7" y="29"/>
                    <a:pt x="4" y="26"/>
                    <a:pt x="3" y="23"/>
                  </a:cubicBezTo>
                  <a:cubicBezTo>
                    <a:pt x="1" y="17"/>
                    <a:pt x="0" y="11"/>
                    <a:pt x="5" y="6"/>
                  </a:cubicBezTo>
                  <a:cubicBezTo>
                    <a:pt x="10" y="1"/>
                    <a:pt x="16" y="0"/>
                    <a:pt x="22" y="4"/>
                  </a:cubicBezTo>
                  <a:cubicBezTo>
                    <a:pt x="25" y="6"/>
                    <a:pt x="27" y="8"/>
                    <a:pt x="30" y="9"/>
                  </a:cubicBezTo>
                  <a:close/>
                </a:path>
              </a:pathLst>
            </a:custGeom>
            <a:solidFill>
              <a:srgbClr val="2981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6" name="Freeform 1243"/>
            <p:cNvSpPr>
              <a:spLocks/>
            </p:cNvSpPr>
            <p:nvPr userDrawn="1"/>
          </p:nvSpPr>
          <p:spPr bwMode="auto">
            <a:xfrm>
              <a:off x="7673975" y="3895726"/>
              <a:ext cx="46038" cy="49213"/>
            </a:xfrm>
            <a:custGeom>
              <a:avLst/>
              <a:gdLst>
                <a:gd name="T0" fmla="*/ 8 w 20"/>
                <a:gd name="T1" fmla="*/ 21 h 21"/>
                <a:gd name="T2" fmla="*/ 0 w 20"/>
                <a:gd name="T3" fmla="*/ 10 h 21"/>
                <a:gd name="T4" fmla="*/ 9 w 20"/>
                <a:gd name="T5" fmla="*/ 0 h 21"/>
                <a:gd name="T6" fmla="*/ 20 w 20"/>
                <a:gd name="T7" fmla="*/ 10 h 21"/>
                <a:gd name="T8" fmla="*/ 8 w 20"/>
                <a:gd name="T9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1">
                  <a:moveTo>
                    <a:pt x="8" y="21"/>
                  </a:moveTo>
                  <a:cubicBezTo>
                    <a:pt x="3" y="20"/>
                    <a:pt x="0" y="16"/>
                    <a:pt x="0" y="10"/>
                  </a:cubicBezTo>
                  <a:cubicBezTo>
                    <a:pt x="0" y="4"/>
                    <a:pt x="4" y="1"/>
                    <a:pt x="9" y="0"/>
                  </a:cubicBezTo>
                  <a:cubicBezTo>
                    <a:pt x="16" y="0"/>
                    <a:pt x="20" y="4"/>
                    <a:pt x="20" y="10"/>
                  </a:cubicBezTo>
                  <a:cubicBezTo>
                    <a:pt x="20" y="16"/>
                    <a:pt x="14" y="19"/>
                    <a:pt x="8" y="21"/>
                  </a:cubicBezTo>
                  <a:close/>
                </a:path>
              </a:pathLst>
            </a:custGeom>
            <a:solidFill>
              <a:srgbClr val="2479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7" name="Freeform 1244"/>
            <p:cNvSpPr>
              <a:spLocks/>
            </p:cNvSpPr>
            <p:nvPr userDrawn="1"/>
          </p:nvSpPr>
          <p:spPr bwMode="auto">
            <a:xfrm>
              <a:off x="7710488" y="1069976"/>
              <a:ext cx="80963" cy="84138"/>
            </a:xfrm>
            <a:custGeom>
              <a:avLst/>
              <a:gdLst>
                <a:gd name="T0" fmla="*/ 12 w 34"/>
                <a:gd name="T1" fmla="*/ 0 h 36"/>
                <a:gd name="T2" fmla="*/ 33 w 34"/>
                <a:gd name="T3" fmla="*/ 16 h 36"/>
                <a:gd name="T4" fmla="*/ 17 w 34"/>
                <a:gd name="T5" fmla="*/ 35 h 36"/>
                <a:gd name="T6" fmla="*/ 0 w 34"/>
                <a:gd name="T7" fmla="*/ 15 h 36"/>
                <a:gd name="T8" fmla="*/ 12 w 34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6">
                  <a:moveTo>
                    <a:pt x="12" y="0"/>
                  </a:moveTo>
                  <a:cubicBezTo>
                    <a:pt x="26" y="2"/>
                    <a:pt x="34" y="4"/>
                    <a:pt x="33" y="16"/>
                  </a:cubicBezTo>
                  <a:cubicBezTo>
                    <a:pt x="32" y="26"/>
                    <a:pt x="29" y="36"/>
                    <a:pt x="17" y="35"/>
                  </a:cubicBezTo>
                  <a:cubicBezTo>
                    <a:pt x="5" y="35"/>
                    <a:pt x="0" y="26"/>
                    <a:pt x="0" y="15"/>
                  </a:cubicBezTo>
                  <a:cubicBezTo>
                    <a:pt x="0" y="6"/>
                    <a:pt x="7" y="2"/>
                    <a:pt x="12" y="0"/>
                  </a:cubicBezTo>
                  <a:close/>
                </a:path>
              </a:pathLst>
            </a:custGeom>
            <a:solidFill>
              <a:srgbClr val="1E6A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8" name="Freeform 1245"/>
            <p:cNvSpPr>
              <a:spLocks/>
            </p:cNvSpPr>
            <p:nvPr userDrawn="1"/>
          </p:nvSpPr>
          <p:spPr bwMode="auto">
            <a:xfrm>
              <a:off x="8123238" y="4392613"/>
              <a:ext cx="49213" cy="52388"/>
            </a:xfrm>
            <a:custGeom>
              <a:avLst/>
              <a:gdLst>
                <a:gd name="T0" fmla="*/ 10 w 21"/>
                <a:gd name="T1" fmla="*/ 0 h 22"/>
                <a:gd name="T2" fmla="*/ 21 w 21"/>
                <a:gd name="T3" fmla="*/ 9 h 22"/>
                <a:gd name="T4" fmla="*/ 10 w 21"/>
                <a:gd name="T5" fmla="*/ 21 h 22"/>
                <a:gd name="T6" fmla="*/ 0 w 21"/>
                <a:gd name="T7" fmla="*/ 12 h 22"/>
                <a:gd name="T8" fmla="*/ 10 w 21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2">
                  <a:moveTo>
                    <a:pt x="10" y="0"/>
                  </a:moveTo>
                  <a:cubicBezTo>
                    <a:pt x="16" y="0"/>
                    <a:pt x="21" y="3"/>
                    <a:pt x="21" y="9"/>
                  </a:cubicBezTo>
                  <a:cubicBezTo>
                    <a:pt x="21" y="17"/>
                    <a:pt x="17" y="21"/>
                    <a:pt x="10" y="21"/>
                  </a:cubicBezTo>
                  <a:cubicBezTo>
                    <a:pt x="4" y="22"/>
                    <a:pt x="0" y="19"/>
                    <a:pt x="0" y="12"/>
                  </a:cubicBezTo>
                  <a:cubicBezTo>
                    <a:pt x="0" y="5"/>
                    <a:pt x="3" y="0"/>
                    <a:pt x="10" y="0"/>
                  </a:cubicBezTo>
                  <a:close/>
                </a:path>
              </a:pathLst>
            </a:custGeom>
            <a:solidFill>
              <a:srgbClr val="2282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9" name="Freeform 1246"/>
            <p:cNvSpPr>
              <a:spLocks/>
            </p:cNvSpPr>
            <p:nvPr userDrawn="1"/>
          </p:nvSpPr>
          <p:spPr bwMode="auto">
            <a:xfrm>
              <a:off x="7999413" y="4422776"/>
              <a:ext cx="53975" cy="63500"/>
            </a:xfrm>
            <a:custGeom>
              <a:avLst/>
              <a:gdLst>
                <a:gd name="T0" fmla="*/ 11 w 23"/>
                <a:gd name="T1" fmla="*/ 0 h 27"/>
                <a:gd name="T2" fmla="*/ 23 w 23"/>
                <a:gd name="T3" fmla="*/ 15 h 27"/>
                <a:gd name="T4" fmla="*/ 11 w 23"/>
                <a:gd name="T5" fmla="*/ 26 h 27"/>
                <a:gd name="T6" fmla="*/ 0 w 23"/>
                <a:gd name="T7" fmla="*/ 14 h 27"/>
                <a:gd name="T8" fmla="*/ 11 w 23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7">
                  <a:moveTo>
                    <a:pt x="11" y="0"/>
                  </a:moveTo>
                  <a:cubicBezTo>
                    <a:pt x="19" y="2"/>
                    <a:pt x="23" y="8"/>
                    <a:pt x="23" y="15"/>
                  </a:cubicBezTo>
                  <a:cubicBezTo>
                    <a:pt x="22" y="21"/>
                    <a:pt x="19" y="27"/>
                    <a:pt x="11" y="26"/>
                  </a:cubicBezTo>
                  <a:cubicBezTo>
                    <a:pt x="5" y="25"/>
                    <a:pt x="0" y="21"/>
                    <a:pt x="0" y="14"/>
                  </a:cubicBezTo>
                  <a:cubicBezTo>
                    <a:pt x="1" y="7"/>
                    <a:pt x="3" y="1"/>
                    <a:pt x="11" y="0"/>
                  </a:cubicBezTo>
                  <a:close/>
                </a:path>
              </a:pathLst>
            </a:custGeom>
            <a:solidFill>
              <a:srgbClr val="217D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0" name="Freeform 1247"/>
            <p:cNvSpPr>
              <a:spLocks/>
            </p:cNvSpPr>
            <p:nvPr userDrawn="1"/>
          </p:nvSpPr>
          <p:spPr bwMode="auto">
            <a:xfrm>
              <a:off x="8304213" y="952501"/>
              <a:ext cx="98425" cy="87313"/>
            </a:xfrm>
            <a:custGeom>
              <a:avLst/>
              <a:gdLst>
                <a:gd name="T0" fmla="*/ 1 w 42"/>
                <a:gd name="T1" fmla="*/ 21 h 37"/>
                <a:gd name="T2" fmla="*/ 0 w 42"/>
                <a:gd name="T3" fmla="*/ 18 h 37"/>
                <a:gd name="T4" fmla="*/ 24 w 42"/>
                <a:gd name="T5" fmla="*/ 0 h 37"/>
                <a:gd name="T6" fmla="*/ 24 w 42"/>
                <a:gd name="T7" fmla="*/ 0 h 37"/>
                <a:gd name="T8" fmla="*/ 27 w 42"/>
                <a:gd name="T9" fmla="*/ 33 h 37"/>
                <a:gd name="T10" fmla="*/ 18 w 42"/>
                <a:gd name="T11" fmla="*/ 33 h 37"/>
                <a:gd name="T12" fmla="*/ 18 w 42"/>
                <a:gd name="T13" fmla="*/ 33 h 37"/>
                <a:gd name="T14" fmla="*/ 1 w 42"/>
                <a:gd name="T15" fmla="*/ 2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37">
                  <a:moveTo>
                    <a:pt x="1" y="21"/>
                  </a:moveTo>
                  <a:cubicBezTo>
                    <a:pt x="1" y="20"/>
                    <a:pt x="1" y="19"/>
                    <a:pt x="0" y="18"/>
                  </a:cubicBezTo>
                  <a:cubicBezTo>
                    <a:pt x="4" y="6"/>
                    <a:pt x="14" y="4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42" y="12"/>
                    <a:pt x="35" y="21"/>
                    <a:pt x="27" y="33"/>
                  </a:cubicBezTo>
                  <a:cubicBezTo>
                    <a:pt x="24" y="37"/>
                    <a:pt x="21" y="34"/>
                    <a:pt x="18" y="33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1" y="30"/>
                    <a:pt x="3" y="30"/>
                    <a:pt x="1" y="21"/>
                  </a:cubicBezTo>
                  <a:close/>
                </a:path>
              </a:pathLst>
            </a:custGeom>
            <a:solidFill>
              <a:srgbClr val="4492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1" name="Freeform 1248"/>
            <p:cNvSpPr>
              <a:spLocks/>
            </p:cNvSpPr>
            <p:nvPr userDrawn="1"/>
          </p:nvSpPr>
          <p:spPr bwMode="auto">
            <a:xfrm>
              <a:off x="8304213" y="4435476"/>
              <a:ext cx="49213" cy="49213"/>
            </a:xfrm>
            <a:custGeom>
              <a:avLst/>
              <a:gdLst>
                <a:gd name="T0" fmla="*/ 21 w 21"/>
                <a:gd name="T1" fmla="*/ 11 h 21"/>
                <a:gd name="T2" fmla="*/ 10 w 21"/>
                <a:gd name="T3" fmla="*/ 21 h 21"/>
                <a:gd name="T4" fmla="*/ 1 w 21"/>
                <a:gd name="T5" fmla="*/ 7 h 21"/>
                <a:gd name="T6" fmla="*/ 10 w 21"/>
                <a:gd name="T7" fmla="*/ 0 h 21"/>
                <a:gd name="T8" fmla="*/ 21 w 21"/>
                <a:gd name="T9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1">
                  <a:moveTo>
                    <a:pt x="21" y="11"/>
                  </a:moveTo>
                  <a:cubicBezTo>
                    <a:pt x="20" y="17"/>
                    <a:pt x="16" y="21"/>
                    <a:pt x="10" y="21"/>
                  </a:cubicBezTo>
                  <a:cubicBezTo>
                    <a:pt x="2" y="20"/>
                    <a:pt x="2" y="12"/>
                    <a:pt x="1" y="7"/>
                  </a:cubicBezTo>
                  <a:cubicBezTo>
                    <a:pt x="0" y="1"/>
                    <a:pt x="6" y="0"/>
                    <a:pt x="10" y="0"/>
                  </a:cubicBezTo>
                  <a:cubicBezTo>
                    <a:pt x="17" y="0"/>
                    <a:pt x="20" y="4"/>
                    <a:pt x="21" y="11"/>
                  </a:cubicBezTo>
                  <a:close/>
                </a:path>
              </a:pathLst>
            </a:custGeom>
            <a:solidFill>
              <a:srgbClr val="298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2" name="Freeform 1249"/>
            <p:cNvSpPr>
              <a:spLocks/>
            </p:cNvSpPr>
            <p:nvPr userDrawn="1"/>
          </p:nvSpPr>
          <p:spPr bwMode="auto">
            <a:xfrm>
              <a:off x="8693150" y="3022601"/>
              <a:ext cx="53975" cy="57150"/>
            </a:xfrm>
            <a:custGeom>
              <a:avLst/>
              <a:gdLst>
                <a:gd name="T0" fmla="*/ 9 w 23"/>
                <a:gd name="T1" fmla="*/ 24 h 25"/>
                <a:gd name="T2" fmla="*/ 0 w 23"/>
                <a:gd name="T3" fmla="*/ 12 h 25"/>
                <a:gd name="T4" fmla="*/ 12 w 23"/>
                <a:gd name="T5" fmla="*/ 1 h 25"/>
                <a:gd name="T6" fmla="*/ 23 w 23"/>
                <a:gd name="T7" fmla="*/ 14 h 25"/>
                <a:gd name="T8" fmla="*/ 9 w 23"/>
                <a:gd name="T9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5">
                  <a:moveTo>
                    <a:pt x="9" y="24"/>
                  </a:moveTo>
                  <a:cubicBezTo>
                    <a:pt x="5" y="24"/>
                    <a:pt x="0" y="20"/>
                    <a:pt x="0" y="12"/>
                  </a:cubicBezTo>
                  <a:cubicBezTo>
                    <a:pt x="0" y="5"/>
                    <a:pt x="5" y="0"/>
                    <a:pt x="12" y="1"/>
                  </a:cubicBezTo>
                  <a:cubicBezTo>
                    <a:pt x="20" y="1"/>
                    <a:pt x="23" y="7"/>
                    <a:pt x="23" y="14"/>
                  </a:cubicBezTo>
                  <a:cubicBezTo>
                    <a:pt x="23" y="22"/>
                    <a:pt x="19" y="25"/>
                    <a:pt x="9" y="24"/>
                  </a:cubicBezTo>
                  <a:close/>
                </a:path>
              </a:pathLst>
            </a:custGeom>
            <a:solidFill>
              <a:srgbClr val="2380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3" name="Freeform 1250"/>
            <p:cNvSpPr>
              <a:spLocks/>
            </p:cNvSpPr>
            <p:nvPr userDrawn="1"/>
          </p:nvSpPr>
          <p:spPr bwMode="auto">
            <a:xfrm>
              <a:off x="8402638" y="627063"/>
              <a:ext cx="60325" cy="60325"/>
            </a:xfrm>
            <a:custGeom>
              <a:avLst/>
              <a:gdLst>
                <a:gd name="T0" fmla="*/ 15 w 26"/>
                <a:gd name="T1" fmla="*/ 0 h 26"/>
                <a:gd name="T2" fmla="*/ 26 w 26"/>
                <a:gd name="T3" fmla="*/ 13 h 26"/>
                <a:gd name="T4" fmla="*/ 11 w 26"/>
                <a:gd name="T5" fmla="*/ 25 h 26"/>
                <a:gd name="T6" fmla="*/ 2 w 26"/>
                <a:gd name="T7" fmla="*/ 13 h 26"/>
                <a:gd name="T8" fmla="*/ 15 w 26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6">
                  <a:moveTo>
                    <a:pt x="15" y="0"/>
                  </a:moveTo>
                  <a:cubicBezTo>
                    <a:pt x="22" y="3"/>
                    <a:pt x="26" y="6"/>
                    <a:pt x="26" y="13"/>
                  </a:cubicBezTo>
                  <a:cubicBezTo>
                    <a:pt x="26" y="22"/>
                    <a:pt x="16" y="23"/>
                    <a:pt x="11" y="25"/>
                  </a:cubicBezTo>
                  <a:cubicBezTo>
                    <a:pt x="8" y="26"/>
                    <a:pt x="0" y="17"/>
                    <a:pt x="2" y="13"/>
                  </a:cubicBezTo>
                  <a:cubicBezTo>
                    <a:pt x="3" y="7"/>
                    <a:pt x="11" y="4"/>
                    <a:pt x="15" y="0"/>
                  </a:cubicBezTo>
                  <a:close/>
                </a:path>
              </a:pathLst>
            </a:custGeom>
            <a:solidFill>
              <a:srgbClr val="3499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4" name="Freeform 1251"/>
            <p:cNvSpPr>
              <a:spLocks/>
            </p:cNvSpPr>
            <p:nvPr userDrawn="1"/>
          </p:nvSpPr>
          <p:spPr bwMode="auto">
            <a:xfrm>
              <a:off x="7891463" y="3379788"/>
              <a:ext cx="42863" cy="44450"/>
            </a:xfrm>
            <a:custGeom>
              <a:avLst/>
              <a:gdLst>
                <a:gd name="T0" fmla="*/ 9 w 18"/>
                <a:gd name="T1" fmla="*/ 19 h 19"/>
                <a:gd name="T2" fmla="*/ 0 w 18"/>
                <a:gd name="T3" fmla="*/ 11 h 19"/>
                <a:gd name="T4" fmla="*/ 9 w 18"/>
                <a:gd name="T5" fmla="*/ 1 h 19"/>
                <a:gd name="T6" fmla="*/ 18 w 18"/>
                <a:gd name="T7" fmla="*/ 9 h 19"/>
                <a:gd name="T8" fmla="*/ 9 w 18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9">
                  <a:moveTo>
                    <a:pt x="9" y="19"/>
                  </a:moveTo>
                  <a:cubicBezTo>
                    <a:pt x="4" y="18"/>
                    <a:pt x="0" y="16"/>
                    <a:pt x="0" y="11"/>
                  </a:cubicBezTo>
                  <a:cubicBezTo>
                    <a:pt x="0" y="5"/>
                    <a:pt x="4" y="2"/>
                    <a:pt x="9" y="1"/>
                  </a:cubicBezTo>
                  <a:cubicBezTo>
                    <a:pt x="15" y="0"/>
                    <a:pt x="18" y="4"/>
                    <a:pt x="18" y="9"/>
                  </a:cubicBezTo>
                  <a:cubicBezTo>
                    <a:pt x="18" y="14"/>
                    <a:pt x="15" y="19"/>
                    <a:pt x="9" y="19"/>
                  </a:cubicBezTo>
                  <a:close/>
                </a:path>
              </a:pathLst>
            </a:custGeom>
            <a:solidFill>
              <a:srgbClr val="2B94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5" name="Freeform 1252"/>
            <p:cNvSpPr>
              <a:spLocks/>
            </p:cNvSpPr>
            <p:nvPr userDrawn="1"/>
          </p:nvSpPr>
          <p:spPr bwMode="auto">
            <a:xfrm>
              <a:off x="7961313" y="3849688"/>
              <a:ext cx="66675" cy="61913"/>
            </a:xfrm>
            <a:custGeom>
              <a:avLst/>
              <a:gdLst>
                <a:gd name="T0" fmla="*/ 14 w 28"/>
                <a:gd name="T1" fmla="*/ 0 h 27"/>
                <a:gd name="T2" fmla="*/ 28 w 28"/>
                <a:gd name="T3" fmla="*/ 13 h 27"/>
                <a:gd name="T4" fmla="*/ 14 w 28"/>
                <a:gd name="T5" fmla="*/ 27 h 27"/>
                <a:gd name="T6" fmla="*/ 1 w 28"/>
                <a:gd name="T7" fmla="*/ 14 h 27"/>
                <a:gd name="T8" fmla="*/ 14 w 28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7">
                  <a:moveTo>
                    <a:pt x="14" y="0"/>
                  </a:moveTo>
                  <a:cubicBezTo>
                    <a:pt x="23" y="1"/>
                    <a:pt x="28" y="5"/>
                    <a:pt x="28" y="13"/>
                  </a:cubicBezTo>
                  <a:cubicBezTo>
                    <a:pt x="28" y="22"/>
                    <a:pt x="23" y="27"/>
                    <a:pt x="14" y="27"/>
                  </a:cubicBezTo>
                  <a:cubicBezTo>
                    <a:pt x="6" y="27"/>
                    <a:pt x="1" y="21"/>
                    <a:pt x="1" y="14"/>
                  </a:cubicBezTo>
                  <a:cubicBezTo>
                    <a:pt x="0" y="6"/>
                    <a:pt x="6" y="1"/>
                    <a:pt x="14" y="0"/>
                  </a:cubicBezTo>
                  <a:close/>
                </a:path>
              </a:pathLst>
            </a:custGeom>
            <a:solidFill>
              <a:srgbClr val="2792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6" name="Freeform 1253"/>
            <p:cNvSpPr>
              <a:spLocks/>
            </p:cNvSpPr>
            <p:nvPr userDrawn="1"/>
          </p:nvSpPr>
          <p:spPr bwMode="auto">
            <a:xfrm>
              <a:off x="7900988" y="4116388"/>
              <a:ext cx="49213" cy="46038"/>
            </a:xfrm>
            <a:custGeom>
              <a:avLst/>
              <a:gdLst>
                <a:gd name="T0" fmla="*/ 9 w 21"/>
                <a:gd name="T1" fmla="*/ 20 h 20"/>
                <a:gd name="T2" fmla="*/ 1 w 21"/>
                <a:gd name="T3" fmla="*/ 12 h 20"/>
                <a:gd name="T4" fmla="*/ 11 w 21"/>
                <a:gd name="T5" fmla="*/ 0 h 20"/>
                <a:gd name="T6" fmla="*/ 20 w 21"/>
                <a:gd name="T7" fmla="*/ 10 h 20"/>
                <a:gd name="T8" fmla="*/ 9 w 2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0">
                  <a:moveTo>
                    <a:pt x="9" y="20"/>
                  </a:moveTo>
                  <a:cubicBezTo>
                    <a:pt x="4" y="20"/>
                    <a:pt x="0" y="17"/>
                    <a:pt x="1" y="12"/>
                  </a:cubicBezTo>
                  <a:cubicBezTo>
                    <a:pt x="1" y="5"/>
                    <a:pt x="5" y="0"/>
                    <a:pt x="11" y="0"/>
                  </a:cubicBezTo>
                  <a:cubicBezTo>
                    <a:pt x="16" y="0"/>
                    <a:pt x="20" y="4"/>
                    <a:pt x="20" y="10"/>
                  </a:cubicBezTo>
                  <a:cubicBezTo>
                    <a:pt x="21" y="18"/>
                    <a:pt x="13" y="17"/>
                    <a:pt x="9" y="20"/>
                  </a:cubicBezTo>
                  <a:close/>
                </a:path>
              </a:pathLst>
            </a:custGeom>
            <a:solidFill>
              <a:srgbClr val="2993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7" name="Freeform 1254"/>
            <p:cNvSpPr>
              <a:spLocks/>
            </p:cNvSpPr>
            <p:nvPr userDrawn="1"/>
          </p:nvSpPr>
          <p:spPr bwMode="auto">
            <a:xfrm>
              <a:off x="8756650" y="3422651"/>
              <a:ext cx="60325" cy="58738"/>
            </a:xfrm>
            <a:custGeom>
              <a:avLst/>
              <a:gdLst>
                <a:gd name="T0" fmla="*/ 17 w 26"/>
                <a:gd name="T1" fmla="*/ 1 h 25"/>
                <a:gd name="T2" fmla="*/ 26 w 26"/>
                <a:gd name="T3" fmla="*/ 11 h 25"/>
                <a:gd name="T4" fmla="*/ 14 w 26"/>
                <a:gd name="T5" fmla="*/ 25 h 25"/>
                <a:gd name="T6" fmla="*/ 0 w 26"/>
                <a:gd name="T7" fmla="*/ 14 h 25"/>
                <a:gd name="T8" fmla="*/ 17 w 26"/>
                <a:gd name="T9" fmla="*/ 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5">
                  <a:moveTo>
                    <a:pt x="17" y="1"/>
                  </a:moveTo>
                  <a:cubicBezTo>
                    <a:pt x="22" y="0"/>
                    <a:pt x="26" y="3"/>
                    <a:pt x="26" y="11"/>
                  </a:cubicBezTo>
                  <a:cubicBezTo>
                    <a:pt x="26" y="20"/>
                    <a:pt x="23" y="25"/>
                    <a:pt x="14" y="25"/>
                  </a:cubicBezTo>
                  <a:cubicBezTo>
                    <a:pt x="7" y="25"/>
                    <a:pt x="0" y="22"/>
                    <a:pt x="0" y="14"/>
                  </a:cubicBezTo>
                  <a:cubicBezTo>
                    <a:pt x="0" y="4"/>
                    <a:pt x="7" y="1"/>
                    <a:pt x="17" y="1"/>
                  </a:cubicBezTo>
                  <a:close/>
                </a:path>
              </a:pathLst>
            </a:custGeom>
            <a:solidFill>
              <a:srgbClr val="1F78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8" name="Freeform 1255"/>
            <p:cNvSpPr>
              <a:spLocks/>
            </p:cNvSpPr>
            <p:nvPr userDrawn="1"/>
          </p:nvSpPr>
          <p:spPr bwMode="auto">
            <a:xfrm>
              <a:off x="8259763" y="3797301"/>
              <a:ext cx="55563" cy="57150"/>
            </a:xfrm>
            <a:custGeom>
              <a:avLst/>
              <a:gdLst>
                <a:gd name="T0" fmla="*/ 12 w 24"/>
                <a:gd name="T1" fmla="*/ 24 h 24"/>
                <a:gd name="T2" fmla="*/ 0 w 24"/>
                <a:gd name="T3" fmla="*/ 11 h 24"/>
                <a:gd name="T4" fmla="*/ 11 w 24"/>
                <a:gd name="T5" fmla="*/ 1 h 24"/>
                <a:gd name="T6" fmla="*/ 24 w 24"/>
                <a:gd name="T7" fmla="*/ 13 h 24"/>
                <a:gd name="T8" fmla="*/ 12 w 24"/>
                <a:gd name="T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4">
                  <a:moveTo>
                    <a:pt x="12" y="24"/>
                  </a:moveTo>
                  <a:cubicBezTo>
                    <a:pt x="4" y="22"/>
                    <a:pt x="0" y="18"/>
                    <a:pt x="0" y="11"/>
                  </a:cubicBezTo>
                  <a:cubicBezTo>
                    <a:pt x="1" y="5"/>
                    <a:pt x="4" y="0"/>
                    <a:pt x="11" y="1"/>
                  </a:cubicBezTo>
                  <a:cubicBezTo>
                    <a:pt x="18" y="2"/>
                    <a:pt x="24" y="5"/>
                    <a:pt x="24" y="13"/>
                  </a:cubicBezTo>
                  <a:cubicBezTo>
                    <a:pt x="24" y="20"/>
                    <a:pt x="16" y="20"/>
                    <a:pt x="12" y="24"/>
                  </a:cubicBezTo>
                  <a:close/>
                </a:path>
              </a:pathLst>
            </a:custGeom>
            <a:solidFill>
              <a:srgbClr val="227A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9" name="Freeform 1256"/>
            <p:cNvSpPr>
              <a:spLocks/>
            </p:cNvSpPr>
            <p:nvPr userDrawn="1"/>
          </p:nvSpPr>
          <p:spPr bwMode="auto">
            <a:xfrm>
              <a:off x="7742238" y="1470026"/>
              <a:ext cx="55563" cy="53975"/>
            </a:xfrm>
            <a:custGeom>
              <a:avLst/>
              <a:gdLst>
                <a:gd name="T0" fmla="*/ 24 w 24"/>
                <a:gd name="T1" fmla="*/ 13 h 23"/>
                <a:gd name="T2" fmla="*/ 13 w 24"/>
                <a:gd name="T3" fmla="*/ 23 h 23"/>
                <a:gd name="T4" fmla="*/ 1 w 24"/>
                <a:gd name="T5" fmla="*/ 13 h 23"/>
                <a:gd name="T6" fmla="*/ 12 w 24"/>
                <a:gd name="T7" fmla="*/ 0 h 23"/>
                <a:gd name="T8" fmla="*/ 24 w 24"/>
                <a:gd name="T9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3">
                  <a:moveTo>
                    <a:pt x="24" y="13"/>
                  </a:moveTo>
                  <a:cubicBezTo>
                    <a:pt x="22" y="19"/>
                    <a:pt x="19" y="23"/>
                    <a:pt x="13" y="23"/>
                  </a:cubicBezTo>
                  <a:cubicBezTo>
                    <a:pt x="7" y="23"/>
                    <a:pt x="0" y="21"/>
                    <a:pt x="1" y="13"/>
                  </a:cubicBezTo>
                  <a:cubicBezTo>
                    <a:pt x="2" y="7"/>
                    <a:pt x="3" y="0"/>
                    <a:pt x="12" y="0"/>
                  </a:cubicBezTo>
                  <a:cubicBezTo>
                    <a:pt x="22" y="0"/>
                    <a:pt x="20" y="9"/>
                    <a:pt x="24" y="13"/>
                  </a:cubicBezTo>
                  <a:close/>
                </a:path>
              </a:pathLst>
            </a:custGeom>
            <a:solidFill>
              <a:srgbClr val="247F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0" name="Freeform 1257"/>
            <p:cNvSpPr>
              <a:spLocks/>
            </p:cNvSpPr>
            <p:nvPr userDrawn="1"/>
          </p:nvSpPr>
          <p:spPr bwMode="auto">
            <a:xfrm>
              <a:off x="8304213" y="952501"/>
              <a:ext cx="55563" cy="42863"/>
            </a:xfrm>
            <a:custGeom>
              <a:avLst/>
              <a:gdLst>
                <a:gd name="T0" fmla="*/ 24 w 24"/>
                <a:gd name="T1" fmla="*/ 0 h 18"/>
                <a:gd name="T2" fmla="*/ 0 w 24"/>
                <a:gd name="T3" fmla="*/ 18 h 18"/>
                <a:gd name="T4" fmla="*/ 24 w 24"/>
                <a:gd name="T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8">
                  <a:moveTo>
                    <a:pt x="24" y="0"/>
                  </a:moveTo>
                  <a:cubicBezTo>
                    <a:pt x="17" y="8"/>
                    <a:pt x="6" y="9"/>
                    <a:pt x="0" y="18"/>
                  </a:cubicBezTo>
                  <a:cubicBezTo>
                    <a:pt x="2" y="3"/>
                    <a:pt x="12" y="0"/>
                    <a:pt x="24" y="0"/>
                  </a:cubicBezTo>
                  <a:close/>
                </a:path>
              </a:pathLst>
            </a:custGeom>
            <a:solidFill>
              <a:srgbClr val="4B74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1" name="Freeform 1258"/>
            <p:cNvSpPr>
              <a:spLocks/>
            </p:cNvSpPr>
            <p:nvPr userDrawn="1"/>
          </p:nvSpPr>
          <p:spPr bwMode="auto">
            <a:xfrm>
              <a:off x="8304213" y="1001713"/>
              <a:ext cx="41275" cy="34925"/>
            </a:xfrm>
            <a:custGeom>
              <a:avLst/>
              <a:gdLst>
                <a:gd name="T0" fmla="*/ 1 w 18"/>
                <a:gd name="T1" fmla="*/ 0 h 15"/>
                <a:gd name="T2" fmla="*/ 18 w 18"/>
                <a:gd name="T3" fmla="*/ 12 h 15"/>
                <a:gd name="T4" fmla="*/ 1 w 18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15">
                  <a:moveTo>
                    <a:pt x="1" y="0"/>
                  </a:moveTo>
                  <a:cubicBezTo>
                    <a:pt x="6" y="4"/>
                    <a:pt x="12" y="8"/>
                    <a:pt x="18" y="12"/>
                  </a:cubicBezTo>
                  <a:cubicBezTo>
                    <a:pt x="8" y="15"/>
                    <a:pt x="0" y="13"/>
                    <a:pt x="1" y="0"/>
                  </a:cubicBezTo>
                  <a:close/>
                </a:path>
              </a:pathLst>
            </a:custGeom>
            <a:solidFill>
              <a:srgbClr val="4B74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2" name="Freeform 1259"/>
            <p:cNvSpPr>
              <a:spLocks/>
            </p:cNvSpPr>
            <p:nvPr userDrawn="1"/>
          </p:nvSpPr>
          <p:spPr bwMode="auto">
            <a:xfrm>
              <a:off x="8707438" y="1627188"/>
              <a:ext cx="41275" cy="42863"/>
            </a:xfrm>
            <a:custGeom>
              <a:avLst/>
              <a:gdLst>
                <a:gd name="T0" fmla="*/ 18 w 18"/>
                <a:gd name="T1" fmla="*/ 9 h 18"/>
                <a:gd name="T2" fmla="*/ 9 w 18"/>
                <a:gd name="T3" fmla="*/ 18 h 18"/>
                <a:gd name="T4" fmla="*/ 0 w 18"/>
                <a:gd name="T5" fmla="*/ 9 h 18"/>
                <a:gd name="T6" fmla="*/ 11 w 18"/>
                <a:gd name="T7" fmla="*/ 1 h 18"/>
                <a:gd name="T8" fmla="*/ 18 w 18"/>
                <a:gd name="T9" fmla="*/ 9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8">
                  <a:moveTo>
                    <a:pt x="18" y="9"/>
                  </a:moveTo>
                  <a:cubicBezTo>
                    <a:pt x="17" y="15"/>
                    <a:pt x="16" y="18"/>
                    <a:pt x="9" y="18"/>
                  </a:cubicBezTo>
                  <a:cubicBezTo>
                    <a:pt x="3" y="17"/>
                    <a:pt x="0" y="15"/>
                    <a:pt x="0" y="9"/>
                  </a:cubicBezTo>
                  <a:cubicBezTo>
                    <a:pt x="0" y="2"/>
                    <a:pt x="6" y="1"/>
                    <a:pt x="11" y="1"/>
                  </a:cubicBezTo>
                  <a:cubicBezTo>
                    <a:pt x="17" y="0"/>
                    <a:pt x="16" y="6"/>
                    <a:pt x="18" y="9"/>
                  </a:cubicBezTo>
                  <a:close/>
                </a:path>
              </a:pathLst>
            </a:custGeom>
            <a:solidFill>
              <a:srgbClr val="2A84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3" name="Freeform 1260"/>
            <p:cNvSpPr>
              <a:spLocks/>
            </p:cNvSpPr>
            <p:nvPr userDrawn="1"/>
          </p:nvSpPr>
          <p:spPr bwMode="auto">
            <a:xfrm>
              <a:off x="8496300" y="2581276"/>
              <a:ext cx="41275" cy="44450"/>
            </a:xfrm>
            <a:custGeom>
              <a:avLst/>
              <a:gdLst>
                <a:gd name="T0" fmla="*/ 9 w 18"/>
                <a:gd name="T1" fmla="*/ 19 h 19"/>
                <a:gd name="T2" fmla="*/ 0 w 18"/>
                <a:gd name="T3" fmla="*/ 8 h 19"/>
                <a:gd name="T4" fmla="*/ 8 w 18"/>
                <a:gd name="T5" fmla="*/ 0 h 19"/>
                <a:gd name="T6" fmla="*/ 18 w 18"/>
                <a:gd name="T7" fmla="*/ 9 h 19"/>
                <a:gd name="T8" fmla="*/ 9 w 18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9">
                  <a:moveTo>
                    <a:pt x="9" y="19"/>
                  </a:moveTo>
                  <a:cubicBezTo>
                    <a:pt x="3" y="17"/>
                    <a:pt x="1" y="14"/>
                    <a:pt x="0" y="8"/>
                  </a:cubicBezTo>
                  <a:cubicBezTo>
                    <a:pt x="0" y="2"/>
                    <a:pt x="4" y="0"/>
                    <a:pt x="8" y="0"/>
                  </a:cubicBezTo>
                  <a:cubicBezTo>
                    <a:pt x="13" y="0"/>
                    <a:pt x="18" y="3"/>
                    <a:pt x="18" y="9"/>
                  </a:cubicBezTo>
                  <a:cubicBezTo>
                    <a:pt x="18" y="15"/>
                    <a:pt x="14" y="18"/>
                    <a:pt x="9" y="19"/>
                  </a:cubicBezTo>
                  <a:close/>
                </a:path>
              </a:pathLst>
            </a:custGeom>
            <a:solidFill>
              <a:srgbClr val="297D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4" name="Freeform 1261"/>
            <p:cNvSpPr>
              <a:spLocks/>
            </p:cNvSpPr>
            <p:nvPr userDrawn="1"/>
          </p:nvSpPr>
          <p:spPr bwMode="auto">
            <a:xfrm>
              <a:off x="8678863" y="2747963"/>
              <a:ext cx="44450" cy="49213"/>
            </a:xfrm>
            <a:custGeom>
              <a:avLst/>
              <a:gdLst>
                <a:gd name="T0" fmla="*/ 19 w 19"/>
                <a:gd name="T1" fmla="*/ 8 h 21"/>
                <a:gd name="T2" fmla="*/ 9 w 19"/>
                <a:gd name="T3" fmla="*/ 21 h 21"/>
                <a:gd name="T4" fmla="*/ 0 w 19"/>
                <a:gd name="T5" fmla="*/ 12 h 21"/>
                <a:gd name="T6" fmla="*/ 9 w 19"/>
                <a:gd name="T7" fmla="*/ 1 h 21"/>
                <a:gd name="T8" fmla="*/ 19 w 19"/>
                <a:gd name="T9" fmla="*/ 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1">
                  <a:moveTo>
                    <a:pt x="19" y="8"/>
                  </a:moveTo>
                  <a:cubicBezTo>
                    <a:pt x="17" y="15"/>
                    <a:pt x="17" y="20"/>
                    <a:pt x="9" y="21"/>
                  </a:cubicBezTo>
                  <a:cubicBezTo>
                    <a:pt x="4" y="21"/>
                    <a:pt x="0" y="18"/>
                    <a:pt x="0" y="12"/>
                  </a:cubicBezTo>
                  <a:cubicBezTo>
                    <a:pt x="0" y="6"/>
                    <a:pt x="3" y="1"/>
                    <a:pt x="9" y="1"/>
                  </a:cubicBezTo>
                  <a:cubicBezTo>
                    <a:pt x="15" y="0"/>
                    <a:pt x="18" y="4"/>
                    <a:pt x="19" y="8"/>
                  </a:cubicBezTo>
                  <a:close/>
                </a:path>
              </a:pathLst>
            </a:custGeom>
            <a:solidFill>
              <a:srgbClr val="2578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5" name="Freeform 1262"/>
            <p:cNvSpPr>
              <a:spLocks/>
            </p:cNvSpPr>
            <p:nvPr userDrawn="1"/>
          </p:nvSpPr>
          <p:spPr bwMode="auto">
            <a:xfrm>
              <a:off x="3670300" y="4191001"/>
              <a:ext cx="403225" cy="365125"/>
            </a:xfrm>
            <a:custGeom>
              <a:avLst/>
              <a:gdLst>
                <a:gd name="T0" fmla="*/ 13 w 172"/>
                <a:gd name="T1" fmla="*/ 93 h 156"/>
                <a:gd name="T2" fmla="*/ 34 w 172"/>
                <a:gd name="T3" fmla="*/ 66 h 156"/>
                <a:gd name="T4" fmla="*/ 87 w 172"/>
                <a:gd name="T5" fmla="*/ 17 h 156"/>
                <a:gd name="T6" fmla="*/ 142 w 172"/>
                <a:gd name="T7" fmla="*/ 2 h 156"/>
                <a:gd name="T8" fmla="*/ 172 w 172"/>
                <a:gd name="T9" fmla="*/ 26 h 156"/>
                <a:gd name="T10" fmla="*/ 149 w 172"/>
                <a:gd name="T11" fmla="*/ 51 h 156"/>
                <a:gd name="T12" fmla="*/ 146 w 172"/>
                <a:gd name="T13" fmla="*/ 69 h 156"/>
                <a:gd name="T14" fmla="*/ 136 w 172"/>
                <a:gd name="T15" fmla="*/ 116 h 156"/>
                <a:gd name="T16" fmla="*/ 115 w 172"/>
                <a:gd name="T17" fmla="*/ 125 h 156"/>
                <a:gd name="T18" fmla="*/ 96 w 172"/>
                <a:gd name="T19" fmla="*/ 129 h 156"/>
                <a:gd name="T20" fmla="*/ 69 w 172"/>
                <a:gd name="T21" fmla="*/ 144 h 156"/>
                <a:gd name="T22" fmla="*/ 36 w 172"/>
                <a:gd name="T23" fmla="*/ 153 h 156"/>
                <a:gd name="T24" fmla="*/ 9 w 172"/>
                <a:gd name="T25" fmla="*/ 128 h 156"/>
                <a:gd name="T26" fmla="*/ 13 w 172"/>
                <a:gd name="T27" fmla="*/ 93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" h="156">
                  <a:moveTo>
                    <a:pt x="13" y="93"/>
                  </a:moveTo>
                  <a:cubicBezTo>
                    <a:pt x="21" y="85"/>
                    <a:pt x="28" y="76"/>
                    <a:pt x="34" y="66"/>
                  </a:cubicBezTo>
                  <a:cubicBezTo>
                    <a:pt x="50" y="48"/>
                    <a:pt x="67" y="31"/>
                    <a:pt x="87" y="17"/>
                  </a:cubicBezTo>
                  <a:cubicBezTo>
                    <a:pt x="104" y="9"/>
                    <a:pt x="123" y="4"/>
                    <a:pt x="142" y="2"/>
                  </a:cubicBezTo>
                  <a:cubicBezTo>
                    <a:pt x="161" y="0"/>
                    <a:pt x="169" y="6"/>
                    <a:pt x="172" y="26"/>
                  </a:cubicBezTo>
                  <a:cubicBezTo>
                    <a:pt x="165" y="34"/>
                    <a:pt x="157" y="42"/>
                    <a:pt x="149" y="51"/>
                  </a:cubicBezTo>
                  <a:cubicBezTo>
                    <a:pt x="145" y="56"/>
                    <a:pt x="139" y="61"/>
                    <a:pt x="146" y="69"/>
                  </a:cubicBezTo>
                  <a:cubicBezTo>
                    <a:pt x="149" y="86"/>
                    <a:pt x="142" y="101"/>
                    <a:pt x="136" y="116"/>
                  </a:cubicBezTo>
                  <a:cubicBezTo>
                    <a:pt x="133" y="125"/>
                    <a:pt x="122" y="124"/>
                    <a:pt x="115" y="125"/>
                  </a:cubicBezTo>
                  <a:cubicBezTo>
                    <a:pt x="108" y="126"/>
                    <a:pt x="102" y="126"/>
                    <a:pt x="96" y="129"/>
                  </a:cubicBezTo>
                  <a:cubicBezTo>
                    <a:pt x="85" y="131"/>
                    <a:pt x="78" y="139"/>
                    <a:pt x="69" y="144"/>
                  </a:cubicBezTo>
                  <a:cubicBezTo>
                    <a:pt x="59" y="151"/>
                    <a:pt x="48" y="156"/>
                    <a:pt x="36" y="153"/>
                  </a:cubicBezTo>
                  <a:cubicBezTo>
                    <a:pt x="21" y="152"/>
                    <a:pt x="16" y="139"/>
                    <a:pt x="9" y="128"/>
                  </a:cubicBezTo>
                  <a:cubicBezTo>
                    <a:pt x="0" y="114"/>
                    <a:pt x="0" y="103"/>
                    <a:pt x="13" y="9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6" name="Freeform 1263"/>
            <p:cNvSpPr>
              <a:spLocks/>
            </p:cNvSpPr>
            <p:nvPr userDrawn="1"/>
          </p:nvSpPr>
          <p:spPr bwMode="auto">
            <a:xfrm>
              <a:off x="4008438" y="4086226"/>
              <a:ext cx="95250" cy="88900"/>
            </a:xfrm>
            <a:custGeom>
              <a:avLst/>
              <a:gdLst>
                <a:gd name="T0" fmla="*/ 1 w 41"/>
                <a:gd name="T1" fmla="*/ 17 h 38"/>
                <a:gd name="T2" fmla="*/ 17 w 41"/>
                <a:gd name="T3" fmla="*/ 0 h 38"/>
                <a:gd name="T4" fmla="*/ 40 w 41"/>
                <a:gd name="T5" fmla="*/ 16 h 38"/>
                <a:gd name="T6" fmla="*/ 24 w 41"/>
                <a:gd name="T7" fmla="*/ 38 h 38"/>
                <a:gd name="T8" fmla="*/ 1 w 41"/>
                <a:gd name="T9" fmla="*/ 1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38">
                  <a:moveTo>
                    <a:pt x="1" y="17"/>
                  </a:moveTo>
                  <a:cubicBezTo>
                    <a:pt x="0" y="5"/>
                    <a:pt x="7" y="1"/>
                    <a:pt x="17" y="0"/>
                  </a:cubicBezTo>
                  <a:cubicBezTo>
                    <a:pt x="29" y="0"/>
                    <a:pt x="39" y="2"/>
                    <a:pt x="40" y="16"/>
                  </a:cubicBezTo>
                  <a:cubicBezTo>
                    <a:pt x="41" y="25"/>
                    <a:pt x="31" y="37"/>
                    <a:pt x="24" y="38"/>
                  </a:cubicBezTo>
                  <a:cubicBezTo>
                    <a:pt x="11" y="38"/>
                    <a:pt x="1" y="29"/>
                    <a:pt x="1" y="17"/>
                  </a:cubicBezTo>
                  <a:close/>
                </a:path>
              </a:pathLst>
            </a:custGeom>
            <a:solidFill>
              <a:srgbClr val="257F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7" name="Freeform 1264"/>
            <p:cNvSpPr>
              <a:spLocks/>
            </p:cNvSpPr>
            <p:nvPr userDrawn="1"/>
          </p:nvSpPr>
          <p:spPr bwMode="auto">
            <a:xfrm>
              <a:off x="3517900" y="4371976"/>
              <a:ext cx="79375" cy="80963"/>
            </a:xfrm>
            <a:custGeom>
              <a:avLst/>
              <a:gdLst>
                <a:gd name="T0" fmla="*/ 19 w 34"/>
                <a:gd name="T1" fmla="*/ 0 h 35"/>
                <a:gd name="T2" fmla="*/ 34 w 34"/>
                <a:gd name="T3" fmla="*/ 18 h 35"/>
                <a:gd name="T4" fmla="*/ 17 w 34"/>
                <a:gd name="T5" fmla="*/ 34 h 35"/>
                <a:gd name="T6" fmla="*/ 0 w 34"/>
                <a:gd name="T7" fmla="*/ 16 h 35"/>
                <a:gd name="T8" fmla="*/ 19 w 34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5">
                  <a:moveTo>
                    <a:pt x="19" y="0"/>
                  </a:moveTo>
                  <a:cubicBezTo>
                    <a:pt x="29" y="1"/>
                    <a:pt x="33" y="8"/>
                    <a:pt x="34" y="18"/>
                  </a:cubicBezTo>
                  <a:cubicBezTo>
                    <a:pt x="34" y="29"/>
                    <a:pt x="26" y="34"/>
                    <a:pt x="17" y="34"/>
                  </a:cubicBezTo>
                  <a:cubicBezTo>
                    <a:pt x="7" y="35"/>
                    <a:pt x="0" y="26"/>
                    <a:pt x="0" y="16"/>
                  </a:cubicBezTo>
                  <a:cubicBezTo>
                    <a:pt x="0" y="5"/>
                    <a:pt x="8" y="1"/>
                    <a:pt x="19" y="0"/>
                  </a:cubicBezTo>
                  <a:close/>
                </a:path>
              </a:pathLst>
            </a:custGeom>
            <a:solidFill>
              <a:srgbClr val="1F7B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8" name="Freeform 1265"/>
            <p:cNvSpPr>
              <a:spLocks/>
            </p:cNvSpPr>
            <p:nvPr userDrawn="1"/>
          </p:nvSpPr>
          <p:spPr bwMode="auto">
            <a:xfrm>
              <a:off x="4014788" y="4422776"/>
              <a:ext cx="96838" cy="93663"/>
            </a:xfrm>
            <a:custGeom>
              <a:avLst/>
              <a:gdLst>
                <a:gd name="T0" fmla="*/ 2 w 41"/>
                <a:gd name="T1" fmla="*/ 20 h 40"/>
                <a:gd name="T2" fmla="*/ 16 w 41"/>
                <a:gd name="T3" fmla="*/ 1 h 40"/>
                <a:gd name="T4" fmla="*/ 39 w 41"/>
                <a:gd name="T5" fmla="*/ 23 h 40"/>
                <a:gd name="T6" fmla="*/ 19 w 41"/>
                <a:gd name="T7" fmla="*/ 40 h 40"/>
                <a:gd name="T8" fmla="*/ 2 w 41"/>
                <a:gd name="T9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0">
                  <a:moveTo>
                    <a:pt x="2" y="20"/>
                  </a:moveTo>
                  <a:cubicBezTo>
                    <a:pt x="1" y="9"/>
                    <a:pt x="5" y="1"/>
                    <a:pt x="16" y="1"/>
                  </a:cubicBezTo>
                  <a:cubicBezTo>
                    <a:pt x="28" y="0"/>
                    <a:pt x="41" y="12"/>
                    <a:pt x="39" y="23"/>
                  </a:cubicBezTo>
                  <a:cubicBezTo>
                    <a:pt x="38" y="34"/>
                    <a:pt x="30" y="40"/>
                    <a:pt x="19" y="40"/>
                  </a:cubicBezTo>
                  <a:cubicBezTo>
                    <a:pt x="6" y="40"/>
                    <a:pt x="0" y="32"/>
                    <a:pt x="2" y="20"/>
                  </a:cubicBezTo>
                  <a:close/>
                </a:path>
              </a:pathLst>
            </a:custGeom>
            <a:solidFill>
              <a:srgbClr val="1F81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9" name="Freeform 1266"/>
            <p:cNvSpPr>
              <a:spLocks/>
            </p:cNvSpPr>
            <p:nvPr userDrawn="1"/>
          </p:nvSpPr>
          <p:spPr bwMode="auto">
            <a:xfrm>
              <a:off x="3084513" y="4841876"/>
              <a:ext cx="71438" cy="76200"/>
            </a:xfrm>
            <a:custGeom>
              <a:avLst/>
              <a:gdLst>
                <a:gd name="T0" fmla="*/ 12 w 30"/>
                <a:gd name="T1" fmla="*/ 1 h 32"/>
                <a:gd name="T2" fmla="*/ 29 w 30"/>
                <a:gd name="T3" fmla="*/ 15 h 32"/>
                <a:gd name="T4" fmla="*/ 16 w 30"/>
                <a:gd name="T5" fmla="*/ 30 h 32"/>
                <a:gd name="T6" fmla="*/ 1 w 30"/>
                <a:gd name="T7" fmla="*/ 13 h 32"/>
                <a:gd name="T8" fmla="*/ 12 w 30"/>
                <a:gd name="T9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2">
                  <a:moveTo>
                    <a:pt x="12" y="1"/>
                  </a:moveTo>
                  <a:cubicBezTo>
                    <a:pt x="24" y="1"/>
                    <a:pt x="30" y="5"/>
                    <a:pt x="29" y="15"/>
                  </a:cubicBezTo>
                  <a:cubicBezTo>
                    <a:pt x="29" y="23"/>
                    <a:pt x="27" y="32"/>
                    <a:pt x="16" y="30"/>
                  </a:cubicBezTo>
                  <a:cubicBezTo>
                    <a:pt x="7" y="29"/>
                    <a:pt x="2" y="21"/>
                    <a:pt x="1" y="13"/>
                  </a:cubicBezTo>
                  <a:cubicBezTo>
                    <a:pt x="0" y="4"/>
                    <a:pt x="6" y="0"/>
                    <a:pt x="12" y="1"/>
                  </a:cubicBezTo>
                  <a:close/>
                </a:path>
              </a:pathLst>
            </a:custGeom>
            <a:solidFill>
              <a:srgbClr val="208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0" name="Freeform 1267"/>
            <p:cNvSpPr>
              <a:spLocks/>
            </p:cNvSpPr>
            <p:nvPr userDrawn="1"/>
          </p:nvSpPr>
          <p:spPr bwMode="auto">
            <a:xfrm>
              <a:off x="4462463" y="4826001"/>
              <a:ext cx="95250" cy="103188"/>
            </a:xfrm>
            <a:custGeom>
              <a:avLst/>
              <a:gdLst>
                <a:gd name="T0" fmla="*/ 0 w 41"/>
                <a:gd name="T1" fmla="*/ 19 h 44"/>
                <a:gd name="T2" fmla="*/ 21 w 41"/>
                <a:gd name="T3" fmla="*/ 0 h 44"/>
                <a:gd name="T4" fmla="*/ 41 w 41"/>
                <a:gd name="T5" fmla="*/ 23 h 44"/>
                <a:gd name="T6" fmla="*/ 21 w 41"/>
                <a:gd name="T7" fmla="*/ 43 h 44"/>
                <a:gd name="T8" fmla="*/ 0 w 41"/>
                <a:gd name="T9" fmla="*/ 1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4">
                  <a:moveTo>
                    <a:pt x="0" y="19"/>
                  </a:moveTo>
                  <a:cubicBezTo>
                    <a:pt x="1" y="8"/>
                    <a:pt x="10" y="0"/>
                    <a:pt x="21" y="0"/>
                  </a:cubicBezTo>
                  <a:cubicBezTo>
                    <a:pt x="31" y="0"/>
                    <a:pt x="41" y="10"/>
                    <a:pt x="41" y="23"/>
                  </a:cubicBezTo>
                  <a:cubicBezTo>
                    <a:pt x="41" y="32"/>
                    <a:pt x="30" y="44"/>
                    <a:pt x="21" y="43"/>
                  </a:cubicBezTo>
                  <a:cubicBezTo>
                    <a:pt x="9" y="42"/>
                    <a:pt x="0" y="32"/>
                    <a:pt x="0" y="19"/>
                  </a:cubicBezTo>
                  <a:close/>
                </a:path>
              </a:pathLst>
            </a:custGeom>
            <a:solidFill>
              <a:srgbClr val="1E7C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1" name="Freeform 1268"/>
            <p:cNvSpPr>
              <a:spLocks/>
            </p:cNvSpPr>
            <p:nvPr userDrawn="1"/>
          </p:nvSpPr>
          <p:spPr bwMode="auto">
            <a:xfrm>
              <a:off x="3965575" y="4708526"/>
              <a:ext cx="69850" cy="68263"/>
            </a:xfrm>
            <a:custGeom>
              <a:avLst/>
              <a:gdLst>
                <a:gd name="T0" fmla="*/ 29 w 30"/>
                <a:gd name="T1" fmla="*/ 18 h 29"/>
                <a:gd name="T2" fmla="*/ 15 w 30"/>
                <a:gd name="T3" fmla="*/ 29 h 29"/>
                <a:gd name="T4" fmla="*/ 0 w 30"/>
                <a:gd name="T5" fmla="*/ 15 h 29"/>
                <a:gd name="T6" fmla="*/ 17 w 30"/>
                <a:gd name="T7" fmla="*/ 0 h 29"/>
                <a:gd name="T8" fmla="*/ 29 w 30"/>
                <a:gd name="T9" fmla="*/ 18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9">
                  <a:moveTo>
                    <a:pt x="29" y="18"/>
                  </a:moveTo>
                  <a:cubicBezTo>
                    <a:pt x="30" y="27"/>
                    <a:pt x="22" y="29"/>
                    <a:pt x="15" y="29"/>
                  </a:cubicBezTo>
                  <a:cubicBezTo>
                    <a:pt x="6" y="29"/>
                    <a:pt x="0" y="25"/>
                    <a:pt x="0" y="15"/>
                  </a:cubicBezTo>
                  <a:cubicBezTo>
                    <a:pt x="0" y="3"/>
                    <a:pt x="9" y="1"/>
                    <a:pt x="17" y="0"/>
                  </a:cubicBezTo>
                  <a:cubicBezTo>
                    <a:pt x="25" y="0"/>
                    <a:pt x="29" y="8"/>
                    <a:pt x="29" y="18"/>
                  </a:cubicBezTo>
                  <a:close/>
                </a:path>
              </a:pathLst>
            </a:custGeom>
            <a:solidFill>
              <a:srgbClr val="1F7D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2" name="Freeform 1269"/>
            <p:cNvSpPr>
              <a:spLocks/>
            </p:cNvSpPr>
            <p:nvPr userDrawn="1"/>
          </p:nvSpPr>
          <p:spPr bwMode="auto">
            <a:xfrm>
              <a:off x="4079875" y="4711701"/>
              <a:ext cx="42863" cy="41275"/>
            </a:xfrm>
            <a:custGeom>
              <a:avLst/>
              <a:gdLst>
                <a:gd name="T0" fmla="*/ 8 w 18"/>
                <a:gd name="T1" fmla="*/ 18 h 18"/>
                <a:gd name="T2" fmla="*/ 1 w 18"/>
                <a:gd name="T3" fmla="*/ 8 h 18"/>
                <a:gd name="T4" fmla="*/ 9 w 18"/>
                <a:gd name="T5" fmla="*/ 0 h 18"/>
                <a:gd name="T6" fmla="*/ 18 w 18"/>
                <a:gd name="T7" fmla="*/ 8 h 18"/>
                <a:gd name="T8" fmla="*/ 8 w 18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8">
                  <a:moveTo>
                    <a:pt x="8" y="18"/>
                  </a:moveTo>
                  <a:cubicBezTo>
                    <a:pt x="2" y="17"/>
                    <a:pt x="0" y="13"/>
                    <a:pt x="1" y="8"/>
                  </a:cubicBezTo>
                  <a:cubicBezTo>
                    <a:pt x="1" y="3"/>
                    <a:pt x="4" y="0"/>
                    <a:pt x="9" y="0"/>
                  </a:cubicBezTo>
                  <a:cubicBezTo>
                    <a:pt x="15" y="0"/>
                    <a:pt x="18" y="3"/>
                    <a:pt x="18" y="8"/>
                  </a:cubicBezTo>
                  <a:cubicBezTo>
                    <a:pt x="17" y="14"/>
                    <a:pt x="13" y="17"/>
                    <a:pt x="8" y="18"/>
                  </a:cubicBezTo>
                  <a:close/>
                </a:path>
              </a:pathLst>
            </a:custGeom>
            <a:solidFill>
              <a:srgbClr val="2987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3" name="Freeform 1270"/>
            <p:cNvSpPr>
              <a:spLocks/>
            </p:cNvSpPr>
            <p:nvPr userDrawn="1"/>
          </p:nvSpPr>
          <p:spPr bwMode="auto">
            <a:xfrm>
              <a:off x="2398713" y="4090988"/>
              <a:ext cx="92075" cy="93663"/>
            </a:xfrm>
            <a:custGeom>
              <a:avLst/>
              <a:gdLst>
                <a:gd name="T0" fmla="*/ 1 w 39"/>
                <a:gd name="T1" fmla="*/ 21 h 40"/>
                <a:gd name="T2" fmla="*/ 20 w 39"/>
                <a:gd name="T3" fmla="*/ 0 h 40"/>
                <a:gd name="T4" fmla="*/ 38 w 39"/>
                <a:gd name="T5" fmla="*/ 27 h 40"/>
                <a:gd name="T6" fmla="*/ 24 w 39"/>
                <a:gd name="T7" fmla="*/ 40 h 40"/>
                <a:gd name="T8" fmla="*/ 1 w 39"/>
                <a:gd name="T9" fmla="*/ 2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0">
                  <a:moveTo>
                    <a:pt x="1" y="21"/>
                  </a:moveTo>
                  <a:cubicBezTo>
                    <a:pt x="0" y="12"/>
                    <a:pt x="11" y="0"/>
                    <a:pt x="20" y="0"/>
                  </a:cubicBezTo>
                  <a:cubicBezTo>
                    <a:pt x="30" y="0"/>
                    <a:pt x="39" y="12"/>
                    <a:pt x="38" y="27"/>
                  </a:cubicBezTo>
                  <a:cubicBezTo>
                    <a:pt x="37" y="34"/>
                    <a:pt x="31" y="40"/>
                    <a:pt x="24" y="40"/>
                  </a:cubicBezTo>
                  <a:cubicBezTo>
                    <a:pt x="11" y="40"/>
                    <a:pt x="1" y="31"/>
                    <a:pt x="1" y="21"/>
                  </a:cubicBezTo>
                  <a:close/>
                </a:path>
              </a:pathLst>
            </a:custGeom>
            <a:solidFill>
              <a:srgbClr val="2085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4" name="Freeform 1271"/>
            <p:cNvSpPr>
              <a:spLocks/>
            </p:cNvSpPr>
            <p:nvPr userDrawn="1"/>
          </p:nvSpPr>
          <p:spPr bwMode="auto">
            <a:xfrm>
              <a:off x="3387725" y="4721226"/>
              <a:ext cx="109538" cy="115888"/>
            </a:xfrm>
            <a:custGeom>
              <a:avLst/>
              <a:gdLst>
                <a:gd name="T0" fmla="*/ 19 w 47"/>
                <a:gd name="T1" fmla="*/ 41 h 50"/>
                <a:gd name="T2" fmla="*/ 2 w 47"/>
                <a:gd name="T3" fmla="*/ 22 h 50"/>
                <a:gd name="T4" fmla="*/ 29 w 47"/>
                <a:gd name="T5" fmla="*/ 4 h 50"/>
                <a:gd name="T6" fmla="*/ 42 w 47"/>
                <a:gd name="T7" fmla="*/ 29 h 50"/>
                <a:gd name="T8" fmla="*/ 31 w 47"/>
                <a:gd name="T9" fmla="*/ 45 h 50"/>
                <a:gd name="T10" fmla="*/ 19 w 47"/>
                <a:gd name="T11" fmla="*/ 41 h 50"/>
                <a:gd name="T12" fmla="*/ 30 w 47"/>
                <a:gd name="T13" fmla="*/ 32 h 50"/>
                <a:gd name="T14" fmla="*/ 29 w 47"/>
                <a:gd name="T15" fmla="*/ 17 h 50"/>
                <a:gd name="T16" fmla="*/ 17 w 47"/>
                <a:gd name="T17" fmla="*/ 15 h 50"/>
                <a:gd name="T18" fmla="*/ 14 w 47"/>
                <a:gd name="T19" fmla="*/ 30 h 50"/>
                <a:gd name="T20" fmla="*/ 19 w 47"/>
                <a:gd name="T21" fmla="*/ 4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7" h="50">
                  <a:moveTo>
                    <a:pt x="19" y="41"/>
                  </a:moveTo>
                  <a:cubicBezTo>
                    <a:pt x="3" y="41"/>
                    <a:pt x="0" y="34"/>
                    <a:pt x="2" y="22"/>
                  </a:cubicBezTo>
                  <a:cubicBezTo>
                    <a:pt x="5" y="6"/>
                    <a:pt x="15" y="0"/>
                    <a:pt x="29" y="4"/>
                  </a:cubicBezTo>
                  <a:cubicBezTo>
                    <a:pt x="43" y="8"/>
                    <a:pt x="47" y="16"/>
                    <a:pt x="42" y="29"/>
                  </a:cubicBezTo>
                  <a:cubicBezTo>
                    <a:pt x="40" y="36"/>
                    <a:pt x="37" y="41"/>
                    <a:pt x="31" y="45"/>
                  </a:cubicBezTo>
                  <a:cubicBezTo>
                    <a:pt x="26" y="48"/>
                    <a:pt x="21" y="50"/>
                    <a:pt x="19" y="41"/>
                  </a:cubicBezTo>
                  <a:cubicBezTo>
                    <a:pt x="22" y="37"/>
                    <a:pt x="27" y="36"/>
                    <a:pt x="30" y="32"/>
                  </a:cubicBezTo>
                  <a:cubicBezTo>
                    <a:pt x="33" y="26"/>
                    <a:pt x="33" y="21"/>
                    <a:pt x="29" y="17"/>
                  </a:cubicBezTo>
                  <a:cubicBezTo>
                    <a:pt x="25" y="13"/>
                    <a:pt x="21" y="12"/>
                    <a:pt x="17" y="15"/>
                  </a:cubicBezTo>
                  <a:cubicBezTo>
                    <a:pt x="12" y="19"/>
                    <a:pt x="11" y="24"/>
                    <a:pt x="14" y="30"/>
                  </a:cubicBezTo>
                  <a:cubicBezTo>
                    <a:pt x="16" y="33"/>
                    <a:pt x="21" y="36"/>
                    <a:pt x="19" y="41"/>
                  </a:cubicBezTo>
                  <a:close/>
                </a:path>
              </a:pathLst>
            </a:custGeom>
            <a:solidFill>
              <a:srgbClr val="1A62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5" name="Freeform 1272"/>
            <p:cNvSpPr>
              <a:spLocks/>
            </p:cNvSpPr>
            <p:nvPr userDrawn="1"/>
          </p:nvSpPr>
          <p:spPr bwMode="auto">
            <a:xfrm>
              <a:off x="3638550" y="3763963"/>
              <a:ext cx="69850" cy="77788"/>
            </a:xfrm>
            <a:custGeom>
              <a:avLst/>
              <a:gdLst>
                <a:gd name="T0" fmla="*/ 0 w 30"/>
                <a:gd name="T1" fmla="*/ 16 h 33"/>
                <a:gd name="T2" fmla="*/ 17 w 30"/>
                <a:gd name="T3" fmla="*/ 1 h 33"/>
                <a:gd name="T4" fmla="*/ 30 w 30"/>
                <a:gd name="T5" fmla="*/ 20 h 33"/>
                <a:gd name="T6" fmla="*/ 15 w 30"/>
                <a:gd name="T7" fmla="*/ 32 h 33"/>
                <a:gd name="T8" fmla="*/ 0 w 30"/>
                <a:gd name="T9" fmla="*/ 1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3">
                  <a:moveTo>
                    <a:pt x="0" y="16"/>
                  </a:moveTo>
                  <a:cubicBezTo>
                    <a:pt x="0" y="6"/>
                    <a:pt x="7" y="0"/>
                    <a:pt x="17" y="1"/>
                  </a:cubicBezTo>
                  <a:cubicBezTo>
                    <a:pt x="27" y="1"/>
                    <a:pt x="30" y="11"/>
                    <a:pt x="30" y="20"/>
                  </a:cubicBezTo>
                  <a:cubicBezTo>
                    <a:pt x="30" y="29"/>
                    <a:pt x="22" y="33"/>
                    <a:pt x="15" y="32"/>
                  </a:cubicBezTo>
                  <a:cubicBezTo>
                    <a:pt x="7" y="32"/>
                    <a:pt x="0" y="28"/>
                    <a:pt x="0" y="16"/>
                  </a:cubicBezTo>
                  <a:close/>
                </a:path>
              </a:pathLst>
            </a:custGeom>
            <a:solidFill>
              <a:srgbClr val="1F7D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6" name="Freeform 1273"/>
            <p:cNvSpPr>
              <a:spLocks/>
            </p:cNvSpPr>
            <p:nvPr userDrawn="1"/>
          </p:nvSpPr>
          <p:spPr bwMode="auto">
            <a:xfrm>
              <a:off x="2532063" y="4357688"/>
              <a:ext cx="180975" cy="295275"/>
            </a:xfrm>
            <a:custGeom>
              <a:avLst/>
              <a:gdLst>
                <a:gd name="T0" fmla="*/ 56 w 77"/>
                <a:gd name="T1" fmla="*/ 24 h 126"/>
                <a:gd name="T2" fmla="*/ 73 w 77"/>
                <a:gd name="T3" fmla="*/ 58 h 126"/>
                <a:gd name="T4" fmla="*/ 77 w 77"/>
                <a:gd name="T5" fmla="*/ 100 h 126"/>
                <a:gd name="T6" fmla="*/ 56 w 77"/>
                <a:gd name="T7" fmla="*/ 126 h 126"/>
                <a:gd name="T8" fmla="*/ 35 w 77"/>
                <a:gd name="T9" fmla="*/ 100 h 126"/>
                <a:gd name="T10" fmla="*/ 6 w 77"/>
                <a:gd name="T11" fmla="*/ 64 h 126"/>
                <a:gd name="T12" fmla="*/ 0 w 77"/>
                <a:gd name="T13" fmla="*/ 31 h 126"/>
                <a:gd name="T14" fmla="*/ 33 w 77"/>
                <a:gd name="T15" fmla="*/ 0 h 126"/>
                <a:gd name="T16" fmla="*/ 40 w 77"/>
                <a:gd name="T17" fmla="*/ 5 h 126"/>
                <a:gd name="T18" fmla="*/ 56 w 77"/>
                <a:gd name="T19" fmla="*/ 24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7" h="126">
                  <a:moveTo>
                    <a:pt x="56" y="24"/>
                  </a:moveTo>
                  <a:cubicBezTo>
                    <a:pt x="58" y="38"/>
                    <a:pt x="68" y="47"/>
                    <a:pt x="73" y="58"/>
                  </a:cubicBezTo>
                  <a:cubicBezTo>
                    <a:pt x="75" y="72"/>
                    <a:pt x="77" y="86"/>
                    <a:pt x="77" y="100"/>
                  </a:cubicBezTo>
                  <a:cubicBezTo>
                    <a:pt x="75" y="122"/>
                    <a:pt x="72" y="125"/>
                    <a:pt x="56" y="126"/>
                  </a:cubicBezTo>
                  <a:cubicBezTo>
                    <a:pt x="46" y="120"/>
                    <a:pt x="49" y="103"/>
                    <a:pt x="35" y="100"/>
                  </a:cubicBezTo>
                  <a:cubicBezTo>
                    <a:pt x="11" y="95"/>
                    <a:pt x="5" y="87"/>
                    <a:pt x="6" y="64"/>
                  </a:cubicBezTo>
                  <a:cubicBezTo>
                    <a:pt x="7" y="52"/>
                    <a:pt x="4" y="41"/>
                    <a:pt x="0" y="31"/>
                  </a:cubicBezTo>
                  <a:cubicBezTo>
                    <a:pt x="1" y="10"/>
                    <a:pt x="13" y="0"/>
                    <a:pt x="33" y="0"/>
                  </a:cubicBezTo>
                  <a:cubicBezTo>
                    <a:pt x="38" y="0"/>
                    <a:pt x="38" y="3"/>
                    <a:pt x="40" y="5"/>
                  </a:cubicBezTo>
                  <a:cubicBezTo>
                    <a:pt x="45" y="11"/>
                    <a:pt x="48" y="20"/>
                    <a:pt x="56" y="24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7" name="Freeform 1274"/>
            <p:cNvSpPr>
              <a:spLocks/>
            </p:cNvSpPr>
            <p:nvPr userDrawn="1"/>
          </p:nvSpPr>
          <p:spPr bwMode="auto">
            <a:xfrm>
              <a:off x="2641600" y="4268788"/>
              <a:ext cx="42863" cy="46038"/>
            </a:xfrm>
            <a:custGeom>
              <a:avLst/>
              <a:gdLst>
                <a:gd name="T0" fmla="*/ 18 w 18"/>
                <a:gd name="T1" fmla="*/ 10 h 20"/>
                <a:gd name="T2" fmla="*/ 8 w 18"/>
                <a:gd name="T3" fmla="*/ 20 h 20"/>
                <a:gd name="T4" fmla="*/ 0 w 18"/>
                <a:gd name="T5" fmla="*/ 12 h 20"/>
                <a:gd name="T6" fmla="*/ 9 w 18"/>
                <a:gd name="T7" fmla="*/ 1 h 20"/>
                <a:gd name="T8" fmla="*/ 18 w 18"/>
                <a:gd name="T9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0">
                  <a:moveTo>
                    <a:pt x="18" y="10"/>
                  </a:moveTo>
                  <a:cubicBezTo>
                    <a:pt x="18" y="16"/>
                    <a:pt x="15" y="20"/>
                    <a:pt x="8" y="20"/>
                  </a:cubicBezTo>
                  <a:cubicBezTo>
                    <a:pt x="3" y="20"/>
                    <a:pt x="0" y="18"/>
                    <a:pt x="0" y="12"/>
                  </a:cubicBezTo>
                  <a:cubicBezTo>
                    <a:pt x="0" y="6"/>
                    <a:pt x="3" y="1"/>
                    <a:pt x="9" y="1"/>
                  </a:cubicBezTo>
                  <a:cubicBezTo>
                    <a:pt x="14" y="0"/>
                    <a:pt x="18" y="4"/>
                    <a:pt x="18" y="10"/>
                  </a:cubicBezTo>
                  <a:close/>
                </a:path>
              </a:pathLst>
            </a:custGeom>
            <a:solidFill>
              <a:srgbClr val="2788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8" name="Freeform 1275"/>
            <p:cNvSpPr>
              <a:spLocks/>
            </p:cNvSpPr>
            <p:nvPr userDrawn="1"/>
          </p:nvSpPr>
          <p:spPr bwMode="auto">
            <a:xfrm>
              <a:off x="5035550" y="4775201"/>
              <a:ext cx="61913" cy="66675"/>
            </a:xfrm>
            <a:custGeom>
              <a:avLst/>
              <a:gdLst>
                <a:gd name="T0" fmla="*/ 13 w 26"/>
                <a:gd name="T1" fmla="*/ 29 h 29"/>
                <a:gd name="T2" fmla="*/ 1 w 26"/>
                <a:gd name="T3" fmla="*/ 12 h 29"/>
                <a:gd name="T4" fmla="*/ 15 w 26"/>
                <a:gd name="T5" fmla="*/ 0 h 29"/>
                <a:gd name="T6" fmla="*/ 26 w 26"/>
                <a:gd name="T7" fmla="*/ 13 h 29"/>
                <a:gd name="T8" fmla="*/ 13 w 26"/>
                <a:gd name="T9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9">
                  <a:moveTo>
                    <a:pt x="13" y="29"/>
                  </a:moveTo>
                  <a:cubicBezTo>
                    <a:pt x="5" y="26"/>
                    <a:pt x="0" y="21"/>
                    <a:pt x="1" y="12"/>
                  </a:cubicBezTo>
                  <a:cubicBezTo>
                    <a:pt x="2" y="4"/>
                    <a:pt x="7" y="0"/>
                    <a:pt x="15" y="0"/>
                  </a:cubicBezTo>
                  <a:cubicBezTo>
                    <a:pt x="23" y="1"/>
                    <a:pt x="26" y="7"/>
                    <a:pt x="26" y="13"/>
                  </a:cubicBezTo>
                  <a:cubicBezTo>
                    <a:pt x="26" y="21"/>
                    <a:pt x="21" y="27"/>
                    <a:pt x="13" y="29"/>
                  </a:cubicBezTo>
                  <a:close/>
                </a:path>
              </a:pathLst>
            </a:custGeom>
            <a:solidFill>
              <a:srgbClr val="237C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9" name="Freeform 1276"/>
            <p:cNvSpPr>
              <a:spLocks/>
            </p:cNvSpPr>
            <p:nvPr userDrawn="1"/>
          </p:nvSpPr>
          <p:spPr bwMode="auto">
            <a:xfrm>
              <a:off x="3776663" y="4953001"/>
              <a:ext cx="57150" cy="60325"/>
            </a:xfrm>
            <a:custGeom>
              <a:avLst/>
              <a:gdLst>
                <a:gd name="T0" fmla="*/ 11 w 25"/>
                <a:gd name="T1" fmla="*/ 0 h 26"/>
                <a:gd name="T2" fmla="*/ 24 w 25"/>
                <a:gd name="T3" fmla="*/ 14 h 26"/>
                <a:gd name="T4" fmla="*/ 14 w 25"/>
                <a:gd name="T5" fmla="*/ 26 h 26"/>
                <a:gd name="T6" fmla="*/ 1 w 25"/>
                <a:gd name="T7" fmla="*/ 13 h 26"/>
                <a:gd name="T8" fmla="*/ 11 w 25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6">
                  <a:moveTo>
                    <a:pt x="11" y="0"/>
                  </a:moveTo>
                  <a:cubicBezTo>
                    <a:pt x="19" y="2"/>
                    <a:pt x="25" y="5"/>
                    <a:pt x="24" y="14"/>
                  </a:cubicBezTo>
                  <a:cubicBezTo>
                    <a:pt x="24" y="20"/>
                    <a:pt x="20" y="26"/>
                    <a:pt x="14" y="26"/>
                  </a:cubicBezTo>
                  <a:cubicBezTo>
                    <a:pt x="7" y="25"/>
                    <a:pt x="1" y="22"/>
                    <a:pt x="1" y="13"/>
                  </a:cubicBezTo>
                  <a:cubicBezTo>
                    <a:pt x="0" y="6"/>
                    <a:pt x="4" y="1"/>
                    <a:pt x="11" y="0"/>
                  </a:cubicBezTo>
                  <a:close/>
                </a:path>
              </a:pathLst>
            </a:custGeom>
            <a:solidFill>
              <a:srgbClr val="2284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0" name="Freeform 1277"/>
            <p:cNvSpPr>
              <a:spLocks/>
            </p:cNvSpPr>
            <p:nvPr userDrawn="1"/>
          </p:nvSpPr>
          <p:spPr bwMode="auto">
            <a:xfrm>
              <a:off x="4732338" y="4738688"/>
              <a:ext cx="65088" cy="71438"/>
            </a:xfrm>
            <a:custGeom>
              <a:avLst/>
              <a:gdLst>
                <a:gd name="T0" fmla="*/ 0 w 28"/>
                <a:gd name="T1" fmla="*/ 14 h 30"/>
                <a:gd name="T2" fmla="*/ 11 w 28"/>
                <a:gd name="T3" fmla="*/ 0 h 30"/>
                <a:gd name="T4" fmla="*/ 28 w 28"/>
                <a:gd name="T5" fmla="*/ 15 h 30"/>
                <a:gd name="T6" fmla="*/ 13 w 28"/>
                <a:gd name="T7" fmla="*/ 29 h 30"/>
                <a:gd name="T8" fmla="*/ 0 w 28"/>
                <a:gd name="T9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0">
                  <a:moveTo>
                    <a:pt x="0" y="14"/>
                  </a:moveTo>
                  <a:cubicBezTo>
                    <a:pt x="2" y="7"/>
                    <a:pt x="2" y="0"/>
                    <a:pt x="11" y="0"/>
                  </a:cubicBezTo>
                  <a:cubicBezTo>
                    <a:pt x="20" y="1"/>
                    <a:pt x="28" y="5"/>
                    <a:pt x="28" y="15"/>
                  </a:cubicBezTo>
                  <a:cubicBezTo>
                    <a:pt x="28" y="25"/>
                    <a:pt x="20" y="29"/>
                    <a:pt x="13" y="29"/>
                  </a:cubicBezTo>
                  <a:cubicBezTo>
                    <a:pt x="3" y="30"/>
                    <a:pt x="2" y="21"/>
                    <a:pt x="0" y="14"/>
                  </a:cubicBezTo>
                  <a:close/>
                </a:path>
              </a:pathLst>
            </a:custGeom>
            <a:solidFill>
              <a:srgbClr val="2082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1" name="Freeform 1278"/>
            <p:cNvSpPr>
              <a:spLocks/>
            </p:cNvSpPr>
            <p:nvPr userDrawn="1"/>
          </p:nvSpPr>
          <p:spPr bwMode="auto">
            <a:xfrm>
              <a:off x="4665663" y="4664076"/>
              <a:ext cx="53975" cy="53975"/>
            </a:xfrm>
            <a:custGeom>
              <a:avLst/>
              <a:gdLst>
                <a:gd name="T0" fmla="*/ 14 w 23"/>
                <a:gd name="T1" fmla="*/ 23 h 23"/>
                <a:gd name="T2" fmla="*/ 6 w 23"/>
                <a:gd name="T3" fmla="*/ 9 h 23"/>
                <a:gd name="T4" fmla="*/ 22 w 23"/>
                <a:gd name="T5" fmla="*/ 8 h 23"/>
                <a:gd name="T6" fmla="*/ 14 w 23"/>
                <a:gd name="T7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3">
                  <a:moveTo>
                    <a:pt x="14" y="23"/>
                  </a:moveTo>
                  <a:cubicBezTo>
                    <a:pt x="8" y="20"/>
                    <a:pt x="0" y="18"/>
                    <a:pt x="6" y="9"/>
                  </a:cubicBezTo>
                  <a:cubicBezTo>
                    <a:pt x="11" y="0"/>
                    <a:pt x="17" y="3"/>
                    <a:pt x="22" y="8"/>
                  </a:cubicBezTo>
                  <a:cubicBezTo>
                    <a:pt x="23" y="15"/>
                    <a:pt x="23" y="22"/>
                    <a:pt x="14" y="23"/>
                  </a:cubicBezTo>
                  <a:close/>
                </a:path>
              </a:pathLst>
            </a:custGeom>
            <a:solidFill>
              <a:srgbClr val="277B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2" name="Freeform 1279"/>
            <p:cNvSpPr>
              <a:spLocks/>
            </p:cNvSpPr>
            <p:nvPr userDrawn="1"/>
          </p:nvSpPr>
          <p:spPr bwMode="auto">
            <a:xfrm>
              <a:off x="2709863" y="4637088"/>
              <a:ext cx="57150" cy="52388"/>
            </a:xfrm>
            <a:custGeom>
              <a:avLst/>
              <a:gdLst>
                <a:gd name="T0" fmla="*/ 12 w 24"/>
                <a:gd name="T1" fmla="*/ 0 h 23"/>
                <a:gd name="T2" fmla="*/ 24 w 24"/>
                <a:gd name="T3" fmla="*/ 11 h 23"/>
                <a:gd name="T4" fmla="*/ 12 w 24"/>
                <a:gd name="T5" fmla="*/ 23 h 23"/>
                <a:gd name="T6" fmla="*/ 1 w 24"/>
                <a:gd name="T7" fmla="*/ 13 h 23"/>
                <a:gd name="T8" fmla="*/ 12 w 24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3">
                  <a:moveTo>
                    <a:pt x="12" y="0"/>
                  </a:moveTo>
                  <a:cubicBezTo>
                    <a:pt x="18" y="2"/>
                    <a:pt x="24" y="3"/>
                    <a:pt x="24" y="11"/>
                  </a:cubicBezTo>
                  <a:cubicBezTo>
                    <a:pt x="24" y="19"/>
                    <a:pt x="20" y="23"/>
                    <a:pt x="12" y="23"/>
                  </a:cubicBezTo>
                  <a:cubicBezTo>
                    <a:pt x="6" y="23"/>
                    <a:pt x="0" y="21"/>
                    <a:pt x="1" y="13"/>
                  </a:cubicBezTo>
                  <a:cubicBezTo>
                    <a:pt x="1" y="6"/>
                    <a:pt x="5" y="1"/>
                    <a:pt x="12" y="0"/>
                  </a:cubicBezTo>
                  <a:close/>
                </a:path>
              </a:pathLst>
            </a:custGeom>
            <a:solidFill>
              <a:srgbClr val="2284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3" name="Freeform 1280"/>
            <p:cNvSpPr>
              <a:spLocks/>
            </p:cNvSpPr>
            <p:nvPr userDrawn="1"/>
          </p:nvSpPr>
          <p:spPr bwMode="auto">
            <a:xfrm>
              <a:off x="2503488" y="4575176"/>
              <a:ext cx="53975" cy="52388"/>
            </a:xfrm>
            <a:custGeom>
              <a:avLst/>
              <a:gdLst>
                <a:gd name="T0" fmla="*/ 23 w 23"/>
                <a:gd name="T1" fmla="*/ 10 h 22"/>
                <a:gd name="T2" fmla="*/ 10 w 23"/>
                <a:gd name="T3" fmla="*/ 22 h 22"/>
                <a:gd name="T4" fmla="*/ 0 w 23"/>
                <a:gd name="T5" fmla="*/ 12 h 22"/>
                <a:gd name="T6" fmla="*/ 10 w 23"/>
                <a:gd name="T7" fmla="*/ 1 h 22"/>
                <a:gd name="T8" fmla="*/ 23 w 23"/>
                <a:gd name="T9" fmla="*/ 1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2">
                  <a:moveTo>
                    <a:pt x="23" y="10"/>
                  </a:moveTo>
                  <a:cubicBezTo>
                    <a:pt x="22" y="18"/>
                    <a:pt x="17" y="21"/>
                    <a:pt x="10" y="22"/>
                  </a:cubicBezTo>
                  <a:cubicBezTo>
                    <a:pt x="4" y="22"/>
                    <a:pt x="0" y="19"/>
                    <a:pt x="0" y="12"/>
                  </a:cubicBezTo>
                  <a:cubicBezTo>
                    <a:pt x="0" y="4"/>
                    <a:pt x="4" y="2"/>
                    <a:pt x="10" y="1"/>
                  </a:cubicBezTo>
                  <a:cubicBezTo>
                    <a:pt x="17" y="0"/>
                    <a:pt x="21" y="4"/>
                    <a:pt x="23" y="10"/>
                  </a:cubicBezTo>
                  <a:close/>
                </a:path>
              </a:pathLst>
            </a:custGeom>
            <a:solidFill>
              <a:srgbClr val="2387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4" name="Freeform 1281"/>
            <p:cNvSpPr>
              <a:spLocks/>
            </p:cNvSpPr>
            <p:nvPr userDrawn="1"/>
          </p:nvSpPr>
          <p:spPr bwMode="auto">
            <a:xfrm>
              <a:off x="3551238" y="4102101"/>
              <a:ext cx="53975" cy="58738"/>
            </a:xfrm>
            <a:custGeom>
              <a:avLst/>
              <a:gdLst>
                <a:gd name="T0" fmla="*/ 14 w 23"/>
                <a:gd name="T1" fmla="*/ 1 h 25"/>
                <a:gd name="T2" fmla="*/ 22 w 23"/>
                <a:gd name="T3" fmla="*/ 12 h 25"/>
                <a:gd name="T4" fmla="*/ 11 w 23"/>
                <a:gd name="T5" fmla="*/ 25 h 25"/>
                <a:gd name="T6" fmla="*/ 0 w 23"/>
                <a:gd name="T7" fmla="*/ 14 h 25"/>
                <a:gd name="T8" fmla="*/ 14 w 23"/>
                <a:gd name="T9" fmla="*/ 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5">
                  <a:moveTo>
                    <a:pt x="14" y="1"/>
                  </a:moveTo>
                  <a:cubicBezTo>
                    <a:pt x="19" y="0"/>
                    <a:pt x="22" y="5"/>
                    <a:pt x="22" y="12"/>
                  </a:cubicBezTo>
                  <a:cubicBezTo>
                    <a:pt x="23" y="19"/>
                    <a:pt x="19" y="24"/>
                    <a:pt x="11" y="25"/>
                  </a:cubicBezTo>
                  <a:cubicBezTo>
                    <a:pt x="5" y="25"/>
                    <a:pt x="0" y="21"/>
                    <a:pt x="0" y="14"/>
                  </a:cubicBezTo>
                  <a:cubicBezTo>
                    <a:pt x="0" y="7"/>
                    <a:pt x="3" y="1"/>
                    <a:pt x="14" y="1"/>
                  </a:cubicBezTo>
                  <a:close/>
                </a:path>
              </a:pathLst>
            </a:custGeom>
            <a:solidFill>
              <a:srgbClr val="217E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5" name="Freeform 1282"/>
            <p:cNvSpPr>
              <a:spLocks/>
            </p:cNvSpPr>
            <p:nvPr userDrawn="1"/>
          </p:nvSpPr>
          <p:spPr bwMode="auto">
            <a:xfrm>
              <a:off x="2354263" y="4486276"/>
              <a:ext cx="39688" cy="39688"/>
            </a:xfrm>
            <a:custGeom>
              <a:avLst/>
              <a:gdLst>
                <a:gd name="T0" fmla="*/ 8 w 17"/>
                <a:gd name="T1" fmla="*/ 0 h 17"/>
                <a:gd name="T2" fmla="*/ 17 w 17"/>
                <a:gd name="T3" fmla="*/ 8 h 17"/>
                <a:gd name="T4" fmla="*/ 9 w 17"/>
                <a:gd name="T5" fmla="*/ 17 h 17"/>
                <a:gd name="T6" fmla="*/ 0 w 17"/>
                <a:gd name="T7" fmla="*/ 10 h 17"/>
                <a:gd name="T8" fmla="*/ 8 w 17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7">
                  <a:moveTo>
                    <a:pt x="8" y="0"/>
                  </a:moveTo>
                  <a:cubicBezTo>
                    <a:pt x="13" y="1"/>
                    <a:pt x="17" y="3"/>
                    <a:pt x="17" y="8"/>
                  </a:cubicBezTo>
                  <a:cubicBezTo>
                    <a:pt x="17" y="12"/>
                    <a:pt x="15" y="17"/>
                    <a:pt x="9" y="17"/>
                  </a:cubicBezTo>
                  <a:cubicBezTo>
                    <a:pt x="4" y="17"/>
                    <a:pt x="0" y="16"/>
                    <a:pt x="0" y="10"/>
                  </a:cubicBezTo>
                  <a:cubicBezTo>
                    <a:pt x="0" y="5"/>
                    <a:pt x="3" y="2"/>
                    <a:pt x="8" y="0"/>
                  </a:cubicBezTo>
                  <a:close/>
                </a:path>
              </a:pathLst>
            </a:custGeom>
            <a:solidFill>
              <a:srgbClr val="2786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6" name="Freeform 1283"/>
            <p:cNvSpPr>
              <a:spLocks/>
            </p:cNvSpPr>
            <p:nvPr userDrawn="1"/>
          </p:nvSpPr>
          <p:spPr bwMode="auto">
            <a:xfrm>
              <a:off x="3286125" y="4264026"/>
              <a:ext cx="57150" cy="50800"/>
            </a:xfrm>
            <a:custGeom>
              <a:avLst/>
              <a:gdLst>
                <a:gd name="T0" fmla="*/ 10 w 24"/>
                <a:gd name="T1" fmla="*/ 0 h 22"/>
                <a:gd name="T2" fmla="*/ 24 w 24"/>
                <a:gd name="T3" fmla="*/ 14 h 22"/>
                <a:gd name="T4" fmla="*/ 13 w 24"/>
                <a:gd name="T5" fmla="*/ 22 h 22"/>
                <a:gd name="T6" fmla="*/ 1 w 24"/>
                <a:gd name="T7" fmla="*/ 9 h 22"/>
                <a:gd name="T8" fmla="*/ 10 w 24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2">
                  <a:moveTo>
                    <a:pt x="10" y="0"/>
                  </a:moveTo>
                  <a:cubicBezTo>
                    <a:pt x="20" y="1"/>
                    <a:pt x="24" y="5"/>
                    <a:pt x="24" y="14"/>
                  </a:cubicBezTo>
                  <a:cubicBezTo>
                    <a:pt x="23" y="22"/>
                    <a:pt x="19" y="22"/>
                    <a:pt x="13" y="22"/>
                  </a:cubicBezTo>
                  <a:cubicBezTo>
                    <a:pt x="4" y="22"/>
                    <a:pt x="2" y="16"/>
                    <a:pt x="1" y="9"/>
                  </a:cubicBezTo>
                  <a:cubicBezTo>
                    <a:pt x="0" y="2"/>
                    <a:pt x="6" y="1"/>
                    <a:pt x="10" y="0"/>
                  </a:cubicBezTo>
                  <a:close/>
                </a:path>
              </a:pathLst>
            </a:custGeom>
            <a:solidFill>
              <a:srgbClr val="2381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7" name="Freeform 1284"/>
            <p:cNvSpPr>
              <a:spLocks/>
            </p:cNvSpPr>
            <p:nvPr userDrawn="1"/>
          </p:nvSpPr>
          <p:spPr bwMode="auto">
            <a:xfrm>
              <a:off x="4024313" y="3800476"/>
              <a:ext cx="53975" cy="55563"/>
            </a:xfrm>
            <a:custGeom>
              <a:avLst/>
              <a:gdLst>
                <a:gd name="T0" fmla="*/ 12 w 23"/>
                <a:gd name="T1" fmla="*/ 0 h 24"/>
                <a:gd name="T2" fmla="*/ 23 w 23"/>
                <a:gd name="T3" fmla="*/ 12 h 24"/>
                <a:gd name="T4" fmla="*/ 11 w 23"/>
                <a:gd name="T5" fmla="*/ 24 h 24"/>
                <a:gd name="T6" fmla="*/ 0 w 23"/>
                <a:gd name="T7" fmla="*/ 12 h 24"/>
                <a:gd name="T8" fmla="*/ 12 w 23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4">
                  <a:moveTo>
                    <a:pt x="12" y="0"/>
                  </a:moveTo>
                  <a:cubicBezTo>
                    <a:pt x="20" y="1"/>
                    <a:pt x="23" y="6"/>
                    <a:pt x="23" y="12"/>
                  </a:cubicBezTo>
                  <a:cubicBezTo>
                    <a:pt x="23" y="19"/>
                    <a:pt x="19" y="24"/>
                    <a:pt x="11" y="24"/>
                  </a:cubicBezTo>
                  <a:cubicBezTo>
                    <a:pt x="3" y="24"/>
                    <a:pt x="0" y="18"/>
                    <a:pt x="0" y="12"/>
                  </a:cubicBezTo>
                  <a:cubicBezTo>
                    <a:pt x="0" y="4"/>
                    <a:pt x="6" y="1"/>
                    <a:pt x="12" y="0"/>
                  </a:cubicBezTo>
                  <a:close/>
                </a:path>
              </a:pathLst>
            </a:custGeom>
            <a:solidFill>
              <a:srgbClr val="237E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8" name="Freeform 1285"/>
            <p:cNvSpPr>
              <a:spLocks/>
            </p:cNvSpPr>
            <p:nvPr userDrawn="1"/>
          </p:nvSpPr>
          <p:spPr bwMode="auto">
            <a:xfrm>
              <a:off x="2909888" y="4703763"/>
              <a:ext cx="41275" cy="44450"/>
            </a:xfrm>
            <a:custGeom>
              <a:avLst/>
              <a:gdLst>
                <a:gd name="T0" fmla="*/ 18 w 18"/>
                <a:gd name="T1" fmla="*/ 10 h 19"/>
                <a:gd name="T2" fmla="*/ 10 w 18"/>
                <a:gd name="T3" fmla="*/ 19 h 19"/>
                <a:gd name="T4" fmla="*/ 0 w 18"/>
                <a:gd name="T5" fmla="*/ 8 h 19"/>
                <a:gd name="T6" fmla="*/ 9 w 18"/>
                <a:gd name="T7" fmla="*/ 0 h 19"/>
                <a:gd name="T8" fmla="*/ 18 w 18"/>
                <a:gd name="T9" fmla="*/ 1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9">
                  <a:moveTo>
                    <a:pt x="18" y="10"/>
                  </a:moveTo>
                  <a:cubicBezTo>
                    <a:pt x="18" y="16"/>
                    <a:pt x="14" y="19"/>
                    <a:pt x="10" y="19"/>
                  </a:cubicBezTo>
                  <a:cubicBezTo>
                    <a:pt x="4" y="19"/>
                    <a:pt x="0" y="14"/>
                    <a:pt x="0" y="8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14" y="1"/>
                    <a:pt x="17" y="5"/>
                    <a:pt x="18" y="10"/>
                  </a:cubicBezTo>
                  <a:close/>
                </a:path>
              </a:pathLst>
            </a:custGeom>
            <a:solidFill>
              <a:srgbClr val="2581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9" name="Freeform 1286"/>
            <p:cNvSpPr>
              <a:spLocks/>
            </p:cNvSpPr>
            <p:nvPr userDrawn="1"/>
          </p:nvSpPr>
          <p:spPr bwMode="auto">
            <a:xfrm>
              <a:off x="2990850" y="4465638"/>
              <a:ext cx="44450" cy="39688"/>
            </a:xfrm>
            <a:custGeom>
              <a:avLst/>
              <a:gdLst>
                <a:gd name="T0" fmla="*/ 10 w 19"/>
                <a:gd name="T1" fmla="*/ 17 h 17"/>
                <a:gd name="T2" fmla="*/ 0 w 19"/>
                <a:gd name="T3" fmla="*/ 8 h 17"/>
                <a:gd name="T4" fmla="*/ 8 w 19"/>
                <a:gd name="T5" fmla="*/ 0 h 17"/>
                <a:gd name="T6" fmla="*/ 19 w 19"/>
                <a:gd name="T7" fmla="*/ 9 h 17"/>
                <a:gd name="T8" fmla="*/ 10 w 1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7">
                  <a:moveTo>
                    <a:pt x="10" y="17"/>
                  </a:moveTo>
                  <a:cubicBezTo>
                    <a:pt x="5" y="17"/>
                    <a:pt x="0" y="14"/>
                    <a:pt x="0" y="8"/>
                  </a:cubicBezTo>
                  <a:cubicBezTo>
                    <a:pt x="0" y="4"/>
                    <a:pt x="2" y="0"/>
                    <a:pt x="8" y="0"/>
                  </a:cubicBezTo>
                  <a:cubicBezTo>
                    <a:pt x="14" y="0"/>
                    <a:pt x="18" y="3"/>
                    <a:pt x="19" y="9"/>
                  </a:cubicBezTo>
                  <a:cubicBezTo>
                    <a:pt x="19" y="15"/>
                    <a:pt x="14" y="16"/>
                    <a:pt x="10" y="17"/>
                  </a:cubicBezTo>
                  <a:close/>
                </a:path>
              </a:pathLst>
            </a:custGeom>
            <a:solidFill>
              <a:srgbClr val="227E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0" name="Freeform 1287"/>
            <p:cNvSpPr>
              <a:spLocks/>
            </p:cNvSpPr>
            <p:nvPr userDrawn="1"/>
          </p:nvSpPr>
          <p:spPr bwMode="auto">
            <a:xfrm>
              <a:off x="2878138" y="3925888"/>
              <a:ext cx="36513" cy="38100"/>
            </a:xfrm>
            <a:custGeom>
              <a:avLst/>
              <a:gdLst>
                <a:gd name="T0" fmla="*/ 9 w 15"/>
                <a:gd name="T1" fmla="*/ 16 h 16"/>
                <a:gd name="T2" fmla="*/ 0 w 15"/>
                <a:gd name="T3" fmla="*/ 8 h 16"/>
                <a:gd name="T4" fmla="*/ 8 w 15"/>
                <a:gd name="T5" fmla="*/ 1 h 16"/>
                <a:gd name="T6" fmla="*/ 14 w 15"/>
                <a:gd name="T7" fmla="*/ 8 h 16"/>
                <a:gd name="T8" fmla="*/ 9 w 15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6">
                  <a:moveTo>
                    <a:pt x="9" y="16"/>
                  </a:moveTo>
                  <a:cubicBezTo>
                    <a:pt x="4" y="15"/>
                    <a:pt x="0" y="13"/>
                    <a:pt x="0" y="8"/>
                  </a:cubicBezTo>
                  <a:cubicBezTo>
                    <a:pt x="0" y="3"/>
                    <a:pt x="3" y="1"/>
                    <a:pt x="8" y="1"/>
                  </a:cubicBezTo>
                  <a:cubicBezTo>
                    <a:pt x="13" y="0"/>
                    <a:pt x="15" y="3"/>
                    <a:pt x="14" y="8"/>
                  </a:cubicBezTo>
                  <a:cubicBezTo>
                    <a:pt x="14" y="12"/>
                    <a:pt x="14" y="16"/>
                    <a:pt x="9" y="16"/>
                  </a:cubicBezTo>
                  <a:close/>
                </a:path>
              </a:pathLst>
            </a:custGeom>
            <a:solidFill>
              <a:srgbClr val="2F8D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1" name="Freeform 1288"/>
            <p:cNvSpPr>
              <a:spLocks/>
            </p:cNvSpPr>
            <p:nvPr userDrawn="1"/>
          </p:nvSpPr>
          <p:spPr bwMode="auto">
            <a:xfrm>
              <a:off x="4178300" y="4779963"/>
              <a:ext cx="42863" cy="50800"/>
            </a:xfrm>
            <a:custGeom>
              <a:avLst/>
              <a:gdLst>
                <a:gd name="T0" fmla="*/ 18 w 18"/>
                <a:gd name="T1" fmla="*/ 12 h 22"/>
                <a:gd name="T2" fmla="*/ 7 w 18"/>
                <a:gd name="T3" fmla="*/ 21 h 22"/>
                <a:gd name="T4" fmla="*/ 0 w 18"/>
                <a:gd name="T5" fmla="*/ 9 h 22"/>
                <a:gd name="T6" fmla="*/ 10 w 18"/>
                <a:gd name="T7" fmla="*/ 1 h 22"/>
                <a:gd name="T8" fmla="*/ 18 w 18"/>
                <a:gd name="T9" fmla="*/ 1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2">
                  <a:moveTo>
                    <a:pt x="18" y="12"/>
                  </a:moveTo>
                  <a:cubicBezTo>
                    <a:pt x="15" y="18"/>
                    <a:pt x="13" y="22"/>
                    <a:pt x="7" y="21"/>
                  </a:cubicBezTo>
                  <a:cubicBezTo>
                    <a:pt x="1" y="20"/>
                    <a:pt x="0" y="15"/>
                    <a:pt x="0" y="9"/>
                  </a:cubicBezTo>
                  <a:cubicBezTo>
                    <a:pt x="0" y="3"/>
                    <a:pt x="4" y="0"/>
                    <a:pt x="10" y="1"/>
                  </a:cubicBezTo>
                  <a:cubicBezTo>
                    <a:pt x="16" y="3"/>
                    <a:pt x="16" y="8"/>
                    <a:pt x="18" y="12"/>
                  </a:cubicBezTo>
                  <a:close/>
                </a:path>
              </a:pathLst>
            </a:custGeom>
            <a:solidFill>
              <a:srgbClr val="277B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2" name="Freeform 1289"/>
            <p:cNvSpPr>
              <a:spLocks/>
            </p:cNvSpPr>
            <p:nvPr userDrawn="1"/>
          </p:nvSpPr>
          <p:spPr bwMode="auto">
            <a:xfrm>
              <a:off x="703263" y="2909888"/>
              <a:ext cx="139700" cy="144463"/>
            </a:xfrm>
            <a:custGeom>
              <a:avLst/>
              <a:gdLst>
                <a:gd name="T0" fmla="*/ 9 w 60"/>
                <a:gd name="T1" fmla="*/ 0 h 62"/>
                <a:gd name="T2" fmla="*/ 60 w 60"/>
                <a:gd name="T3" fmla="*/ 58 h 62"/>
                <a:gd name="T4" fmla="*/ 55 w 60"/>
                <a:gd name="T5" fmla="*/ 61 h 62"/>
                <a:gd name="T6" fmla="*/ 17 w 60"/>
                <a:gd name="T7" fmla="*/ 20 h 62"/>
                <a:gd name="T8" fmla="*/ 0 w 60"/>
                <a:gd name="T9" fmla="*/ 3 h 62"/>
                <a:gd name="T10" fmla="*/ 9 w 60"/>
                <a:gd name="T1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62">
                  <a:moveTo>
                    <a:pt x="9" y="0"/>
                  </a:moveTo>
                  <a:cubicBezTo>
                    <a:pt x="29" y="16"/>
                    <a:pt x="48" y="34"/>
                    <a:pt x="60" y="58"/>
                  </a:cubicBezTo>
                  <a:cubicBezTo>
                    <a:pt x="59" y="60"/>
                    <a:pt x="57" y="62"/>
                    <a:pt x="55" y="61"/>
                  </a:cubicBezTo>
                  <a:cubicBezTo>
                    <a:pt x="41" y="49"/>
                    <a:pt x="32" y="32"/>
                    <a:pt x="17" y="20"/>
                  </a:cubicBezTo>
                  <a:cubicBezTo>
                    <a:pt x="11" y="15"/>
                    <a:pt x="2" y="13"/>
                    <a:pt x="0" y="3"/>
                  </a:cubicBezTo>
                  <a:cubicBezTo>
                    <a:pt x="2" y="0"/>
                    <a:pt x="6" y="0"/>
                    <a:pt x="9" y="0"/>
                  </a:cubicBezTo>
                  <a:close/>
                </a:path>
              </a:pathLst>
            </a:custGeom>
            <a:solidFill>
              <a:srgbClr val="63A3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3" name="Freeform 1290"/>
            <p:cNvSpPr>
              <a:spLocks/>
            </p:cNvSpPr>
            <p:nvPr userDrawn="1"/>
          </p:nvSpPr>
          <p:spPr bwMode="auto">
            <a:xfrm>
              <a:off x="663575" y="2876551"/>
              <a:ext cx="60325" cy="42863"/>
            </a:xfrm>
            <a:custGeom>
              <a:avLst/>
              <a:gdLst>
                <a:gd name="T0" fmla="*/ 26 w 26"/>
                <a:gd name="T1" fmla="*/ 14 h 18"/>
                <a:gd name="T2" fmla="*/ 18 w 26"/>
                <a:gd name="T3" fmla="*/ 17 h 18"/>
                <a:gd name="T4" fmla="*/ 0 w 26"/>
                <a:gd name="T5" fmla="*/ 2 h 18"/>
                <a:gd name="T6" fmla="*/ 11 w 26"/>
                <a:gd name="T7" fmla="*/ 0 h 18"/>
                <a:gd name="T8" fmla="*/ 26 w 26"/>
                <a:gd name="T9" fmla="*/ 1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8">
                  <a:moveTo>
                    <a:pt x="26" y="14"/>
                  </a:moveTo>
                  <a:cubicBezTo>
                    <a:pt x="25" y="18"/>
                    <a:pt x="21" y="17"/>
                    <a:pt x="18" y="17"/>
                  </a:cubicBezTo>
                  <a:cubicBezTo>
                    <a:pt x="8" y="17"/>
                    <a:pt x="3" y="11"/>
                    <a:pt x="0" y="2"/>
                  </a:cubicBezTo>
                  <a:cubicBezTo>
                    <a:pt x="3" y="1"/>
                    <a:pt x="8" y="4"/>
                    <a:pt x="11" y="0"/>
                  </a:cubicBezTo>
                  <a:cubicBezTo>
                    <a:pt x="17" y="3"/>
                    <a:pt x="21" y="9"/>
                    <a:pt x="26" y="14"/>
                  </a:cubicBezTo>
                  <a:close/>
                </a:path>
              </a:pathLst>
            </a:custGeom>
            <a:solidFill>
              <a:srgbClr val="3E71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4" name="Freeform 1291"/>
            <p:cNvSpPr>
              <a:spLocks/>
            </p:cNvSpPr>
            <p:nvPr userDrawn="1"/>
          </p:nvSpPr>
          <p:spPr bwMode="auto">
            <a:xfrm>
              <a:off x="831850" y="3044826"/>
              <a:ext cx="36513" cy="63500"/>
            </a:xfrm>
            <a:custGeom>
              <a:avLst/>
              <a:gdLst>
                <a:gd name="T0" fmla="*/ 2 w 16"/>
                <a:gd name="T1" fmla="*/ 3 h 27"/>
                <a:gd name="T2" fmla="*/ 5 w 16"/>
                <a:gd name="T3" fmla="*/ 0 h 27"/>
                <a:gd name="T4" fmla="*/ 16 w 16"/>
                <a:gd name="T5" fmla="*/ 24 h 27"/>
                <a:gd name="T6" fmla="*/ 13 w 16"/>
                <a:gd name="T7" fmla="*/ 27 h 27"/>
                <a:gd name="T8" fmla="*/ 2 w 16"/>
                <a:gd name="T9" fmla="*/ 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27">
                  <a:moveTo>
                    <a:pt x="2" y="3"/>
                  </a:moveTo>
                  <a:cubicBezTo>
                    <a:pt x="3" y="2"/>
                    <a:pt x="4" y="1"/>
                    <a:pt x="5" y="0"/>
                  </a:cubicBezTo>
                  <a:cubicBezTo>
                    <a:pt x="10" y="7"/>
                    <a:pt x="15" y="15"/>
                    <a:pt x="16" y="24"/>
                  </a:cubicBezTo>
                  <a:cubicBezTo>
                    <a:pt x="15" y="25"/>
                    <a:pt x="14" y="26"/>
                    <a:pt x="13" y="27"/>
                  </a:cubicBezTo>
                  <a:cubicBezTo>
                    <a:pt x="4" y="22"/>
                    <a:pt x="0" y="14"/>
                    <a:pt x="2" y="3"/>
                  </a:cubicBezTo>
                  <a:close/>
                </a:path>
              </a:pathLst>
            </a:custGeom>
            <a:solidFill>
              <a:srgbClr val="5A74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5" name="Freeform 1292"/>
            <p:cNvSpPr>
              <a:spLocks/>
            </p:cNvSpPr>
            <p:nvPr userDrawn="1"/>
          </p:nvSpPr>
          <p:spPr bwMode="auto">
            <a:xfrm>
              <a:off x="247650" y="4244976"/>
              <a:ext cx="57150" cy="60325"/>
            </a:xfrm>
            <a:custGeom>
              <a:avLst/>
              <a:gdLst>
                <a:gd name="T0" fmla="*/ 24 w 24"/>
                <a:gd name="T1" fmla="*/ 12 h 26"/>
                <a:gd name="T2" fmla="*/ 13 w 24"/>
                <a:gd name="T3" fmla="*/ 26 h 26"/>
                <a:gd name="T4" fmla="*/ 1 w 24"/>
                <a:gd name="T5" fmla="*/ 13 h 26"/>
                <a:gd name="T6" fmla="*/ 11 w 24"/>
                <a:gd name="T7" fmla="*/ 1 h 26"/>
                <a:gd name="T8" fmla="*/ 24 w 24"/>
                <a:gd name="T9" fmla="*/ 1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6">
                  <a:moveTo>
                    <a:pt x="24" y="12"/>
                  </a:moveTo>
                  <a:cubicBezTo>
                    <a:pt x="22" y="19"/>
                    <a:pt x="20" y="26"/>
                    <a:pt x="13" y="26"/>
                  </a:cubicBezTo>
                  <a:cubicBezTo>
                    <a:pt x="5" y="26"/>
                    <a:pt x="1" y="21"/>
                    <a:pt x="1" y="13"/>
                  </a:cubicBezTo>
                  <a:cubicBezTo>
                    <a:pt x="0" y="4"/>
                    <a:pt x="6" y="2"/>
                    <a:pt x="11" y="1"/>
                  </a:cubicBezTo>
                  <a:cubicBezTo>
                    <a:pt x="19" y="0"/>
                    <a:pt x="20" y="9"/>
                    <a:pt x="24" y="12"/>
                  </a:cubicBezTo>
                  <a:close/>
                </a:path>
              </a:pathLst>
            </a:custGeom>
            <a:solidFill>
              <a:srgbClr val="2587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6" name="Freeform 1293"/>
            <p:cNvSpPr>
              <a:spLocks/>
            </p:cNvSpPr>
            <p:nvPr userDrawn="1"/>
          </p:nvSpPr>
          <p:spPr bwMode="auto">
            <a:xfrm>
              <a:off x="288925" y="4476751"/>
              <a:ext cx="41275" cy="49213"/>
            </a:xfrm>
            <a:custGeom>
              <a:avLst/>
              <a:gdLst>
                <a:gd name="T0" fmla="*/ 18 w 18"/>
                <a:gd name="T1" fmla="*/ 11 h 21"/>
                <a:gd name="T2" fmla="*/ 8 w 18"/>
                <a:gd name="T3" fmla="*/ 21 h 21"/>
                <a:gd name="T4" fmla="*/ 0 w 18"/>
                <a:gd name="T5" fmla="*/ 11 h 21"/>
                <a:gd name="T6" fmla="*/ 10 w 18"/>
                <a:gd name="T7" fmla="*/ 1 h 21"/>
                <a:gd name="T8" fmla="*/ 18 w 18"/>
                <a:gd name="T9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1">
                  <a:moveTo>
                    <a:pt x="18" y="11"/>
                  </a:moveTo>
                  <a:cubicBezTo>
                    <a:pt x="18" y="18"/>
                    <a:pt x="13" y="21"/>
                    <a:pt x="8" y="21"/>
                  </a:cubicBezTo>
                  <a:cubicBezTo>
                    <a:pt x="2" y="21"/>
                    <a:pt x="0" y="16"/>
                    <a:pt x="0" y="11"/>
                  </a:cubicBezTo>
                  <a:cubicBezTo>
                    <a:pt x="0" y="4"/>
                    <a:pt x="3" y="0"/>
                    <a:pt x="10" y="1"/>
                  </a:cubicBezTo>
                  <a:cubicBezTo>
                    <a:pt x="16" y="1"/>
                    <a:pt x="18" y="6"/>
                    <a:pt x="18" y="11"/>
                  </a:cubicBezTo>
                  <a:close/>
                </a:path>
              </a:pathLst>
            </a:custGeom>
            <a:solidFill>
              <a:srgbClr val="2976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7" name="Freeform 1294"/>
            <p:cNvSpPr>
              <a:spLocks/>
            </p:cNvSpPr>
            <p:nvPr userDrawn="1"/>
          </p:nvSpPr>
          <p:spPr bwMode="auto">
            <a:xfrm>
              <a:off x="522288" y="2843213"/>
              <a:ext cx="360363" cy="412750"/>
            </a:xfrm>
            <a:custGeom>
              <a:avLst/>
              <a:gdLst>
                <a:gd name="T0" fmla="*/ 134 w 154"/>
                <a:gd name="T1" fmla="*/ 89 h 176"/>
                <a:gd name="T2" fmla="*/ 145 w 154"/>
                <a:gd name="T3" fmla="*/ 113 h 176"/>
                <a:gd name="T4" fmla="*/ 151 w 154"/>
                <a:gd name="T5" fmla="*/ 146 h 176"/>
                <a:gd name="T6" fmla="*/ 125 w 154"/>
                <a:gd name="T7" fmla="*/ 176 h 176"/>
                <a:gd name="T8" fmla="*/ 107 w 154"/>
                <a:gd name="T9" fmla="*/ 158 h 176"/>
                <a:gd name="T10" fmla="*/ 72 w 154"/>
                <a:gd name="T11" fmla="*/ 152 h 176"/>
                <a:gd name="T12" fmla="*/ 30 w 154"/>
                <a:gd name="T13" fmla="*/ 119 h 176"/>
                <a:gd name="T14" fmla="*/ 16 w 154"/>
                <a:gd name="T15" fmla="*/ 81 h 176"/>
                <a:gd name="T16" fmla="*/ 0 w 154"/>
                <a:gd name="T17" fmla="*/ 43 h 176"/>
                <a:gd name="T18" fmla="*/ 42 w 154"/>
                <a:gd name="T19" fmla="*/ 3 h 176"/>
                <a:gd name="T20" fmla="*/ 48 w 154"/>
                <a:gd name="T21" fmla="*/ 6 h 176"/>
                <a:gd name="T22" fmla="*/ 60 w 154"/>
                <a:gd name="T23" fmla="*/ 16 h 176"/>
                <a:gd name="T24" fmla="*/ 78 w 154"/>
                <a:gd name="T25" fmla="*/ 31 h 176"/>
                <a:gd name="T26" fmla="*/ 134 w 154"/>
                <a:gd name="T27" fmla="*/ 89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4" h="176">
                  <a:moveTo>
                    <a:pt x="134" y="89"/>
                  </a:moveTo>
                  <a:cubicBezTo>
                    <a:pt x="137" y="97"/>
                    <a:pt x="141" y="105"/>
                    <a:pt x="145" y="113"/>
                  </a:cubicBezTo>
                  <a:cubicBezTo>
                    <a:pt x="147" y="124"/>
                    <a:pt x="150" y="135"/>
                    <a:pt x="151" y="146"/>
                  </a:cubicBezTo>
                  <a:cubicBezTo>
                    <a:pt x="154" y="169"/>
                    <a:pt x="147" y="176"/>
                    <a:pt x="125" y="176"/>
                  </a:cubicBezTo>
                  <a:cubicBezTo>
                    <a:pt x="119" y="170"/>
                    <a:pt x="113" y="164"/>
                    <a:pt x="107" y="158"/>
                  </a:cubicBezTo>
                  <a:cubicBezTo>
                    <a:pt x="97" y="145"/>
                    <a:pt x="84" y="149"/>
                    <a:pt x="72" y="152"/>
                  </a:cubicBezTo>
                  <a:cubicBezTo>
                    <a:pt x="46" y="151"/>
                    <a:pt x="33" y="141"/>
                    <a:pt x="30" y="119"/>
                  </a:cubicBezTo>
                  <a:cubicBezTo>
                    <a:pt x="30" y="104"/>
                    <a:pt x="25" y="92"/>
                    <a:pt x="16" y="81"/>
                  </a:cubicBezTo>
                  <a:cubicBezTo>
                    <a:pt x="7" y="70"/>
                    <a:pt x="2" y="57"/>
                    <a:pt x="0" y="43"/>
                  </a:cubicBezTo>
                  <a:cubicBezTo>
                    <a:pt x="3" y="17"/>
                    <a:pt x="27" y="15"/>
                    <a:pt x="42" y="3"/>
                  </a:cubicBezTo>
                  <a:cubicBezTo>
                    <a:pt x="45" y="0"/>
                    <a:pt x="46" y="4"/>
                    <a:pt x="48" y="6"/>
                  </a:cubicBezTo>
                  <a:cubicBezTo>
                    <a:pt x="52" y="9"/>
                    <a:pt x="56" y="13"/>
                    <a:pt x="60" y="16"/>
                  </a:cubicBezTo>
                  <a:cubicBezTo>
                    <a:pt x="66" y="21"/>
                    <a:pt x="72" y="26"/>
                    <a:pt x="78" y="31"/>
                  </a:cubicBezTo>
                  <a:cubicBezTo>
                    <a:pt x="99" y="47"/>
                    <a:pt x="119" y="66"/>
                    <a:pt x="134" y="89"/>
                  </a:cubicBez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8" name="Freeform 1295"/>
            <p:cNvSpPr>
              <a:spLocks/>
            </p:cNvSpPr>
            <p:nvPr userDrawn="1"/>
          </p:nvSpPr>
          <p:spPr bwMode="auto">
            <a:xfrm>
              <a:off x="892175" y="3195638"/>
              <a:ext cx="96838" cy="100013"/>
            </a:xfrm>
            <a:custGeom>
              <a:avLst/>
              <a:gdLst>
                <a:gd name="T0" fmla="*/ 2 w 41"/>
                <a:gd name="T1" fmla="*/ 18 h 43"/>
                <a:gd name="T2" fmla="*/ 23 w 41"/>
                <a:gd name="T3" fmla="*/ 2 h 43"/>
                <a:gd name="T4" fmla="*/ 40 w 41"/>
                <a:gd name="T5" fmla="*/ 20 h 43"/>
                <a:gd name="T6" fmla="*/ 20 w 41"/>
                <a:gd name="T7" fmla="*/ 40 h 43"/>
                <a:gd name="T8" fmla="*/ 2 w 41"/>
                <a:gd name="T9" fmla="*/ 18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3">
                  <a:moveTo>
                    <a:pt x="2" y="18"/>
                  </a:moveTo>
                  <a:cubicBezTo>
                    <a:pt x="3" y="8"/>
                    <a:pt x="11" y="0"/>
                    <a:pt x="23" y="2"/>
                  </a:cubicBezTo>
                  <a:cubicBezTo>
                    <a:pt x="33" y="3"/>
                    <a:pt x="39" y="10"/>
                    <a:pt x="40" y="20"/>
                  </a:cubicBezTo>
                  <a:cubicBezTo>
                    <a:pt x="41" y="28"/>
                    <a:pt x="26" y="43"/>
                    <a:pt x="20" y="40"/>
                  </a:cubicBezTo>
                  <a:cubicBezTo>
                    <a:pt x="12" y="37"/>
                    <a:pt x="0" y="35"/>
                    <a:pt x="2" y="18"/>
                  </a:cubicBezTo>
                  <a:close/>
                </a:path>
              </a:pathLst>
            </a:custGeom>
            <a:solidFill>
              <a:srgbClr val="218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9" name="Freeform 1296"/>
            <p:cNvSpPr>
              <a:spLocks/>
            </p:cNvSpPr>
            <p:nvPr userDrawn="1"/>
          </p:nvSpPr>
          <p:spPr bwMode="auto">
            <a:xfrm>
              <a:off x="625475" y="2698751"/>
              <a:ext cx="77788" cy="77788"/>
            </a:xfrm>
            <a:custGeom>
              <a:avLst/>
              <a:gdLst>
                <a:gd name="T0" fmla="*/ 16 w 33"/>
                <a:gd name="T1" fmla="*/ 33 h 33"/>
                <a:gd name="T2" fmla="*/ 0 w 33"/>
                <a:gd name="T3" fmla="*/ 19 h 33"/>
                <a:gd name="T4" fmla="*/ 18 w 33"/>
                <a:gd name="T5" fmla="*/ 0 h 33"/>
                <a:gd name="T6" fmla="*/ 32 w 33"/>
                <a:gd name="T7" fmla="*/ 19 h 33"/>
                <a:gd name="T8" fmla="*/ 16 w 33"/>
                <a:gd name="T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3">
                  <a:moveTo>
                    <a:pt x="16" y="33"/>
                  </a:moveTo>
                  <a:cubicBezTo>
                    <a:pt x="6" y="33"/>
                    <a:pt x="0" y="27"/>
                    <a:pt x="0" y="19"/>
                  </a:cubicBezTo>
                  <a:cubicBezTo>
                    <a:pt x="0" y="8"/>
                    <a:pt x="7" y="0"/>
                    <a:pt x="18" y="0"/>
                  </a:cubicBezTo>
                  <a:cubicBezTo>
                    <a:pt x="28" y="1"/>
                    <a:pt x="32" y="10"/>
                    <a:pt x="32" y="19"/>
                  </a:cubicBezTo>
                  <a:cubicBezTo>
                    <a:pt x="33" y="31"/>
                    <a:pt x="23" y="31"/>
                    <a:pt x="16" y="33"/>
                  </a:cubicBezTo>
                  <a:close/>
                </a:path>
              </a:pathLst>
            </a:custGeom>
            <a:solidFill>
              <a:srgbClr val="2083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0" name="Freeform 1297"/>
            <p:cNvSpPr>
              <a:spLocks/>
            </p:cNvSpPr>
            <p:nvPr userDrawn="1"/>
          </p:nvSpPr>
          <p:spPr bwMode="auto">
            <a:xfrm>
              <a:off x="168275" y="3654426"/>
              <a:ext cx="88900" cy="98425"/>
            </a:xfrm>
            <a:custGeom>
              <a:avLst/>
              <a:gdLst>
                <a:gd name="T0" fmla="*/ 15 w 38"/>
                <a:gd name="T1" fmla="*/ 41 h 42"/>
                <a:gd name="T2" fmla="*/ 1 w 38"/>
                <a:gd name="T3" fmla="*/ 20 h 42"/>
                <a:gd name="T4" fmla="*/ 20 w 38"/>
                <a:gd name="T5" fmla="*/ 1 h 42"/>
                <a:gd name="T6" fmla="*/ 38 w 38"/>
                <a:gd name="T7" fmla="*/ 21 h 42"/>
                <a:gd name="T8" fmla="*/ 15 w 38"/>
                <a:gd name="T9" fmla="*/ 4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42">
                  <a:moveTo>
                    <a:pt x="15" y="41"/>
                  </a:moveTo>
                  <a:cubicBezTo>
                    <a:pt x="6" y="39"/>
                    <a:pt x="0" y="32"/>
                    <a:pt x="1" y="20"/>
                  </a:cubicBezTo>
                  <a:cubicBezTo>
                    <a:pt x="1" y="13"/>
                    <a:pt x="13" y="0"/>
                    <a:pt x="20" y="1"/>
                  </a:cubicBezTo>
                  <a:cubicBezTo>
                    <a:pt x="26" y="1"/>
                    <a:pt x="38" y="15"/>
                    <a:pt x="38" y="21"/>
                  </a:cubicBezTo>
                  <a:cubicBezTo>
                    <a:pt x="37" y="32"/>
                    <a:pt x="27" y="42"/>
                    <a:pt x="15" y="41"/>
                  </a:cubicBezTo>
                  <a:close/>
                </a:path>
              </a:pathLst>
            </a:custGeom>
            <a:solidFill>
              <a:srgbClr val="238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1" name="Freeform 1298"/>
            <p:cNvSpPr>
              <a:spLocks/>
            </p:cNvSpPr>
            <p:nvPr userDrawn="1"/>
          </p:nvSpPr>
          <p:spPr bwMode="auto">
            <a:xfrm>
              <a:off x="1225550" y="2817813"/>
              <a:ext cx="69850" cy="63500"/>
            </a:xfrm>
            <a:custGeom>
              <a:avLst/>
              <a:gdLst>
                <a:gd name="T0" fmla="*/ 15 w 30"/>
                <a:gd name="T1" fmla="*/ 27 h 27"/>
                <a:gd name="T2" fmla="*/ 0 w 30"/>
                <a:gd name="T3" fmla="*/ 15 h 27"/>
                <a:gd name="T4" fmla="*/ 15 w 30"/>
                <a:gd name="T5" fmla="*/ 1 h 27"/>
                <a:gd name="T6" fmla="*/ 29 w 30"/>
                <a:gd name="T7" fmla="*/ 16 h 27"/>
                <a:gd name="T8" fmla="*/ 15 w 30"/>
                <a:gd name="T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7">
                  <a:moveTo>
                    <a:pt x="15" y="27"/>
                  </a:moveTo>
                  <a:cubicBezTo>
                    <a:pt x="7" y="27"/>
                    <a:pt x="0" y="23"/>
                    <a:pt x="0" y="15"/>
                  </a:cubicBezTo>
                  <a:cubicBezTo>
                    <a:pt x="0" y="5"/>
                    <a:pt x="8" y="2"/>
                    <a:pt x="15" y="1"/>
                  </a:cubicBezTo>
                  <a:cubicBezTo>
                    <a:pt x="24" y="0"/>
                    <a:pt x="28" y="8"/>
                    <a:pt x="29" y="16"/>
                  </a:cubicBezTo>
                  <a:cubicBezTo>
                    <a:pt x="30" y="26"/>
                    <a:pt x="21" y="25"/>
                    <a:pt x="15" y="27"/>
                  </a:cubicBezTo>
                  <a:close/>
                </a:path>
              </a:pathLst>
            </a:custGeom>
            <a:solidFill>
              <a:srgbClr val="228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2" name="Freeform 1299"/>
            <p:cNvSpPr>
              <a:spLocks/>
            </p:cNvSpPr>
            <p:nvPr userDrawn="1"/>
          </p:nvSpPr>
          <p:spPr bwMode="auto">
            <a:xfrm>
              <a:off x="276225" y="3933826"/>
              <a:ext cx="69850" cy="68263"/>
            </a:xfrm>
            <a:custGeom>
              <a:avLst/>
              <a:gdLst>
                <a:gd name="T0" fmla="*/ 17 w 30"/>
                <a:gd name="T1" fmla="*/ 0 h 29"/>
                <a:gd name="T2" fmla="*/ 29 w 30"/>
                <a:gd name="T3" fmla="*/ 15 h 29"/>
                <a:gd name="T4" fmla="*/ 12 w 30"/>
                <a:gd name="T5" fmla="*/ 29 h 29"/>
                <a:gd name="T6" fmla="*/ 0 w 30"/>
                <a:gd name="T7" fmla="*/ 12 h 29"/>
                <a:gd name="T8" fmla="*/ 17 w 30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9">
                  <a:moveTo>
                    <a:pt x="17" y="0"/>
                  </a:moveTo>
                  <a:cubicBezTo>
                    <a:pt x="24" y="1"/>
                    <a:pt x="30" y="5"/>
                    <a:pt x="29" y="15"/>
                  </a:cubicBezTo>
                  <a:cubicBezTo>
                    <a:pt x="28" y="24"/>
                    <a:pt x="21" y="29"/>
                    <a:pt x="12" y="29"/>
                  </a:cubicBezTo>
                  <a:cubicBezTo>
                    <a:pt x="4" y="28"/>
                    <a:pt x="0" y="20"/>
                    <a:pt x="0" y="12"/>
                  </a:cubicBezTo>
                  <a:cubicBezTo>
                    <a:pt x="0" y="3"/>
                    <a:pt x="7" y="0"/>
                    <a:pt x="17" y="0"/>
                  </a:cubicBezTo>
                  <a:close/>
                </a:path>
              </a:pathLst>
            </a:custGeom>
            <a:solidFill>
              <a:srgbClr val="1F7C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3" name="Freeform 1300"/>
            <p:cNvSpPr>
              <a:spLocks/>
            </p:cNvSpPr>
            <p:nvPr userDrawn="1"/>
          </p:nvSpPr>
          <p:spPr bwMode="auto">
            <a:xfrm>
              <a:off x="365125" y="3876676"/>
              <a:ext cx="42863" cy="42863"/>
            </a:xfrm>
            <a:custGeom>
              <a:avLst/>
              <a:gdLst>
                <a:gd name="T0" fmla="*/ 9 w 18"/>
                <a:gd name="T1" fmla="*/ 18 h 18"/>
                <a:gd name="T2" fmla="*/ 0 w 18"/>
                <a:gd name="T3" fmla="*/ 9 h 18"/>
                <a:gd name="T4" fmla="*/ 10 w 18"/>
                <a:gd name="T5" fmla="*/ 0 h 18"/>
                <a:gd name="T6" fmla="*/ 18 w 18"/>
                <a:gd name="T7" fmla="*/ 9 h 18"/>
                <a:gd name="T8" fmla="*/ 9 w 18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8">
                  <a:moveTo>
                    <a:pt x="9" y="18"/>
                  </a:moveTo>
                  <a:cubicBezTo>
                    <a:pt x="3" y="18"/>
                    <a:pt x="0" y="15"/>
                    <a:pt x="0" y="9"/>
                  </a:cubicBezTo>
                  <a:cubicBezTo>
                    <a:pt x="0" y="2"/>
                    <a:pt x="4" y="0"/>
                    <a:pt x="10" y="0"/>
                  </a:cubicBezTo>
                  <a:cubicBezTo>
                    <a:pt x="16" y="0"/>
                    <a:pt x="18" y="3"/>
                    <a:pt x="18" y="9"/>
                  </a:cubicBezTo>
                  <a:cubicBezTo>
                    <a:pt x="18" y="14"/>
                    <a:pt x="15" y="18"/>
                    <a:pt x="9" y="18"/>
                  </a:cubicBezTo>
                  <a:close/>
                </a:path>
              </a:pathLst>
            </a:custGeom>
            <a:solidFill>
              <a:srgbClr val="2982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4" name="Freeform 1301"/>
            <p:cNvSpPr>
              <a:spLocks/>
            </p:cNvSpPr>
            <p:nvPr userDrawn="1"/>
          </p:nvSpPr>
          <p:spPr bwMode="auto">
            <a:xfrm>
              <a:off x="257175" y="2574926"/>
              <a:ext cx="98425" cy="88900"/>
            </a:xfrm>
            <a:custGeom>
              <a:avLst/>
              <a:gdLst>
                <a:gd name="T0" fmla="*/ 20 w 42"/>
                <a:gd name="T1" fmla="*/ 1 h 38"/>
                <a:gd name="T2" fmla="*/ 41 w 42"/>
                <a:gd name="T3" fmla="*/ 19 h 38"/>
                <a:gd name="T4" fmla="*/ 25 w 42"/>
                <a:gd name="T5" fmla="*/ 37 h 38"/>
                <a:gd name="T6" fmla="*/ 1 w 42"/>
                <a:gd name="T7" fmla="*/ 17 h 38"/>
                <a:gd name="T8" fmla="*/ 20 w 42"/>
                <a:gd name="T9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8">
                  <a:moveTo>
                    <a:pt x="20" y="1"/>
                  </a:moveTo>
                  <a:cubicBezTo>
                    <a:pt x="34" y="0"/>
                    <a:pt x="39" y="9"/>
                    <a:pt x="41" y="19"/>
                  </a:cubicBezTo>
                  <a:cubicBezTo>
                    <a:pt x="42" y="30"/>
                    <a:pt x="34" y="35"/>
                    <a:pt x="25" y="37"/>
                  </a:cubicBezTo>
                  <a:cubicBezTo>
                    <a:pt x="15" y="38"/>
                    <a:pt x="0" y="25"/>
                    <a:pt x="1" y="17"/>
                  </a:cubicBezTo>
                  <a:cubicBezTo>
                    <a:pt x="3" y="8"/>
                    <a:pt x="9" y="0"/>
                    <a:pt x="20" y="1"/>
                  </a:cubicBezTo>
                  <a:close/>
                </a:path>
              </a:pathLst>
            </a:custGeom>
            <a:solidFill>
              <a:srgbClr val="1E81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5" name="Freeform 1302"/>
            <p:cNvSpPr>
              <a:spLocks/>
            </p:cNvSpPr>
            <p:nvPr userDrawn="1"/>
          </p:nvSpPr>
          <p:spPr bwMode="auto">
            <a:xfrm>
              <a:off x="541338" y="4668838"/>
              <a:ext cx="68263" cy="73025"/>
            </a:xfrm>
            <a:custGeom>
              <a:avLst/>
              <a:gdLst>
                <a:gd name="T0" fmla="*/ 15 w 29"/>
                <a:gd name="T1" fmla="*/ 29 h 31"/>
                <a:gd name="T2" fmla="*/ 1 w 29"/>
                <a:gd name="T3" fmla="*/ 16 h 31"/>
                <a:gd name="T4" fmla="*/ 16 w 29"/>
                <a:gd name="T5" fmla="*/ 1 h 31"/>
                <a:gd name="T6" fmla="*/ 29 w 29"/>
                <a:gd name="T7" fmla="*/ 15 h 31"/>
                <a:gd name="T8" fmla="*/ 15 w 29"/>
                <a:gd name="T9" fmla="*/ 2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1">
                  <a:moveTo>
                    <a:pt x="15" y="29"/>
                  </a:moveTo>
                  <a:cubicBezTo>
                    <a:pt x="5" y="30"/>
                    <a:pt x="1" y="22"/>
                    <a:pt x="1" y="16"/>
                  </a:cubicBezTo>
                  <a:cubicBezTo>
                    <a:pt x="0" y="7"/>
                    <a:pt x="7" y="1"/>
                    <a:pt x="16" y="1"/>
                  </a:cubicBezTo>
                  <a:cubicBezTo>
                    <a:pt x="25" y="0"/>
                    <a:pt x="29" y="8"/>
                    <a:pt x="29" y="15"/>
                  </a:cubicBezTo>
                  <a:cubicBezTo>
                    <a:pt x="29" y="23"/>
                    <a:pt x="25" y="31"/>
                    <a:pt x="15" y="29"/>
                  </a:cubicBezTo>
                  <a:close/>
                </a:path>
              </a:pathLst>
            </a:custGeom>
            <a:solidFill>
              <a:srgbClr val="217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6" name="Freeform 1303"/>
            <p:cNvSpPr>
              <a:spLocks/>
            </p:cNvSpPr>
            <p:nvPr userDrawn="1"/>
          </p:nvSpPr>
          <p:spPr bwMode="auto">
            <a:xfrm>
              <a:off x="655638" y="4662488"/>
              <a:ext cx="39688" cy="34925"/>
            </a:xfrm>
            <a:custGeom>
              <a:avLst/>
              <a:gdLst>
                <a:gd name="T0" fmla="*/ 8 w 17"/>
                <a:gd name="T1" fmla="*/ 15 h 15"/>
                <a:gd name="T2" fmla="*/ 0 w 17"/>
                <a:gd name="T3" fmla="*/ 8 h 15"/>
                <a:gd name="T4" fmla="*/ 8 w 17"/>
                <a:gd name="T5" fmla="*/ 0 h 15"/>
                <a:gd name="T6" fmla="*/ 17 w 17"/>
                <a:gd name="T7" fmla="*/ 8 h 15"/>
                <a:gd name="T8" fmla="*/ 8 w 17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5">
                  <a:moveTo>
                    <a:pt x="8" y="15"/>
                  </a:moveTo>
                  <a:cubicBezTo>
                    <a:pt x="3" y="15"/>
                    <a:pt x="0" y="14"/>
                    <a:pt x="0" y="8"/>
                  </a:cubicBezTo>
                  <a:cubicBezTo>
                    <a:pt x="0" y="3"/>
                    <a:pt x="3" y="0"/>
                    <a:pt x="8" y="0"/>
                  </a:cubicBezTo>
                  <a:cubicBezTo>
                    <a:pt x="13" y="0"/>
                    <a:pt x="17" y="2"/>
                    <a:pt x="17" y="8"/>
                  </a:cubicBezTo>
                  <a:cubicBezTo>
                    <a:pt x="16" y="13"/>
                    <a:pt x="13" y="15"/>
                    <a:pt x="8" y="15"/>
                  </a:cubicBezTo>
                  <a:close/>
                </a:path>
              </a:pathLst>
            </a:custGeom>
            <a:solidFill>
              <a:srgbClr val="2D91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7" name="Freeform 1304"/>
            <p:cNvSpPr>
              <a:spLocks/>
            </p:cNvSpPr>
            <p:nvPr userDrawn="1"/>
          </p:nvSpPr>
          <p:spPr bwMode="auto">
            <a:xfrm>
              <a:off x="163513" y="2246313"/>
              <a:ext cx="82550" cy="82550"/>
            </a:xfrm>
            <a:custGeom>
              <a:avLst/>
              <a:gdLst>
                <a:gd name="T0" fmla="*/ 35 w 35"/>
                <a:gd name="T1" fmla="*/ 23 h 35"/>
                <a:gd name="T2" fmla="*/ 18 w 35"/>
                <a:gd name="T3" fmla="*/ 35 h 35"/>
                <a:gd name="T4" fmla="*/ 1 w 35"/>
                <a:gd name="T5" fmla="*/ 20 h 35"/>
                <a:gd name="T6" fmla="*/ 20 w 35"/>
                <a:gd name="T7" fmla="*/ 1 h 35"/>
                <a:gd name="T8" fmla="*/ 35 w 35"/>
                <a:gd name="T9" fmla="*/ 2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5">
                  <a:moveTo>
                    <a:pt x="35" y="23"/>
                  </a:moveTo>
                  <a:cubicBezTo>
                    <a:pt x="34" y="29"/>
                    <a:pt x="28" y="35"/>
                    <a:pt x="18" y="35"/>
                  </a:cubicBezTo>
                  <a:cubicBezTo>
                    <a:pt x="10" y="35"/>
                    <a:pt x="3" y="29"/>
                    <a:pt x="1" y="20"/>
                  </a:cubicBezTo>
                  <a:cubicBezTo>
                    <a:pt x="0" y="7"/>
                    <a:pt x="8" y="0"/>
                    <a:pt x="20" y="1"/>
                  </a:cubicBezTo>
                  <a:cubicBezTo>
                    <a:pt x="31" y="1"/>
                    <a:pt x="35" y="9"/>
                    <a:pt x="35" y="23"/>
                  </a:cubicBezTo>
                  <a:close/>
                </a:path>
              </a:pathLst>
            </a:custGeom>
            <a:solidFill>
              <a:srgbClr val="1D76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8" name="Freeform 1305"/>
            <p:cNvSpPr>
              <a:spLocks/>
            </p:cNvSpPr>
            <p:nvPr userDrawn="1"/>
          </p:nvSpPr>
          <p:spPr bwMode="auto">
            <a:xfrm>
              <a:off x="15875" y="2473326"/>
              <a:ext cx="73025" cy="84138"/>
            </a:xfrm>
            <a:custGeom>
              <a:avLst/>
              <a:gdLst>
                <a:gd name="T0" fmla="*/ 31 w 31"/>
                <a:gd name="T1" fmla="*/ 5 h 36"/>
                <a:gd name="T2" fmla="*/ 30 w 31"/>
                <a:gd name="T3" fmla="*/ 21 h 36"/>
                <a:gd name="T4" fmla="*/ 15 w 31"/>
                <a:gd name="T5" fmla="*/ 35 h 36"/>
                <a:gd name="T6" fmla="*/ 1 w 31"/>
                <a:gd name="T7" fmla="*/ 15 h 36"/>
                <a:gd name="T8" fmla="*/ 17 w 31"/>
                <a:gd name="T9" fmla="*/ 1 h 36"/>
                <a:gd name="T10" fmla="*/ 31 w 31"/>
                <a:gd name="T11" fmla="*/ 5 h 36"/>
                <a:gd name="T12" fmla="*/ 31 w 31"/>
                <a:gd name="T13" fmla="*/ 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36">
                  <a:moveTo>
                    <a:pt x="31" y="5"/>
                  </a:moveTo>
                  <a:cubicBezTo>
                    <a:pt x="30" y="10"/>
                    <a:pt x="30" y="16"/>
                    <a:pt x="30" y="21"/>
                  </a:cubicBezTo>
                  <a:cubicBezTo>
                    <a:pt x="29" y="31"/>
                    <a:pt x="24" y="36"/>
                    <a:pt x="15" y="35"/>
                  </a:cubicBezTo>
                  <a:cubicBezTo>
                    <a:pt x="4" y="33"/>
                    <a:pt x="0" y="25"/>
                    <a:pt x="1" y="15"/>
                  </a:cubicBezTo>
                  <a:cubicBezTo>
                    <a:pt x="3" y="6"/>
                    <a:pt x="7" y="0"/>
                    <a:pt x="17" y="1"/>
                  </a:cubicBezTo>
                  <a:cubicBezTo>
                    <a:pt x="23" y="1"/>
                    <a:pt x="26" y="4"/>
                    <a:pt x="31" y="5"/>
                  </a:cubicBezTo>
                  <a:cubicBezTo>
                    <a:pt x="31" y="5"/>
                    <a:pt x="31" y="5"/>
                    <a:pt x="31" y="5"/>
                  </a:cubicBezTo>
                  <a:close/>
                </a:path>
              </a:pathLst>
            </a:custGeom>
            <a:solidFill>
              <a:srgbClr val="237C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9" name="Freeform 1306"/>
            <p:cNvSpPr>
              <a:spLocks/>
            </p:cNvSpPr>
            <p:nvPr userDrawn="1"/>
          </p:nvSpPr>
          <p:spPr bwMode="auto">
            <a:xfrm>
              <a:off x="304800" y="3152776"/>
              <a:ext cx="68263" cy="69850"/>
            </a:xfrm>
            <a:custGeom>
              <a:avLst/>
              <a:gdLst>
                <a:gd name="T0" fmla="*/ 16 w 29"/>
                <a:gd name="T1" fmla="*/ 28 h 30"/>
                <a:gd name="T2" fmla="*/ 0 w 29"/>
                <a:gd name="T3" fmla="*/ 14 h 30"/>
                <a:gd name="T4" fmla="*/ 15 w 29"/>
                <a:gd name="T5" fmla="*/ 0 h 30"/>
                <a:gd name="T6" fmla="*/ 28 w 29"/>
                <a:gd name="T7" fmla="*/ 15 h 30"/>
                <a:gd name="T8" fmla="*/ 16 w 29"/>
                <a:gd name="T9" fmla="*/ 2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0">
                  <a:moveTo>
                    <a:pt x="16" y="28"/>
                  </a:moveTo>
                  <a:cubicBezTo>
                    <a:pt x="5" y="28"/>
                    <a:pt x="0" y="23"/>
                    <a:pt x="0" y="14"/>
                  </a:cubicBezTo>
                  <a:cubicBezTo>
                    <a:pt x="0" y="4"/>
                    <a:pt x="6" y="0"/>
                    <a:pt x="15" y="0"/>
                  </a:cubicBezTo>
                  <a:cubicBezTo>
                    <a:pt x="24" y="0"/>
                    <a:pt x="29" y="6"/>
                    <a:pt x="28" y="15"/>
                  </a:cubicBezTo>
                  <a:cubicBezTo>
                    <a:pt x="28" y="22"/>
                    <a:pt x="25" y="30"/>
                    <a:pt x="16" y="28"/>
                  </a:cubicBezTo>
                  <a:close/>
                </a:path>
              </a:pathLst>
            </a:custGeom>
            <a:solidFill>
              <a:srgbClr val="2280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0" name="Freeform 1307"/>
            <p:cNvSpPr>
              <a:spLocks/>
            </p:cNvSpPr>
            <p:nvPr userDrawn="1"/>
          </p:nvSpPr>
          <p:spPr bwMode="auto">
            <a:xfrm>
              <a:off x="74613" y="2954338"/>
              <a:ext cx="61913" cy="68263"/>
            </a:xfrm>
            <a:custGeom>
              <a:avLst/>
              <a:gdLst>
                <a:gd name="T0" fmla="*/ 15 w 26"/>
                <a:gd name="T1" fmla="*/ 1 h 29"/>
                <a:gd name="T2" fmla="*/ 25 w 26"/>
                <a:gd name="T3" fmla="*/ 14 h 29"/>
                <a:gd name="T4" fmla="*/ 12 w 26"/>
                <a:gd name="T5" fmla="*/ 29 h 29"/>
                <a:gd name="T6" fmla="*/ 0 w 26"/>
                <a:gd name="T7" fmla="*/ 13 h 29"/>
                <a:gd name="T8" fmla="*/ 15 w 26"/>
                <a:gd name="T9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9">
                  <a:moveTo>
                    <a:pt x="15" y="1"/>
                  </a:moveTo>
                  <a:cubicBezTo>
                    <a:pt x="21" y="0"/>
                    <a:pt x="26" y="5"/>
                    <a:pt x="25" y="14"/>
                  </a:cubicBezTo>
                  <a:cubicBezTo>
                    <a:pt x="25" y="22"/>
                    <a:pt x="21" y="29"/>
                    <a:pt x="12" y="29"/>
                  </a:cubicBezTo>
                  <a:cubicBezTo>
                    <a:pt x="4" y="28"/>
                    <a:pt x="0" y="21"/>
                    <a:pt x="0" y="13"/>
                  </a:cubicBezTo>
                  <a:cubicBezTo>
                    <a:pt x="0" y="5"/>
                    <a:pt x="4" y="0"/>
                    <a:pt x="15" y="1"/>
                  </a:cubicBezTo>
                  <a:close/>
                </a:path>
              </a:pathLst>
            </a:custGeom>
            <a:solidFill>
              <a:srgbClr val="217A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1" name="Freeform 1308"/>
            <p:cNvSpPr>
              <a:spLocks/>
            </p:cNvSpPr>
            <p:nvPr userDrawn="1"/>
          </p:nvSpPr>
          <p:spPr bwMode="auto">
            <a:xfrm>
              <a:off x="388938" y="1871663"/>
              <a:ext cx="50800" cy="55563"/>
            </a:xfrm>
            <a:custGeom>
              <a:avLst/>
              <a:gdLst>
                <a:gd name="T0" fmla="*/ 22 w 22"/>
                <a:gd name="T1" fmla="*/ 12 h 24"/>
                <a:gd name="T2" fmla="*/ 12 w 22"/>
                <a:gd name="T3" fmla="*/ 24 h 24"/>
                <a:gd name="T4" fmla="*/ 0 w 22"/>
                <a:gd name="T5" fmla="*/ 12 h 24"/>
                <a:gd name="T6" fmla="*/ 9 w 22"/>
                <a:gd name="T7" fmla="*/ 1 h 24"/>
                <a:gd name="T8" fmla="*/ 22 w 22"/>
                <a:gd name="T9" fmla="*/ 1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4">
                  <a:moveTo>
                    <a:pt x="22" y="12"/>
                  </a:moveTo>
                  <a:cubicBezTo>
                    <a:pt x="22" y="19"/>
                    <a:pt x="18" y="23"/>
                    <a:pt x="12" y="24"/>
                  </a:cubicBezTo>
                  <a:cubicBezTo>
                    <a:pt x="4" y="24"/>
                    <a:pt x="0" y="19"/>
                    <a:pt x="0" y="12"/>
                  </a:cubicBezTo>
                  <a:cubicBezTo>
                    <a:pt x="0" y="6"/>
                    <a:pt x="3" y="0"/>
                    <a:pt x="9" y="1"/>
                  </a:cubicBezTo>
                  <a:cubicBezTo>
                    <a:pt x="16" y="1"/>
                    <a:pt x="22" y="3"/>
                    <a:pt x="22" y="12"/>
                  </a:cubicBezTo>
                  <a:close/>
                </a:path>
              </a:pathLst>
            </a:custGeom>
            <a:solidFill>
              <a:srgbClr val="2281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2" name="Freeform 1309"/>
            <p:cNvSpPr>
              <a:spLocks/>
            </p:cNvSpPr>
            <p:nvPr userDrawn="1"/>
          </p:nvSpPr>
          <p:spPr bwMode="auto">
            <a:xfrm>
              <a:off x="104775" y="1857376"/>
              <a:ext cx="52388" cy="50800"/>
            </a:xfrm>
            <a:custGeom>
              <a:avLst/>
              <a:gdLst>
                <a:gd name="T0" fmla="*/ 10 w 22"/>
                <a:gd name="T1" fmla="*/ 22 h 22"/>
                <a:gd name="T2" fmla="*/ 0 w 22"/>
                <a:gd name="T3" fmla="*/ 14 h 22"/>
                <a:gd name="T4" fmla="*/ 11 w 22"/>
                <a:gd name="T5" fmla="*/ 1 h 22"/>
                <a:gd name="T6" fmla="*/ 21 w 22"/>
                <a:gd name="T7" fmla="*/ 13 h 22"/>
                <a:gd name="T8" fmla="*/ 10 w 22"/>
                <a:gd name="T9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2">
                  <a:moveTo>
                    <a:pt x="10" y="22"/>
                  </a:moveTo>
                  <a:cubicBezTo>
                    <a:pt x="5" y="21"/>
                    <a:pt x="0" y="21"/>
                    <a:pt x="0" y="14"/>
                  </a:cubicBezTo>
                  <a:cubicBezTo>
                    <a:pt x="1" y="7"/>
                    <a:pt x="3" y="1"/>
                    <a:pt x="11" y="1"/>
                  </a:cubicBezTo>
                  <a:cubicBezTo>
                    <a:pt x="19" y="0"/>
                    <a:pt x="21" y="7"/>
                    <a:pt x="21" y="13"/>
                  </a:cubicBezTo>
                  <a:cubicBezTo>
                    <a:pt x="22" y="20"/>
                    <a:pt x="15" y="21"/>
                    <a:pt x="10" y="22"/>
                  </a:cubicBezTo>
                  <a:close/>
                </a:path>
              </a:pathLst>
            </a:custGeom>
            <a:solidFill>
              <a:srgbClr val="2582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3" name="Freeform 1310"/>
            <p:cNvSpPr>
              <a:spLocks/>
            </p:cNvSpPr>
            <p:nvPr userDrawn="1"/>
          </p:nvSpPr>
          <p:spPr bwMode="auto">
            <a:xfrm>
              <a:off x="569913" y="3211513"/>
              <a:ext cx="79375" cy="84138"/>
            </a:xfrm>
            <a:custGeom>
              <a:avLst/>
              <a:gdLst>
                <a:gd name="T0" fmla="*/ 34 w 34"/>
                <a:gd name="T1" fmla="*/ 14 h 36"/>
                <a:gd name="T2" fmla="*/ 13 w 34"/>
                <a:gd name="T3" fmla="*/ 35 h 36"/>
                <a:gd name="T4" fmla="*/ 4 w 34"/>
                <a:gd name="T5" fmla="*/ 15 h 36"/>
                <a:gd name="T6" fmla="*/ 27 w 34"/>
                <a:gd name="T7" fmla="*/ 4 h 36"/>
                <a:gd name="T8" fmla="*/ 34 w 34"/>
                <a:gd name="T9" fmla="*/ 1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6">
                  <a:moveTo>
                    <a:pt x="34" y="14"/>
                  </a:moveTo>
                  <a:cubicBezTo>
                    <a:pt x="34" y="24"/>
                    <a:pt x="23" y="36"/>
                    <a:pt x="13" y="35"/>
                  </a:cubicBezTo>
                  <a:cubicBezTo>
                    <a:pt x="0" y="34"/>
                    <a:pt x="4" y="19"/>
                    <a:pt x="4" y="15"/>
                  </a:cubicBezTo>
                  <a:cubicBezTo>
                    <a:pt x="4" y="0"/>
                    <a:pt x="18" y="7"/>
                    <a:pt x="27" y="4"/>
                  </a:cubicBezTo>
                  <a:cubicBezTo>
                    <a:pt x="34" y="2"/>
                    <a:pt x="34" y="9"/>
                    <a:pt x="34" y="14"/>
                  </a:cubicBezTo>
                  <a:close/>
                </a:path>
              </a:pathLst>
            </a:custGeom>
            <a:solidFill>
              <a:srgbClr val="4D9C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4" name="Freeform 1311"/>
            <p:cNvSpPr>
              <a:spLocks/>
            </p:cNvSpPr>
            <p:nvPr userDrawn="1"/>
          </p:nvSpPr>
          <p:spPr bwMode="auto">
            <a:xfrm>
              <a:off x="754063" y="1793876"/>
              <a:ext cx="53975" cy="58738"/>
            </a:xfrm>
            <a:custGeom>
              <a:avLst/>
              <a:gdLst>
                <a:gd name="T0" fmla="*/ 12 w 23"/>
                <a:gd name="T1" fmla="*/ 1 h 25"/>
                <a:gd name="T2" fmla="*/ 22 w 23"/>
                <a:gd name="T3" fmla="*/ 13 h 25"/>
                <a:gd name="T4" fmla="*/ 12 w 23"/>
                <a:gd name="T5" fmla="*/ 24 h 25"/>
                <a:gd name="T6" fmla="*/ 0 w 23"/>
                <a:gd name="T7" fmla="*/ 14 h 25"/>
                <a:gd name="T8" fmla="*/ 12 w 23"/>
                <a:gd name="T9" fmla="*/ 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5">
                  <a:moveTo>
                    <a:pt x="12" y="1"/>
                  </a:moveTo>
                  <a:cubicBezTo>
                    <a:pt x="19" y="0"/>
                    <a:pt x="21" y="7"/>
                    <a:pt x="22" y="13"/>
                  </a:cubicBezTo>
                  <a:cubicBezTo>
                    <a:pt x="23" y="20"/>
                    <a:pt x="18" y="23"/>
                    <a:pt x="12" y="24"/>
                  </a:cubicBezTo>
                  <a:cubicBezTo>
                    <a:pt x="4" y="25"/>
                    <a:pt x="0" y="20"/>
                    <a:pt x="0" y="14"/>
                  </a:cubicBezTo>
                  <a:cubicBezTo>
                    <a:pt x="0" y="8"/>
                    <a:pt x="2" y="2"/>
                    <a:pt x="12" y="1"/>
                  </a:cubicBezTo>
                  <a:close/>
                </a:path>
              </a:pathLst>
            </a:custGeom>
            <a:solidFill>
              <a:srgbClr val="277A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5" name="Freeform 1312"/>
            <p:cNvSpPr>
              <a:spLocks/>
            </p:cNvSpPr>
            <p:nvPr userDrawn="1"/>
          </p:nvSpPr>
          <p:spPr bwMode="auto">
            <a:xfrm>
              <a:off x="906463" y="2727326"/>
              <a:ext cx="58738" cy="57150"/>
            </a:xfrm>
            <a:custGeom>
              <a:avLst/>
              <a:gdLst>
                <a:gd name="T0" fmla="*/ 25 w 25"/>
                <a:gd name="T1" fmla="*/ 11 h 25"/>
                <a:gd name="T2" fmla="*/ 12 w 25"/>
                <a:gd name="T3" fmla="*/ 24 h 25"/>
                <a:gd name="T4" fmla="*/ 1 w 25"/>
                <a:gd name="T5" fmla="*/ 13 h 25"/>
                <a:gd name="T6" fmla="*/ 15 w 25"/>
                <a:gd name="T7" fmla="*/ 0 h 25"/>
                <a:gd name="T8" fmla="*/ 25 w 25"/>
                <a:gd name="T9" fmla="*/ 1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5">
                  <a:moveTo>
                    <a:pt x="25" y="11"/>
                  </a:moveTo>
                  <a:cubicBezTo>
                    <a:pt x="23" y="19"/>
                    <a:pt x="21" y="25"/>
                    <a:pt x="12" y="24"/>
                  </a:cubicBezTo>
                  <a:cubicBezTo>
                    <a:pt x="5" y="24"/>
                    <a:pt x="0" y="18"/>
                    <a:pt x="1" y="13"/>
                  </a:cubicBezTo>
                  <a:cubicBezTo>
                    <a:pt x="1" y="5"/>
                    <a:pt x="7" y="0"/>
                    <a:pt x="15" y="0"/>
                  </a:cubicBezTo>
                  <a:cubicBezTo>
                    <a:pt x="21" y="0"/>
                    <a:pt x="25" y="5"/>
                    <a:pt x="25" y="11"/>
                  </a:cubicBezTo>
                  <a:close/>
                </a:path>
              </a:pathLst>
            </a:custGeom>
            <a:solidFill>
              <a:srgbClr val="2579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6" name="Freeform 1313"/>
            <p:cNvSpPr>
              <a:spLocks/>
            </p:cNvSpPr>
            <p:nvPr userDrawn="1"/>
          </p:nvSpPr>
          <p:spPr bwMode="auto">
            <a:xfrm>
              <a:off x="449263" y="1655763"/>
              <a:ext cx="58738" cy="63500"/>
            </a:xfrm>
            <a:custGeom>
              <a:avLst/>
              <a:gdLst>
                <a:gd name="T0" fmla="*/ 12 w 25"/>
                <a:gd name="T1" fmla="*/ 0 h 27"/>
                <a:gd name="T2" fmla="*/ 25 w 25"/>
                <a:gd name="T3" fmla="*/ 12 h 27"/>
                <a:gd name="T4" fmla="*/ 13 w 25"/>
                <a:gd name="T5" fmla="*/ 27 h 27"/>
                <a:gd name="T6" fmla="*/ 0 w 25"/>
                <a:gd name="T7" fmla="*/ 14 h 27"/>
                <a:gd name="T8" fmla="*/ 12 w 25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7">
                  <a:moveTo>
                    <a:pt x="12" y="0"/>
                  </a:moveTo>
                  <a:cubicBezTo>
                    <a:pt x="21" y="0"/>
                    <a:pt x="25" y="5"/>
                    <a:pt x="25" y="12"/>
                  </a:cubicBezTo>
                  <a:cubicBezTo>
                    <a:pt x="25" y="19"/>
                    <a:pt x="21" y="26"/>
                    <a:pt x="13" y="27"/>
                  </a:cubicBezTo>
                  <a:cubicBezTo>
                    <a:pt x="6" y="27"/>
                    <a:pt x="0" y="22"/>
                    <a:pt x="0" y="14"/>
                  </a:cubicBezTo>
                  <a:cubicBezTo>
                    <a:pt x="0" y="5"/>
                    <a:pt x="6" y="2"/>
                    <a:pt x="12" y="0"/>
                  </a:cubicBezTo>
                  <a:close/>
                </a:path>
              </a:pathLst>
            </a:custGeom>
            <a:solidFill>
              <a:srgbClr val="1F7B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7" name="Freeform 1314"/>
            <p:cNvSpPr>
              <a:spLocks/>
            </p:cNvSpPr>
            <p:nvPr userDrawn="1"/>
          </p:nvSpPr>
          <p:spPr bwMode="auto">
            <a:xfrm>
              <a:off x="1104900" y="2041526"/>
              <a:ext cx="36513" cy="38100"/>
            </a:xfrm>
            <a:custGeom>
              <a:avLst/>
              <a:gdLst>
                <a:gd name="T0" fmla="*/ 6 w 15"/>
                <a:gd name="T1" fmla="*/ 0 h 16"/>
                <a:gd name="T2" fmla="*/ 15 w 15"/>
                <a:gd name="T3" fmla="*/ 8 h 16"/>
                <a:gd name="T4" fmla="*/ 9 w 15"/>
                <a:gd name="T5" fmla="*/ 16 h 16"/>
                <a:gd name="T6" fmla="*/ 0 w 15"/>
                <a:gd name="T7" fmla="*/ 7 h 16"/>
                <a:gd name="T8" fmla="*/ 6 w 15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6">
                  <a:moveTo>
                    <a:pt x="6" y="0"/>
                  </a:moveTo>
                  <a:cubicBezTo>
                    <a:pt x="10" y="1"/>
                    <a:pt x="14" y="3"/>
                    <a:pt x="15" y="8"/>
                  </a:cubicBezTo>
                  <a:cubicBezTo>
                    <a:pt x="15" y="13"/>
                    <a:pt x="12" y="15"/>
                    <a:pt x="9" y="16"/>
                  </a:cubicBezTo>
                  <a:cubicBezTo>
                    <a:pt x="3" y="16"/>
                    <a:pt x="1" y="12"/>
                    <a:pt x="0" y="7"/>
                  </a:cubicBezTo>
                  <a:cubicBezTo>
                    <a:pt x="0" y="3"/>
                    <a:pt x="2" y="1"/>
                    <a:pt x="6" y="0"/>
                  </a:cubicBezTo>
                  <a:close/>
                </a:path>
              </a:pathLst>
            </a:custGeom>
            <a:solidFill>
              <a:srgbClr val="2B8F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8" name="Freeform 1315"/>
            <p:cNvSpPr>
              <a:spLocks/>
            </p:cNvSpPr>
            <p:nvPr userDrawn="1"/>
          </p:nvSpPr>
          <p:spPr bwMode="auto">
            <a:xfrm>
              <a:off x="758825" y="2463801"/>
              <a:ext cx="49213" cy="52388"/>
            </a:xfrm>
            <a:custGeom>
              <a:avLst/>
              <a:gdLst>
                <a:gd name="T0" fmla="*/ 21 w 21"/>
                <a:gd name="T1" fmla="*/ 11 h 22"/>
                <a:gd name="T2" fmla="*/ 10 w 21"/>
                <a:gd name="T3" fmla="*/ 22 h 22"/>
                <a:gd name="T4" fmla="*/ 0 w 21"/>
                <a:gd name="T5" fmla="*/ 11 h 22"/>
                <a:gd name="T6" fmla="*/ 12 w 21"/>
                <a:gd name="T7" fmla="*/ 0 h 22"/>
                <a:gd name="T8" fmla="*/ 21 w 21"/>
                <a:gd name="T9" fmla="*/ 1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2">
                  <a:moveTo>
                    <a:pt x="21" y="11"/>
                  </a:moveTo>
                  <a:cubicBezTo>
                    <a:pt x="21" y="19"/>
                    <a:pt x="17" y="22"/>
                    <a:pt x="10" y="22"/>
                  </a:cubicBezTo>
                  <a:cubicBezTo>
                    <a:pt x="3" y="21"/>
                    <a:pt x="0" y="18"/>
                    <a:pt x="0" y="11"/>
                  </a:cubicBezTo>
                  <a:cubicBezTo>
                    <a:pt x="0" y="3"/>
                    <a:pt x="5" y="1"/>
                    <a:pt x="12" y="0"/>
                  </a:cubicBezTo>
                  <a:cubicBezTo>
                    <a:pt x="18" y="0"/>
                    <a:pt x="21" y="5"/>
                    <a:pt x="21" y="11"/>
                  </a:cubicBezTo>
                  <a:close/>
                </a:path>
              </a:pathLst>
            </a:custGeom>
            <a:solidFill>
              <a:srgbClr val="2687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9" name="Freeform 1316"/>
            <p:cNvSpPr>
              <a:spLocks/>
            </p:cNvSpPr>
            <p:nvPr userDrawn="1"/>
          </p:nvSpPr>
          <p:spPr bwMode="auto">
            <a:xfrm>
              <a:off x="257175" y="3368676"/>
              <a:ext cx="38100" cy="38100"/>
            </a:xfrm>
            <a:custGeom>
              <a:avLst/>
              <a:gdLst>
                <a:gd name="T0" fmla="*/ 16 w 16"/>
                <a:gd name="T1" fmla="*/ 9 h 16"/>
                <a:gd name="T2" fmla="*/ 8 w 16"/>
                <a:gd name="T3" fmla="*/ 15 h 16"/>
                <a:gd name="T4" fmla="*/ 1 w 16"/>
                <a:gd name="T5" fmla="*/ 7 h 16"/>
                <a:gd name="T6" fmla="*/ 9 w 16"/>
                <a:gd name="T7" fmla="*/ 1 h 16"/>
                <a:gd name="T8" fmla="*/ 16 w 16"/>
                <a:gd name="T9" fmla="*/ 9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6">
                  <a:moveTo>
                    <a:pt x="16" y="9"/>
                  </a:moveTo>
                  <a:cubicBezTo>
                    <a:pt x="15" y="13"/>
                    <a:pt x="12" y="16"/>
                    <a:pt x="8" y="15"/>
                  </a:cubicBezTo>
                  <a:cubicBezTo>
                    <a:pt x="4" y="14"/>
                    <a:pt x="0" y="11"/>
                    <a:pt x="1" y="7"/>
                  </a:cubicBezTo>
                  <a:cubicBezTo>
                    <a:pt x="1" y="3"/>
                    <a:pt x="5" y="0"/>
                    <a:pt x="9" y="1"/>
                  </a:cubicBezTo>
                  <a:cubicBezTo>
                    <a:pt x="14" y="1"/>
                    <a:pt x="16" y="4"/>
                    <a:pt x="16" y="9"/>
                  </a:cubicBezTo>
                  <a:close/>
                </a:path>
              </a:pathLst>
            </a:custGeom>
            <a:solidFill>
              <a:srgbClr val="2894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0" name="Freeform 1317"/>
            <p:cNvSpPr>
              <a:spLocks/>
            </p:cNvSpPr>
            <p:nvPr userDrawn="1"/>
          </p:nvSpPr>
          <p:spPr bwMode="auto">
            <a:xfrm>
              <a:off x="574675" y="2157413"/>
              <a:ext cx="36513" cy="41275"/>
            </a:xfrm>
            <a:custGeom>
              <a:avLst/>
              <a:gdLst>
                <a:gd name="T0" fmla="*/ 9 w 16"/>
                <a:gd name="T1" fmla="*/ 0 h 18"/>
                <a:gd name="T2" fmla="*/ 15 w 16"/>
                <a:gd name="T3" fmla="*/ 8 h 18"/>
                <a:gd name="T4" fmla="*/ 9 w 16"/>
                <a:gd name="T5" fmla="*/ 18 h 18"/>
                <a:gd name="T6" fmla="*/ 0 w 16"/>
                <a:gd name="T7" fmla="*/ 10 h 18"/>
                <a:gd name="T8" fmla="*/ 9 w 16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8">
                  <a:moveTo>
                    <a:pt x="9" y="0"/>
                  </a:moveTo>
                  <a:cubicBezTo>
                    <a:pt x="13" y="0"/>
                    <a:pt x="15" y="4"/>
                    <a:pt x="15" y="8"/>
                  </a:cubicBezTo>
                  <a:cubicBezTo>
                    <a:pt x="16" y="13"/>
                    <a:pt x="15" y="18"/>
                    <a:pt x="9" y="18"/>
                  </a:cubicBezTo>
                  <a:cubicBezTo>
                    <a:pt x="5" y="18"/>
                    <a:pt x="0" y="15"/>
                    <a:pt x="0" y="10"/>
                  </a:cubicBezTo>
                  <a:cubicBezTo>
                    <a:pt x="0" y="4"/>
                    <a:pt x="4" y="2"/>
                    <a:pt x="9" y="0"/>
                  </a:cubicBezTo>
                  <a:close/>
                </a:path>
              </a:pathLst>
            </a:custGeom>
            <a:solidFill>
              <a:srgbClr val="258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1" name="Freeform 1318"/>
            <p:cNvSpPr>
              <a:spLocks/>
            </p:cNvSpPr>
            <p:nvPr userDrawn="1"/>
          </p:nvSpPr>
          <p:spPr bwMode="auto">
            <a:xfrm>
              <a:off x="369888" y="4329113"/>
              <a:ext cx="34925" cy="34925"/>
            </a:xfrm>
            <a:custGeom>
              <a:avLst/>
              <a:gdLst>
                <a:gd name="T0" fmla="*/ 6 w 15"/>
                <a:gd name="T1" fmla="*/ 0 h 15"/>
                <a:gd name="T2" fmla="*/ 15 w 15"/>
                <a:gd name="T3" fmla="*/ 7 h 15"/>
                <a:gd name="T4" fmla="*/ 8 w 15"/>
                <a:gd name="T5" fmla="*/ 15 h 15"/>
                <a:gd name="T6" fmla="*/ 1 w 15"/>
                <a:gd name="T7" fmla="*/ 7 h 15"/>
                <a:gd name="T8" fmla="*/ 6 w 15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6" y="0"/>
                  </a:moveTo>
                  <a:cubicBezTo>
                    <a:pt x="11" y="0"/>
                    <a:pt x="14" y="2"/>
                    <a:pt x="15" y="7"/>
                  </a:cubicBezTo>
                  <a:cubicBezTo>
                    <a:pt x="15" y="12"/>
                    <a:pt x="13" y="15"/>
                    <a:pt x="8" y="15"/>
                  </a:cubicBezTo>
                  <a:cubicBezTo>
                    <a:pt x="3" y="15"/>
                    <a:pt x="1" y="12"/>
                    <a:pt x="1" y="7"/>
                  </a:cubicBezTo>
                  <a:cubicBezTo>
                    <a:pt x="0" y="2"/>
                    <a:pt x="3" y="1"/>
                    <a:pt x="6" y="0"/>
                  </a:cubicBezTo>
                  <a:close/>
                </a:path>
              </a:pathLst>
            </a:custGeom>
            <a:solidFill>
              <a:srgbClr val="2993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2" name="Freeform 1319"/>
            <p:cNvSpPr>
              <a:spLocks/>
            </p:cNvSpPr>
            <p:nvPr userDrawn="1"/>
          </p:nvSpPr>
          <p:spPr bwMode="auto">
            <a:xfrm>
              <a:off x="949325" y="1912938"/>
              <a:ext cx="36513" cy="34925"/>
            </a:xfrm>
            <a:custGeom>
              <a:avLst/>
              <a:gdLst>
                <a:gd name="T0" fmla="*/ 16 w 16"/>
                <a:gd name="T1" fmla="*/ 6 h 15"/>
                <a:gd name="T2" fmla="*/ 8 w 16"/>
                <a:gd name="T3" fmla="*/ 15 h 15"/>
                <a:gd name="T4" fmla="*/ 1 w 16"/>
                <a:gd name="T5" fmla="*/ 8 h 15"/>
                <a:gd name="T6" fmla="*/ 10 w 16"/>
                <a:gd name="T7" fmla="*/ 0 h 15"/>
                <a:gd name="T8" fmla="*/ 16 w 16"/>
                <a:gd name="T9" fmla="*/ 6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5">
                  <a:moveTo>
                    <a:pt x="16" y="6"/>
                  </a:moveTo>
                  <a:cubicBezTo>
                    <a:pt x="15" y="10"/>
                    <a:pt x="14" y="15"/>
                    <a:pt x="8" y="15"/>
                  </a:cubicBezTo>
                  <a:cubicBezTo>
                    <a:pt x="4" y="15"/>
                    <a:pt x="0" y="14"/>
                    <a:pt x="1" y="8"/>
                  </a:cubicBezTo>
                  <a:cubicBezTo>
                    <a:pt x="2" y="3"/>
                    <a:pt x="4" y="0"/>
                    <a:pt x="10" y="0"/>
                  </a:cubicBezTo>
                  <a:cubicBezTo>
                    <a:pt x="14" y="0"/>
                    <a:pt x="16" y="1"/>
                    <a:pt x="16" y="6"/>
                  </a:cubicBezTo>
                  <a:close/>
                </a:path>
              </a:pathLst>
            </a:custGeom>
            <a:solidFill>
              <a:srgbClr val="2986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3" name="Freeform 1320"/>
            <p:cNvSpPr>
              <a:spLocks/>
            </p:cNvSpPr>
            <p:nvPr userDrawn="1"/>
          </p:nvSpPr>
          <p:spPr bwMode="auto">
            <a:xfrm>
              <a:off x="468313" y="4314826"/>
              <a:ext cx="39688" cy="39688"/>
            </a:xfrm>
            <a:custGeom>
              <a:avLst/>
              <a:gdLst>
                <a:gd name="T0" fmla="*/ 17 w 17"/>
                <a:gd name="T1" fmla="*/ 7 h 17"/>
                <a:gd name="T2" fmla="*/ 9 w 17"/>
                <a:gd name="T3" fmla="*/ 17 h 17"/>
                <a:gd name="T4" fmla="*/ 1 w 17"/>
                <a:gd name="T5" fmla="*/ 7 h 17"/>
                <a:gd name="T6" fmla="*/ 8 w 17"/>
                <a:gd name="T7" fmla="*/ 0 h 17"/>
                <a:gd name="T8" fmla="*/ 17 w 17"/>
                <a:gd name="T9" fmla="*/ 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7">
                  <a:moveTo>
                    <a:pt x="17" y="7"/>
                  </a:moveTo>
                  <a:cubicBezTo>
                    <a:pt x="16" y="11"/>
                    <a:pt x="14" y="17"/>
                    <a:pt x="9" y="17"/>
                  </a:cubicBezTo>
                  <a:cubicBezTo>
                    <a:pt x="4" y="17"/>
                    <a:pt x="1" y="12"/>
                    <a:pt x="1" y="7"/>
                  </a:cubicBezTo>
                  <a:cubicBezTo>
                    <a:pt x="0" y="2"/>
                    <a:pt x="4" y="0"/>
                    <a:pt x="8" y="0"/>
                  </a:cubicBezTo>
                  <a:cubicBezTo>
                    <a:pt x="13" y="0"/>
                    <a:pt x="17" y="2"/>
                    <a:pt x="17" y="7"/>
                  </a:cubicBezTo>
                  <a:close/>
                </a:path>
              </a:pathLst>
            </a:custGeom>
            <a:solidFill>
              <a:srgbClr val="247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4" name="Freeform 1321"/>
            <p:cNvSpPr>
              <a:spLocks/>
            </p:cNvSpPr>
            <p:nvPr userDrawn="1"/>
          </p:nvSpPr>
          <p:spPr bwMode="auto">
            <a:xfrm>
              <a:off x="334963" y="2074863"/>
              <a:ext cx="42863" cy="42863"/>
            </a:xfrm>
            <a:custGeom>
              <a:avLst/>
              <a:gdLst>
                <a:gd name="T0" fmla="*/ 9 w 18"/>
                <a:gd name="T1" fmla="*/ 18 h 18"/>
                <a:gd name="T2" fmla="*/ 0 w 18"/>
                <a:gd name="T3" fmla="*/ 10 h 18"/>
                <a:gd name="T4" fmla="*/ 10 w 18"/>
                <a:gd name="T5" fmla="*/ 1 h 18"/>
                <a:gd name="T6" fmla="*/ 18 w 18"/>
                <a:gd name="T7" fmla="*/ 8 h 18"/>
                <a:gd name="T8" fmla="*/ 9 w 18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8">
                  <a:moveTo>
                    <a:pt x="9" y="18"/>
                  </a:moveTo>
                  <a:cubicBezTo>
                    <a:pt x="4" y="17"/>
                    <a:pt x="0" y="15"/>
                    <a:pt x="0" y="10"/>
                  </a:cubicBezTo>
                  <a:cubicBezTo>
                    <a:pt x="0" y="4"/>
                    <a:pt x="3" y="0"/>
                    <a:pt x="10" y="1"/>
                  </a:cubicBezTo>
                  <a:cubicBezTo>
                    <a:pt x="15" y="1"/>
                    <a:pt x="18" y="3"/>
                    <a:pt x="18" y="8"/>
                  </a:cubicBezTo>
                  <a:cubicBezTo>
                    <a:pt x="18" y="14"/>
                    <a:pt x="14" y="17"/>
                    <a:pt x="9" y="18"/>
                  </a:cubicBezTo>
                  <a:close/>
                </a:path>
              </a:pathLst>
            </a:custGeom>
            <a:solidFill>
              <a:srgbClr val="277D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5" name="Freeform 1322"/>
            <p:cNvSpPr>
              <a:spLocks/>
            </p:cNvSpPr>
            <p:nvPr userDrawn="1"/>
          </p:nvSpPr>
          <p:spPr bwMode="auto">
            <a:xfrm>
              <a:off x="4729163" y="163513"/>
              <a:ext cx="87313" cy="90488"/>
            </a:xfrm>
            <a:custGeom>
              <a:avLst/>
              <a:gdLst>
                <a:gd name="T0" fmla="*/ 37 w 37"/>
                <a:gd name="T1" fmla="*/ 12 h 39"/>
                <a:gd name="T2" fmla="*/ 17 w 37"/>
                <a:gd name="T3" fmla="*/ 38 h 39"/>
                <a:gd name="T4" fmla="*/ 2 w 37"/>
                <a:gd name="T5" fmla="*/ 19 h 39"/>
                <a:gd name="T6" fmla="*/ 19 w 37"/>
                <a:gd name="T7" fmla="*/ 0 h 39"/>
                <a:gd name="T8" fmla="*/ 37 w 37"/>
                <a:gd name="T9" fmla="*/ 1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39">
                  <a:moveTo>
                    <a:pt x="37" y="12"/>
                  </a:moveTo>
                  <a:cubicBezTo>
                    <a:pt x="37" y="29"/>
                    <a:pt x="28" y="38"/>
                    <a:pt x="17" y="38"/>
                  </a:cubicBezTo>
                  <a:cubicBezTo>
                    <a:pt x="4" y="39"/>
                    <a:pt x="3" y="28"/>
                    <a:pt x="2" y="19"/>
                  </a:cubicBezTo>
                  <a:cubicBezTo>
                    <a:pt x="0" y="6"/>
                    <a:pt x="10" y="0"/>
                    <a:pt x="19" y="0"/>
                  </a:cubicBezTo>
                  <a:cubicBezTo>
                    <a:pt x="28" y="0"/>
                    <a:pt x="36" y="6"/>
                    <a:pt x="37" y="12"/>
                  </a:cubicBezTo>
                  <a:close/>
                </a:path>
              </a:pathLst>
            </a:custGeom>
            <a:solidFill>
              <a:srgbClr val="218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6" name="Freeform 1323"/>
            <p:cNvSpPr>
              <a:spLocks/>
            </p:cNvSpPr>
            <p:nvPr userDrawn="1"/>
          </p:nvSpPr>
          <p:spPr bwMode="auto">
            <a:xfrm>
              <a:off x="5313363" y="479426"/>
              <a:ext cx="273050" cy="473075"/>
            </a:xfrm>
            <a:custGeom>
              <a:avLst/>
              <a:gdLst>
                <a:gd name="T0" fmla="*/ 30 w 117"/>
                <a:gd name="T1" fmla="*/ 45 h 202"/>
                <a:gd name="T2" fmla="*/ 47 w 117"/>
                <a:gd name="T3" fmla="*/ 18 h 202"/>
                <a:gd name="T4" fmla="*/ 56 w 117"/>
                <a:gd name="T5" fmla="*/ 1 h 202"/>
                <a:gd name="T6" fmla="*/ 102 w 117"/>
                <a:gd name="T7" fmla="*/ 13 h 202"/>
                <a:gd name="T8" fmla="*/ 114 w 117"/>
                <a:gd name="T9" fmla="*/ 27 h 202"/>
                <a:gd name="T10" fmla="*/ 108 w 117"/>
                <a:gd name="T11" fmla="*/ 72 h 202"/>
                <a:gd name="T12" fmla="*/ 109 w 117"/>
                <a:gd name="T13" fmla="*/ 100 h 202"/>
                <a:gd name="T14" fmla="*/ 111 w 117"/>
                <a:gd name="T15" fmla="*/ 127 h 202"/>
                <a:gd name="T16" fmla="*/ 66 w 117"/>
                <a:gd name="T17" fmla="*/ 154 h 202"/>
                <a:gd name="T18" fmla="*/ 53 w 117"/>
                <a:gd name="T19" fmla="*/ 165 h 202"/>
                <a:gd name="T20" fmla="*/ 41 w 117"/>
                <a:gd name="T21" fmla="*/ 193 h 202"/>
                <a:gd name="T22" fmla="*/ 4 w 117"/>
                <a:gd name="T23" fmla="*/ 173 h 202"/>
                <a:gd name="T24" fmla="*/ 1 w 117"/>
                <a:gd name="T25" fmla="*/ 115 h 202"/>
                <a:gd name="T26" fmla="*/ 30 w 117"/>
                <a:gd name="T27" fmla="*/ 45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7" h="202">
                  <a:moveTo>
                    <a:pt x="30" y="45"/>
                  </a:moveTo>
                  <a:cubicBezTo>
                    <a:pt x="35" y="36"/>
                    <a:pt x="44" y="28"/>
                    <a:pt x="47" y="18"/>
                  </a:cubicBezTo>
                  <a:cubicBezTo>
                    <a:pt x="50" y="12"/>
                    <a:pt x="56" y="0"/>
                    <a:pt x="56" y="1"/>
                  </a:cubicBezTo>
                  <a:cubicBezTo>
                    <a:pt x="71" y="7"/>
                    <a:pt x="90" y="0"/>
                    <a:pt x="102" y="13"/>
                  </a:cubicBezTo>
                  <a:cubicBezTo>
                    <a:pt x="106" y="17"/>
                    <a:pt x="110" y="22"/>
                    <a:pt x="114" y="27"/>
                  </a:cubicBezTo>
                  <a:cubicBezTo>
                    <a:pt x="116" y="42"/>
                    <a:pt x="111" y="57"/>
                    <a:pt x="108" y="72"/>
                  </a:cubicBezTo>
                  <a:cubicBezTo>
                    <a:pt x="107" y="82"/>
                    <a:pt x="104" y="91"/>
                    <a:pt x="109" y="100"/>
                  </a:cubicBezTo>
                  <a:cubicBezTo>
                    <a:pt x="110" y="109"/>
                    <a:pt x="117" y="122"/>
                    <a:pt x="111" y="127"/>
                  </a:cubicBezTo>
                  <a:cubicBezTo>
                    <a:pt x="98" y="138"/>
                    <a:pt x="86" y="155"/>
                    <a:pt x="66" y="154"/>
                  </a:cubicBezTo>
                  <a:cubicBezTo>
                    <a:pt x="58" y="153"/>
                    <a:pt x="55" y="159"/>
                    <a:pt x="53" y="165"/>
                  </a:cubicBezTo>
                  <a:cubicBezTo>
                    <a:pt x="49" y="174"/>
                    <a:pt x="45" y="184"/>
                    <a:pt x="41" y="193"/>
                  </a:cubicBezTo>
                  <a:cubicBezTo>
                    <a:pt x="23" y="202"/>
                    <a:pt x="9" y="194"/>
                    <a:pt x="4" y="173"/>
                  </a:cubicBezTo>
                  <a:cubicBezTo>
                    <a:pt x="0" y="153"/>
                    <a:pt x="0" y="134"/>
                    <a:pt x="1" y="115"/>
                  </a:cubicBezTo>
                  <a:cubicBezTo>
                    <a:pt x="7" y="90"/>
                    <a:pt x="18" y="67"/>
                    <a:pt x="30" y="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7" name="Freeform 1324"/>
            <p:cNvSpPr>
              <a:spLocks/>
            </p:cNvSpPr>
            <p:nvPr userDrawn="1"/>
          </p:nvSpPr>
          <p:spPr bwMode="auto">
            <a:xfrm>
              <a:off x="5237163" y="914401"/>
              <a:ext cx="101600" cy="96838"/>
            </a:xfrm>
            <a:custGeom>
              <a:avLst/>
              <a:gdLst>
                <a:gd name="T0" fmla="*/ 21 w 43"/>
                <a:gd name="T1" fmla="*/ 0 h 41"/>
                <a:gd name="T2" fmla="*/ 40 w 43"/>
                <a:gd name="T3" fmla="*/ 24 h 41"/>
                <a:gd name="T4" fmla="*/ 21 w 43"/>
                <a:gd name="T5" fmla="*/ 40 h 41"/>
                <a:gd name="T6" fmla="*/ 0 w 43"/>
                <a:gd name="T7" fmla="*/ 22 h 41"/>
                <a:gd name="T8" fmla="*/ 21 w 43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1">
                  <a:moveTo>
                    <a:pt x="21" y="0"/>
                  </a:moveTo>
                  <a:cubicBezTo>
                    <a:pt x="32" y="0"/>
                    <a:pt x="43" y="12"/>
                    <a:pt x="40" y="24"/>
                  </a:cubicBezTo>
                  <a:cubicBezTo>
                    <a:pt x="39" y="33"/>
                    <a:pt x="33" y="41"/>
                    <a:pt x="21" y="40"/>
                  </a:cubicBezTo>
                  <a:cubicBezTo>
                    <a:pt x="11" y="40"/>
                    <a:pt x="0" y="31"/>
                    <a:pt x="0" y="22"/>
                  </a:cubicBezTo>
                  <a:cubicBezTo>
                    <a:pt x="1" y="10"/>
                    <a:pt x="10" y="0"/>
                    <a:pt x="21" y="0"/>
                  </a:cubicBezTo>
                  <a:close/>
                </a:path>
              </a:pathLst>
            </a:custGeom>
            <a:solidFill>
              <a:srgbClr val="1D7A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8" name="Freeform 1325"/>
            <p:cNvSpPr>
              <a:spLocks/>
            </p:cNvSpPr>
            <p:nvPr userDrawn="1"/>
          </p:nvSpPr>
          <p:spPr bwMode="auto">
            <a:xfrm>
              <a:off x="4240213" y="449263"/>
              <a:ext cx="84138" cy="90488"/>
            </a:xfrm>
            <a:custGeom>
              <a:avLst/>
              <a:gdLst>
                <a:gd name="T0" fmla="*/ 0 w 36"/>
                <a:gd name="T1" fmla="*/ 19 h 39"/>
                <a:gd name="T2" fmla="*/ 17 w 36"/>
                <a:gd name="T3" fmla="*/ 1 h 39"/>
                <a:gd name="T4" fmla="*/ 34 w 36"/>
                <a:gd name="T5" fmla="*/ 25 h 39"/>
                <a:gd name="T6" fmla="*/ 15 w 36"/>
                <a:gd name="T7" fmla="*/ 39 h 39"/>
                <a:gd name="T8" fmla="*/ 0 w 36"/>
                <a:gd name="T9" fmla="*/ 1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9">
                  <a:moveTo>
                    <a:pt x="0" y="19"/>
                  </a:moveTo>
                  <a:cubicBezTo>
                    <a:pt x="1" y="9"/>
                    <a:pt x="4" y="0"/>
                    <a:pt x="17" y="1"/>
                  </a:cubicBezTo>
                  <a:cubicBezTo>
                    <a:pt x="28" y="2"/>
                    <a:pt x="36" y="11"/>
                    <a:pt x="34" y="25"/>
                  </a:cubicBezTo>
                  <a:cubicBezTo>
                    <a:pt x="33" y="36"/>
                    <a:pt x="23" y="39"/>
                    <a:pt x="15" y="39"/>
                  </a:cubicBezTo>
                  <a:cubicBezTo>
                    <a:pt x="4" y="39"/>
                    <a:pt x="0" y="30"/>
                    <a:pt x="0" y="19"/>
                  </a:cubicBezTo>
                  <a:close/>
                </a:path>
              </a:pathLst>
            </a:custGeom>
            <a:solidFill>
              <a:srgbClr val="1B69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9" name="Freeform 1326"/>
            <p:cNvSpPr>
              <a:spLocks/>
            </p:cNvSpPr>
            <p:nvPr userDrawn="1"/>
          </p:nvSpPr>
          <p:spPr bwMode="auto">
            <a:xfrm>
              <a:off x="6153150" y="563563"/>
              <a:ext cx="88900" cy="96838"/>
            </a:xfrm>
            <a:custGeom>
              <a:avLst/>
              <a:gdLst>
                <a:gd name="T0" fmla="*/ 2 w 38"/>
                <a:gd name="T1" fmla="*/ 19 h 41"/>
                <a:gd name="T2" fmla="*/ 19 w 38"/>
                <a:gd name="T3" fmla="*/ 2 h 41"/>
                <a:gd name="T4" fmla="*/ 38 w 38"/>
                <a:gd name="T5" fmla="*/ 20 h 41"/>
                <a:gd name="T6" fmla="*/ 22 w 38"/>
                <a:gd name="T7" fmla="*/ 39 h 41"/>
                <a:gd name="T8" fmla="*/ 2 w 38"/>
                <a:gd name="T9" fmla="*/ 1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41">
                  <a:moveTo>
                    <a:pt x="2" y="19"/>
                  </a:moveTo>
                  <a:cubicBezTo>
                    <a:pt x="0" y="7"/>
                    <a:pt x="10" y="3"/>
                    <a:pt x="19" y="2"/>
                  </a:cubicBezTo>
                  <a:cubicBezTo>
                    <a:pt x="31" y="0"/>
                    <a:pt x="38" y="8"/>
                    <a:pt x="38" y="20"/>
                  </a:cubicBezTo>
                  <a:cubicBezTo>
                    <a:pt x="38" y="32"/>
                    <a:pt x="31" y="38"/>
                    <a:pt x="22" y="39"/>
                  </a:cubicBezTo>
                  <a:cubicBezTo>
                    <a:pt x="11" y="41"/>
                    <a:pt x="2" y="32"/>
                    <a:pt x="2" y="19"/>
                  </a:cubicBezTo>
                  <a:close/>
                </a:path>
              </a:pathLst>
            </a:custGeom>
            <a:solidFill>
              <a:srgbClr val="1F83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0" name="Freeform 1327"/>
            <p:cNvSpPr>
              <a:spLocks/>
            </p:cNvSpPr>
            <p:nvPr userDrawn="1"/>
          </p:nvSpPr>
          <p:spPr bwMode="auto">
            <a:xfrm>
              <a:off x="6170613" y="485776"/>
              <a:ext cx="36513" cy="39688"/>
            </a:xfrm>
            <a:custGeom>
              <a:avLst/>
              <a:gdLst>
                <a:gd name="T0" fmla="*/ 9 w 16"/>
                <a:gd name="T1" fmla="*/ 16 h 17"/>
                <a:gd name="T2" fmla="*/ 0 w 16"/>
                <a:gd name="T3" fmla="*/ 8 h 17"/>
                <a:gd name="T4" fmla="*/ 9 w 16"/>
                <a:gd name="T5" fmla="*/ 0 h 17"/>
                <a:gd name="T6" fmla="*/ 16 w 16"/>
                <a:gd name="T7" fmla="*/ 10 h 17"/>
                <a:gd name="T8" fmla="*/ 9 w 16"/>
                <a:gd name="T9" fmla="*/ 1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7">
                  <a:moveTo>
                    <a:pt x="9" y="16"/>
                  </a:moveTo>
                  <a:cubicBezTo>
                    <a:pt x="4" y="15"/>
                    <a:pt x="0" y="12"/>
                    <a:pt x="0" y="8"/>
                  </a:cubicBezTo>
                  <a:cubicBezTo>
                    <a:pt x="0" y="3"/>
                    <a:pt x="4" y="0"/>
                    <a:pt x="9" y="0"/>
                  </a:cubicBezTo>
                  <a:cubicBezTo>
                    <a:pt x="15" y="1"/>
                    <a:pt x="16" y="5"/>
                    <a:pt x="16" y="10"/>
                  </a:cubicBezTo>
                  <a:cubicBezTo>
                    <a:pt x="15" y="14"/>
                    <a:pt x="14" y="17"/>
                    <a:pt x="9" y="16"/>
                  </a:cubicBezTo>
                  <a:close/>
                </a:path>
              </a:pathLst>
            </a:custGeom>
            <a:solidFill>
              <a:srgbClr val="2B8E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1" name="Freeform 1328"/>
            <p:cNvSpPr>
              <a:spLocks/>
            </p:cNvSpPr>
            <p:nvPr userDrawn="1"/>
          </p:nvSpPr>
          <p:spPr bwMode="auto">
            <a:xfrm>
              <a:off x="4816475" y="671513"/>
              <a:ext cx="68263" cy="69850"/>
            </a:xfrm>
            <a:custGeom>
              <a:avLst/>
              <a:gdLst>
                <a:gd name="T0" fmla="*/ 13 w 29"/>
                <a:gd name="T1" fmla="*/ 30 h 30"/>
                <a:gd name="T2" fmla="*/ 0 w 29"/>
                <a:gd name="T3" fmla="*/ 15 h 30"/>
                <a:gd name="T4" fmla="*/ 15 w 29"/>
                <a:gd name="T5" fmla="*/ 1 h 30"/>
                <a:gd name="T6" fmla="*/ 28 w 29"/>
                <a:gd name="T7" fmla="*/ 16 h 30"/>
                <a:gd name="T8" fmla="*/ 13 w 29"/>
                <a:gd name="T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0">
                  <a:moveTo>
                    <a:pt x="13" y="30"/>
                  </a:moveTo>
                  <a:cubicBezTo>
                    <a:pt x="4" y="29"/>
                    <a:pt x="0" y="23"/>
                    <a:pt x="0" y="15"/>
                  </a:cubicBezTo>
                  <a:cubicBezTo>
                    <a:pt x="1" y="7"/>
                    <a:pt x="5" y="0"/>
                    <a:pt x="15" y="1"/>
                  </a:cubicBezTo>
                  <a:cubicBezTo>
                    <a:pt x="25" y="1"/>
                    <a:pt x="29" y="6"/>
                    <a:pt x="28" y="16"/>
                  </a:cubicBezTo>
                  <a:cubicBezTo>
                    <a:pt x="27" y="25"/>
                    <a:pt x="23" y="30"/>
                    <a:pt x="13" y="30"/>
                  </a:cubicBezTo>
                  <a:close/>
                </a:path>
              </a:pathLst>
            </a:custGeom>
            <a:solidFill>
              <a:srgbClr val="2182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2" name="Freeform 1329"/>
            <p:cNvSpPr>
              <a:spLocks/>
            </p:cNvSpPr>
            <p:nvPr userDrawn="1"/>
          </p:nvSpPr>
          <p:spPr bwMode="auto">
            <a:xfrm>
              <a:off x="7758113" y="396876"/>
              <a:ext cx="55563" cy="53975"/>
            </a:xfrm>
            <a:custGeom>
              <a:avLst/>
              <a:gdLst>
                <a:gd name="T0" fmla="*/ 13 w 24"/>
                <a:gd name="T1" fmla="*/ 23 h 23"/>
                <a:gd name="T2" fmla="*/ 0 w 24"/>
                <a:gd name="T3" fmla="*/ 12 h 23"/>
                <a:gd name="T4" fmla="*/ 11 w 24"/>
                <a:gd name="T5" fmla="*/ 0 h 23"/>
                <a:gd name="T6" fmla="*/ 23 w 24"/>
                <a:gd name="T7" fmla="*/ 13 h 23"/>
                <a:gd name="T8" fmla="*/ 13 w 24"/>
                <a:gd name="T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3">
                  <a:moveTo>
                    <a:pt x="13" y="23"/>
                  </a:moveTo>
                  <a:cubicBezTo>
                    <a:pt x="7" y="21"/>
                    <a:pt x="1" y="19"/>
                    <a:pt x="0" y="12"/>
                  </a:cubicBezTo>
                  <a:cubicBezTo>
                    <a:pt x="0" y="6"/>
                    <a:pt x="5" y="0"/>
                    <a:pt x="11" y="0"/>
                  </a:cubicBezTo>
                  <a:cubicBezTo>
                    <a:pt x="18" y="0"/>
                    <a:pt x="23" y="6"/>
                    <a:pt x="23" y="13"/>
                  </a:cubicBezTo>
                  <a:cubicBezTo>
                    <a:pt x="24" y="21"/>
                    <a:pt x="18" y="21"/>
                    <a:pt x="13" y="23"/>
                  </a:cubicBezTo>
                  <a:close/>
                </a:path>
              </a:pathLst>
            </a:custGeom>
            <a:solidFill>
              <a:srgbClr val="2287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3" name="Freeform 1330"/>
            <p:cNvSpPr>
              <a:spLocks/>
            </p:cNvSpPr>
            <p:nvPr userDrawn="1"/>
          </p:nvSpPr>
          <p:spPr bwMode="auto">
            <a:xfrm>
              <a:off x="7708900" y="336551"/>
              <a:ext cx="42863" cy="38100"/>
            </a:xfrm>
            <a:custGeom>
              <a:avLst/>
              <a:gdLst>
                <a:gd name="T0" fmla="*/ 12 w 18"/>
                <a:gd name="T1" fmla="*/ 0 h 16"/>
                <a:gd name="T2" fmla="*/ 6 w 18"/>
                <a:gd name="T3" fmla="*/ 15 h 16"/>
                <a:gd name="T4" fmla="*/ 0 w 18"/>
                <a:gd name="T5" fmla="*/ 8 h 16"/>
                <a:gd name="T6" fmla="*/ 12 w 18"/>
                <a:gd name="T7" fmla="*/ 1 h 16"/>
                <a:gd name="T8" fmla="*/ 12 w 18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6">
                  <a:moveTo>
                    <a:pt x="12" y="0"/>
                  </a:moveTo>
                  <a:cubicBezTo>
                    <a:pt x="14" y="7"/>
                    <a:pt x="18" y="15"/>
                    <a:pt x="6" y="15"/>
                  </a:cubicBezTo>
                  <a:cubicBezTo>
                    <a:pt x="3" y="16"/>
                    <a:pt x="0" y="12"/>
                    <a:pt x="0" y="8"/>
                  </a:cubicBezTo>
                  <a:cubicBezTo>
                    <a:pt x="1" y="1"/>
                    <a:pt x="7" y="1"/>
                    <a:pt x="12" y="1"/>
                  </a:cubicBezTo>
                  <a:cubicBezTo>
                    <a:pt x="12" y="1"/>
                    <a:pt x="12" y="0"/>
                    <a:pt x="12" y="0"/>
                  </a:cubicBezTo>
                  <a:close/>
                </a:path>
              </a:pathLst>
            </a:custGeom>
            <a:solidFill>
              <a:srgbClr val="2D7E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4" name="Freeform 1331"/>
            <p:cNvSpPr>
              <a:spLocks/>
            </p:cNvSpPr>
            <p:nvPr userDrawn="1"/>
          </p:nvSpPr>
          <p:spPr bwMode="auto">
            <a:xfrm>
              <a:off x="7334250" y="441326"/>
              <a:ext cx="85725" cy="93663"/>
            </a:xfrm>
            <a:custGeom>
              <a:avLst/>
              <a:gdLst>
                <a:gd name="T0" fmla="*/ 17 w 37"/>
                <a:gd name="T1" fmla="*/ 40 h 40"/>
                <a:gd name="T2" fmla="*/ 1 w 37"/>
                <a:gd name="T3" fmla="*/ 17 h 40"/>
                <a:gd name="T4" fmla="*/ 18 w 37"/>
                <a:gd name="T5" fmla="*/ 1 h 40"/>
                <a:gd name="T6" fmla="*/ 36 w 37"/>
                <a:gd name="T7" fmla="*/ 24 h 40"/>
                <a:gd name="T8" fmla="*/ 17 w 37"/>
                <a:gd name="T9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40">
                  <a:moveTo>
                    <a:pt x="17" y="40"/>
                  </a:moveTo>
                  <a:cubicBezTo>
                    <a:pt x="2" y="39"/>
                    <a:pt x="1" y="28"/>
                    <a:pt x="1" y="17"/>
                  </a:cubicBezTo>
                  <a:cubicBezTo>
                    <a:pt x="0" y="4"/>
                    <a:pt x="8" y="1"/>
                    <a:pt x="18" y="1"/>
                  </a:cubicBezTo>
                  <a:cubicBezTo>
                    <a:pt x="27" y="0"/>
                    <a:pt x="37" y="14"/>
                    <a:pt x="36" y="24"/>
                  </a:cubicBezTo>
                  <a:cubicBezTo>
                    <a:pt x="35" y="36"/>
                    <a:pt x="26" y="39"/>
                    <a:pt x="17" y="40"/>
                  </a:cubicBezTo>
                  <a:close/>
                </a:path>
              </a:pathLst>
            </a:custGeom>
            <a:solidFill>
              <a:srgbClr val="1F7E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5" name="Freeform 1332"/>
            <p:cNvSpPr>
              <a:spLocks/>
            </p:cNvSpPr>
            <p:nvPr userDrawn="1"/>
          </p:nvSpPr>
          <p:spPr bwMode="auto">
            <a:xfrm>
              <a:off x="5334000" y="350838"/>
              <a:ext cx="76200" cy="74613"/>
            </a:xfrm>
            <a:custGeom>
              <a:avLst/>
              <a:gdLst>
                <a:gd name="T0" fmla="*/ 17 w 33"/>
                <a:gd name="T1" fmla="*/ 1 h 32"/>
                <a:gd name="T2" fmla="*/ 32 w 33"/>
                <a:gd name="T3" fmla="*/ 17 h 32"/>
                <a:gd name="T4" fmla="*/ 14 w 33"/>
                <a:gd name="T5" fmla="*/ 31 h 32"/>
                <a:gd name="T6" fmla="*/ 1 w 33"/>
                <a:gd name="T7" fmla="*/ 13 h 32"/>
                <a:gd name="T8" fmla="*/ 17 w 33"/>
                <a:gd name="T9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2">
                  <a:moveTo>
                    <a:pt x="17" y="1"/>
                  </a:moveTo>
                  <a:cubicBezTo>
                    <a:pt x="25" y="3"/>
                    <a:pt x="33" y="8"/>
                    <a:pt x="32" y="17"/>
                  </a:cubicBezTo>
                  <a:cubicBezTo>
                    <a:pt x="31" y="26"/>
                    <a:pt x="24" y="32"/>
                    <a:pt x="14" y="31"/>
                  </a:cubicBezTo>
                  <a:cubicBezTo>
                    <a:pt x="5" y="29"/>
                    <a:pt x="0" y="22"/>
                    <a:pt x="1" y="13"/>
                  </a:cubicBezTo>
                  <a:cubicBezTo>
                    <a:pt x="2" y="4"/>
                    <a:pt x="8" y="0"/>
                    <a:pt x="17" y="1"/>
                  </a:cubicBezTo>
                  <a:close/>
                </a:path>
              </a:pathLst>
            </a:custGeom>
            <a:solidFill>
              <a:srgbClr val="2084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6" name="Freeform 1333"/>
            <p:cNvSpPr>
              <a:spLocks/>
            </p:cNvSpPr>
            <p:nvPr userDrawn="1"/>
          </p:nvSpPr>
          <p:spPr bwMode="auto">
            <a:xfrm>
              <a:off x="6727825" y="812801"/>
              <a:ext cx="50800" cy="57150"/>
            </a:xfrm>
            <a:custGeom>
              <a:avLst/>
              <a:gdLst>
                <a:gd name="T0" fmla="*/ 22 w 22"/>
                <a:gd name="T1" fmla="*/ 12 h 25"/>
                <a:gd name="T2" fmla="*/ 10 w 22"/>
                <a:gd name="T3" fmla="*/ 25 h 25"/>
                <a:gd name="T4" fmla="*/ 0 w 22"/>
                <a:gd name="T5" fmla="*/ 10 h 25"/>
                <a:gd name="T6" fmla="*/ 11 w 22"/>
                <a:gd name="T7" fmla="*/ 0 h 25"/>
                <a:gd name="T8" fmla="*/ 22 w 22"/>
                <a:gd name="T9" fmla="*/ 1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5">
                  <a:moveTo>
                    <a:pt x="22" y="12"/>
                  </a:moveTo>
                  <a:cubicBezTo>
                    <a:pt x="21" y="19"/>
                    <a:pt x="17" y="25"/>
                    <a:pt x="10" y="25"/>
                  </a:cubicBezTo>
                  <a:cubicBezTo>
                    <a:pt x="2" y="24"/>
                    <a:pt x="0" y="16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18" y="1"/>
                    <a:pt x="22" y="5"/>
                    <a:pt x="22" y="12"/>
                  </a:cubicBezTo>
                  <a:close/>
                </a:path>
              </a:pathLst>
            </a:custGeom>
            <a:solidFill>
              <a:srgbClr val="2389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7" name="Freeform 1334"/>
            <p:cNvSpPr>
              <a:spLocks/>
            </p:cNvSpPr>
            <p:nvPr userDrawn="1"/>
          </p:nvSpPr>
          <p:spPr bwMode="auto">
            <a:xfrm>
              <a:off x="5602288" y="131763"/>
              <a:ext cx="22225" cy="49213"/>
            </a:xfrm>
            <a:custGeom>
              <a:avLst/>
              <a:gdLst>
                <a:gd name="T0" fmla="*/ 6 w 9"/>
                <a:gd name="T1" fmla="*/ 0 h 21"/>
                <a:gd name="T2" fmla="*/ 9 w 9"/>
                <a:gd name="T3" fmla="*/ 21 h 21"/>
                <a:gd name="T4" fmla="*/ 6 w 9"/>
                <a:gd name="T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21">
                  <a:moveTo>
                    <a:pt x="6" y="0"/>
                  </a:moveTo>
                  <a:cubicBezTo>
                    <a:pt x="7" y="7"/>
                    <a:pt x="8" y="14"/>
                    <a:pt x="9" y="21"/>
                  </a:cubicBezTo>
                  <a:cubicBezTo>
                    <a:pt x="0" y="16"/>
                    <a:pt x="3" y="8"/>
                    <a:pt x="6" y="0"/>
                  </a:cubicBezTo>
                  <a:close/>
                </a:path>
              </a:pathLst>
            </a:custGeom>
            <a:solidFill>
              <a:srgbClr val="284E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8" name="Freeform 1335"/>
            <p:cNvSpPr>
              <a:spLocks/>
            </p:cNvSpPr>
            <p:nvPr userDrawn="1"/>
          </p:nvSpPr>
          <p:spPr bwMode="auto">
            <a:xfrm>
              <a:off x="6448425" y="569913"/>
              <a:ext cx="42863" cy="49213"/>
            </a:xfrm>
            <a:custGeom>
              <a:avLst/>
              <a:gdLst>
                <a:gd name="T0" fmla="*/ 18 w 18"/>
                <a:gd name="T1" fmla="*/ 12 h 21"/>
                <a:gd name="T2" fmla="*/ 10 w 18"/>
                <a:gd name="T3" fmla="*/ 20 h 21"/>
                <a:gd name="T4" fmla="*/ 1 w 18"/>
                <a:gd name="T5" fmla="*/ 8 h 21"/>
                <a:gd name="T6" fmla="*/ 10 w 18"/>
                <a:gd name="T7" fmla="*/ 1 h 21"/>
                <a:gd name="T8" fmla="*/ 18 w 18"/>
                <a:gd name="T9" fmla="*/ 1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1">
                  <a:moveTo>
                    <a:pt x="18" y="12"/>
                  </a:moveTo>
                  <a:cubicBezTo>
                    <a:pt x="17" y="17"/>
                    <a:pt x="15" y="21"/>
                    <a:pt x="10" y="20"/>
                  </a:cubicBezTo>
                  <a:cubicBezTo>
                    <a:pt x="3" y="20"/>
                    <a:pt x="0" y="15"/>
                    <a:pt x="1" y="8"/>
                  </a:cubicBezTo>
                  <a:cubicBezTo>
                    <a:pt x="1" y="3"/>
                    <a:pt x="5" y="0"/>
                    <a:pt x="10" y="1"/>
                  </a:cubicBezTo>
                  <a:cubicBezTo>
                    <a:pt x="17" y="1"/>
                    <a:pt x="18" y="6"/>
                    <a:pt x="18" y="12"/>
                  </a:cubicBezTo>
                  <a:close/>
                </a:path>
              </a:pathLst>
            </a:custGeom>
            <a:solidFill>
              <a:srgbClr val="2A87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9" name="Freeform 1336"/>
            <p:cNvSpPr>
              <a:spLocks/>
            </p:cNvSpPr>
            <p:nvPr userDrawn="1"/>
          </p:nvSpPr>
          <p:spPr bwMode="auto">
            <a:xfrm>
              <a:off x="4497388" y="592138"/>
              <a:ext cx="55563" cy="63500"/>
            </a:xfrm>
            <a:custGeom>
              <a:avLst/>
              <a:gdLst>
                <a:gd name="T0" fmla="*/ 10 w 24"/>
                <a:gd name="T1" fmla="*/ 27 h 27"/>
                <a:gd name="T2" fmla="*/ 0 w 24"/>
                <a:gd name="T3" fmla="*/ 14 h 27"/>
                <a:gd name="T4" fmla="*/ 11 w 24"/>
                <a:gd name="T5" fmla="*/ 1 h 27"/>
                <a:gd name="T6" fmla="*/ 24 w 24"/>
                <a:gd name="T7" fmla="*/ 14 h 27"/>
                <a:gd name="T8" fmla="*/ 10 w 24"/>
                <a:gd name="T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7">
                  <a:moveTo>
                    <a:pt x="10" y="27"/>
                  </a:moveTo>
                  <a:cubicBezTo>
                    <a:pt x="2" y="26"/>
                    <a:pt x="0" y="21"/>
                    <a:pt x="0" y="14"/>
                  </a:cubicBezTo>
                  <a:cubicBezTo>
                    <a:pt x="0" y="6"/>
                    <a:pt x="4" y="1"/>
                    <a:pt x="11" y="1"/>
                  </a:cubicBezTo>
                  <a:cubicBezTo>
                    <a:pt x="20" y="0"/>
                    <a:pt x="23" y="6"/>
                    <a:pt x="24" y="14"/>
                  </a:cubicBezTo>
                  <a:cubicBezTo>
                    <a:pt x="24" y="23"/>
                    <a:pt x="17" y="25"/>
                    <a:pt x="10" y="27"/>
                  </a:cubicBezTo>
                  <a:close/>
                </a:path>
              </a:pathLst>
            </a:custGeom>
            <a:solidFill>
              <a:srgbClr val="1F75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0" name="Freeform 1337"/>
            <p:cNvSpPr>
              <a:spLocks/>
            </p:cNvSpPr>
            <p:nvPr userDrawn="1"/>
          </p:nvSpPr>
          <p:spPr bwMode="auto">
            <a:xfrm>
              <a:off x="4059238" y="485776"/>
              <a:ext cx="147638" cy="234950"/>
            </a:xfrm>
            <a:custGeom>
              <a:avLst/>
              <a:gdLst>
                <a:gd name="T0" fmla="*/ 63 w 63"/>
                <a:gd name="T1" fmla="*/ 66 h 100"/>
                <a:gd name="T2" fmla="*/ 63 w 63"/>
                <a:gd name="T3" fmla="*/ 75 h 100"/>
                <a:gd name="T4" fmla="*/ 59 w 63"/>
                <a:gd name="T5" fmla="*/ 85 h 100"/>
                <a:gd name="T6" fmla="*/ 40 w 63"/>
                <a:gd name="T7" fmla="*/ 96 h 100"/>
                <a:gd name="T8" fmla="*/ 18 w 63"/>
                <a:gd name="T9" fmla="*/ 76 h 100"/>
                <a:gd name="T10" fmla="*/ 21 w 63"/>
                <a:gd name="T11" fmla="*/ 52 h 100"/>
                <a:gd name="T12" fmla="*/ 10 w 63"/>
                <a:gd name="T13" fmla="*/ 39 h 100"/>
                <a:gd name="T14" fmla="*/ 1 w 63"/>
                <a:gd name="T15" fmla="*/ 30 h 100"/>
                <a:gd name="T16" fmla="*/ 9 w 63"/>
                <a:gd name="T17" fmla="*/ 28 h 100"/>
                <a:gd name="T18" fmla="*/ 18 w 63"/>
                <a:gd name="T19" fmla="*/ 20 h 100"/>
                <a:gd name="T20" fmla="*/ 10 w 63"/>
                <a:gd name="T21" fmla="*/ 13 h 100"/>
                <a:gd name="T22" fmla="*/ 2 w 63"/>
                <a:gd name="T23" fmla="*/ 8 h 100"/>
                <a:gd name="T24" fmla="*/ 11 w 63"/>
                <a:gd name="T25" fmla="*/ 2 h 100"/>
                <a:gd name="T26" fmla="*/ 57 w 63"/>
                <a:gd name="T27" fmla="*/ 0 h 100"/>
                <a:gd name="T28" fmla="*/ 57 w 63"/>
                <a:gd name="T29" fmla="*/ 50 h 100"/>
                <a:gd name="T30" fmla="*/ 63 w 63"/>
                <a:gd name="T31" fmla="*/ 66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3" h="100">
                  <a:moveTo>
                    <a:pt x="63" y="66"/>
                  </a:moveTo>
                  <a:cubicBezTo>
                    <a:pt x="63" y="69"/>
                    <a:pt x="63" y="72"/>
                    <a:pt x="63" y="75"/>
                  </a:cubicBezTo>
                  <a:cubicBezTo>
                    <a:pt x="59" y="78"/>
                    <a:pt x="61" y="82"/>
                    <a:pt x="59" y="85"/>
                  </a:cubicBezTo>
                  <a:cubicBezTo>
                    <a:pt x="55" y="92"/>
                    <a:pt x="50" y="100"/>
                    <a:pt x="40" y="96"/>
                  </a:cubicBezTo>
                  <a:cubicBezTo>
                    <a:pt x="30" y="93"/>
                    <a:pt x="14" y="95"/>
                    <a:pt x="18" y="76"/>
                  </a:cubicBezTo>
                  <a:cubicBezTo>
                    <a:pt x="20" y="68"/>
                    <a:pt x="21" y="60"/>
                    <a:pt x="21" y="52"/>
                  </a:cubicBezTo>
                  <a:cubicBezTo>
                    <a:pt x="22" y="43"/>
                    <a:pt x="19" y="39"/>
                    <a:pt x="10" y="39"/>
                  </a:cubicBezTo>
                  <a:cubicBezTo>
                    <a:pt x="6" y="37"/>
                    <a:pt x="3" y="34"/>
                    <a:pt x="1" y="30"/>
                  </a:cubicBezTo>
                  <a:cubicBezTo>
                    <a:pt x="2" y="22"/>
                    <a:pt x="6" y="28"/>
                    <a:pt x="9" y="28"/>
                  </a:cubicBezTo>
                  <a:cubicBezTo>
                    <a:pt x="15" y="29"/>
                    <a:pt x="17" y="25"/>
                    <a:pt x="18" y="20"/>
                  </a:cubicBezTo>
                  <a:cubicBezTo>
                    <a:pt x="19" y="15"/>
                    <a:pt x="15" y="12"/>
                    <a:pt x="10" y="13"/>
                  </a:cubicBezTo>
                  <a:cubicBezTo>
                    <a:pt x="6" y="13"/>
                    <a:pt x="0" y="17"/>
                    <a:pt x="2" y="8"/>
                  </a:cubicBezTo>
                  <a:cubicBezTo>
                    <a:pt x="2" y="4"/>
                    <a:pt x="4" y="0"/>
                    <a:pt x="11" y="2"/>
                  </a:cubicBezTo>
                  <a:cubicBezTo>
                    <a:pt x="26" y="5"/>
                    <a:pt x="42" y="3"/>
                    <a:pt x="57" y="0"/>
                  </a:cubicBezTo>
                  <a:cubicBezTo>
                    <a:pt x="57" y="17"/>
                    <a:pt x="57" y="33"/>
                    <a:pt x="57" y="50"/>
                  </a:cubicBezTo>
                  <a:cubicBezTo>
                    <a:pt x="57" y="56"/>
                    <a:pt x="59" y="62"/>
                    <a:pt x="63" y="6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1" name="Freeform 1338"/>
            <p:cNvSpPr>
              <a:spLocks/>
            </p:cNvSpPr>
            <p:nvPr userDrawn="1"/>
          </p:nvSpPr>
          <p:spPr bwMode="auto">
            <a:xfrm>
              <a:off x="6891338" y="1054101"/>
              <a:ext cx="53975" cy="53975"/>
            </a:xfrm>
            <a:custGeom>
              <a:avLst/>
              <a:gdLst>
                <a:gd name="T0" fmla="*/ 23 w 23"/>
                <a:gd name="T1" fmla="*/ 13 h 23"/>
                <a:gd name="T2" fmla="*/ 9 w 23"/>
                <a:gd name="T3" fmla="*/ 23 h 23"/>
                <a:gd name="T4" fmla="*/ 0 w 23"/>
                <a:gd name="T5" fmla="*/ 10 h 23"/>
                <a:gd name="T6" fmla="*/ 11 w 23"/>
                <a:gd name="T7" fmla="*/ 1 h 23"/>
                <a:gd name="T8" fmla="*/ 23 w 23"/>
                <a:gd name="T9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3">
                  <a:moveTo>
                    <a:pt x="23" y="13"/>
                  </a:moveTo>
                  <a:cubicBezTo>
                    <a:pt x="21" y="19"/>
                    <a:pt x="16" y="23"/>
                    <a:pt x="9" y="23"/>
                  </a:cubicBezTo>
                  <a:cubicBezTo>
                    <a:pt x="2" y="23"/>
                    <a:pt x="0" y="16"/>
                    <a:pt x="0" y="10"/>
                  </a:cubicBezTo>
                  <a:cubicBezTo>
                    <a:pt x="1" y="4"/>
                    <a:pt x="4" y="0"/>
                    <a:pt x="11" y="1"/>
                  </a:cubicBezTo>
                  <a:cubicBezTo>
                    <a:pt x="17" y="2"/>
                    <a:pt x="23" y="4"/>
                    <a:pt x="23" y="13"/>
                  </a:cubicBezTo>
                  <a:close/>
                </a:path>
              </a:pathLst>
            </a:custGeom>
            <a:solidFill>
              <a:srgbClr val="2988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2" name="Freeform 1339"/>
            <p:cNvSpPr>
              <a:spLocks/>
            </p:cNvSpPr>
            <p:nvPr userDrawn="1"/>
          </p:nvSpPr>
          <p:spPr bwMode="auto">
            <a:xfrm>
              <a:off x="6521450" y="893763"/>
              <a:ext cx="58738" cy="57150"/>
            </a:xfrm>
            <a:custGeom>
              <a:avLst/>
              <a:gdLst>
                <a:gd name="T0" fmla="*/ 12 w 25"/>
                <a:gd name="T1" fmla="*/ 0 h 24"/>
                <a:gd name="T2" fmla="*/ 25 w 25"/>
                <a:gd name="T3" fmla="*/ 10 h 24"/>
                <a:gd name="T4" fmla="*/ 12 w 25"/>
                <a:gd name="T5" fmla="*/ 24 h 24"/>
                <a:gd name="T6" fmla="*/ 0 w 25"/>
                <a:gd name="T7" fmla="*/ 12 h 24"/>
                <a:gd name="T8" fmla="*/ 12 w 25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4">
                  <a:moveTo>
                    <a:pt x="12" y="0"/>
                  </a:moveTo>
                  <a:cubicBezTo>
                    <a:pt x="19" y="1"/>
                    <a:pt x="25" y="2"/>
                    <a:pt x="25" y="10"/>
                  </a:cubicBezTo>
                  <a:cubicBezTo>
                    <a:pt x="25" y="18"/>
                    <a:pt x="19" y="23"/>
                    <a:pt x="12" y="24"/>
                  </a:cubicBezTo>
                  <a:cubicBezTo>
                    <a:pt x="5" y="24"/>
                    <a:pt x="0" y="18"/>
                    <a:pt x="0" y="12"/>
                  </a:cubicBezTo>
                  <a:cubicBezTo>
                    <a:pt x="0" y="4"/>
                    <a:pt x="6" y="1"/>
                    <a:pt x="12" y="0"/>
                  </a:cubicBezTo>
                  <a:close/>
                </a:path>
              </a:pathLst>
            </a:custGeom>
            <a:solidFill>
              <a:srgbClr val="2281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3" name="Freeform 1340"/>
            <p:cNvSpPr>
              <a:spLocks/>
            </p:cNvSpPr>
            <p:nvPr userDrawn="1"/>
          </p:nvSpPr>
          <p:spPr bwMode="auto">
            <a:xfrm>
              <a:off x="5808663" y="668338"/>
              <a:ext cx="61913" cy="57150"/>
            </a:xfrm>
            <a:custGeom>
              <a:avLst/>
              <a:gdLst>
                <a:gd name="T0" fmla="*/ 16 w 26"/>
                <a:gd name="T1" fmla="*/ 21 h 24"/>
                <a:gd name="T2" fmla="*/ 3 w 26"/>
                <a:gd name="T3" fmla="*/ 11 h 24"/>
                <a:gd name="T4" fmla="*/ 11 w 26"/>
                <a:gd name="T5" fmla="*/ 2 h 24"/>
                <a:gd name="T6" fmla="*/ 20 w 26"/>
                <a:gd name="T7" fmla="*/ 6 h 24"/>
                <a:gd name="T8" fmla="*/ 16 w 26"/>
                <a:gd name="T9" fmla="*/ 21 h 24"/>
                <a:gd name="T10" fmla="*/ 16 w 26"/>
                <a:gd name="T11" fmla="*/ 2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24">
                  <a:moveTo>
                    <a:pt x="16" y="21"/>
                  </a:moveTo>
                  <a:cubicBezTo>
                    <a:pt x="9" y="21"/>
                    <a:pt x="0" y="24"/>
                    <a:pt x="3" y="11"/>
                  </a:cubicBezTo>
                  <a:cubicBezTo>
                    <a:pt x="3" y="6"/>
                    <a:pt x="7" y="3"/>
                    <a:pt x="11" y="2"/>
                  </a:cubicBezTo>
                  <a:cubicBezTo>
                    <a:pt x="16" y="0"/>
                    <a:pt x="18" y="3"/>
                    <a:pt x="20" y="6"/>
                  </a:cubicBezTo>
                  <a:cubicBezTo>
                    <a:pt x="26" y="13"/>
                    <a:pt x="18" y="16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lose/>
                </a:path>
              </a:pathLst>
            </a:custGeom>
            <a:solidFill>
              <a:srgbClr val="57AE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4" name="Freeform 1341"/>
            <p:cNvSpPr>
              <a:spLocks/>
            </p:cNvSpPr>
            <p:nvPr userDrawn="1"/>
          </p:nvSpPr>
          <p:spPr bwMode="auto">
            <a:xfrm>
              <a:off x="4979988" y="1039813"/>
              <a:ext cx="49213" cy="46038"/>
            </a:xfrm>
            <a:custGeom>
              <a:avLst/>
              <a:gdLst>
                <a:gd name="T0" fmla="*/ 21 w 21"/>
                <a:gd name="T1" fmla="*/ 10 h 20"/>
                <a:gd name="T2" fmla="*/ 10 w 21"/>
                <a:gd name="T3" fmla="*/ 20 h 20"/>
                <a:gd name="T4" fmla="*/ 0 w 21"/>
                <a:gd name="T5" fmla="*/ 9 h 20"/>
                <a:gd name="T6" fmla="*/ 11 w 21"/>
                <a:gd name="T7" fmla="*/ 0 h 20"/>
                <a:gd name="T8" fmla="*/ 21 w 21"/>
                <a:gd name="T9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0">
                  <a:moveTo>
                    <a:pt x="21" y="10"/>
                  </a:moveTo>
                  <a:cubicBezTo>
                    <a:pt x="21" y="18"/>
                    <a:pt x="17" y="20"/>
                    <a:pt x="10" y="20"/>
                  </a:cubicBezTo>
                  <a:cubicBezTo>
                    <a:pt x="2" y="20"/>
                    <a:pt x="0" y="15"/>
                    <a:pt x="0" y="9"/>
                  </a:cubicBezTo>
                  <a:cubicBezTo>
                    <a:pt x="0" y="1"/>
                    <a:pt x="6" y="0"/>
                    <a:pt x="11" y="0"/>
                  </a:cubicBezTo>
                  <a:cubicBezTo>
                    <a:pt x="18" y="0"/>
                    <a:pt x="21" y="5"/>
                    <a:pt x="21" y="10"/>
                  </a:cubicBezTo>
                  <a:close/>
                </a:path>
              </a:pathLst>
            </a:custGeom>
            <a:solidFill>
              <a:srgbClr val="2485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5" name="Freeform 1342"/>
            <p:cNvSpPr>
              <a:spLocks/>
            </p:cNvSpPr>
            <p:nvPr userDrawn="1"/>
          </p:nvSpPr>
          <p:spPr bwMode="auto">
            <a:xfrm>
              <a:off x="6118225" y="233363"/>
              <a:ext cx="42863" cy="46038"/>
            </a:xfrm>
            <a:custGeom>
              <a:avLst/>
              <a:gdLst>
                <a:gd name="T0" fmla="*/ 10 w 18"/>
                <a:gd name="T1" fmla="*/ 20 h 20"/>
                <a:gd name="T2" fmla="*/ 1 w 18"/>
                <a:gd name="T3" fmla="*/ 11 h 20"/>
                <a:gd name="T4" fmla="*/ 9 w 18"/>
                <a:gd name="T5" fmla="*/ 1 h 20"/>
                <a:gd name="T6" fmla="*/ 17 w 18"/>
                <a:gd name="T7" fmla="*/ 12 h 20"/>
                <a:gd name="T8" fmla="*/ 10 w 18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0">
                  <a:moveTo>
                    <a:pt x="10" y="20"/>
                  </a:moveTo>
                  <a:cubicBezTo>
                    <a:pt x="6" y="17"/>
                    <a:pt x="0" y="18"/>
                    <a:pt x="1" y="11"/>
                  </a:cubicBezTo>
                  <a:cubicBezTo>
                    <a:pt x="2" y="7"/>
                    <a:pt x="3" y="0"/>
                    <a:pt x="9" y="1"/>
                  </a:cubicBezTo>
                  <a:cubicBezTo>
                    <a:pt x="14" y="2"/>
                    <a:pt x="18" y="6"/>
                    <a:pt x="17" y="12"/>
                  </a:cubicBezTo>
                  <a:cubicBezTo>
                    <a:pt x="16" y="16"/>
                    <a:pt x="15" y="20"/>
                    <a:pt x="10" y="20"/>
                  </a:cubicBezTo>
                  <a:close/>
                </a:path>
              </a:pathLst>
            </a:custGeom>
            <a:solidFill>
              <a:srgbClr val="2C84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6" name="Freeform 1343"/>
            <p:cNvSpPr>
              <a:spLocks/>
            </p:cNvSpPr>
            <p:nvPr userDrawn="1"/>
          </p:nvSpPr>
          <p:spPr bwMode="auto">
            <a:xfrm>
              <a:off x="6842125" y="508001"/>
              <a:ext cx="39688" cy="41275"/>
            </a:xfrm>
            <a:custGeom>
              <a:avLst/>
              <a:gdLst>
                <a:gd name="T0" fmla="*/ 9 w 17"/>
                <a:gd name="T1" fmla="*/ 0 h 18"/>
                <a:gd name="T2" fmla="*/ 17 w 17"/>
                <a:gd name="T3" fmla="*/ 9 h 18"/>
                <a:gd name="T4" fmla="*/ 7 w 17"/>
                <a:gd name="T5" fmla="*/ 18 h 18"/>
                <a:gd name="T6" fmla="*/ 0 w 17"/>
                <a:gd name="T7" fmla="*/ 8 h 18"/>
                <a:gd name="T8" fmla="*/ 9 w 17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8">
                  <a:moveTo>
                    <a:pt x="9" y="0"/>
                  </a:moveTo>
                  <a:cubicBezTo>
                    <a:pt x="13" y="2"/>
                    <a:pt x="17" y="4"/>
                    <a:pt x="17" y="9"/>
                  </a:cubicBezTo>
                  <a:cubicBezTo>
                    <a:pt x="17" y="15"/>
                    <a:pt x="13" y="18"/>
                    <a:pt x="7" y="18"/>
                  </a:cubicBezTo>
                  <a:cubicBezTo>
                    <a:pt x="2" y="17"/>
                    <a:pt x="0" y="13"/>
                    <a:pt x="0" y="8"/>
                  </a:cubicBezTo>
                  <a:cubicBezTo>
                    <a:pt x="0" y="3"/>
                    <a:pt x="4" y="1"/>
                    <a:pt x="9" y="0"/>
                  </a:cubicBezTo>
                  <a:close/>
                </a:path>
              </a:pathLst>
            </a:custGeom>
            <a:solidFill>
              <a:srgbClr val="2888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7" name="Freeform 1344"/>
            <p:cNvSpPr>
              <a:spLocks/>
            </p:cNvSpPr>
            <p:nvPr userDrawn="1"/>
          </p:nvSpPr>
          <p:spPr bwMode="auto">
            <a:xfrm>
              <a:off x="7148513" y="735013"/>
              <a:ext cx="76200" cy="69850"/>
            </a:xfrm>
            <a:custGeom>
              <a:avLst/>
              <a:gdLst>
                <a:gd name="T0" fmla="*/ 12 w 32"/>
                <a:gd name="T1" fmla="*/ 0 h 30"/>
                <a:gd name="T2" fmla="*/ 25 w 32"/>
                <a:gd name="T3" fmla="*/ 19 h 30"/>
                <a:gd name="T4" fmla="*/ 8 w 32"/>
                <a:gd name="T5" fmla="*/ 24 h 30"/>
                <a:gd name="T6" fmla="*/ 7 w 32"/>
                <a:gd name="T7" fmla="*/ 7 h 30"/>
                <a:gd name="T8" fmla="*/ 12 w 32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0">
                  <a:moveTo>
                    <a:pt x="12" y="0"/>
                  </a:moveTo>
                  <a:cubicBezTo>
                    <a:pt x="18" y="5"/>
                    <a:pt x="32" y="5"/>
                    <a:pt x="25" y="19"/>
                  </a:cubicBezTo>
                  <a:cubicBezTo>
                    <a:pt x="22" y="26"/>
                    <a:pt x="15" y="30"/>
                    <a:pt x="8" y="24"/>
                  </a:cubicBezTo>
                  <a:cubicBezTo>
                    <a:pt x="2" y="19"/>
                    <a:pt x="0" y="13"/>
                    <a:pt x="7" y="7"/>
                  </a:cubicBezTo>
                  <a:cubicBezTo>
                    <a:pt x="9" y="4"/>
                    <a:pt x="11" y="3"/>
                    <a:pt x="12" y="0"/>
                  </a:cubicBezTo>
                  <a:close/>
                </a:path>
              </a:pathLst>
            </a:custGeom>
            <a:solidFill>
              <a:srgbClr val="228F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8" name="Freeform 1345"/>
            <p:cNvSpPr>
              <a:spLocks/>
            </p:cNvSpPr>
            <p:nvPr userDrawn="1"/>
          </p:nvSpPr>
          <p:spPr bwMode="auto">
            <a:xfrm>
              <a:off x="6423025" y="160338"/>
              <a:ext cx="39688" cy="34925"/>
            </a:xfrm>
            <a:custGeom>
              <a:avLst/>
              <a:gdLst>
                <a:gd name="T0" fmla="*/ 17 w 17"/>
                <a:gd name="T1" fmla="*/ 7 h 15"/>
                <a:gd name="T2" fmla="*/ 8 w 17"/>
                <a:gd name="T3" fmla="*/ 15 h 15"/>
                <a:gd name="T4" fmla="*/ 0 w 17"/>
                <a:gd name="T5" fmla="*/ 7 h 15"/>
                <a:gd name="T6" fmla="*/ 10 w 17"/>
                <a:gd name="T7" fmla="*/ 0 h 15"/>
                <a:gd name="T8" fmla="*/ 17 w 17"/>
                <a:gd name="T9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5">
                  <a:moveTo>
                    <a:pt x="17" y="7"/>
                  </a:moveTo>
                  <a:cubicBezTo>
                    <a:pt x="16" y="13"/>
                    <a:pt x="13" y="15"/>
                    <a:pt x="8" y="15"/>
                  </a:cubicBezTo>
                  <a:cubicBezTo>
                    <a:pt x="3" y="15"/>
                    <a:pt x="0" y="12"/>
                    <a:pt x="0" y="7"/>
                  </a:cubicBezTo>
                  <a:cubicBezTo>
                    <a:pt x="1" y="1"/>
                    <a:pt x="5" y="0"/>
                    <a:pt x="10" y="0"/>
                  </a:cubicBezTo>
                  <a:cubicBezTo>
                    <a:pt x="15" y="0"/>
                    <a:pt x="17" y="2"/>
                    <a:pt x="17" y="7"/>
                  </a:cubicBezTo>
                  <a:close/>
                </a:path>
              </a:pathLst>
            </a:custGeom>
            <a:solidFill>
              <a:srgbClr val="2A82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9" name="Freeform 1346"/>
            <p:cNvSpPr>
              <a:spLocks/>
            </p:cNvSpPr>
            <p:nvPr userDrawn="1"/>
          </p:nvSpPr>
          <p:spPr bwMode="auto">
            <a:xfrm>
              <a:off x="7296150" y="4824413"/>
              <a:ext cx="76200" cy="74613"/>
            </a:xfrm>
            <a:custGeom>
              <a:avLst/>
              <a:gdLst>
                <a:gd name="T0" fmla="*/ 31 w 32"/>
                <a:gd name="T1" fmla="*/ 19 h 32"/>
                <a:gd name="T2" fmla="*/ 13 w 32"/>
                <a:gd name="T3" fmla="*/ 31 h 32"/>
                <a:gd name="T4" fmla="*/ 0 w 32"/>
                <a:gd name="T5" fmla="*/ 18 h 32"/>
                <a:gd name="T6" fmla="*/ 15 w 32"/>
                <a:gd name="T7" fmla="*/ 1 h 32"/>
                <a:gd name="T8" fmla="*/ 31 w 32"/>
                <a:gd name="T9" fmla="*/ 1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2">
                  <a:moveTo>
                    <a:pt x="31" y="19"/>
                  </a:moveTo>
                  <a:cubicBezTo>
                    <a:pt x="32" y="29"/>
                    <a:pt x="21" y="30"/>
                    <a:pt x="13" y="31"/>
                  </a:cubicBezTo>
                  <a:cubicBezTo>
                    <a:pt x="6" y="32"/>
                    <a:pt x="0" y="26"/>
                    <a:pt x="0" y="18"/>
                  </a:cubicBezTo>
                  <a:cubicBezTo>
                    <a:pt x="1" y="10"/>
                    <a:pt x="4" y="0"/>
                    <a:pt x="15" y="1"/>
                  </a:cubicBezTo>
                  <a:cubicBezTo>
                    <a:pt x="23" y="2"/>
                    <a:pt x="31" y="5"/>
                    <a:pt x="31" y="19"/>
                  </a:cubicBezTo>
                  <a:close/>
                </a:path>
              </a:pathLst>
            </a:custGeom>
            <a:solidFill>
              <a:srgbClr val="1F81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0" name="Freeform 1347"/>
            <p:cNvSpPr>
              <a:spLocks/>
            </p:cNvSpPr>
            <p:nvPr userDrawn="1"/>
          </p:nvSpPr>
          <p:spPr bwMode="auto">
            <a:xfrm>
              <a:off x="7334250" y="4633913"/>
              <a:ext cx="33338" cy="28575"/>
            </a:xfrm>
            <a:custGeom>
              <a:avLst/>
              <a:gdLst>
                <a:gd name="T0" fmla="*/ 7 w 14"/>
                <a:gd name="T1" fmla="*/ 0 h 12"/>
                <a:gd name="T2" fmla="*/ 14 w 14"/>
                <a:gd name="T3" fmla="*/ 6 h 12"/>
                <a:gd name="T4" fmla="*/ 9 w 14"/>
                <a:gd name="T5" fmla="*/ 12 h 12"/>
                <a:gd name="T6" fmla="*/ 1 w 14"/>
                <a:gd name="T7" fmla="*/ 7 h 12"/>
                <a:gd name="T8" fmla="*/ 7 w 14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2">
                  <a:moveTo>
                    <a:pt x="7" y="0"/>
                  </a:moveTo>
                  <a:cubicBezTo>
                    <a:pt x="11" y="0"/>
                    <a:pt x="14" y="2"/>
                    <a:pt x="14" y="6"/>
                  </a:cubicBezTo>
                  <a:cubicBezTo>
                    <a:pt x="14" y="9"/>
                    <a:pt x="12" y="11"/>
                    <a:pt x="9" y="12"/>
                  </a:cubicBezTo>
                  <a:cubicBezTo>
                    <a:pt x="5" y="12"/>
                    <a:pt x="2" y="11"/>
                    <a:pt x="1" y="7"/>
                  </a:cubicBezTo>
                  <a:cubicBezTo>
                    <a:pt x="0" y="3"/>
                    <a:pt x="3" y="1"/>
                    <a:pt x="7" y="0"/>
                  </a:cubicBezTo>
                  <a:close/>
                </a:path>
              </a:pathLst>
            </a:custGeom>
            <a:solidFill>
              <a:srgbClr val="2C8F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1" name="Freeform 1348"/>
            <p:cNvSpPr>
              <a:spLocks/>
            </p:cNvSpPr>
            <p:nvPr userDrawn="1"/>
          </p:nvSpPr>
          <p:spPr bwMode="auto">
            <a:xfrm>
              <a:off x="7535863" y="4697413"/>
              <a:ext cx="104775" cy="103188"/>
            </a:xfrm>
            <a:custGeom>
              <a:avLst/>
              <a:gdLst>
                <a:gd name="T0" fmla="*/ 45 w 45"/>
                <a:gd name="T1" fmla="*/ 21 h 44"/>
                <a:gd name="T2" fmla="*/ 24 w 45"/>
                <a:gd name="T3" fmla="*/ 44 h 44"/>
                <a:gd name="T4" fmla="*/ 1 w 45"/>
                <a:gd name="T5" fmla="*/ 20 h 44"/>
                <a:gd name="T6" fmla="*/ 24 w 45"/>
                <a:gd name="T7" fmla="*/ 0 h 44"/>
                <a:gd name="T8" fmla="*/ 45 w 45"/>
                <a:gd name="T9" fmla="*/ 2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4">
                  <a:moveTo>
                    <a:pt x="45" y="21"/>
                  </a:moveTo>
                  <a:cubicBezTo>
                    <a:pt x="44" y="36"/>
                    <a:pt x="36" y="44"/>
                    <a:pt x="24" y="44"/>
                  </a:cubicBezTo>
                  <a:cubicBezTo>
                    <a:pt x="12" y="43"/>
                    <a:pt x="0" y="31"/>
                    <a:pt x="1" y="20"/>
                  </a:cubicBezTo>
                  <a:cubicBezTo>
                    <a:pt x="2" y="13"/>
                    <a:pt x="16" y="0"/>
                    <a:pt x="24" y="0"/>
                  </a:cubicBezTo>
                  <a:cubicBezTo>
                    <a:pt x="34" y="1"/>
                    <a:pt x="45" y="13"/>
                    <a:pt x="45" y="21"/>
                  </a:cubicBezTo>
                  <a:close/>
                </a:path>
              </a:pathLst>
            </a:custGeom>
            <a:solidFill>
              <a:srgbClr val="1B63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2" name="Freeform 1349"/>
            <p:cNvSpPr>
              <a:spLocks/>
            </p:cNvSpPr>
            <p:nvPr userDrawn="1"/>
          </p:nvSpPr>
          <p:spPr bwMode="auto">
            <a:xfrm>
              <a:off x="7408863" y="3786188"/>
              <a:ext cx="87313" cy="84138"/>
            </a:xfrm>
            <a:custGeom>
              <a:avLst/>
              <a:gdLst>
                <a:gd name="T0" fmla="*/ 19 w 37"/>
                <a:gd name="T1" fmla="*/ 36 h 36"/>
                <a:gd name="T2" fmla="*/ 0 w 37"/>
                <a:gd name="T3" fmla="*/ 16 h 36"/>
                <a:gd name="T4" fmla="*/ 19 w 37"/>
                <a:gd name="T5" fmla="*/ 0 h 36"/>
                <a:gd name="T6" fmla="*/ 36 w 37"/>
                <a:gd name="T7" fmla="*/ 18 h 36"/>
                <a:gd name="T8" fmla="*/ 19 w 37"/>
                <a:gd name="T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36">
                  <a:moveTo>
                    <a:pt x="19" y="36"/>
                  </a:moveTo>
                  <a:cubicBezTo>
                    <a:pt x="5" y="36"/>
                    <a:pt x="0" y="31"/>
                    <a:pt x="0" y="16"/>
                  </a:cubicBezTo>
                  <a:cubicBezTo>
                    <a:pt x="0" y="3"/>
                    <a:pt x="9" y="0"/>
                    <a:pt x="19" y="0"/>
                  </a:cubicBezTo>
                  <a:cubicBezTo>
                    <a:pt x="31" y="0"/>
                    <a:pt x="35" y="9"/>
                    <a:pt x="36" y="18"/>
                  </a:cubicBezTo>
                  <a:cubicBezTo>
                    <a:pt x="37" y="29"/>
                    <a:pt x="29" y="36"/>
                    <a:pt x="19" y="36"/>
                  </a:cubicBezTo>
                  <a:close/>
                </a:path>
              </a:pathLst>
            </a:custGeom>
            <a:solidFill>
              <a:srgbClr val="2084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3" name="Freeform 1350"/>
            <p:cNvSpPr>
              <a:spLocks/>
            </p:cNvSpPr>
            <p:nvPr userDrawn="1"/>
          </p:nvSpPr>
          <p:spPr bwMode="auto">
            <a:xfrm>
              <a:off x="7362825" y="4479926"/>
              <a:ext cx="90488" cy="98425"/>
            </a:xfrm>
            <a:custGeom>
              <a:avLst/>
              <a:gdLst>
                <a:gd name="T0" fmla="*/ 39 w 39"/>
                <a:gd name="T1" fmla="*/ 21 h 42"/>
                <a:gd name="T2" fmla="*/ 17 w 39"/>
                <a:gd name="T3" fmla="*/ 41 h 42"/>
                <a:gd name="T4" fmla="*/ 0 w 39"/>
                <a:gd name="T5" fmla="*/ 20 h 42"/>
                <a:gd name="T6" fmla="*/ 22 w 39"/>
                <a:gd name="T7" fmla="*/ 0 h 42"/>
                <a:gd name="T8" fmla="*/ 39 w 39"/>
                <a:gd name="T9" fmla="*/ 2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2">
                  <a:moveTo>
                    <a:pt x="39" y="21"/>
                  </a:moveTo>
                  <a:cubicBezTo>
                    <a:pt x="38" y="40"/>
                    <a:pt x="26" y="39"/>
                    <a:pt x="17" y="41"/>
                  </a:cubicBezTo>
                  <a:cubicBezTo>
                    <a:pt x="10" y="42"/>
                    <a:pt x="0" y="29"/>
                    <a:pt x="0" y="20"/>
                  </a:cubicBezTo>
                  <a:cubicBezTo>
                    <a:pt x="1" y="10"/>
                    <a:pt x="11" y="0"/>
                    <a:pt x="22" y="0"/>
                  </a:cubicBezTo>
                  <a:cubicBezTo>
                    <a:pt x="33" y="0"/>
                    <a:pt x="39" y="10"/>
                    <a:pt x="39" y="21"/>
                  </a:cubicBezTo>
                  <a:close/>
                </a:path>
              </a:pathLst>
            </a:custGeom>
            <a:solidFill>
              <a:srgbClr val="1B72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4" name="Freeform 1351"/>
            <p:cNvSpPr>
              <a:spLocks/>
            </p:cNvSpPr>
            <p:nvPr userDrawn="1"/>
          </p:nvSpPr>
          <p:spPr bwMode="auto">
            <a:xfrm>
              <a:off x="7118350" y="4202113"/>
              <a:ext cx="74613" cy="77788"/>
            </a:xfrm>
            <a:custGeom>
              <a:avLst/>
              <a:gdLst>
                <a:gd name="T0" fmla="*/ 30 w 32"/>
                <a:gd name="T1" fmla="*/ 16 h 33"/>
                <a:gd name="T2" fmla="*/ 15 w 32"/>
                <a:gd name="T3" fmla="*/ 33 h 33"/>
                <a:gd name="T4" fmla="*/ 1 w 32"/>
                <a:gd name="T5" fmla="*/ 18 h 33"/>
                <a:gd name="T6" fmla="*/ 15 w 32"/>
                <a:gd name="T7" fmla="*/ 1 h 33"/>
                <a:gd name="T8" fmla="*/ 30 w 32"/>
                <a:gd name="T9" fmla="*/ 1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3">
                  <a:moveTo>
                    <a:pt x="30" y="16"/>
                  </a:moveTo>
                  <a:cubicBezTo>
                    <a:pt x="30" y="26"/>
                    <a:pt x="25" y="32"/>
                    <a:pt x="15" y="33"/>
                  </a:cubicBezTo>
                  <a:cubicBezTo>
                    <a:pt x="7" y="33"/>
                    <a:pt x="0" y="28"/>
                    <a:pt x="1" y="18"/>
                  </a:cubicBezTo>
                  <a:cubicBezTo>
                    <a:pt x="2" y="9"/>
                    <a:pt x="4" y="0"/>
                    <a:pt x="15" y="1"/>
                  </a:cubicBezTo>
                  <a:cubicBezTo>
                    <a:pt x="23" y="1"/>
                    <a:pt x="32" y="3"/>
                    <a:pt x="30" y="16"/>
                  </a:cubicBezTo>
                  <a:close/>
                </a:path>
              </a:pathLst>
            </a:custGeom>
            <a:solidFill>
              <a:srgbClr val="2283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5" name="Freeform 1352"/>
            <p:cNvSpPr>
              <a:spLocks/>
            </p:cNvSpPr>
            <p:nvPr userDrawn="1"/>
          </p:nvSpPr>
          <p:spPr bwMode="auto">
            <a:xfrm>
              <a:off x="6897688" y="4057651"/>
              <a:ext cx="57150" cy="60325"/>
            </a:xfrm>
            <a:custGeom>
              <a:avLst/>
              <a:gdLst>
                <a:gd name="T0" fmla="*/ 13 w 24"/>
                <a:gd name="T1" fmla="*/ 0 h 26"/>
                <a:gd name="T2" fmla="*/ 24 w 24"/>
                <a:gd name="T3" fmla="*/ 11 h 26"/>
                <a:gd name="T4" fmla="*/ 14 w 24"/>
                <a:gd name="T5" fmla="*/ 26 h 26"/>
                <a:gd name="T6" fmla="*/ 1 w 24"/>
                <a:gd name="T7" fmla="*/ 13 h 26"/>
                <a:gd name="T8" fmla="*/ 13 w 24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6">
                  <a:moveTo>
                    <a:pt x="13" y="0"/>
                  </a:moveTo>
                  <a:cubicBezTo>
                    <a:pt x="19" y="1"/>
                    <a:pt x="24" y="4"/>
                    <a:pt x="24" y="11"/>
                  </a:cubicBezTo>
                  <a:cubicBezTo>
                    <a:pt x="23" y="18"/>
                    <a:pt x="20" y="26"/>
                    <a:pt x="14" y="26"/>
                  </a:cubicBezTo>
                  <a:cubicBezTo>
                    <a:pt x="7" y="26"/>
                    <a:pt x="1" y="21"/>
                    <a:pt x="1" y="13"/>
                  </a:cubicBezTo>
                  <a:cubicBezTo>
                    <a:pt x="0" y="4"/>
                    <a:pt x="6" y="2"/>
                    <a:pt x="13" y="0"/>
                  </a:cubicBezTo>
                  <a:close/>
                </a:path>
              </a:pathLst>
            </a:custGeom>
            <a:solidFill>
              <a:srgbClr val="207A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6" name="Freeform 1353"/>
            <p:cNvSpPr>
              <a:spLocks/>
            </p:cNvSpPr>
            <p:nvPr userDrawn="1"/>
          </p:nvSpPr>
          <p:spPr bwMode="auto">
            <a:xfrm>
              <a:off x="6907213" y="4373563"/>
              <a:ext cx="44450" cy="52388"/>
            </a:xfrm>
            <a:custGeom>
              <a:avLst/>
              <a:gdLst>
                <a:gd name="T0" fmla="*/ 10 w 19"/>
                <a:gd name="T1" fmla="*/ 22 h 22"/>
                <a:gd name="T2" fmla="*/ 0 w 19"/>
                <a:gd name="T3" fmla="*/ 12 h 22"/>
                <a:gd name="T4" fmla="*/ 10 w 19"/>
                <a:gd name="T5" fmla="*/ 0 h 22"/>
                <a:gd name="T6" fmla="*/ 19 w 19"/>
                <a:gd name="T7" fmla="*/ 8 h 22"/>
                <a:gd name="T8" fmla="*/ 10 w 19"/>
                <a:gd name="T9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2">
                  <a:moveTo>
                    <a:pt x="10" y="22"/>
                  </a:moveTo>
                  <a:cubicBezTo>
                    <a:pt x="4" y="20"/>
                    <a:pt x="0" y="18"/>
                    <a:pt x="0" y="12"/>
                  </a:cubicBezTo>
                  <a:cubicBezTo>
                    <a:pt x="0" y="5"/>
                    <a:pt x="3" y="0"/>
                    <a:pt x="10" y="0"/>
                  </a:cubicBezTo>
                  <a:cubicBezTo>
                    <a:pt x="15" y="0"/>
                    <a:pt x="19" y="4"/>
                    <a:pt x="19" y="8"/>
                  </a:cubicBezTo>
                  <a:cubicBezTo>
                    <a:pt x="19" y="15"/>
                    <a:pt x="15" y="19"/>
                    <a:pt x="10" y="22"/>
                  </a:cubicBezTo>
                  <a:close/>
                </a:path>
              </a:pathLst>
            </a:custGeom>
            <a:solidFill>
              <a:srgbClr val="2A93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7" name="Freeform 1354"/>
            <p:cNvSpPr>
              <a:spLocks/>
            </p:cNvSpPr>
            <p:nvPr userDrawn="1"/>
          </p:nvSpPr>
          <p:spPr bwMode="auto">
            <a:xfrm>
              <a:off x="6926263" y="4738688"/>
              <a:ext cx="44450" cy="41275"/>
            </a:xfrm>
            <a:custGeom>
              <a:avLst/>
              <a:gdLst>
                <a:gd name="T0" fmla="*/ 9 w 19"/>
                <a:gd name="T1" fmla="*/ 17 h 17"/>
                <a:gd name="T2" fmla="*/ 0 w 19"/>
                <a:gd name="T3" fmla="*/ 12 h 17"/>
                <a:gd name="T4" fmla="*/ 11 w 19"/>
                <a:gd name="T5" fmla="*/ 1 h 17"/>
                <a:gd name="T6" fmla="*/ 17 w 19"/>
                <a:gd name="T7" fmla="*/ 9 h 17"/>
                <a:gd name="T8" fmla="*/ 9 w 1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7">
                  <a:moveTo>
                    <a:pt x="9" y="17"/>
                  </a:moveTo>
                  <a:cubicBezTo>
                    <a:pt x="6" y="16"/>
                    <a:pt x="1" y="17"/>
                    <a:pt x="0" y="12"/>
                  </a:cubicBezTo>
                  <a:cubicBezTo>
                    <a:pt x="0" y="4"/>
                    <a:pt x="6" y="3"/>
                    <a:pt x="11" y="1"/>
                  </a:cubicBezTo>
                  <a:cubicBezTo>
                    <a:pt x="17" y="0"/>
                    <a:pt x="16" y="6"/>
                    <a:pt x="17" y="9"/>
                  </a:cubicBezTo>
                  <a:cubicBezTo>
                    <a:pt x="19" y="15"/>
                    <a:pt x="13" y="16"/>
                    <a:pt x="9" y="17"/>
                  </a:cubicBezTo>
                  <a:close/>
                </a:path>
              </a:pathLst>
            </a:custGeom>
            <a:solidFill>
              <a:srgbClr val="388C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8" name="Freeform 1355"/>
            <p:cNvSpPr>
              <a:spLocks/>
            </p:cNvSpPr>
            <p:nvPr userDrawn="1"/>
          </p:nvSpPr>
          <p:spPr bwMode="auto">
            <a:xfrm>
              <a:off x="6478588" y="4775201"/>
              <a:ext cx="34925" cy="34925"/>
            </a:xfrm>
            <a:custGeom>
              <a:avLst/>
              <a:gdLst>
                <a:gd name="T0" fmla="*/ 15 w 15"/>
                <a:gd name="T1" fmla="*/ 6 h 15"/>
                <a:gd name="T2" fmla="*/ 7 w 15"/>
                <a:gd name="T3" fmla="*/ 13 h 15"/>
                <a:gd name="T4" fmla="*/ 0 w 15"/>
                <a:gd name="T5" fmla="*/ 5 h 15"/>
                <a:gd name="T6" fmla="*/ 7 w 15"/>
                <a:gd name="T7" fmla="*/ 0 h 15"/>
                <a:gd name="T8" fmla="*/ 15 w 15"/>
                <a:gd name="T9" fmla="*/ 6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15" y="6"/>
                  </a:moveTo>
                  <a:cubicBezTo>
                    <a:pt x="13" y="10"/>
                    <a:pt x="13" y="15"/>
                    <a:pt x="7" y="13"/>
                  </a:cubicBezTo>
                  <a:cubicBezTo>
                    <a:pt x="3" y="12"/>
                    <a:pt x="0" y="10"/>
                    <a:pt x="0" y="5"/>
                  </a:cubicBezTo>
                  <a:cubicBezTo>
                    <a:pt x="0" y="0"/>
                    <a:pt x="4" y="0"/>
                    <a:pt x="7" y="0"/>
                  </a:cubicBezTo>
                  <a:cubicBezTo>
                    <a:pt x="11" y="0"/>
                    <a:pt x="15" y="1"/>
                    <a:pt x="15" y="6"/>
                  </a:cubicBezTo>
                  <a:close/>
                </a:path>
              </a:pathLst>
            </a:custGeom>
            <a:solidFill>
              <a:srgbClr val="2C82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9" name="Freeform 1356"/>
            <p:cNvSpPr>
              <a:spLocks/>
            </p:cNvSpPr>
            <p:nvPr userDrawn="1"/>
          </p:nvSpPr>
          <p:spPr bwMode="auto">
            <a:xfrm>
              <a:off x="7088188" y="4935538"/>
              <a:ext cx="46038" cy="41275"/>
            </a:xfrm>
            <a:custGeom>
              <a:avLst/>
              <a:gdLst>
                <a:gd name="T0" fmla="*/ 0 w 20"/>
                <a:gd name="T1" fmla="*/ 8 h 17"/>
                <a:gd name="T2" fmla="*/ 8 w 20"/>
                <a:gd name="T3" fmla="*/ 0 h 17"/>
                <a:gd name="T4" fmla="*/ 19 w 20"/>
                <a:gd name="T5" fmla="*/ 7 h 17"/>
                <a:gd name="T6" fmla="*/ 11 w 20"/>
                <a:gd name="T7" fmla="*/ 16 h 17"/>
                <a:gd name="T8" fmla="*/ 0 w 20"/>
                <a:gd name="T9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7">
                  <a:moveTo>
                    <a:pt x="0" y="8"/>
                  </a:moveTo>
                  <a:cubicBezTo>
                    <a:pt x="0" y="3"/>
                    <a:pt x="3" y="1"/>
                    <a:pt x="8" y="0"/>
                  </a:cubicBezTo>
                  <a:cubicBezTo>
                    <a:pt x="13" y="0"/>
                    <a:pt x="18" y="1"/>
                    <a:pt x="19" y="7"/>
                  </a:cubicBezTo>
                  <a:cubicBezTo>
                    <a:pt x="20" y="13"/>
                    <a:pt x="16" y="17"/>
                    <a:pt x="11" y="16"/>
                  </a:cubicBezTo>
                  <a:cubicBezTo>
                    <a:pt x="6" y="16"/>
                    <a:pt x="1" y="15"/>
                    <a:pt x="0" y="8"/>
                  </a:cubicBezTo>
                  <a:close/>
                </a:path>
              </a:pathLst>
            </a:custGeom>
            <a:solidFill>
              <a:srgbClr val="247F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0" name="Freeform 1357"/>
            <p:cNvSpPr>
              <a:spLocks/>
            </p:cNvSpPr>
            <p:nvPr userDrawn="1"/>
          </p:nvSpPr>
          <p:spPr bwMode="auto">
            <a:xfrm>
              <a:off x="5092700" y="474663"/>
              <a:ext cx="55563" cy="58738"/>
            </a:xfrm>
            <a:custGeom>
              <a:avLst/>
              <a:gdLst>
                <a:gd name="T0" fmla="*/ 24 w 24"/>
                <a:gd name="T1" fmla="*/ 14 h 25"/>
                <a:gd name="T2" fmla="*/ 13 w 24"/>
                <a:gd name="T3" fmla="*/ 25 h 25"/>
                <a:gd name="T4" fmla="*/ 0 w 24"/>
                <a:gd name="T5" fmla="*/ 13 h 25"/>
                <a:gd name="T6" fmla="*/ 9 w 24"/>
                <a:gd name="T7" fmla="*/ 0 h 25"/>
                <a:gd name="T8" fmla="*/ 24 w 24"/>
                <a:gd name="T9" fmla="*/ 1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5">
                  <a:moveTo>
                    <a:pt x="24" y="14"/>
                  </a:moveTo>
                  <a:cubicBezTo>
                    <a:pt x="23" y="19"/>
                    <a:pt x="21" y="25"/>
                    <a:pt x="13" y="25"/>
                  </a:cubicBezTo>
                  <a:cubicBezTo>
                    <a:pt x="6" y="25"/>
                    <a:pt x="0" y="22"/>
                    <a:pt x="0" y="13"/>
                  </a:cubicBezTo>
                  <a:cubicBezTo>
                    <a:pt x="0" y="7"/>
                    <a:pt x="2" y="0"/>
                    <a:pt x="9" y="0"/>
                  </a:cubicBezTo>
                  <a:cubicBezTo>
                    <a:pt x="16" y="0"/>
                    <a:pt x="24" y="2"/>
                    <a:pt x="24" y="14"/>
                  </a:cubicBezTo>
                  <a:close/>
                </a:path>
              </a:pathLst>
            </a:custGeom>
            <a:solidFill>
              <a:srgbClr val="207A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1" name="Freeform 1358"/>
            <p:cNvSpPr>
              <a:spLocks/>
            </p:cNvSpPr>
            <p:nvPr userDrawn="1"/>
          </p:nvSpPr>
          <p:spPr bwMode="auto">
            <a:xfrm>
              <a:off x="5148263" y="174626"/>
              <a:ext cx="49213" cy="49213"/>
            </a:xfrm>
            <a:custGeom>
              <a:avLst/>
              <a:gdLst>
                <a:gd name="T0" fmla="*/ 20 w 21"/>
                <a:gd name="T1" fmla="*/ 11 h 21"/>
                <a:gd name="T2" fmla="*/ 10 w 21"/>
                <a:gd name="T3" fmla="*/ 20 h 21"/>
                <a:gd name="T4" fmla="*/ 0 w 21"/>
                <a:gd name="T5" fmla="*/ 10 h 21"/>
                <a:gd name="T6" fmla="*/ 10 w 21"/>
                <a:gd name="T7" fmla="*/ 1 h 21"/>
                <a:gd name="T8" fmla="*/ 20 w 21"/>
                <a:gd name="T9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1">
                  <a:moveTo>
                    <a:pt x="20" y="11"/>
                  </a:moveTo>
                  <a:cubicBezTo>
                    <a:pt x="19" y="17"/>
                    <a:pt x="16" y="21"/>
                    <a:pt x="10" y="20"/>
                  </a:cubicBezTo>
                  <a:cubicBezTo>
                    <a:pt x="4" y="20"/>
                    <a:pt x="0" y="16"/>
                    <a:pt x="0" y="10"/>
                  </a:cubicBezTo>
                  <a:cubicBezTo>
                    <a:pt x="1" y="4"/>
                    <a:pt x="4" y="0"/>
                    <a:pt x="10" y="1"/>
                  </a:cubicBezTo>
                  <a:cubicBezTo>
                    <a:pt x="15" y="2"/>
                    <a:pt x="21" y="3"/>
                    <a:pt x="20" y="11"/>
                  </a:cubicBezTo>
                  <a:close/>
                </a:path>
              </a:pathLst>
            </a:custGeom>
            <a:solidFill>
              <a:srgbClr val="2498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2" name="Freeform 1359"/>
            <p:cNvSpPr>
              <a:spLocks/>
            </p:cNvSpPr>
            <p:nvPr userDrawn="1"/>
          </p:nvSpPr>
          <p:spPr bwMode="auto">
            <a:xfrm>
              <a:off x="4995863" y="338138"/>
              <a:ext cx="57150" cy="53975"/>
            </a:xfrm>
            <a:custGeom>
              <a:avLst/>
              <a:gdLst>
                <a:gd name="T0" fmla="*/ 24 w 24"/>
                <a:gd name="T1" fmla="*/ 10 h 23"/>
                <a:gd name="T2" fmla="*/ 14 w 24"/>
                <a:gd name="T3" fmla="*/ 22 h 23"/>
                <a:gd name="T4" fmla="*/ 0 w 24"/>
                <a:gd name="T5" fmla="*/ 12 h 23"/>
                <a:gd name="T6" fmla="*/ 12 w 24"/>
                <a:gd name="T7" fmla="*/ 1 h 23"/>
                <a:gd name="T8" fmla="*/ 24 w 24"/>
                <a:gd name="T9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3">
                  <a:moveTo>
                    <a:pt x="24" y="10"/>
                  </a:moveTo>
                  <a:cubicBezTo>
                    <a:pt x="23" y="17"/>
                    <a:pt x="20" y="23"/>
                    <a:pt x="14" y="22"/>
                  </a:cubicBezTo>
                  <a:cubicBezTo>
                    <a:pt x="8" y="22"/>
                    <a:pt x="0" y="21"/>
                    <a:pt x="0" y="12"/>
                  </a:cubicBezTo>
                  <a:cubicBezTo>
                    <a:pt x="0" y="4"/>
                    <a:pt x="6" y="1"/>
                    <a:pt x="12" y="1"/>
                  </a:cubicBezTo>
                  <a:cubicBezTo>
                    <a:pt x="18" y="0"/>
                    <a:pt x="23" y="3"/>
                    <a:pt x="24" y="10"/>
                  </a:cubicBezTo>
                  <a:close/>
                </a:path>
              </a:pathLst>
            </a:custGeom>
            <a:solidFill>
              <a:srgbClr val="2483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3" name="Freeform 1360"/>
            <p:cNvSpPr>
              <a:spLocks/>
            </p:cNvSpPr>
            <p:nvPr userDrawn="1"/>
          </p:nvSpPr>
          <p:spPr bwMode="auto">
            <a:xfrm>
              <a:off x="8132763" y="184151"/>
              <a:ext cx="88900" cy="92075"/>
            </a:xfrm>
            <a:custGeom>
              <a:avLst/>
              <a:gdLst>
                <a:gd name="T0" fmla="*/ 38 w 38"/>
                <a:gd name="T1" fmla="*/ 16 h 39"/>
                <a:gd name="T2" fmla="*/ 21 w 38"/>
                <a:gd name="T3" fmla="*/ 37 h 39"/>
                <a:gd name="T4" fmla="*/ 0 w 38"/>
                <a:gd name="T5" fmla="*/ 18 h 39"/>
                <a:gd name="T6" fmla="*/ 20 w 38"/>
                <a:gd name="T7" fmla="*/ 0 h 39"/>
                <a:gd name="T8" fmla="*/ 38 w 38"/>
                <a:gd name="T9" fmla="*/ 1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9">
                  <a:moveTo>
                    <a:pt x="38" y="16"/>
                  </a:moveTo>
                  <a:cubicBezTo>
                    <a:pt x="38" y="29"/>
                    <a:pt x="31" y="36"/>
                    <a:pt x="21" y="37"/>
                  </a:cubicBezTo>
                  <a:cubicBezTo>
                    <a:pt x="9" y="39"/>
                    <a:pt x="1" y="30"/>
                    <a:pt x="0" y="18"/>
                  </a:cubicBezTo>
                  <a:cubicBezTo>
                    <a:pt x="0" y="4"/>
                    <a:pt x="10" y="0"/>
                    <a:pt x="20" y="0"/>
                  </a:cubicBezTo>
                  <a:cubicBezTo>
                    <a:pt x="29" y="0"/>
                    <a:pt x="37" y="5"/>
                    <a:pt x="38" y="16"/>
                  </a:cubicBezTo>
                  <a:close/>
                </a:path>
              </a:pathLst>
            </a:custGeom>
            <a:solidFill>
              <a:srgbClr val="1F84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4" name="Freeform 1361"/>
            <p:cNvSpPr>
              <a:spLocks/>
            </p:cNvSpPr>
            <p:nvPr userDrawn="1"/>
          </p:nvSpPr>
          <p:spPr bwMode="auto">
            <a:xfrm>
              <a:off x="8013700" y="163513"/>
              <a:ext cx="41275" cy="36513"/>
            </a:xfrm>
            <a:custGeom>
              <a:avLst/>
              <a:gdLst>
                <a:gd name="T0" fmla="*/ 9 w 18"/>
                <a:gd name="T1" fmla="*/ 16 h 16"/>
                <a:gd name="T2" fmla="*/ 1 w 18"/>
                <a:gd name="T3" fmla="*/ 7 h 16"/>
                <a:gd name="T4" fmla="*/ 9 w 18"/>
                <a:gd name="T5" fmla="*/ 0 h 16"/>
                <a:gd name="T6" fmla="*/ 18 w 18"/>
                <a:gd name="T7" fmla="*/ 6 h 16"/>
                <a:gd name="T8" fmla="*/ 9 w 18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6">
                  <a:moveTo>
                    <a:pt x="9" y="16"/>
                  </a:moveTo>
                  <a:cubicBezTo>
                    <a:pt x="4" y="15"/>
                    <a:pt x="0" y="13"/>
                    <a:pt x="1" y="7"/>
                  </a:cubicBezTo>
                  <a:cubicBezTo>
                    <a:pt x="1" y="2"/>
                    <a:pt x="4" y="0"/>
                    <a:pt x="9" y="0"/>
                  </a:cubicBezTo>
                  <a:cubicBezTo>
                    <a:pt x="14" y="0"/>
                    <a:pt x="18" y="2"/>
                    <a:pt x="18" y="6"/>
                  </a:cubicBezTo>
                  <a:cubicBezTo>
                    <a:pt x="18" y="12"/>
                    <a:pt x="14" y="15"/>
                    <a:pt x="9" y="16"/>
                  </a:cubicBezTo>
                  <a:close/>
                </a:path>
              </a:pathLst>
            </a:custGeom>
            <a:solidFill>
              <a:srgbClr val="2D7C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5" name="Freeform 1362"/>
            <p:cNvSpPr>
              <a:spLocks/>
            </p:cNvSpPr>
            <p:nvPr userDrawn="1"/>
          </p:nvSpPr>
          <p:spPr bwMode="auto">
            <a:xfrm>
              <a:off x="8274050" y="228601"/>
              <a:ext cx="31750" cy="34925"/>
            </a:xfrm>
            <a:custGeom>
              <a:avLst/>
              <a:gdLst>
                <a:gd name="T0" fmla="*/ 8 w 14"/>
                <a:gd name="T1" fmla="*/ 0 h 15"/>
                <a:gd name="T2" fmla="*/ 13 w 14"/>
                <a:gd name="T3" fmla="*/ 9 h 15"/>
                <a:gd name="T4" fmla="*/ 8 w 14"/>
                <a:gd name="T5" fmla="*/ 14 h 15"/>
                <a:gd name="T6" fmla="*/ 1 w 14"/>
                <a:gd name="T7" fmla="*/ 6 h 15"/>
                <a:gd name="T8" fmla="*/ 8 w 14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5">
                  <a:moveTo>
                    <a:pt x="8" y="0"/>
                  </a:moveTo>
                  <a:cubicBezTo>
                    <a:pt x="13" y="1"/>
                    <a:pt x="14" y="5"/>
                    <a:pt x="13" y="9"/>
                  </a:cubicBezTo>
                  <a:cubicBezTo>
                    <a:pt x="13" y="12"/>
                    <a:pt x="12" y="15"/>
                    <a:pt x="8" y="14"/>
                  </a:cubicBezTo>
                  <a:cubicBezTo>
                    <a:pt x="4" y="14"/>
                    <a:pt x="0" y="10"/>
                    <a:pt x="1" y="6"/>
                  </a:cubicBezTo>
                  <a:cubicBezTo>
                    <a:pt x="1" y="4"/>
                    <a:pt x="4" y="0"/>
                    <a:pt x="8" y="0"/>
                  </a:cubicBezTo>
                  <a:close/>
                </a:path>
              </a:pathLst>
            </a:custGeom>
            <a:solidFill>
              <a:srgbClr val="3286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6" name="Freeform 1363"/>
            <p:cNvSpPr>
              <a:spLocks/>
            </p:cNvSpPr>
            <p:nvPr userDrawn="1"/>
          </p:nvSpPr>
          <p:spPr bwMode="auto">
            <a:xfrm>
              <a:off x="7847013" y="460376"/>
              <a:ext cx="44450" cy="47625"/>
            </a:xfrm>
            <a:custGeom>
              <a:avLst/>
              <a:gdLst>
                <a:gd name="T0" fmla="*/ 7 w 19"/>
                <a:gd name="T1" fmla="*/ 19 h 20"/>
                <a:gd name="T2" fmla="*/ 1 w 19"/>
                <a:gd name="T3" fmla="*/ 10 h 20"/>
                <a:gd name="T4" fmla="*/ 10 w 19"/>
                <a:gd name="T5" fmla="*/ 0 h 20"/>
                <a:gd name="T6" fmla="*/ 17 w 19"/>
                <a:gd name="T7" fmla="*/ 9 h 20"/>
                <a:gd name="T8" fmla="*/ 7 w 19"/>
                <a:gd name="T9" fmla="*/ 1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0">
                  <a:moveTo>
                    <a:pt x="7" y="19"/>
                  </a:moveTo>
                  <a:cubicBezTo>
                    <a:pt x="4" y="19"/>
                    <a:pt x="0" y="15"/>
                    <a:pt x="1" y="10"/>
                  </a:cubicBezTo>
                  <a:cubicBezTo>
                    <a:pt x="1" y="4"/>
                    <a:pt x="4" y="0"/>
                    <a:pt x="10" y="0"/>
                  </a:cubicBezTo>
                  <a:cubicBezTo>
                    <a:pt x="14" y="0"/>
                    <a:pt x="19" y="3"/>
                    <a:pt x="17" y="9"/>
                  </a:cubicBezTo>
                  <a:cubicBezTo>
                    <a:pt x="16" y="13"/>
                    <a:pt x="17" y="20"/>
                    <a:pt x="7" y="19"/>
                  </a:cubicBezTo>
                  <a:close/>
                </a:path>
              </a:pathLst>
            </a:custGeom>
            <a:solidFill>
              <a:srgbClr val="299A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7" name="Freeform 1364"/>
            <p:cNvSpPr>
              <a:spLocks/>
            </p:cNvSpPr>
            <p:nvPr userDrawn="1"/>
          </p:nvSpPr>
          <p:spPr bwMode="auto">
            <a:xfrm>
              <a:off x="8062913" y="488951"/>
              <a:ext cx="46038" cy="46038"/>
            </a:xfrm>
            <a:custGeom>
              <a:avLst/>
              <a:gdLst>
                <a:gd name="T0" fmla="*/ 20 w 20"/>
                <a:gd name="T1" fmla="*/ 10 h 20"/>
                <a:gd name="T2" fmla="*/ 9 w 20"/>
                <a:gd name="T3" fmla="*/ 20 h 20"/>
                <a:gd name="T4" fmla="*/ 0 w 20"/>
                <a:gd name="T5" fmla="*/ 10 h 20"/>
                <a:gd name="T6" fmla="*/ 11 w 20"/>
                <a:gd name="T7" fmla="*/ 0 h 20"/>
                <a:gd name="T8" fmla="*/ 20 w 20"/>
                <a:gd name="T9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0">
                  <a:moveTo>
                    <a:pt x="20" y="10"/>
                  </a:moveTo>
                  <a:cubicBezTo>
                    <a:pt x="18" y="16"/>
                    <a:pt x="15" y="20"/>
                    <a:pt x="9" y="20"/>
                  </a:cubicBezTo>
                  <a:cubicBezTo>
                    <a:pt x="2" y="19"/>
                    <a:pt x="0" y="16"/>
                    <a:pt x="0" y="10"/>
                  </a:cubicBezTo>
                  <a:cubicBezTo>
                    <a:pt x="1" y="4"/>
                    <a:pt x="5" y="0"/>
                    <a:pt x="11" y="0"/>
                  </a:cubicBezTo>
                  <a:cubicBezTo>
                    <a:pt x="17" y="1"/>
                    <a:pt x="19" y="5"/>
                    <a:pt x="20" y="10"/>
                  </a:cubicBezTo>
                  <a:close/>
                </a:path>
              </a:pathLst>
            </a:custGeom>
            <a:solidFill>
              <a:srgbClr val="2C94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8" name="Freeform 1365"/>
            <p:cNvSpPr>
              <a:spLocks/>
            </p:cNvSpPr>
            <p:nvPr userDrawn="1"/>
          </p:nvSpPr>
          <p:spPr bwMode="auto">
            <a:xfrm>
              <a:off x="7861300" y="288926"/>
              <a:ext cx="41275" cy="42863"/>
            </a:xfrm>
            <a:custGeom>
              <a:avLst/>
              <a:gdLst>
                <a:gd name="T0" fmla="*/ 12 w 18"/>
                <a:gd name="T1" fmla="*/ 0 h 18"/>
                <a:gd name="T2" fmla="*/ 18 w 18"/>
                <a:gd name="T3" fmla="*/ 9 h 18"/>
                <a:gd name="T4" fmla="*/ 8 w 18"/>
                <a:gd name="T5" fmla="*/ 18 h 18"/>
                <a:gd name="T6" fmla="*/ 1 w 18"/>
                <a:gd name="T7" fmla="*/ 9 h 18"/>
                <a:gd name="T8" fmla="*/ 12 w 18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8">
                  <a:moveTo>
                    <a:pt x="12" y="0"/>
                  </a:moveTo>
                  <a:cubicBezTo>
                    <a:pt x="16" y="1"/>
                    <a:pt x="18" y="5"/>
                    <a:pt x="18" y="9"/>
                  </a:cubicBezTo>
                  <a:cubicBezTo>
                    <a:pt x="18" y="15"/>
                    <a:pt x="14" y="18"/>
                    <a:pt x="8" y="18"/>
                  </a:cubicBezTo>
                  <a:cubicBezTo>
                    <a:pt x="3" y="18"/>
                    <a:pt x="0" y="14"/>
                    <a:pt x="1" y="9"/>
                  </a:cubicBezTo>
                  <a:cubicBezTo>
                    <a:pt x="2" y="3"/>
                    <a:pt x="7" y="2"/>
                    <a:pt x="12" y="0"/>
                  </a:cubicBezTo>
                  <a:close/>
                </a:path>
              </a:pathLst>
            </a:custGeom>
            <a:solidFill>
              <a:srgbClr val="2786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9" name="Freeform 1366"/>
            <p:cNvSpPr>
              <a:spLocks/>
            </p:cNvSpPr>
            <p:nvPr userDrawn="1"/>
          </p:nvSpPr>
          <p:spPr bwMode="auto">
            <a:xfrm>
              <a:off x="5535613" y="4775201"/>
              <a:ext cx="55563" cy="49213"/>
            </a:xfrm>
            <a:custGeom>
              <a:avLst/>
              <a:gdLst>
                <a:gd name="T0" fmla="*/ 13 w 24"/>
                <a:gd name="T1" fmla="*/ 0 h 21"/>
                <a:gd name="T2" fmla="*/ 23 w 24"/>
                <a:gd name="T3" fmla="*/ 10 h 21"/>
                <a:gd name="T4" fmla="*/ 10 w 24"/>
                <a:gd name="T5" fmla="*/ 21 h 21"/>
                <a:gd name="T6" fmla="*/ 1 w 24"/>
                <a:gd name="T7" fmla="*/ 10 h 21"/>
                <a:gd name="T8" fmla="*/ 13 w 24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1">
                  <a:moveTo>
                    <a:pt x="13" y="0"/>
                  </a:moveTo>
                  <a:cubicBezTo>
                    <a:pt x="19" y="0"/>
                    <a:pt x="24" y="2"/>
                    <a:pt x="23" y="10"/>
                  </a:cubicBezTo>
                  <a:cubicBezTo>
                    <a:pt x="23" y="18"/>
                    <a:pt x="18" y="21"/>
                    <a:pt x="10" y="21"/>
                  </a:cubicBezTo>
                  <a:cubicBezTo>
                    <a:pt x="3" y="21"/>
                    <a:pt x="0" y="17"/>
                    <a:pt x="1" y="10"/>
                  </a:cubicBezTo>
                  <a:cubicBezTo>
                    <a:pt x="1" y="2"/>
                    <a:pt x="5" y="0"/>
                    <a:pt x="13" y="0"/>
                  </a:cubicBezTo>
                  <a:close/>
                </a:path>
              </a:pathLst>
            </a:custGeom>
            <a:solidFill>
              <a:srgbClr val="2486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0" name="Freeform 1367"/>
            <p:cNvSpPr>
              <a:spLocks/>
            </p:cNvSpPr>
            <p:nvPr userDrawn="1"/>
          </p:nvSpPr>
          <p:spPr bwMode="auto">
            <a:xfrm>
              <a:off x="5929313" y="4840288"/>
              <a:ext cx="50800" cy="49213"/>
            </a:xfrm>
            <a:custGeom>
              <a:avLst/>
              <a:gdLst>
                <a:gd name="T0" fmla="*/ 12 w 22"/>
                <a:gd name="T1" fmla="*/ 0 h 21"/>
                <a:gd name="T2" fmla="*/ 21 w 22"/>
                <a:gd name="T3" fmla="*/ 11 h 21"/>
                <a:gd name="T4" fmla="*/ 11 w 22"/>
                <a:gd name="T5" fmla="*/ 21 h 21"/>
                <a:gd name="T6" fmla="*/ 1 w 22"/>
                <a:gd name="T7" fmla="*/ 13 h 21"/>
                <a:gd name="T8" fmla="*/ 12 w 22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1">
                  <a:moveTo>
                    <a:pt x="12" y="0"/>
                  </a:moveTo>
                  <a:cubicBezTo>
                    <a:pt x="17" y="1"/>
                    <a:pt x="21" y="5"/>
                    <a:pt x="21" y="11"/>
                  </a:cubicBezTo>
                  <a:cubicBezTo>
                    <a:pt x="22" y="18"/>
                    <a:pt x="18" y="21"/>
                    <a:pt x="11" y="21"/>
                  </a:cubicBezTo>
                  <a:cubicBezTo>
                    <a:pt x="6" y="21"/>
                    <a:pt x="2" y="19"/>
                    <a:pt x="1" y="13"/>
                  </a:cubicBezTo>
                  <a:cubicBezTo>
                    <a:pt x="0" y="5"/>
                    <a:pt x="5" y="2"/>
                    <a:pt x="12" y="0"/>
                  </a:cubicBezTo>
                  <a:close/>
                </a:path>
              </a:pathLst>
            </a:custGeom>
            <a:solidFill>
              <a:srgbClr val="2B91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1" name="Freeform 1368"/>
            <p:cNvSpPr>
              <a:spLocks/>
            </p:cNvSpPr>
            <p:nvPr userDrawn="1"/>
          </p:nvSpPr>
          <p:spPr bwMode="auto">
            <a:xfrm>
              <a:off x="5265738" y="4756151"/>
              <a:ext cx="42863" cy="36513"/>
            </a:xfrm>
            <a:custGeom>
              <a:avLst/>
              <a:gdLst>
                <a:gd name="T0" fmla="*/ 12 w 18"/>
                <a:gd name="T1" fmla="*/ 16 h 16"/>
                <a:gd name="T2" fmla="*/ 1 w 18"/>
                <a:gd name="T3" fmla="*/ 9 h 16"/>
                <a:gd name="T4" fmla="*/ 11 w 18"/>
                <a:gd name="T5" fmla="*/ 0 h 16"/>
                <a:gd name="T6" fmla="*/ 18 w 18"/>
                <a:gd name="T7" fmla="*/ 8 h 16"/>
                <a:gd name="T8" fmla="*/ 12 w 18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6">
                  <a:moveTo>
                    <a:pt x="12" y="16"/>
                  </a:moveTo>
                  <a:cubicBezTo>
                    <a:pt x="8" y="15"/>
                    <a:pt x="2" y="15"/>
                    <a:pt x="1" y="9"/>
                  </a:cubicBezTo>
                  <a:cubicBezTo>
                    <a:pt x="0" y="3"/>
                    <a:pt x="6" y="1"/>
                    <a:pt x="11" y="0"/>
                  </a:cubicBezTo>
                  <a:cubicBezTo>
                    <a:pt x="16" y="0"/>
                    <a:pt x="18" y="3"/>
                    <a:pt x="18" y="8"/>
                  </a:cubicBezTo>
                  <a:cubicBezTo>
                    <a:pt x="18" y="12"/>
                    <a:pt x="16" y="16"/>
                    <a:pt x="12" y="16"/>
                  </a:cubicBezTo>
                  <a:close/>
                </a:path>
              </a:pathLst>
            </a:custGeom>
            <a:solidFill>
              <a:srgbClr val="288B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2" name="Freeform 1369"/>
            <p:cNvSpPr>
              <a:spLocks/>
            </p:cNvSpPr>
            <p:nvPr userDrawn="1"/>
          </p:nvSpPr>
          <p:spPr bwMode="auto">
            <a:xfrm>
              <a:off x="8728075" y="4386263"/>
              <a:ext cx="53975" cy="53975"/>
            </a:xfrm>
            <a:custGeom>
              <a:avLst/>
              <a:gdLst>
                <a:gd name="T0" fmla="*/ 22 w 23"/>
                <a:gd name="T1" fmla="*/ 14 h 23"/>
                <a:gd name="T2" fmla="*/ 12 w 23"/>
                <a:gd name="T3" fmla="*/ 22 h 23"/>
                <a:gd name="T4" fmla="*/ 1 w 23"/>
                <a:gd name="T5" fmla="*/ 10 h 23"/>
                <a:gd name="T6" fmla="*/ 10 w 23"/>
                <a:gd name="T7" fmla="*/ 1 h 23"/>
                <a:gd name="T8" fmla="*/ 22 w 23"/>
                <a:gd name="T9" fmla="*/ 1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3">
                  <a:moveTo>
                    <a:pt x="22" y="14"/>
                  </a:moveTo>
                  <a:cubicBezTo>
                    <a:pt x="23" y="21"/>
                    <a:pt x="17" y="22"/>
                    <a:pt x="12" y="22"/>
                  </a:cubicBezTo>
                  <a:cubicBezTo>
                    <a:pt x="4" y="23"/>
                    <a:pt x="1" y="16"/>
                    <a:pt x="1" y="10"/>
                  </a:cubicBezTo>
                  <a:cubicBezTo>
                    <a:pt x="0" y="4"/>
                    <a:pt x="5" y="1"/>
                    <a:pt x="10" y="1"/>
                  </a:cubicBezTo>
                  <a:cubicBezTo>
                    <a:pt x="19" y="0"/>
                    <a:pt x="20" y="7"/>
                    <a:pt x="22" y="14"/>
                  </a:cubicBezTo>
                  <a:close/>
                </a:path>
              </a:pathLst>
            </a:custGeom>
            <a:solidFill>
              <a:srgbClr val="238B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3" name="Freeform 1370"/>
            <p:cNvSpPr>
              <a:spLocks/>
            </p:cNvSpPr>
            <p:nvPr userDrawn="1"/>
          </p:nvSpPr>
          <p:spPr bwMode="auto">
            <a:xfrm>
              <a:off x="8666163" y="4456113"/>
              <a:ext cx="41275" cy="36513"/>
            </a:xfrm>
            <a:custGeom>
              <a:avLst/>
              <a:gdLst>
                <a:gd name="T0" fmla="*/ 9 w 17"/>
                <a:gd name="T1" fmla="*/ 16 h 16"/>
                <a:gd name="T2" fmla="*/ 0 w 17"/>
                <a:gd name="T3" fmla="*/ 9 h 16"/>
                <a:gd name="T4" fmla="*/ 8 w 17"/>
                <a:gd name="T5" fmla="*/ 0 h 16"/>
                <a:gd name="T6" fmla="*/ 16 w 17"/>
                <a:gd name="T7" fmla="*/ 7 h 16"/>
                <a:gd name="T8" fmla="*/ 9 w 17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6">
                  <a:moveTo>
                    <a:pt x="9" y="16"/>
                  </a:moveTo>
                  <a:cubicBezTo>
                    <a:pt x="4" y="15"/>
                    <a:pt x="0" y="14"/>
                    <a:pt x="0" y="9"/>
                  </a:cubicBezTo>
                  <a:cubicBezTo>
                    <a:pt x="0" y="4"/>
                    <a:pt x="2" y="0"/>
                    <a:pt x="8" y="0"/>
                  </a:cubicBezTo>
                  <a:cubicBezTo>
                    <a:pt x="12" y="1"/>
                    <a:pt x="16" y="3"/>
                    <a:pt x="16" y="7"/>
                  </a:cubicBezTo>
                  <a:cubicBezTo>
                    <a:pt x="17" y="13"/>
                    <a:pt x="13" y="15"/>
                    <a:pt x="9" y="16"/>
                  </a:cubicBezTo>
                  <a:close/>
                </a:path>
              </a:pathLst>
            </a:custGeom>
            <a:solidFill>
              <a:srgbClr val="2280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4" name="Freeform 1371"/>
            <p:cNvSpPr>
              <a:spLocks/>
            </p:cNvSpPr>
            <p:nvPr userDrawn="1"/>
          </p:nvSpPr>
          <p:spPr bwMode="auto">
            <a:xfrm>
              <a:off x="8713788" y="4437063"/>
              <a:ext cx="38100" cy="38100"/>
            </a:xfrm>
            <a:custGeom>
              <a:avLst/>
              <a:gdLst>
                <a:gd name="T0" fmla="*/ 0 w 16"/>
                <a:gd name="T1" fmla="*/ 0 h 16"/>
                <a:gd name="T2" fmla="*/ 16 w 16"/>
                <a:gd name="T3" fmla="*/ 10 h 16"/>
                <a:gd name="T4" fmla="*/ 0 w 16"/>
                <a:gd name="T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6">
                  <a:moveTo>
                    <a:pt x="0" y="0"/>
                  </a:moveTo>
                  <a:cubicBezTo>
                    <a:pt x="6" y="3"/>
                    <a:pt x="11" y="6"/>
                    <a:pt x="16" y="10"/>
                  </a:cubicBezTo>
                  <a:cubicBezTo>
                    <a:pt x="4" y="16"/>
                    <a:pt x="2" y="14"/>
                    <a:pt x="0" y="0"/>
                  </a:cubicBezTo>
                  <a:close/>
                </a:path>
              </a:pathLst>
            </a:custGeom>
            <a:solidFill>
              <a:srgbClr val="D8EB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5" name="Freeform 1372"/>
            <p:cNvSpPr>
              <a:spLocks/>
            </p:cNvSpPr>
            <p:nvPr userDrawn="1"/>
          </p:nvSpPr>
          <p:spPr bwMode="auto">
            <a:xfrm>
              <a:off x="8855075" y="4622801"/>
              <a:ext cx="41275" cy="44450"/>
            </a:xfrm>
            <a:custGeom>
              <a:avLst/>
              <a:gdLst>
                <a:gd name="T0" fmla="*/ 18 w 18"/>
                <a:gd name="T1" fmla="*/ 8 h 19"/>
                <a:gd name="T2" fmla="*/ 8 w 18"/>
                <a:gd name="T3" fmla="*/ 19 h 19"/>
                <a:gd name="T4" fmla="*/ 0 w 18"/>
                <a:gd name="T5" fmla="*/ 11 h 19"/>
                <a:gd name="T6" fmla="*/ 10 w 18"/>
                <a:gd name="T7" fmla="*/ 0 h 19"/>
                <a:gd name="T8" fmla="*/ 18 w 18"/>
                <a:gd name="T9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9">
                  <a:moveTo>
                    <a:pt x="18" y="8"/>
                  </a:moveTo>
                  <a:cubicBezTo>
                    <a:pt x="18" y="14"/>
                    <a:pt x="14" y="18"/>
                    <a:pt x="8" y="19"/>
                  </a:cubicBezTo>
                  <a:cubicBezTo>
                    <a:pt x="4" y="19"/>
                    <a:pt x="0" y="16"/>
                    <a:pt x="0" y="11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15" y="0"/>
                    <a:pt x="17" y="3"/>
                    <a:pt x="18" y="8"/>
                  </a:cubicBezTo>
                  <a:close/>
                </a:path>
              </a:pathLst>
            </a:custGeom>
            <a:solidFill>
              <a:srgbClr val="2A79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6" name="Freeform 1373"/>
            <p:cNvSpPr>
              <a:spLocks/>
            </p:cNvSpPr>
            <p:nvPr userDrawn="1"/>
          </p:nvSpPr>
          <p:spPr bwMode="auto">
            <a:xfrm>
              <a:off x="8743950" y="4830763"/>
              <a:ext cx="77788" cy="87313"/>
            </a:xfrm>
            <a:custGeom>
              <a:avLst/>
              <a:gdLst>
                <a:gd name="T0" fmla="*/ 1 w 33"/>
                <a:gd name="T1" fmla="*/ 15 h 37"/>
                <a:gd name="T2" fmla="*/ 17 w 33"/>
                <a:gd name="T3" fmla="*/ 1 h 37"/>
                <a:gd name="T4" fmla="*/ 33 w 33"/>
                <a:gd name="T5" fmla="*/ 17 h 37"/>
                <a:gd name="T6" fmla="*/ 18 w 33"/>
                <a:gd name="T7" fmla="*/ 36 h 37"/>
                <a:gd name="T8" fmla="*/ 1 w 33"/>
                <a:gd name="T9" fmla="*/ 1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7">
                  <a:moveTo>
                    <a:pt x="1" y="15"/>
                  </a:moveTo>
                  <a:cubicBezTo>
                    <a:pt x="0" y="6"/>
                    <a:pt x="6" y="1"/>
                    <a:pt x="17" y="1"/>
                  </a:cubicBezTo>
                  <a:cubicBezTo>
                    <a:pt x="28" y="0"/>
                    <a:pt x="33" y="8"/>
                    <a:pt x="33" y="17"/>
                  </a:cubicBezTo>
                  <a:cubicBezTo>
                    <a:pt x="33" y="26"/>
                    <a:pt x="29" y="35"/>
                    <a:pt x="18" y="36"/>
                  </a:cubicBezTo>
                  <a:cubicBezTo>
                    <a:pt x="6" y="37"/>
                    <a:pt x="1" y="29"/>
                    <a:pt x="1" y="15"/>
                  </a:cubicBezTo>
                  <a:close/>
                </a:path>
              </a:pathLst>
            </a:custGeom>
            <a:solidFill>
              <a:srgbClr val="1D78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7" name="Freeform 1374"/>
            <p:cNvSpPr>
              <a:spLocks/>
            </p:cNvSpPr>
            <p:nvPr userDrawn="1"/>
          </p:nvSpPr>
          <p:spPr bwMode="auto">
            <a:xfrm>
              <a:off x="8404225" y="4895851"/>
              <a:ext cx="101600" cy="106363"/>
            </a:xfrm>
            <a:custGeom>
              <a:avLst/>
              <a:gdLst>
                <a:gd name="T0" fmla="*/ 22 w 43"/>
                <a:gd name="T1" fmla="*/ 44 h 45"/>
                <a:gd name="T2" fmla="*/ 0 w 43"/>
                <a:gd name="T3" fmla="*/ 20 h 45"/>
                <a:gd name="T4" fmla="*/ 22 w 43"/>
                <a:gd name="T5" fmla="*/ 0 h 45"/>
                <a:gd name="T6" fmla="*/ 42 w 43"/>
                <a:gd name="T7" fmla="*/ 23 h 45"/>
                <a:gd name="T8" fmla="*/ 22 w 43"/>
                <a:gd name="T9" fmla="*/ 4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5">
                  <a:moveTo>
                    <a:pt x="22" y="44"/>
                  </a:moveTo>
                  <a:cubicBezTo>
                    <a:pt x="8" y="44"/>
                    <a:pt x="0" y="35"/>
                    <a:pt x="0" y="20"/>
                  </a:cubicBezTo>
                  <a:cubicBezTo>
                    <a:pt x="1" y="11"/>
                    <a:pt x="12" y="0"/>
                    <a:pt x="22" y="0"/>
                  </a:cubicBezTo>
                  <a:cubicBezTo>
                    <a:pt x="32" y="0"/>
                    <a:pt x="43" y="12"/>
                    <a:pt x="42" y="23"/>
                  </a:cubicBezTo>
                  <a:cubicBezTo>
                    <a:pt x="42" y="34"/>
                    <a:pt x="33" y="45"/>
                    <a:pt x="22" y="44"/>
                  </a:cubicBezTo>
                  <a:close/>
                </a:path>
              </a:pathLst>
            </a:custGeom>
            <a:solidFill>
              <a:srgbClr val="1A66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8" name="Freeform 1375"/>
            <p:cNvSpPr>
              <a:spLocks/>
            </p:cNvSpPr>
            <p:nvPr userDrawn="1"/>
          </p:nvSpPr>
          <p:spPr bwMode="auto">
            <a:xfrm>
              <a:off x="8664575" y="4538663"/>
              <a:ext cx="49213" cy="52388"/>
            </a:xfrm>
            <a:custGeom>
              <a:avLst/>
              <a:gdLst>
                <a:gd name="T0" fmla="*/ 10 w 21"/>
                <a:gd name="T1" fmla="*/ 0 h 23"/>
                <a:gd name="T2" fmla="*/ 21 w 21"/>
                <a:gd name="T3" fmla="*/ 13 h 23"/>
                <a:gd name="T4" fmla="*/ 11 w 21"/>
                <a:gd name="T5" fmla="*/ 23 h 23"/>
                <a:gd name="T6" fmla="*/ 0 w 21"/>
                <a:gd name="T7" fmla="*/ 11 h 23"/>
                <a:gd name="T8" fmla="*/ 10 w 21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3">
                  <a:moveTo>
                    <a:pt x="10" y="0"/>
                  </a:moveTo>
                  <a:cubicBezTo>
                    <a:pt x="16" y="2"/>
                    <a:pt x="21" y="5"/>
                    <a:pt x="21" y="13"/>
                  </a:cubicBezTo>
                  <a:cubicBezTo>
                    <a:pt x="20" y="19"/>
                    <a:pt x="17" y="23"/>
                    <a:pt x="11" y="23"/>
                  </a:cubicBezTo>
                  <a:cubicBezTo>
                    <a:pt x="3" y="23"/>
                    <a:pt x="1" y="17"/>
                    <a:pt x="0" y="11"/>
                  </a:cubicBezTo>
                  <a:cubicBezTo>
                    <a:pt x="0" y="4"/>
                    <a:pt x="5" y="2"/>
                    <a:pt x="10" y="0"/>
                  </a:cubicBezTo>
                  <a:close/>
                </a:path>
              </a:pathLst>
            </a:custGeom>
            <a:solidFill>
              <a:srgbClr val="258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9" name="Freeform 1376"/>
            <p:cNvSpPr>
              <a:spLocks/>
            </p:cNvSpPr>
            <p:nvPr userDrawn="1"/>
          </p:nvSpPr>
          <p:spPr bwMode="auto">
            <a:xfrm>
              <a:off x="20638" y="254001"/>
              <a:ext cx="33338" cy="38100"/>
            </a:xfrm>
            <a:custGeom>
              <a:avLst/>
              <a:gdLst>
                <a:gd name="T0" fmla="*/ 7 w 14"/>
                <a:gd name="T1" fmla="*/ 0 h 16"/>
                <a:gd name="T2" fmla="*/ 14 w 14"/>
                <a:gd name="T3" fmla="*/ 8 h 16"/>
                <a:gd name="T4" fmla="*/ 6 w 14"/>
                <a:gd name="T5" fmla="*/ 15 h 16"/>
                <a:gd name="T6" fmla="*/ 0 w 14"/>
                <a:gd name="T7" fmla="*/ 7 h 16"/>
                <a:gd name="T8" fmla="*/ 7 w 14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6">
                  <a:moveTo>
                    <a:pt x="7" y="0"/>
                  </a:moveTo>
                  <a:cubicBezTo>
                    <a:pt x="11" y="0"/>
                    <a:pt x="14" y="3"/>
                    <a:pt x="14" y="8"/>
                  </a:cubicBezTo>
                  <a:cubicBezTo>
                    <a:pt x="13" y="12"/>
                    <a:pt x="10" y="16"/>
                    <a:pt x="6" y="15"/>
                  </a:cubicBezTo>
                  <a:cubicBezTo>
                    <a:pt x="2" y="15"/>
                    <a:pt x="0" y="12"/>
                    <a:pt x="0" y="7"/>
                  </a:cubicBezTo>
                  <a:cubicBezTo>
                    <a:pt x="0" y="2"/>
                    <a:pt x="3" y="0"/>
                    <a:pt x="7" y="0"/>
                  </a:cubicBezTo>
                  <a:close/>
                </a:path>
              </a:pathLst>
            </a:custGeom>
            <a:solidFill>
              <a:srgbClr val="2A81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0" name="Freeform 1377"/>
            <p:cNvSpPr>
              <a:spLocks/>
            </p:cNvSpPr>
            <p:nvPr userDrawn="1"/>
          </p:nvSpPr>
          <p:spPr bwMode="auto">
            <a:xfrm>
              <a:off x="257175" y="4748213"/>
              <a:ext cx="52388" cy="58738"/>
            </a:xfrm>
            <a:custGeom>
              <a:avLst/>
              <a:gdLst>
                <a:gd name="T0" fmla="*/ 22 w 22"/>
                <a:gd name="T1" fmla="*/ 13 h 25"/>
                <a:gd name="T2" fmla="*/ 12 w 22"/>
                <a:gd name="T3" fmla="*/ 25 h 25"/>
                <a:gd name="T4" fmla="*/ 1 w 22"/>
                <a:gd name="T5" fmla="*/ 14 h 25"/>
                <a:gd name="T6" fmla="*/ 13 w 22"/>
                <a:gd name="T7" fmla="*/ 0 h 25"/>
                <a:gd name="T8" fmla="*/ 22 w 22"/>
                <a:gd name="T9" fmla="*/ 1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5">
                  <a:moveTo>
                    <a:pt x="22" y="13"/>
                  </a:moveTo>
                  <a:cubicBezTo>
                    <a:pt x="22" y="20"/>
                    <a:pt x="19" y="25"/>
                    <a:pt x="12" y="25"/>
                  </a:cubicBezTo>
                  <a:cubicBezTo>
                    <a:pt x="7" y="24"/>
                    <a:pt x="0" y="21"/>
                    <a:pt x="1" y="14"/>
                  </a:cubicBezTo>
                  <a:cubicBezTo>
                    <a:pt x="1" y="7"/>
                    <a:pt x="5" y="0"/>
                    <a:pt x="13" y="0"/>
                  </a:cubicBezTo>
                  <a:cubicBezTo>
                    <a:pt x="20" y="0"/>
                    <a:pt x="22" y="7"/>
                    <a:pt x="22" y="13"/>
                  </a:cubicBezTo>
                  <a:close/>
                </a:path>
              </a:pathLst>
            </a:custGeom>
            <a:solidFill>
              <a:srgbClr val="227F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1" name="Freeform 1378"/>
            <p:cNvSpPr>
              <a:spLocks/>
            </p:cNvSpPr>
            <p:nvPr userDrawn="1"/>
          </p:nvSpPr>
          <p:spPr bwMode="auto">
            <a:xfrm>
              <a:off x="8723313" y="4221163"/>
              <a:ext cx="119063" cy="125413"/>
            </a:xfrm>
            <a:custGeom>
              <a:avLst/>
              <a:gdLst>
                <a:gd name="T0" fmla="*/ 0 w 51"/>
                <a:gd name="T1" fmla="*/ 53 h 53"/>
                <a:gd name="T2" fmla="*/ 13 w 51"/>
                <a:gd name="T3" fmla="*/ 22 h 53"/>
                <a:gd name="T4" fmla="*/ 25 w 51"/>
                <a:gd name="T5" fmla="*/ 9 h 53"/>
                <a:gd name="T6" fmla="*/ 51 w 51"/>
                <a:gd name="T7" fmla="*/ 0 h 53"/>
                <a:gd name="T8" fmla="*/ 0 w 51"/>
                <a:gd name="T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53">
                  <a:moveTo>
                    <a:pt x="0" y="53"/>
                  </a:moveTo>
                  <a:cubicBezTo>
                    <a:pt x="12" y="43"/>
                    <a:pt x="14" y="33"/>
                    <a:pt x="13" y="22"/>
                  </a:cubicBezTo>
                  <a:cubicBezTo>
                    <a:pt x="12" y="14"/>
                    <a:pt x="17" y="8"/>
                    <a:pt x="25" y="9"/>
                  </a:cubicBezTo>
                  <a:cubicBezTo>
                    <a:pt x="35" y="10"/>
                    <a:pt x="42" y="8"/>
                    <a:pt x="51" y="0"/>
                  </a:cubicBezTo>
                  <a:cubicBezTo>
                    <a:pt x="43" y="16"/>
                    <a:pt x="18" y="43"/>
                    <a:pt x="0" y="53"/>
                  </a:cubicBezTo>
                  <a:close/>
                </a:path>
              </a:pathLst>
            </a:custGeom>
            <a:solidFill>
              <a:srgbClr val="3764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2" name="Freeform 1379"/>
            <p:cNvSpPr>
              <a:spLocks/>
            </p:cNvSpPr>
            <p:nvPr userDrawn="1"/>
          </p:nvSpPr>
          <p:spPr bwMode="auto">
            <a:xfrm>
              <a:off x="8788400" y="3895726"/>
              <a:ext cx="69850" cy="68263"/>
            </a:xfrm>
            <a:custGeom>
              <a:avLst/>
              <a:gdLst>
                <a:gd name="T0" fmla="*/ 30 w 30"/>
                <a:gd name="T1" fmla="*/ 25 h 29"/>
                <a:gd name="T2" fmla="*/ 15 w 30"/>
                <a:gd name="T3" fmla="*/ 28 h 29"/>
                <a:gd name="T4" fmla="*/ 0 w 30"/>
                <a:gd name="T5" fmla="*/ 19 h 29"/>
                <a:gd name="T6" fmla="*/ 11 w 30"/>
                <a:gd name="T7" fmla="*/ 2 h 29"/>
                <a:gd name="T8" fmla="*/ 26 w 30"/>
                <a:gd name="T9" fmla="*/ 14 h 29"/>
                <a:gd name="T10" fmla="*/ 30 w 30"/>
                <a:gd name="T11" fmla="*/ 2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29">
                  <a:moveTo>
                    <a:pt x="30" y="25"/>
                  </a:moveTo>
                  <a:cubicBezTo>
                    <a:pt x="25" y="26"/>
                    <a:pt x="20" y="28"/>
                    <a:pt x="15" y="28"/>
                  </a:cubicBezTo>
                  <a:cubicBezTo>
                    <a:pt x="8" y="29"/>
                    <a:pt x="1" y="29"/>
                    <a:pt x="0" y="19"/>
                  </a:cubicBezTo>
                  <a:cubicBezTo>
                    <a:pt x="0" y="11"/>
                    <a:pt x="5" y="5"/>
                    <a:pt x="11" y="2"/>
                  </a:cubicBezTo>
                  <a:cubicBezTo>
                    <a:pt x="19" y="0"/>
                    <a:pt x="24" y="7"/>
                    <a:pt x="26" y="14"/>
                  </a:cubicBezTo>
                  <a:cubicBezTo>
                    <a:pt x="27" y="18"/>
                    <a:pt x="25" y="22"/>
                    <a:pt x="30" y="25"/>
                  </a:cubicBezTo>
                  <a:close/>
                </a:path>
              </a:pathLst>
            </a:custGeom>
            <a:solidFill>
              <a:srgbClr val="2B9C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3" name="Freeform 1380"/>
            <p:cNvSpPr>
              <a:spLocks/>
            </p:cNvSpPr>
            <p:nvPr userDrawn="1"/>
          </p:nvSpPr>
          <p:spPr bwMode="auto">
            <a:xfrm>
              <a:off x="481013" y="100013"/>
              <a:ext cx="57150" cy="63500"/>
            </a:xfrm>
            <a:custGeom>
              <a:avLst/>
              <a:gdLst>
                <a:gd name="T0" fmla="*/ 25 w 25"/>
                <a:gd name="T1" fmla="*/ 13 h 27"/>
                <a:gd name="T2" fmla="*/ 10 w 25"/>
                <a:gd name="T3" fmla="*/ 26 h 27"/>
                <a:gd name="T4" fmla="*/ 0 w 25"/>
                <a:gd name="T5" fmla="*/ 12 h 27"/>
                <a:gd name="T6" fmla="*/ 12 w 25"/>
                <a:gd name="T7" fmla="*/ 0 h 27"/>
                <a:gd name="T8" fmla="*/ 25 w 25"/>
                <a:gd name="T9" fmla="*/ 1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7">
                  <a:moveTo>
                    <a:pt x="25" y="13"/>
                  </a:moveTo>
                  <a:cubicBezTo>
                    <a:pt x="25" y="25"/>
                    <a:pt x="17" y="25"/>
                    <a:pt x="10" y="26"/>
                  </a:cubicBezTo>
                  <a:cubicBezTo>
                    <a:pt x="1" y="27"/>
                    <a:pt x="1" y="18"/>
                    <a:pt x="0" y="12"/>
                  </a:cubicBezTo>
                  <a:cubicBezTo>
                    <a:pt x="0" y="4"/>
                    <a:pt x="5" y="0"/>
                    <a:pt x="12" y="0"/>
                  </a:cubicBezTo>
                  <a:cubicBezTo>
                    <a:pt x="19" y="0"/>
                    <a:pt x="25" y="4"/>
                    <a:pt x="25" y="13"/>
                  </a:cubicBezTo>
                  <a:close/>
                </a:path>
              </a:pathLst>
            </a:custGeom>
            <a:solidFill>
              <a:srgbClr val="2B9A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4" name="Freeform 1381"/>
            <p:cNvSpPr>
              <a:spLocks/>
            </p:cNvSpPr>
            <p:nvPr userDrawn="1"/>
          </p:nvSpPr>
          <p:spPr bwMode="auto">
            <a:xfrm>
              <a:off x="8197850" y="4978401"/>
              <a:ext cx="66675" cy="65088"/>
            </a:xfrm>
            <a:custGeom>
              <a:avLst/>
              <a:gdLst>
                <a:gd name="T0" fmla="*/ 1 w 28"/>
                <a:gd name="T1" fmla="*/ 11 h 28"/>
                <a:gd name="T2" fmla="*/ 14 w 28"/>
                <a:gd name="T3" fmla="*/ 1 h 28"/>
                <a:gd name="T4" fmla="*/ 28 w 28"/>
                <a:gd name="T5" fmla="*/ 12 h 28"/>
                <a:gd name="T6" fmla="*/ 13 w 28"/>
                <a:gd name="T7" fmla="*/ 28 h 28"/>
                <a:gd name="T8" fmla="*/ 1 w 28"/>
                <a:gd name="T9" fmla="*/ 1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1" y="11"/>
                  </a:moveTo>
                  <a:cubicBezTo>
                    <a:pt x="0" y="3"/>
                    <a:pt x="6" y="0"/>
                    <a:pt x="14" y="1"/>
                  </a:cubicBezTo>
                  <a:cubicBezTo>
                    <a:pt x="22" y="1"/>
                    <a:pt x="28" y="5"/>
                    <a:pt x="28" y="12"/>
                  </a:cubicBezTo>
                  <a:cubicBezTo>
                    <a:pt x="28" y="20"/>
                    <a:pt x="24" y="28"/>
                    <a:pt x="13" y="28"/>
                  </a:cubicBezTo>
                  <a:cubicBezTo>
                    <a:pt x="4" y="27"/>
                    <a:pt x="1" y="21"/>
                    <a:pt x="1" y="11"/>
                  </a:cubicBezTo>
                  <a:close/>
                </a:path>
              </a:pathLst>
            </a:custGeom>
            <a:solidFill>
              <a:srgbClr val="258F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5" name="Freeform 1382"/>
            <p:cNvSpPr>
              <a:spLocks/>
            </p:cNvSpPr>
            <p:nvPr userDrawn="1"/>
          </p:nvSpPr>
          <p:spPr bwMode="auto">
            <a:xfrm>
              <a:off x="698500" y="4908551"/>
              <a:ext cx="63500" cy="60325"/>
            </a:xfrm>
            <a:custGeom>
              <a:avLst/>
              <a:gdLst>
                <a:gd name="T0" fmla="*/ 27 w 27"/>
                <a:gd name="T1" fmla="*/ 12 h 26"/>
                <a:gd name="T2" fmla="*/ 12 w 27"/>
                <a:gd name="T3" fmla="*/ 26 h 26"/>
                <a:gd name="T4" fmla="*/ 0 w 27"/>
                <a:gd name="T5" fmla="*/ 13 h 26"/>
                <a:gd name="T6" fmla="*/ 13 w 27"/>
                <a:gd name="T7" fmla="*/ 0 h 26"/>
                <a:gd name="T8" fmla="*/ 27 w 27"/>
                <a:gd name="T9" fmla="*/ 1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6">
                  <a:moveTo>
                    <a:pt x="27" y="12"/>
                  </a:moveTo>
                  <a:cubicBezTo>
                    <a:pt x="24" y="19"/>
                    <a:pt x="19" y="26"/>
                    <a:pt x="12" y="26"/>
                  </a:cubicBezTo>
                  <a:cubicBezTo>
                    <a:pt x="5" y="26"/>
                    <a:pt x="0" y="20"/>
                    <a:pt x="0" y="13"/>
                  </a:cubicBezTo>
                  <a:cubicBezTo>
                    <a:pt x="0" y="5"/>
                    <a:pt x="5" y="1"/>
                    <a:pt x="13" y="0"/>
                  </a:cubicBezTo>
                  <a:cubicBezTo>
                    <a:pt x="21" y="0"/>
                    <a:pt x="24" y="5"/>
                    <a:pt x="27" y="12"/>
                  </a:cubicBezTo>
                  <a:close/>
                </a:path>
              </a:pathLst>
            </a:custGeom>
            <a:solidFill>
              <a:srgbClr val="2998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6" name="Freeform 1383"/>
            <p:cNvSpPr>
              <a:spLocks/>
            </p:cNvSpPr>
            <p:nvPr userDrawn="1"/>
          </p:nvSpPr>
          <p:spPr bwMode="auto">
            <a:xfrm>
              <a:off x="8704263" y="90488"/>
              <a:ext cx="58738" cy="55563"/>
            </a:xfrm>
            <a:custGeom>
              <a:avLst/>
              <a:gdLst>
                <a:gd name="T0" fmla="*/ 14 w 25"/>
                <a:gd name="T1" fmla="*/ 0 h 24"/>
                <a:gd name="T2" fmla="*/ 23 w 25"/>
                <a:gd name="T3" fmla="*/ 10 h 24"/>
                <a:gd name="T4" fmla="*/ 12 w 25"/>
                <a:gd name="T5" fmla="*/ 22 h 24"/>
                <a:gd name="T6" fmla="*/ 1 w 25"/>
                <a:gd name="T7" fmla="*/ 14 h 24"/>
                <a:gd name="T8" fmla="*/ 14 w 25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4">
                  <a:moveTo>
                    <a:pt x="14" y="0"/>
                  </a:moveTo>
                  <a:cubicBezTo>
                    <a:pt x="19" y="2"/>
                    <a:pt x="25" y="3"/>
                    <a:pt x="23" y="10"/>
                  </a:cubicBezTo>
                  <a:cubicBezTo>
                    <a:pt x="22" y="16"/>
                    <a:pt x="21" y="24"/>
                    <a:pt x="12" y="22"/>
                  </a:cubicBezTo>
                  <a:cubicBezTo>
                    <a:pt x="8" y="22"/>
                    <a:pt x="0" y="23"/>
                    <a:pt x="1" y="14"/>
                  </a:cubicBezTo>
                  <a:cubicBezTo>
                    <a:pt x="2" y="6"/>
                    <a:pt x="8" y="3"/>
                    <a:pt x="14" y="0"/>
                  </a:cubicBezTo>
                  <a:close/>
                </a:path>
              </a:pathLst>
            </a:custGeom>
            <a:solidFill>
              <a:srgbClr val="2893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7" name="Freeform 1384"/>
            <p:cNvSpPr>
              <a:spLocks/>
            </p:cNvSpPr>
            <p:nvPr userDrawn="1"/>
          </p:nvSpPr>
          <p:spPr bwMode="auto">
            <a:xfrm>
              <a:off x="5635625" y="119063"/>
              <a:ext cx="61913" cy="58738"/>
            </a:xfrm>
            <a:custGeom>
              <a:avLst/>
              <a:gdLst>
                <a:gd name="T0" fmla="*/ 1 w 26"/>
                <a:gd name="T1" fmla="*/ 11 h 25"/>
                <a:gd name="T2" fmla="*/ 13 w 26"/>
                <a:gd name="T3" fmla="*/ 0 h 25"/>
                <a:gd name="T4" fmla="*/ 25 w 26"/>
                <a:gd name="T5" fmla="*/ 11 h 25"/>
                <a:gd name="T6" fmla="*/ 13 w 26"/>
                <a:gd name="T7" fmla="*/ 24 h 25"/>
                <a:gd name="T8" fmla="*/ 1 w 26"/>
                <a:gd name="T9" fmla="*/ 1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5">
                  <a:moveTo>
                    <a:pt x="1" y="11"/>
                  </a:moveTo>
                  <a:cubicBezTo>
                    <a:pt x="0" y="2"/>
                    <a:pt x="7" y="1"/>
                    <a:pt x="13" y="0"/>
                  </a:cubicBezTo>
                  <a:cubicBezTo>
                    <a:pt x="20" y="0"/>
                    <a:pt x="24" y="5"/>
                    <a:pt x="25" y="11"/>
                  </a:cubicBezTo>
                  <a:cubicBezTo>
                    <a:pt x="26" y="19"/>
                    <a:pt x="20" y="24"/>
                    <a:pt x="13" y="24"/>
                  </a:cubicBezTo>
                  <a:cubicBezTo>
                    <a:pt x="3" y="25"/>
                    <a:pt x="1" y="18"/>
                    <a:pt x="1" y="11"/>
                  </a:cubicBezTo>
                  <a:close/>
                </a:path>
              </a:pathLst>
            </a:custGeom>
            <a:solidFill>
              <a:srgbClr val="2797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8" name="Freeform 1385"/>
            <p:cNvSpPr>
              <a:spLocks/>
            </p:cNvSpPr>
            <p:nvPr userDrawn="1"/>
          </p:nvSpPr>
          <p:spPr bwMode="auto">
            <a:xfrm>
              <a:off x="7372350" y="1157288"/>
              <a:ext cx="57150" cy="55563"/>
            </a:xfrm>
            <a:custGeom>
              <a:avLst/>
              <a:gdLst>
                <a:gd name="T0" fmla="*/ 13 w 25"/>
                <a:gd name="T1" fmla="*/ 0 h 24"/>
                <a:gd name="T2" fmla="*/ 24 w 25"/>
                <a:gd name="T3" fmla="*/ 11 h 24"/>
                <a:gd name="T4" fmla="*/ 11 w 25"/>
                <a:gd name="T5" fmla="*/ 24 h 24"/>
                <a:gd name="T6" fmla="*/ 0 w 25"/>
                <a:gd name="T7" fmla="*/ 12 h 24"/>
                <a:gd name="T8" fmla="*/ 13 w 25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4">
                  <a:moveTo>
                    <a:pt x="13" y="0"/>
                  </a:moveTo>
                  <a:cubicBezTo>
                    <a:pt x="17" y="3"/>
                    <a:pt x="25" y="2"/>
                    <a:pt x="24" y="11"/>
                  </a:cubicBezTo>
                  <a:cubicBezTo>
                    <a:pt x="23" y="18"/>
                    <a:pt x="19" y="24"/>
                    <a:pt x="11" y="24"/>
                  </a:cubicBezTo>
                  <a:cubicBezTo>
                    <a:pt x="4" y="24"/>
                    <a:pt x="0" y="19"/>
                    <a:pt x="0" y="12"/>
                  </a:cubicBezTo>
                  <a:cubicBezTo>
                    <a:pt x="0" y="5"/>
                    <a:pt x="5" y="1"/>
                    <a:pt x="13" y="0"/>
                  </a:cubicBezTo>
                  <a:close/>
                </a:path>
              </a:pathLst>
            </a:custGeom>
            <a:solidFill>
              <a:srgbClr val="248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9" name="Freeform 1386"/>
            <p:cNvSpPr>
              <a:spLocks/>
            </p:cNvSpPr>
            <p:nvPr userDrawn="1"/>
          </p:nvSpPr>
          <p:spPr bwMode="auto">
            <a:xfrm>
              <a:off x="7158038" y="1143001"/>
              <a:ext cx="39688" cy="39688"/>
            </a:xfrm>
            <a:custGeom>
              <a:avLst/>
              <a:gdLst>
                <a:gd name="T0" fmla="*/ 16 w 17"/>
                <a:gd name="T1" fmla="*/ 7 h 17"/>
                <a:gd name="T2" fmla="*/ 10 w 17"/>
                <a:gd name="T3" fmla="*/ 17 h 17"/>
                <a:gd name="T4" fmla="*/ 0 w 17"/>
                <a:gd name="T5" fmla="*/ 10 h 17"/>
                <a:gd name="T6" fmla="*/ 9 w 17"/>
                <a:gd name="T7" fmla="*/ 2 h 17"/>
                <a:gd name="T8" fmla="*/ 16 w 17"/>
                <a:gd name="T9" fmla="*/ 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7">
                  <a:moveTo>
                    <a:pt x="16" y="7"/>
                  </a:moveTo>
                  <a:cubicBezTo>
                    <a:pt x="17" y="14"/>
                    <a:pt x="14" y="17"/>
                    <a:pt x="10" y="17"/>
                  </a:cubicBezTo>
                  <a:cubicBezTo>
                    <a:pt x="5" y="17"/>
                    <a:pt x="0" y="15"/>
                    <a:pt x="0" y="10"/>
                  </a:cubicBezTo>
                  <a:cubicBezTo>
                    <a:pt x="0" y="4"/>
                    <a:pt x="5" y="3"/>
                    <a:pt x="9" y="2"/>
                  </a:cubicBezTo>
                  <a:cubicBezTo>
                    <a:pt x="14" y="0"/>
                    <a:pt x="15" y="5"/>
                    <a:pt x="16" y="7"/>
                  </a:cubicBezTo>
                  <a:close/>
                </a:path>
              </a:pathLst>
            </a:custGeom>
            <a:solidFill>
              <a:srgbClr val="2B8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0" name="Freeform 1387"/>
            <p:cNvSpPr>
              <a:spLocks/>
            </p:cNvSpPr>
            <p:nvPr userDrawn="1"/>
          </p:nvSpPr>
          <p:spPr bwMode="auto">
            <a:xfrm>
              <a:off x="7277100" y="1362076"/>
              <a:ext cx="42863" cy="42863"/>
            </a:xfrm>
            <a:custGeom>
              <a:avLst/>
              <a:gdLst>
                <a:gd name="T0" fmla="*/ 18 w 18"/>
                <a:gd name="T1" fmla="*/ 6 h 18"/>
                <a:gd name="T2" fmla="*/ 8 w 18"/>
                <a:gd name="T3" fmla="*/ 17 h 18"/>
                <a:gd name="T4" fmla="*/ 0 w 18"/>
                <a:gd name="T5" fmla="*/ 10 h 18"/>
                <a:gd name="T6" fmla="*/ 7 w 18"/>
                <a:gd name="T7" fmla="*/ 0 h 18"/>
                <a:gd name="T8" fmla="*/ 18 w 18"/>
                <a:gd name="T9" fmla="*/ 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8">
                  <a:moveTo>
                    <a:pt x="18" y="6"/>
                  </a:moveTo>
                  <a:cubicBezTo>
                    <a:pt x="16" y="12"/>
                    <a:pt x="14" y="17"/>
                    <a:pt x="8" y="17"/>
                  </a:cubicBezTo>
                  <a:cubicBezTo>
                    <a:pt x="3" y="18"/>
                    <a:pt x="0" y="15"/>
                    <a:pt x="0" y="10"/>
                  </a:cubicBezTo>
                  <a:cubicBezTo>
                    <a:pt x="0" y="5"/>
                    <a:pt x="2" y="1"/>
                    <a:pt x="7" y="0"/>
                  </a:cubicBezTo>
                  <a:cubicBezTo>
                    <a:pt x="12" y="0"/>
                    <a:pt x="15" y="3"/>
                    <a:pt x="18" y="6"/>
                  </a:cubicBezTo>
                  <a:close/>
                </a:path>
              </a:pathLst>
            </a:custGeom>
            <a:solidFill>
              <a:srgbClr val="3687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1" name="Freeform 1388"/>
            <p:cNvSpPr>
              <a:spLocks/>
            </p:cNvSpPr>
            <p:nvPr userDrawn="1"/>
          </p:nvSpPr>
          <p:spPr bwMode="auto">
            <a:xfrm>
              <a:off x="452438" y="622301"/>
              <a:ext cx="68263" cy="63500"/>
            </a:xfrm>
            <a:custGeom>
              <a:avLst/>
              <a:gdLst>
                <a:gd name="T0" fmla="*/ 29 w 29"/>
                <a:gd name="T1" fmla="*/ 13 h 27"/>
                <a:gd name="T2" fmla="*/ 13 w 29"/>
                <a:gd name="T3" fmla="*/ 26 h 27"/>
                <a:gd name="T4" fmla="*/ 2 w 29"/>
                <a:gd name="T5" fmla="*/ 13 h 27"/>
                <a:gd name="T6" fmla="*/ 15 w 29"/>
                <a:gd name="T7" fmla="*/ 0 h 27"/>
                <a:gd name="T8" fmla="*/ 29 w 29"/>
                <a:gd name="T9" fmla="*/ 1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7">
                  <a:moveTo>
                    <a:pt x="29" y="13"/>
                  </a:moveTo>
                  <a:cubicBezTo>
                    <a:pt x="25" y="21"/>
                    <a:pt x="21" y="27"/>
                    <a:pt x="13" y="26"/>
                  </a:cubicBezTo>
                  <a:cubicBezTo>
                    <a:pt x="5" y="25"/>
                    <a:pt x="0" y="21"/>
                    <a:pt x="2" y="13"/>
                  </a:cubicBezTo>
                  <a:cubicBezTo>
                    <a:pt x="3" y="6"/>
                    <a:pt x="8" y="0"/>
                    <a:pt x="15" y="0"/>
                  </a:cubicBezTo>
                  <a:cubicBezTo>
                    <a:pt x="22" y="1"/>
                    <a:pt x="26" y="7"/>
                    <a:pt x="29" y="13"/>
                  </a:cubicBezTo>
                  <a:close/>
                </a:path>
              </a:pathLst>
            </a:custGeom>
            <a:solidFill>
              <a:srgbClr val="2799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2" name="Freeform 1389"/>
            <p:cNvSpPr>
              <a:spLocks/>
            </p:cNvSpPr>
            <p:nvPr userDrawn="1"/>
          </p:nvSpPr>
          <p:spPr bwMode="auto">
            <a:xfrm>
              <a:off x="239713" y="661988"/>
              <a:ext cx="69850" cy="77788"/>
            </a:xfrm>
            <a:custGeom>
              <a:avLst/>
              <a:gdLst>
                <a:gd name="T0" fmla="*/ 0 w 30"/>
                <a:gd name="T1" fmla="*/ 18 h 33"/>
                <a:gd name="T2" fmla="*/ 16 w 30"/>
                <a:gd name="T3" fmla="*/ 0 h 33"/>
                <a:gd name="T4" fmla="*/ 30 w 30"/>
                <a:gd name="T5" fmla="*/ 18 h 33"/>
                <a:gd name="T6" fmla="*/ 16 w 30"/>
                <a:gd name="T7" fmla="*/ 33 h 33"/>
                <a:gd name="T8" fmla="*/ 0 w 30"/>
                <a:gd name="T9" fmla="*/ 1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3">
                  <a:moveTo>
                    <a:pt x="0" y="18"/>
                  </a:moveTo>
                  <a:cubicBezTo>
                    <a:pt x="1" y="6"/>
                    <a:pt x="5" y="0"/>
                    <a:pt x="16" y="0"/>
                  </a:cubicBezTo>
                  <a:cubicBezTo>
                    <a:pt x="28" y="0"/>
                    <a:pt x="30" y="8"/>
                    <a:pt x="30" y="18"/>
                  </a:cubicBezTo>
                  <a:cubicBezTo>
                    <a:pt x="30" y="27"/>
                    <a:pt x="24" y="33"/>
                    <a:pt x="16" y="33"/>
                  </a:cubicBezTo>
                  <a:cubicBezTo>
                    <a:pt x="7" y="33"/>
                    <a:pt x="0" y="28"/>
                    <a:pt x="0" y="18"/>
                  </a:cubicBezTo>
                  <a:close/>
                </a:path>
              </a:pathLst>
            </a:custGeom>
            <a:solidFill>
              <a:srgbClr val="218A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3" name="Freeform 1390"/>
            <p:cNvSpPr>
              <a:spLocks/>
            </p:cNvSpPr>
            <p:nvPr userDrawn="1"/>
          </p:nvSpPr>
          <p:spPr bwMode="auto">
            <a:xfrm>
              <a:off x="220663" y="396876"/>
              <a:ext cx="46038" cy="47625"/>
            </a:xfrm>
            <a:custGeom>
              <a:avLst/>
              <a:gdLst>
                <a:gd name="T0" fmla="*/ 11 w 20"/>
                <a:gd name="T1" fmla="*/ 20 h 20"/>
                <a:gd name="T2" fmla="*/ 0 w 20"/>
                <a:gd name="T3" fmla="*/ 10 h 20"/>
                <a:gd name="T4" fmla="*/ 11 w 20"/>
                <a:gd name="T5" fmla="*/ 0 h 20"/>
                <a:gd name="T6" fmla="*/ 20 w 20"/>
                <a:gd name="T7" fmla="*/ 12 h 20"/>
                <a:gd name="T8" fmla="*/ 11 w 20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0">
                  <a:moveTo>
                    <a:pt x="11" y="20"/>
                  </a:moveTo>
                  <a:cubicBezTo>
                    <a:pt x="6" y="19"/>
                    <a:pt x="0" y="18"/>
                    <a:pt x="0" y="10"/>
                  </a:cubicBezTo>
                  <a:cubicBezTo>
                    <a:pt x="0" y="4"/>
                    <a:pt x="6" y="1"/>
                    <a:pt x="11" y="0"/>
                  </a:cubicBezTo>
                  <a:cubicBezTo>
                    <a:pt x="18" y="0"/>
                    <a:pt x="19" y="7"/>
                    <a:pt x="20" y="12"/>
                  </a:cubicBezTo>
                  <a:cubicBezTo>
                    <a:pt x="20" y="17"/>
                    <a:pt x="16" y="20"/>
                    <a:pt x="11" y="20"/>
                  </a:cubicBezTo>
                  <a:close/>
                </a:path>
              </a:pathLst>
            </a:custGeom>
            <a:solidFill>
              <a:srgbClr val="2898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4" name="Freeform 1391"/>
            <p:cNvSpPr>
              <a:spLocks/>
            </p:cNvSpPr>
            <p:nvPr userDrawn="1"/>
          </p:nvSpPr>
          <p:spPr bwMode="auto">
            <a:xfrm>
              <a:off x="3886200" y="387351"/>
              <a:ext cx="55563" cy="57150"/>
            </a:xfrm>
            <a:custGeom>
              <a:avLst/>
              <a:gdLst>
                <a:gd name="T0" fmla="*/ 24 w 24"/>
                <a:gd name="T1" fmla="*/ 12 h 24"/>
                <a:gd name="T2" fmla="*/ 11 w 24"/>
                <a:gd name="T3" fmla="*/ 23 h 24"/>
                <a:gd name="T4" fmla="*/ 1 w 24"/>
                <a:gd name="T5" fmla="*/ 13 h 24"/>
                <a:gd name="T6" fmla="*/ 11 w 24"/>
                <a:gd name="T7" fmla="*/ 0 h 24"/>
                <a:gd name="T8" fmla="*/ 24 w 24"/>
                <a:gd name="T9" fmla="*/ 1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4">
                  <a:moveTo>
                    <a:pt x="24" y="12"/>
                  </a:moveTo>
                  <a:cubicBezTo>
                    <a:pt x="24" y="21"/>
                    <a:pt x="17" y="22"/>
                    <a:pt x="11" y="23"/>
                  </a:cubicBezTo>
                  <a:cubicBezTo>
                    <a:pt x="5" y="24"/>
                    <a:pt x="2" y="19"/>
                    <a:pt x="1" y="13"/>
                  </a:cubicBezTo>
                  <a:cubicBezTo>
                    <a:pt x="0" y="6"/>
                    <a:pt x="5" y="0"/>
                    <a:pt x="11" y="0"/>
                  </a:cubicBezTo>
                  <a:cubicBezTo>
                    <a:pt x="18" y="0"/>
                    <a:pt x="22" y="6"/>
                    <a:pt x="24" y="12"/>
                  </a:cubicBezTo>
                  <a:close/>
                </a:path>
              </a:pathLst>
            </a:custGeom>
            <a:solidFill>
              <a:srgbClr val="299A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5" name="Freeform 1392"/>
            <p:cNvSpPr>
              <a:spLocks/>
            </p:cNvSpPr>
            <p:nvPr userDrawn="1"/>
          </p:nvSpPr>
          <p:spPr bwMode="auto">
            <a:xfrm>
              <a:off x="730250" y="317501"/>
              <a:ext cx="63500" cy="65088"/>
            </a:xfrm>
            <a:custGeom>
              <a:avLst/>
              <a:gdLst>
                <a:gd name="T0" fmla="*/ 27 w 27"/>
                <a:gd name="T1" fmla="*/ 15 h 28"/>
                <a:gd name="T2" fmla="*/ 16 w 27"/>
                <a:gd name="T3" fmla="*/ 26 h 28"/>
                <a:gd name="T4" fmla="*/ 1 w 27"/>
                <a:gd name="T5" fmla="*/ 14 h 28"/>
                <a:gd name="T6" fmla="*/ 14 w 27"/>
                <a:gd name="T7" fmla="*/ 1 h 28"/>
                <a:gd name="T8" fmla="*/ 27 w 27"/>
                <a:gd name="T9" fmla="*/ 1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8">
                  <a:moveTo>
                    <a:pt x="27" y="15"/>
                  </a:moveTo>
                  <a:cubicBezTo>
                    <a:pt x="26" y="21"/>
                    <a:pt x="24" y="28"/>
                    <a:pt x="16" y="26"/>
                  </a:cubicBezTo>
                  <a:cubicBezTo>
                    <a:pt x="9" y="25"/>
                    <a:pt x="0" y="24"/>
                    <a:pt x="1" y="14"/>
                  </a:cubicBezTo>
                  <a:cubicBezTo>
                    <a:pt x="2" y="6"/>
                    <a:pt x="7" y="0"/>
                    <a:pt x="14" y="1"/>
                  </a:cubicBezTo>
                  <a:cubicBezTo>
                    <a:pt x="21" y="1"/>
                    <a:pt x="26" y="7"/>
                    <a:pt x="27" y="15"/>
                  </a:cubicBezTo>
                  <a:close/>
                </a:path>
              </a:pathLst>
            </a:custGeom>
            <a:solidFill>
              <a:srgbClr val="2998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6" name="Freeform 1393"/>
            <p:cNvSpPr>
              <a:spLocks/>
            </p:cNvSpPr>
            <p:nvPr userDrawn="1"/>
          </p:nvSpPr>
          <p:spPr bwMode="auto">
            <a:xfrm>
              <a:off x="8423275" y="4244976"/>
              <a:ext cx="53975" cy="49213"/>
            </a:xfrm>
            <a:custGeom>
              <a:avLst/>
              <a:gdLst>
                <a:gd name="T0" fmla="*/ 11 w 23"/>
                <a:gd name="T1" fmla="*/ 21 h 21"/>
                <a:gd name="T2" fmla="*/ 2 w 23"/>
                <a:gd name="T3" fmla="*/ 14 h 21"/>
                <a:gd name="T4" fmla="*/ 12 w 23"/>
                <a:gd name="T5" fmla="*/ 0 h 21"/>
                <a:gd name="T6" fmla="*/ 23 w 23"/>
                <a:gd name="T7" fmla="*/ 10 h 21"/>
                <a:gd name="T8" fmla="*/ 11 w 23"/>
                <a:gd name="T9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1">
                  <a:moveTo>
                    <a:pt x="11" y="21"/>
                  </a:moveTo>
                  <a:cubicBezTo>
                    <a:pt x="5" y="21"/>
                    <a:pt x="0" y="21"/>
                    <a:pt x="2" y="14"/>
                  </a:cubicBezTo>
                  <a:cubicBezTo>
                    <a:pt x="3" y="8"/>
                    <a:pt x="2" y="0"/>
                    <a:pt x="12" y="0"/>
                  </a:cubicBezTo>
                  <a:cubicBezTo>
                    <a:pt x="17" y="0"/>
                    <a:pt x="23" y="2"/>
                    <a:pt x="23" y="10"/>
                  </a:cubicBezTo>
                  <a:cubicBezTo>
                    <a:pt x="22" y="18"/>
                    <a:pt x="17" y="21"/>
                    <a:pt x="11" y="21"/>
                  </a:cubicBezTo>
                  <a:close/>
                </a:path>
              </a:pathLst>
            </a:custGeom>
            <a:solidFill>
              <a:srgbClr val="2590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7" name="Freeform 1394"/>
            <p:cNvSpPr>
              <a:spLocks/>
            </p:cNvSpPr>
            <p:nvPr userDrawn="1"/>
          </p:nvSpPr>
          <p:spPr bwMode="auto">
            <a:xfrm>
              <a:off x="8763000" y="1930401"/>
              <a:ext cx="68263" cy="74613"/>
            </a:xfrm>
            <a:custGeom>
              <a:avLst/>
              <a:gdLst>
                <a:gd name="T0" fmla="*/ 29 w 29"/>
                <a:gd name="T1" fmla="*/ 14 h 32"/>
                <a:gd name="T2" fmla="*/ 14 w 29"/>
                <a:gd name="T3" fmla="*/ 32 h 32"/>
                <a:gd name="T4" fmla="*/ 0 w 29"/>
                <a:gd name="T5" fmla="*/ 14 h 32"/>
                <a:gd name="T6" fmla="*/ 14 w 29"/>
                <a:gd name="T7" fmla="*/ 0 h 32"/>
                <a:gd name="T8" fmla="*/ 29 w 29"/>
                <a:gd name="T9" fmla="*/ 1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2">
                  <a:moveTo>
                    <a:pt x="29" y="14"/>
                  </a:moveTo>
                  <a:cubicBezTo>
                    <a:pt x="26" y="23"/>
                    <a:pt x="24" y="32"/>
                    <a:pt x="14" y="32"/>
                  </a:cubicBezTo>
                  <a:cubicBezTo>
                    <a:pt x="4" y="31"/>
                    <a:pt x="0" y="23"/>
                    <a:pt x="0" y="14"/>
                  </a:cubicBezTo>
                  <a:cubicBezTo>
                    <a:pt x="0" y="5"/>
                    <a:pt x="7" y="0"/>
                    <a:pt x="14" y="0"/>
                  </a:cubicBezTo>
                  <a:cubicBezTo>
                    <a:pt x="22" y="1"/>
                    <a:pt x="28" y="6"/>
                    <a:pt x="29" y="14"/>
                  </a:cubicBezTo>
                  <a:close/>
                </a:path>
              </a:pathLst>
            </a:custGeom>
            <a:solidFill>
              <a:srgbClr val="238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8" name="Freeform 1395"/>
            <p:cNvSpPr>
              <a:spLocks/>
            </p:cNvSpPr>
            <p:nvPr userDrawn="1"/>
          </p:nvSpPr>
          <p:spPr bwMode="auto">
            <a:xfrm>
              <a:off x="7720013" y="1081088"/>
              <a:ext cx="53975" cy="52388"/>
            </a:xfrm>
            <a:custGeom>
              <a:avLst/>
              <a:gdLst>
                <a:gd name="T0" fmla="*/ 23 w 23"/>
                <a:gd name="T1" fmla="*/ 10 h 22"/>
                <a:gd name="T2" fmla="*/ 10 w 23"/>
                <a:gd name="T3" fmla="*/ 21 h 22"/>
                <a:gd name="T4" fmla="*/ 1 w 23"/>
                <a:gd name="T5" fmla="*/ 12 h 22"/>
                <a:gd name="T6" fmla="*/ 10 w 23"/>
                <a:gd name="T7" fmla="*/ 1 h 22"/>
                <a:gd name="T8" fmla="*/ 23 w 23"/>
                <a:gd name="T9" fmla="*/ 1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2">
                  <a:moveTo>
                    <a:pt x="23" y="10"/>
                  </a:moveTo>
                  <a:cubicBezTo>
                    <a:pt x="22" y="17"/>
                    <a:pt x="18" y="20"/>
                    <a:pt x="10" y="21"/>
                  </a:cubicBezTo>
                  <a:cubicBezTo>
                    <a:pt x="3" y="22"/>
                    <a:pt x="2" y="17"/>
                    <a:pt x="1" y="12"/>
                  </a:cubicBezTo>
                  <a:cubicBezTo>
                    <a:pt x="0" y="6"/>
                    <a:pt x="4" y="1"/>
                    <a:pt x="10" y="1"/>
                  </a:cubicBezTo>
                  <a:cubicBezTo>
                    <a:pt x="15" y="0"/>
                    <a:pt x="22" y="2"/>
                    <a:pt x="23" y="10"/>
                  </a:cubicBezTo>
                  <a:close/>
                </a:path>
              </a:pathLst>
            </a:custGeom>
            <a:solidFill>
              <a:srgbClr val="2593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9" name="Freeform 1396"/>
            <p:cNvSpPr>
              <a:spLocks/>
            </p:cNvSpPr>
            <p:nvPr userDrawn="1"/>
          </p:nvSpPr>
          <p:spPr bwMode="auto">
            <a:xfrm>
              <a:off x="3398838" y="4735513"/>
              <a:ext cx="79375" cy="84138"/>
            </a:xfrm>
            <a:custGeom>
              <a:avLst/>
              <a:gdLst>
                <a:gd name="T0" fmla="*/ 14 w 34"/>
                <a:gd name="T1" fmla="*/ 35 h 36"/>
                <a:gd name="T2" fmla="*/ 7 w 34"/>
                <a:gd name="T3" fmla="*/ 27 h 36"/>
                <a:gd name="T4" fmla="*/ 7 w 34"/>
                <a:gd name="T5" fmla="*/ 8 h 36"/>
                <a:gd name="T6" fmla="*/ 26 w 34"/>
                <a:gd name="T7" fmla="*/ 7 h 36"/>
                <a:gd name="T8" fmla="*/ 28 w 34"/>
                <a:gd name="T9" fmla="*/ 28 h 36"/>
                <a:gd name="T10" fmla="*/ 14 w 34"/>
                <a:gd name="T11" fmla="*/ 35 h 36"/>
                <a:gd name="T12" fmla="*/ 14 w 34"/>
                <a:gd name="T13" fmla="*/ 3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36">
                  <a:moveTo>
                    <a:pt x="14" y="35"/>
                  </a:moveTo>
                  <a:cubicBezTo>
                    <a:pt x="12" y="33"/>
                    <a:pt x="10" y="30"/>
                    <a:pt x="7" y="27"/>
                  </a:cubicBezTo>
                  <a:cubicBezTo>
                    <a:pt x="2" y="21"/>
                    <a:pt x="0" y="14"/>
                    <a:pt x="7" y="8"/>
                  </a:cubicBezTo>
                  <a:cubicBezTo>
                    <a:pt x="13" y="3"/>
                    <a:pt x="20" y="0"/>
                    <a:pt x="26" y="7"/>
                  </a:cubicBezTo>
                  <a:cubicBezTo>
                    <a:pt x="33" y="14"/>
                    <a:pt x="34" y="21"/>
                    <a:pt x="28" y="28"/>
                  </a:cubicBezTo>
                  <a:cubicBezTo>
                    <a:pt x="24" y="33"/>
                    <a:pt x="20" y="36"/>
                    <a:pt x="14" y="35"/>
                  </a:cubicBezTo>
                  <a:cubicBezTo>
                    <a:pt x="14" y="35"/>
                    <a:pt x="14" y="35"/>
                    <a:pt x="14" y="35"/>
                  </a:cubicBezTo>
                  <a:close/>
                </a:path>
              </a:pathLst>
            </a:custGeom>
            <a:solidFill>
              <a:srgbClr val="218B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0" name="Freeform 1397"/>
            <p:cNvSpPr>
              <a:spLocks/>
            </p:cNvSpPr>
            <p:nvPr userDrawn="1"/>
          </p:nvSpPr>
          <p:spPr bwMode="auto">
            <a:xfrm>
              <a:off x="4249738" y="471488"/>
              <a:ext cx="53975" cy="49213"/>
            </a:xfrm>
            <a:custGeom>
              <a:avLst/>
              <a:gdLst>
                <a:gd name="T0" fmla="*/ 10 w 23"/>
                <a:gd name="T1" fmla="*/ 0 h 21"/>
                <a:gd name="T2" fmla="*/ 23 w 23"/>
                <a:gd name="T3" fmla="*/ 11 h 21"/>
                <a:gd name="T4" fmla="*/ 12 w 23"/>
                <a:gd name="T5" fmla="*/ 21 h 21"/>
                <a:gd name="T6" fmla="*/ 1 w 23"/>
                <a:gd name="T7" fmla="*/ 10 h 21"/>
                <a:gd name="T8" fmla="*/ 10 w 23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1">
                  <a:moveTo>
                    <a:pt x="10" y="0"/>
                  </a:moveTo>
                  <a:cubicBezTo>
                    <a:pt x="20" y="0"/>
                    <a:pt x="23" y="3"/>
                    <a:pt x="23" y="11"/>
                  </a:cubicBezTo>
                  <a:cubicBezTo>
                    <a:pt x="23" y="18"/>
                    <a:pt x="19" y="21"/>
                    <a:pt x="12" y="21"/>
                  </a:cubicBezTo>
                  <a:cubicBezTo>
                    <a:pt x="5" y="21"/>
                    <a:pt x="1" y="16"/>
                    <a:pt x="1" y="10"/>
                  </a:cubicBezTo>
                  <a:cubicBezTo>
                    <a:pt x="0" y="3"/>
                    <a:pt x="6" y="0"/>
                    <a:pt x="10" y="0"/>
                  </a:cubicBezTo>
                  <a:close/>
                </a:path>
              </a:pathLst>
            </a:custGeom>
            <a:solidFill>
              <a:srgbClr val="279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1" name="Freeform 1398"/>
            <p:cNvSpPr>
              <a:spLocks/>
            </p:cNvSpPr>
            <p:nvPr userDrawn="1"/>
          </p:nvSpPr>
          <p:spPr bwMode="auto">
            <a:xfrm>
              <a:off x="7561263" y="4716463"/>
              <a:ext cx="58738" cy="68263"/>
            </a:xfrm>
            <a:custGeom>
              <a:avLst/>
              <a:gdLst>
                <a:gd name="T0" fmla="*/ 12 w 25"/>
                <a:gd name="T1" fmla="*/ 28 h 29"/>
                <a:gd name="T2" fmla="*/ 0 w 25"/>
                <a:gd name="T3" fmla="*/ 14 h 29"/>
                <a:gd name="T4" fmla="*/ 13 w 25"/>
                <a:gd name="T5" fmla="*/ 1 h 29"/>
                <a:gd name="T6" fmla="*/ 25 w 25"/>
                <a:gd name="T7" fmla="*/ 15 h 29"/>
                <a:gd name="T8" fmla="*/ 12 w 25"/>
                <a:gd name="T9" fmla="*/ 28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9">
                  <a:moveTo>
                    <a:pt x="12" y="28"/>
                  </a:moveTo>
                  <a:cubicBezTo>
                    <a:pt x="2" y="29"/>
                    <a:pt x="0" y="22"/>
                    <a:pt x="0" y="14"/>
                  </a:cubicBezTo>
                  <a:cubicBezTo>
                    <a:pt x="0" y="6"/>
                    <a:pt x="6" y="0"/>
                    <a:pt x="13" y="1"/>
                  </a:cubicBezTo>
                  <a:cubicBezTo>
                    <a:pt x="20" y="1"/>
                    <a:pt x="25" y="6"/>
                    <a:pt x="25" y="15"/>
                  </a:cubicBezTo>
                  <a:cubicBezTo>
                    <a:pt x="25" y="23"/>
                    <a:pt x="20" y="28"/>
                    <a:pt x="12" y="28"/>
                  </a:cubicBezTo>
                  <a:close/>
                </a:path>
              </a:pathLst>
            </a:custGeom>
            <a:solidFill>
              <a:srgbClr val="2896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2" name="Freeform 1399"/>
            <p:cNvSpPr>
              <a:spLocks/>
            </p:cNvSpPr>
            <p:nvPr userDrawn="1"/>
          </p:nvSpPr>
          <p:spPr bwMode="auto">
            <a:xfrm>
              <a:off x="7375525" y="4495801"/>
              <a:ext cx="57150" cy="55563"/>
            </a:xfrm>
            <a:custGeom>
              <a:avLst/>
              <a:gdLst>
                <a:gd name="T0" fmla="*/ 16 w 24"/>
                <a:gd name="T1" fmla="*/ 23 h 24"/>
                <a:gd name="T2" fmla="*/ 1 w 24"/>
                <a:gd name="T3" fmla="*/ 14 h 24"/>
                <a:gd name="T4" fmla="*/ 13 w 24"/>
                <a:gd name="T5" fmla="*/ 1 h 24"/>
                <a:gd name="T6" fmla="*/ 24 w 24"/>
                <a:gd name="T7" fmla="*/ 13 h 24"/>
                <a:gd name="T8" fmla="*/ 16 w 24"/>
                <a:gd name="T9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4">
                  <a:moveTo>
                    <a:pt x="16" y="23"/>
                  </a:moveTo>
                  <a:cubicBezTo>
                    <a:pt x="7" y="23"/>
                    <a:pt x="0" y="22"/>
                    <a:pt x="1" y="14"/>
                  </a:cubicBezTo>
                  <a:cubicBezTo>
                    <a:pt x="2" y="8"/>
                    <a:pt x="4" y="0"/>
                    <a:pt x="13" y="1"/>
                  </a:cubicBezTo>
                  <a:cubicBezTo>
                    <a:pt x="20" y="1"/>
                    <a:pt x="24" y="5"/>
                    <a:pt x="24" y="13"/>
                  </a:cubicBezTo>
                  <a:cubicBezTo>
                    <a:pt x="24" y="22"/>
                    <a:pt x="20" y="24"/>
                    <a:pt x="16" y="23"/>
                  </a:cubicBezTo>
                  <a:close/>
                </a:path>
              </a:pathLst>
            </a:custGeom>
            <a:solidFill>
              <a:srgbClr val="2999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3" name="Freeform 1400"/>
            <p:cNvSpPr>
              <a:spLocks/>
            </p:cNvSpPr>
            <p:nvPr userDrawn="1"/>
          </p:nvSpPr>
          <p:spPr bwMode="auto">
            <a:xfrm>
              <a:off x="8416925" y="4913313"/>
              <a:ext cx="69850" cy="69850"/>
            </a:xfrm>
            <a:custGeom>
              <a:avLst/>
              <a:gdLst>
                <a:gd name="T0" fmla="*/ 30 w 30"/>
                <a:gd name="T1" fmla="*/ 14 h 30"/>
                <a:gd name="T2" fmla="*/ 19 w 30"/>
                <a:gd name="T3" fmla="*/ 30 h 30"/>
                <a:gd name="T4" fmla="*/ 1 w 30"/>
                <a:gd name="T5" fmla="*/ 16 h 30"/>
                <a:gd name="T6" fmla="*/ 18 w 30"/>
                <a:gd name="T7" fmla="*/ 2 h 30"/>
                <a:gd name="T8" fmla="*/ 30 w 30"/>
                <a:gd name="T9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0">
                  <a:moveTo>
                    <a:pt x="30" y="14"/>
                  </a:moveTo>
                  <a:cubicBezTo>
                    <a:pt x="30" y="22"/>
                    <a:pt x="27" y="30"/>
                    <a:pt x="19" y="30"/>
                  </a:cubicBezTo>
                  <a:cubicBezTo>
                    <a:pt x="11" y="30"/>
                    <a:pt x="1" y="25"/>
                    <a:pt x="1" y="16"/>
                  </a:cubicBezTo>
                  <a:cubicBezTo>
                    <a:pt x="0" y="5"/>
                    <a:pt x="10" y="3"/>
                    <a:pt x="18" y="2"/>
                  </a:cubicBezTo>
                  <a:cubicBezTo>
                    <a:pt x="28" y="0"/>
                    <a:pt x="30" y="6"/>
                    <a:pt x="30" y="14"/>
                  </a:cubicBezTo>
                  <a:close/>
                </a:path>
              </a:pathLst>
            </a:custGeom>
            <a:solidFill>
              <a:srgbClr val="2288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</p:spTree>
    <p:extLst>
      <p:ext uri="{BB962C8B-B14F-4D97-AF65-F5344CB8AC3E}">
        <p14:creationId xmlns:p14="http://schemas.microsoft.com/office/powerpoint/2010/main" val="147589221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02E18-E5F4-421D-8288-FB906584368F}" type="datetimeFigureOut">
              <a:rPr lang="es-PE" smtClean="0"/>
              <a:t>19/11/2023</a:t>
            </a:fld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091F-468D-44EE-B872-A0B05A22B23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46980372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02E18-E5F4-421D-8288-FB906584368F}" type="datetimeFigureOut">
              <a:rPr lang="es-PE" smtClean="0"/>
              <a:t>19/11/2023</a:t>
            </a:fld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091F-468D-44EE-B872-A0B05A22B23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09024663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02E18-E5F4-421D-8288-FB906584368F}" type="datetimeFigureOut">
              <a:rPr lang="es-PE" smtClean="0"/>
              <a:t>19/11/2023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091F-468D-44EE-B872-A0B05A22B23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90776015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02E18-E5F4-421D-8288-FB906584368F}" type="datetimeFigureOut">
              <a:rPr lang="es-PE" smtClean="0"/>
              <a:t>19/11/2023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091F-468D-44EE-B872-A0B05A22B23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94246305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Layout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355976" y="2067694"/>
            <a:ext cx="4788024" cy="11521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0" y="2188850"/>
            <a:ext cx="4572000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572000" y="2764914"/>
            <a:ext cx="4572000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1738235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hyperlink" Target="https://plantillaspowerpoint.org/" TargetMode="Externa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1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31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20" Type="http://schemas.openxmlformats.org/officeDocument/2006/relationships/hyperlink" Target="https://plantillaspowerpoint.org/" TargetMode="Externa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8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hyperlink" Target="https://plantillaspowerpoint.org/" TargetMode="External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7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/>
          <p:cNvSpPr txBox="1"/>
          <p:nvPr userDrawn="1"/>
        </p:nvSpPr>
        <p:spPr>
          <a:xfrm rot="16200000">
            <a:off x="-2375975" y="1449765"/>
            <a:ext cx="4446020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bs-Latn-BA" sz="1000" dirty="0">
                <a:solidFill>
                  <a:schemeClr val="bg1">
                    <a:lumMod val="65000"/>
                  </a:schemeClr>
                </a:solidFill>
              </a:rPr>
              <a:t>Find</a:t>
            </a:r>
            <a:r>
              <a:rPr lang="bs-Latn-BA" sz="1000" baseline="0" dirty="0">
                <a:solidFill>
                  <a:schemeClr val="bg1">
                    <a:lumMod val="65000"/>
                  </a:schemeClr>
                </a:solidFill>
              </a:rPr>
              <a:t> m</a:t>
            </a:r>
            <a:r>
              <a:rPr lang="bs-Latn-BA" sz="1000" dirty="0">
                <a:solidFill>
                  <a:schemeClr val="bg1">
                    <a:lumMod val="65000"/>
                  </a:schemeClr>
                </a:solidFill>
              </a:rPr>
              <a:t>ore PowerPoint templates</a:t>
            </a:r>
            <a:r>
              <a:rPr lang="bs-Latn-BA" sz="1000" baseline="0" dirty="0">
                <a:solidFill>
                  <a:schemeClr val="bg1">
                    <a:lumMod val="65000"/>
                  </a:schemeClr>
                </a:solidFill>
              </a:rPr>
              <a:t> on </a:t>
            </a:r>
            <a:r>
              <a:rPr lang="es-PE" sz="1000" b="1" baseline="0" dirty="0" smtClean="0">
                <a:solidFill>
                  <a:schemeClr val="bg1">
                    <a:lumMod val="65000"/>
                  </a:schemeClr>
                </a:solidFill>
                <a:hlinkClick r:id="rId30"/>
              </a:rPr>
              <a:t>plantillaspowerpoint.org</a:t>
            </a:r>
            <a:endParaRPr 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94666" y="4246406"/>
            <a:ext cx="1245186" cy="344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555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91" r:id="rId2"/>
    <p:sldLayoutId id="2147483692" r:id="rId3"/>
    <p:sldLayoutId id="2147483659" r:id="rId4"/>
    <p:sldLayoutId id="2147483660" r:id="rId5"/>
    <p:sldLayoutId id="2147483661" r:id="rId6"/>
    <p:sldLayoutId id="2147483662" r:id="rId7"/>
    <p:sldLayoutId id="2147483696" r:id="rId8"/>
    <p:sldLayoutId id="2147483652" r:id="rId9"/>
    <p:sldLayoutId id="2147483674" r:id="rId10"/>
    <p:sldLayoutId id="2147483689" r:id="rId11"/>
    <p:sldLayoutId id="2147483673" r:id="rId12"/>
    <p:sldLayoutId id="2147483655" r:id="rId13"/>
    <p:sldLayoutId id="2147483664" r:id="rId14"/>
    <p:sldLayoutId id="2147483665" r:id="rId15"/>
    <p:sldLayoutId id="2147483666" r:id="rId16"/>
    <p:sldLayoutId id="2147483667" r:id="rId17"/>
    <p:sldLayoutId id="2147483668" r:id="rId18"/>
    <p:sldLayoutId id="2147483669" r:id="rId19"/>
    <p:sldLayoutId id="2147483670" r:id="rId20"/>
    <p:sldLayoutId id="2147483672" r:id="rId21"/>
    <p:sldLayoutId id="2147483690" r:id="rId22"/>
    <p:sldLayoutId id="2147483701" r:id="rId23"/>
    <p:sldLayoutId id="2147483702" r:id="rId24"/>
    <p:sldLayoutId id="2147483703" r:id="rId25"/>
    <p:sldLayoutId id="2147483688" r:id="rId26"/>
    <p:sldLayoutId id="2147483699" r:id="rId27"/>
    <p:sldLayoutId id="2147483656" r:id="rId28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E02E18-E5F4-421D-8288-FB906584368F}" type="datetimeFigureOut">
              <a:rPr lang="es-PE" smtClean="0"/>
              <a:t>19/11/2023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55091F-468D-44EE-B872-A0B05A22B235}" type="slidenum">
              <a:rPr lang="es-PE" smtClean="0"/>
              <a:t>‹Nº›</a:t>
            </a:fld>
            <a:endParaRPr lang="es-PE"/>
          </a:p>
        </p:txBody>
      </p:sp>
      <p:sp>
        <p:nvSpPr>
          <p:cNvPr id="7" name="TextBox 11"/>
          <p:cNvSpPr txBox="1"/>
          <p:nvPr userDrawn="1"/>
        </p:nvSpPr>
        <p:spPr>
          <a:xfrm rot="16200000">
            <a:off x="-2375975" y="1449765"/>
            <a:ext cx="4446020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bs-Latn-BA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Find</a:t>
            </a:r>
            <a:r>
              <a:rPr lang="bs-Latn-BA" sz="1000" baseline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</a:t>
            </a:r>
            <a:r>
              <a:rPr lang="bs-Latn-BA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ore PowerPoint templates</a:t>
            </a:r>
            <a:r>
              <a:rPr lang="bs-Latn-BA" sz="1000" baseline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</a:t>
            </a:r>
            <a:r>
              <a:rPr lang="es-PE" sz="1000" b="1" baseline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20"/>
              </a:rPr>
              <a:t>plantillaspowerpoint.org</a:t>
            </a:r>
            <a:endParaRPr lang="en-US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n 7"/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94666" y="4246406"/>
            <a:ext cx="1245186" cy="344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73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93" r:id="rId3"/>
    <p:sldLayoutId id="2147483704" r:id="rId4"/>
    <p:sldLayoutId id="2147483698" r:id="rId5"/>
    <p:sldLayoutId id="2147483697" r:id="rId6"/>
    <p:sldLayoutId id="2147483694" r:id="rId7"/>
    <p:sldLayoutId id="2147483695" r:id="rId8"/>
    <p:sldLayoutId id="2147483679" r:id="rId9"/>
    <p:sldLayoutId id="2147483680" r:id="rId10"/>
    <p:sldLayoutId id="2147483681" r:id="rId11"/>
    <p:sldLayoutId id="2147483682" r:id="rId12"/>
    <p:sldLayoutId id="2147483683" r:id="rId13"/>
    <p:sldLayoutId id="2147483700" r:id="rId14"/>
    <p:sldLayoutId id="2147483684" r:id="rId15"/>
    <p:sldLayoutId id="2147483685" r:id="rId16"/>
    <p:sldLayoutId id="2147483686" r:id="rId17"/>
    <p:sldLayoutId id="2147483687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/>
          <p:cNvSpPr txBox="1"/>
          <p:nvPr userDrawn="1"/>
        </p:nvSpPr>
        <p:spPr>
          <a:xfrm rot="16200000">
            <a:off x="-2375975" y="1449765"/>
            <a:ext cx="4446020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bs-Latn-BA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Find</a:t>
            </a:r>
            <a:r>
              <a:rPr lang="bs-Latn-BA" sz="1000" baseline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</a:t>
            </a:r>
            <a:r>
              <a:rPr lang="bs-Latn-BA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ore PowerPoint templates</a:t>
            </a:r>
            <a:r>
              <a:rPr lang="bs-Latn-BA" sz="1000" baseline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</a:t>
            </a:r>
            <a:r>
              <a:rPr lang="es-PE" sz="1000" b="1" baseline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plantillaspowerpoint.org</a:t>
            </a:r>
            <a:endParaRPr lang="en-US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94666" y="4246406"/>
            <a:ext cx="1245186" cy="344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710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3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3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20.emf"/><Relationship Id="rId4" Type="http://schemas.openxmlformats.org/officeDocument/2006/relationships/image" Target="../media/image19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25.emf"/><Relationship Id="rId7" Type="http://schemas.openxmlformats.org/officeDocument/2006/relationships/diagramLayout" Target="../diagrams/layout1.xml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34.xml"/><Relationship Id="rId6" Type="http://schemas.openxmlformats.org/officeDocument/2006/relationships/diagramData" Target="../diagrams/data1.xml"/><Relationship Id="rId5" Type="http://schemas.openxmlformats.org/officeDocument/2006/relationships/image" Target="../media/image27.emf"/><Relationship Id="rId10" Type="http://schemas.microsoft.com/office/2007/relationships/diagramDrawing" Target="../diagrams/drawing1.xml"/><Relationship Id="rId4" Type="http://schemas.openxmlformats.org/officeDocument/2006/relationships/image" Target="../media/image26.emf"/><Relationship Id="rId9" Type="http://schemas.openxmlformats.org/officeDocument/2006/relationships/diagramColors" Target="../diagrams/colors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6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emf"/><Relationship Id="rId3" Type="http://schemas.openxmlformats.org/officeDocument/2006/relationships/image" Target="../media/image31.emf"/><Relationship Id="rId7" Type="http://schemas.openxmlformats.org/officeDocument/2006/relationships/image" Target="../media/image35.emf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emf"/><Relationship Id="rId5" Type="http://schemas.openxmlformats.org/officeDocument/2006/relationships/image" Target="../media/image33.emf"/><Relationship Id="rId4" Type="http://schemas.openxmlformats.org/officeDocument/2006/relationships/image" Target="../media/image32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emf"/><Relationship Id="rId5" Type="http://schemas.openxmlformats.org/officeDocument/2006/relationships/image" Target="../media/image38.emf"/><Relationship Id="rId4" Type="http://schemas.openxmlformats.org/officeDocument/2006/relationships/image" Target="../media/image37.e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emf"/><Relationship Id="rId5" Type="http://schemas.openxmlformats.org/officeDocument/2006/relationships/image" Target="../media/image41.emf"/><Relationship Id="rId4" Type="http://schemas.openxmlformats.org/officeDocument/2006/relationships/chart" Target="../charts/char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3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emf"/><Relationship Id="rId3" Type="http://schemas.openxmlformats.org/officeDocument/2006/relationships/image" Target="../media/image45.emf"/><Relationship Id="rId7" Type="http://schemas.openxmlformats.org/officeDocument/2006/relationships/image" Target="../media/image49.emf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48.emf"/><Relationship Id="rId5" Type="http://schemas.openxmlformats.org/officeDocument/2006/relationships/image" Target="../media/image47.emf"/><Relationship Id="rId10" Type="http://schemas.openxmlformats.org/officeDocument/2006/relationships/image" Target="../media/image52.emf"/><Relationship Id="rId4" Type="http://schemas.openxmlformats.org/officeDocument/2006/relationships/image" Target="../media/image46.emf"/><Relationship Id="rId9" Type="http://schemas.openxmlformats.org/officeDocument/2006/relationships/image" Target="../media/image51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7" Type="http://schemas.openxmlformats.org/officeDocument/2006/relationships/image" Target="../media/image58.emf"/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57.emf"/><Relationship Id="rId5" Type="http://schemas.openxmlformats.org/officeDocument/2006/relationships/image" Target="../media/image56.emf"/><Relationship Id="rId4" Type="http://schemas.openxmlformats.org/officeDocument/2006/relationships/image" Target="../media/image55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emf"/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62.emf"/><Relationship Id="rId4" Type="http://schemas.openxmlformats.org/officeDocument/2006/relationships/image" Target="../media/image61.emf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emf"/><Relationship Id="rId3" Type="http://schemas.openxmlformats.org/officeDocument/2006/relationships/image" Target="../media/image64.emf"/><Relationship Id="rId7" Type="http://schemas.openxmlformats.org/officeDocument/2006/relationships/image" Target="../media/image68.emf"/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67.emf"/><Relationship Id="rId5" Type="http://schemas.openxmlformats.org/officeDocument/2006/relationships/image" Target="../media/image66.emf"/><Relationship Id="rId4" Type="http://schemas.openxmlformats.org/officeDocument/2006/relationships/image" Target="../media/image65.em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9"/>
          <p:cNvSpPr txBox="1">
            <a:spLocks/>
          </p:cNvSpPr>
          <p:nvPr/>
        </p:nvSpPr>
        <p:spPr>
          <a:xfrm>
            <a:off x="558495" y="1995686"/>
            <a:ext cx="4356124" cy="10953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indent="0" algn="r" defTabSz="914400" rtl="0" eaLnBrk="1" latinLnBrk="1" hangingPunct="1">
              <a:lnSpc>
                <a:spcPct val="80000"/>
              </a:lnSpc>
              <a:buNone/>
              <a:defRPr sz="3600" b="0" kern="1200" baseline="0">
                <a:solidFill>
                  <a:schemeClr val="accent1"/>
                </a:solidFill>
                <a:latin typeface="+mj-lt"/>
                <a:ea typeface="+mn-ea"/>
                <a:cs typeface="Arial" pitchFamily="34" charset="0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ko-KR" sz="5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맑은 고딕" pitchFamily="50" charset="-127"/>
              </a:rPr>
              <a:t>FREE </a:t>
            </a:r>
          </a:p>
          <a:p>
            <a:pPr algn="l"/>
            <a:r>
              <a:rPr lang="en-US" altLang="ko-KR" sz="5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맑은 고딕" pitchFamily="50" charset="-127"/>
              </a:rPr>
              <a:t>TEMPLATES</a:t>
            </a:r>
            <a:endParaRPr lang="en-US" altLang="ko-KR" sz="54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 Placeholder 9"/>
          <p:cNvSpPr txBox="1">
            <a:spLocks/>
          </p:cNvSpPr>
          <p:nvPr/>
        </p:nvSpPr>
        <p:spPr>
          <a:xfrm>
            <a:off x="637447" y="3091047"/>
            <a:ext cx="4277172" cy="1570913"/>
          </a:xfrm>
          <a:prstGeom prst="rect">
            <a:avLst/>
          </a:prstGeom>
        </p:spPr>
        <p:txBody>
          <a:bodyPr anchor="ctr"/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0" kern="1200" baseline="0">
                <a:solidFill>
                  <a:schemeClr val="accent1"/>
                </a:solidFill>
                <a:latin typeface="+mn-lt"/>
                <a:ea typeface="+mn-ea"/>
                <a:cs typeface="Arial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  <a:defRPr/>
            </a:pPr>
            <a:r>
              <a:rPr lang="en-US" altLang="ko-KR" sz="2400" b="1" dirty="0" smtClean="0">
                <a:solidFill>
                  <a:schemeClr val="bg1"/>
                </a:solidFill>
              </a:rPr>
              <a:t>INSERT THE TITLE </a:t>
            </a:r>
          </a:p>
          <a:p>
            <a:pPr algn="l">
              <a:spcBef>
                <a:spcPts val="0"/>
              </a:spcBef>
              <a:defRPr/>
            </a:pPr>
            <a:r>
              <a:rPr lang="en-US" altLang="ko-KR" sz="2400" b="1" dirty="0" smtClean="0">
                <a:solidFill>
                  <a:schemeClr val="bg1"/>
                </a:solidFill>
              </a:rPr>
              <a:t>OF YOUR PRESENTATION HERE</a:t>
            </a:r>
            <a:endParaRPr lang="en-US" altLang="ko-KR" sz="2400" dirty="0">
              <a:solidFill>
                <a:schemeClr val="bg1"/>
              </a:solidFill>
            </a:endParaRPr>
          </a:p>
        </p:txBody>
      </p:sp>
      <p:sp>
        <p:nvSpPr>
          <p:cNvPr id="134" name="Text Placeholder 9"/>
          <p:cNvSpPr txBox="1">
            <a:spLocks/>
          </p:cNvSpPr>
          <p:nvPr/>
        </p:nvSpPr>
        <p:spPr>
          <a:xfrm>
            <a:off x="539552" y="568789"/>
            <a:ext cx="5696966" cy="10953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indent="0" algn="r" defTabSz="914400" rtl="0" eaLnBrk="1" latinLnBrk="1" hangingPunct="1">
              <a:lnSpc>
                <a:spcPct val="80000"/>
              </a:lnSpc>
              <a:buNone/>
              <a:defRPr sz="3600" b="0" kern="1200" baseline="0">
                <a:solidFill>
                  <a:schemeClr val="accent1"/>
                </a:solidFill>
                <a:latin typeface="+mj-lt"/>
                <a:ea typeface="+mn-ea"/>
                <a:cs typeface="Arial" pitchFamily="34" charset="0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ko-KR" sz="8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맑은 고딕" pitchFamily="50" charset="-127"/>
              </a:rPr>
              <a:t>MOLECULE</a:t>
            </a:r>
            <a:endParaRPr lang="en-US" altLang="ko-KR" sz="8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81731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3707904" y="195486"/>
            <a:ext cx="5436096" cy="57606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dirty="0">
                <a:solidFill>
                  <a:srgbClr val="027696"/>
                </a:solidFill>
                <a:latin typeface="Arial" pitchFamily="34" charset="0"/>
                <a:cs typeface="Arial" pitchFamily="34" charset="0"/>
              </a:rPr>
              <a:t>Agenda Style</a:t>
            </a:r>
          </a:p>
        </p:txBody>
      </p:sp>
      <p:sp>
        <p:nvSpPr>
          <p:cNvPr id="4" name="Rectangle 3"/>
          <p:cNvSpPr/>
          <p:nvPr/>
        </p:nvSpPr>
        <p:spPr>
          <a:xfrm>
            <a:off x="4567816" y="987574"/>
            <a:ext cx="36000" cy="38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5" name="Oval 4"/>
          <p:cNvSpPr/>
          <p:nvPr/>
        </p:nvSpPr>
        <p:spPr>
          <a:xfrm>
            <a:off x="4474682" y="1232173"/>
            <a:ext cx="216000" cy="216000"/>
          </a:xfrm>
          <a:prstGeom prst="ellipse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" name="Oval 5"/>
          <p:cNvSpPr/>
          <p:nvPr/>
        </p:nvSpPr>
        <p:spPr>
          <a:xfrm>
            <a:off x="4474682" y="1988263"/>
            <a:ext cx="216000" cy="216000"/>
          </a:xfrm>
          <a:prstGeom prst="ellipse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7" name="Oval 6"/>
          <p:cNvSpPr/>
          <p:nvPr/>
        </p:nvSpPr>
        <p:spPr>
          <a:xfrm>
            <a:off x="4474682" y="2744353"/>
            <a:ext cx="216000" cy="216000"/>
          </a:xfrm>
          <a:prstGeom prst="ellipse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8" name="Oval 7"/>
          <p:cNvSpPr/>
          <p:nvPr/>
        </p:nvSpPr>
        <p:spPr>
          <a:xfrm>
            <a:off x="4474682" y="3500443"/>
            <a:ext cx="216000" cy="216000"/>
          </a:xfrm>
          <a:prstGeom prst="ellipse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9" name="Oval 8"/>
          <p:cNvSpPr/>
          <p:nvPr/>
        </p:nvSpPr>
        <p:spPr>
          <a:xfrm>
            <a:off x="4474682" y="4256533"/>
            <a:ext cx="216000" cy="216000"/>
          </a:xfrm>
          <a:prstGeom prst="ellipse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4815241" y="1109340"/>
            <a:ext cx="6026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01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21293" y="1865430"/>
            <a:ext cx="6026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02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27345" y="2621520"/>
            <a:ext cx="6026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03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33397" y="3377610"/>
            <a:ext cx="6026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04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797901" y="4152600"/>
            <a:ext cx="6026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05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5500861" y="1109340"/>
            <a:ext cx="3024336" cy="494026"/>
            <a:chOff x="803640" y="3362835"/>
            <a:chExt cx="2059657" cy="494026"/>
          </a:xfrm>
        </p:grpSpPr>
        <p:sp>
          <p:nvSpPr>
            <p:cNvPr id="16" name="TextBox 15"/>
            <p:cNvSpPr txBox="1"/>
            <p:nvPr/>
          </p:nvSpPr>
          <p:spPr>
            <a:xfrm>
              <a:off x="803640" y="3579862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rgbClr val="027696"/>
                  </a:solidFill>
                  <a:cs typeface="Arial" pitchFamily="34" charset="0"/>
                </a:rPr>
                <a:t>Easy to change colors, photos and Text.</a:t>
              </a:r>
              <a:endParaRPr lang="ko-KR" altLang="en-US" sz="1200" dirty="0">
                <a:solidFill>
                  <a:srgbClr val="027696"/>
                </a:solidFill>
                <a:cs typeface="Arial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rgbClr val="027696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rgbClr val="027696"/>
                </a:solidFill>
                <a:cs typeface="Arial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5500861" y="1866110"/>
            <a:ext cx="3024336" cy="494026"/>
            <a:chOff x="803640" y="3362835"/>
            <a:chExt cx="2059657" cy="494026"/>
          </a:xfrm>
        </p:grpSpPr>
        <p:sp>
          <p:nvSpPr>
            <p:cNvPr id="19" name="TextBox 18"/>
            <p:cNvSpPr txBox="1"/>
            <p:nvPr/>
          </p:nvSpPr>
          <p:spPr>
            <a:xfrm>
              <a:off x="803640" y="3579862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rgbClr val="027696"/>
                  </a:solidFill>
                  <a:cs typeface="Arial" pitchFamily="34" charset="0"/>
                </a:rPr>
                <a:t>Easy to change colors, photos and Text.</a:t>
              </a:r>
              <a:endParaRPr lang="ko-KR" altLang="en-US" sz="1200" dirty="0">
                <a:solidFill>
                  <a:srgbClr val="027696"/>
                </a:solidFill>
                <a:cs typeface="Arial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rgbClr val="027696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rgbClr val="027696"/>
                </a:solidFill>
                <a:cs typeface="Arial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5500861" y="2622880"/>
            <a:ext cx="3024336" cy="494026"/>
            <a:chOff x="803640" y="3362835"/>
            <a:chExt cx="2059657" cy="494026"/>
          </a:xfrm>
        </p:grpSpPr>
        <p:sp>
          <p:nvSpPr>
            <p:cNvPr id="22" name="TextBox 21"/>
            <p:cNvSpPr txBox="1"/>
            <p:nvPr/>
          </p:nvSpPr>
          <p:spPr>
            <a:xfrm>
              <a:off x="803640" y="3579862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rgbClr val="027696"/>
                  </a:solidFill>
                  <a:cs typeface="Arial" pitchFamily="34" charset="0"/>
                </a:rPr>
                <a:t>Easy to change colors, photos and Text.</a:t>
              </a:r>
              <a:endParaRPr lang="ko-KR" altLang="en-US" sz="1200" dirty="0">
                <a:solidFill>
                  <a:srgbClr val="027696"/>
                </a:solidFill>
                <a:cs typeface="Arial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rgbClr val="027696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rgbClr val="027696"/>
                </a:solidFill>
                <a:cs typeface="Arial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5500861" y="3379650"/>
            <a:ext cx="3024336" cy="494026"/>
            <a:chOff x="803640" y="3362835"/>
            <a:chExt cx="2059657" cy="494026"/>
          </a:xfrm>
        </p:grpSpPr>
        <p:sp>
          <p:nvSpPr>
            <p:cNvPr id="25" name="TextBox 24"/>
            <p:cNvSpPr txBox="1"/>
            <p:nvPr/>
          </p:nvSpPr>
          <p:spPr>
            <a:xfrm>
              <a:off x="803640" y="3579862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rgbClr val="027696"/>
                  </a:solidFill>
                  <a:cs typeface="Arial" pitchFamily="34" charset="0"/>
                </a:rPr>
                <a:t>Easy to change colors, photos and Text.</a:t>
              </a:r>
              <a:endParaRPr lang="ko-KR" altLang="en-US" sz="1200" dirty="0">
                <a:solidFill>
                  <a:srgbClr val="027696"/>
                </a:solidFill>
                <a:cs typeface="Arial" pitchFamily="34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rgbClr val="027696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rgbClr val="027696"/>
                </a:solidFill>
                <a:cs typeface="Arial" pitchFamily="34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5500861" y="4136419"/>
            <a:ext cx="3024336" cy="494026"/>
            <a:chOff x="803640" y="3362835"/>
            <a:chExt cx="2059657" cy="494026"/>
          </a:xfrm>
        </p:grpSpPr>
        <p:sp>
          <p:nvSpPr>
            <p:cNvPr id="28" name="TextBox 27"/>
            <p:cNvSpPr txBox="1"/>
            <p:nvPr/>
          </p:nvSpPr>
          <p:spPr>
            <a:xfrm>
              <a:off x="803640" y="3579862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rgbClr val="027696"/>
                  </a:solidFill>
                  <a:cs typeface="Arial" pitchFamily="34" charset="0"/>
                </a:rPr>
                <a:t>Easy to change colors, photos and Text.</a:t>
              </a:r>
              <a:endParaRPr lang="ko-KR" altLang="en-US" sz="1200" dirty="0">
                <a:solidFill>
                  <a:srgbClr val="027696"/>
                </a:solidFill>
                <a:cs typeface="Arial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rgbClr val="027696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rgbClr val="027696"/>
                </a:solidFill>
                <a:cs typeface="Arial" pitchFamily="34" charset="0"/>
              </a:endParaRPr>
            </a:p>
          </p:txBody>
        </p:sp>
      </p:grpSp>
      <p:pic>
        <p:nvPicPr>
          <p:cNvPr id="30" name="Imagen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562463"/>
            <a:ext cx="3681574" cy="3108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413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>
            <a:noAutofit/>
          </a:bodyPr>
          <a:lstStyle/>
          <a:p>
            <a:r>
              <a:rPr lang="en-US" altLang="ko-KR" sz="4000" b="1" dirty="0"/>
              <a:t>Section Break</a:t>
            </a:r>
            <a:endParaRPr lang="ko-KR" altLang="en-US" sz="4000" b="1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9792" y="987574"/>
            <a:ext cx="4296094" cy="3462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234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o 7"/>
          <p:cNvGrpSpPr/>
          <p:nvPr/>
        </p:nvGrpSpPr>
        <p:grpSpPr>
          <a:xfrm>
            <a:off x="4644008" y="1131590"/>
            <a:ext cx="3135284" cy="3135284"/>
            <a:chOff x="3131277" y="987011"/>
            <a:chExt cx="3313493" cy="3313493"/>
          </a:xfrm>
        </p:grpSpPr>
        <p:sp>
          <p:nvSpPr>
            <p:cNvPr id="3" name="Oval 6"/>
            <p:cNvSpPr/>
            <p:nvPr/>
          </p:nvSpPr>
          <p:spPr>
            <a:xfrm>
              <a:off x="3491880" y="1347614"/>
              <a:ext cx="2592288" cy="2592288"/>
            </a:xfrm>
            <a:prstGeom prst="ellipse">
              <a:avLst/>
            </a:prstGeom>
            <a:solidFill>
              <a:srgbClr val="117A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grpSp>
          <p:nvGrpSpPr>
            <p:cNvPr id="4" name="Group 10"/>
            <p:cNvGrpSpPr/>
            <p:nvPr/>
          </p:nvGrpSpPr>
          <p:grpSpPr>
            <a:xfrm>
              <a:off x="3923928" y="1851670"/>
              <a:ext cx="1728192" cy="1800200"/>
              <a:chOff x="3707904" y="1779662"/>
              <a:chExt cx="1728192" cy="1800200"/>
            </a:xfrm>
          </p:grpSpPr>
          <p:sp>
            <p:nvSpPr>
              <p:cNvPr id="5" name="TextBox 8"/>
              <p:cNvSpPr txBox="1"/>
              <p:nvPr/>
            </p:nvSpPr>
            <p:spPr>
              <a:xfrm>
                <a:off x="3707904" y="2194867"/>
                <a:ext cx="1728192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200" dirty="0">
                    <a:solidFill>
                      <a:schemeClr val="bg1"/>
                    </a:solidFill>
                    <a:cs typeface="Arial" pitchFamily="34" charset="0"/>
                  </a:rPr>
                  <a:t>This PowerPoint Template has clean and neutral design that can be adapted to any content and meets various market segments. </a:t>
                </a:r>
              </a:p>
            </p:txBody>
          </p:sp>
          <p:sp>
            <p:nvSpPr>
              <p:cNvPr id="6" name="TextBox 9"/>
              <p:cNvSpPr txBox="1"/>
              <p:nvPr/>
            </p:nvSpPr>
            <p:spPr>
              <a:xfrm>
                <a:off x="3707904" y="1779662"/>
                <a:ext cx="172819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200" b="1" dirty="0">
                    <a:solidFill>
                      <a:schemeClr val="bg1"/>
                    </a:solidFill>
                    <a:cs typeface="Arial" pitchFamily="34" charset="0"/>
                  </a:rPr>
                  <a:t>Your Text  Here</a:t>
                </a:r>
                <a:endParaRPr lang="ko-KR" altLang="en-US" sz="1200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</p:grpSp>
        <p:sp>
          <p:nvSpPr>
            <p:cNvPr id="7" name="Donut 1"/>
            <p:cNvSpPr/>
            <p:nvPr/>
          </p:nvSpPr>
          <p:spPr>
            <a:xfrm>
              <a:off x="3131277" y="987011"/>
              <a:ext cx="3313493" cy="3313493"/>
            </a:xfrm>
            <a:prstGeom prst="donut">
              <a:avLst>
                <a:gd name="adj" fmla="val 1642"/>
              </a:avLst>
            </a:prstGeom>
            <a:solidFill>
              <a:srgbClr val="117A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9" name="Text Placeholder 1"/>
          <p:cNvSpPr txBox="1">
            <a:spLocks/>
          </p:cNvSpPr>
          <p:nvPr/>
        </p:nvSpPr>
        <p:spPr>
          <a:xfrm>
            <a:off x="-1548680" y="2211846"/>
            <a:ext cx="91440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0" kern="1200" baseline="0">
                <a:solidFill>
                  <a:schemeClr val="bg1"/>
                </a:solidFill>
                <a:latin typeface="+mj-lt"/>
                <a:ea typeface="+mn-ea"/>
                <a:cs typeface="Arial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4400" b="1" smtClean="0">
                <a:solidFill>
                  <a:srgbClr val="027696"/>
                </a:solidFill>
              </a:rPr>
              <a:t>Welcome!!</a:t>
            </a:r>
            <a:endParaRPr lang="ko-KR" altLang="en-US" sz="4400" b="1" dirty="0">
              <a:solidFill>
                <a:srgbClr val="027696"/>
              </a:solidFill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1471446" y="2817770"/>
            <a:ext cx="31037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rgbClr val="027696"/>
                </a:solidFill>
                <a:cs typeface="Arial" pitchFamily="34" charset="0"/>
              </a:rPr>
              <a:t>This PowerPoint Template has clean and neutral design that can be adapted to any content and meets various market segments. </a:t>
            </a:r>
          </a:p>
        </p:txBody>
      </p:sp>
    </p:spTree>
    <p:extLst>
      <p:ext uri="{BB962C8B-B14F-4D97-AF65-F5344CB8AC3E}">
        <p14:creationId xmlns:p14="http://schemas.microsoft.com/office/powerpoint/2010/main" val="2792000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/>
              <a:t>Our Services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3851275" y="700088"/>
            <a:ext cx="5292725" cy="287337"/>
          </a:xfrm>
        </p:spPr>
        <p:txBody>
          <a:bodyPr>
            <a:normAutofit fontScale="62500" lnSpcReduction="20000"/>
          </a:bodyPr>
          <a:lstStyle/>
          <a:p>
            <a:pPr lvl="0"/>
            <a:r>
              <a:rPr lang="en-US" altLang="ko-KR" dirty="0">
                <a:solidFill>
                  <a:srgbClr val="117A9A"/>
                </a:solidFill>
              </a:rPr>
              <a:t>Insert the title of your subtitle Here</a:t>
            </a:r>
          </a:p>
        </p:txBody>
      </p:sp>
      <p:sp>
        <p:nvSpPr>
          <p:cNvPr id="4" name="Pentagon 3"/>
          <p:cNvSpPr/>
          <p:nvPr/>
        </p:nvSpPr>
        <p:spPr>
          <a:xfrm flipH="1">
            <a:off x="2848000" y="1194073"/>
            <a:ext cx="2588096" cy="648072"/>
          </a:xfrm>
          <a:prstGeom prst="homePlate">
            <a:avLst>
              <a:gd name="adj" fmla="val 64697"/>
            </a:avLst>
          </a:prstGeom>
          <a:solidFill>
            <a:srgbClr val="0070C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7" name="Pentagon 6"/>
          <p:cNvSpPr/>
          <p:nvPr/>
        </p:nvSpPr>
        <p:spPr>
          <a:xfrm flipH="1">
            <a:off x="2848000" y="1950554"/>
            <a:ext cx="2588096" cy="648072"/>
          </a:xfrm>
          <a:prstGeom prst="homePlate">
            <a:avLst>
              <a:gd name="adj" fmla="val 64697"/>
            </a:avLst>
          </a:prstGeom>
          <a:solidFill>
            <a:srgbClr val="4BACC6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8" name="Pentagon 7"/>
          <p:cNvSpPr/>
          <p:nvPr/>
        </p:nvSpPr>
        <p:spPr>
          <a:xfrm flipH="1">
            <a:off x="2848000" y="2707035"/>
            <a:ext cx="2588096" cy="648072"/>
          </a:xfrm>
          <a:prstGeom prst="homePlate">
            <a:avLst>
              <a:gd name="adj" fmla="val 64697"/>
            </a:avLst>
          </a:prstGeom>
          <a:solidFill>
            <a:srgbClr val="0070C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9" name="Pentagon 8"/>
          <p:cNvSpPr/>
          <p:nvPr/>
        </p:nvSpPr>
        <p:spPr>
          <a:xfrm flipH="1">
            <a:off x="2848000" y="3463516"/>
            <a:ext cx="2588096" cy="648072"/>
          </a:xfrm>
          <a:prstGeom prst="homePlate">
            <a:avLst>
              <a:gd name="adj" fmla="val 64697"/>
            </a:avLst>
          </a:prstGeom>
          <a:solidFill>
            <a:srgbClr val="4BACC6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" name="Pentagon 9"/>
          <p:cNvSpPr/>
          <p:nvPr/>
        </p:nvSpPr>
        <p:spPr>
          <a:xfrm flipH="1">
            <a:off x="2848000" y="4219997"/>
            <a:ext cx="2588096" cy="648072"/>
          </a:xfrm>
          <a:prstGeom prst="homePlate">
            <a:avLst>
              <a:gd name="adj" fmla="val 64697"/>
            </a:avLst>
          </a:prstGeom>
          <a:solidFill>
            <a:srgbClr val="0070C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3988316" y="1368568"/>
            <a:ext cx="11597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Text  Here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988316" y="2127809"/>
            <a:ext cx="11597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Text  Here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988316" y="2887050"/>
            <a:ext cx="11597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Text  Here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988316" y="3646291"/>
            <a:ext cx="11597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Text  Here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988316" y="4405533"/>
            <a:ext cx="11597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Text  Here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724128" y="1195814"/>
            <a:ext cx="3024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rgbClr val="117A9A"/>
                </a:solidFill>
                <a:cs typeface="Arial" pitchFamily="34" charset="0"/>
              </a:rPr>
              <a:t>You can simply impress your audience and add a unique zing and appeal to your Presentations.    </a:t>
            </a:r>
            <a:endParaRPr lang="ko-KR" altLang="en-US" sz="1200" dirty="0">
              <a:solidFill>
                <a:srgbClr val="117A9A"/>
              </a:solidFill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724128" y="1952295"/>
            <a:ext cx="3024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rgbClr val="117A9A"/>
                </a:solidFill>
                <a:cs typeface="Arial" pitchFamily="34" charset="0"/>
              </a:rPr>
              <a:t>You can simply impress your audience and add a unique zing and appeal to your Presentations.    </a:t>
            </a:r>
            <a:endParaRPr lang="ko-KR" altLang="en-US" sz="1200" dirty="0">
              <a:solidFill>
                <a:srgbClr val="117A9A"/>
              </a:solidFill>
              <a:cs typeface="Arial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724128" y="2708776"/>
            <a:ext cx="3024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rgbClr val="117A9A"/>
                </a:solidFill>
                <a:cs typeface="Arial" pitchFamily="34" charset="0"/>
              </a:rPr>
              <a:t>You can simply impress your audience and add a unique zing and appeal to your Presentations.    </a:t>
            </a:r>
            <a:endParaRPr lang="ko-KR" altLang="en-US" sz="1200" dirty="0">
              <a:solidFill>
                <a:srgbClr val="117A9A"/>
              </a:solidFill>
              <a:cs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724128" y="3465257"/>
            <a:ext cx="3024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rgbClr val="117A9A"/>
                </a:solidFill>
                <a:cs typeface="Arial" pitchFamily="34" charset="0"/>
              </a:rPr>
              <a:t>You can simply impress your audience and add a unique zing and appeal to your Presentations.    </a:t>
            </a:r>
            <a:endParaRPr lang="ko-KR" altLang="en-US" sz="1200" dirty="0">
              <a:solidFill>
                <a:srgbClr val="117A9A"/>
              </a:solidFill>
              <a:cs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724128" y="4221738"/>
            <a:ext cx="3024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rgbClr val="117A9A"/>
                </a:solidFill>
                <a:cs typeface="Arial" pitchFamily="34" charset="0"/>
              </a:rPr>
              <a:t>You can simply impress your audience and add a unique zing and appeal to your Presentations.    </a:t>
            </a:r>
            <a:endParaRPr lang="ko-KR" altLang="en-US" sz="1200" dirty="0">
              <a:solidFill>
                <a:srgbClr val="117A9A"/>
              </a:solidFill>
              <a:cs typeface="Arial" pitchFamily="34" charset="0"/>
            </a:endParaRPr>
          </a:p>
        </p:txBody>
      </p:sp>
      <p:pic>
        <p:nvPicPr>
          <p:cNvPr id="56" name="Imagen 5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536" y="1519522"/>
            <a:ext cx="2574411" cy="2596954"/>
          </a:xfrm>
          <a:prstGeom prst="rect">
            <a:avLst/>
          </a:prstGeom>
        </p:spPr>
      </p:pic>
      <p:sp>
        <p:nvSpPr>
          <p:cNvPr id="57" name="Text Placeholder 1"/>
          <p:cNvSpPr txBox="1">
            <a:spLocks/>
          </p:cNvSpPr>
          <p:nvPr/>
        </p:nvSpPr>
        <p:spPr>
          <a:xfrm>
            <a:off x="3029923" y="1260930"/>
            <a:ext cx="903402" cy="5686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0" kern="1200" baseline="0">
                <a:solidFill>
                  <a:srgbClr val="117A9A"/>
                </a:solidFill>
                <a:latin typeface="+mj-lt"/>
                <a:ea typeface="+mn-ea"/>
                <a:cs typeface="Arial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 smtClean="0">
                <a:solidFill>
                  <a:schemeClr val="bg1"/>
                </a:solidFill>
              </a:rPr>
              <a:t>1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58" name="Text Placeholder 1"/>
          <p:cNvSpPr txBox="1">
            <a:spLocks/>
          </p:cNvSpPr>
          <p:nvPr/>
        </p:nvSpPr>
        <p:spPr>
          <a:xfrm>
            <a:off x="3083717" y="1981969"/>
            <a:ext cx="903402" cy="5686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0" kern="1200" baseline="0">
                <a:solidFill>
                  <a:srgbClr val="117A9A"/>
                </a:solidFill>
                <a:latin typeface="+mj-lt"/>
                <a:ea typeface="+mn-ea"/>
                <a:cs typeface="Arial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 smtClean="0">
                <a:solidFill>
                  <a:schemeClr val="bg1"/>
                </a:solidFill>
              </a:rPr>
              <a:t>2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59" name="Text Placeholder 1"/>
          <p:cNvSpPr txBox="1">
            <a:spLocks/>
          </p:cNvSpPr>
          <p:nvPr/>
        </p:nvSpPr>
        <p:spPr>
          <a:xfrm>
            <a:off x="3119599" y="2786430"/>
            <a:ext cx="903402" cy="5686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0" kern="1200" baseline="0">
                <a:solidFill>
                  <a:srgbClr val="117A9A"/>
                </a:solidFill>
                <a:latin typeface="+mj-lt"/>
                <a:ea typeface="+mn-ea"/>
                <a:cs typeface="Arial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>
                <a:solidFill>
                  <a:schemeClr val="bg1"/>
                </a:solidFill>
              </a:rPr>
              <a:t>3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60" name="Text Placeholder 1"/>
          <p:cNvSpPr txBox="1">
            <a:spLocks/>
          </p:cNvSpPr>
          <p:nvPr/>
        </p:nvSpPr>
        <p:spPr>
          <a:xfrm>
            <a:off x="3119599" y="3553744"/>
            <a:ext cx="903402" cy="5686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0" kern="1200" baseline="0">
                <a:solidFill>
                  <a:srgbClr val="117A9A"/>
                </a:solidFill>
                <a:latin typeface="+mj-lt"/>
                <a:ea typeface="+mn-ea"/>
                <a:cs typeface="Arial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>
                <a:solidFill>
                  <a:schemeClr val="bg1"/>
                </a:solidFill>
              </a:rPr>
              <a:t>4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61" name="Text Placeholder 1"/>
          <p:cNvSpPr txBox="1">
            <a:spLocks/>
          </p:cNvSpPr>
          <p:nvPr/>
        </p:nvSpPr>
        <p:spPr>
          <a:xfrm>
            <a:off x="3155481" y="4305196"/>
            <a:ext cx="903402" cy="5686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0" kern="1200" baseline="0">
                <a:solidFill>
                  <a:srgbClr val="117A9A"/>
                </a:solidFill>
                <a:latin typeface="+mj-lt"/>
                <a:ea typeface="+mn-ea"/>
                <a:cs typeface="Arial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>
                <a:solidFill>
                  <a:schemeClr val="bg1"/>
                </a:solidFill>
              </a:rPr>
              <a:t>5</a:t>
            </a:r>
            <a:endParaRPr lang="ko-KR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3425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-4097" y="187446"/>
            <a:ext cx="9144000" cy="576064"/>
          </a:xfrm>
        </p:spPr>
        <p:txBody>
          <a:bodyPr>
            <a:normAutofit lnSpcReduction="10000"/>
          </a:bodyPr>
          <a:lstStyle/>
          <a:p>
            <a:r>
              <a:rPr lang="en-US" altLang="ko-KR" dirty="0"/>
              <a:t>Our Team Layout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107504" y="963960"/>
            <a:ext cx="9144000" cy="287337"/>
          </a:xfrm>
        </p:spPr>
        <p:txBody>
          <a:bodyPr>
            <a:normAutofit fontScale="62500" lnSpcReduction="20000"/>
          </a:bodyPr>
          <a:lstStyle/>
          <a:p>
            <a:pPr lvl="0"/>
            <a:r>
              <a:rPr lang="en-US" altLang="ko-KR" dirty="0">
                <a:solidFill>
                  <a:srgbClr val="0070C0"/>
                </a:solidFill>
              </a:rPr>
              <a:t>Insert the title of your subtitle Here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342953" y="3309126"/>
            <a:ext cx="1732275" cy="1327254"/>
            <a:chOff x="635324" y="1595142"/>
            <a:chExt cx="1732275" cy="1327254"/>
          </a:xfrm>
        </p:grpSpPr>
        <p:sp>
          <p:nvSpPr>
            <p:cNvPr id="8" name="Text Placeholder 17"/>
            <p:cNvSpPr txBox="1">
              <a:spLocks/>
            </p:cNvSpPr>
            <p:nvPr/>
          </p:nvSpPr>
          <p:spPr>
            <a:xfrm>
              <a:off x="635324" y="1595142"/>
              <a:ext cx="1732275" cy="246087"/>
            </a:xfrm>
            <a:prstGeom prst="rect">
              <a:avLst/>
            </a:prstGeom>
            <a:noFill/>
            <a:ln w="19050">
              <a:noFill/>
            </a:ln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400" b="1" dirty="0">
                  <a:solidFill>
                    <a:srgbClr val="0070C0"/>
                  </a:solidFill>
                  <a:cs typeface="Arial" pitchFamily="34" charset="0"/>
                </a:rPr>
                <a:t>Name Here</a:t>
              </a:r>
            </a:p>
          </p:txBody>
        </p:sp>
        <p:sp>
          <p:nvSpPr>
            <p:cNvPr id="9" name="Text Placeholder 18"/>
            <p:cNvSpPr txBox="1">
              <a:spLocks/>
            </p:cNvSpPr>
            <p:nvPr/>
          </p:nvSpPr>
          <p:spPr>
            <a:xfrm>
              <a:off x="635324" y="1913817"/>
              <a:ext cx="1732275" cy="249580"/>
            </a:xfrm>
            <a:prstGeom prst="rect">
              <a:avLst/>
            </a:prstGeom>
            <a:solidFill>
              <a:schemeClr val="accent1"/>
            </a:solidFill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400" b="1" dirty="0">
                  <a:solidFill>
                    <a:schemeClr val="bg1"/>
                  </a:solidFill>
                  <a:cs typeface="Arial" pitchFamily="34" charset="0"/>
                </a:rPr>
                <a:t>Programmer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35324" y="2276065"/>
              <a:ext cx="1732275" cy="646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rgbClr val="0070C0"/>
                  </a:solidFill>
                  <a:cs typeface="Arial" pitchFamily="34" charset="0"/>
                </a:rPr>
                <a:t>You can simply impress your audience and add a unique zing.  </a:t>
              </a:r>
              <a:endParaRPr lang="ko-KR" altLang="en-US" sz="1200" dirty="0">
                <a:solidFill>
                  <a:srgbClr val="0070C0"/>
                </a:solidFill>
                <a:cs typeface="Arial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7092280" y="3291830"/>
            <a:ext cx="1732275" cy="1327254"/>
            <a:chOff x="635324" y="1595142"/>
            <a:chExt cx="1732275" cy="1327254"/>
          </a:xfrm>
        </p:grpSpPr>
        <p:sp>
          <p:nvSpPr>
            <p:cNvPr id="14" name="Text Placeholder 17"/>
            <p:cNvSpPr txBox="1">
              <a:spLocks/>
            </p:cNvSpPr>
            <p:nvPr/>
          </p:nvSpPr>
          <p:spPr>
            <a:xfrm>
              <a:off x="635324" y="1595142"/>
              <a:ext cx="1732275" cy="246087"/>
            </a:xfrm>
            <a:prstGeom prst="rect">
              <a:avLst/>
            </a:prstGeom>
            <a:noFill/>
            <a:ln w="19050">
              <a:noFill/>
            </a:ln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Name Here</a:t>
              </a:r>
            </a:p>
          </p:txBody>
        </p:sp>
        <p:sp>
          <p:nvSpPr>
            <p:cNvPr id="15" name="Text Placeholder 18"/>
            <p:cNvSpPr txBox="1">
              <a:spLocks/>
            </p:cNvSpPr>
            <p:nvPr/>
          </p:nvSpPr>
          <p:spPr>
            <a:xfrm>
              <a:off x="635324" y="1913817"/>
              <a:ext cx="1732275" cy="249580"/>
            </a:xfrm>
            <a:prstGeom prst="rect">
              <a:avLst/>
            </a:prstGeom>
            <a:solidFill>
              <a:schemeClr val="accent3"/>
            </a:solidFill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400" b="1" dirty="0">
                  <a:solidFill>
                    <a:schemeClr val="bg1"/>
                  </a:solidFill>
                  <a:cs typeface="Arial" pitchFamily="34" charset="0"/>
                </a:rPr>
                <a:t>Programmer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35324" y="2276065"/>
              <a:ext cx="1732275" cy="646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932040" y="3291830"/>
            <a:ext cx="1732275" cy="1327254"/>
            <a:chOff x="635324" y="1595142"/>
            <a:chExt cx="1732275" cy="1327254"/>
          </a:xfrm>
        </p:grpSpPr>
        <p:sp>
          <p:nvSpPr>
            <p:cNvPr id="18" name="Text Placeholder 17"/>
            <p:cNvSpPr txBox="1">
              <a:spLocks/>
            </p:cNvSpPr>
            <p:nvPr/>
          </p:nvSpPr>
          <p:spPr>
            <a:xfrm>
              <a:off x="635324" y="1595142"/>
              <a:ext cx="1732275" cy="246087"/>
            </a:xfrm>
            <a:prstGeom prst="rect">
              <a:avLst/>
            </a:prstGeom>
            <a:noFill/>
            <a:ln w="19050">
              <a:noFill/>
            </a:ln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400" b="1" dirty="0">
                  <a:solidFill>
                    <a:srgbClr val="0070C0"/>
                  </a:solidFill>
                  <a:cs typeface="Arial" pitchFamily="34" charset="0"/>
                </a:rPr>
                <a:t>Name Here</a:t>
              </a:r>
            </a:p>
          </p:txBody>
        </p:sp>
        <p:sp>
          <p:nvSpPr>
            <p:cNvPr id="19" name="Text Placeholder 18"/>
            <p:cNvSpPr txBox="1">
              <a:spLocks/>
            </p:cNvSpPr>
            <p:nvPr/>
          </p:nvSpPr>
          <p:spPr>
            <a:xfrm>
              <a:off x="635324" y="1913817"/>
              <a:ext cx="1732275" cy="249580"/>
            </a:xfrm>
            <a:prstGeom prst="rect">
              <a:avLst/>
            </a:prstGeom>
            <a:solidFill>
              <a:schemeClr val="accent1"/>
            </a:solidFill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400" b="1" dirty="0">
                  <a:solidFill>
                    <a:schemeClr val="bg1"/>
                  </a:solidFill>
                  <a:cs typeface="Arial" pitchFamily="34" charset="0"/>
                </a:rPr>
                <a:t>Programmer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35324" y="2276065"/>
              <a:ext cx="1732275" cy="646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rgbClr val="0070C0"/>
                  </a:solidFill>
                  <a:cs typeface="Arial" pitchFamily="34" charset="0"/>
                </a:rPr>
                <a:t>You can simply impress your audience and add a unique zing.  </a:t>
              </a:r>
              <a:endParaRPr lang="ko-KR" altLang="en-US" sz="1200" dirty="0">
                <a:solidFill>
                  <a:srgbClr val="0070C0"/>
                </a:solidFill>
                <a:cs typeface="Arial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2637496" y="3309126"/>
            <a:ext cx="1732275" cy="1327254"/>
            <a:chOff x="635324" y="1595142"/>
            <a:chExt cx="1732275" cy="1327254"/>
          </a:xfrm>
        </p:grpSpPr>
        <p:sp>
          <p:nvSpPr>
            <p:cNvPr id="22" name="Text Placeholder 17"/>
            <p:cNvSpPr txBox="1">
              <a:spLocks/>
            </p:cNvSpPr>
            <p:nvPr/>
          </p:nvSpPr>
          <p:spPr>
            <a:xfrm>
              <a:off x="635324" y="1595142"/>
              <a:ext cx="1732275" cy="246087"/>
            </a:xfrm>
            <a:prstGeom prst="rect">
              <a:avLst/>
            </a:prstGeom>
            <a:noFill/>
            <a:ln w="19050">
              <a:noFill/>
            </a:ln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Name Here</a:t>
              </a:r>
            </a:p>
          </p:txBody>
        </p:sp>
        <p:sp>
          <p:nvSpPr>
            <p:cNvPr id="23" name="Text Placeholder 18"/>
            <p:cNvSpPr txBox="1">
              <a:spLocks/>
            </p:cNvSpPr>
            <p:nvPr/>
          </p:nvSpPr>
          <p:spPr>
            <a:xfrm>
              <a:off x="635324" y="1913817"/>
              <a:ext cx="1732275" cy="249580"/>
            </a:xfrm>
            <a:prstGeom prst="rect">
              <a:avLst/>
            </a:prstGeom>
            <a:solidFill>
              <a:schemeClr val="accent3"/>
            </a:solidFill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400" b="1" dirty="0">
                  <a:solidFill>
                    <a:schemeClr val="bg1"/>
                  </a:solidFill>
                  <a:cs typeface="Arial" pitchFamily="34" charset="0"/>
                </a:rPr>
                <a:t>Programmer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35324" y="2276065"/>
              <a:ext cx="1732275" cy="646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2532" y="1985676"/>
            <a:ext cx="1522056" cy="913234"/>
          </a:xfrm>
          <a:prstGeom prst="rect">
            <a:avLst/>
          </a:prstGeom>
        </p:spPr>
      </p:pic>
      <p:pic>
        <p:nvPicPr>
          <p:cNvPr id="28" name="Imagen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8388501">
            <a:off x="5278626" y="1951811"/>
            <a:ext cx="1522056" cy="913234"/>
          </a:xfrm>
          <a:prstGeom prst="rect">
            <a:avLst/>
          </a:prstGeom>
        </p:spPr>
      </p:pic>
      <p:pic>
        <p:nvPicPr>
          <p:cNvPr id="29" name="Imagen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7237246">
            <a:off x="2789160" y="1878531"/>
            <a:ext cx="1522056" cy="913234"/>
          </a:xfrm>
          <a:prstGeom prst="rect">
            <a:avLst/>
          </a:prstGeom>
        </p:spPr>
      </p:pic>
      <p:pic>
        <p:nvPicPr>
          <p:cNvPr id="30" name="Imagen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9542793">
            <a:off x="533622" y="2088064"/>
            <a:ext cx="1522056" cy="913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406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ko-KR" b="1" dirty="0"/>
              <a:t>Chart Style</a:t>
            </a:r>
            <a:endParaRPr lang="ko-KR" alt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n-US" altLang="ko-KR" dirty="0">
                <a:solidFill>
                  <a:schemeClr val="bg1"/>
                </a:solidFill>
              </a:rPr>
              <a:t>Insert the title of your subtitle Here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702618" y="1347831"/>
            <a:ext cx="971004" cy="2557380"/>
            <a:chOff x="798294" y="1135284"/>
            <a:chExt cx="1366873" cy="3600000"/>
          </a:xfrm>
          <a:solidFill>
            <a:schemeClr val="accent1"/>
          </a:solidFill>
        </p:grpSpPr>
        <p:sp>
          <p:nvSpPr>
            <p:cNvPr id="5" name="Round Same Side Corner Rectangle 8"/>
            <p:cNvSpPr>
              <a:spLocks noChangeAspect="1"/>
            </p:cNvSpPr>
            <p:nvPr/>
          </p:nvSpPr>
          <p:spPr>
            <a:xfrm>
              <a:off x="1172247" y="1135284"/>
              <a:ext cx="618968" cy="360000"/>
            </a:xfrm>
            <a:custGeom>
              <a:avLst/>
              <a:gdLst/>
              <a:ahLst/>
              <a:cxnLst/>
              <a:rect l="l" t="t" r="r" b="b"/>
              <a:pathLst>
                <a:path w="618968" h="360000">
                  <a:moveTo>
                    <a:pt x="309484" y="0"/>
                  </a:moveTo>
                  <a:cubicBezTo>
                    <a:pt x="480408" y="0"/>
                    <a:pt x="618968" y="138560"/>
                    <a:pt x="618968" y="309483"/>
                  </a:cubicBezTo>
                  <a:lnTo>
                    <a:pt x="613875" y="360000"/>
                  </a:lnTo>
                  <a:lnTo>
                    <a:pt x="5093" y="360000"/>
                  </a:lnTo>
                  <a:cubicBezTo>
                    <a:pt x="1413" y="343670"/>
                    <a:pt x="0" y="326742"/>
                    <a:pt x="0" y="309483"/>
                  </a:cubicBezTo>
                  <a:cubicBezTo>
                    <a:pt x="0" y="138560"/>
                    <a:pt x="138561" y="0"/>
                    <a:pt x="30948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27696"/>
                </a:solidFill>
              </a:endParaRPr>
            </a:p>
          </p:txBody>
        </p:sp>
        <p:sp>
          <p:nvSpPr>
            <p:cNvPr id="6" name="Round Same Side Corner Rectangle 8"/>
            <p:cNvSpPr>
              <a:spLocks noChangeAspect="1"/>
            </p:cNvSpPr>
            <p:nvPr/>
          </p:nvSpPr>
          <p:spPr>
            <a:xfrm>
              <a:off x="935085" y="1495284"/>
              <a:ext cx="1093290" cy="360000"/>
            </a:xfrm>
            <a:custGeom>
              <a:avLst/>
              <a:gdLst/>
              <a:ahLst/>
              <a:cxnLst/>
              <a:rect l="l" t="t" r="r" b="b"/>
              <a:pathLst>
                <a:path w="1093290" h="360000">
                  <a:moveTo>
                    <a:pt x="120297" y="328818"/>
                  </a:moveTo>
                  <a:lnTo>
                    <a:pt x="972993" y="328818"/>
                  </a:lnTo>
                  <a:cubicBezTo>
                    <a:pt x="1016682" y="328818"/>
                    <a:pt x="1057826" y="339716"/>
                    <a:pt x="1093290" y="360000"/>
                  </a:cubicBezTo>
                  <a:lnTo>
                    <a:pt x="0" y="360000"/>
                  </a:lnTo>
                  <a:cubicBezTo>
                    <a:pt x="35464" y="339716"/>
                    <a:pt x="76608" y="328818"/>
                    <a:pt x="120297" y="328818"/>
                  </a:cubicBezTo>
                  <a:close/>
                  <a:moveTo>
                    <a:pt x="242255" y="0"/>
                  </a:moveTo>
                  <a:lnTo>
                    <a:pt x="851037" y="0"/>
                  </a:lnTo>
                  <a:cubicBezTo>
                    <a:pt x="827819" y="146975"/>
                    <a:pt x="700311" y="258967"/>
                    <a:pt x="546646" y="258967"/>
                  </a:cubicBezTo>
                  <a:cubicBezTo>
                    <a:pt x="392981" y="258967"/>
                    <a:pt x="265473" y="146975"/>
                    <a:pt x="242255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27696"/>
                </a:solidFill>
              </a:endParaRPr>
            </a:p>
          </p:txBody>
        </p:sp>
        <p:sp>
          <p:nvSpPr>
            <p:cNvPr id="7" name="Round Same Side Corner Rectangle 8"/>
            <p:cNvSpPr>
              <a:spLocks noChangeAspect="1"/>
            </p:cNvSpPr>
            <p:nvPr/>
          </p:nvSpPr>
          <p:spPr>
            <a:xfrm>
              <a:off x="798294" y="1855284"/>
              <a:ext cx="1366872" cy="360000"/>
            </a:xfrm>
            <a:custGeom>
              <a:avLst/>
              <a:gdLst/>
              <a:ahLst/>
              <a:cxnLst/>
              <a:rect l="l" t="t" r="r" b="b"/>
              <a:pathLst>
                <a:path w="1366872" h="360000">
                  <a:moveTo>
                    <a:pt x="136791" y="0"/>
                  </a:moveTo>
                  <a:lnTo>
                    <a:pt x="1230081" y="0"/>
                  </a:lnTo>
                  <a:cubicBezTo>
                    <a:pt x="1311706" y="42198"/>
                    <a:pt x="1366872" y="127610"/>
                    <a:pt x="1366872" y="225906"/>
                  </a:cubicBezTo>
                  <a:lnTo>
                    <a:pt x="1366872" y="360000"/>
                  </a:lnTo>
                  <a:lnTo>
                    <a:pt x="0" y="360000"/>
                  </a:lnTo>
                  <a:lnTo>
                    <a:pt x="0" y="225906"/>
                  </a:lnTo>
                  <a:cubicBezTo>
                    <a:pt x="0" y="127610"/>
                    <a:pt x="55166" y="42198"/>
                    <a:pt x="13679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27696"/>
                </a:solidFill>
              </a:endParaRPr>
            </a:p>
          </p:txBody>
        </p:sp>
        <p:sp>
          <p:nvSpPr>
            <p:cNvPr id="8" name="Round Same Side Corner Rectangle 8"/>
            <p:cNvSpPr>
              <a:spLocks noChangeAspect="1"/>
            </p:cNvSpPr>
            <p:nvPr/>
          </p:nvSpPr>
          <p:spPr>
            <a:xfrm>
              <a:off x="798294" y="2215284"/>
              <a:ext cx="1366873" cy="360000"/>
            </a:xfrm>
            <a:custGeom>
              <a:avLst/>
              <a:gdLst/>
              <a:ahLst/>
              <a:cxnLst/>
              <a:rect l="l" t="t" r="r" b="b"/>
              <a:pathLst>
                <a:path w="1366873" h="360000">
                  <a:moveTo>
                    <a:pt x="0" y="0"/>
                  </a:moveTo>
                  <a:lnTo>
                    <a:pt x="1366872" y="0"/>
                  </a:lnTo>
                  <a:lnTo>
                    <a:pt x="1366872" y="106805"/>
                  </a:lnTo>
                  <a:lnTo>
                    <a:pt x="1366873" y="106805"/>
                  </a:lnTo>
                  <a:lnTo>
                    <a:pt x="1366873" y="360000"/>
                  </a:lnTo>
                  <a:lnTo>
                    <a:pt x="1102603" y="360000"/>
                  </a:lnTo>
                  <a:lnTo>
                    <a:pt x="1102603" y="195949"/>
                  </a:lnTo>
                  <a:lnTo>
                    <a:pt x="1063282" y="195949"/>
                  </a:lnTo>
                  <a:lnTo>
                    <a:pt x="1062792" y="360000"/>
                  </a:lnTo>
                  <a:lnTo>
                    <a:pt x="303100" y="360000"/>
                  </a:lnTo>
                  <a:cubicBezTo>
                    <a:pt x="303263" y="305317"/>
                    <a:pt x="303426" y="250633"/>
                    <a:pt x="303590" y="195949"/>
                  </a:cubicBezTo>
                  <a:lnTo>
                    <a:pt x="264271" y="195949"/>
                  </a:lnTo>
                  <a:lnTo>
                    <a:pt x="264271" y="360000"/>
                  </a:lnTo>
                  <a:lnTo>
                    <a:pt x="1" y="360000"/>
                  </a:lnTo>
                  <a:lnTo>
                    <a:pt x="1" y="195949"/>
                  </a:lnTo>
                  <a:lnTo>
                    <a:pt x="0" y="1959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27696"/>
                </a:solidFill>
              </a:endParaRPr>
            </a:p>
          </p:txBody>
        </p:sp>
        <p:sp>
          <p:nvSpPr>
            <p:cNvPr id="9" name="Round Same Side Corner Rectangle 8"/>
            <p:cNvSpPr>
              <a:spLocks noChangeAspect="1"/>
            </p:cNvSpPr>
            <p:nvPr/>
          </p:nvSpPr>
          <p:spPr>
            <a:xfrm>
              <a:off x="798295" y="2575284"/>
              <a:ext cx="1366872" cy="360000"/>
            </a:xfrm>
            <a:custGeom>
              <a:avLst/>
              <a:gdLst/>
              <a:ahLst/>
              <a:cxnLst/>
              <a:rect l="l" t="t" r="r" b="b"/>
              <a:pathLst>
                <a:path w="1366872" h="360000">
                  <a:moveTo>
                    <a:pt x="1102602" y="0"/>
                  </a:moveTo>
                  <a:lnTo>
                    <a:pt x="1366872" y="0"/>
                  </a:lnTo>
                  <a:lnTo>
                    <a:pt x="1366872" y="360000"/>
                  </a:lnTo>
                  <a:lnTo>
                    <a:pt x="1102602" y="360000"/>
                  </a:lnTo>
                  <a:close/>
                  <a:moveTo>
                    <a:pt x="303099" y="0"/>
                  </a:moveTo>
                  <a:lnTo>
                    <a:pt x="1062791" y="0"/>
                  </a:lnTo>
                  <a:lnTo>
                    <a:pt x="1061715" y="360000"/>
                  </a:lnTo>
                  <a:lnTo>
                    <a:pt x="302023" y="360000"/>
                  </a:lnTo>
                  <a:close/>
                  <a:moveTo>
                    <a:pt x="0" y="0"/>
                  </a:moveTo>
                  <a:lnTo>
                    <a:pt x="264270" y="0"/>
                  </a:lnTo>
                  <a:lnTo>
                    <a:pt x="264270" y="360000"/>
                  </a:lnTo>
                  <a:lnTo>
                    <a:pt x="0" y="36000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27696"/>
                </a:solidFill>
              </a:endParaRPr>
            </a:p>
          </p:txBody>
        </p:sp>
        <p:sp>
          <p:nvSpPr>
            <p:cNvPr id="10" name="Round Same Side Corner Rectangle 8"/>
            <p:cNvSpPr>
              <a:spLocks noChangeAspect="1"/>
            </p:cNvSpPr>
            <p:nvPr/>
          </p:nvSpPr>
          <p:spPr>
            <a:xfrm>
              <a:off x="798295" y="2935284"/>
              <a:ext cx="1366872" cy="360000"/>
            </a:xfrm>
            <a:custGeom>
              <a:avLst/>
              <a:gdLst/>
              <a:ahLst/>
              <a:cxnLst/>
              <a:rect l="l" t="t" r="r" b="b"/>
              <a:pathLst>
                <a:path w="1366872" h="360000">
                  <a:moveTo>
                    <a:pt x="1102602" y="0"/>
                  </a:moveTo>
                  <a:lnTo>
                    <a:pt x="1366872" y="0"/>
                  </a:lnTo>
                  <a:lnTo>
                    <a:pt x="1366872" y="93634"/>
                  </a:lnTo>
                  <a:cubicBezTo>
                    <a:pt x="1366872" y="166610"/>
                    <a:pt x="1307713" y="225768"/>
                    <a:pt x="1234737" y="225768"/>
                  </a:cubicBezTo>
                  <a:cubicBezTo>
                    <a:pt x="1161761" y="225768"/>
                    <a:pt x="1102602" y="166610"/>
                    <a:pt x="1102602" y="93634"/>
                  </a:cubicBezTo>
                  <a:close/>
                  <a:moveTo>
                    <a:pt x="302023" y="0"/>
                  </a:moveTo>
                  <a:lnTo>
                    <a:pt x="1061715" y="0"/>
                  </a:lnTo>
                  <a:lnTo>
                    <a:pt x="1060639" y="360000"/>
                  </a:lnTo>
                  <a:lnTo>
                    <a:pt x="726527" y="360000"/>
                  </a:lnTo>
                  <a:lnTo>
                    <a:pt x="726527" y="314913"/>
                  </a:lnTo>
                  <a:lnTo>
                    <a:pt x="627437" y="314913"/>
                  </a:lnTo>
                  <a:lnTo>
                    <a:pt x="627437" y="360000"/>
                  </a:lnTo>
                  <a:lnTo>
                    <a:pt x="300947" y="360000"/>
                  </a:lnTo>
                  <a:close/>
                  <a:moveTo>
                    <a:pt x="0" y="0"/>
                  </a:moveTo>
                  <a:lnTo>
                    <a:pt x="264270" y="0"/>
                  </a:lnTo>
                  <a:lnTo>
                    <a:pt x="264270" y="93634"/>
                  </a:lnTo>
                  <a:cubicBezTo>
                    <a:pt x="264270" y="166610"/>
                    <a:pt x="205112" y="225768"/>
                    <a:pt x="132135" y="225768"/>
                  </a:cubicBezTo>
                  <a:cubicBezTo>
                    <a:pt x="59159" y="225768"/>
                    <a:pt x="0" y="166610"/>
                    <a:pt x="0" y="9363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27696"/>
                </a:solidFill>
              </a:endParaRPr>
            </a:p>
          </p:txBody>
        </p:sp>
        <p:sp>
          <p:nvSpPr>
            <p:cNvPr id="11" name="Round Same Side Corner Rectangle 8"/>
            <p:cNvSpPr>
              <a:spLocks noChangeAspect="1"/>
            </p:cNvSpPr>
            <p:nvPr/>
          </p:nvSpPr>
          <p:spPr>
            <a:xfrm>
              <a:off x="1098166" y="3295284"/>
              <a:ext cx="760768" cy="360000"/>
            </a:xfrm>
            <a:custGeom>
              <a:avLst/>
              <a:gdLst/>
              <a:ahLst/>
              <a:cxnLst/>
              <a:rect l="l" t="t" r="r" b="b"/>
              <a:pathLst>
                <a:path w="760768" h="360000">
                  <a:moveTo>
                    <a:pt x="426656" y="0"/>
                  </a:moveTo>
                  <a:lnTo>
                    <a:pt x="760768" y="0"/>
                  </a:lnTo>
                  <a:lnTo>
                    <a:pt x="759691" y="360000"/>
                  </a:lnTo>
                  <a:lnTo>
                    <a:pt x="426656" y="360000"/>
                  </a:lnTo>
                  <a:close/>
                  <a:moveTo>
                    <a:pt x="1076" y="0"/>
                  </a:moveTo>
                  <a:lnTo>
                    <a:pt x="327566" y="0"/>
                  </a:lnTo>
                  <a:lnTo>
                    <a:pt x="327566" y="360000"/>
                  </a:lnTo>
                  <a:lnTo>
                    <a:pt x="0" y="36000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27696"/>
                </a:solidFill>
              </a:endParaRPr>
            </a:p>
          </p:txBody>
        </p:sp>
        <p:sp>
          <p:nvSpPr>
            <p:cNvPr id="12" name="Round Same Side Corner Rectangle 8"/>
            <p:cNvSpPr>
              <a:spLocks noChangeAspect="1"/>
            </p:cNvSpPr>
            <p:nvPr/>
          </p:nvSpPr>
          <p:spPr>
            <a:xfrm>
              <a:off x="1097090" y="3655284"/>
              <a:ext cx="760767" cy="360000"/>
            </a:xfrm>
            <a:custGeom>
              <a:avLst/>
              <a:gdLst/>
              <a:ahLst/>
              <a:cxnLst/>
              <a:rect l="l" t="t" r="r" b="b"/>
              <a:pathLst>
                <a:path w="760767" h="360000">
                  <a:moveTo>
                    <a:pt x="427732" y="0"/>
                  </a:moveTo>
                  <a:lnTo>
                    <a:pt x="760767" y="0"/>
                  </a:lnTo>
                  <a:lnTo>
                    <a:pt x="759691" y="360000"/>
                  </a:lnTo>
                  <a:lnTo>
                    <a:pt x="427732" y="360000"/>
                  </a:lnTo>
                  <a:close/>
                  <a:moveTo>
                    <a:pt x="1076" y="0"/>
                  </a:moveTo>
                  <a:lnTo>
                    <a:pt x="328642" y="0"/>
                  </a:lnTo>
                  <a:lnTo>
                    <a:pt x="328642" y="360000"/>
                  </a:lnTo>
                  <a:lnTo>
                    <a:pt x="0" y="36000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27696"/>
                </a:solidFill>
              </a:endParaRPr>
            </a:p>
          </p:txBody>
        </p:sp>
        <p:sp>
          <p:nvSpPr>
            <p:cNvPr id="13" name="Round Same Side Corner Rectangle 8"/>
            <p:cNvSpPr>
              <a:spLocks noChangeAspect="1"/>
            </p:cNvSpPr>
            <p:nvPr/>
          </p:nvSpPr>
          <p:spPr>
            <a:xfrm>
              <a:off x="1096013" y="4015284"/>
              <a:ext cx="760768" cy="360000"/>
            </a:xfrm>
            <a:custGeom>
              <a:avLst/>
              <a:gdLst/>
              <a:ahLst/>
              <a:cxnLst/>
              <a:rect l="l" t="t" r="r" b="b"/>
              <a:pathLst>
                <a:path w="760768" h="360000">
                  <a:moveTo>
                    <a:pt x="428809" y="0"/>
                  </a:moveTo>
                  <a:lnTo>
                    <a:pt x="760768" y="0"/>
                  </a:lnTo>
                  <a:lnTo>
                    <a:pt x="759692" y="360000"/>
                  </a:lnTo>
                  <a:lnTo>
                    <a:pt x="428809" y="360000"/>
                  </a:lnTo>
                  <a:close/>
                  <a:moveTo>
                    <a:pt x="1077" y="0"/>
                  </a:moveTo>
                  <a:lnTo>
                    <a:pt x="329719" y="0"/>
                  </a:lnTo>
                  <a:lnTo>
                    <a:pt x="329719" y="360000"/>
                  </a:lnTo>
                  <a:lnTo>
                    <a:pt x="0" y="36000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27696"/>
                </a:solidFill>
              </a:endParaRPr>
            </a:p>
          </p:txBody>
        </p:sp>
        <p:sp>
          <p:nvSpPr>
            <p:cNvPr id="14" name="Round Same Side Corner Rectangle 8"/>
            <p:cNvSpPr>
              <a:spLocks noChangeAspect="1"/>
            </p:cNvSpPr>
            <p:nvPr/>
          </p:nvSpPr>
          <p:spPr>
            <a:xfrm>
              <a:off x="1095431" y="4375284"/>
              <a:ext cx="760274" cy="360000"/>
            </a:xfrm>
            <a:custGeom>
              <a:avLst/>
              <a:gdLst/>
              <a:ahLst/>
              <a:cxnLst/>
              <a:rect l="l" t="t" r="r" b="b"/>
              <a:pathLst>
                <a:path w="760274" h="360000">
                  <a:moveTo>
                    <a:pt x="429391" y="0"/>
                  </a:moveTo>
                  <a:lnTo>
                    <a:pt x="760274" y="0"/>
                  </a:lnTo>
                  <a:cubicBezTo>
                    <a:pt x="760080" y="64950"/>
                    <a:pt x="759886" y="129900"/>
                    <a:pt x="759692" y="194850"/>
                  </a:cubicBezTo>
                  <a:cubicBezTo>
                    <a:pt x="759692" y="286060"/>
                    <a:pt x="685751" y="360000"/>
                    <a:pt x="594541" y="360000"/>
                  </a:cubicBezTo>
                  <a:cubicBezTo>
                    <a:pt x="503331" y="360000"/>
                    <a:pt x="429391" y="286060"/>
                    <a:pt x="429391" y="194850"/>
                  </a:cubicBezTo>
                  <a:close/>
                  <a:moveTo>
                    <a:pt x="583" y="0"/>
                  </a:moveTo>
                  <a:lnTo>
                    <a:pt x="330301" y="0"/>
                  </a:lnTo>
                  <a:lnTo>
                    <a:pt x="330301" y="194849"/>
                  </a:lnTo>
                  <a:cubicBezTo>
                    <a:pt x="330301" y="286059"/>
                    <a:pt x="256361" y="359999"/>
                    <a:pt x="165151" y="359999"/>
                  </a:cubicBezTo>
                  <a:cubicBezTo>
                    <a:pt x="73941" y="359999"/>
                    <a:pt x="0" y="286059"/>
                    <a:pt x="0" y="19484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27696"/>
                </a:solidFill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400830" y="1347831"/>
            <a:ext cx="971004" cy="2557380"/>
            <a:chOff x="798294" y="1135284"/>
            <a:chExt cx="1366873" cy="3600000"/>
          </a:xfrm>
          <a:solidFill>
            <a:schemeClr val="accent1"/>
          </a:solidFill>
        </p:grpSpPr>
        <p:sp>
          <p:nvSpPr>
            <p:cNvPr id="17" name="Round Same Side Corner Rectangle 8"/>
            <p:cNvSpPr>
              <a:spLocks noChangeAspect="1"/>
            </p:cNvSpPr>
            <p:nvPr/>
          </p:nvSpPr>
          <p:spPr>
            <a:xfrm>
              <a:off x="1172247" y="1135284"/>
              <a:ext cx="618968" cy="360000"/>
            </a:xfrm>
            <a:custGeom>
              <a:avLst/>
              <a:gdLst/>
              <a:ahLst/>
              <a:cxnLst/>
              <a:rect l="l" t="t" r="r" b="b"/>
              <a:pathLst>
                <a:path w="618968" h="360000">
                  <a:moveTo>
                    <a:pt x="309484" y="0"/>
                  </a:moveTo>
                  <a:cubicBezTo>
                    <a:pt x="480408" y="0"/>
                    <a:pt x="618968" y="138560"/>
                    <a:pt x="618968" y="309483"/>
                  </a:cubicBezTo>
                  <a:lnTo>
                    <a:pt x="613875" y="360000"/>
                  </a:lnTo>
                  <a:lnTo>
                    <a:pt x="5093" y="360000"/>
                  </a:lnTo>
                  <a:cubicBezTo>
                    <a:pt x="1413" y="343670"/>
                    <a:pt x="0" y="326742"/>
                    <a:pt x="0" y="309483"/>
                  </a:cubicBezTo>
                  <a:cubicBezTo>
                    <a:pt x="0" y="138560"/>
                    <a:pt x="138561" y="0"/>
                    <a:pt x="309484" y="0"/>
                  </a:cubicBez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27696"/>
                </a:solidFill>
              </a:endParaRPr>
            </a:p>
          </p:txBody>
        </p:sp>
        <p:sp>
          <p:nvSpPr>
            <p:cNvPr id="18" name="Round Same Side Corner Rectangle 8"/>
            <p:cNvSpPr>
              <a:spLocks noChangeAspect="1"/>
            </p:cNvSpPr>
            <p:nvPr/>
          </p:nvSpPr>
          <p:spPr>
            <a:xfrm>
              <a:off x="935085" y="1495284"/>
              <a:ext cx="1093290" cy="360000"/>
            </a:xfrm>
            <a:custGeom>
              <a:avLst/>
              <a:gdLst/>
              <a:ahLst/>
              <a:cxnLst/>
              <a:rect l="l" t="t" r="r" b="b"/>
              <a:pathLst>
                <a:path w="1093290" h="360000">
                  <a:moveTo>
                    <a:pt x="120297" y="328818"/>
                  </a:moveTo>
                  <a:lnTo>
                    <a:pt x="972993" y="328818"/>
                  </a:lnTo>
                  <a:cubicBezTo>
                    <a:pt x="1016682" y="328818"/>
                    <a:pt x="1057826" y="339716"/>
                    <a:pt x="1093290" y="360000"/>
                  </a:cubicBezTo>
                  <a:lnTo>
                    <a:pt x="0" y="360000"/>
                  </a:lnTo>
                  <a:cubicBezTo>
                    <a:pt x="35464" y="339716"/>
                    <a:pt x="76608" y="328818"/>
                    <a:pt x="120297" y="328818"/>
                  </a:cubicBezTo>
                  <a:close/>
                  <a:moveTo>
                    <a:pt x="242255" y="0"/>
                  </a:moveTo>
                  <a:lnTo>
                    <a:pt x="851037" y="0"/>
                  </a:lnTo>
                  <a:cubicBezTo>
                    <a:pt x="827819" y="146975"/>
                    <a:pt x="700311" y="258967"/>
                    <a:pt x="546646" y="258967"/>
                  </a:cubicBezTo>
                  <a:cubicBezTo>
                    <a:pt x="392981" y="258967"/>
                    <a:pt x="265473" y="146975"/>
                    <a:pt x="242255" y="0"/>
                  </a:cubicBez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27696"/>
                </a:solidFill>
              </a:endParaRPr>
            </a:p>
          </p:txBody>
        </p:sp>
        <p:sp>
          <p:nvSpPr>
            <p:cNvPr id="19" name="Round Same Side Corner Rectangle 8"/>
            <p:cNvSpPr>
              <a:spLocks noChangeAspect="1"/>
            </p:cNvSpPr>
            <p:nvPr/>
          </p:nvSpPr>
          <p:spPr>
            <a:xfrm>
              <a:off x="798294" y="1855284"/>
              <a:ext cx="1366872" cy="360000"/>
            </a:xfrm>
            <a:custGeom>
              <a:avLst/>
              <a:gdLst/>
              <a:ahLst/>
              <a:cxnLst/>
              <a:rect l="l" t="t" r="r" b="b"/>
              <a:pathLst>
                <a:path w="1366872" h="360000">
                  <a:moveTo>
                    <a:pt x="136791" y="0"/>
                  </a:moveTo>
                  <a:lnTo>
                    <a:pt x="1230081" y="0"/>
                  </a:lnTo>
                  <a:cubicBezTo>
                    <a:pt x="1311706" y="42198"/>
                    <a:pt x="1366872" y="127610"/>
                    <a:pt x="1366872" y="225906"/>
                  </a:cubicBezTo>
                  <a:lnTo>
                    <a:pt x="1366872" y="360000"/>
                  </a:lnTo>
                  <a:lnTo>
                    <a:pt x="0" y="360000"/>
                  </a:lnTo>
                  <a:lnTo>
                    <a:pt x="0" y="225906"/>
                  </a:lnTo>
                  <a:cubicBezTo>
                    <a:pt x="0" y="127610"/>
                    <a:pt x="55166" y="42198"/>
                    <a:pt x="136791" y="0"/>
                  </a:cubicBez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27696"/>
                </a:solidFill>
              </a:endParaRPr>
            </a:p>
          </p:txBody>
        </p:sp>
        <p:sp>
          <p:nvSpPr>
            <p:cNvPr id="20" name="Round Same Side Corner Rectangle 8"/>
            <p:cNvSpPr>
              <a:spLocks noChangeAspect="1"/>
            </p:cNvSpPr>
            <p:nvPr/>
          </p:nvSpPr>
          <p:spPr>
            <a:xfrm>
              <a:off x="798294" y="2215284"/>
              <a:ext cx="1366873" cy="360000"/>
            </a:xfrm>
            <a:custGeom>
              <a:avLst/>
              <a:gdLst/>
              <a:ahLst/>
              <a:cxnLst/>
              <a:rect l="l" t="t" r="r" b="b"/>
              <a:pathLst>
                <a:path w="1366873" h="360000">
                  <a:moveTo>
                    <a:pt x="0" y="0"/>
                  </a:moveTo>
                  <a:lnTo>
                    <a:pt x="1366872" y="0"/>
                  </a:lnTo>
                  <a:lnTo>
                    <a:pt x="1366872" y="106805"/>
                  </a:lnTo>
                  <a:lnTo>
                    <a:pt x="1366873" y="106805"/>
                  </a:lnTo>
                  <a:lnTo>
                    <a:pt x="1366873" y="360000"/>
                  </a:lnTo>
                  <a:lnTo>
                    <a:pt x="1102603" y="360000"/>
                  </a:lnTo>
                  <a:lnTo>
                    <a:pt x="1102603" y="195949"/>
                  </a:lnTo>
                  <a:lnTo>
                    <a:pt x="1063282" y="195949"/>
                  </a:lnTo>
                  <a:lnTo>
                    <a:pt x="1062792" y="360000"/>
                  </a:lnTo>
                  <a:lnTo>
                    <a:pt x="303100" y="360000"/>
                  </a:lnTo>
                  <a:cubicBezTo>
                    <a:pt x="303263" y="305317"/>
                    <a:pt x="303426" y="250633"/>
                    <a:pt x="303590" y="195949"/>
                  </a:cubicBezTo>
                  <a:lnTo>
                    <a:pt x="264271" y="195949"/>
                  </a:lnTo>
                  <a:lnTo>
                    <a:pt x="264271" y="360000"/>
                  </a:lnTo>
                  <a:lnTo>
                    <a:pt x="1" y="360000"/>
                  </a:lnTo>
                  <a:lnTo>
                    <a:pt x="1" y="195949"/>
                  </a:lnTo>
                  <a:lnTo>
                    <a:pt x="0" y="195949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27696"/>
                </a:solidFill>
              </a:endParaRPr>
            </a:p>
          </p:txBody>
        </p:sp>
        <p:sp>
          <p:nvSpPr>
            <p:cNvPr id="21" name="Round Same Side Corner Rectangle 8"/>
            <p:cNvSpPr>
              <a:spLocks noChangeAspect="1"/>
            </p:cNvSpPr>
            <p:nvPr/>
          </p:nvSpPr>
          <p:spPr>
            <a:xfrm>
              <a:off x="798295" y="2575284"/>
              <a:ext cx="1366872" cy="360000"/>
            </a:xfrm>
            <a:custGeom>
              <a:avLst/>
              <a:gdLst/>
              <a:ahLst/>
              <a:cxnLst/>
              <a:rect l="l" t="t" r="r" b="b"/>
              <a:pathLst>
                <a:path w="1366872" h="360000">
                  <a:moveTo>
                    <a:pt x="1102602" y="0"/>
                  </a:moveTo>
                  <a:lnTo>
                    <a:pt x="1366872" y="0"/>
                  </a:lnTo>
                  <a:lnTo>
                    <a:pt x="1366872" y="360000"/>
                  </a:lnTo>
                  <a:lnTo>
                    <a:pt x="1102602" y="360000"/>
                  </a:lnTo>
                  <a:close/>
                  <a:moveTo>
                    <a:pt x="303099" y="0"/>
                  </a:moveTo>
                  <a:lnTo>
                    <a:pt x="1062791" y="0"/>
                  </a:lnTo>
                  <a:lnTo>
                    <a:pt x="1061715" y="360000"/>
                  </a:lnTo>
                  <a:lnTo>
                    <a:pt x="302023" y="360000"/>
                  </a:lnTo>
                  <a:close/>
                  <a:moveTo>
                    <a:pt x="0" y="0"/>
                  </a:moveTo>
                  <a:lnTo>
                    <a:pt x="264270" y="0"/>
                  </a:lnTo>
                  <a:lnTo>
                    <a:pt x="264270" y="360000"/>
                  </a:lnTo>
                  <a:lnTo>
                    <a:pt x="0" y="36000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27696"/>
                </a:solidFill>
              </a:endParaRPr>
            </a:p>
          </p:txBody>
        </p:sp>
        <p:sp>
          <p:nvSpPr>
            <p:cNvPr id="22" name="Round Same Side Corner Rectangle 8"/>
            <p:cNvSpPr>
              <a:spLocks noChangeAspect="1"/>
            </p:cNvSpPr>
            <p:nvPr/>
          </p:nvSpPr>
          <p:spPr>
            <a:xfrm>
              <a:off x="798295" y="2935284"/>
              <a:ext cx="1366872" cy="360000"/>
            </a:xfrm>
            <a:custGeom>
              <a:avLst/>
              <a:gdLst/>
              <a:ahLst/>
              <a:cxnLst/>
              <a:rect l="l" t="t" r="r" b="b"/>
              <a:pathLst>
                <a:path w="1366872" h="360000">
                  <a:moveTo>
                    <a:pt x="1102602" y="0"/>
                  </a:moveTo>
                  <a:lnTo>
                    <a:pt x="1366872" y="0"/>
                  </a:lnTo>
                  <a:lnTo>
                    <a:pt x="1366872" y="93634"/>
                  </a:lnTo>
                  <a:cubicBezTo>
                    <a:pt x="1366872" y="166610"/>
                    <a:pt x="1307713" y="225768"/>
                    <a:pt x="1234737" y="225768"/>
                  </a:cubicBezTo>
                  <a:cubicBezTo>
                    <a:pt x="1161761" y="225768"/>
                    <a:pt x="1102602" y="166610"/>
                    <a:pt x="1102602" y="93634"/>
                  </a:cubicBezTo>
                  <a:close/>
                  <a:moveTo>
                    <a:pt x="302023" y="0"/>
                  </a:moveTo>
                  <a:lnTo>
                    <a:pt x="1061715" y="0"/>
                  </a:lnTo>
                  <a:lnTo>
                    <a:pt x="1060639" y="360000"/>
                  </a:lnTo>
                  <a:lnTo>
                    <a:pt x="726527" y="360000"/>
                  </a:lnTo>
                  <a:lnTo>
                    <a:pt x="726527" y="314913"/>
                  </a:lnTo>
                  <a:lnTo>
                    <a:pt x="627437" y="314913"/>
                  </a:lnTo>
                  <a:lnTo>
                    <a:pt x="627437" y="360000"/>
                  </a:lnTo>
                  <a:lnTo>
                    <a:pt x="300947" y="360000"/>
                  </a:lnTo>
                  <a:close/>
                  <a:moveTo>
                    <a:pt x="0" y="0"/>
                  </a:moveTo>
                  <a:lnTo>
                    <a:pt x="264270" y="0"/>
                  </a:lnTo>
                  <a:lnTo>
                    <a:pt x="264270" y="93634"/>
                  </a:lnTo>
                  <a:cubicBezTo>
                    <a:pt x="264270" y="166610"/>
                    <a:pt x="205112" y="225768"/>
                    <a:pt x="132135" y="225768"/>
                  </a:cubicBezTo>
                  <a:cubicBezTo>
                    <a:pt x="59159" y="225768"/>
                    <a:pt x="0" y="166610"/>
                    <a:pt x="0" y="9363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27696"/>
                </a:solidFill>
              </a:endParaRPr>
            </a:p>
          </p:txBody>
        </p:sp>
        <p:sp>
          <p:nvSpPr>
            <p:cNvPr id="23" name="Round Same Side Corner Rectangle 8"/>
            <p:cNvSpPr>
              <a:spLocks noChangeAspect="1"/>
            </p:cNvSpPr>
            <p:nvPr/>
          </p:nvSpPr>
          <p:spPr>
            <a:xfrm>
              <a:off x="1098166" y="3295284"/>
              <a:ext cx="760768" cy="360000"/>
            </a:xfrm>
            <a:custGeom>
              <a:avLst/>
              <a:gdLst/>
              <a:ahLst/>
              <a:cxnLst/>
              <a:rect l="l" t="t" r="r" b="b"/>
              <a:pathLst>
                <a:path w="760768" h="360000">
                  <a:moveTo>
                    <a:pt x="426656" y="0"/>
                  </a:moveTo>
                  <a:lnTo>
                    <a:pt x="760768" y="0"/>
                  </a:lnTo>
                  <a:lnTo>
                    <a:pt x="759691" y="360000"/>
                  </a:lnTo>
                  <a:lnTo>
                    <a:pt x="426656" y="360000"/>
                  </a:lnTo>
                  <a:close/>
                  <a:moveTo>
                    <a:pt x="1076" y="0"/>
                  </a:moveTo>
                  <a:lnTo>
                    <a:pt x="327566" y="0"/>
                  </a:lnTo>
                  <a:lnTo>
                    <a:pt x="327566" y="360000"/>
                  </a:lnTo>
                  <a:lnTo>
                    <a:pt x="0" y="36000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27696"/>
                </a:solidFill>
              </a:endParaRPr>
            </a:p>
          </p:txBody>
        </p:sp>
        <p:sp>
          <p:nvSpPr>
            <p:cNvPr id="24" name="Round Same Side Corner Rectangle 8"/>
            <p:cNvSpPr>
              <a:spLocks noChangeAspect="1"/>
            </p:cNvSpPr>
            <p:nvPr/>
          </p:nvSpPr>
          <p:spPr>
            <a:xfrm>
              <a:off x="1097090" y="3655284"/>
              <a:ext cx="760767" cy="360000"/>
            </a:xfrm>
            <a:custGeom>
              <a:avLst/>
              <a:gdLst/>
              <a:ahLst/>
              <a:cxnLst/>
              <a:rect l="l" t="t" r="r" b="b"/>
              <a:pathLst>
                <a:path w="760767" h="360000">
                  <a:moveTo>
                    <a:pt x="427732" y="0"/>
                  </a:moveTo>
                  <a:lnTo>
                    <a:pt x="760767" y="0"/>
                  </a:lnTo>
                  <a:lnTo>
                    <a:pt x="759691" y="360000"/>
                  </a:lnTo>
                  <a:lnTo>
                    <a:pt x="427732" y="360000"/>
                  </a:lnTo>
                  <a:close/>
                  <a:moveTo>
                    <a:pt x="1076" y="0"/>
                  </a:moveTo>
                  <a:lnTo>
                    <a:pt x="328642" y="0"/>
                  </a:lnTo>
                  <a:lnTo>
                    <a:pt x="328642" y="360000"/>
                  </a:lnTo>
                  <a:lnTo>
                    <a:pt x="0" y="36000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27696"/>
                </a:solidFill>
              </a:endParaRPr>
            </a:p>
          </p:txBody>
        </p:sp>
        <p:sp>
          <p:nvSpPr>
            <p:cNvPr id="25" name="Round Same Side Corner Rectangle 8"/>
            <p:cNvSpPr>
              <a:spLocks noChangeAspect="1"/>
            </p:cNvSpPr>
            <p:nvPr/>
          </p:nvSpPr>
          <p:spPr>
            <a:xfrm>
              <a:off x="1096013" y="4015284"/>
              <a:ext cx="760768" cy="360000"/>
            </a:xfrm>
            <a:custGeom>
              <a:avLst/>
              <a:gdLst/>
              <a:ahLst/>
              <a:cxnLst/>
              <a:rect l="l" t="t" r="r" b="b"/>
              <a:pathLst>
                <a:path w="760768" h="360000">
                  <a:moveTo>
                    <a:pt x="428809" y="0"/>
                  </a:moveTo>
                  <a:lnTo>
                    <a:pt x="760768" y="0"/>
                  </a:lnTo>
                  <a:lnTo>
                    <a:pt x="759692" y="360000"/>
                  </a:lnTo>
                  <a:lnTo>
                    <a:pt x="428809" y="360000"/>
                  </a:lnTo>
                  <a:close/>
                  <a:moveTo>
                    <a:pt x="1077" y="0"/>
                  </a:moveTo>
                  <a:lnTo>
                    <a:pt x="329719" y="0"/>
                  </a:lnTo>
                  <a:lnTo>
                    <a:pt x="329719" y="360000"/>
                  </a:lnTo>
                  <a:lnTo>
                    <a:pt x="0" y="36000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27696"/>
                </a:solidFill>
              </a:endParaRPr>
            </a:p>
          </p:txBody>
        </p:sp>
        <p:sp>
          <p:nvSpPr>
            <p:cNvPr id="26" name="Round Same Side Corner Rectangle 8"/>
            <p:cNvSpPr>
              <a:spLocks noChangeAspect="1"/>
            </p:cNvSpPr>
            <p:nvPr/>
          </p:nvSpPr>
          <p:spPr>
            <a:xfrm>
              <a:off x="1095431" y="4375284"/>
              <a:ext cx="760274" cy="360000"/>
            </a:xfrm>
            <a:custGeom>
              <a:avLst/>
              <a:gdLst/>
              <a:ahLst/>
              <a:cxnLst/>
              <a:rect l="l" t="t" r="r" b="b"/>
              <a:pathLst>
                <a:path w="760274" h="360000">
                  <a:moveTo>
                    <a:pt x="429391" y="0"/>
                  </a:moveTo>
                  <a:lnTo>
                    <a:pt x="760274" y="0"/>
                  </a:lnTo>
                  <a:cubicBezTo>
                    <a:pt x="760080" y="64950"/>
                    <a:pt x="759886" y="129900"/>
                    <a:pt x="759692" y="194850"/>
                  </a:cubicBezTo>
                  <a:cubicBezTo>
                    <a:pt x="759692" y="286060"/>
                    <a:pt x="685751" y="360000"/>
                    <a:pt x="594541" y="360000"/>
                  </a:cubicBezTo>
                  <a:cubicBezTo>
                    <a:pt x="503331" y="360000"/>
                    <a:pt x="429391" y="286060"/>
                    <a:pt x="429391" y="194850"/>
                  </a:cubicBezTo>
                  <a:close/>
                  <a:moveTo>
                    <a:pt x="583" y="0"/>
                  </a:moveTo>
                  <a:lnTo>
                    <a:pt x="330301" y="0"/>
                  </a:lnTo>
                  <a:lnTo>
                    <a:pt x="330301" y="194849"/>
                  </a:lnTo>
                  <a:cubicBezTo>
                    <a:pt x="330301" y="286059"/>
                    <a:pt x="256361" y="359999"/>
                    <a:pt x="165151" y="359999"/>
                  </a:cubicBezTo>
                  <a:cubicBezTo>
                    <a:pt x="73941" y="359999"/>
                    <a:pt x="0" y="286059"/>
                    <a:pt x="0" y="19484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27696"/>
                </a:solidFill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2051724" y="1347831"/>
            <a:ext cx="971004" cy="2557380"/>
            <a:chOff x="798294" y="1135284"/>
            <a:chExt cx="1366873" cy="3600000"/>
          </a:xfrm>
        </p:grpSpPr>
        <p:sp>
          <p:nvSpPr>
            <p:cNvPr id="28" name="Round Same Side Corner Rectangle 8"/>
            <p:cNvSpPr>
              <a:spLocks noChangeAspect="1"/>
            </p:cNvSpPr>
            <p:nvPr/>
          </p:nvSpPr>
          <p:spPr>
            <a:xfrm>
              <a:off x="1172247" y="1135284"/>
              <a:ext cx="618968" cy="360000"/>
            </a:xfrm>
            <a:custGeom>
              <a:avLst/>
              <a:gdLst/>
              <a:ahLst/>
              <a:cxnLst/>
              <a:rect l="l" t="t" r="r" b="b"/>
              <a:pathLst>
                <a:path w="618968" h="360000">
                  <a:moveTo>
                    <a:pt x="309484" y="0"/>
                  </a:moveTo>
                  <a:cubicBezTo>
                    <a:pt x="480408" y="0"/>
                    <a:pt x="618968" y="138560"/>
                    <a:pt x="618968" y="309483"/>
                  </a:cubicBezTo>
                  <a:lnTo>
                    <a:pt x="613875" y="360000"/>
                  </a:lnTo>
                  <a:lnTo>
                    <a:pt x="5093" y="360000"/>
                  </a:lnTo>
                  <a:cubicBezTo>
                    <a:pt x="1413" y="343670"/>
                    <a:pt x="0" y="326742"/>
                    <a:pt x="0" y="309483"/>
                  </a:cubicBezTo>
                  <a:cubicBezTo>
                    <a:pt x="0" y="138560"/>
                    <a:pt x="138561" y="0"/>
                    <a:pt x="309484" y="0"/>
                  </a:cubicBez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27696"/>
                </a:solidFill>
              </a:endParaRPr>
            </a:p>
          </p:txBody>
        </p:sp>
        <p:sp>
          <p:nvSpPr>
            <p:cNvPr id="29" name="Round Same Side Corner Rectangle 8"/>
            <p:cNvSpPr>
              <a:spLocks noChangeAspect="1"/>
            </p:cNvSpPr>
            <p:nvPr/>
          </p:nvSpPr>
          <p:spPr>
            <a:xfrm>
              <a:off x="935085" y="1495284"/>
              <a:ext cx="1093290" cy="360000"/>
            </a:xfrm>
            <a:custGeom>
              <a:avLst/>
              <a:gdLst/>
              <a:ahLst/>
              <a:cxnLst/>
              <a:rect l="l" t="t" r="r" b="b"/>
              <a:pathLst>
                <a:path w="1093290" h="360000">
                  <a:moveTo>
                    <a:pt x="120297" y="328818"/>
                  </a:moveTo>
                  <a:lnTo>
                    <a:pt x="972993" y="328818"/>
                  </a:lnTo>
                  <a:cubicBezTo>
                    <a:pt x="1016682" y="328818"/>
                    <a:pt x="1057826" y="339716"/>
                    <a:pt x="1093290" y="360000"/>
                  </a:cubicBezTo>
                  <a:lnTo>
                    <a:pt x="0" y="360000"/>
                  </a:lnTo>
                  <a:cubicBezTo>
                    <a:pt x="35464" y="339716"/>
                    <a:pt x="76608" y="328818"/>
                    <a:pt x="120297" y="328818"/>
                  </a:cubicBezTo>
                  <a:close/>
                  <a:moveTo>
                    <a:pt x="242255" y="0"/>
                  </a:moveTo>
                  <a:lnTo>
                    <a:pt x="851037" y="0"/>
                  </a:lnTo>
                  <a:cubicBezTo>
                    <a:pt x="827819" y="146975"/>
                    <a:pt x="700311" y="258967"/>
                    <a:pt x="546646" y="258967"/>
                  </a:cubicBezTo>
                  <a:cubicBezTo>
                    <a:pt x="392981" y="258967"/>
                    <a:pt x="265473" y="146975"/>
                    <a:pt x="242255" y="0"/>
                  </a:cubicBez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27696"/>
                </a:solidFill>
              </a:endParaRPr>
            </a:p>
          </p:txBody>
        </p:sp>
        <p:sp>
          <p:nvSpPr>
            <p:cNvPr id="30" name="Round Same Side Corner Rectangle 8"/>
            <p:cNvSpPr>
              <a:spLocks noChangeAspect="1"/>
            </p:cNvSpPr>
            <p:nvPr/>
          </p:nvSpPr>
          <p:spPr>
            <a:xfrm>
              <a:off x="798294" y="1855284"/>
              <a:ext cx="1366872" cy="360000"/>
            </a:xfrm>
            <a:custGeom>
              <a:avLst/>
              <a:gdLst/>
              <a:ahLst/>
              <a:cxnLst/>
              <a:rect l="l" t="t" r="r" b="b"/>
              <a:pathLst>
                <a:path w="1366872" h="360000">
                  <a:moveTo>
                    <a:pt x="136791" y="0"/>
                  </a:moveTo>
                  <a:lnTo>
                    <a:pt x="1230081" y="0"/>
                  </a:lnTo>
                  <a:cubicBezTo>
                    <a:pt x="1311706" y="42198"/>
                    <a:pt x="1366872" y="127610"/>
                    <a:pt x="1366872" y="225906"/>
                  </a:cubicBezTo>
                  <a:lnTo>
                    <a:pt x="1366872" y="360000"/>
                  </a:lnTo>
                  <a:lnTo>
                    <a:pt x="0" y="360000"/>
                  </a:lnTo>
                  <a:lnTo>
                    <a:pt x="0" y="225906"/>
                  </a:lnTo>
                  <a:cubicBezTo>
                    <a:pt x="0" y="127610"/>
                    <a:pt x="55166" y="42198"/>
                    <a:pt x="13679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27696"/>
                </a:solidFill>
              </a:endParaRPr>
            </a:p>
          </p:txBody>
        </p:sp>
        <p:sp>
          <p:nvSpPr>
            <p:cNvPr id="31" name="Round Same Side Corner Rectangle 8"/>
            <p:cNvSpPr>
              <a:spLocks noChangeAspect="1"/>
            </p:cNvSpPr>
            <p:nvPr/>
          </p:nvSpPr>
          <p:spPr>
            <a:xfrm>
              <a:off x="798294" y="2215284"/>
              <a:ext cx="1366873" cy="360000"/>
            </a:xfrm>
            <a:custGeom>
              <a:avLst/>
              <a:gdLst/>
              <a:ahLst/>
              <a:cxnLst/>
              <a:rect l="l" t="t" r="r" b="b"/>
              <a:pathLst>
                <a:path w="1366873" h="360000">
                  <a:moveTo>
                    <a:pt x="0" y="0"/>
                  </a:moveTo>
                  <a:lnTo>
                    <a:pt x="1366872" y="0"/>
                  </a:lnTo>
                  <a:lnTo>
                    <a:pt x="1366872" y="106805"/>
                  </a:lnTo>
                  <a:lnTo>
                    <a:pt x="1366873" y="106805"/>
                  </a:lnTo>
                  <a:lnTo>
                    <a:pt x="1366873" y="360000"/>
                  </a:lnTo>
                  <a:lnTo>
                    <a:pt x="1102603" y="360000"/>
                  </a:lnTo>
                  <a:lnTo>
                    <a:pt x="1102603" y="195949"/>
                  </a:lnTo>
                  <a:lnTo>
                    <a:pt x="1063282" y="195949"/>
                  </a:lnTo>
                  <a:lnTo>
                    <a:pt x="1062792" y="360000"/>
                  </a:lnTo>
                  <a:lnTo>
                    <a:pt x="303100" y="360000"/>
                  </a:lnTo>
                  <a:cubicBezTo>
                    <a:pt x="303263" y="305317"/>
                    <a:pt x="303426" y="250633"/>
                    <a:pt x="303590" y="195949"/>
                  </a:cubicBezTo>
                  <a:lnTo>
                    <a:pt x="264271" y="195949"/>
                  </a:lnTo>
                  <a:lnTo>
                    <a:pt x="264271" y="360000"/>
                  </a:lnTo>
                  <a:lnTo>
                    <a:pt x="1" y="360000"/>
                  </a:lnTo>
                  <a:lnTo>
                    <a:pt x="1" y="195949"/>
                  </a:lnTo>
                  <a:lnTo>
                    <a:pt x="0" y="19594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27696"/>
                </a:solidFill>
              </a:endParaRPr>
            </a:p>
          </p:txBody>
        </p:sp>
        <p:sp>
          <p:nvSpPr>
            <p:cNvPr id="32" name="Round Same Side Corner Rectangle 8"/>
            <p:cNvSpPr>
              <a:spLocks noChangeAspect="1"/>
            </p:cNvSpPr>
            <p:nvPr/>
          </p:nvSpPr>
          <p:spPr>
            <a:xfrm>
              <a:off x="798295" y="2575284"/>
              <a:ext cx="1366872" cy="360000"/>
            </a:xfrm>
            <a:custGeom>
              <a:avLst/>
              <a:gdLst/>
              <a:ahLst/>
              <a:cxnLst/>
              <a:rect l="l" t="t" r="r" b="b"/>
              <a:pathLst>
                <a:path w="1366872" h="360000">
                  <a:moveTo>
                    <a:pt x="1102602" y="0"/>
                  </a:moveTo>
                  <a:lnTo>
                    <a:pt x="1366872" y="0"/>
                  </a:lnTo>
                  <a:lnTo>
                    <a:pt x="1366872" y="360000"/>
                  </a:lnTo>
                  <a:lnTo>
                    <a:pt x="1102602" y="360000"/>
                  </a:lnTo>
                  <a:close/>
                  <a:moveTo>
                    <a:pt x="303099" y="0"/>
                  </a:moveTo>
                  <a:lnTo>
                    <a:pt x="1062791" y="0"/>
                  </a:lnTo>
                  <a:lnTo>
                    <a:pt x="1061715" y="360000"/>
                  </a:lnTo>
                  <a:lnTo>
                    <a:pt x="302023" y="360000"/>
                  </a:lnTo>
                  <a:close/>
                  <a:moveTo>
                    <a:pt x="0" y="0"/>
                  </a:moveTo>
                  <a:lnTo>
                    <a:pt x="264270" y="0"/>
                  </a:lnTo>
                  <a:lnTo>
                    <a:pt x="264270" y="360000"/>
                  </a:lnTo>
                  <a:lnTo>
                    <a:pt x="0" y="36000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27696"/>
                </a:solidFill>
              </a:endParaRPr>
            </a:p>
          </p:txBody>
        </p:sp>
        <p:sp>
          <p:nvSpPr>
            <p:cNvPr id="33" name="Round Same Side Corner Rectangle 8"/>
            <p:cNvSpPr>
              <a:spLocks noChangeAspect="1"/>
            </p:cNvSpPr>
            <p:nvPr/>
          </p:nvSpPr>
          <p:spPr>
            <a:xfrm>
              <a:off x="798295" y="2935284"/>
              <a:ext cx="1366872" cy="360000"/>
            </a:xfrm>
            <a:custGeom>
              <a:avLst/>
              <a:gdLst/>
              <a:ahLst/>
              <a:cxnLst/>
              <a:rect l="l" t="t" r="r" b="b"/>
              <a:pathLst>
                <a:path w="1366872" h="360000">
                  <a:moveTo>
                    <a:pt x="1102602" y="0"/>
                  </a:moveTo>
                  <a:lnTo>
                    <a:pt x="1366872" y="0"/>
                  </a:lnTo>
                  <a:lnTo>
                    <a:pt x="1366872" y="93634"/>
                  </a:lnTo>
                  <a:cubicBezTo>
                    <a:pt x="1366872" y="166610"/>
                    <a:pt x="1307713" y="225768"/>
                    <a:pt x="1234737" y="225768"/>
                  </a:cubicBezTo>
                  <a:cubicBezTo>
                    <a:pt x="1161761" y="225768"/>
                    <a:pt x="1102602" y="166610"/>
                    <a:pt x="1102602" y="93634"/>
                  </a:cubicBezTo>
                  <a:close/>
                  <a:moveTo>
                    <a:pt x="302023" y="0"/>
                  </a:moveTo>
                  <a:lnTo>
                    <a:pt x="1061715" y="0"/>
                  </a:lnTo>
                  <a:lnTo>
                    <a:pt x="1060639" y="360000"/>
                  </a:lnTo>
                  <a:lnTo>
                    <a:pt x="726527" y="360000"/>
                  </a:lnTo>
                  <a:lnTo>
                    <a:pt x="726527" y="314913"/>
                  </a:lnTo>
                  <a:lnTo>
                    <a:pt x="627437" y="314913"/>
                  </a:lnTo>
                  <a:lnTo>
                    <a:pt x="627437" y="360000"/>
                  </a:lnTo>
                  <a:lnTo>
                    <a:pt x="300947" y="360000"/>
                  </a:lnTo>
                  <a:close/>
                  <a:moveTo>
                    <a:pt x="0" y="0"/>
                  </a:moveTo>
                  <a:lnTo>
                    <a:pt x="264270" y="0"/>
                  </a:lnTo>
                  <a:lnTo>
                    <a:pt x="264270" y="93634"/>
                  </a:lnTo>
                  <a:cubicBezTo>
                    <a:pt x="264270" y="166610"/>
                    <a:pt x="205112" y="225768"/>
                    <a:pt x="132135" y="225768"/>
                  </a:cubicBezTo>
                  <a:cubicBezTo>
                    <a:pt x="59159" y="225768"/>
                    <a:pt x="0" y="166610"/>
                    <a:pt x="0" y="9363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27696"/>
                </a:solidFill>
              </a:endParaRPr>
            </a:p>
          </p:txBody>
        </p:sp>
        <p:sp>
          <p:nvSpPr>
            <p:cNvPr id="34" name="Round Same Side Corner Rectangle 8"/>
            <p:cNvSpPr>
              <a:spLocks noChangeAspect="1"/>
            </p:cNvSpPr>
            <p:nvPr/>
          </p:nvSpPr>
          <p:spPr>
            <a:xfrm>
              <a:off x="1098166" y="3295284"/>
              <a:ext cx="760768" cy="360000"/>
            </a:xfrm>
            <a:custGeom>
              <a:avLst/>
              <a:gdLst/>
              <a:ahLst/>
              <a:cxnLst/>
              <a:rect l="l" t="t" r="r" b="b"/>
              <a:pathLst>
                <a:path w="760768" h="360000">
                  <a:moveTo>
                    <a:pt x="426656" y="0"/>
                  </a:moveTo>
                  <a:lnTo>
                    <a:pt x="760768" y="0"/>
                  </a:lnTo>
                  <a:lnTo>
                    <a:pt x="759691" y="360000"/>
                  </a:lnTo>
                  <a:lnTo>
                    <a:pt x="426656" y="360000"/>
                  </a:lnTo>
                  <a:close/>
                  <a:moveTo>
                    <a:pt x="1076" y="0"/>
                  </a:moveTo>
                  <a:lnTo>
                    <a:pt x="327566" y="0"/>
                  </a:lnTo>
                  <a:lnTo>
                    <a:pt x="327566" y="360000"/>
                  </a:lnTo>
                  <a:lnTo>
                    <a:pt x="0" y="36000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27696"/>
                </a:solidFill>
              </a:endParaRPr>
            </a:p>
          </p:txBody>
        </p:sp>
        <p:sp>
          <p:nvSpPr>
            <p:cNvPr id="35" name="Round Same Side Corner Rectangle 8"/>
            <p:cNvSpPr>
              <a:spLocks noChangeAspect="1"/>
            </p:cNvSpPr>
            <p:nvPr/>
          </p:nvSpPr>
          <p:spPr>
            <a:xfrm>
              <a:off x="1097090" y="3655284"/>
              <a:ext cx="760767" cy="360000"/>
            </a:xfrm>
            <a:custGeom>
              <a:avLst/>
              <a:gdLst/>
              <a:ahLst/>
              <a:cxnLst/>
              <a:rect l="l" t="t" r="r" b="b"/>
              <a:pathLst>
                <a:path w="760767" h="360000">
                  <a:moveTo>
                    <a:pt x="427732" y="0"/>
                  </a:moveTo>
                  <a:lnTo>
                    <a:pt x="760767" y="0"/>
                  </a:lnTo>
                  <a:lnTo>
                    <a:pt x="759691" y="360000"/>
                  </a:lnTo>
                  <a:lnTo>
                    <a:pt x="427732" y="360000"/>
                  </a:lnTo>
                  <a:close/>
                  <a:moveTo>
                    <a:pt x="1076" y="0"/>
                  </a:moveTo>
                  <a:lnTo>
                    <a:pt x="328642" y="0"/>
                  </a:lnTo>
                  <a:lnTo>
                    <a:pt x="328642" y="360000"/>
                  </a:lnTo>
                  <a:lnTo>
                    <a:pt x="0" y="36000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27696"/>
                </a:solidFill>
              </a:endParaRPr>
            </a:p>
          </p:txBody>
        </p:sp>
        <p:sp>
          <p:nvSpPr>
            <p:cNvPr id="36" name="Round Same Side Corner Rectangle 8"/>
            <p:cNvSpPr>
              <a:spLocks noChangeAspect="1"/>
            </p:cNvSpPr>
            <p:nvPr/>
          </p:nvSpPr>
          <p:spPr>
            <a:xfrm>
              <a:off x="1096013" y="4015284"/>
              <a:ext cx="760768" cy="360000"/>
            </a:xfrm>
            <a:custGeom>
              <a:avLst/>
              <a:gdLst/>
              <a:ahLst/>
              <a:cxnLst/>
              <a:rect l="l" t="t" r="r" b="b"/>
              <a:pathLst>
                <a:path w="760768" h="360000">
                  <a:moveTo>
                    <a:pt x="428809" y="0"/>
                  </a:moveTo>
                  <a:lnTo>
                    <a:pt x="760768" y="0"/>
                  </a:lnTo>
                  <a:lnTo>
                    <a:pt x="759692" y="360000"/>
                  </a:lnTo>
                  <a:lnTo>
                    <a:pt x="428809" y="360000"/>
                  </a:lnTo>
                  <a:close/>
                  <a:moveTo>
                    <a:pt x="1077" y="0"/>
                  </a:moveTo>
                  <a:lnTo>
                    <a:pt x="329719" y="0"/>
                  </a:lnTo>
                  <a:lnTo>
                    <a:pt x="329719" y="360000"/>
                  </a:lnTo>
                  <a:lnTo>
                    <a:pt x="0" y="36000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27696"/>
                </a:solidFill>
              </a:endParaRPr>
            </a:p>
          </p:txBody>
        </p:sp>
        <p:sp>
          <p:nvSpPr>
            <p:cNvPr id="37" name="Round Same Side Corner Rectangle 8"/>
            <p:cNvSpPr>
              <a:spLocks noChangeAspect="1"/>
            </p:cNvSpPr>
            <p:nvPr/>
          </p:nvSpPr>
          <p:spPr>
            <a:xfrm>
              <a:off x="1095431" y="4375284"/>
              <a:ext cx="760274" cy="360000"/>
            </a:xfrm>
            <a:custGeom>
              <a:avLst/>
              <a:gdLst/>
              <a:ahLst/>
              <a:cxnLst/>
              <a:rect l="l" t="t" r="r" b="b"/>
              <a:pathLst>
                <a:path w="760274" h="360000">
                  <a:moveTo>
                    <a:pt x="429391" y="0"/>
                  </a:moveTo>
                  <a:lnTo>
                    <a:pt x="760274" y="0"/>
                  </a:lnTo>
                  <a:cubicBezTo>
                    <a:pt x="760080" y="64950"/>
                    <a:pt x="759886" y="129900"/>
                    <a:pt x="759692" y="194850"/>
                  </a:cubicBezTo>
                  <a:cubicBezTo>
                    <a:pt x="759692" y="286060"/>
                    <a:pt x="685751" y="360000"/>
                    <a:pt x="594541" y="360000"/>
                  </a:cubicBezTo>
                  <a:cubicBezTo>
                    <a:pt x="503331" y="360000"/>
                    <a:pt x="429391" y="286060"/>
                    <a:pt x="429391" y="194850"/>
                  </a:cubicBezTo>
                  <a:close/>
                  <a:moveTo>
                    <a:pt x="583" y="0"/>
                  </a:moveTo>
                  <a:lnTo>
                    <a:pt x="330301" y="0"/>
                  </a:lnTo>
                  <a:lnTo>
                    <a:pt x="330301" y="194849"/>
                  </a:lnTo>
                  <a:cubicBezTo>
                    <a:pt x="330301" y="286059"/>
                    <a:pt x="256361" y="359999"/>
                    <a:pt x="165151" y="359999"/>
                  </a:cubicBezTo>
                  <a:cubicBezTo>
                    <a:pt x="73941" y="359999"/>
                    <a:pt x="0" y="286059"/>
                    <a:pt x="0" y="19484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27696"/>
                </a:solidFill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4749936" y="1347831"/>
            <a:ext cx="971004" cy="2557380"/>
            <a:chOff x="798294" y="1135284"/>
            <a:chExt cx="1366873" cy="3600000"/>
          </a:xfrm>
          <a:solidFill>
            <a:schemeClr val="bg1">
              <a:alpha val="40000"/>
            </a:schemeClr>
          </a:solidFill>
        </p:grpSpPr>
        <p:sp>
          <p:nvSpPr>
            <p:cNvPr id="39" name="Round Same Side Corner Rectangle 8"/>
            <p:cNvSpPr>
              <a:spLocks noChangeAspect="1"/>
            </p:cNvSpPr>
            <p:nvPr/>
          </p:nvSpPr>
          <p:spPr>
            <a:xfrm>
              <a:off x="1172247" y="1135284"/>
              <a:ext cx="618968" cy="360000"/>
            </a:xfrm>
            <a:custGeom>
              <a:avLst/>
              <a:gdLst/>
              <a:ahLst/>
              <a:cxnLst/>
              <a:rect l="l" t="t" r="r" b="b"/>
              <a:pathLst>
                <a:path w="618968" h="360000">
                  <a:moveTo>
                    <a:pt x="309484" y="0"/>
                  </a:moveTo>
                  <a:cubicBezTo>
                    <a:pt x="480408" y="0"/>
                    <a:pt x="618968" y="138560"/>
                    <a:pt x="618968" y="309483"/>
                  </a:cubicBezTo>
                  <a:lnTo>
                    <a:pt x="613875" y="360000"/>
                  </a:lnTo>
                  <a:lnTo>
                    <a:pt x="5093" y="360000"/>
                  </a:lnTo>
                  <a:cubicBezTo>
                    <a:pt x="1413" y="343670"/>
                    <a:pt x="0" y="326742"/>
                    <a:pt x="0" y="309483"/>
                  </a:cubicBezTo>
                  <a:cubicBezTo>
                    <a:pt x="0" y="138560"/>
                    <a:pt x="138561" y="0"/>
                    <a:pt x="30948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27696"/>
                </a:solidFill>
              </a:endParaRPr>
            </a:p>
          </p:txBody>
        </p:sp>
        <p:sp>
          <p:nvSpPr>
            <p:cNvPr id="40" name="Round Same Side Corner Rectangle 8"/>
            <p:cNvSpPr>
              <a:spLocks noChangeAspect="1"/>
            </p:cNvSpPr>
            <p:nvPr/>
          </p:nvSpPr>
          <p:spPr>
            <a:xfrm>
              <a:off x="935085" y="1495284"/>
              <a:ext cx="1093290" cy="360000"/>
            </a:xfrm>
            <a:custGeom>
              <a:avLst/>
              <a:gdLst/>
              <a:ahLst/>
              <a:cxnLst/>
              <a:rect l="l" t="t" r="r" b="b"/>
              <a:pathLst>
                <a:path w="1093290" h="360000">
                  <a:moveTo>
                    <a:pt x="120297" y="328818"/>
                  </a:moveTo>
                  <a:lnTo>
                    <a:pt x="972993" y="328818"/>
                  </a:lnTo>
                  <a:cubicBezTo>
                    <a:pt x="1016682" y="328818"/>
                    <a:pt x="1057826" y="339716"/>
                    <a:pt x="1093290" y="360000"/>
                  </a:cubicBezTo>
                  <a:lnTo>
                    <a:pt x="0" y="360000"/>
                  </a:lnTo>
                  <a:cubicBezTo>
                    <a:pt x="35464" y="339716"/>
                    <a:pt x="76608" y="328818"/>
                    <a:pt x="120297" y="328818"/>
                  </a:cubicBezTo>
                  <a:close/>
                  <a:moveTo>
                    <a:pt x="242255" y="0"/>
                  </a:moveTo>
                  <a:lnTo>
                    <a:pt x="851037" y="0"/>
                  </a:lnTo>
                  <a:cubicBezTo>
                    <a:pt x="827819" y="146975"/>
                    <a:pt x="700311" y="258967"/>
                    <a:pt x="546646" y="258967"/>
                  </a:cubicBezTo>
                  <a:cubicBezTo>
                    <a:pt x="392981" y="258967"/>
                    <a:pt x="265473" y="146975"/>
                    <a:pt x="242255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27696"/>
                </a:solidFill>
              </a:endParaRPr>
            </a:p>
          </p:txBody>
        </p:sp>
        <p:sp>
          <p:nvSpPr>
            <p:cNvPr id="41" name="Round Same Side Corner Rectangle 8"/>
            <p:cNvSpPr>
              <a:spLocks noChangeAspect="1"/>
            </p:cNvSpPr>
            <p:nvPr/>
          </p:nvSpPr>
          <p:spPr>
            <a:xfrm>
              <a:off x="798294" y="1855284"/>
              <a:ext cx="1366872" cy="360000"/>
            </a:xfrm>
            <a:custGeom>
              <a:avLst/>
              <a:gdLst/>
              <a:ahLst/>
              <a:cxnLst/>
              <a:rect l="l" t="t" r="r" b="b"/>
              <a:pathLst>
                <a:path w="1366872" h="360000">
                  <a:moveTo>
                    <a:pt x="136791" y="0"/>
                  </a:moveTo>
                  <a:lnTo>
                    <a:pt x="1230081" y="0"/>
                  </a:lnTo>
                  <a:cubicBezTo>
                    <a:pt x="1311706" y="42198"/>
                    <a:pt x="1366872" y="127610"/>
                    <a:pt x="1366872" y="225906"/>
                  </a:cubicBezTo>
                  <a:lnTo>
                    <a:pt x="1366872" y="360000"/>
                  </a:lnTo>
                  <a:lnTo>
                    <a:pt x="0" y="360000"/>
                  </a:lnTo>
                  <a:lnTo>
                    <a:pt x="0" y="225906"/>
                  </a:lnTo>
                  <a:cubicBezTo>
                    <a:pt x="0" y="127610"/>
                    <a:pt x="55166" y="42198"/>
                    <a:pt x="13679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27696"/>
                </a:solidFill>
              </a:endParaRPr>
            </a:p>
          </p:txBody>
        </p:sp>
        <p:sp>
          <p:nvSpPr>
            <p:cNvPr id="42" name="Round Same Side Corner Rectangle 8"/>
            <p:cNvSpPr>
              <a:spLocks noChangeAspect="1"/>
            </p:cNvSpPr>
            <p:nvPr/>
          </p:nvSpPr>
          <p:spPr>
            <a:xfrm>
              <a:off x="798294" y="2215284"/>
              <a:ext cx="1366873" cy="360000"/>
            </a:xfrm>
            <a:custGeom>
              <a:avLst/>
              <a:gdLst/>
              <a:ahLst/>
              <a:cxnLst/>
              <a:rect l="l" t="t" r="r" b="b"/>
              <a:pathLst>
                <a:path w="1366873" h="360000">
                  <a:moveTo>
                    <a:pt x="0" y="0"/>
                  </a:moveTo>
                  <a:lnTo>
                    <a:pt x="1366872" y="0"/>
                  </a:lnTo>
                  <a:lnTo>
                    <a:pt x="1366872" y="106805"/>
                  </a:lnTo>
                  <a:lnTo>
                    <a:pt x="1366873" y="106805"/>
                  </a:lnTo>
                  <a:lnTo>
                    <a:pt x="1366873" y="360000"/>
                  </a:lnTo>
                  <a:lnTo>
                    <a:pt x="1102603" y="360000"/>
                  </a:lnTo>
                  <a:lnTo>
                    <a:pt x="1102603" y="195949"/>
                  </a:lnTo>
                  <a:lnTo>
                    <a:pt x="1063282" y="195949"/>
                  </a:lnTo>
                  <a:lnTo>
                    <a:pt x="1062792" y="360000"/>
                  </a:lnTo>
                  <a:lnTo>
                    <a:pt x="303100" y="360000"/>
                  </a:lnTo>
                  <a:cubicBezTo>
                    <a:pt x="303263" y="305317"/>
                    <a:pt x="303426" y="250633"/>
                    <a:pt x="303590" y="195949"/>
                  </a:cubicBezTo>
                  <a:lnTo>
                    <a:pt x="264271" y="195949"/>
                  </a:lnTo>
                  <a:lnTo>
                    <a:pt x="264271" y="360000"/>
                  </a:lnTo>
                  <a:lnTo>
                    <a:pt x="1" y="360000"/>
                  </a:lnTo>
                  <a:lnTo>
                    <a:pt x="1" y="195949"/>
                  </a:lnTo>
                  <a:lnTo>
                    <a:pt x="0" y="1959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27696"/>
                </a:solidFill>
              </a:endParaRPr>
            </a:p>
          </p:txBody>
        </p:sp>
        <p:sp>
          <p:nvSpPr>
            <p:cNvPr id="43" name="Round Same Side Corner Rectangle 8"/>
            <p:cNvSpPr>
              <a:spLocks noChangeAspect="1"/>
            </p:cNvSpPr>
            <p:nvPr/>
          </p:nvSpPr>
          <p:spPr>
            <a:xfrm>
              <a:off x="798295" y="2575284"/>
              <a:ext cx="1366872" cy="360000"/>
            </a:xfrm>
            <a:custGeom>
              <a:avLst/>
              <a:gdLst/>
              <a:ahLst/>
              <a:cxnLst/>
              <a:rect l="l" t="t" r="r" b="b"/>
              <a:pathLst>
                <a:path w="1366872" h="360000">
                  <a:moveTo>
                    <a:pt x="1102602" y="0"/>
                  </a:moveTo>
                  <a:lnTo>
                    <a:pt x="1366872" y="0"/>
                  </a:lnTo>
                  <a:lnTo>
                    <a:pt x="1366872" y="360000"/>
                  </a:lnTo>
                  <a:lnTo>
                    <a:pt x="1102602" y="360000"/>
                  </a:lnTo>
                  <a:close/>
                  <a:moveTo>
                    <a:pt x="303099" y="0"/>
                  </a:moveTo>
                  <a:lnTo>
                    <a:pt x="1062791" y="0"/>
                  </a:lnTo>
                  <a:lnTo>
                    <a:pt x="1061715" y="360000"/>
                  </a:lnTo>
                  <a:lnTo>
                    <a:pt x="302023" y="360000"/>
                  </a:lnTo>
                  <a:close/>
                  <a:moveTo>
                    <a:pt x="0" y="0"/>
                  </a:moveTo>
                  <a:lnTo>
                    <a:pt x="264270" y="0"/>
                  </a:lnTo>
                  <a:lnTo>
                    <a:pt x="264270" y="360000"/>
                  </a:lnTo>
                  <a:lnTo>
                    <a:pt x="0" y="36000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27696"/>
                </a:solidFill>
              </a:endParaRPr>
            </a:p>
          </p:txBody>
        </p:sp>
        <p:sp>
          <p:nvSpPr>
            <p:cNvPr id="44" name="Round Same Side Corner Rectangle 8"/>
            <p:cNvSpPr>
              <a:spLocks noChangeAspect="1"/>
            </p:cNvSpPr>
            <p:nvPr/>
          </p:nvSpPr>
          <p:spPr>
            <a:xfrm>
              <a:off x="798295" y="2935284"/>
              <a:ext cx="1366872" cy="360000"/>
            </a:xfrm>
            <a:custGeom>
              <a:avLst/>
              <a:gdLst/>
              <a:ahLst/>
              <a:cxnLst/>
              <a:rect l="l" t="t" r="r" b="b"/>
              <a:pathLst>
                <a:path w="1366872" h="360000">
                  <a:moveTo>
                    <a:pt x="1102602" y="0"/>
                  </a:moveTo>
                  <a:lnTo>
                    <a:pt x="1366872" y="0"/>
                  </a:lnTo>
                  <a:lnTo>
                    <a:pt x="1366872" y="93634"/>
                  </a:lnTo>
                  <a:cubicBezTo>
                    <a:pt x="1366872" y="166610"/>
                    <a:pt x="1307713" y="225768"/>
                    <a:pt x="1234737" y="225768"/>
                  </a:cubicBezTo>
                  <a:cubicBezTo>
                    <a:pt x="1161761" y="225768"/>
                    <a:pt x="1102602" y="166610"/>
                    <a:pt x="1102602" y="93634"/>
                  </a:cubicBezTo>
                  <a:close/>
                  <a:moveTo>
                    <a:pt x="302023" y="0"/>
                  </a:moveTo>
                  <a:lnTo>
                    <a:pt x="1061715" y="0"/>
                  </a:lnTo>
                  <a:lnTo>
                    <a:pt x="1060639" y="360000"/>
                  </a:lnTo>
                  <a:lnTo>
                    <a:pt x="726527" y="360000"/>
                  </a:lnTo>
                  <a:lnTo>
                    <a:pt x="726527" y="314913"/>
                  </a:lnTo>
                  <a:lnTo>
                    <a:pt x="627437" y="314913"/>
                  </a:lnTo>
                  <a:lnTo>
                    <a:pt x="627437" y="360000"/>
                  </a:lnTo>
                  <a:lnTo>
                    <a:pt x="300947" y="360000"/>
                  </a:lnTo>
                  <a:close/>
                  <a:moveTo>
                    <a:pt x="0" y="0"/>
                  </a:moveTo>
                  <a:lnTo>
                    <a:pt x="264270" y="0"/>
                  </a:lnTo>
                  <a:lnTo>
                    <a:pt x="264270" y="93634"/>
                  </a:lnTo>
                  <a:cubicBezTo>
                    <a:pt x="264270" y="166610"/>
                    <a:pt x="205112" y="225768"/>
                    <a:pt x="132135" y="225768"/>
                  </a:cubicBezTo>
                  <a:cubicBezTo>
                    <a:pt x="59159" y="225768"/>
                    <a:pt x="0" y="166610"/>
                    <a:pt x="0" y="9363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27696"/>
                </a:solidFill>
              </a:endParaRPr>
            </a:p>
          </p:txBody>
        </p:sp>
        <p:sp>
          <p:nvSpPr>
            <p:cNvPr id="45" name="Round Same Side Corner Rectangle 8"/>
            <p:cNvSpPr>
              <a:spLocks noChangeAspect="1"/>
            </p:cNvSpPr>
            <p:nvPr/>
          </p:nvSpPr>
          <p:spPr>
            <a:xfrm>
              <a:off x="1098166" y="3295284"/>
              <a:ext cx="760768" cy="360000"/>
            </a:xfrm>
            <a:custGeom>
              <a:avLst/>
              <a:gdLst/>
              <a:ahLst/>
              <a:cxnLst/>
              <a:rect l="l" t="t" r="r" b="b"/>
              <a:pathLst>
                <a:path w="760768" h="360000">
                  <a:moveTo>
                    <a:pt x="426656" y="0"/>
                  </a:moveTo>
                  <a:lnTo>
                    <a:pt x="760768" y="0"/>
                  </a:lnTo>
                  <a:lnTo>
                    <a:pt x="759691" y="360000"/>
                  </a:lnTo>
                  <a:lnTo>
                    <a:pt x="426656" y="360000"/>
                  </a:lnTo>
                  <a:close/>
                  <a:moveTo>
                    <a:pt x="1076" y="0"/>
                  </a:moveTo>
                  <a:lnTo>
                    <a:pt x="327566" y="0"/>
                  </a:lnTo>
                  <a:lnTo>
                    <a:pt x="327566" y="360000"/>
                  </a:lnTo>
                  <a:lnTo>
                    <a:pt x="0" y="36000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27696"/>
                </a:solidFill>
              </a:endParaRPr>
            </a:p>
          </p:txBody>
        </p:sp>
        <p:sp>
          <p:nvSpPr>
            <p:cNvPr id="46" name="Round Same Side Corner Rectangle 8"/>
            <p:cNvSpPr>
              <a:spLocks noChangeAspect="1"/>
            </p:cNvSpPr>
            <p:nvPr/>
          </p:nvSpPr>
          <p:spPr>
            <a:xfrm>
              <a:off x="1097090" y="3655284"/>
              <a:ext cx="760767" cy="360000"/>
            </a:xfrm>
            <a:custGeom>
              <a:avLst/>
              <a:gdLst/>
              <a:ahLst/>
              <a:cxnLst/>
              <a:rect l="l" t="t" r="r" b="b"/>
              <a:pathLst>
                <a:path w="760767" h="360000">
                  <a:moveTo>
                    <a:pt x="427732" y="0"/>
                  </a:moveTo>
                  <a:lnTo>
                    <a:pt x="760767" y="0"/>
                  </a:lnTo>
                  <a:lnTo>
                    <a:pt x="759691" y="360000"/>
                  </a:lnTo>
                  <a:lnTo>
                    <a:pt x="427732" y="360000"/>
                  </a:lnTo>
                  <a:close/>
                  <a:moveTo>
                    <a:pt x="1076" y="0"/>
                  </a:moveTo>
                  <a:lnTo>
                    <a:pt x="328642" y="0"/>
                  </a:lnTo>
                  <a:lnTo>
                    <a:pt x="328642" y="360000"/>
                  </a:lnTo>
                  <a:lnTo>
                    <a:pt x="0" y="36000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27696"/>
                </a:solidFill>
              </a:endParaRPr>
            </a:p>
          </p:txBody>
        </p:sp>
        <p:sp>
          <p:nvSpPr>
            <p:cNvPr id="47" name="Round Same Side Corner Rectangle 8"/>
            <p:cNvSpPr>
              <a:spLocks noChangeAspect="1"/>
            </p:cNvSpPr>
            <p:nvPr/>
          </p:nvSpPr>
          <p:spPr>
            <a:xfrm>
              <a:off x="1096013" y="4015284"/>
              <a:ext cx="760768" cy="360000"/>
            </a:xfrm>
            <a:custGeom>
              <a:avLst/>
              <a:gdLst/>
              <a:ahLst/>
              <a:cxnLst/>
              <a:rect l="l" t="t" r="r" b="b"/>
              <a:pathLst>
                <a:path w="760768" h="360000">
                  <a:moveTo>
                    <a:pt x="428809" y="0"/>
                  </a:moveTo>
                  <a:lnTo>
                    <a:pt x="760768" y="0"/>
                  </a:lnTo>
                  <a:lnTo>
                    <a:pt x="759692" y="360000"/>
                  </a:lnTo>
                  <a:lnTo>
                    <a:pt x="428809" y="360000"/>
                  </a:lnTo>
                  <a:close/>
                  <a:moveTo>
                    <a:pt x="1077" y="0"/>
                  </a:moveTo>
                  <a:lnTo>
                    <a:pt x="329719" y="0"/>
                  </a:lnTo>
                  <a:lnTo>
                    <a:pt x="329719" y="360000"/>
                  </a:lnTo>
                  <a:lnTo>
                    <a:pt x="0" y="36000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27696"/>
                </a:solidFill>
              </a:endParaRPr>
            </a:p>
          </p:txBody>
        </p:sp>
        <p:sp>
          <p:nvSpPr>
            <p:cNvPr id="48" name="Round Same Side Corner Rectangle 8"/>
            <p:cNvSpPr>
              <a:spLocks noChangeAspect="1"/>
            </p:cNvSpPr>
            <p:nvPr/>
          </p:nvSpPr>
          <p:spPr>
            <a:xfrm>
              <a:off x="1095431" y="4375284"/>
              <a:ext cx="760274" cy="360000"/>
            </a:xfrm>
            <a:custGeom>
              <a:avLst/>
              <a:gdLst/>
              <a:ahLst/>
              <a:cxnLst/>
              <a:rect l="l" t="t" r="r" b="b"/>
              <a:pathLst>
                <a:path w="760274" h="360000">
                  <a:moveTo>
                    <a:pt x="429391" y="0"/>
                  </a:moveTo>
                  <a:lnTo>
                    <a:pt x="760274" y="0"/>
                  </a:lnTo>
                  <a:cubicBezTo>
                    <a:pt x="760080" y="64950"/>
                    <a:pt x="759886" y="129900"/>
                    <a:pt x="759692" y="194850"/>
                  </a:cubicBezTo>
                  <a:cubicBezTo>
                    <a:pt x="759692" y="286060"/>
                    <a:pt x="685751" y="360000"/>
                    <a:pt x="594541" y="360000"/>
                  </a:cubicBezTo>
                  <a:cubicBezTo>
                    <a:pt x="503331" y="360000"/>
                    <a:pt x="429391" y="286060"/>
                    <a:pt x="429391" y="194850"/>
                  </a:cubicBezTo>
                  <a:close/>
                  <a:moveTo>
                    <a:pt x="583" y="0"/>
                  </a:moveTo>
                  <a:lnTo>
                    <a:pt x="330301" y="0"/>
                  </a:lnTo>
                  <a:lnTo>
                    <a:pt x="330301" y="194849"/>
                  </a:lnTo>
                  <a:cubicBezTo>
                    <a:pt x="330301" y="286059"/>
                    <a:pt x="256361" y="359999"/>
                    <a:pt x="165151" y="359999"/>
                  </a:cubicBezTo>
                  <a:cubicBezTo>
                    <a:pt x="73941" y="359999"/>
                    <a:pt x="0" y="286059"/>
                    <a:pt x="0" y="19484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27696"/>
                </a:solidFill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099042" y="1347831"/>
            <a:ext cx="971004" cy="2557380"/>
            <a:chOff x="798294" y="1135284"/>
            <a:chExt cx="1366873" cy="3600000"/>
          </a:xfrm>
          <a:solidFill>
            <a:schemeClr val="bg1">
              <a:alpha val="40000"/>
            </a:schemeClr>
          </a:solidFill>
        </p:grpSpPr>
        <p:sp>
          <p:nvSpPr>
            <p:cNvPr id="50" name="Round Same Side Corner Rectangle 8"/>
            <p:cNvSpPr>
              <a:spLocks noChangeAspect="1"/>
            </p:cNvSpPr>
            <p:nvPr/>
          </p:nvSpPr>
          <p:spPr>
            <a:xfrm>
              <a:off x="1172247" y="1135284"/>
              <a:ext cx="618968" cy="360000"/>
            </a:xfrm>
            <a:custGeom>
              <a:avLst/>
              <a:gdLst/>
              <a:ahLst/>
              <a:cxnLst/>
              <a:rect l="l" t="t" r="r" b="b"/>
              <a:pathLst>
                <a:path w="618968" h="360000">
                  <a:moveTo>
                    <a:pt x="309484" y="0"/>
                  </a:moveTo>
                  <a:cubicBezTo>
                    <a:pt x="480408" y="0"/>
                    <a:pt x="618968" y="138560"/>
                    <a:pt x="618968" y="309483"/>
                  </a:cubicBezTo>
                  <a:lnTo>
                    <a:pt x="613875" y="360000"/>
                  </a:lnTo>
                  <a:lnTo>
                    <a:pt x="5093" y="360000"/>
                  </a:lnTo>
                  <a:cubicBezTo>
                    <a:pt x="1413" y="343670"/>
                    <a:pt x="0" y="326742"/>
                    <a:pt x="0" y="309483"/>
                  </a:cubicBezTo>
                  <a:cubicBezTo>
                    <a:pt x="0" y="138560"/>
                    <a:pt x="138561" y="0"/>
                    <a:pt x="30948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27696"/>
                </a:solidFill>
              </a:endParaRPr>
            </a:p>
          </p:txBody>
        </p:sp>
        <p:sp>
          <p:nvSpPr>
            <p:cNvPr id="51" name="Round Same Side Corner Rectangle 8"/>
            <p:cNvSpPr>
              <a:spLocks noChangeAspect="1"/>
            </p:cNvSpPr>
            <p:nvPr/>
          </p:nvSpPr>
          <p:spPr>
            <a:xfrm>
              <a:off x="935085" y="1495284"/>
              <a:ext cx="1093290" cy="360000"/>
            </a:xfrm>
            <a:custGeom>
              <a:avLst/>
              <a:gdLst/>
              <a:ahLst/>
              <a:cxnLst/>
              <a:rect l="l" t="t" r="r" b="b"/>
              <a:pathLst>
                <a:path w="1093290" h="360000">
                  <a:moveTo>
                    <a:pt x="120297" y="328818"/>
                  </a:moveTo>
                  <a:lnTo>
                    <a:pt x="972993" y="328818"/>
                  </a:lnTo>
                  <a:cubicBezTo>
                    <a:pt x="1016682" y="328818"/>
                    <a:pt x="1057826" y="339716"/>
                    <a:pt x="1093290" y="360000"/>
                  </a:cubicBezTo>
                  <a:lnTo>
                    <a:pt x="0" y="360000"/>
                  </a:lnTo>
                  <a:cubicBezTo>
                    <a:pt x="35464" y="339716"/>
                    <a:pt x="76608" y="328818"/>
                    <a:pt x="120297" y="328818"/>
                  </a:cubicBezTo>
                  <a:close/>
                  <a:moveTo>
                    <a:pt x="242255" y="0"/>
                  </a:moveTo>
                  <a:lnTo>
                    <a:pt x="851037" y="0"/>
                  </a:lnTo>
                  <a:cubicBezTo>
                    <a:pt x="827819" y="146975"/>
                    <a:pt x="700311" y="258967"/>
                    <a:pt x="546646" y="258967"/>
                  </a:cubicBezTo>
                  <a:cubicBezTo>
                    <a:pt x="392981" y="258967"/>
                    <a:pt x="265473" y="146975"/>
                    <a:pt x="242255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27696"/>
                </a:solidFill>
              </a:endParaRPr>
            </a:p>
          </p:txBody>
        </p:sp>
        <p:sp>
          <p:nvSpPr>
            <p:cNvPr id="52" name="Round Same Side Corner Rectangle 8"/>
            <p:cNvSpPr>
              <a:spLocks noChangeAspect="1"/>
            </p:cNvSpPr>
            <p:nvPr/>
          </p:nvSpPr>
          <p:spPr>
            <a:xfrm>
              <a:off x="798294" y="1855284"/>
              <a:ext cx="1366872" cy="360000"/>
            </a:xfrm>
            <a:custGeom>
              <a:avLst/>
              <a:gdLst/>
              <a:ahLst/>
              <a:cxnLst/>
              <a:rect l="l" t="t" r="r" b="b"/>
              <a:pathLst>
                <a:path w="1366872" h="360000">
                  <a:moveTo>
                    <a:pt x="136791" y="0"/>
                  </a:moveTo>
                  <a:lnTo>
                    <a:pt x="1230081" y="0"/>
                  </a:lnTo>
                  <a:cubicBezTo>
                    <a:pt x="1311706" y="42198"/>
                    <a:pt x="1366872" y="127610"/>
                    <a:pt x="1366872" y="225906"/>
                  </a:cubicBezTo>
                  <a:lnTo>
                    <a:pt x="1366872" y="360000"/>
                  </a:lnTo>
                  <a:lnTo>
                    <a:pt x="0" y="360000"/>
                  </a:lnTo>
                  <a:lnTo>
                    <a:pt x="0" y="225906"/>
                  </a:lnTo>
                  <a:cubicBezTo>
                    <a:pt x="0" y="127610"/>
                    <a:pt x="55166" y="42198"/>
                    <a:pt x="13679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27696"/>
                </a:solidFill>
              </a:endParaRPr>
            </a:p>
          </p:txBody>
        </p:sp>
        <p:sp>
          <p:nvSpPr>
            <p:cNvPr id="53" name="Round Same Side Corner Rectangle 8"/>
            <p:cNvSpPr>
              <a:spLocks noChangeAspect="1"/>
            </p:cNvSpPr>
            <p:nvPr/>
          </p:nvSpPr>
          <p:spPr>
            <a:xfrm>
              <a:off x="798294" y="2215284"/>
              <a:ext cx="1366873" cy="360000"/>
            </a:xfrm>
            <a:custGeom>
              <a:avLst/>
              <a:gdLst/>
              <a:ahLst/>
              <a:cxnLst/>
              <a:rect l="l" t="t" r="r" b="b"/>
              <a:pathLst>
                <a:path w="1366873" h="360000">
                  <a:moveTo>
                    <a:pt x="0" y="0"/>
                  </a:moveTo>
                  <a:lnTo>
                    <a:pt x="1366872" y="0"/>
                  </a:lnTo>
                  <a:lnTo>
                    <a:pt x="1366872" y="106805"/>
                  </a:lnTo>
                  <a:lnTo>
                    <a:pt x="1366873" y="106805"/>
                  </a:lnTo>
                  <a:lnTo>
                    <a:pt x="1366873" y="360000"/>
                  </a:lnTo>
                  <a:lnTo>
                    <a:pt x="1102603" y="360000"/>
                  </a:lnTo>
                  <a:lnTo>
                    <a:pt x="1102603" y="195949"/>
                  </a:lnTo>
                  <a:lnTo>
                    <a:pt x="1063282" y="195949"/>
                  </a:lnTo>
                  <a:lnTo>
                    <a:pt x="1062792" y="360000"/>
                  </a:lnTo>
                  <a:lnTo>
                    <a:pt x="303100" y="360000"/>
                  </a:lnTo>
                  <a:cubicBezTo>
                    <a:pt x="303263" y="305317"/>
                    <a:pt x="303426" y="250633"/>
                    <a:pt x="303590" y="195949"/>
                  </a:cubicBezTo>
                  <a:lnTo>
                    <a:pt x="264271" y="195949"/>
                  </a:lnTo>
                  <a:lnTo>
                    <a:pt x="264271" y="360000"/>
                  </a:lnTo>
                  <a:lnTo>
                    <a:pt x="1" y="360000"/>
                  </a:lnTo>
                  <a:lnTo>
                    <a:pt x="1" y="195949"/>
                  </a:lnTo>
                  <a:lnTo>
                    <a:pt x="0" y="1959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27696"/>
                </a:solidFill>
              </a:endParaRPr>
            </a:p>
          </p:txBody>
        </p:sp>
        <p:sp>
          <p:nvSpPr>
            <p:cNvPr id="54" name="Round Same Side Corner Rectangle 8"/>
            <p:cNvSpPr>
              <a:spLocks noChangeAspect="1"/>
            </p:cNvSpPr>
            <p:nvPr/>
          </p:nvSpPr>
          <p:spPr>
            <a:xfrm>
              <a:off x="798295" y="2575284"/>
              <a:ext cx="1366872" cy="360000"/>
            </a:xfrm>
            <a:custGeom>
              <a:avLst/>
              <a:gdLst/>
              <a:ahLst/>
              <a:cxnLst/>
              <a:rect l="l" t="t" r="r" b="b"/>
              <a:pathLst>
                <a:path w="1366872" h="360000">
                  <a:moveTo>
                    <a:pt x="1102602" y="0"/>
                  </a:moveTo>
                  <a:lnTo>
                    <a:pt x="1366872" y="0"/>
                  </a:lnTo>
                  <a:lnTo>
                    <a:pt x="1366872" y="360000"/>
                  </a:lnTo>
                  <a:lnTo>
                    <a:pt x="1102602" y="360000"/>
                  </a:lnTo>
                  <a:close/>
                  <a:moveTo>
                    <a:pt x="303099" y="0"/>
                  </a:moveTo>
                  <a:lnTo>
                    <a:pt x="1062791" y="0"/>
                  </a:lnTo>
                  <a:lnTo>
                    <a:pt x="1061715" y="360000"/>
                  </a:lnTo>
                  <a:lnTo>
                    <a:pt x="302023" y="360000"/>
                  </a:lnTo>
                  <a:close/>
                  <a:moveTo>
                    <a:pt x="0" y="0"/>
                  </a:moveTo>
                  <a:lnTo>
                    <a:pt x="264270" y="0"/>
                  </a:lnTo>
                  <a:lnTo>
                    <a:pt x="264270" y="360000"/>
                  </a:lnTo>
                  <a:lnTo>
                    <a:pt x="0" y="36000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27696"/>
                </a:solidFill>
              </a:endParaRPr>
            </a:p>
          </p:txBody>
        </p:sp>
        <p:sp>
          <p:nvSpPr>
            <p:cNvPr id="55" name="Round Same Side Corner Rectangle 8"/>
            <p:cNvSpPr>
              <a:spLocks noChangeAspect="1"/>
            </p:cNvSpPr>
            <p:nvPr/>
          </p:nvSpPr>
          <p:spPr>
            <a:xfrm>
              <a:off x="798295" y="2935284"/>
              <a:ext cx="1366872" cy="360000"/>
            </a:xfrm>
            <a:custGeom>
              <a:avLst/>
              <a:gdLst/>
              <a:ahLst/>
              <a:cxnLst/>
              <a:rect l="l" t="t" r="r" b="b"/>
              <a:pathLst>
                <a:path w="1366872" h="360000">
                  <a:moveTo>
                    <a:pt x="1102602" y="0"/>
                  </a:moveTo>
                  <a:lnTo>
                    <a:pt x="1366872" y="0"/>
                  </a:lnTo>
                  <a:lnTo>
                    <a:pt x="1366872" y="93634"/>
                  </a:lnTo>
                  <a:cubicBezTo>
                    <a:pt x="1366872" y="166610"/>
                    <a:pt x="1307713" y="225768"/>
                    <a:pt x="1234737" y="225768"/>
                  </a:cubicBezTo>
                  <a:cubicBezTo>
                    <a:pt x="1161761" y="225768"/>
                    <a:pt x="1102602" y="166610"/>
                    <a:pt x="1102602" y="93634"/>
                  </a:cubicBezTo>
                  <a:close/>
                  <a:moveTo>
                    <a:pt x="302023" y="0"/>
                  </a:moveTo>
                  <a:lnTo>
                    <a:pt x="1061715" y="0"/>
                  </a:lnTo>
                  <a:lnTo>
                    <a:pt x="1060639" y="360000"/>
                  </a:lnTo>
                  <a:lnTo>
                    <a:pt x="726527" y="360000"/>
                  </a:lnTo>
                  <a:lnTo>
                    <a:pt x="726527" y="314913"/>
                  </a:lnTo>
                  <a:lnTo>
                    <a:pt x="627437" y="314913"/>
                  </a:lnTo>
                  <a:lnTo>
                    <a:pt x="627437" y="360000"/>
                  </a:lnTo>
                  <a:lnTo>
                    <a:pt x="300947" y="360000"/>
                  </a:lnTo>
                  <a:close/>
                  <a:moveTo>
                    <a:pt x="0" y="0"/>
                  </a:moveTo>
                  <a:lnTo>
                    <a:pt x="264270" y="0"/>
                  </a:lnTo>
                  <a:lnTo>
                    <a:pt x="264270" y="93634"/>
                  </a:lnTo>
                  <a:cubicBezTo>
                    <a:pt x="264270" y="166610"/>
                    <a:pt x="205112" y="225768"/>
                    <a:pt x="132135" y="225768"/>
                  </a:cubicBezTo>
                  <a:cubicBezTo>
                    <a:pt x="59159" y="225768"/>
                    <a:pt x="0" y="166610"/>
                    <a:pt x="0" y="9363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27696"/>
                </a:solidFill>
              </a:endParaRPr>
            </a:p>
          </p:txBody>
        </p:sp>
        <p:sp>
          <p:nvSpPr>
            <p:cNvPr id="56" name="Round Same Side Corner Rectangle 8"/>
            <p:cNvSpPr>
              <a:spLocks noChangeAspect="1"/>
            </p:cNvSpPr>
            <p:nvPr/>
          </p:nvSpPr>
          <p:spPr>
            <a:xfrm>
              <a:off x="1098166" y="3295284"/>
              <a:ext cx="760768" cy="360000"/>
            </a:xfrm>
            <a:custGeom>
              <a:avLst/>
              <a:gdLst/>
              <a:ahLst/>
              <a:cxnLst/>
              <a:rect l="l" t="t" r="r" b="b"/>
              <a:pathLst>
                <a:path w="760768" h="360000">
                  <a:moveTo>
                    <a:pt x="426656" y="0"/>
                  </a:moveTo>
                  <a:lnTo>
                    <a:pt x="760768" y="0"/>
                  </a:lnTo>
                  <a:lnTo>
                    <a:pt x="759691" y="360000"/>
                  </a:lnTo>
                  <a:lnTo>
                    <a:pt x="426656" y="360000"/>
                  </a:lnTo>
                  <a:close/>
                  <a:moveTo>
                    <a:pt x="1076" y="0"/>
                  </a:moveTo>
                  <a:lnTo>
                    <a:pt x="327566" y="0"/>
                  </a:lnTo>
                  <a:lnTo>
                    <a:pt x="327566" y="360000"/>
                  </a:lnTo>
                  <a:lnTo>
                    <a:pt x="0" y="36000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27696"/>
                </a:solidFill>
              </a:endParaRPr>
            </a:p>
          </p:txBody>
        </p:sp>
        <p:sp>
          <p:nvSpPr>
            <p:cNvPr id="57" name="Round Same Side Corner Rectangle 8"/>
            <p:cNvSpPr>
              <a:spLocks noChangeAspect="1"/>
            </p:cNvSpPr>
            <p:nvPr/>
          </p:nvSpPr>
          <p:spPr>
            <a:xfrm>
              <a:off x="1097090" y="3655284"/>
              <a:ext cx="760767" cy="360000"/>
            </a:xfrm>
            <a:custGeom>
              <a:avLst/>
              <a:gdLst/>
              <a:ahLst/>
              <a:cxnLst/>
              <a:rect l="l" t="t" r="r" b="b"/>
              <a:pathLst>
                <a:path w="760767" h="360000">
                  <a:moveTo>
                    <a:pt x="427732" y="0"/>
                  </a:moveTo>
                  <a:lnTo>
                    <a:pt x="760767" y="0"/>
                  </a:lnTo>
                  <a:lnTo>
                    <a:pt x="759691" y="360000"/>
                  </a:lnTo>
                  <a:lnTo>
                    <a:pt x="427732" y="360000"/>
                  </a:lnTo>
                  <a:close/>
                  <a:moveTo>
                    <a:pt x="1076" y="0"/>
                  </a:moveTo>
                  <a:lnTo>
                    <a:pt x="328642" y="0"/>
                  </a:lnTo>
                  <a:lnTo>
                    <a:pt x="328642" y="360000"/>
                  </a:lnTo>
                  <a:lnTo>
                    <a:pt x="0" y="36000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27696"/>
                </a:solidFill>
              </a:endParaRPr>
            </a:p>
          </p:txBody>
        </p:sp>
        <p:sp>
          <p:nvSpPr>
            <p:cNvPr id="58" name="Round Same Side Corner Rectangle 8"/>
            <p:cNvSpPr>
              <a:spLocks noChangeAspect="1"/>
            </p:cNvSpPr>
            <p:nvPr/>
          </p:nvSpPr>
          <p:spPr>
            <a:xfrm>
              <a:off x="1096013" y="4015284"/>
              <a:ext cx="760768" cy="360000"/>
            </a:xfrm>
            <a:custGeom>
              <a:avLst/>
              <a:gdLst/>
              <a:ahLst/>
              <a:cxnLst/>
              <a:rect l="l" t="t" r="r" b="b"/>
              <a:pathLst>
                <a:path w="760768" h="360000">
                  <a:moveTo>
                    <a:pt x="428809" y="0"/>
                  </a:moveTo>
                  <a:lnTo>
                    <a:pt x="760768" y="0"/>
                  </a:lnTo>
                  <a:lnTo>
                    <a:pt x="759692" y="360000"/>
                  </a:lnTo>
                  <a:lnTo>
                    <a:pt x="428809" y="360000"/>
                  </a:lnTo>
                  <a:close/>
                  <a:moveTo>
                    <a:pt x="1077" y="0"/>
                  </a:moveTo>
                  <a:lnTo>
                    <a:pt x="329719" y="0"/>
                  </a:lnTo>
                  <a:lnTo>
                    <a:pt x="329719" y="360000"/>
                  </a:lnTo>
                  <a:lnTo>
                    <a:pt x="0" y="36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27696"/>
                </a:solidFill>
              </a:endParaRPr>
            </a:p>
          </p:txBody>
        </p:sp>
        <p:sp>
          <p:nvSpPr>
            <p:cNvPr id="59" name="Round Same Side Corner Rectangle 8"/>
            <p:cNvSpPr>
              <a:spLocks noChangeAspect="1"/>
            </p:cNvSpPr>
            <p:nvPr/>
          </p:nvSpPr>
          <p:spPr>
            <a:xfrm>
              <a:off x="1095431" y="4375284"/>
              <a:ext cx="760274" cy="360000"/>
            </a:xfrm>
            <a:custGeom>
              <a:avLst/>
              <a:gdLst/>
              <a:ahLst/>
              <a:cxnLst/>
              <a:rect l="l" t="t" r="r" b="b"/>
              <a:pathLst>
                <a:path w="760274" h="360000">
                  <a:moveTo>
                    <a:pt x="429391" y="0"/>
                  </a:moveTo>
                  <a:lnTo>
                    <a:pt x="760274" y="0"/>
                  </a:lnTo>
                  <a:cubicBezTo>
                    <a:pt x="760080" y="64950"/>
                    <a:pt x="759886" y="129900"/>
                    <a:pt x="759692" y="194850"/>
                  </a:cubicBezTo>
                  <a:cubicBezTo>
                    <a:pt x="759692" y="286060"/>
                    <a:pt x="685751" y="360000"/>
                    <a:pt x="594541" y="360000"/>
                  </a:cubicBezTo>
                  <a:cubicBezTo>
                    <a:pt x="503331" y="360000"/>
                    <a:pt x="429391" y="286060"/>
                    <a:pt x="429391" y="194850"/>
                  </a:cubicBezTo>
                  <a:close/>
                  <a:moveTo>
                    <a:pt x="583" y="0"/>
                  </a:moveTo>
                  <a:lnTo>
                    <a:pt x="330301" y="0"/>
                  </a:lnTo>
                  <a:lnTo>
                    <a:pt x="330301" y="194849"/>
                  </a:lnTo>
                  <a:cubicBezTo>
                    <a:pt x="330301" y="286059"/>
                    <a:pt x="256361" y="359999"/>
                    <a:pt x="165151" y="359999"/>
                  </a:cubicBezTo>
                  <a:cubicBezTo>
                    <a:pt x="73941" y="359999"/>
                    <a:pt x="0" y="286059"/>
                    <a:pt x="0" y="19484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27696"/>
                </a:solidFill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7448149" y="1347831"/>
            <a:ext cx="971004" cy="2557380"/>
            <a:chOff x="798294" y="1135284"/>
            <a:chExt cx="1366873" cy="3600000"/>
          </a:xfrm>
          <a:solidFill>
            <a:schemeClr val="bg1">
              <a:alpha val="40000"/>
            </a:schemeClr>
          </a:solidFill>
        </p:grpSpPr>
        <p:sp>
          <p:nvSpPr>
            <p:cNvPr id="72" name="Round Same Side Corner Rectangle 8"/>
            <p:cNvSpPr>
              <a:spLocks noChangeAspect="1"/>
            </p:cNvSpPr>
            <p:nvPr/>
          </p:nvSpPr>
          <p:spPr>
            <a:xfrm>
              <a:off x="1172247" y="1135284"/>
              <a:ext cx="618968" cy="360000"/>
            </a:xfrm>
            <a:custGeom>
              <a:avLst/>
              <a:gdLst/>
              <a:ahLst/>
              <a:cxnLst/>
              <a:rect l="l" t="t" r="r" b="b"/>
              <a:pathLst>
                <a:path w="618968" h="360000">
                  <a:moveTo>
                    <a:pt x="309484" y="0"/>
                  </a:moveTo>
                  <a:cubicBezTo>
                    <a:pt x="480408" y="0"/>
                    <a:pt x="618968" y="138560"/>
                    <a:pt x="618968" y="309483"/>
                  </a:cubicBezTo>
                  <a:lnTo>
                    <a:pt x="613875" y="360000"/>
                  </a:lnTo>
                  <a:lnTo>
                    <a:pt x="5093" y="360000"/>
                  </a:lnTo>
                  <a:cubicBezTo>
                    <a:pt x="1413" y="343670"/>
                    <a:pt x="0" y="326742"/>
                    <a:pt x="0" y="309483"/>
                  </a:cubicBezTo>
                  <a:cubicBezTo>
                    <a:pt x="0" y="138560"/>
                    <a:pt x="138561" y="0"/>
                    <a:pt x="30948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27696"/>
                </a:solidFill>
              </a:endParaRPr>
            </a:p>
          </p:txBody>
        </p:sp>
        <p:sp>
          <p:nvSpPr>
            <p:cNvPr id="73" name="Round Same Side Corner Rectangle 8"/>
            <p:cNvSpPr>
              <a:spLocks noChangeAspect="1"/>
            </p:cNvSpPr>
            <p:nvPr/>
          </p:nvSpPr>
          <p:spPr>
            <a:xfrm>
              <a:off x="935085" y="1495284"/>
              <a:ext cx="1093290" cy="360000"/>
            </a:xfrm>
            <a:custGeom>
              <a:avLst/>
              <a:gdLst/>
              <a:ahLst/>
              <a:cxnLst/>
              <a:rect l="l" t="t" r="r" b="b"/>
              <a:pathLst>
                <a:path w="1093290" h="360000">
                  <a:moveTo>
                    <a:pt x="120297" y="328818"/>
                  </a:moveTo>
                  <a:lnTo>
                    <a:pt x="972993" y="328818"/>
                  </a:lnTo>
                  <a:cubicBezTo>
                    <a:pt x="1016682" y="328818"/>
                    <a:pt x="1057826" y="339716"/>
                    <a:pt x="1093290" y="360000"/>
                  </a:cubicBezTo>
                  <a:lnTo>
                    <a:pt x="0" y="360000"/>
                  </a:lnTo>
                  <a:cubicBezTo>
                    <a:pt x="35464" y="339716"/>
                    <a:pt x="76608" y="328818"/>
                    <a:pt x="120297" y="328818"/>
                  </a:cubicBezTo>
                  <a:close/>
                  <a:moveTo>
                    <a:pt x="242255" y="0"/>
                  </a:moveTo>
                  <a:lnTo>
                    <a:pt x="851037" y="0"/>
                  </a:lnTo>
                  <a:cubicBezTo>
                    <a:pt x="827819" y="146975"/>
                    <a:pt x="700311" y="258967"/>
                    <a:pt x="546646" y="258967"/>
                  </a:cubicBezTo>
                  <a:cubicBezTo>
                    <a:pt x="392981" y="258967"/>
                    <a:pt x="265473" y="146975"/>
                    <a:pt x="242255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27696"/>
                </a:solidFill>
              </a:endParaRPr>
            </a:p>
          </p:txBody>
        </p:sp>
        <p:sp>
          <p:nvSpPr>
            <p:cNvPr id="74" name="Round Same Side Corner Rectangle 8"/>
            <p:cNvSpPr>
              <a:spLocks noChangeAspect="1"/>
            </p:cNvSpPr>
            <p:nvPr/>
          </p:nvSpPr>
          <p:spPr>
            <a:xfrm>
              <a:off x="798294" y="1855284"/>
              <a:ext cx="1366872" cy="360000"/>
            </a:xfrm>
            <a:custGeom>
              <a:avLst/>
              <a:gdLst/>
              <a:ahLst/>
              <a:cxnLst/>
              <a:rect l="l" t="t" r="r" b="b"/>
              <a:pathLst>
                <a:path w="1366872" h="360000">
                  <a:moveTo>
                    <a:pt x="136791" y="0"/>
                  </a:moveTo>
                  <a:lnTo>
                    <a:pt x="1230081" y="0"/>
                  </a:lnTo>
                  <a:cubicBezTo>
                    <a:pt x="1311706" y="42198"/>
                    <a:pt x="1366872" y="127610"/>
                    <a:pt x="1366872" y="225906"/>
                  </a:cubicBezTo>
                  <a:lnTo>
                    <a:pt x="1366872" y="360000"/>
                  </a:lnTo>
                  <a:lnTo>
                    <a:pt x="0" y="360000"/>
                  </a:lnTo>
                  <a:lnTo>
                    <a:pt x="0" y="225906"/>
                  </a:lnTo>
                  <a:cubicBezTo>
                    <a:pt x="0" y="127610"/>
                    <a:pt x="55166" y="42198"/>
                    <a:pt x="13679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27696"/>
                </a:solidFill>
              </a:endParaRPr>
            </a:p>
          </p:txBody>
        </p:sp>
        <p:sp>
          <p:nvSpPr>
            <p:cNvPr id="75" name="Round Same Side Corner Rectangle 8"/>
            <p:cNvSpPr>
              <a:spLocks noChangeAspect="1"/>
            </p:cNvSpPr>
            <p:nvPr/>
          </p:nvSpPr>
          <p:spPr>
            <a:xfrm>
              <a:off x="798294" y="2215284"/>
              <a:ext cx="1366873" cy="360000"/>
            </a:xfrm>
            <a:custGeom>
              <a:avLst/>
              <a:gdLst/>
              <a:ahLst/>
              <a:cxnLst/>
              <a:rect l="l" t="t" r="r" b="b"/>
              <a:pathLst>
                <a:path w="1366873" h="360000">
                  <a:moveTo>
                    <a:pt x="0" y="0"/>
                  </a:moveTo>
                  <a:lnTo>
                    <a:pt x="1366872" y="0"/>
                  </a:lnTo>
                  <a:lnTo>
                    <a:pt x="1366872" y="106805"/>
                  </a:lnTo>
                  <a:lnTo>
                    <a:pt x="1366873" y="106805"/>
                  </a:lnTo>
                  <a:lnTo>
                    <a:pt x="1366873" y="360000"/>
                  </a:lnTo>
                  <a:lnTo>
                    <a:pt x="1102603" y="360000"/>
                  </a:lnTo>
                  <a:lnTo>
                    <a:pt x="1102603" y="195949"/>
                  </a:lnTo>
                  <a:lnTo>
                    <a:pt x="1063282" y="195949"/>
                  </a:lnTo>
                  <a:lnTo>
                    <a:pt x="1062792" y="360000"/>
                  </a:lnTo>
                  <a:lnTo>
                    <a:pt x="303100" y="360000"/>
                  </a:lnTo>
                  <a:cubicBezTo>
                    <a:pt x="303263" y="305317"/>
                    <a:pt x="303426" y="250633"/>
                    <a:pt x="303590" y="195949"/>
                  </a:cubicBezTo>
                  <a:lnTo>
                    <a:pt x="264271" y="195949"/>
                  </a:lnTo>
                  <a:lnTo>
                    <a:pt x="264271" y="360000"/>
                  </a:lnTo>
                  <a:lnTo>
                    <a:pt x="1" y="360000"/>
                  </a:lnTo>
                  <a:lnTo>
                    <a:pt x="1" y="195949"/>
                  </a:lnTo>
                  <a:lnTo>
                    <a:pt x="0" y="1959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27696"/>
                </a:solidFill>
              </a:endParaRPr>
            </a:p>
          </p:txBody>
        </p:sp>
        <p:sp>
          <p:nvSpPr>
            <p:cNvPr id="76" name="Round Same Side Corner Rectangle 8"/>
            <p:cNvSpPr>
              <a:spLocks noChangeAspect="1"/>
            </p:cNvSpPr>
            <p:nvPr/>
          </p:nvSpPr>
          <p:spPr>
            <a:xfrm>
              <a:off x="798295" y="2575284"/>
              <a:ext cx="1366872" cy="360000"/>
            </a:xfrm>
            <a:custGeom>
              <a:avLst/>
              <a:gdLst/>
              <a:ahLst/>
              <a:cxnLst/>
              <a:rect l="l" t="t" r="r" b="b"/>
              <a:pathLst>
                <a:path w="1366872" h="360000">
                  <a:moveTo>
                    <a:pt x="1102602" y="0"/>
                  </a:moveTo>
                  <a:lnTo>
                    <a:pt x="1366872" y="0"/>
                  </a:lnTo>
                  <a:lnTo>
                    <a:pt x="1366872" y="360000"/>
                  </a:lnTo>
                  <a:lnTo>
                    <a:pt x="1102602" y="360000"/>
                  </a:lnTo>
                  <a:close/>
                  <a:moveTo>
                    <a:pt x="303099" y="0"/>
                  </a:moveTo>
                  <a:lnTo>
                    <a:pt x="1062791" y="0"/>
                  </a:lnTo>
                  <a:lnTo>
                    <a:pt x="1061715" y="360000"/>
                  </a:lnTo>
                  <a:lnTo>
                    <a:pt x="302023" y="360000"/>
                  </a:lnTo>
                  <a:close/>
                  <a:moveTo>
                    <a:pt x="0" y="0"/>
                  </a:moveTo>
                  <a:lnTo>
                    <a:pt x="264270" y="0"/>
                  </a:lnTo>
                  <a:lnTo>
                    <a:pt x="264270" y="360000"/>
                  </a:lnTo>
                  <a:lnTo>
                    <a:pt x="0" y="36000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27696"/>
                </a:solidFill>
              </a:endParaRPr>
            </a:p>
          </p:txBody>
        </p:sp>
        <p:sp>
          <p:nvSpPr>
            <p:cNvPr id="77" name="Round Same Side Corner Rectangle 8"/>
            <p:cNvSpPr>
              <a:spLocks noChangeAspect="1"/>
            </p:cNvSpPr>
            <p:nvPr/>
          </p:nvSpPr>
          <p:spPr>
            <a:xfrm>
              <a:off x="798295" y="2935284"/>
              <a:ext cx="1366872" cy="360000"/>
            </a:xfrm>
            <a:custGeom>
              <a:avLst/>
              <a:gdLst/>
              <a:ahLst/>
              <a:cxnLst/>
              <a:rect l="l" t="t" r="r" b="b"/>
              <a:pathLst>
                <a:path w="1366872" h="360000">
                  <a:moveTo>
                    <a:pt x="1102602" y="0"/>
                  </a:moveTo>
                  <a:lnTo>
                    <a:pt x="1366872" y="0"/>
                  </a:lnTo>
                  <a:lnTo>
                    <a:pt x="1366872" y="93634"/>
                  </a:lnTo>
                  <a:cubicBezTo>
                    <a:pt x="1366872" y="166610"/>
                    <a:pt x="1307713" y="225768"/>
                    <a:pt x="1234737" y="225768"/>
                  </a:cubicBezTo>
                  <a:cubicBezTo>
                    <a:pt x="1161761" y="225768"/>
                    <a:pt x="1102602" y="166610"/>
                    <a:pt x="1102602" y="93634"/>
                  </a:cubicBezTo>
                  <a:close/>
                  <a:moveTo>
                    <a:pt x="302023" y="0"/>
                  </a:moveTo>
                  <a:lnTo>
                    <a:pt x="1061715" y="0"/>
                  </a:lnTo>
                  <a:lnTo>
                    <a:pt x="1060639" y="360000"/>
                  </a:lnTo>
                  <a:lnTo>
                    <a:pt x="726527" y="360000"/>
                  </a:lnTo>
                  <a:lnTo>
                    <a:pt x="726527" y="314913"/>
                  </a:lnTo>
                  <a:lnTo>
                    <a:pt x="627437" y="314913"/>
                  </a:lnTo>
                  <a:lnTo>
                    <a:pt x="627437" y="360000"/>
                  </a:lnTo>
                  <a:lnTo>
                    <a:pt x="300947" y="360000"/>
                  </a:lnTo>
                  <a:close/>
                  <a:moveTo>
                    <a:pt x="0" y="0"/>
                  </a:moveTo>
                  <a:lnTo>
                    <a:pt x="264270" y="0"/>
                  </a:lnTo>
                  <a:lnTo>
                    <a:pt x="264270" y="93634"/>
                  </a:lnTo>
                  <a:cubicBezTo>
                    <a:pt x="264270" y="166610"/>
                    <a:pt x="205112" y="225768"/>
                    <a:pt x="132135" y="225768"/>
                  </a:cubicBezTo>
                  <a:cubicBezTo>
                    <a:pt x="59159" y="225768"/>
                    <a:pt x="0" y="166610"/>
                    <a:pt x="0" y="9363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27696"/>
                </a:solidFill>
              </a:endParaRPr>
            </a:p>
          </p:txBody>
        </p:sp>
        <p:sp>
          <p:nvSpPr>
            <p:cNvPr id="78" name="Round Same Side Corner Rectangle 8"/>
            <p:cNvSpPr>
              <a:spLocks noChangeAspect="1"/>
            </p:cNvSpPr>
            <p:nvPr/>
          </p:nvSpPr>
          <p:spPr>
            <a:xfrm>
              <a:off x="1098166" y="3295284"/>
              <a:ext cx="760768" cy="360000"/>
            </a:xfrm>
            <a:custGeom>
              <a:avLst/>
              <a:gdLst/>
              <a:ahLst/>
              <a:cxnLst/>
              <a:rect l="l" t="t" r="r" b="b"/>
              <a:pathLst>
                <a:path w="760768" h="360000">
                  <a:moveTo>
                    <a:pt x="426656" y="0"/>
                  </a:moveTo>
                  <a:lnTo>
                    <a:pt x="760768" y="0"/>
                  </a:lnTo>
                  <a:lnTo>
                    <a:pt x="759691" y="360000"/>
                  </a:lnTo>
                  <a:lnTo>
                    <a:pt x="426656" y="360000"/>
                  </a:lnTo>
                  <a:close/>
                  <a:moveTo>
                    <a:pt x="1076" y="0"/>
                  </a:moveTo>
                  <a:lnTo>
                    <a:pt x="327566" y="0"/>
                  </a:lnTo>
                  <a:lnTo>
                    <a:pt x="327566" y="360000"/>
                  </a:lnTo>
                  <a:lnTo>
                    <a:pt x="0" y="36000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27696"/>
                </a:solidFill>
              </a:endParaRPr>
            </a:p>
          </p:txBody>
        </p:sp>
        <p:sp>
          <p:nvSpPr>
            <p:cNvPr id="79" name="Round Same Side Corner Rectangle 8"/>
            <p:cNvSpPr>
              <a:spLocks noChangeAspect="1"/>
            </p:cNvSpPr>
            <p:nvPr/>
          </p:nvSpPr>
          <p:spPr>
            <a:xfrm>
              <a:off x="1097090" y="3655284"/>
              <a:ext cx="760767" cy="360000"/>
            </a:xfrm>
            <a:custGeom>
              <a:avLst/>
              <a:gdLst/>
              <a:ahLst/>
              <a:cxnLst/>
              <a:rect l="l" t="t" r="r" b="b"/>
              <a:pathLst>
                <a:path w="760767" h="360000">
                  <a:moveTo>
                    <a:pt x="427732" y="0"/>
                  </a:moveTo>
                  <a:lnTo>
                    <a:pt x="760767" y="0"/>
                  </a:lnTo>
                  <a:lnTo>
                    <a:pt x="759691" y="360000"/>
                  </a:lnTo>
                  <a:lnTo>
                    <a:pt x="427732" y="360000"/>
                  </a:lnTo>
                  <a:close/>
                  <a:moveTo>
                    <a:pt x="1076" y="0"/>
                  </a:moveTo>
                  <a:lnTo>
                    <a:pt x="328642" y="0"/>
                  </a:lnTo>
                  <a:lnTo>
                    <a:pt x="328642" y="360000"/>
                  </a:lnTo>
                  <a:lnTo>
                    <a:pt x="0" y="36000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27696"/>
                </a:solidFill>
              </a:endParaRPr>
            </a:p>
          </p:txBody>
        </p:sp>
        <p:sp>
          <p:nvSpPr>
            <p:cNvPr id="80" name="Round Same Side Corner Rectangle 8"/>
            <p:cNvSpPr>
              <a:spLocks noChangeAspect="1"/>
            </p:cNvSpPr>
            <p:nvPr/>
          </p:nvSpPr>
          <p:spPr>
            <a:xfrm>
              <a:off x="1096013" y="4015284"/>
              <a:ext cx="760768" cy="360000"/>
            </a:xfrm>
            <a:custGeom>
              <a:avLst/>
              <a:gdLst/>
              <a:ahLst/>
              <a:cxnLst/>
              <a:rect l="l" t="t" r="r" b="b"/>
              <a:pathLst>
                <a:path w="760768" h="360000">
                  <a:moveTo>
                    <a:pt x="428809" y="0"/>
                  </a:moveTo>
                  <a:lnTo>
                    <a:pt x="760768" y="0"/>
                  </a:lnTo>
                  <a:lnTo>
                    <a:pt x="759692" y="360000"/>
                  </a:lnTo>
                  <a:lnTo>
                    <a:pt x="428809" y="360000"/>
                  </a:lnTo>
                  <a:close/>
                  <a:moveTo>
                    <a:pt x="1077" y="0"/>
                  </a:moveTo>
                  <a:lnTo>
                    <a:pt x="329719" y="0"/>
                  </a:lnTo>
                  <a:lnTo>
                    <a:pt x="329719" y="360000"/>
                  </a:lnTo>
                  <a:lnTo>
                    <a:pt x="0" y="36000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27696"/>
                </a:solidFill>
              </a:endParaRPr>
            </a:p>
          </p:txBody>
        </p:sp>
        <p:sp>
          <p:nvSpPr>
            <p:cNvPr id="81" name="Round Same Side Corner Rectangle 8"/>
            <p:cNvSpPr>
              <a:spLocks noChangeAspect="1"/>
            </p:cNvSpPr>
            <p:nvPr/>
          </p:nvSpPr>
          <p:spPr>
            <a:xfrm>
              <a:off x="1095431" y="4375284"/>
              <a:ext cx="760274" cy="360000"/>
            </a:xfrm>
            <a:custGeom>
              <a:avLst/>
              <a:gdLst/>
              <a:ahLst/>
              <a:cxnLst/>
              <a:rect l="l" t="t" r="r" b="b"/>
              <a:pathLst>
                <a:path w="760274" h="360000">
                  <a:moveTo>
                    <a:pt x="429391" y="0"/>
                  </a:moveTo>
                  <a:lnTo>
                    <a:pt x="760274" y="0"/>
                  </a:lnTo>
                  <a:cubicBezTo>
                    <a:pt x="760080" y="64950"/>
                    <a:pt x="759886" y="129900"/>
                    <a:pt x="759692" y="194850"/>
                  </a:cubicBezTo>
                  <a:cubicBezTo>
                    <a:pt x="759692" y="286060"/>
                    <a:pt x="685751" y="360000"/>
                    <a:pt x="594541" y="360000"/>
                  </a:cubicBezTo>
                  <a:cubicBezTo>
                    <a:pt x="503331" y="360000"/>
                    <a:pt x="429391" y="286060"/>
                    <a:pt x="429391" y="194850"/>
                  </a:cubicBezTo>
                  <a:close/>
                  <a:moveTo>
                    <a:pt x="583" y="0"/>
                  </a:moveTo>
                  <a:lnTo>
                    <a:pt x="330301" y="0"/>
                  </a:lnTo>
                  <a:lnTo>
                    <a:pt x="330301" y="194849"/>
                  </a:lnTo>
                  <a:cubicBezTo>
                    <a:pt x="330301" y="286059"/>
                    <a:pt x="256361" y="359999"/>
                    <a:pt x="165151" y="359999"/>
                  </a:cubicBezTo>
                  <a:cubicBezTo>
                    <a:pt x="73941" y="359999"/>
                    <a:pt x="0" y="286059"/>
                    <a:pt x="0" y="19484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27696"/>
                </a:solidFill>
              </a:endParaRPr>
            </a:p>
          </p:txBody>
        </p:sp>
      </p:grpSp>
      <p:sp>
        <p:nvSpPr>
          <p:cNvPr id="82" name="TextBox 81"/>
          <p:cNvSpPr txBox="1"/>
          <p:nvPr/>
        </p:nvSpPr>
        <p:spPr>
          <a:xfrm>
            <a:off x="540048" y="3958257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Text  Here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1889154" y="3958257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Text  Here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3238260" y="3958257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Text  Here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4587366" y="3958257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Text  Here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5936472" y="3958257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Text  Here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7285578" y="3958257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Text  Here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88" name="TextBox 4"/>
          <p:cNvSpPr txBox="1"/>
          <p:nvPr/>
        </p:nvSpPr>
        <p:spPr>
          <a:xfrm>
            <a:off x="4886584" y="4266034"/>
            <a:ext cx="772153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40%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89" name="TextBox 4"/>
          <p:cNvSpPr txBox="1"/>
          <p:nvPr/>
        </p:nvSpPr>
        <p:spPr>
          <a:xfrm>
            <a:off x="2225592" y="4266034"/>
            <a:ext cx="772153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80%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0" name="TextBox 4"/>
          <p:cNvSpPr txBox="1"/>
          <p:nvPr/>
        </p:nvSpPr>
        <p:spPr>
          <a:xfrm>
            <a:off x="3556088" y="4266034"/>
            <a:ext cx="772153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60%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1" name="TextBox 4"/>
          <p:cNvSpPr txBox="1"/>
          <p:nvPr/>
        </p:nvSpPr>
        <p:spPr>
          <a:xfrm>
            <a:off x="708991" y="4266034"/>
            <a:ext cx="95825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100%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2" name="TextBox 4"/>
          <p:cNvSpPr txBox="1"/>
          <p:nvPr/>
        </p:nvSpPr>
        <p:spPr>
          <a:xfrm>
            <a:off x="6217080" y="4266034"/>
            <a:ext cx="772153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20%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3" name="TextBox 4"/>
          <p:cNvSpPr txBox="1"/>
          <p:nvPr/>
        </p:nvSpPr>
        <p:spPr>
          <a:xfrm>
            <a:off x="7547574" y="4266034"/>
            <a:ext cx="772153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0%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9085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/>
              <a:t>Timeline Style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0" y="700088"/>
            <a:ext cx="9144000" cy="287337"/>
          </a:xfrm>
        </p:spPr>
        <p:txBody>
          <a:bodyPr>
            <a:normAutofit fontScale="62500" lnSpcReduction="20000"/>
          </a:bodyPr>
          <a:lstStyle/>
          <a:p>
            <a:pPr lvl="0"/>
            <a:r>
              <a:rPr lang="en-US" altLang="ko-KR" dirty="0">
                <a:solidFill>
                  <a:srgbClr val="117A9A"/>
                </a:solidFill>
              </a:rPr>
              <a:t>Insert the title of your subtitle Here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467544" y="2672001"/>
            <a:ext cx="1856556" cy="648072"/>
            <a:chOff x="467544" y="1923678"/>
            <a:chExt cx="1856556" cy="648072"/>
          </a:xfrm>
          <a:solidFill>
            <a:schemeClr val="accent1"/>
          </a:solidFill>
        </p:grpSpPr>
        <p:sp>
          <p:nvSpPr>
            <p:cNvPr id="5" name="Pentagon 4"/>
            <p:cNvSpPr/>
            <p:nvPr/>
          </p:nvSpPr>
          <p:spPr>
            <a:xfrm>
              <a:off x="467544" y="1923678"/>
              <a:ext cx="1656184" cy="648072"/>
            </a:xfrm>
            <a:prstGeom prst="homePlate">
              <a:avLst>
                <a:gd name="adj" fmla="val 5440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9" name="Chevron 8"/>
            <p:cNvSpPr/>
            <p:nvPr/>
          </p:nvSpPr>
          <p:spPr>
            <a:xfrm>
              <a:off x="1841615" y="1923678"/>
              <a:ext cx="482485" cy="648000"/>
            </a:xfrm>
            <a:prstGeom prst="chevron">
              <a:avLst>
                <a:gd name="adj" fmla="val 7161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784577" y="2795982"/>
            <a:ext cx="817211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2016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2464983" y="2672001"/>
            <a:ext cx="1856556" cy="648072"/>
            <a:chOff x="467544" y="1923678"/>
            <a:chExt cx="1856556" cy="648072"/>
          </a:xfrm>
          <a:solidFill>
            <a:schemeClr val="accent3"/>
          </a:solidFill>
        </p:grpSpPr>
        <p:sp>
          <p:nvSpPr>
            <p:cNvPr id="16" name="Pentagon 15"/>
            <p:cNvSpPr/>
            <p:nvPr/>
          </p:nvSpPr>
          <p:spPr>
            <a:xfrm>
              <a:off x="467544" y="1923678"/>
              <a:ext cx="1656184" cy="648072"/>
            </a:xfrm>
            <a:prstGeom prst="homePlate">
              <a:avLst>
                <a:gd name="adj" fmla="val 5440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7" name="Chevron 16"/>
            <p:cNvSpPr/>
            <p:nvPr/>
          </p:nvSpPr>
          <p:spPr>
            <a:xfrm>
              <a:off x="1841615" y="1923678"/>
              <a:ext cx="482485" cy="648000"/>
            </a:xfrm>
            <a:prstGeom prst="chevron">
              <a:avLst>
                <a:gd name="adj" fmla="val 7161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2782016" y="2795982"/>
            <a:ext cx="817211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2017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4462422" y="2672001"/>
            <a:ext cx="1856556" cy="648072"/>
            <a:chOff x="467544" y="1923678"/>
            <a:chExt cx="1856556" cy="648072"/>
          </a:xfrm>
          <a:solidFill>
            <a:schemeClr val="accent1"/>
          </a:solidFill>
        </p:grpSpPr>
        <p:sp>
          <p:nvSpPr>
            <p:cNvPr id="20" name="Pentagon 19"/>
            <p:cNvSpPr/>
            <p:nvPr/>
          </p:nvSpPr>
          <p:spPr>
            <a:xfrm>
              <a:off x="467544" y="1923678"/>
              <a:ext cx="1656184" cy="648072"/>
            </a:xfrm>
            <a:prstGeom prst="homePlate">
              <a:avLst>
                <a:gd name="adj" fmla="val 5440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21" name="Chevron 20"/>
            <p:cNvSpPr/>
            <p:nvPr/>
          </p:nvSpPr>
          <p:spPr>
            <a:xfrm>
              <a:off x="1841615" y="1923678"/>
              <a:ext cx="482485" cy="648000"/>
            </a:xfrm>
            <a:prstGeom prst="chevron">
              <a:avLst>
                <a:gd name="adj" fmla="val 7161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4779455" y="2795982"/>
            <a:ext cx="817211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2018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6459860" y="2672001"/>
            <a:ext cx="1856556" cy="648072"/>
            <a:chOff x="467544" y="1923678"/>
            <a:chExt cx="1856556" cy="648072"/>
          </a:xfrm>
          <a:solidFill>
            <a:schemeClr val="accent3"/>
          </a:solidFill>
        </p:grpSpPr>
        <p:sp>
          <p:nvSpPr>
            <p:cNvPr id="24" name="Pentagon 23"/>
            <p:cNvSpPr/>
            <p:nvPr/>
          </p:nvSpPr>
          <p:spPr>
            <a:xfrm>
              <a:off x="467544" y="1923678"/>
              <a:ext cx="1656184" cy="648072"/>
            </a:xfrm>
            <a:prstGeom prst="homePlate">
              <a:avLst>
                <a:gd name="adj" fmla="val 5440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25" name="Chevron 24"/>
            <p:cNvSpPr/>
            <p:nvPr/>
          </p:nvSpPr>
          <p:spPr>
            <a:xfrm>
              <a:off x="1841615" y="1923678"/>
              <a:ext cx="482485" cy="648000"/>
            </a:xfrm>
            <a:prstGeom prst="chevron">
              <a:avLst>
                <a:gd name="adj" fmla="val 7161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6776893" y="2795982"/>
            <a:ext cx="817211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2019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520767" y="3462609"/>
            <a:ext cx="1944216" cy="1048024"/>
            <a:chOff x="803640" y="3362835"/>
            <a:chExt cx="2059657" cy="1048024"/>
          </a:xfrm>
        </p:grpSpPr>
        <p:sp>
          <p:nvSpPr>
            <p:cNvPr id="37" name="TextBox 36"/>
            <p:cNvSpPr txBox="1"/>
            <p:nvPr/>
          </p:nvSpPr>
          <p:spPr>
            <a:xfrm>
              <a:off x="803640" y="3579862"/>
              <a:ext cx="205965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rgbClr val="117A9A"/>
                  </a:solidFill>
                  <a:cs typeface="Arial" pitchFamily="34" charset="0"/>
                </a:rPr>
                <a:t>You can simply impress your audience and add a unique zing and appeal to your Presentations.   . </a:t>
              </a:r>
              <a:endParaRPr lang="ko-KR" altLang="en-US" sz="1200" dirty="0">
                <a:solidFill>
                  <a:srgbClr val="117A9A"/>
                </a:solidFill>
                <a:cs typeface="Arial" pitchFamily="34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rgbClr val="117A9A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rgbClr val="117A9A"/>
                </a:solidFill>
                <a:cs typeface="Arial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6366603" y="1486297"/>
            <a:ext cx="1944216" cy="1048024"/>
            <a:chOff x="803640" y="3362835"/>
            <a:chExt cx="2059657" cy="1048024"/>
          </a:xfrm>
        </p:grpSpPr>
        <p:sp>
          <p:nvSpPr>
            <p:cNvPr id="40" name="TextBox 39"/>
            <p:cNvSpPr txBox="1"/>
            <p:nvPr/>
          </p:nvSpPr>
          <p:spPr>
            <a:xfrm>
              <a:off x="803640" y="3579862"/>
              <a:ext cx="205965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rgbClr val="117A9A"/>
                  </a:solidFill>
                  <a:cs typeface="Arial" pitchFamily="34" charset="0"/>
                </a:rPr>
                <a:t>You can simply impress your audience and add a unique zing and appeal to your Presentations.   . </a:t>
              </a:r>
              <a:endParaRPr lang="ko-KR" altLang="en-US" sz="1200" dirty="0">
                <a:solidFill>
                  <a:srgbClr val="117A9A"/>
                </a:solidFill>
                <a:cs typeface="Arial" pitchFamily="34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rgbClr val="117A9A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rgbClr val="117A9A"/>
                </a:solidFill>
                <a:cs typeface="Arial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4485223" y="3462609"/>
            <a:ext cx="1944216" cy="1048024"/>
            <a:chOff x="803640" y="3362835"/>
            <a:chExt cx="2059657" cy="1048024"/>
          </a:xfrm>
        </p:grpSpPr>
        <p:sp>
          <p:nvSpPr>
            <p:cNvPr id="43" name="TextBox 42"/>
            <p:cNvSpPr txBox="1"/>
            <p:nvPr/>
          </p:nvSpPr>
          <p:spPr>
            <a:xfrm>
              <a:off x="803640" y="3579862"/>
              <a:ext cx="205965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rgbClr val="117A9A"/>
                  </a:solidFill>
                  <a:cs typeface="Arial" pitchFamily="34" charset="0"/>
                </a:rPr>
                <a:t>You can simply impress your audience and add a unique zing and appeal to your Presentations.   . </a:t>
              </a:r>
              <a:endParaRPr lang="ko-KR" altLang="en-US" sz="1200" dirty="0">
                <a:solidFill>
                  <a:srgbClr val="117A9A"/>
                </a:solidFill>
                <a:cs typeface="Arial" pitchFamily="34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rgbClr val="117A9A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rgbClr val="117A9A"/>
                </a:solidFill>
                <a:cs typeface="Arial" pitchFamily="34" charset="0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2402147" y="1486297"/>
            <a:ext cx="1944216" cy="1048024"/>
            <a:chOff x="803640" y="3362835"/>
            <a:chExt cx="2059657" cy="1048024"/>
          </a:xfrm>
        </p:grpSpPr>
        <p:sp>
          <p:nvSpPr>
            <p:cNvPr id="46" name="TextBox 45"/>
            <p:cNvSpPr txBox="1"/>
            <p:nvPr/>
          </p:nvSpPr>
          <p:spPr>
            <a:xfrm>
              <a:off x="803640" y="3579862"/>
              <a:ext cx="205965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rgbClr val="117A9A"/>
                  </a:solidFill>
                  <a:cs typeface="Arial" pitchFamily="34" charset="0"/>
                </a:rPr>
                <a:t>You can simply impress your audience and add a unique zing and appeal to your Presentations.   . </a:t>
              </a:r>
              <a:endParaRPr lang="ko-KR" altLang="en-US" sz="1200" dirty="0">
                <a:solidFill>
                  <a:srgbClr val="117A9A"/>
                </a:solidFill>
                <a:cs typeface="Arial" pitchFamily="34" charset="0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rgbClr val="117A9A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rgbClr val="117A9A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82178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Hexagon 27"/>
          <p:cNvSpPr/>
          <p:nvPr/>
        </p:nvSpPr>
        <p:spPr>
          <a:xfrm>
            <a:off x="3395489" y="2200064"/>
            <a:ext cx="2315880" cy="1628986"/>
          </a:xfrm>
          <a:prstGeom prst="hexagon">
            <a:avLst>
              <a:gd name="adj" fmla="val 21694"/>
              <a:gd name="vf" fmla="val 115470"/>
            </a:avLst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-18571" y="48492"/>
            <a:ext cx="9144000" cy="576064"/>
          </a:xfrm>
        </p:spPr>
        <p:txBody>
          <a:bodyPr>
            <a:noAutofit/>
          </a:bodyPr>
          <a:lstStyle/>
          <a:p>
            <a:r>
              <a:rPr lang="en-US" altLang="ko-KR" sz="4400" b="1" dirty="0"/>
              <a:t>Infographic Style</a:t>
            </a:r>
            <a:endParaRPr lang="ko-KR" altLang="en-US" sz="44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962765" y="809759"/>
            <a:ext cx="9144000" cy="287337"/>
          </a:xfrm>
        </p:spPr>
        <p:txBody>
          <a:bodyPr>
            <a:normAutofit fontScale="62500" lnSpcReduction="20000"/>
          </a:bodyPr>
          <a:lstStyle/>
          <a:p>
            <a:pPr lvl="0"/>
            <a:r>
              <a:rPr lang="en-US" altLang="ko-KR" dirty="0">
                <a:solidFill>
                  <a:srgbClr val="117A9A"/>
                </a:solidFill>
              </a:rPr>
              <a:t>Insert the title of your subtitle Here</a:t>
            </a:r>
          </a:p>
        </p:txBody>
      </p:sp>
      <p:sp>
        <p:nvSpPr>
          <p:cNvPr id="4" name="Hexagon 3"/>
          <p:cNvSpPr/>
          <p:nvPr/>
        </p:nvSpPr>
        <p:spPr>
          <a:xfrm>
            <a:off x="3820890" y="1361188"/>
            <a:ext cx="1465078" cy="1262998"/>
          </a:xfrm>
          <a:prstGeom prst="hexagon">
            <a:avLst/>
          </a:prstGeom>
          <a:solidFill>
            <a:srgbClr val="117A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Hexagon 5"/>
          <p:cNvSpPr/>
          <p:nvPr/>
        </p:nvSpPr>
        <p:spPr>
          <a:xfrm>
            <a:off x="3068210" y="2550046"/>
            <a:ext cx="1060704" cy="914400"/>
          </a:xfrm>
          <a:prstGeom prst="hexagon">
            <a:avLst/>
          </a:prstGeom>
          <a:solidFill>
            <a:srgbClr val="117A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Hexagon 6"/>
          <p:cNvSpPr/>
          <p:nvPr/>
        </p:nvSpPr>
        <p:spPr>
          <a:xfrm>
            <a:off x="3682697" y="3430757"/>
            <a:ext cx="1741463" cy="1501261"/>
          </a:xfrm>
          <a:prstGeom prst="hexagon">
            <a:avLst/>
          </a:prstGeom>
          <a:solidFill>
            <a:srgbClr val="117A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Hexagon 7"/>
          <p:cNvSpPr/>
          <p:nvPr/>
        </p:nvSpPr>
        <p:spPr>
          <a:xfrm>
            <a:off x="5004414" y="2550046"/>
            <a:ext cx="1060704" cy="914400"/>
          </a:xfrm>
          <a:prstGeom prst="hexagon">
            <a:avLst/>
          </a:prstGeom>
          <a:solidFill>
            <a:srgbClr val="117A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3" name="Group 12"/>
          <p:cNvGrpSpPr/>
          <p:nvPr/>
        </p:nvGrpSpPr>
        <p:grpSpPr>
          <a:xfrm>
            <a:off x="670992" y="1313706"/>
            <a:ext cx="2592288" cy="1111275"/>
            <a:chOff x="6228184" y="1749861"/>
            <a:chExt cx="2592288" cy="1111275"/>
          </a:xfrm>
        </p:grpSpPr>
        <p:sp>
          <p:nvSpPr>
            <p:cNvPr id="14" name="TextBox 13"/>
            <p:cNvSpPr txBox="1"/>
            <p:nvPr/>
          </p:nvSpPr>
          <p:spPr>
            <a:xfrm>
              <a:off x="6228184" y="2030139"/>
              <a:ext cx="259228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rgbClr val="117A9A"/>
                  </a:solidFill>
                  <a:cs typeface="Arial" pitchFamily="34" charset="0"/>
                </a:rPr>
                <a:t>Get a modern PowerPoint  Presentation that is beautifully designed.  Easy to change colors, photos and Text. 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228184" y="1749861"/>
              <a:ext cx="259228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rgbClr val="117A9A"/>
                  </a:solidFill>
                  <a:cs typeface="Arial" pitchFamily="34" charset="0"/>
                </a:rPr>
                <a:t>Your Text Here</a:t>
              </a:r>
              <a:endParaRPr lang="ko-KR" altLang="en-US" sz="1400" b="1" dirty="0">
                <a:solidFill>
                  <a:srgbClr val="117A9A"/>
                </a:solidFill>
                <a:cs typeface="Arial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670992" y="3617962"/>
            <a:ext cx="2592288" cy="1111275"/>
            <a:chOff x="6228184" y="1749861"/>
            <a:chExt cx="2592288" cy="1111275"/>
          </a:xfrm>
        </p:grpSpPr>
        <p:sp>
          <p:nvSpPr>
            <p:cNvPr id="17" name="TextBox 16"/>
            <p:cNvSpPr txBox="1"/>
            <p:nvPr/>
          </p:nvSpPr>
          <p:spPr>
            <a:xfrm>
              <a:off x="6228184" y="2030139"/>
              <a:ext cx="259228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rgbClr val="117A9A"/>
                  </a:solidFill>
                  <a:cs typeface="Arial" pitchFamily="34" charset="0"/>
                </a:rPr>
                <a:t>Get a modern PowerPoint  Presentation that is beautifully designed.  Easy to change colors, photos and Text. 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228184" y="1749861"/>
              <a:ext cx="259228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rgbClr val="117A9A"/>
                  </a:solidFill>
                  <a:cs typeface="Arial" pitchFamily="34" charset="0"/>
                </a:rPr>
                <a:t>Your Text Here</a:t>
              </a:r>
              <a:endParaRPr lang="ko-KR" altLang="en-US" sz="1400" b="1" dirty="0">
                <a:solidFill>
                  <a:srgbClr val="117A9A"/>
                </a:solidFill>
                <a:cs typeface="Arial" pitchFamily="34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5940152" y="1316459"/>
            <a:ext cx="2592288" cy="1111275"/>
            <a:chOff x="6228184" y="1749861"/>
            <a:chExt cx="2592288" cy="1111275"/>
          </a:xfrm>
        </p:grpSpPr>
        <p:sp>
          <p:nvSpPr>
            <p:cNvPr id="23" name="TextBox 22"/>
            <p:cNvSpPr txBox="1"/>
            <p:nvPr/>
          </p:nvSpPr>
          <p:spPr>
            <a:xfrm>
              <a:off x="6228184" y="2030139"/>
              <a:ext cx="259228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rgbClr val="117A9A"/>
                  </a:solidFill>
                  <a:cs typeface="Arial" pitchFamily="34" charset="0"/>
                </a:rPr>
                <a:t>Get a modern PowerPoint  Presentation that is beautifully designed.  Easy to change colors, photos and Text. 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228184" y="1749861"/>
              <a:ext cx="259228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rgbClr val="117A9A"/>
                  </a:solidFill>
                  <a:cs typeface="Arial" pitchFamily="34" charset="0"/>
                </a:rPr>
                <a:t>Your Text Here</a:t>
              </a:r>
              <a:endParaRPr lang="ko-KR" altLang="en-US" sz="1400" b="1" dirty="0">
                <a:solidFill>
                  <a:srgbClr val="117A9A"/>
                </a:solidFill>
                <a:cs typeface="Arial" pitchFamily="34" charset="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5940152" y="3620715"/>
            <a:ext cx="2592288" cy="1111275"/>
            <a:chOff x="6228184" y="1749861"/>
            <a:chExt cx="2592288" cy="1111275"/>
          </a:xfrm>
        </p:grpSpPr>
        <p:sp>
          <p:nvSpPr>
            <p:cNvPr id="26" name="TextBox 25"/>
            <p:cNvSpPr txBox="1"/>
            <p:nvPr/>
          </p:nvSpPr>
          <p:spPr>
            <a:xfrm>
              <a:off x="6228184" y="2030139"/>
              <a:ext cx="259228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rgbClr val="117A9A"/>
                  </a:solidFill>
                  <a:cs typeface="Arial" pitchFamily="34" charset="0"/>
                </a:rPr>
                <a:t>Get a modern PowerPoint  Presentation that is beautifully designed.  Easy to change colors, photos and Text. 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6228184" y="1749861"/>
              <a:ext cx="259228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rgbClr val="117A9A"/>
                  </a:solidFill>
                  <a:cs typeface="Arial" pitchFamily="34" charset="0"/>
                </a:rPr>
                <a:t>Your Text Here</a:t>
              </a:r>
              <a:endParaRPr lang="ko-KR" altLang="en-US" sz="1400" b="1" dirty="0">
                <a:solidFill>
                  <a:srgbClr val="117A9A"/>
                </a:solidFill>
                <a:cs typeface="Arial" pitchFamily="34" charset="0"/>
              </a:endParaRPr>
            </a:p>
          </p:txBody>
        </p:sp>
      </p:grp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8914" y="3652519"/>
            <a:ext cx="777738" cy="1005749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8914" y="1505267"/>
            <a:ext cx="926750" cy="909373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4468" y="2717580"/>
            <a:ext cx="496422" cy="642429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4319" y="2753914"/>
            <a:ext cx="511441" cy="501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740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EADF6DFE-6EDB-479E-8A90-7202AB973547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5" name="Text Placeholder 13"/>
          <p:cNvSpPr txBox="1">
            <a:spLocks/>
          </p:cNvSpPr>
          <p:nvPr/>
        </p:nvSpPr>
        <p:spPr>
          <a:xfrm>
            <a:off x="5741776" y="315203"/>
            <a:ext cx="4248472" cy="2304256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>
                <a:solidFill>
                  <a:schemeClr val="bg1"/>
                </a:solidFill>
                <a:cs typeface="Arial" pitchFamily="34" charset="0"/>
              </a:rPr>
              <a:t>Simple </a:t>
            </a:r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Portfolio </a:t>
            </a:r>
          </a:p>
          <a:p>
            <a:pPr marL="0" indent="0">
              <a:buNone/>
            </a:pPr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Presentation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  <a:p>
            <a:pPr marL="0" indent="0">
              <a:buNone/>
            </a:pPr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Designed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3528" y="3788335"/>
            <a:ext cx="84969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 Get a modern PowerPoint  Presentation that is beautifully designed. You can simply impress your audience and add a unique zing and appeal to your Presentations.</a:t>
            </a:r>
          </a:p>
          <a:p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Easy to change colors, photos and Text. Get a modern PowerPoint  Presentation that is beautifully designed. 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3528" y="3416285"/>
            <a:ext cx="84969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>
                <a:solidFill>
                  <a:schemeClr val="bg1"/>
                </a:solidFill>
                <a:cs typeface="Arial" pitchFamily="34" charset="0"/>
              </a:rPr>
              <a:t>Your Text Here</a:t>
            </a:r>
            <a:endParaRPr lang="ko-KR" altLang="en-US" sz="160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1909" y="2478437"/>
            <a:ext cx="994103" cy="1078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223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383868" y="2102198"/>
            <a:ext cx="2376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Modern  PowerPoint  Presentation</a:t>
            </a:r>
            <a:endParaRPr lang="ko-KR" altLang="en-US" sz="16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383868" y="3099442"/>
            <a:ext cx="237626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 Easy to change colors, photos and Text. You can simply impress your audience and add a unique zing and appeal to your Presentations. Easy to change colors, photos and Text.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83868" y="2779148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Your Text Here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" name="Marcador de posición de imagen 1"/>
          <p:cNvSpPr>
            <a:spLocks noGrp="1"/>
          </p:cNvSpPr>
          <p:nvPr>
            <p:ph type="pic" idx="1"/>
          </p:nvPr>
        </p:nvSpPr>
        <p:spPr/>
      </p:sp>
      <p:sp>
        <p:nvSpPr>
          <p:cNvPr id="4" name="Marcador de posición de imagen 3"/>
          <p:cNvSpPr>
            <a:spLocks noGrp="1"/>
          </p:cNvSpPr>
          <p:nvPr>
            <p:ph type="pic" idx="10"/>
          </p:nvPr>
        </p:nvSpPr>
        <p:spPr/>
      </p:sp>
      <p:sp>
        <p:nvSpPr>
          <p:cNvPr id="5" name="Marcador de posición de imagen 4"/>
          <p:cNvSpPr>
            <a:spLocks noGrp="1"/>
          </p:cNvSpPr>
          <p:nvPr>
            <p:ph type="pic" idx="11"/>
          </p:nvPr>
        </p:nvSpPr>
        <p:spPr/>
      </p:sp>
    </p:spTree>
    <p:extLst>
      <p:ext uri="{BB962C8B-B14F-4D97-AF65-F5344CB8AC3E}">
        <p14:creationId xmlns:p14="http://schemas.microsoft.com/office/powerpoint/2010/main" val="3372072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Lágrima 8"/>
          <p:cNvSpPr/>
          <p:nvPr/>
        </p:nvSpPr>
        <p:spPr>
          <a:xfrm rot="10800000">
            <a:off x="179512" y="2427734"/>
            <a:ext cx="2532122" cy="2532122"/>
          </a:xfrm>
          <a:prstGeom prst="teardrop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grpSp>
        <p:nvGrpSpPr>
          <p:cNvPr id="10" name="Group 3">
            <a:extLst>
              <a:ext uri="{FF2B5EF4-FFF2-40B4-BE49-F238E27FC236}">
                <a16:creationId xmlns:a16="http://schemas.microsoft.com/office/drawing/2014/main" id="{2630F1A1-9931-4772-8A80-B7EE1F0CBC41}"/>
              </a:ext>
            </a:extLst>
          </p:cNvPr>
          <p:cNvGrpSpPr/>
          <p:nvPr/>
        </p:nvGrpSpPr>
        <p:grpSpPr>
          <a:xfrm>
            <a:off x="6012160" y="3003798"/>
            <a:ext cx="2988374" cy="1812435"/>
            <a:chOff x="2055336" y="1749317"/>
            <a:chExt cx="2988374" cy="1812435"/>
          </a:xfrm>
        </p:grpSpPr>
        <p:sp>
          <p:nvSpPr>
            <p:cNvPr id="11" name="TextBox 4">
              <a:extLst>
                <a:ext uri="{FF2B5EF4-FFF2-40B4-BE49-F238E27FC236}">
                  <a16:creationId xmlns:a16="http://schemas.microsoft.com/office/drawing/2014/main" id="{E0D97E75-30B7-4BCD-86BC-309D1D7158A7}"/>
                </a:ext>
              </a:extLst>
            </p:cNvPr>
            <p:cNvSpPr txBox="1"/>
            <p:nvPr userDrawn="1"/>
          </p:nvSpPr>
          <p:spPr>
            <a:xfrm>
              <a:off x="2165346" y="1789752"/>
              <a:ext cx="2878364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dirty="0">
                  <a:solidFill>
                    <a:schemeClr val="tx2"/>
                  </a:solidFill>
                  <a:cs typeface="Arial" pitchFamily="34" charset="0"/>
                </a:rPr>
                <a:t>  You can simply impress your audience and add a unique zing and appeal to your Presentations.  </a:t>
              </a:r>
              <a:endParaRPr lang="ko-KR" altLang="en-US" sz="2000" dirty="0">
                <a:solidFill>
                  <a:schemeClr val="tx2"/>
                </a:solidFill>
                <a:cs typeface="Arial" pitchFamily="34" charset="0"/>
              </a:endParaRPr>
            </a:p>
          </p:txBody>
        </p:sp>
        <p:sp>
          <p:nvSpPr>
            <p:cNvPr id="15" name="자유형: 도형 14">
              <a:extLst>
                <a:ext uri="{FF2B5EF4-FFF2-40B4-BE49-F238E27FC236}">
                  <a16:creationId xmlns:a16="http://schemas.microsoft.com/office/drawing/2014/main" id="{FA12DEFD-F4AC-4202-A57C-6CA82B71A5F7}"/>
                </a:ext>
              </a:extLst>
            </p:cNvPr>
            <p:cNvSpPr/>
            <p:nvPr userDrawn="1"/>
          </p:nvSpPr>
          <p:spPr>
            <a:xfrm rot="10800000">
              <a:off x="4342371" y="3280184"/>
              <a:ext cx="304444" cy="281568"/>
            </a:xfrm>
            <a:custGeom>
              <a:avLst/>
              <a:gdLst/>
              <a:ahLst/>
              <a:cxnLst/>
              <a:rect l="l" t="t" r="r" b="b"/>
              <a:pathLst>
                <a:path w="282415" h="261194">
                  <a:moveTo>
                    <a:pt x="258472" y="0"/>
                  </a:moveTo>
                  <a:lnTo>
                    <a:pt x="282415" y="38091"/>
                  </a:lnTo>
                  <a:cubicBezTo>
                    <a:pt x="262463" y="46435"/>
                    <a:pt x="247771" y="58859"/>
                    <a:pt x="238339" y="75365"/>
                  </a:cubicBezTo>
                  <a:cubicBezTo>
                    <a:pt x="228907" y="91871"/>
                    <a:pt x="223647" y="115905"/>
                    <a:pt x="222558" y="147466"/>
                  </a:cubicBezTo>
                  <a:lnTo>
                    <a:pt x="273709" y="147466"/>
                  </a:lnTo>
                  <a:lnTo>
                    <a:pt x="273709" y="261194"/>
                  </a:lnTo>
                  <a:lnTo>
                    <a:pt x="168687" y="261194"/>
                  </a:lnTo>
                  <a:lnTo>
                    <a:pt x="168687" y="171408"/>
                  </a:lnTo>
                  <a:cubicBezTo>
                    <a:pt x="168687" y="122797"/>
                    <a:pt x="174491" y="87609"/>
                    <a:pt x="186100" y="65843"/>
                  </a:cubicBezTo>
                  <a:cubicBezTo>
                    <a:pt x="201336" y="36821"/>
                    <a:pt x="225460" y="14874"/>
                    <a:pt x="258472" y="0"/>
                  </a:cubicBezTo>
                  <a:close/>
                  <a:moveTo>
                    <a:pt x="89785" y="0"/>
                  </a:moveTo>
                  <a:lnTo>
                    <a:pt x="113728" y="38091"/>
                  </a:lnTo>
                  <a:cubicBezTo>
                    <a:pt x="93775" y="46435"/>
                    <a:pt x="79083" y="58859"/>
                    <a:pt x="69651" y="75365"/>
                  </a:cubicBezTo>
                  <a:cubicBezTo>
                    <a:pt x="60219" y="91871"/>
                    <a:pt x="54959" y="115905"/>
                    <a:pt x="53871" y="147466"/>
                  </a:cubicBezTo>
                  <a:lnTo>
                    <a:pt x="105021" y="147466"/>
                  </a:lnTo>
                  <a:lnTo>
                    <a:pt x="105021" y="261194"/>
                  </a:lnTo>
                  <a:lnTo>
                    <a:pt x="0" y="261194"/>
                  </a:lnTo>
                  <a:lnTo>
                    <a:pt x="0" y="171408"/>
                  </a:lnTo>
                  <a:cubicBezTo>
                    <a:pt x="0" y="122797"/>
                    <a:pt x="5804" y="87609"/>
                    <a:pt x="17413" y="65843"/>
                  </a:cubicBezTo>
                  <a:cubicBezTo>
                    <a:pt x="32649" y="36821"/>
                    <a:pt x="56773" y="14874"/>
                    <a:pt x="89785" y="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>
                <a:solidFill>
                  <a:schemeClr val="tx2"/>
                </a:solidFill>
              </a:endParaRPr>
            </a:p>
          </p:txBody>
        </p:sp>
        <p:sp>
          <p:nvSpPr>
            <p:cNvPr id="16" name="Freeform: Shape 6">
              <a:extLst>
                <a:ext uri="{FF2B5EF4-FFF2-40B4-BE49-F238E27FC236}">
                  <a16:creationId xmlns:a16="http://schemas.microsoft.com/office/drawing/2014/main" id="{BFC25AD6-EFBE-4975-9B1B-CD507002F21D}"/>
                </a:ext>
              </a:extLst>
            </p:cNvPr>
            <p:cNvSpPr/>
            <p:nvPr userDrawn="1"/>
          </p:nvSpPr>
          <p:spPr>
            <a:xfrm>
              <a:off x="2055336" y="1749317"/>
              <a:ext cx="304444" cy="281568"/>
            </a:xfrm>
            <a:custGeom>
              <a:avLst/>
              <a:gdLst>
                <a:gd name="connsiteX0" fmla="*/ 278634 w 304444"/>
                <a:gd name="connsiteY0" fmla="*/ 0 h 281568"/>
                <a:gd name="connsiteX1" fmla="*/ 304444 w 304444"/>
                <a:gd name="connsiteY1" fmla="*/ 41062 h 281568"/>
                <a:gd name="connsiteX2" fmla="*/ 256930 w 304444"/>
                <a:gd name="connsiteY2" fmla="*/ 81244 h 281568"/>
                <a:gd name="connsiteX3" fmla="*/ 239918 w 304444"/>
                <a:gd name="connsiteY3" fmla="*/ 158969 h 281568"/>
                <a:gd name="connsiteX4" fmla="*/ 295059 w 304444"/>
                <a:gd name="connsiteY4" fmla="*/ 158969 h 281568"/>
                <a:gd name="connsiteX5" fmla="*/ 295059 w 304444"/>
                <a:gd name="connsiteY5" fmla="*/ 281568 h 281568"/>
                <a:gd name="connsiteX6" fmla="*/ 181845 w 304444"/>
                <a:gd name="connsiteY6" fmla="*/ 281568 h 281568"/>
                <a:gd name="connsiteX7" fmla="*/ 181845 w 304444"/>
                <a:gd name="connsiteY7" fmla="*/ 184778 h 281568"/>
                <a:gd name="connsiteX8" fmla="*/ 200616 w 304444"/>
                <a:gd name="connsiteY8" fmla="*/ 70979 h 281568"/>
                <a:gd name="connsiteX9" fmla="*/ 278634 w 304444"/>
                <a:gd name="connsiteY9" fmla="*/ 0 h 281568"/>
                <a:gd name="connsiteX10" fmla="*/ 96789 w 304444"/>
                <a:gd name="connsiteY10" fmla="*/ 0 h 281568"/>
                <a:gd name="connsiteX11" fmla="*/ 122599 w 304444"/>
                <a:gd name="connsiteY11" fmla="*/ 41062 h 281568"/>
                <a:gd name="connsiteX12" fmla="*/ 75084 w 304444"/>
                <a:gd name="connsiteY12" fmla="*/ 81244 h 281568"/>
                <a:gd name="connsiteX13" fmla="*/ 58073 w 304444"/>
                <a:gd name="connsiteY13" fmla="*/ 158969 h 281568"/>
                <a:gd name="connsiteX14" fmla="*/ 113213 w 304444"/>
                <a:gd name="connsiteY14" fmla="*/ 158969 h 281568"/>
                <a:gd name="connsiteX15" fmla="*/ 113213 w 304444"/>
                <a:gd name="connsiteY15" fmla="*/ 281568 h 281568"/>
                <a:gd name="connsiteX16" fmla="*/ 0 w 304444"/>
                <a:gd name="connsiteY16" fmla="*/ 281568 h 281568"/>
                <a:gd name="connsiteX17" fmla="*/ 0 w 304444"/>
                <a:gd name="connsiteY17" fmla="*/ 184778 h 281568"/>
                <a:gd name="connsiteX18" fmla="*/ 18772 w 304444"/>
                <a:gd name="connsiteY18" fmla="*/ 70979 h 281568"/>
                <a:gd name="connsiteX19" fmla="*/ 96789 w 304444"/>
                <a:gd name="connsiteY19" fmla="*/ 0 h 281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04444" h="281568">
                  <a:moveTo>
                    <a:pt x="278634" y="0"/>
                  </a:moveTo>
                  <a:lnTo>
                    <a:pt x="304444" y="41062"/>
                  </a:lnTo>
                  <a:cubicBezTo>
                    <a:pt x="282936" y="50057"/>
                    <a:pt x="267098" y="63450"/>
                    <a:pt x="256930" y="81244"/>
                  </a:cubicBezTo>
                  <a:cubicBezTo>
                    <a:pt x="246762" y="99037"/>
                    <a:pt x="241092" y="124946"/>
                    <a:pt x="239918" y="158969"/>
                  </a:cubicBezTo>
                  <a:lnTo>
                    <a:pt x="295059" y="158969"/>
                  </a:lnTo>
                  <a:lnTo>
                    <a:pt x="295059" y="281568"/>
                  </a:lnTo>
                  <a:lnTo>
                    <a:pt x="181845" y="281568"/>
                  </a:lnTo>
                  <a:lnTo>
                    <a:pt x="181845" y="184778"/>
                  </a:lnTo>
                  <a:cubicBezTo>
                    <a:pt x="181845" y="132376"/>
                    <a:pt x="188102" y="94443"/>
                    <a:pt x="200616" y="70979"/>
                  </a:cubicBezTo>
                  <a:cubicBezTo>
                    <a:pt x="217041" y="39693"/>
                    <a:pt x="243047" y="16034"/>
                    <a:pt x="278634" y="0"/>
                  </a:cubicBezTo>
                  <a:close/>
                  <a:moveTo>
                    <a:pt x="96789" y="0"/>
                  </a:moveTo>
                  <a:lnTo>
                    <a:pt x="122599" y="41062"/>
                  </a:lnTo>
                  <a:cubicBezTo>
                    <a:pt x="101090" y="50057"/>
                    <a:pt x="85252" y="63450"/>
                    <a:pt x="75084" y="81244"/>
                  </a:cubicBezTo>
                  <a:cubicBezTo>
                    <a:pt x="64916" y="99037"/>
                    <a:pt x="59246" y="124946"/>
                    <a:pt x="58073" y="158969"/>
                  </a:cubicBezTo>
                  <a:lnTo>
                    <a:pt x="113213" y="158969"/>
                  </a:lnTo>
                  <a:lnTo>
                    <a:pt x="113213" y="281568"/>
                  </a:lnTo>
                  <a:lnTo>
                    <a:pt x="0" y="281568"/>
                  </a:lnTo>
                  <a:lnTo>
                    <a:pt x="0" y="184778"/>
                  </a:lnTo>
                  <a:cubicBezTo>
                    <a:pt x="0" y="132376"/>
                    <a:pt x="6257" y="94443"/>
                    <a:pt x="18772" y="70979"/>
                  </a:cubicBezTo>
                  <a:cubicBezTo>
                    <a:pt x="35196" y="39693"/>
                    <a:pt x="61202" y="16034"/>
                    <a:pt x="96789" y="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2000">
                <a:solidFill>
                  <a:schemeClr val="tx2"/>
                </a:solidFill>
              </a:endParaRPr>
            </a:p>
          </p:txBody>
        </p:sp>
      </p:grpSp>
      <p:sp>
        <p:nvSpPr>
          <p:cNvPr id="17" name="TextBox 7">
            <a:extLst>
              <a:ext uri="{FF2B5EF4-FFF2-40B4-BE49-F238E27FC236}">
                <a16:creationId xmlns:a16="http://schemas.microsoft.com/office/drawing/2014/main" id="{872E831D-00E5-48F8-B6CF-626DCE1BEF92}"/>
              </a:ext>
            </a:extLst>
          </p:cNvPr>
          <p:cNvSpPr txBox="1"/>
          <p:nvPr/>
        </p:nvSpPr>
        <p:spPr>
          <a:xfrm>
            <a:off x="179512" y="195486"/>
            <a:ext cx="3566808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en-US" altLang="ko-KR" sz="4400" b="1" dirty="0">
                <a:solidFill>
                  <a:schemeClr val="tx2"/>
                </a:solidFill>
                <a:cs typeface="Arial" pitchFamily="34" charset="0"/>
              </a:rPr>
              <a:t>AWESOME</a:t>
            </a:r>
          </a:p>
        </p:txBody>
      </p:sp>
      <p:sp>
        <p:nvSpPr>
          <p:cNvPr id="18" name="TextBox 8">
            <a:extLst>
              <a:ext uri="{FF2B5EF4-FFF2-40B4-BE49-F238E27FC236}">
                <a16:creationId xmlns:a16="http://schemas.microsoft.com/office/drawing/2014/main" id="{4E28EFE8-3920-44E4-880A-71FE14934161}"/>
              </a:ext>
            </a:extLst>
          </p:cNvPr>
          <p:cNvSpPr txBox="1"/>
          <p:nvPr/>
        </p:nvSpPr>
        <p:spPr>
          <a:xfrm>
            <a:off x="179512" y="842648"/>
            <a:ext cx="3566808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en-GB" altLang="ko-KR" sz="3200" b="1" dirty="0">
                <a:solidFill>
                  <a:schemeClr val="tx2"/>
                </a:solidFill>
                <a:cs typeface="Arial" pitchFamily="34" charset="0"/>
              </a:rPr>
              <a:t>PRESENTATION</a:t>
            </a:r>
            <a:endParaRPr lang="ko-KR" altLang="en-US" sz="3200" b="1" dirty="0">
              <a:solidFill>
                <a:schemeClr val="tx2"/>
              </a:solidFill>
              <a:cs typeface="Arial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800000">
            <a:off x="375164" y="3120354"/>
            <a:ext cx="2157382" cy="1294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558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Oval 24"/>
          <p:cNvSpPr/>
          <p:nvPr/>
        </p:nvSpPr>
        <p:spPr>
          <a:xfrm>
            <a:off x="4558341" y="1250405"/>
            <a:ext cx="1080000" cy="1080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7" name="Oval 26"/>
          <p:cNvSpPr/>
          <p:nvPr/>
        </p:nvSpPr>
        <p:spPr>
          <a:xfrm>
            <a:off x="4648341" y="2454781"/>
            <a:ext cx="900000" cy="900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Oval 27"/>
          <p:cNvSpPr/>
          <p:nvPr/>
        </p:nvSpPr>
        <p:spPr>
          <a:xfrm>
            <a:off x="4738341" y="3479157"/>
            <a:ext cx="720000" cy="7200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Oval 28"/>
          <p:cNvSpPr/>
          <p:nvPr/>
        </p:nvSpPr>
        <p:spPr>
          <a:xfrm>
            <a:off x="4828341" y="4323534"/>
            <a:ext cx="540000" cy="5400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Chart Style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altLang="ko-KR" dirty="0"/>
              <a:t>Insert the title of your subtitle Here</a:t>
            </a:r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97673442"/>
              </p:ext>
            </p:extLst>
          </p:nvPr>
        </p:nvGraphicFramePr>
        <p:xfrm>
          <a:off x="327841" y="1652571"/>
          <a:ext cx="3296695" cy="32234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3746459" y="2486373"/>
            <a:ext cx="998890" cy="4001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35%</a:t>
            </a:r>
            <a:endParaRPr lang="ko-KR" altLang="en-US" sz="20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754388" y="3420749"/>
            <a:ext cx="998890" cy="4001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20%</a:t>
            </a:r>
            <a:endParaRPr lang="ko-KR" altLang="en-US" sz="20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779912" y="4175126"/>
            <a:ext cx="998890" cy="4001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15%</a:t>
            </a:r>
            <a:endParaRPr lang="ko-KR" altLang="en-US" sz="20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739451" y="1371997"/>
            <a:ext cx="998890" cy="4001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30%</a:t>
            </a:r>
            <a:endParaRPr lang="ko-KR" altLang="en-US" sz="2000" dirty="0">
              <a:solidFill>
                <a:schemeClr val="bg1"/>
              </a:solidFill>
              <a:cs typeface="Arial" pitchFamily="34" charset="0"/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3635895" y="1790405"/>
            <a:ext cx="1462445" cy="1"/>
          </a:xfrm>
          <a:prstGeom prst="straightConnector1">
            <a:avLst/>
          </a:prstGeom>
          <a:ln w="12700">
            <a:solidFill>
              <a:schemeClr val="bg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3635895" y="2904781"/>
            <a:ext cx="1462445" cy="1"/>
          </a:xfrm>
          <a:prstGeom prst="straightConnector1">
            <a:avLst/>
          </a:prstGeom>
          <a:ln w="12700">
            <a:solidFill>
              <a:schemeClr val="bg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3635895" y="3851448"/>
            <a:ext cx="1462445" cy="1"/>
          </a:xfrm>
          <a:prstGeom prst="straightConnector1">
            <a:avLst/>
          </a:prstGeom>
          <a:ln w="12700">
            <a:solidFill>
              <a:schemeClr val="bg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3635895" y="4619624"/>
            <a:ext cx="1462445" cy="1"/>
          </a:xfrm>
          <a:prstGeom prst="straightConnector1">
            <a:avLst/>
          </a:prstGeom>
          <a:ln w="12700">
            <a:solidFill>
              <a:schemeClr val="bg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5733653" y="1644352"/>
            <a:ext cx="3096344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 I hope and I believe that this Template will your Time, Money and Reputation. Easy to change colors, photos and Text. Get a modern PowerPoint  Presentation that is beautifully designed.  Easy to change colors, photos and Text. </a:t>
            </a:r>
          </a:p>
          <a:p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Easy to change colors, photos and Text. Get a modern PowerPoint  Presentation that is beautifully designed.  Easy to change colors, photos and Text. . I hope and I believe that this Template will your Time, Money and Reputation. .  Easy to change colors, photos and Text. . 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733653" y="1272302"/>
            <a:ext cx="30963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>
                <a:solidFill>
                  <a:schemeClr val="bg1"/>
                </a:solidFill>
                <a:cs typeface="Arial" pitchFamily="34" charset="0"/>
              </a:rPr>
              <a:t>Your Text Here</a:t>
            </a:r>
            <a:endParaRPr lang="ko-KR" altLang="en-US" sz="160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3102" y="2684872"/>
            <a:ext cx="1532982" cy="1150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314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4" name="그룹 303">
            <a:extLst>
              <a:ext uri="{FF2B5EF4-FFF2-40B4-BE49-F238E27FC236}">
                <a16:creationId xmlns:a16="http://schemas.microsoft.com/office/drawing/2014/main" id="{66A9B836-6687-4B2C-A15B-52A11637381C}"/>
              </a:ext>
            </a:extLst>
          </p:cNvPr>
          <p:cNvGrpSpPr/>
          <p:nvPr/>
        </p:nvGrpSpPr>
        <p:grpSpPr>
          <a:xfrm>
            <a:off x="2086451" y="1603046"/>
            <a:ext cx="4898882" cy="2882214"/>
            <a:chOff x="635000" y="1382713"/>
            <a:chExt cx="7869238" cy="4572000"/>
          </a:xfrm>
          <a:solidFill>
            <a:srgbClr val="4BACC6">
              <a:alpha val="40000"/>
            </a:srgbClr>
          </a:solidFill>
        </p:grpSpPr>
        <p:sp>
          <p:nvSpPr>
            <p:cNvPr id="305" name="Freeform 8">
              <a:extLst>
                <a:ext uri="{FF2B5EF4-FFF2-40B4-BE49-F238E27FC236}">
                  <a16:creationId xmlns:a16="http://schemas.microsoft.com/office/drawing/2014/main" id="{FF26CB68-581B-4235-A2F5-168310DE924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1213" y="3267075"/>
              <a:ext cx="7478713" cy="2654300"/>
            </a:xfrm>
            <a:custGeom>
              <a:avLst/>
              <a:gdLst>
                <a:gd name="T0" fmla="*/ 1383 w 4711"/>
                <a:gd name="T1" fmla="*/ 1616 h 1672"/>
                <a:gd name="T2" fmla="*/ 4289 w 4711"/>
                <a:gd name="T3" fmla="*/ 1370 h 1672"/>
                <a:gd name="T4" fmla="*/ 4547 w 4711"/>
                <a:gd name="T5" fmla="*/ 1482 h 1672"/>
                <a:gd name="T6" fmla="*/ 4645 w 4711"/>
                <a:gd name="T7" fmla="*/ 1305 h 1672"/>
                <a:gd name="T8" fmla="*/ 4596 w 4711"/>
                <a:gd name="T9" fmla="*/ 1330 h 1672"/>
                <a:gd name="T10" fmla="*/ 4699 w 4711"/>
                <a:gd name="T11" fmla="*/ 1014 h 1672"/>
                <a:gd name="T12" fmla="*/ 2870 w 4711"/>
                <a:gd name="T13" fmla="*/ 1134 h 1672"/>
                <a:gd name="T14" fmla="*/ 4455 w 4711"/>
                <a:gd name="T15" fmla="*/ 918 h 1672"/>
                <a:gd name="T16" fmla="*/ 4359 w 4711"/>
                <a:gd name="T17" fmla="*/ 1140 h 1672"/>
                <a:gd name="T18" fmla="*/ 4144 w 4711"/>
                <a:gd name="T19" fmla="*/ 1286 h 1672"/>
                <a:gd name="T20" fmla="*/ 3936 w 4711"/>
                <a:gd name="T21" fmla="*/ 1271 h 1672"/>
                <a:gd name="T22" fmla="*/ 3802 w 4711"/>
                <a:gd name="T23" fmla="*/ 1080 h 1672"/>
                <a:gd name="T24" fmla="*/ 4059 w 4711"/>
                <a:gd name="T25" fmla="*/ 932 h 1672"/>
                <a:gd name="T26" fmla="*/ 4430 w 4711"/>
                <a:gd name="T27" fmla="*/ 909 h 1672"/>
                <a:gd name="T28" fmla="*/ 3982 w 4711"/>
                <a:gd name="T29" fmla="*/ 883 h 1672"/>
                <a:gd name="T30" fmla="*/ 3891 w 4711"/>
                <a:gd name="T31" fmla="*/ 883 h 1672"/>
                <a:gd name="T32" fmla="*/ 4388 w 4711"/>
                <a:gd name="T33" fmla="*/ 864 h 1672"/>
                <a:gd name="T34" fmla="*/ 4362 w 4711"/>
                <a:gd name="T35" fmla="*/ 825 h 1672"/>
                <a:gd name="T36" fmla="*/ 3994 w 4711"/>
                <a:gd name="T37" fmla="*/ 817 h 1672"/>
                <a:gd name="T38" fmla="*/ 4270 w 4711"/>
                <a:gd name="T39" fmla="*/ 855 h 1672"/>
                <a:gd name="T40" fmla="*/ 4132 w 4711"/>
                <a:gd name="T41" fmla="*/ 887 h 1672"/>
                <a:gd name="T42" fmla="*/ 1563 w 4711"/>
                <a:gd name="T43" fmla="*/ 787 h 1672"/>
                <a:gd name="T44" fmla="*/ 3886 w 4711"/>
                <a:gd name="T45" fmla="*/ 778 h 1672"/>
                <a:gd name="T46" fmla="*/ 3870 w 4711"/>
                <a:gd name="T47" fmla="*/ 845 h 1672"/>
                <a:gd name="T48" fmla="*/ 3987 w 4711"/>
                <a:gd name="T49" fmla="*/ 764 h 1672"/>
                <a:gd name="T50" fmla="*/ 3821 w 4711"/>
                <a:gd name="T51" fmla="*/ 885 h 1672"/>
                <a:gd name="T52" fmla="*/ 3860 w 4711"/>
                <a:gd name="T53" fmla="*/ 710 h 1672"/>
                <a:gd name="T54" fmla="*/ 3786 w 4711"/>
                <a:gd name="T55" fmla="*/ 726 h 1672"/>
                <a:gd name="T56" fmla="*/ 3331 w 4711"/>
                <a:gd name="T57" fmla="*/ 700 h 1672"/>
                <a:gd name="T58" fmla="*/ 3957 w 4711"/>
                <a:gd name="T59" fmla="*/ 677 h 1672"/>
                <a:gd name="T60" fmla="*/ 1245 w 4711"/>
                <a:gd name="T61" fmla="*/ 637 h 1672"/>
                <a:gd name="T62" fmla="*/ 1351 w 4711"/>
                <a:gd name="T63" fmla="*/ 529 h 1672"/>
                <a:gd name="T64" fmla="*/ 3942 w 4711"/>
                <a:gd name="T65" fmla="*/ 620 h 1672"/>
                <a:gd name="T66" fmla="*/ 3942 w 4711"/>
                <a:gd name="T67" fmla="*/ 602 h 1672"/>
                <a:gd name="T68" fmla="*/ 1173 w 4711"/>
                <a:gd name="T69" fmla="*/ 511 h 1672"/>
                <a:gd name="T70" fmla="*/ 1255 w 4711"/>
                <a:gd name="T71" fmla="*/ 515 h 1672"/>
                <a:gd name="T72" fmla="*/ 96 w 4711"/>
                <a:gd name="T73" fmla="*/ 454 h 1672"/>
                <a:gd name="T74" fmla="*/ 1088 w 4711"/>
                <a:gd name="T75" fmla="*/ 445 h 1672"/>
                <a:gd name="T76" fmla="*/ 1166 w 4711"/>
                <a:gd name="T77" fmla="*/ 429 h 1672"/>
                <a:gd name="T78" fmla="*/ 1149 w 4711"/>
                <a:gd name="T79" fmla="*/ 400 h 1672"/>
                <a:gd name="T80" fmla="*/ 2694 w 4711"/>
                <a:gd name="T81" fmla="*/ 262 h 1672"/>
                <a:gd name="T82" fmla="*/ 2256 w 4711"/>
                <a:gd name="T83" fmla="*/ 181 h 1672"/>
                <a:gd name="T84" fmla="*/ 2353 w 4711"/>
                <a:gd name="T85" fmla="*/ 119 h 1672"/>
                <a:gd name="T86" fmla="*/ 4183 w 4711"/>
                <a:gd name="T87" fmla="*/ 162 h 1672"/>
                <a:gd name="T88" fmla="*/ 4046 w 4711"/>
                <a:gd name="T89" fmla="*/ 288 h 1672"/>
                <a:gd name="T90" fmla="*/ 4128 w 4711"/>
                <a:gd name="T91" fmla="*/ 225 h 1672"/>
                <a:gd name="T92" fmla="*/ 2400 w 4711"/>
                <a:gd name="T93" fmla="*/ 78 h 1672"/>
                <a:gd name="T94" fmla="*/ 2425 w 4711"/>
                <a:gd name="T95" fmla="*/ 227 h 1672"/>
                <a:gd name="T96" fmla="*/ 2247 w 4711"/>
                <a:gd name="T97" fmla="*/ 148 h 1672"/>
                <a:gd name="T98" fmla="*/ 2167 w 4711"/>
                <a:gd name="T99" fmla="*/ 232 h 1672"/>
                <a:gd name="T100" fmla="*/ 2489 w 4711"/>
                <a:gd name="T101" fmla="*/ 332 h 1672"/>
                <a:gd name="T102" fmla="*/ 2720 w 4711"/>
                <a:gd name="T103" fmla="*/ 234 h 1672"/>
                <a:gd name="T104" fmla="*/ 2577 w 4711"/>
                <a:gd name="T105" fmla="*/ 157 h 1672"/>
                <a:gd name="T106" fmla="*/ 2533 w 4711"/>
                <a:gd name="T107" fmla="*/ 232 h 1672"/>
                <a:gd name="T108" fmla="*/ 1210 w 4711"/>
                <a:gd name="T109" fmla="*/ 78 h 1672"/>
                <a:gd name="T110" fmla="*/ 2798 w 4711"/>
                <a:gd name="T111" fmla="*/ 145 h 1672"/>
                <a:gd name="T112" fmla="*/ 2903 w 4711"/>
                <a:gd name="T113" fmla="*/ 147 h 1672"/>
                <a:gd name="T114" fmla="*/ 2943 w 4711"/>
                <a:gd name="T115" fmla="*/ 127 h 1672"/>
                <a:gd name="T116" fmla="*/ 1393 w 4711"/>
                <a:gd name="T117" fmla="*/ 66 h 1672"/>
                <a:gd name="T118" fmla="*/ 1028 w 4711"/>
                <a:gd name="T119" fmla="*/ 126 h 1672"/>
                <a:gd name="T120" fmla="*/ 1194 w 4711"/>
                <a:gd name="T121" fmla="*/ 89 h 1672"/>
                <a:gd name="T122" fmla="*/ 1076 w 4711"/>
                <a:gd name="T123" fmla="*/ 54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711" h="1672">
                  <a:moveTo>
                    <a:pt x="1290" y="1620"/>
                  </a:moveTo>
                  <a:lnTo>
                    <a:pt x="1304" y="1628"/>
                  </a:lnTo>
                  <a:lnTo>
                    <a:pt x="1318" y="1641"/>
                  </a:lnTo>
                  <a:lnTo>
                    <a:pt x="1332" y="1653"/>
                  </a:lnTo>
                  <a:lnTo>
                    <a:pt x="1348" y="1662"/>
                  </a:lnTo>
                  <a:lnTo>
                    <a:pt x="1348" y="1670"/>
                  </a:lnTo>
                  <a:lnTo>
                    <a:pt x="1339" y="1670"/>
                  </a:lnTo>
                  <a:lnTo>
                    <a:pt x="1330" y="1672"/>
                  </a:lnTo>
                  <a:lnTo>
                    <a:pt x="1316" y="1672"/>
                  </a:lnTo>
                  <a:lnTo>
                    <a:pt x="1304" y="1669"/>
                  </a:lnTo>
                  <a:lnTo>
                    <a:pt x="1297" y="1667"/>
                  </a:lnTo>
                  <a:lnTo>
                    <a:pt x="1294" y="1653"/>
                  </a:lnTo>
                  <a:lnTo>
                    <a:pt x="1290" y="1635"/>
                  </a:lnTo>
                  <a:lnTo>
                    <a:pt x="1290" y="1620"/>
                  </a:lnTo>
                  <a:close/>
                  <a:moveTo>
                    <a:pt x="1402" y="1590"/>
                  </a:moveTo>
                  <a:lnTo>
                    <a:pt x="1416" y="1593"/>
                  </a:lnTo>
                  <a:lnTo>
                    <a:pt x="1432" y="1599"/>
                  </a:lnTo>
                  <a:lnTo>
                    <a:pt x="1444" y="1604"/>
                  </a:lnTo>
                  <a:lnTo>
                    <a:pt x="1440" y="1604"/>
                  </a:lnTo>
                  <a:lnTo>
                    <a:pt x="1428" y="1611"/>
                  </a:lnTo>
                  <a:lnTo>
                    <a:pt x="1416" y="1616"/>
                  </a:lnTo>
                  <a:lnTo>
                    <a:pt x="1402" y="1620"/>
                  </a:lnTo>
                  <a:lnTo>
                    <a:pt x="1402" y="1613"/>
                  </a:lnTo>
                  <a:lnTo>
                    <a:pt x="1404" y="1611"/>
                  </a:lnTo>
                  <a:lnTo>
                    <a:pt x="1407" y="1609"/>
                  </a:lnTo>
                  <a:lnTo>
                    <a:pt x="1409" y="1607"/>
                  </a:lnTo>
                  <a:lnTo>
                    <a:pt x="1409" y="1606"/>
                  </a:lnTo>
                  <a:lnTo>
                    <a:pt x="1411" y="1604"/>
                  </a:lnTo>
                  <a:lnTo>
                    <a:pt x="1412" y="1600"/>
                  </a:lnTo>
                  <a:lnTo>
                    <a:pt x="1409" y="1600"/>
                  </a:lnTo>
                  <a:lnTo>
                    <a:pt x="1400" y="1609"/>
                  </a:lnTo>
                  <a:lnTo>
                    <a:pt x="1392" y="1614"/>
                  </a:lnTo>
                  <a:lnTo>
                    <a:pt x="1383" y="1616"/>
                  </a:lnTo>
                  <a:lnTo>
                    <a:pt x="1371" y="1620"/>
                  </a:lnTo>
                  <a:lnTo>
                    <a:pt x="1371" y="1604"/>
                  </a:lnTo>
                  <a:lnTo>
                    <a:pt x="1381" y="1600"/>
                  </a:lnTo>
                  <a:lnTo>
                    <a:pt x="1392" y="1595"/>
                  </a:lnTo>
                  <a:lnTo>
                    <a:pt x="1402" y="1590"/>
                  </a:lnTo>
                  <a:close/>
                  <a:moveTo>
                    <a:pt x="1374" y="1393"/>
                  </a:moveTo>
                  <a:lnTo>
                    <a:pt x="1378" y="1396"/>
                  </a:lnTo>
                  <a:lnTo>
                    <a:pt x="1381" y="1398"/>
                  </a:lnTo>
                  <a:lnTo>
                    <a:pt x="1383" y="1400"/>
                  </a:lnTo>
                  <a:lnTo>
                    <a:pt x="1385" y="1403"/>
                  </a:lnTo>
                  <a:lnTo>
                    <a:pt x="1385" y="1407"/>
                  </a:lnTo>
                  <a:lnTo>
                    <a:pt x="1386" y="1412"/>
                  </a:lnTo>
                  <a:lnTo>
                    <a:pt x="1378" y="1412"/>
                  </a:lnTo>
                  <a:lnTo>
                    <a:pt x="1376" y="1408"/>
                  </a:lnTo>
                  <a:lnTo>
                    <a:pt x="1374" y="1405"/>
                  </a:lnTo>
                  <a:lnTo>
                    <a:pt x="1374" y="1403"/>
                  </a:lnTo>
                  <a:lnTo>
                    <a:pt x="1372" y="1401"/>
                  </a:lnTo>
                  <a:lnTo>
                    <a:pt x="1374" y="1398"/>
                  </a:lnTo>
                  <a:lnTo>
                    <a:pt x="1374" y="1393"/>
                  </a:lnTo>
                  <a:close/>
                  <a:moveTo>
                    <a:pt x="4289" y="1370"/>
                  </a:moveTo>
                  <a:lnTo>
                    <a:pt x="4294" y="1384"/>
                  </a:lnTo>
                  <a:lnTo>
                    <a:pt x="4296" y="1400"/>
                  </a:lnTo>
                  <a:lnTo>
                    <a:pt x="4292" y="1415"/>
                  </a:lnTo>
                  <a:lnTo>
                    <a:pt x="4284" y="1424"/>
                  </a:lnTo>
                  <a:lnTo>
                    <a:pt x="4275" y="1429"/>
                  </a:lnTo>
                  <a:lnTo>
                    <a:pt x="4263" y="1435"/>
                  </a:lnTo>
                  <a:lnTo>
                    <a:pt x="4258" y="1414"/>
                  </a:lnTo>
                  <a:lnTo>
                    <a:pt x="4251" y="1393"/>
                  </a:lnTo>
                  <a:lnTo>
                    <a:pt x="4244" y="1374"/>
                  </a:lnTo>
                  <a:lnTo>
                    <a:pt x="4258" y="1374"/>
                  </a:lnTo>
                  <a:lnTo>
                    <a:pt x="4270" y="1381"/>
                  </a:lnTo>
                  <a:lnTo>
                    <a:pt x="4280" y="1379"/>
                  </a:lnTo>
                  <a:lnTo>
                    <a:pt x="4289" y="1370"/>
                  </a:lnTo>
                  <a:close/>
                  <a:moveTo>
                    <a:pt x="4577" y="1367"/>
                  </a:moveTo>
                  <a:lnTo>
                    <a:pt x="4580" y="1368"/>
                  </a:lnTo>
                  <a:lnTo>
                    <a:pt x="4584" y="1370"/>
                  </a:lnTo>
                  <a:lnTo>
                    <a:pt x="4586" y="1372"/>
                  </a:lnTo>
                  <a:lnTo>
                    <a:pt x="4587" y="1374"/>
                  </a:lnTo>
                  <a:lnTo>
                    <a:pt x="4589" y="1375"/>
                  </a:lnTo>
                  <a:lnTo>
                    <a:pt x="4593" y="1379"/>
                  </a:lnTo>
                  <a:lnTo>
                    <a:pt x="4593" y="1377"/>
                  </a:lnTo>
                  <a:lnTo>
                    <a:pt x="4594" y="1375"/>
                  </a:lnTo>
                  <a:lnTo>
                    <a:pt x="4596" y="1372"/>
                  </a:lnTo>
                  <a:lnTo>
                    <a:pt x="4596" y="1370"/>
                  </a:lnTo>
                  <a:lnTo>
                    <a:pt x="4598" y="1370"/>
                  </a:lnTo>
                  <a:lnTo>
                    <a:pt x="4600" y="1370"/>
                  </a:lnTo>
                  <a:lnTo>
                    <a:pt x="4600" y="1374"/>
                  </a:lnTo>
                  <a:lnTo>
                    <a:pt x="4601" y="1377"/>
                  </a:lnTo>
                  <a:lnTo>
                    <a:pt x="4603" y="1382"/>
                  </a:lnTo>
                  <a:lnTo>
                    <a:pt x="4603" y="1388"/>
                  </a:lnTo>
                  <a:lnTo>
                    <a:pt x="4603" y="1393"/>
                  </a:lnTo>
                  <a:lnTo>
                    <a:pt x="4591" y="1407"/>
                  </a:lnTo>
                  <a:lnTo>
                    <a:pt x="4580" y="1424"/>
                  </a:lnTo>
                  <a:lnTo>
                    <a:pt x="4584" y="1435"/>
                  </a:lnTo>
                  <a:lnTo>
                    <a:pt x="4582" y="1438"/>
                  </a:lnTo>
                  <a:lnTo>
                    <a:pt x="4577" y="1442"/>
                  </a:lnTo>
                  <a:lnTo>
                    <a:pt x="4572" y="1443"/>
                  </a:lnTo>
                  <a:lnTo>
                    <a:pt x="4567" y="1445"/>
                  </a:lnTo>
                  <a:lnTo>
                    <a:pt x="4561" y="1449"/>
                  </a:lnTo>
                  <a:lnTo>
                    <a:pt x="4558" y="1450"/>
                  </a:lnTo>
                  <a:lnTo>
                    <a:pt x="4554" y="1456"/>
                  </a:lnTo>
                  <a:lnTo>
                    <a:pt x="4554" y="1461"/>
                  </a:lnTo>
                  <a:lnTo>
                    <a:pt x="4553" y="1466"/>
                  </a:lnTo>
                  <a:lnTo>
                    <a:pt x="4553" y="1471"/>
                  </a:lnTo>
                  <a:lnTo>
                    <a:pt x="4551" y="1478"/>
                  </a:lnTo>
                  <a:lnTo>
                    <a:pt x="4547" y="1482"/>
                  </a:lnTo>
                  <a:lnTo>
                    <a:pt x="4542" y="1485"/>
                  </a:lnTo>
                  <a:lnTo>
                    <a:pt x="4537" y="1489"/>
                  </a:lnTo>
                  <a:lnTo>
                    <a:pt x="4532" y="1492"/>
                  </a:lnTo>
                  <a:lnTo>
                    <a:pt x="4526" y="1497"/>
                  </a:lnTo>
                  <a:lnTo>
                    <a:pt x="4519" y="1497"/>
                  </a:lnTo>
                  <a:lnTo>
                    <a:pt x="4511" y="1491"/>
                  </a:lnTo>
                  <a:lnTo>
                    <a:pt x="4502" y="1485"/>
                  </a:lnTo>
                  <a:lnTo>
                    <a:pt x="4495" y="1480"/>
                  </a:lnTo>
                  <a:lnTo>
                    <a:pt x="4488" y="1470"/>
                  </a:lnTo>
                  <a:lnTo>
                    <a:pt x="4493" y="1466"/>
                  </a:lnTo>
                  <a:lnTo>
                    <a:pt x="4495" y="1461"/>
                  </a:lnTo>
                  <a:lnTo>
                    <a:pt x="4497" y="1457"/>
                  </a:lnTo>
                  <a:lnTo>
                    <a:pt x="4498" y="1452"/>
                  </a:lnTo>
                  <a:lnTo>
                    <a:pt x="4500" y="1447"/>
                  </a:lnTo>
                  <a:lnTo>
                    <a:pt x="4504" y="1443"/>
                  </a:lnTo>
                  <a:lnTo>
                    <a:pt x="4514" y="1440"/>
                  </a:lnTo>
                  <a:lnTo>
                    <a:pt x="4525" y="1438"/>
                  </a:lnTo>
                  <a:lnTo>
                    <a:pt x="4535" y="1435"/>
                  </a:lnTo>
                  <a:lnTo>
                    <a:pt x="4540" y="1429"/>
                  </a:lnTo>
                  <a:lnTo>
                    <a:pt x="4549" y="1417"/>
                  </a:lnTo>
                  <a:lnTo>
                    <a:pt x="4556" y="1403"/>
                  </a:lnTo>
                  <a:lnTo>
                    <a:pt x="4565" y="1389"/>
                  </a:lnTo>
                  <a:lnTo>
                    <a:pt x="4572" y="1375"/>
                  </a:lnTo>
                  <a:lnTo>
                    <a:pt x="4577" y="1367"/>
                  </a:lnTo>
                  <a:close/>
                  <a:moveTo>
                    <a:pt x="4570" y="1239"/>
                  </a:moveTo>
                  <a:lnTo>
                    <a:pt x="4577" y="1239"/>
                  </a:lnTo>
                  <a:lnTo>
                    <a:pt x="4593" y="1255"/>
                  </a:lnTo>
                  <a:lnTo>
                    <a:pt x="4607" y="1269"/>
                  </a:lnTo>
                  <a:lnTo>
                    <a:pt x="4621" y="1285"/>
                  </a:lnTo>
                  <a:lnTo>
                    <a:pt x="4631" y="1305"/>
                  </a:lnTo>
                  <a:lnTo>
                    <a:pt x="4636" y="1305"/>
                  </a:lnTo>
                  <a:lnTo>
                    <a:pt x="4642" y="1305"/>
                  </a:lnTo>
                  <a:lnTo>
                    <a:pt x="4645" y="1305"/>
                  </a:lnTo>
                  <a:lnTo>
                    <a:pt x="4647" y="1305"/>
                  </a:lnTo>
                  <a:lnTo>
                    <a:pt x="4650" y="1305"/>
                  </a:lnTo>
                  <a:lnTo>
                    <a:pt x="4654" y="1302"/>
                  </a:lnTo>
                  <a:lnTo>
                    <a:pt x="4656" y="1299"/>
                  </a:lnTo>
                  <a:lnTo>
                    <a:pt x="4657" y="1293"/>
                  </a:lnTo>
                  <a:lnTo>
                    <a:pt x="4661" y="1293"/>
                  </a:lnTo>
                  <a:lnTo>
                    <a:pt x="4661" y="1316"/>
                  </a:lnTo>
                  <a:lnTo>
                    <a:pt x="4659" y="1321"/>
                  </a:lnTo>
                  <a:lnTo>
                    <a:pt x="4657" y="1326"/>
                  </a:lnTo>
                  <a:lnTo>
                    <a:pt x="4656" y="1332"/>
                  </a:lnTo>
                  <a:lnTo>
                    <a:pt x="4654" y="1335"/>
                  </a:lnTo>
                  <a:lnTo>
                    <a:pt x="4642" y="1335"/>
                  </a:lnTo>
                  <a:lnTo>
                    <a:pt x="4642" y="1347"/>
                  </a:lnTo>
                  <a:lnTo>
                    <a:pt x="4631" y="1358"/>
                  </a:lnTo>
                  <a:lnTo>
                    <a:pt x="4622" y="1368"/>
                  </a:lnTo>
                  <a:lnTo>
                    <a:pt x="4612" y="1379"/>
                  </a:lnTo>
                  <a:lnTo>
                    <a:pt x="4612" y="1374"/>
                  </a:lnTo>
                  <a:lnTo>
                    <a:pt x="4610" y="1370"/>
                  </a:lnTo>
                  <a:lnTo>
                    <a:pt x="4610" y="1367"/>
                  </a:lnTo>
                  <a:lnTo>
                    <a:pt x="4610" y="1361"/>
                  </a:lnTo>
                  <a:lnTo>
                    <a:pt x="4612" y="1358"/>
                  </a:lnTo>
                  <a:lnTo>
                    <a:pt x="4612" y="1354"/>
                  </a:lnTo>
                  <a:lnTo>
                    <a:pt x="4612" y="1351"/>
                  </a:lnTo>
                  <a:lnTo>
                    <a:pt x="4610" y="1349"/>
                  </a:lnTo>
                  <a:lnTo>
                    <a:pt x="4607" y="1347"/>
                  </a:lnTo>
                  <a:lnTo>
                    <a:pt x="4603" y="1346"/>
                  </a:lnTo>
                  <a:lnTo>
                    <a:pt x="4600" y="1344"/>
                  </a:lnTo>
                  <a:lnTo>
                    <a:pt x="4596" y="1342"/>
                  </a:lnTo>
                  <a:lnTo>
                    <a:pt x="4593" y="1340"/>
                  </a:lnTo>
                  <a:lnTo>
                    <a:pt x="4591" y="1339"/>
                  </a:lnTo>
                  <a:lnTo>
                    <a:pt x="4591" y="1337"/>
                  </a:lnTo>
                  <a:lnTo>
                    <a:pt x="4593" y="1335"/>
                  </a:lnTo>
                  <a:lnTo>
                    <a:pt x="4596" y="1330"/>
                  </a:lnTo>
                  <a:lnTo>
                    <a:pt x="4601" y="1326"/>
                  </a:lnTo>
                  <a:lnTo>
                    <a:pt x="4607" y="1321"/>
                  </a:lnTo>
                  <a:lnTo>
                    <a:pt x="4612" y="1316"/>
                  </a:lnTo>
                  <a:lnTo>
                    <a:pt x="4605" y="1309"/>
                  </a:lnTo>
                  <a:lnTo>
                    <a:pt x="4598" y="1297"/>
                  </a:lnTo>
                  <a:lnTo>
                    <a:pt x="4587" y="1279"/>
                  </a:lnTo>
                  <a:lnTo>
                    <a:pt x="4579" y="1264"/>
                  </a:lnTo>
                  <a:lnTo>
                    <a:pt x="4574" y="1250"/>
                  </a:lnTo>
                  <a:lnTo>
                    <a:pt x="4570" y="1239"/>
                  </a:lnTo>
                  <a:close/>
                  <a:moveTo>
                    <a:pt x="4507" y="1056"/>
                  </a:moveTo>
                  <a:lnTo>
                    <a:pt x="4516" y="1056"/>
                  </a:lnTo>
                  <a:lnTo>
                    <a:pt x="4532" y="1068"/>
                  </a:lnTo>
                  <a:lnTo>
                    <a:pt x="4551" y="1079"/>
                  </a:lnTo>
                  <a:lnTo>
                    <a:pt x="4551" y="1089"/>
                  </a:lnTo>
                  <a:lnTo>
                    <a:pt x="4539" y="1089"/>
                  </a:lnTo>
                  <a:lnTo>
                    <a:pt x="4530" y="1082"/>
                  </a:lnTo>
                  <a:lnTo>
                    <a:pt x="4521" y="1075"/>
                  </a:lnTo>
                  <a:lnTo>
                    <a:pt x="4514" y="1066"/>
                  </a:lnTo>
                  <a:lnTo>
                    <a:pt x="4507" y="1056"/>
                  </a:lnTo>
                  <a:close/>
                  <a:moveTo>
                    <a:pt x="4692" y="995"/>
                  </a:moveTo>
                  <a:lnTo>
                    <a:pt x="4696" y="995"/>
                  </a:lnTo>
                  <a:lnTo>
                    <a:pt x="4699" y="997"/>
                  </a:lnTo>
                  <a:lnTo>
                    <a:pt x="4699" y="997"/>
                  </a:lnTo>
                  <a:lnTo>
                    <a:pt x="4701" y="998"/>
                  </a:lnTo>
                  <a:lnTo>
                    <a:pt x="4701" y="1000"/>
                  </a:lnTo>
                  <a:lnTo>
                    <a:pt x="4703" y="1002"/>
                  </a:lnTo>
                  <a:lnTo>
                    <a:pt x="4704" y="1005"/>
                  </a:lnTo>
                  <a:lnTo>
                    <a:pt x="4708" y="1011"/>
                  </a:lnTo>
                  <a:lnTo>
                    <a:pt x="4710" y="1017"/>
                  </a:lnTo>
                  <a:lnTo>
                    <a:pt x="4711" y="1024"/>
                  </a:lnTo>
                  <a:lnTo>
                    <a:pt x="4704" y="1024"/>
                  </a:lnTo>
                  <a:lnTo>
                    <a:pt x="4704" y="1017"/>
                  </a:lnTo>
                  <a:lnTo>
                    <a:pt x="4699" y="1014"/>
                  </a:lnTo>
                  <a:lnTo>
                    <a:pt x="4697" y="1009"/>
                  </a:lnTo>
                  <a:lnTo>
                    <a:pt x="4696" y="1005"/>
                  </a:lnTo>
                  <a:lnTo>
                    <a:pt x="4694" y="1000"/>
                  </a:lnTo>
                  <a:lnTo>
                    <a:pt x="4692" y="995"/>
                  </a:lnTo>
                  <a:close/>
                  <a:moveTo>
                    <a:pt x="4532" y="974"/>
                  </a:moveTo>
                  <a:lnTo>
                    <a:pt x="4535" y="974"/>
                  </a:lnTo>
                  <a:lnTo>
                    <a:pt x="4537" y="976"/>
                  </a:lnTo>
                  <a:lnTo>
                    <a:pt x="4537" y="977"/>
                  </a:lnTo>
                  <a:lnTo>
                    <a:pt x="4539" y="977"/>
                  </a:lnTo>
                  <a:lnTo>
                    <a:pt x="4540" y="977"/>
                  </a:lnTo>
                  <a:lnTo>
                    <a:pt x="4542" y="979"/>
                  </a:lnTo>
                  <a:lnTo>
                    <a:pt x="4544" y="984"/>
                  </a:lnTo>
                  <a:lnTo>
                    <a:pt x="4544" y="990"/>
                  </a:lnTo>
                  <a:lnTo>
                    <a:pt x="4546" y="993"/>
                  </a:lnTo>
                  <a:lnTo>
                    <a:pt x="4547" y="997"/>
                  </a:lnTo>
                  <a:lnTo>
                    <a:pt x="4549" y="1000"/>
                  </a:lnTo>
                  <a:lnTo>
                    <a:pt x="4551" y="1005"/>
                  </a:lnTo>
                  <a:lnTo>
                    <a:pt x="4539" y="1005"/>
                  </a:lnTo>
                  <a:lnTo>
                    <a:pt x="4537" y="997"/>
                  </a:lnTo>
                  <a:lnTo>
                    <a:pt x="4533" y="991"/>
                  </a:lnTo>
                  <a:lnTo>
                    <a:pt x="4532" y="984"/>
                  </a:lnTo>
                  <a:lnTo>
                    <a:pt x="4532" y="974"/>
                  </a:lnTo>
                  <a:close/>
                  <a:moveTo>
                    <a:pt x="2907" y="967"/>
                  </a:moveTo>
                  <a:lnTo>
                    <a:pt x="2907" y="974"/>
                  </a:lnTo>
                  <a:lnTo>
                    <a:pt x="2915" y="993"/>
                  </a:lnTo>
                  <a:lnTo>
                    <a:pt x="2915" y="1014"/>
                  </a:lnTo>
                  <a:lnTo>
                    <a:pt x="2910" y="1033"/>
                  </a:lnTo>
                  <a:lnTo>
                    <a:pt x="2901" y="1052"/>
                  </a:lnTo>
                  <a:lnTo>
                    <a:pt x="2891" y="1070"/>
                  </a:lnTo>
                  <a:lnTo>
                    <a:pt x="2882" y="1087"/>
                  </a:lnTo>
                  <a:lnTo>
                    <a:pt x="2875" y="1101"/>
                  </a:lnTo>
                  <a:lnTo>
                    <a:pt x="2872" y="1119"/>
                  </a:lnTo>
                  <a:lnTo>
                    <a:pt x="2870" y="1134"/>
                  </a:lnTo>
                  <a:lnTo>
                    <a:pt x="2868" y="1147"/>
                  </a:lnTo>
                  <a:lnTo>
                    <a:pt x="2861" y="1157"/>
                  </a:lnTo>
                  <a:lnTo>
                    <a:pt x="2849" y="1166"/>
                  </a:lnTo>
                  <a:lnTo>
                    <a:pt x="2849" y="1162"/>
                  </a:lnTo>
                  <a:lnTo>
                    <a:pt x="2842" y="1161"/>
                  </a:lnTo>
                  <a:lnTo>
                    <a:pt x="2837" y="1159"/>
                  </a:lnTo>
                  <a:lnTo>
                    <a:pt x="2832" y="1155"/>
                  </a:lnTo>
                  <a:lnTo>
                    <a:pt x="2828" y="1150"/>
                  </a:lnTo>
                  <a:lnTo>
                    <a:pt x="2826" y="1143"/>
                  </a:lnTo>
                  <a:lnTo>
                    <a:pt x="2819" y="1129"/>
                  </a:lnTo>
                  <a:lnTo>
                    <a:pt x="2818" y="1115"/>
                  </a:lnTo>
                  <a:lnTo>
                    <a:pt x="2823" y="1103"/>
                  </a:lnTo>
                  <a:lnTo>
                    <a:pt x="2828" y="1089"/>
                  </a:lnTo>
                  <a:lnTo>
                    <a:pt x="2833" y="1075"/>
                  </a:lnTo>
                  <a:lnTo>
                    <a:pt x="2833" y="1066"/>
                  </a:lnTo>
                  <a:lnTo>
                    <a:pt x="2832" y="1052"/>
                  </a:lnTo>
                  <a:lnTo>
                    <a:pt x="2830" y="1038"/>
                  </a:lnTo>
                  <a:lnTo>
                    <a:pt x="2830" y="1024"/>
                  </a:lnTo>
                  <a:lnTo>
                    <a:pt x="2849" y="1024"/>
                  </a:lnTo>
                  <a:lnTo>
                    <a:pt x="2854" y="1016"/>
                  </a:lnTo>
                  <a:lnTo>
                    <a:pt x="2865" y="1005"/>
                  </a:lnTo>
                  <a:lnTo>
                    <a:pt x="2875" y="993"/>
                  </a:lnTo>
                  <a:lnTo>
                    <a:pt x="2887" y="981"/>
                  </a:lnTo>
                  <a:lnTo>
                    <a:pt x="2898" y="972"/>
                  </a:lnTo>
                  <a:lnTo>
                    <a:pt x="2907" y="967"/>
                  </a:lnTo>
                  <a:close/>
                  <a:moveTo>
                    <a:pt x="4455" y="913"/>
                  </a:moveTo>
                  <a:lnTo>
                    <a:pt x="4469" y="918"/>
                  </a:lnTo>
                  <a:lnTo>
                    <a:pt x="4469" y="925"/>
                  </a:lnTo>
                  <a:lnTo>
                    <a:pt x="4458" y="925"/>
                  </a:lnTo>
                  <a:lnTo>
                    <a:pt x="4458" y="921"/>
                  </a:lnTo>
                  <a:lnTo>
                    <a:pt x="4457" y="920"/>
                  </a:lnTo>
                  <a:lnTo>
                    <a:pt x="4457" y="918"/>
                  </a:lnTo>
                  <a:lnTo>
                    <a:pt x="4455" y="918"/>
                  </a:lnTo>
                  <a:lnTo>
                    <a:pt x="4455" y="916"/>
                  </a:lnTo>
                  <a:lnTo>
                    <a:pt x="4455" y="913"/>
                  </a:lnTo>
                  <a:close/>
                  <a:moveTo>
                    <a:pt x="4205" y="909"/>
                  </a:moveTo>
                  <a:lnTo>
                    <a:pt x="4209" y="909"/>
                  </a:lnTo>
                  <a:lnTo>
                    <a:pt x="4210" y="918"/>
                  </a:lnTo>
                  <a:lnTo>
                    <a:pt x="4212" y="930"/>
                  </a:lnTo>
                  <a:lnTo>
                    <a:pt x="4217" y="944"/>
                  </a:lnTo>
                  <a:lnTo>
                    <a:pt x="4221" y="956"/>
                  </a:lnTo>
                  <a:lnTo>
                    <a:pt x="4224" y="963"/>
                  </a:lnTo>
                  <a:lnTo>
                    <a:pt x="4226" y="965"/>
                  </a:lnTo>
                  <a:lnTo>
                    <a:pt x="4231" y="967"/>
                  </a:lnTo>
                  <a:lnTo>
                    <a:pt x="4235" y="967"/>
                  </a:lnTo>
                  <a:lnTo>
                    <a:pt x="4240" y="969"/>
                  </a:lnTo>
                  <a:lnTo>
                    <a:pt x="4244" y="969"/>
                  </a:lnTo>
                  <a:lnTo>
                    <a:pt x="4247" y="970"/>
                  </a:lnTo>
                  <a:lnTo>
                    <a:pt x="4247" y="976"/>
                  </a:lnTo>
                  <a:lnTo>
                    <a:pt x="4251" y="988"/>
                  </a:lnTo>
                  <a:lnTo>
                    <a:pt x="4254" y="1002"/>
                  </a:lnTo>
                  <a:lnTo>
                    <a:pt x="4259" y="1019"/>
                  </a:lnTo>
                  <a:lnTo>
                    <a:pt x="4263" y="1031"/>
                  </a:lnTo>
                  <a:lnTo>
                    <a:pt x="4266" y="1040"/>
                  </a:lnTo>
                  <a:lnTo>
                    <a:pt x="4275" y="1040"/>
                  </a:lnTo>
                  <a:lnTo>
                    <a:pt x="4280" y="1042"/>
                  </a:lnTo>
                  <a:lnTo>
                    <a:pt x="4286" y="1044"/>
                  </a:lnTo>
                  <a:lnTo>
                    <a:pt x="4289" y="1047"/>
                  </a:lnTo>
                  <a:lnTo>
                    <a:pt x="4292" y="1052"/>
                  </a:lnTo>
                  <a:lnTo>
                    <a:pt x="4301" y="1065"/>
                  </a:lnTo>
                  <a:lnTo>
                    <a:pt x="4305" y="1082"/>
                  </a:lnTo>
                  <a:lnTo>
                    <a:pt x="4324" y="1082"/>
                  </a:lnTo>
                  <a:lnTo>
                    <a:pt x="4331" y="1100"/>
                  </a:lnTo>
                  <a:lnTo>
                    <a:pt x="4341" y="1112"/>
                  </a:lnTo>
                  <a:lnTo>
                    <a:pt x="4350" y="1124"/>
                  </a:lnTo>
                  <a:lnTo>
                    <a:pt x="4359" y="1140"/>
                  </a:lnTo>
                  <a:lnTo>
                    <a:pt x="4362" y="1166"/>
                  </a:lnTo>
                  <a:lnTo>
                    <a:pt x="4361" y="1187"/>
                  </a:lnTo>
                  <a:lnTo>
                    <a:pt x="4355" y="1208"/>
                  </a:lnTo>
                  <a:lnTo>
                    <a:pt x="4347" y="1227"/>
                  </a:lnTo>
                  <a:lnTo>
                    <a:pt x="4338" y="1248"/>
                  </a:lnTo>
                  <a:lnTo>
                    <a:pt x="4327" y="1271"/>
                  </a:lnTo>
                  <a:lnTo>
                    <a:pt x="4324" y="1285"/>
                  </a:lnTo>
                  <a:lnTo>
                    <a:pt x="4319" y="1299"/>
                  </a:lnTo>
                  <a:lnTo>
                    <a:pt x="4315" y="1314"/>
                  </a:lnTo>
                  <a:lnTo>
                    <a:pt x="4310" y="1326"/>
                  </a:lnTo>
                  <a:lnTo>
                    <a:pt x="4301" y="1335"/>
                  </a:lnTo>
                  <a:lnTo>
                    <a:pt x="4291" y="1340"/>
                  </a:lnTo>
                  <a:lnTo>
                    <a:pt x="4279" y="1346"/>
                  </a:lnTo>
                  <a:lnTo>
                    <a:pt x="4266" y="1351"/>
                  </a:lnTo>
                  <a:lnTo>
                    <a:pt x="4258" y="1354"/>
                  </a:lnTo>
                  <a:lnTo>
                    <a:pt x="4247" y="1346"/>
                  </a:lnTo>
                  <a:lnTo>
                    <a:pt x="4235" y="1335"/>
                  </a:lnTo>
                  <a:lnTo>
                    <a:pt x="4226" y="1342"/>
                  </a:lnTo>
                  <a:lnTo>
                    <a:pt x="4216" y="1346"/>
                  </a:lnTo>
                  <a:lnTo>
                    <a:pt x="4203" y="1344"/>
                  </a:lnTo>
                  <a:lnTo>
                    <a:pt x="4190" y="1342"/>
                  </a:lnTo>
                  <a:lnTo>
                    <a:pt x="4174" y="1340"/>
                  </a:lnTo>
                  <a:lnTo>
                    <a:pt x="4167" y="1305"/>
                  </a:lnTo>
                  <a:lnTo>
                    <a:pt x="4162" y="1304"/>
                  </a:lnTo>
                  <a:lnTo>
                    <a:pt x="4156" y="1302"/>
                  </a:lnTo>
                  <a:lnTo>
                    <a:pt x="4151" y="1300"/>
                  </a:lnTo>
                  <a:lnTo>
                    <a:pt x="4148" y="1297"/>
                  </a:lnTo>
                  <a:lnTo>
                    <a:pt x="4144" y="1295"/>
                  </a:lnTo>
                  <a:lnTo>
                    <a:pt x="4142" y="1293"/>
                  </a:lnTo>
                  <a:lnTo>
                    <a:pt x="4142" y="1292"/>
                  </a:lnTo>
                  <a:lnTo>
                    <a:pt x="4144" y="1290"/>
                  </a:lnTo>
                  <a:lnTo>
                    <a:pt x="4144" y="1288"/>
                  </a:lnTo>
                  <a:lnTo>
                    <a:pt x="4144" y="1286"/>
                  </a:lnTo>
                  <a:lnTo>
                    <a:pt x="4142" y="1285"/>
                  </a:lnTo>
                  <a:lnTo>
                    <a:pt x="4141" y="1283"/>
                  </a:lnTo>
                  <a:lnTo>
                    <a:pt x="4135" y="1281"/>
                  </a:lnTo>
                  <a:lnTo>
                    <a:pt x="4134" y="1283"/>
                  </a:lnTo>
                  <a:lnTo>
                    <a:pt x="4134" y="1285"/>
                  </a:lnTo>
                  <a:lnTo>
                    <a:pt x="4134" y="1285"/>
                  </a:lnTo>
                  <a:lnTo>
                    <a:pt x="4132" y="1286"/>
                  </a:lnTo>
                  <a:lnTo>
                    <a:pt x="4130" y="1286"/>
                  </a:lnTo>
                  <a:lnTo>
                    <a:pt x="4128" y="1286"/>
                  </a:lnTo>
                  <a:lnTo>
                    <a:pt x="4128" y="1281"/>
                  </a:lnTo>
                  <a:lnTo>
                    <a:pt x="4123" y="1281"/>
                  </a:lnTo>
                  <a:lnTo>
                    <a:pt x="4123" y="1278"/>
                  </a:lnTo>
                  <a:lnTo>
                    <a:pt x="4130" y="1274"/>
                  </a:lnTo>
                  <a:lnTo>
                    <a:pt x="4135" y="1269"/>
                  </a:lnTo>
                  <a:lnTo>
                    <a:pt x="4139" y="1264"/>
                  </a:lnTo>
                  <a:lnTo>
                    <a:pt x="4135" y="1264"/>
                  </a:lnTo>
                  <a:lnTo>
                    <a:pt x="4135" y="1258"/>
                  </a:lnTo>
                  <a:lnTo>
                    <a:pt x="4127" y="1267"/>
                  </a:lnTo>
                  <a:lnTo>
                    <a:pt x="4118" y="1272"/>
                  </a:lnTo>
                  <a:lnTo>
                    <a:pt x="4104" y="1278"/>
                  </a:lnTo>
                  <a:lnTo>
                    <a:pt x="4099" y="1267"/>
                  </a:lnTo>
                  <a:lnTo>
                    <a:pt x="4092" y="1257"/>
                  </a:lnTo>
                  <a:lnTo>
                    <a:pt x="4083" y="1248"/>
                  </a:lnTo>
                  <a:lnTo>
                    <a:pt x="4071" y="1241"/>
                  </a:lnTo>
                  <a:lnTo>
                    <a:pt x="4055" y="1239"/>
                  </a:lnTo>
                  <a:lnTo>
                    <a:pt x="4045" y="1236"/>
                  </a:lnTo>
                  <a:lnTo>
                    <a:pt x="4031" y="1234"/>
                  </a:lnTo>
                  <a:lnTo>
                    <a:pt x="4011" y="1236"/>
                  </a:lnTo>
                  <a:lnTo>
                    <a:pt x="3992" y="1237"/>
                  </a:lnTo>
                  <a:lnTo>
                    <a:pt x="3973" y="1241"/>
                  </a:lnTo>
                  <a:lnTo>
                    <a:pt x="3956" y="1244"/>
                  </a:lnTo>
                  <a:lnTo>
                    <a:pt x="3943" y="1248"/>
                  </a:lnTo>
                  <a:lnTo>
                    <a:pt x="3936" y="1271"/>
                  </a:lnTo>
                  <a:lnTo>
                    <a:pt x="3919" y="1271"/>
                  </a:lnTo>
                  <a:lnTo>
                    <a:pt x="3903" y="1269"/>
                  </a:lnTo>
                  <a:lnTo>
                    <a:pt x="3886" y="1271"/>
                  </a:lnTo>
                  <a:lnTo>
                    <a:pt x="3874" y="1274"/>
                  </a:lnTo>
                  <a:lnTo>
                    <a:pt x="3861" y="1279"/>
                  </a:lnTo>
                  <a:lnTo>
                    <a:pt x="3851" y="1285"/>
                  </a:lnTo>
                  <a:lnTo>
                    <a:pt x="3839" y="1286"/>
                  </a:lnTo>
                  <a:lnTo>
                    <a:pt x="3825" y="1286"/>
                  </a:lnTo>
                  <a:lnTo>
                    <a:pt x="3821" y="1279"/>
                  </a:lnTo>
                  <a:lnTo>
                    <a:pt x="3818" y="1274"/>
                  </a:lnTo>
                  <a:lnTo>
                    <a:pt x="3812" y="1269"/>
                  </a:lnTo>
                  <a:lnTo>
                    <a:pt x="3809" y="1264"/>
                  </a:lnTo>
                  <a:lnTo>
                    <a:pt x="3818" y="1251"/>
                  </a:lnTo>
                  <a:lnTo>
                    <a:pt x="3819" y="1236"/>
                  </a:lnTo>
                  <a:lnTo>
                    <a:pt x="3818" y="1218"/>
                  </a:lnTo>
                  <a:lnTo>
                    <a:pt x="3811" y="1201"/>
                  </a:lnTo>
                  <a:lnTo>
                    <a:pt x="3804" y="1182"/>
                  </a:lnTo>
                  <a:lnTo>
                    <a:pt x="3795" y="1164"/>
                  </a:lnTo>
                  <a:lnTo>
                    <a:pt x="3790" y="1148"/>
                  </a:lnTo>
                  <a:lnTo>
                    <a:pt x="3786" y="1136"/>
                  </a:lnTo>
                  <a:lnTo>
                    <a:pt x="3790" y="1136"/>
                  </a:lnTo>
                  <a:lnTo>
                    <a:pt x="3793" y="1138"/>
                  </a:lnTo>
                  <a:lnTo>
                    <a:pt x="3795" y="1138"/>
                  </a:lnTo>
                  <a:lnTo>
                    <a:pt x="3797" y="1140"/>
                  </a:lnTo>
                  <a:lnTo>
                    <a:pt x="3797" y="1140"/>
                  </a:lnTo>
                  <a:lnTo>
                    <a:pt x="3799" y="1138"/>
                  </a:lnTo>
                  <a:lnTo>
                    <a:pt x="3800" y="1136"/>
                  </a:lnTo>
                  <a:lnTo>
                    <a:pt x="3802" y="1133"/>
                  </a:lnTo>
                  <a:lnTo>
                    <a:pt x="3793" y="1124"/>
                  </a:lnTo>
                  <a:lnTo>
                    <a:pt x="3790" y="1113"/>
                  </a:lnTo>
                  <a:lnTo>
                    <a:pt x="3786" y="1101"/>
                  </a:lnTo>
                  <a:lnTo>
                    <a:pt x="3795" y="1091"/>
                  </a:lnTo>
                  <a:lnTo>
                    <a:pt x="3802" y="1080"/>
                  </a:lnTo>
                  <a:lnTo>
                    <a:pt x="3809" y="1070"/>
                  </a:lnTo>
                  <a:lnTo>
                    <a:pt x="3819" y="1061"/>
                  </a:lnTo>
                  <a:lnTo>
                    <a:pt x="3832" y="1056"/>
                  </a:lnTo>
                  <a:lnTo>
                    <a:pt x="3840" y="1056"/>
                  </a:lnTo>
                  <a:lnTo>
                    <a:pt x="3854" y="1054"/>
                  </a:lnTo>
                  <a:lnTo>
                    <a:pt x="3872" y="1051"/>
                  </a:lnTo>
                  <a:lnTo>
                    <a:pt x="3888" y="1047"/>
                  </a:lnTo>
                  <a:lnTo>
                    <a:pt x="3902" y="1044"/>
                  </a:lnTo>
                  <a:lnTo>
                    <a:pt x="3907" y="1031"/>
                  </a:lnTo>
                  <a:lnTo>
                    <a:pt x="3915" y="1017"/>
                  </a:lnTo>
                  <a:lnTo>
                    <a:pt x="3926" y="1007"/>
                  </a:lnTo>
                  <a:lnTo>
                    <a:pt x="3940" y="1002"/>
                  </a:lnTo>
                  <a:lnTo>
                    <a:pt x="3940" y="990"/>
                  </a:lnTo>
                  <a:lnTo>
                    <a:pt x="3947" y="986"/>
                  </a:lnTo>
                  <a:lnTo>
                    <a:pt x="3956" y="977"/>
                  </a:lnTo>
                  <a:lnTo>
                    <a:pt x="3966" y="969"/>
                  </a:lnTo>
                  <a:lnTo>
                    <a:pt x="3977" y="962"/>
                  </a:lnTo>
                  <a:lnTo>
                    <a:pt x="3987" y="956"/>
                  </a:lnTo>
                  <a:lnTo>
                    <a:pt x="3994" y="960"/>
                  </a:lnTo>
                  <a:lnTo>
                    <a:pt x="3996" y="962"/>
                  </a:lnTo>
                  <a:lnTo>
                    <a:pt x="3996" y="965"/>
                  </a:lnTo>
                  <a:lnTo>
                    <a:pt x="3996" y="969"/>
                  </a:lnTo>
                  <a:lnTo>
                    <a:pt x="3998" y="974"/>
                  </a:lnTo>
                  <a:lnTo>
                    <a:pt x="4003" y="976"/>
                  </a:lnTo>
                  <a:lnTo>
                    <a:pt x="4008" y="976"/>
                  </a:lnTo>
                  <a:lnTo>
                    <a:pt x="4011" y="977"/>
                  </a:lnTo>
                  <a:lnTo>
                    <a:pt x="4017" y="979"/>
                  </a:lnTo>
                  <a:lnTo>
                    <a:pt x="4020" y="963"/>
                  </a:lnTo>
                  <a:lnTo>
                    <a:pt x="4025" y="955"/>
                  </a:lnTo>
                  <a:lnTo>
                    <a:pt x="4032" y="949"/>
                  </a:lnTo>
                  <a:lnTo>
                    <a:pt x="4041" y="944"/>
                  </a:lnTo>
                  <a:lnTo>
                    <a:pt x="4050" y="941"/>
                  </a:lnTo>
                  <a:lnTo>
                    <a:pt x="4059" y="932"/>
                  </a:lnTo>
                  <a:lnTo>
                    <a:pt x="4055" y="930"/>
                  </a:lnTo>
                  <a:lnTo>
                    <a:pt x="4055" y="928"/>
                  </a:lnTo>
                  <a:lnTo>
                    <a:pt x="4053" y="927"/>
                  </a:lnTo>
                  <a:lnTo>
                    <a:pt x="4052" y="925"/>
                  </a:lnTo>
                  <a:lnTo>
                    <a:pt x="4066" y="925"/>
                  </a:lnTo>
                  <a:lnTo>
                    <a:pt x="4080" y="932"/>
                  </a:lnTo>
                  <a:lnTo>
                    <a:pt x="4095" y="934"/>
                  </a:lnTo>
                  <a:lnTo>
                    <a:pt x="4111" y="934"/>
                  </a:lnTo>
                  <a:lnTo>
                    <a:pt x="4128" y="932"/>
                  </a:lnTo>
                  <a:lnTo>
                    <a:pt x="4128" y="941"/>
                  </a:lnTo>
                  <a:lnTo>
                    <a:pt x="4116" y="956"/>
                  </a:lnTo>
                  <a:lnTo>
                    <a:pt x="4109" y="979"/>
                  </a:lnTo>
                  <a:lnTo>
                    <a:pt x="4121" y="986"/>
                  </a:lnTo>
                  <a:lnTo>
                    <a:pt x="4137" y="995"/>
                  </a:lnTo>
                  <a:lnTo>
                    <a:pt x="4153" y="1004"/>
                  </a:lnTo>
                  <a:lnTo>
                    <a:pt x="4169" y="1009"/>
                  </a:lnTo>
                  <a:lnTo>
                    <a:pt x="4181" y="1009"/>
                  </a:lnTo>
                  <a:lnTo>
                    <a:pt x="4190" y="995"/>
                  </a:lnTo>
                  <a:lnTo>
                    <a:pt x="4195" y="972"/>
                  </a:lnTo>
                  <a:lnTo>
                    <a:pt x="4196" y="949"/>
                  </a:lnTo>
                  <a:lnTo>
                    <a:pt x="4200" y="927"/>
                  </a:lnTo>
                  <a:lnTo>
                    <a:pt x="4205" y="909"/>
                  </a:lnTo>
                  <a:close/>
                  <a:moveTo>
                    <a:pt x="4439" y="897"/>
                  </a:moveTo>
                  <a:lnTo>
                    <a:pt x="4443" y="901"/>
                  </a:lnTo>
                  <a:lnTo>
                    <a:pt x="4446" y="904"/>
                  </a:lnTo>
                  <a:lnTo>
                    <a:pt x="4450" y="906"/>
                  </a:lnTo>
                  <a:lnTo>
                    <a:pt x="4450" y="913"/>
                  </a:lnTo>
                  <a:lnTo>
                    <a:pt x="4443" y="913"/>
                  </a:lnTo>
                  <a:lnTo>
                    <a:pt x="4441" y="913"/>
                  </a:lnTo>
                  <a:lnTo>
                    <a:pt x="4439" y="911"/>
                  </a:lnTo>
                  <a:lnTo>
                    <a:pt x="4437" y="911"/>
                  </a:lnTo>
                  <a:lnTo>
                    <a:pt x="4436" y="911"/>
                  </a:lnTo>
                  <a:lnTo>
                    <a:pt x="4430" y="909"/>
                  </a:lnTo>
                  <a:lnTo>
                    <a:pt x="4432" y="906"/>
                  </a:lnTo>
                  <a:lnTo>
                    <a:pt x="4432" y="902"/>
                  </a:lnTo>
                  <a:lnTo>
                    <a:pt x="4432" y="902"/>
                  </a:lnTo>
                  <a:lnTo>
                    <a:pt x="4432" y="901"/>
                  </a:lnTo>
                  <a:lnTo>
                    <a:pt x="4434" y="901"/>
                  </a:lnTo>
                  <a:lnTo>
                    <a:pt x="4436" y="901"/>
                  </a:lnTo>
                  <a:lnTo>
                    <a:pt x="4439" y="897"/>
                  </a:lnTo>
                  <a:close/>
                  <a:moveTo>
                    <a:pt x="3867" y="897"/>
                  </a:moveTo>
                  <a:lnTo>
                    <a:pt x="3874" y="899"/>
                  </a:lnTo>
                  <a:lnTo>
                    <a:pt x="3879" y="899"/>
                  </a:lnTo>
                  <a:lnTo>
                    <a:pt x="3884" y="899"/>
                  </a:lnTo>
                  <a:lnTo>
                    <a:pt x="3888" y="901"/>
                  </a:lnTo>
                  <a:lnTo>
                    <a:pt x="3893" y="902"/>
                  </a:lnTo>
                  <a:lnTo>
                    <a:pt x="3893" y="909"/>
                  </a:lnTo>
                  <a:lnTo>
                    <a:pt x="3889" y="909"/>
                  </a:lnTo>
                  <a:lnTo>
                    <a:pt x="3889" y="913"/>
                  </a:lnTo>
                  <a:lnTo>
                    <a:pt x="3884" y="911"/>
                  </a:lnTo>
                  <a:lnTo>
                    <a:pt x="3879" y="909"/>
                  </a:lnTo>
                  <a:lnTo>
                    <a:pt x="3874" y="906"/>
                  </a:lnTo>
                  <a:lnTo>
                    <a:pt x="3870" y="902"/>
                  </a:lnTo>
                  <a:lnTo>
                    <a:pt x="3867" y="897"/>
                  </a:lnTo>
                  <a:close/>
                  <a:moveTo>
                    <a:pt x="4443" y="887"/>
                  </a:moveTo>
                  <a:lnTo>
                    <a:pt x="4455" y="887"/>
                  </a:lnTo>
                  <a:lnTo>
                    <a:pt x="4462" y="909"/>
                  </a:lnTo>
                  <a:lnTo>
                    <a:pt x="4455" y="909"/>
                  </a:lnTo>
                  <a:lnTo>
                    <a:pt x="4455" y="906"/>
                  </a:lnTo>
                  <a:lnTo>
                    <a:pt x="4450" y="902"/>
                  </a:lnTo>
                  <a:lnTo>
                    <a:pt x="4448" y="899"/>
                  </a:lnTo>
                  <a:lnTo>
                    <a:pt x="4446" y="895"/>
                  </a:lnTo>
                  <a:lnTo>
                    <a:pt x="4444" y="892"/>
                  </a:lnTo>
                  <a:lnTo>
                    <a:pt x="4443" y="887"/>
                  </a:lnTo>
                  <a:close/>
                  <a:moveTo>
                    <a:pt x="3963" y="883"/>
                  </a:moveTo>
                  <a:lnTo>
                    <a:pt x="3982" y="883"/>
                  </a:lnTo>
                  <a:lnTo>
                    <a:pt x="3982" y="887"/>
                  </a:lnTo>
                  <a:lnTo>
                    <a:pt x="3978" y="887"/>
                  </a:lnTo>
                  <a:lnTo>
                    <a:pt x="3966" y="895"/>
                  </a:lnTo>
                  <a:lnTo>
                    <a:pt x="3952" y="904"/>
                  </a:lnTo>
                  <a:lnTo>
                    <a:pt x="3940" y="913"/>
                  </a:lnTo>
                  <a:lnTo>
                    <a:pt x="3936" y="913"/>
                  </a:lnTo>
                  <a:lnTo>
                    <a:pt x="3935" y="911"/>
                  </a:lnTo>
                  <a:lnTo>
                    <a:pt x="3935" y="911"/>
                  </a:lnTo>
                  <a:lnTo>
                    <a:pt x="3933" y="911"/>
                  </a:lnTo>
                  <a:lnTo>
                    <a:pt x="3931" y="909"/>
                  </a:lnTo>
                  <a:lnTo>
                    <a:pt x="3928" y="909"/>
                  </a:lnTo>
                  <a:lnTo>
                    <a:pt x="3928" y="906"/>
                  </a:lnTo>
                  <a:lnTo>
                    <a:pt x="3945" y="895"/>
                  </a:lnTo>
                  <a:lnTo>
                    <a:pt x="3963" y="883"/>
                  </a:lnTo>
                  <a:close/>
                  <a:moveTo>
                    <a:pt x="3917" y="878"/>
                  </a:moveTo>
                  <a:lnTo>
                    <a:pt x="3921" y="881"/>
                  </a:lnTo>
                  <a:lnTo>
                    <a:pt x="3922" y="881"/>
                  </a:lnTo>
                  <a:lnTo>
                    <a:pt x="3922" y="881"/>
                  </a:lnTo>
                  <a:lnTo>
                    <a:pt x="3922" y="883"/>
                  </a:lnTo>
                  <a:lnTo>
                    <a:pt x="3922" y="883"/>
                  </a:lnTo>
                  <a:lnTo>
                    <a:pt x="3922" y="887"/>
                  </a:lnTo>
                  <a:lnTo>
                    <a:pt x="3924" y="890"/>
                  </a:lnTo>
                  <a:lnTo>
                    <a:pt x="3917" y="890"/>
                  </a:lnTo>
                  <a:lnTo>
                    <a:pt x="3905" y="894"/>
                  </a:lnTo>
                  <a:lnTo>
                    <a:pt x="3891" y="894"/>
                  </a:lnTo>
                  <a:lnTo>
                    <a:pt x="3879" y="890"/>
                  </a:lnTo>
                  <a:lnTo>
                    <a:pt x="3879" y="888"/>
                  </a:lnTo>
                  <a:lnTo>
                    <a:pt x="3881" y="888"/>
                  </a:lnTo>
                  <a:lnTo>
                    <a:pt x="3881" y="888"/>
                  </a:lnTo>
                  <a:lnTo>
                    <a:pt x="3881" y="888"/>
                  </a:lnTo>
                  <a:lnTo>
                    <a:pt x="3881" y="888"/>
                  </a:lnTo>
                  <a:lnTo>
                    <a:pt x="3882" y="887"/>
                  </a:lnTo>
                  <a:lnTo>
                    <a:pt x="3891" y="883"/>
                  </a:lnTo>
                  <a:lnTo>
                    <a:pt x="3900" y="883"/>
                  </a:lnTo>
                  <a:lnTo>
                    <a:pt x="3908" y="883"/>
                  </a:lnTo>
                  <a:lnTo>
                    <a:pt x="3917" y="878"/>
                  </a:lnTo>
                  <a:close/>
                  <a:moveTo>
                    <a:pt x="3851" y="878"/>
                  </a:moveTo>
                  <a:lnTo>
                    <a:pt x="3858" y="880"/>
                  </a:lnTo>
                  <a:lnTo>
                    <a:pt x="3861" y="881"/>
                  </a:lnTo>
                  <a:lnTo>
                    <a:pt x="3865" y="883"/>
                  </a:lnTo>
                  <a:lnTo>
                    <a:pt x="3868" y="887"/>
                  </a:lnTo>
                  <a:lnTo>
                    <a:pt x="3870" y="890"/>
                  </a:lnTo>
                  <a:lnTo>
                    <a:pt x="3867" y="890"/>
                  </a:lnTo>
                  <a:lnTo>
                    <a:pt x="3858" y="894"/>
                  </a:lnTo>
                  <a:lnTo>
                    <a:pt x="3847" y="894"/>
                  </a:lnTo>
                  <a:lnTo>
                    <a:pt x="3835" y="894"/>
                  </a:lnTo>
                  <a:lnTo>
                    <a:pt x="3835" y="887"/>
                  </a:lnTo>
                  <a:lnTo>
                    <a:pt x="3840" y="885"/>
                  </a:lnTo>
                  <a:lnTo>
                    <a:pt x="3846" y="883"/>
                  </a:lnTo>
                  <a:lnTo>
                    <a:pt x="3847" y="881"/>
                  </a:lnTo>
                  <a:lnTo>
                    <a:pt x="3851" y="878"/>
                  </a:lnTo>
                  <a:close/>
                  <a:moveTo>
                    <a:pt x="4411" y="871"/>
                  </a:moveTo>
                  <a:lnTo>
                    <a:pt x="4418" y="874"/>
                  </a:lnTo>
                  <a:lnTo>
                    <a:pt x="4422" y="876"/>
                  </a:lnTo>
                  <a:lnTo>
                    <a:pt x="4427" y="880"/>
                  </a:lnTo>
                  <a:lnTo>
                    <a:pt x="4430" y="883"/>
                  </a:lnTo>
                  <a:lnTo>
                    <a:pt x="4432" y="888"/>
                  </a:lnTo>
                  <a:lnTo>
                    <a:pt x="4436" y="894"/>
                  </a:lnTo>
                  <a:lnTo>
                    <a:pt x="4430" y="894"/>
                  </a:lnTo>
                  <a:lnTo>
                    <a:pt x="4427" y="890"/>
                  </a:lnTo>
                  <a:lnTo>
                    <a:pt x="4422" y="887"/>
                  </a:lnTo>
                  <a:lnTo>
                    <a:pt x="4418" y="883"/>
                  </a:lnTo>
                  <a:lnTo>
                    <a:pt x="4415" y="878"/>
                  </a:lnTo>
                  <a:lnTo>
                    <a:pt x="4411" y="871"/>
                  </a:lnTo>
                  <a:close/>
                  <a:moveTo>
                    <a:pt x="4385" y="864"/>
                  </a:moveTo>
                  <a:lnTo>
                    <a:pt x="4388" y="864"/>
                  </a:lnTo>
                  <a:lnTo>
                    <a:pt x="4390" y="866"/>
                  </a:lnTo>
                  <a:lnTo>
                    <a:pt x="4392" y="866"/>
                  </a:lnTo>
                  <a:lnTo>
                    <a:pt x="4394" y="867"/>
                  </a:lnTo>
                  <a:lnTo>
                    <a:pt x="4394" y="869"/>
                  </a:lnTo>
                  <a:lnTo>
                    <a:pt x="4397" y="871"/>
                  </a:lnTo>
                  <a:lnTo>
                    <a:pt x="4401" y="871"/>
                  </a:lnTo>
                  <a:lnTo>
                    <a:pt x="4401" y="874"/>
                  </a:lnTo>
                  <a:lnTo>
                    <a:pt x="4395" y="873"/>
                  </a:lnTo>
                  <a:lnTo>
                    <a:pt x="4392" y="871"/>
                  </a:lnTo>
                  <a:lnTo>
                    <a:pt x="4390" y="869"/>
                  </a:lnTo>
                  <a:lnTo>
                    <a:pt x="4388" y="867"/>
                  </a:lnTo>
                  <a:lnTo>
                    <a:pt x="4385" y="864"/>
                  </a:lnTo>
                  <a:close/>
                  <a:moveTo>
                    <a:pt x="4081" y="845"/>
                  </a:moveTo>
                  <a:lnTo>
                    <a:pt x="4094" y="848"/>
                  </a:lnTo>
                  <a:lnTo>
                    <a:pt x="4094" y="855"/>
                  </a:lnTo>
                  <a:lnTo>
                    <a:pt x="4085" y="860"/>
                  </a:lnTo>
                  <a:lnTo>
                    <a:pt x="4085" y="860"/>
                  </a:lnTo>
                  <a:lnTo>
                    <a:pt x="4083" y="862"/>
                  </a:lnTo>
                  <a:lnTo>
                    <a:pt x="4083" y="862"/>
                  </a:lnTo>
                  <a:lnTo>
                    <a:pt x="4083" y="862"/>
                  </a:lnTo>
                  <a:lnTo>
                    <a:pt x="4083" y="862"/>
                  </a:lnTo>
                  <a:lnTo>
                    <a:pt x="4081" y="864"/>
                  </a:lnTo>
                  <a:lnTo>
                    <a:pt x="4081" y="845"/>
                  </a:lnTo>
                  <a:close/>
                  <a:moveTo>
                    <a:pt x="4362" y="825"/>
                  </a:moveTo>
                  <a:lnTo>
                    <a:pt x="4373" y="832"/>
                  </a:lnTo>
                  <a:lnTo>
                    <a:pt x="4380" y="843"/>
                  </a:lnTo>
                  <a:lnTo>
                    <a:pt x="4385" y="855"/>
                  </a:lnTo>
                  <a:lnTo>
                    <a:pt x="4382" y="855"/>
                  </a:lnTo>
                  <a:lnTo>
                    <a:pt x="4382" y="860"/>
                  </a:lnTo>
                  <a:lnTo>
                    <a:pt x="4369" y="855"/>
                  </a:lnTo>
                  <a:lnTo>
                    <a:pt x="4366" y="846"/>
                  </a:lnTo>
                  <a:lnTo>
                    <a:pt x="4364" y="838"/>
                  </a:lnTo>
                  <a:lnTo>
                    <a:pt x="4362" y="825"/>
                  </a:lnTo>
                  <a:close/>
                  <a:moveTo>
                    <a:pt x="4331" y="825"/>
                  </a:moveTo>
                  <a:lnTo>
                    <a:pt x="4340" y="825"/>
                  </a:lnTo>
                  <a:lnTo>
                    <a:pt x="4340" y="845"/>
                  </a:lnTo>
                  <a:lnTo>
                    <a:pt x="4305" y="855"/>
                  </a:lnTo>
                  <a:lnTo>
                    <a:pt x="4299" y="853"/>
                  </a:lnTo>
                  <a:lnTo>
                    <a:pt x="4294" y="852"/>
                  </a:lnTo>
                  <a:lnTo>
                    <a:pt x="4287" y="850"/>
                  </a:lnTo>
                  <a:lnTo>
                    <a:pt x="4282" y="848"/>
                  </a:lnTo>
                  <a:lnTo>
                    <a:pt x="4282" y="841"/>
                  </a:lnTo>
                  <a:lnTo>
                    <a:pt x="4303" y="839"/>
                  </a:lnTo>
                  <a:lnTo>
                    <a:pt x="4319" y="834"/>
                  </a:lnTo>
                  <a:lnTo>
                    <a:pt x="4331" y="825"/>
                  </a:lnTo>
                  <a:close/>
                  <a:moveTo>
                    <a:pt x="3966" y="810"/>
                  </a:moveTo>
                  <a:lnTo>
                    <a:pt x="3982" y="810"/>
                  </a:lnTo>
                  <a:lnTo>
                    <a:pt x="3984" y="812"/>
                  </a:lnTo>
                  <a:lnTo>
                    <a:pt x="3984" y="812"/>
                  </a:lnTo>
                  <a:lnTo>
                    <a:pt x="3984" y="812"/>
                  </a:lnTo>
                  <a:lnTo>
                    <a:pt x="3984" y="812"/>
                  </a:lnTo>
                  <a:lnTo>
                    <a:pt x="3984" y="812"/>
                  </a:lnTo>
                  <a:lnTo>
                    <a:pt x="3985" y="813"/>
                  </a:lnTo>
                  <a:lnTo>
                    <a:pt x="3985" y="820"/>
                  </a:lnTo>
                  <a:lnTo>
                    <a:pt x="3966" y="820"/>
                  </a:lnTo>
                  <a:lnTo>
                    <a:pt x="3966" y="810"/>
                  </a:lnTo>
                  <a:close/>
                  <a:moveTo>
                    <a:pt x="3994" y="806"/>
                  </a:moveTo>
                  <a:lnTo>
                    <a:pt x="4032" y="810"/>
                  </a:lnTo>
                  <a:lnTo>
                    <a:pt x="4032" y="813"/>
                  </a:lnTo>
                  <a:lnTo>
                    <a:pt x="4034" y="817"/>
                  </a:lnTo>
                  <a:lnTo>
                    <a:pt x="4034" y="820"/>
                  </a:lnTo>
                  <a:lnTo>
                    <a:pt x="4036" y="825"/>
                  </a:lnTo>
                  <a:lnTo>
                    <a:pt x="4032" y="825"/>
                  </a:lnTo>
                  <a:lnTo>
                    <a:pt x="4022" y="819"/>
                  </a:lnTo>
                  <a:lnTo>
                    <a:pt x="4010" y="817"/>
                  </a:lnTo>
                  <a:lnTo>
                    <a:pt x="3994" y="817"/>
                  </a:lnTo>
                  <a:lnTo>
                    <a:pt x="3994" y="806"/>
                  </a:lnTo>
                  <a:close/>
                  <a:moveTo>
                    <a:pt x="4312" y="798"/>
                  </a:moveTo>
                  <a:lnTo>
                    <a:pt x="4331" y="798"/>
                  </a:lnTo>
                  <a:lnTo>
                    <a:pt x="4340" y="808"/>
                  </a:lnTo>
                  <a:lnTo>
                    <a:pt x="4347" y="819"/>
                  </a:lnTo>
                  <a:lnTo>
                    <a:pt x="4350" y="832"/>
                  </a:lnTo>
                  <a:lnTo>
                    <a:pt x="4347" y="832"/>
                  </a:lnTo>
                  <a:lnTo>
                    <a:pt x="4338" y="824"/>
                  </a:lnTo>
                  <a:lnTo>
                    <a:pt x="4329" y="815"/>
                  </a:lnTo>
                  <a:lnTo>
                    <a:pt x="4319" y="808"/>
                  </a:lnTo>
                  <a:lnTo>
                    <a:pt x="4312" y="798"/>
                  </a:lnTo>
                  <a:close/>
                  <a:moveTo>
                    <a:pt x="4057" y="777"/>
                  </a:moveTo>
                  <a:lnTo>
                    <a:pt x="4067" y="777"/>
                  </a:lnTo>
                  <a:lnTo>
                    <a:pt x="4081" y="778"/>
                  </a:lnTo>
                  <a:lnTo>
                    <a:pt x="4085" y="791"/>
                  </a:lnTo>
                  <a:lnTo>
                    <a:pt x="4090" y="801"/>
                  </a:lnTo>
                  <a:lnTo>
                    <a:pt x="4097" y="810"/>
                  </a:lnTo>
                  <a:lnTo>
                    <a:pt x="4097" y="813"/>
                  </a:lnTo>
                  <a:lnTo>
                    <a:pt x="4100" y="813"/>
                  </a:lnTo>
                  <a:lnTo>
                    <a:pt x="4100" y="810"/>
                  </a:lnTo>
                  <a:lnTo>
                    <a:pt x="4109" y="801"/>
                  </a:lnTo>
                  <a:lnTo>
                    <a:pt x="4118" y="796"/>
                  </a:lnTo>
                  <a:lnTo>
                    <a:pt x="4130" y="792"/>
                  </a:lnTo>
                  <a:lnTo>
                    <a:pt x="4148" y="791"/>
                  </a:lnTo>
                  <a:lnTo>
                    <a:pt x="4162" y="799"/>
                  </a:lnTo>
                  <a:lnTo>
                    <a:pt x="4179" y="806"/>
                  </a:lnTo>
                  <a:lnTo>
                    <a:pt x="4200" y="813"/>
                  </a:lnTo>
                  <a:lnTo>
                    <a:pt x="4217" y="824"/>
                  </a:lnTo>
                  <a:lnTo>
                    <a:pt x="4231" y="834"/>
                  </a:lnTo>
                  <a:lnTo>
                    <a:pt x="4238" y="848"/>
                  </a:lnTo>
                  <a:lnTo>
                    <a:pt x="4251" y="850"/>
                  </a:lnTo>
                  <a:lnTo>
                    <a:pt x="4259" y="853"/>
                  </a:lnTo>
                  <a:lnTo>
                    <a:pt x="4270" y="855"/>
                  </a:lnTo>
                  <a:lnTo>
                    <a:pt x="4270" y="864"/>
                  </a:lnTo>
                  <a:lnTo>
                    <a:pt x="4268" y="864"/>
                  </a:lnTo>
                  <a:lnTo>
                    <a:pt x="4265" y="866"/>
                  </a:lnTo>
                  <a:lnTo>
                    <a:pt x="4261" y="866"/>
                  </a:lnTo>
                  <a:lnTo>
                    <a:pt x="4259" y="867"/>
                  </a:lnTo>
                  <a:lnTo>
                    <a:pt x="4258" y="869"/>
                  </a:lnTo>
                  <a:lnTo>
                    <a:pt x="4259" y="869"/>
                  </a:lnTo>
                  <a:lnTo>
                    <a:pt x="4263" y="871"/>
                  </a:lnTo>
                  <a:lnTo>
                    <a:pt x="4275" y="888"/>
                  </a:lnTo>
                  <a:lnTo>
                    <a:pt x="4292" y="902"/>
                  </a:lnTo>
                  <a:lnTo>
                    <a:pt x="4312" y="913"/>
                  </a:lnTo>
                  <a:lnTo>
                    <a:pt x="4312" y="921"/>
                  </a:lnTo>
                  <a:lnTo>
                    <a:pt x="4289" y="921"/>
                  </a:lnTo>
                  <a:lnTo>
                    <a:pt x="4286" y="918"/>
                  </a:lnTo>
                  <a:lnTo>
                    <a:pt x="4282" y="916"/>
                  </a:lnTo>
                  <a:lnTo>
                    <a:pt x="4279" y="916"/>
                  </a:lnTo>
                  <a:lnTo>
                    <a:pt x="4275" y="916"/>
                  </a:lnTo>
                  <a:lnTo>
                    <a:pt x="4272" y="915"/>
                  </a:lnTo>
                  <a:lnTo>
                    <a:pt x="4266" y="913"/>
                  </a:lnTo>
                  <a:lnTo>
                    <a:pt x="4261" y="909"/>
                  </a:lnTo>
                  <a:lnTo>
                    <a:pt x="4258" y="906"/>
                  </a:lnTo>
                  <a:lnTo>
                    <a:pt x="4254" y="899"/>
                  </a:lnTo>
                  <a:lnTo>
                    <a:pt x="4251" y="894"/>
                  </a:lnTo>
                  <a:lnTo>
                    <a:pt x="4247" y="890"/>
                  </a:lnTo>
                  <a:lnTo>
                    <a:pt x="4233" y="883"/>
                  </a:lnTo>
                  <a:lnTo>
                    <a:pt x="4223" y="883"/>
                  </a:lnTo>
                  <a:lnTo>
                    <a:pt x="4210" y="887"/>
                  </a:lnTo>
                  <a:lnTo>
                    <a:pt x="4198" y="894"/>
                  </a:lnTo>
                  <a:lnTo>
                    <a:pt x="4186" y="897"/>
                  </a:lnTo>
                  <a:lnTo>
                    <a:pt x="4174" y="890"/>
                  </a:lnTo>
                  <a:lnTo>
                    <a:pt x="4162" y="887"/>
                  </a:lnTo>
                  <a:lnTo>
                    <a:pt x="4149" y="885"/>
                  </a:lnTo>
                  <a:lnTo>
                    <a:pt x="4132" y="887"/>
                  </a:lnTo>
                  <a:lnTo>
                    <a:pt x="4134" y="880"/>
                  </a:lnTo>
                  <a:lnTo>
                    <a:pt x="4135" y="874"/>
                  </a:lnTo>
                  <a:lnTo>
                    <a:pt x="4137" y="871"/>
                  </a:lnTo>
                  <a:lnTo>
                    <a:pt x="4139" y="867"/>
                  </a:lnTo>
                  <a:lnTo>
                    <a:pt x="4141" y="864"/>
                  </a:lnTo>
                  <a:lnTo>
                    <a:pt x="4139" y="860"/>
                  </a:lnTo>
                  <a:lnTo>
                    <a:pt x="4130" y="845"/>
                  </a:lnTo>
                  <a:lnTo>
                    <a:pt x="4118" y="836"/>
                  </a:lnTo>
                  <a:lnTo>
                    <a:pt x="4104" y="832"/>
                  </a:lnTo>
                  <a:lnTo>
                    <a:pt x="4088" y="827"/>
                  </a:lnTo>
                  <a:lnTo>
                    <a:pt x="4073" y="824"/>
                  </a:lnTo>
                  <a:lnTo>
                    <a:pt x="4060" y="817"/>
                  </a:lnTo>
                  <a:lnTo>
                    <a:pt x="4052" y="806"/>
                  </a:lnTo>
                  <a:lnTo>
                    <a:pt x="4055" y="805"/>
                  </a:lnTo>
                  <a:lnTo>
                    <a:pt x="4057" y="805"/>
                  </a:lnTo>
                  <a:lnTo>
                    <a:pt x="4059" y="803"/>
                  </a:lnTo>
                  <a:lnTo>
                    <a:pt x="4059" y="803"/>
                  </a:lnTo>
                  <a:lnTo>
                    <a:pt x="4060" y="801"/>
                  </a:lnTo>
                  <a:lnTo>
                    <a:pt x="4062" y="798"/>
                  </a:lnTo>
                  <a:lnTo>
                    <a:pt x="4052" y="796"/>
                  </a:lnTo>
                  <a:lnTo>
                    <a:pt x="4041" y="791"/>
                  </a:lnTo>
                  <a:lnTo>
                    <a:pt x="4032" y="787"/>
                  </a:lnTo>
                  <a:lnTo>
                    <a:pt x="4032" y="778"/>
                  </a:lnTo>
                  <a:lnTo>
                    <a:pt x="4046" y="777"/>
                  </a:lnTo>
                  <a:lnTo>
                    <a:pt x="4057" y="777"/>
                  </a:lnTo>
                  <a:close/>
                  <a:moveTo>
                    <a:pt x="1543" y="756"/>
                  </a:moveTo>
                  <a:lnTo>
                    <a:pt x="1536" y="768"/>
                  </a:lnTo>
                  <a:lnTo>
                    <a:pt x="1531" y="768"/>
                  </a:lnTo>
                  <a:lnTo>
                    <a:pt x="1531" y="771"/>
                  </a:lnTo>
                  <a:lnTo>
                    <a:pt x="1542" y="775"/>
                  </a:lnTo>
                  <a:lnTo>
                    <a:pt x="1552" y="780"/>
                  </a:lnTo>
                  <a:lnTo>
                    <a:pt x="1559" y="785"/>
                  </a:lnTo>
                  <a:lnTo>
                    <a:pt x="1563" y="787"/>
                  </a:lnTo>
                  <a:lnTo>
                    <a:pt x="1564" y="785"/>
                  </a:lnTo>
                  <a:lnTo>
                    <a:pt x="1564" y="784"/>
                  </a:lnTo>
                  <a:lnTo>
                    <a:pt x="1564" y="784"/>
                  </a:lnTo>
                  <a:lnTo>
                    <a:pt x="1566" y="782"/>
                  </a:lnTo>
                  <a:lnTo>
                    <a:pt x="1566" y="778"/>
                  </a:lnTo>
                  <a:lnTo>
                    <a:pt x="1559" y="778"/>
                  </a:lnTo>
                  <a:lnTo>
                    <a:pt x="1557" y="778"/>
                  </a:lnTo>
                  <a:lnTo>
                    <a:pt x="1556" y="777"/>
                  </a:lnTo>
                  <a:lnTo>
                    <a:pt x="1554" y="777"/>
                  </a:lnTo>
                  <a:lnTo>
                    <a:pt x="1550" y="777"/>
                  </a:lnTo>
                  <a:lnTo>
                    <a:pt x="1547" y="775"/>
                  </a:lnTo>
                  <a:lnTo>
                    <a:pt x="1547" y="756"/>
                  </a:lnTo>
                  <a:lnTo>
                    <a:pt x="1543" y="756"/>
                  </a:lnTo>
                  <a:close/>
                  <a:moveTo>
                    <a:pt x="3952" y="743"/>
                  </a:moveTo>
                  <a:lnTo>
                    <a:pt x="3954" y="743"/>
                  </a:lnTo>
                  <a:lnTo>
                    <a:pt x="3954" y="745"/>
                  </a:lnTo>
                  <a:lnTo>
                    <a:pt x="3954" y="747"/>
                  </a:lnTo>
                  <a:lnTo>
                    <a:pt x="3956" y="747"/>
                  </a:lnTo>
                  <a:lnTo>
                    <a:pt x="3956" y="749"/>
                  </a:lnTo>
                  <a:lnTo>
                    <a:pt x="3959" y="749"/>
                  </a:lnTo>
                  <a:lnTo>
                    <a:pt x="3957" y="750"/>
                  </a:lnTo>
                  <a:lnTo>
                    <a:pt x="3957" y="750"/>
                  </a:lnTo>
                  <a:lnTo>
                    <a:pt x="3957" y="750"/>
                  </a:lnTo>
                  <a:lnTo>
                    <a:pt x="3957" y="750"/>
                  </a:lnTo>
                  <a:lnTo>
                    <a:pt x="3956" y="750"/>
                  </a:lnTo>
                  <a:lnTo>
                    <a:pt x="3956" y="752"/>
                  </a:lnTo>
                  <a:lnTo>
                    <a:pt x="3950" y="757"/>
                  </a:lnTo>
                  <a:lnTo>
                    <a:pt x="3945" y="763"/>
                  </a:lnTo>
                  <a:lnTo>
                    <a:pt x="3940" y="768"/>
                  </a:lnTo>
                  <a:lnTo>
                    <a:pt x="3921" y="766"/>
                  </a:lnTo>
                  <a:lnTo>
                    <a:pt x="3905" y="766"/>
                  </a:lnTo>
                  <a:lnTo>
                    <a:pt x="3886" y="768"/>
                  </a:lnTo>
                  <a:lnTo>
                    <a:pt x="3886" y="778"/>
                  </a:lnTo>
                  <a:lnTo>
                    <a:pt x="3889" y="780"/>
                  </a:lnTo>
                  <a:lnTo>
                    <a:pt x="3889" y="782"/>
                  </a:lnTo>
                  <a:lnTo>
                    <a:pt x="3891" y="784"/>
                  </a:lnTo>
                  <a:lnTo>
                    <a:pt x="3893" y="787"/>
                  </a:lnTo>
                  <a:lnTo>
                    <a:pt x="3912" y="780"/>
                  </a:lnTo>
                  <a:lnTo>
                    <a:pt x="3931" y="775"/>
                  </a:lnTo>
                  <a:lnTo>
                    <a:pt x="3931" y="784"/>
                  </a:lnTo>
                  <a:lnTo>
                    <a:pt x="3928" y="784"/>
                  </a:lnTo>
                  <a:lnTo>
                    <a:pt x="3922" y="787"/>
                  </a:lnTo>
                  <a:lnTo>
                    <a:pt x="3915" y="791"/>
                  </a:lnTo>
                  <a:lnTo>
                    <a:pt x="3908" y="794"/>
                  </a:lnTo>
                  <a:lnTo>
                    <a:pt x="3914" y="806"/>
                  </a:lnTo>
                  <a:lnTo>
                    <a:pt x="3921" y="817"/>
                  </a:lnTo>
                  <a:lnTo>
                    <a:pt x="3924" y="827"/>
                  </a:lnTo>
                  <a:lnTo>
                    <a:pt x="3928" y="845"/>
                  </a:lnTo>
                  <a:lnTo>
                    <a:pt x="3924" y="845"/>
                  </a:lnTo>
                  <a:lnTo>
                    <a:pt x="3924" y="848"/>
                  </a:lnTo>
                  <a:lnTo>
                    <a:pt x="3921" y="846"/>
                  </a:lnTo>
                  <a:lnTo>
                    <a:pt x="3919" y="846"/>
                  </a:lnTo>
                  <a:lnTo>
                    <a:pt x="3919" y="846"/>
                  </a:lnTo>
                  <a:lnTo>
                    <a:pt x="3919" y="845"/>
                  </a:lnTo>
                  <a:lnTo>
                    <a:pt x="3917" y="845"/>
                  </a:lnTo>
                  <a:lnTo>
                    <a:pt x="3907" y="834"/>
                  </a:lnTo>
                  <a:lnTo>
                    <a:pt x="3898" y="822"/>
                  </a:lnTo>
                  <a:lnTo>
                    <a:pt x="3889" y="810"/>
                  </a:lnTo>
                  <a:lnTo>
                    <a:pt x="3889" y="848"/>
                  </a:lnTo>
                  <a:lnTo>
                    <a:pt x="3874" y="848"/>
                  </a:lnTo>
                  <a:lnTo>
                    <a:pt x="3874" y="846"/>
                  </a:lnTo>
                  <a:lnTo>
                    <a:pt x="3872" y="846"/>
                  </a:lnTo>
                  <a:lnTo>
                    <a:pt x="3872" y="846"/>
                  </a:lnTo>
                  <a:lnTo>
                    <a:pt x="3872" y="846"/>
                  </a:lnTo>
                  <a:lnTo>
                    <a:pt x="3872" y="845"/>
                  </a:lnTo>
                  <a:lnTo>
                    <a:pt x="3870" y="845"/>
                  </a:lnTo>
                  <a:lnTo>
                    <a:pt x="3872" y="832"/>
                  </a:lnTo>
                  <a:lnTo>
                    <a:pt x="3870" y="825"/>
                  </a:lnTo>
                  <a:lnTo>
                    <a:pt x="3867" y="819"/>
                  </a:lnTo>
                  <a:lnTo>
                    <a:pt x="3863" y="810"/>
                  </a:lnTo>
                  <a:lnTo>
                    <a:pt x="3863" y="801"/>
                  </a:lnTo>
                  <a:lnTo>
                    <a:pt x="3868" y="791"/>
                  </a:lnTo>
                  <a:lnTo>
                    <a:pt x="3875" y="777"/>
                  </a:lnTo>
                  <a:lnTo>
                    <a:pt x="3882" y="764"/>
                  </a:lnTo>
                  <a:lnTo>
                    <a:pt x="3889" y="754"/>
                  </a:lnTo>
                  <a:lnTo>
                    <a:pt x="3893" y="749"/>
                  </a:lnTo>
                  <a:lnTo>
                    <a:pt x="3910" y="754"/>
                  </a:lnTo>
                  <a:lnTo>
                    <a:pt x="3921" y="754"/>
                  </a:lnTo>
                  <a:lnTo>
                    <a:pt x="3929" y="752"/>
                  </a:lnTo>
                  <a:lnTo>
                    <a:pt x="3940" y="749"/>
                  </a:lnTo>
                  <a:lnTo>
                    <a:pt x="3950" y="743"/>
                  </a:lnTo>
                  <a:lnTo>
                    <a:pt x="3952" y="743"/>
                  </a:lnTo>
                  <a:close/>
                  <a:moveTo>
                    <a:pt x="3989" y="740"/>
                  </a:moveTo>
                  <a:lnTo>
                    <a:pt x="3996" y="743"/>
                  </a:lnTo>
                  <a:lnTo>
                    <a:pt x="3999" y="745"/>
                  </a:lnTo>
                  <a:lnTo>
                    <a:pt x="4003" y="749"/>
                  </a:lnTo>
                  <a:lnTo>
                    <a:pt x="4004" y="752"/>
                  </a:lnTo>
                  <a:lnTo>
                    <a:pt x="4004" y="759"/>
                  </a:lnTo>
                  <a:lnTo>
                    <a:pt x="4004" y="768"/>
                  </a:lnTo>
                  <a:lnTo>
                    <a:pt x="4001" y="770"/>
                  </a:lnTo>
                  <a:lnTo>
                    <a:pt x="3999" y="771"/>
                  </a:lnTo>
                  <a:lnTo>
                    <a:pt x="3999" y="773"/>
                  </a:lnTo>
                  <a:lnTo>
                    <a:pt x="3999" y="775"/>
                  </a:lnTo>
                  <a:lnTo>
                    <a:pt x="3999" y="777"/>
                  </a:lnTo>
                  <a:lnTo>
                    <a:pt x="3999" y="778"/>
                  </a:lnTo>
                  <a:lnTo>
                    <a:pt x="3998" y="780"/>
                  </a:lnTo>
                  <a:lnTo>
                    <a:pt x="3994" y="784"/>
                  </a:lnTo>
                  <a:lnTo>
                    <a:pt x="3994" y="775"/>
                  </a:lnTo>
                  <a:lnTo>
                    <a:pt x="3987" y="764"/>
                  </a:lnTo>
                  <a:lnTo>
                    <a:pt x="3987" y="752"/>
                  </a:lnTo>
                  <a:lnTo>
                    <a:pt x="3989" y="740"/>
                  </a:lnTo>
                  <a:close/>
                  <a:moveTo>
                    <a:pt x="3533" y="691"/>
                  </a:moveTo>
                  <a:lnTo>
                    <a:pt x="3566" y="695"/>
                  </a:lnTo>
                  <a:lnTo>
                    <a:pt x="3579" y="710"/>
                  </a:lnTo>
                  <a:lnTo>
                    <a:pt x="3593" y="719"/>
                  </a:lnTo>
                  <a:lnTo>
                    <a:pt x="3607" y="728"/>
                  </a:lnTo>
                  <a:lnTo>
                    <a:pt x="3624" y="736"/>
                  </a:lnTo>
                  <a:lnTo>
                    <a:pt x="3629" y="740"/>
                  </a:lnTo>
                  <a:lnTo>
                    <a:pt x="3629" y="742"/>
                  </a:lnTo>
                  <a:lnTo>
                    <a:pt x="3631" y="742"/>
                  </a:lnTo>
                  <a:lnTo>
                    <a:pt x="3638" y="749"/>
                  </a:lnTo>
                  <a:lnTo>
                    <a:pt x="3650" y="763"/>
                  </a:lnTo>
                  <a:lnTo>
                    <a:pt x="3661" y="778"/>
                  </a:lnTo>
                  <a:lnTo>
                    <a:pt x="3673" y="796"/>
                  </a:lnTo>
                  <a:lnTo>
                    <a:pt x="3690" y="810"/>
                  </a:lnTo>
                  <a:lnTo>
                    <a:pt x="3687" y="827"/>
                  </a:lnTo>
                  <a:lnTo>
                    <a:pt x="3687" y="848"/>
                  </a:lnTo>
                  <a:lnTo>
                    <a:pt x="3701" y="850"/>
                  </a:lnTo>
                  <a:lnTo>
                    <a:pt x="3710" y="853"/>
                  </a:lnTo>
                  <a:lnTo>
                    <a:pt x="3716" y="859"/>
                  </a:lnTo>
                  <a:lnTo>
                    <a:pt x="3725" y="864"/>
                  </a:lnTo>
                  <a:lnTo>
                    <a:pt x="3736" y="864"/>
                  </a:lnTo>
                  <a:lnTo>
                    <a:pt x="3744" y="860"/>
                  </a:lnTo>
                  <a:lnTo>
                    <a:pt x="3751" y="857"/>
                  </a:lnTo>
                  <a:lnTo>
                    <a:pt x="3758" y="855"/>
                  </a:lnTo>
                  <a:lnTo>
                    <a:pt x="3774" y="860"/>
                  </a:lnTo>
                  <a:lnTo>
                    <a:pt x="3792" y="867"/>
                  </a:lnTo>
                  <a:lnTo>
                    <a:pt x="3809" y="876"/>
                  </a:lnTo>
                  <a:lnTo>
                    <a:pt x="3825" y="883"/>
                  </a:lnTo>
                  <a:lnTo>
                    <a:pt x="3823" y="883"/>
                  </a:lnTo>
                  <a:lnTo>
                    <a:pt x="3821" y="885"/>
                  </a:lnTo>
                  <a:lnTo>
                    <a:pt x="3821" y="885"/>
                  </a:lnTo>
                  <a:lnTo>
                    <a:pt x="3819" y="885"/>
                  </a:lnTo>
                  <a:lnTo>
                    <a:pt x="3816" y="887"/>
                  </a:lnTo>
                  <a:lnTo>
                    <a:pt x="3806" y="890"/>
                  </a:lnTo>
                  <a:lnTo>
                    <a:pt x="3786" y="890"/>
                  </a:lnTo>
                  <a:lnTo>
                    <a:pt x="3764" y="887"/>
                  </a:lnTo>
                  <a:lnTo>
                    <a:pt x="3741" y="881"/>
                  </a:lnTo>
                  <a:lnTo>
                    <a:pt x="3716" y="876"/>
                  </a:lnTo>
                  <a:lnTo>
                    <a:pt x="3697" y="871"/>
                  </a:lnTo>
                  <a:lnTo>
                    <a:pt x="3682" y="864"/>
                  </a:lnTo>
                  <a:lnTo>
                    <a:pt x="3675" y="860"/>
                  </a:lnTo>
                  <a:lnTo>
                    <a:pt x="3678" y="857"/>
                  </a:lnTo>
                  <a:lnTo>
                    <a:pt x="3678" y="857"/>
                  </a:lnTo>
                  <a:lnTo>
                    <a:pt x="3680" y="855"/>
                  </a:lnTo>
                  <a:lnTo>
                    <a:pt x="3682" y="852"/>
                  </a:lnTo>
                  <a:lnTo>
                    <a:pt x="3661" y="846"/>
                  </a:lnTo>
                  <a:lnTo>
                    <a:pt x="3643" y="836"/>
                  </a:lnTo>
                  <a:lnTo>
                    <a:pt x="3627" y="820"/>
                  </a:lnTo>
                  <a:lnTo>
                    <a:pt x="3615" y="803"/>
                  </a:lnTo>
                  <a:lnTo>
                    <a:pt x="3603" y="784"/>
                  </a:lnTo>
                  <a:lnTo>
                    <a:pt x="3593" y="764"/>
                  </a:lnTo>
                  <a:lnTo>
                    <a:pt x="3582" y="749"/>
                  </a:lnTo>
                  <a:lnTo>
                    <a:pt x="3572" y="736"/>
                  </a:lnTo>
                  <a:lnTo>
                    <a:pt x="3561" y="728"/>
                  </a:lnTo>
                  <a:lnTo>
                    <a:pt x="3549" y="717"/>
                  </a:lnTo>
                  <a:lnTo>
                    <a:pt x="3538" y="707"/>
                  </a:lnTo>
                  <a:lnTo>
                    <a:pt x="3533" y="691"/>
                  </a:lnTo>
                  <a:close/>
                  <a:moveTo>
                    <a:pt x="3832" y="672"/>
                  </a:moveTo>
                  <a:lnTo>
                    <a:pt x="3842" y="675"/>
                  </a:lnTo>
                  <a:lnTo>
                    <a:pt x="3854" y="682"/>
                  </a:lnTo>
                  <a:lnTo>
                    <a:pt x="3865" y="693"/>
                  </a:lnTo>
                  <a:lnTo>
                    <a:pt x="3870" y="702"/>
                  </a:lnTo>
                  <a:lnTo>
                    <a:pt x="3865" y="705"/>
                  </a:lnTo>
                  <a:lnTo>
                    <a:pt x="3860" y="710"/>
                  </a:lnTo>
                  <a:lnTo>
                    <a:pt x="3854" y="714"/>
                  </a:lnTo>
                  <a:lnTo>
                    <a:pt x="3847" y="717"/>
                  </a:lnTo>
                  <a:lnTo>
                    <a:pt x="3853" y="733"/>
                  </a:lnTo>
                  <a:lnTo>
                    <a:pt x="3860" y="745"/>
                  </a:lnTo>
                  <a:lnTo>
                    <a:pt x="3867" y="759"/>
                  </a:lnTo>
                  <a:lnTo>
                    <a:pt x="3861" y="761"/>
                  </a:lnTo>
                  <a:lnTo>
                    <a:pt x="3858" y="761"/>
                  </a:lnTo>
                  <a:lnTo>
                    <a:pt x="3856" y="761"/>
                  </a:lnTo>
                  <a:lnTo>
                    <a:pt x="3856" y="761"/>
                  </a:lnTo>
                  <a:lnTo>
                    <a:pt x="3854" y="763"/>
                  </a:lnTo>
                  <a:lnTo>
                    <a:pt x="3853" y="764"/>
                  </a:lnTo>
                  <a:lnTo>
                    <a:pt x="3851" y="768"/>
                  </a:lnTo>
                  <a:lnTo>
                    <a:pt x="3842" y="784"/>
                  </a:lnTo>
                  <a:lnTo>
                    <a:pt x="3837" y="803"/>
                  </a:lnTo>
                  <a:lnTo>
                    <a:pt x="3828" y="820"/>
                  </a:lnTo>
                  <a:lnTo>
                    <a:pt x="3823" y="824"/>
                  </a:lnTo>
                  <a:lnTo>
                    <a:pt x="3818" y="824"/>
                  </a:lnTo>
                  <a:lnTo>
                    <a:pt x="3812" y="825"/>
                  </a:lnTo>
                  <a:lnTo>
                    <a:pt x="3806" y="825"/>
                  </a:lnTo>
                  <a:lnTo>
                    <a:pt x="3795" y="819"/>
                  </a:lnTo>
                  <a:lnTo>
                    <a:pt x="3785" y="817"/>
                  </a:lnTo>
                  <a:lnTo>
                    <a:pt x="3772" y="817"/>
                  </a:lnTo>
                  <a:lnTo>
                    <a:pt x="3760" y="815"/>
                  </a:lnTo>
                  <a:lnTo>
                    <a:pt x="3748" y="810"/>
                  </a:lnTo>
                  <a:lnTo>
                    <a:pt x="3736" y="794"/>
                  </a:lnTo>
                  <a:lnTo>
                    <a:pt x="3727" y="773"/>
                  </a:lnTo>
                  <a:lnTo>
                    <a:pt x="3725" y="749"/>
                  </a:lnTo>
                  <a:lnTo>
                    <a:pt x="3734" y="745"/>
                  </a:lnTo>
                  <a:lnTo>
                    <a:pt x="3741" y="745"/>
                  </a:lnTo>
                  <a:lnTo>
                    <a:pt x="3748" y="747"/>
                  </a:lnTo>
                  <a:lnTo>
                    <a:pt x="3755" y="743"/>
                  </a:lnTo>
                  <a:lnTo>
                    <a:pt x="3764" y="729"/>
                  </a:lnTo>
                  <a:lnTo>
                    <a:pt x="3786" y="726"/>
                  </a:lnTo>
                  <a:lnTo>
                    <a:pt x="3790" y="723"/>
                  </a:lnTo>
                  <a:lnTo>
                    <a:pt x="3793" y="719"/>
                  </a:lnTo>
                  <a:lnTo>
                    <a:pt x="3793" y="717"/>
                  </a:lnTo>
                  <a:lnTo>
                    <a:pt x="3795" y="716"/>
                  </a:lnTo>
                  <a:lnTo>
                    <a:pt x="3795" y="714"/>
                  </a:lnTo>
                  <a:lnTo>
                    <a:pt x="3795" y="712"/>
                  </a:lnTo>
                  <a:lnTo>
                    <a:pt x="3797" y="710"/>
                  </a:lnTo>
                  <a:lnTo>
                    <a:pt x="3797" y="710"/>
                  </a:lnTo>
                  <a:lnTo>
                    <a:pt x="3800" y="710"/>
                  </a:lnTo>
                  <a:lnTo>
                    <a:pt x="3806" y="710"/>
                  </a:lnTo>
                  <a:lnTo>
                    <a:pt x="3812" y="710"/>
                  </a:lnTo>
                  <a:lnTo>
                    <a:pt x="3816" y="698"/>
                  </a:lnTo>
                  <a:lnTo>
                    <a:pt x="3821" y="689"/>
                  </a:lnTo>
                  <a:lnTo>
                    <a:pt x="3826" y="681"/>
                  </a:lnTo>
                  <a:lnTo>
                    <a:pt x="3832" y="672"/>
                  </a:lnTo>
                  <a:close/>
                  <a:moveTo>
                    <a:pt x="3329" y="649"/>
                  </a:moveTo>
                  <a:lnTo>
                    <a:pt x="3339" y="656"/>
                  </a:lnTo>
                  <a:lnTo>
                    <a:pt x="3345" y="668"/>
                  </a:lnTo>
                  <a:lnTo>
                    <a:pt x="3345" y="686"/>
                  </a:lnTo>
                  <a:lnTo>
                    <a:pt x="3345" y="688"/>
                  </a:lnTo>
                  <a:lnTo>
                    <a:pt x="3346" y="688"/>
                  </a:lnTo>
                  <a:lnTo>
                    <a:pt x="3348" y="689"/>
                  </a:lnTo>
                  <a:lnTo>
                    <a:pt x="3348" y="689"/>
                  </a:lnTo>
                  <a:lnTo>
                    <a:pt x="3348" y="691"/>
                  </a:lnTo>
                  <a:lnTo>
                    <a:pt x="3348" y="695"/>
                  </a:lnTo>
                  <a:lnTo>
                    <a:pt x="3345" y="695"/>
                  </a:lnTo>
                  <a:lnTo>
                    <a:pt x="3341" y="696"/>
                  </a:lnTo>
                  <a:lnTo>
                    <a:pt x="3339" y="700"/>
                  </a:lnTo>
                  <a:lnTo>
                    <a:pt x="3336" y="702"/>
                  </a:lnTo>
                  <a:lnTo>
                    <a:pt x="3334" y="702"/>
                  </a:lnTo>
                  <a:lnTo>
                    <a:pt x="3332" y="700"/>
                  </a:lnTo>
                  <a:lnTo>
                    <a:pt x="3331" y="700"/>
                  </a:lnTo>
                  <a:lnTo>
                    <a:pt x="3331" y="700"/>
                  </a:lnTo>
                  <a:lnTo>
                    <a:pt x="3329" y="698"/>
                  </a:lnTo>
                  <a:lnTo>
                    <a:pt x="3322" y="684"/>
                  </a:lnTo>
                  <a:lnTo>
                    <a:pt x="3322" y="663"/>
                  </a:lnTo>
                  <a:lnTo>
                    <a:pt x="3324" y="660"/>
                  </a:lnTo>
                  <a:lnTo>
                    <a:pt x="3326" y="658"/>
                  </a:lnTo>
                  <a:lnTo>
                    <a:pt x="3327" y="654"/>
                  </a:lnTo>
                  <a:lnTo>
                    <a:pt x="3329" y="649"/>
                  </a:lnTo>
                  <a:close/>
                  <a:moveTo>
                    <a:pt x="3956" y="628"/>
                  </a:moveTo>
                  <a:lnTo>
                    <a:pt x="3964" y="637"/>
                  </a:lnTo>
                  <a:lnTo>
                    <a:pt x="3970" y="647"/>
                  </a:lnTo>
                  <a:lnTo>
                    <a:pt x="3970" y="663"/>
                  </a:lnTo>
                  <a:lnTo>
                    <a:pt x="3971" y="667"/>
                  </a:lnTo>
                  <a:lnTo>
                    <a:pt x="3973" y="667"/>
                  </a:lnTo>
                  <a:lnTo>
                    <a:pt x="3973" y="668"/>
                  </a:lnTo>
                  <a:lnTo>
                    <a:pt x="3973" y="668"/>
                  </a:lnTo>
                  <a:lnTo>
                    <a:pt x="3971" y="668"/>
                  </a:lnTo>
                  <a:lnTo>
                    <a:pt x="3970" y="672"/>
                  </a:lnTo>
                  <a:lnTo>
                    <a:pt x="3970" y="675"/>
                  </a:lnTo>
                  <a:lnTo>
                    <a:pt x="3968" y="675"/>
                  </a:lnTo>
                  <a:lnTo>
                    <a:pt x="3968" y="677"/>
                  </a:lnTo>
                  <a:lnTo>
                    <a:pt x="3968" y="677"/>
                  </a:lnTo>
                  <a:lnTo>
                    <a:pt x="3968" y="677"/>
                  </a:lnTo>
                  <a:lnTo>
                    <a:pt x="3966" y="677"/>
                  </a:lnTo>
                  <a:lnTo>
                    <a:pt x="3963" y="679"/>
                  </a:lnTo>
                  <a:lnTo>
                    <a:pt x="3961" y="675"/>
                  </a:lnTo>
                  <a:lnTo>
                    <a:pt x="3961" y="674"/>
                  </a:lnTo>
                  <a:lnTo>
                    <a:pt x="3961" y="674"/>
                  </a:lnTo>
                  <a:lnTo>
                    <a:pt x="3961" y="674"/>
                  </a:lnTo>
                  <a:lnTo>
                    <a:pt x="3959" y="674"/>
                  </a:lnTo>
                  <a:lnTo>
                    <a:pt x="3957" y="674"/>
                  </a:lnTo>
                  <a:lnTo>
                    <a:pt x="3956" y="672"/>
                  </a:lnTo>
                  <a:lnTo>
                    <a:pt x="3956" y="675"/>
                  </a:lnTo>
                  <a:lnTo>
                    <a:pt x="3957" y="677"/>
                  </a:lnTo>
                  <a:lnTo>
                    <a:pt x="3959" y="679"/>
                  </a:lnTo>
                  <a:lnTo>
                    <a:pt x="3961" y="681"/>
                  </a:lnTo>
                  <a:lnTo>
                    <a:pt x="3961" y="681"/>
                  </a:lnTo>
                  <a:lnTo>
                    <a:pt x="3959" y="682"/>
                  </a:lnTo>
                  <a:lnTo>
                    <a:pt x="3959" y="684"/>
                  </a:lnTo>
                  <a:lnTo>
                    <a:pt x="3959" y="686"/>
                  </a:lnTo>
                  <a:lnTo>
                    <a:pt x="3959" y="691"/>
                  </a:lnTo>
                  <a:lnTo>
                    <a:pt x="3950" y="691"/>
                  </a:lnTo>
                  <a:lnTo>
                    <a:pt x="3950" y="686"/>
                  </a:lnTo>
                  <a:lnTo>
                    <a:pt x="3945" y="684"/>
                  </a:lnTo>
                  <a:lnTo>
                    <a:pt x="3940" y="681"/>
                  </a:lnTo>
                  <a:lnTo>
                    <a:pt x="3938" y="677"/>
                  </a:lnTo>
                  <a:lnTo>
                    <a:pt x="3936" y="672"/>
                  </a:lnTo>
                  <a:lnTo>
                    <a:pt x="3935" y="667"/>
                  </a:lnTo>
                  <a:lnTo>
                    <a:pt x="3931" y="660"/>
                  </a:lnTo>
                  <a:lnTo>
                    <a:pt x="3926" y="663"/>
                  </a:lnTo>
                  <a:lnTo>
                    <a:pt x="3919" y="667"/>
                  </a:lnTo>
                  <a:lnTo>
                    <a:pt x="3912" y="668"/>
                  </a:lnTo>
                  <a:lnTo>
                    <a:pt x="3905" y="672"/>
                  </a:lnTo>
                  <a:lnTo>
                    <a:pt x="3905" y="663"/>
                  </a:lnTo>
                  <a:lnTo>
                    <a:pt x="3907" y="661"/>
                  </a:lnTo>
                  <a:lnTo>
                    <a:pt x="3907" y="661"/>
                  </a:lnTo>
                  <a:lnTo>
                    <a:pt x="3907" y="660"/>
                  </a:lnTo>
                  <a:lnTo>
                    <a:pt x="3908" y="660"/>
                  </a:lnTo>
                  <a:lnTo>
                    <a:pt x="3908" y="656"/>
                  </a:lnTo>
                  <a:lnTo>
                    <a:pt x="3922" y="651"/>
                  </a:lnTo>
                  <a:lnTo>
                    <a:pt x="3935" y="647"/>
                  </a:lnTo>
                  <a:lnTo>
                    <a:pt x="3947" y="640"/>
                  </a:lnTo>
                  <a:lnTo>
                    <a:pt x="3956" y="628"/>
                  </a:lnTo>
                  <a:close/>
                  <a:moveTo>
                    <a:pt x="1243" y="628"/>
                  </a:moveTo>
                  <a:lnTo>
                    <a:pt x="1245" y="633"/>
                  </a:lnTo>
                  <a:lnTo>
                    <a:pt x="1245" y="635"/>
                  </a:lnTo>
                  <a:lnTo>
                    <a:pt x="1245" y="637"/>
                  </a:lnTo>
                  <a:lnTo>
                    <a:pt x="1245" y="637"/>
                  </a:lnTo>
                  <a:lnTo>
                    <a:pt x="1247" y="639"/>
                  </a:lnTo>
                  <a:lnTo>
                    <a:pt x="1248" y="639"/>
                  </a:lnTo>
                  <a:lnTo>
                    <a:pt x="1252" y="640"/>
                  </a:lnTo>
                  <a:lnTo>
                    <a:pt x="1252" y="633"/>
                  </a:lnTo>
                  <a:lnTo>
                    <a:pt x="1243" y="628"/>
                  </a:lnTo>
                  <a:close/>
                  <a:moveTo>
                    <a:pt x="3870" y="609"/>
                  </a:moveTo>
                  <a:lnTo>
                    <a:pt x="3874" y="613"/>
                  </a:lnTo>
                  <a:lnTo>
                    <a:pt x="3875" y="613"/>
                  </a:lnTo>
                  <a:lnTo>
                    <a:pt x="3877" y="613"/>
                  </a:lnTo>
                  <a:lnTo>
                    <a:pt x="3877" y="614"/>
                  </a:lnTo>
                  <a:lnTo>
                    <a:pt x="3877" y="614"/>
                  </a:lnTo>
                  <a:lnTo>
                    <a:pt x="3877" y="618"/>
                  </a:lnTo>
                  <a:lnTo>
                    <a:pt x="3879" y="621"/>
                  </a:lnTo>
                  <a:lnTo>
                    <a:pt x="3868" y="630"/>
                  </a:lnTo>
                  <a:lnTo>
                    <a:pt x="3861" y="639"/>
                  </a:lnTo>
                  <a:lnTo>
                    <a:pt x="3853" y="646"/>
                  </a:lnTo>
                  <a:lnTo>
                    <a:pt x="3840" y="653"/>
                  </a:lnTo>
                  <a:lnTo>
                    <a:pt x="3840" y="649"/>
                  </a:lnTo>
                  <a:lnTo>
                    <a:pt x="3851" y="637"/>
                  </a:lnTo>
                  <a:lnTo>
                    <a:pt x="3863" y="625"/>
                  </a:lnTo>
                  <a:lnTo>
                    <a:pt x="3870" y="609"/>
                  </a:lnTo>
                  <a:close/>
                  <a:moveTo>
                    <a:pt x="1371" y="517"/>
                  </a:moveTo>
                  <a:lnTo>
                    <a:pt x="1378" y="518"/>
                  </a:lnTo>
                  <a:lnTo>
                    <a:pt x="1386" y="522"/>
                  </a:lnTo>
                  <a:lnTo>
                    <a:pt x="1383" y="524"/>
                  </a:lnTo>
                  <a:lnTo>
                    <a:pt x="1381" y="527"/>
                  </a:lnTo>
                  <a:lnTo>
                    <a:pt x="1378" y="529"/>
                  </a:lnTo>
                  <a:lnTo>
                    <a:pt x="1372" y="529"/>
                  </a:lnTo>
                  <a:lnTo>
                    <a:pt x="1367" y="527"/>
                  </a:lnTo>
                  <a:lnTo>
                    <a:pt x="1362" y="527"/>
                  </a:lnTo>
                  <a:lnTo>
                    <a:pt x="1357" y="527"/>
                  </a:lnTo>
                  <a:lnTo>
                    <a:pt x="1351" y="529"/>
                  </a:lnTo>
                  <a:lnTo>
                    <a:pt x="1351" y="518"/>
                  </a:lnTo>
                  <a:lnTo>
                    <a:pt x="1364" y="517"/>
                  </a:lnTo>
                  <a:lnTo>
                    <a:pt x="1371" y="517"/>
                  </a:lnTo>
                  <a:close/>
                  <a:moveTo>
                    <a:pt x="3912" y="506"/>
                  </a:moveTo>
                  <a:lnTo>
                    <a:pt x="3912" y="524"/>
                  </a:lnTo>
                  <a:lnTo>
                    <a:pt x="3910" y="536"/>
                  </a:lnTo>
                  <a:lnTo>
                    <a:pt x="3907" y="546"/>
                  </a:lnTo>
                  <a:lnTo>
                    <a:pt x="3905" y="564"/>
                  </a:lnTo>
                  <a:lnTo>
                    <a:pt x="3908" y="564"/>
                  </a:lnTo>
                  <a:lnTo>
                    <a:pt x="3908" y="567"/>
                  </a:lnTo>
                  <a:lnTo>
                    <a:pt x="3915" y="567"/>
                  </a:lnTo>
                  <a:lnTo>
                    <a:pt x="3919" y="567"/>
                  </a:lnTo>
                  <a:lnTo>
                    <a:pt x="3922" y="567"/>
                  </a:lnTo>
                  <a:lnTo>
                    <a:pt x="3926" y="569"/>
                  </a:lnTo>
                  <a:lnTo>
                    <a:pt x="3929" y="571"/>
                  </a:lnTo>
                  <a:lnTo>
                    <a:pt x="3936" y="572"/>
                  </a:lnTo>
                  <a:lnTo>
                    <a:pt x="3940" y="585"/>
                  </a:lnTo>
                  <a:lnTo>
                    <a:pt x="3947" y="593"/>
                  </a:lnTo>
                  <a:lnTo>
                    <a:pt x="3956" y="602"/>
                  </a:lnTo>
                  <a:lnTo>
                    <a:pt x="3963" y="614"/>
                  </a:lnTo>
                  <a:lnTo>
                    <a:pt x="3957" y="616"/>
                  </a:lnTo>
                  <a:lnTo>
                    <a:pt x="3954" y="618"/>
                  </a:lnTo>
                  <a:lnTo>
                    <a:pt x="3952" y="618"/>
                  </a:lnTo>
                  <a:lnTo>
                    <a:pt x="3952" y="620"/>
                  </a:lnTo>
                  <a:lnTo>
                    <a:pt x="3952" y="621"/>
                  </a:lnTo>
                  <a:lnTo>
                    <a:pt x="3952" y="621"/>
                  </a:lnTo>
                  <a:lnTo>
                    <a:pt x="3952" y="623"/>
                  </a:lnTo>
                  <a:lnTo>
                    <a:pt x="3949" y="623"/>
                  </a:lnTo>
                  <a:lnTo>
                    <a:pt x="3943" y="625"/>
                  </a:lnTo>
                  <a:lnTo>
                    <a:pt x="3942" y="621"/>
                  </a:lnTo>
                  <a:lnTo>
                    <a:pt x="3942" y="621"/>
                  </a:lnTo>
                  <a:lnTo>
                    <a:pt x="3942" y="620"/>
                  </a:lnTo>
                  <a:lnTo>
                    <a:pt x="3942" y="620"/>
                  </a:lnTo>
                  <a:lnTo>
                    <a:pt x="3940" y="620"/>
                  </a:lnTo>
                  <a:lnTo>
                    <a:pt x="3938" y="620"/>
                  </a:lnTo>
                  <a:lnTo>
                    <a:pt x="3936" y="618"/>
                  </a:lnTo>
                  <a:lnTo>
                    <a:pt x="3933" y="625"/>
                  </a:lnTo>
                  <a:lnTo>
                    <a:pt x="3931" y="630"/>
                  </a:lnTo>
                  <a:lnTo>
                    <a:pt x="3928" y="635"/>
                  </a:lnTo>
                  <a:lnTo>
                    <a:pt x="3922" y="637"/>
                  </a:lnTo>
                  <a:lnTo>
                    <a:pt x="3917" y="640"/>
                  </a:lnTo>
                  <a:lnTo>
                    <a:pt x="3917" y="637"/>
                  </a:lnTo>
                  <a:lnTo>
                    <a:pt x="3914" y="633"/>
                  </a:lnTo>
                  <a:lnTo>
                    <a:pt x="3914" y="630"/>
                  </a:lnTo>
                  <a:lnTo>
                    <a:pt x="3914" y="628"/>
                  </a:lnTo>
                  <a:lnTo>
                    <a:pt x="3914" y="627"/>
                  </a:lnTo>
                  <a:lnTo>
                    <a:pt x="3914" y="627"/>
                  </a:lnTo>
                  <a:lnTo>
                    <a:pt x="3914" y="625"/>
                  </a:lnTo>
                  <a:lnTo>
                    <a:pt x="3912" y="623"/>
                  </a:lnTo>
                  <a:lnTo>
                    <a:pt x="3910" y="623"/>
                  </a:lnTo>
                  <a:lnTo>
                    <a:pt x="3905" y="621"/>
                  </a:lnTo>
                  <a:lnTo>
                    <a:pt x="3905" y="616"/>
                  </a:lnTo>
                  <a:lnTo>
                    <a:pt x="3905" y="611"/>
                  </a:lnTo>
                  <a:lnTo>
                    <a:pt x="3907" y="607"/>
                  </a:lnTo>
                  <a:lnTo>
                    <a:pt x="3907" y="606"/>
                  </a:lnTo>
                  <a:lnTo>
                    <a:pt x="3908" y="604"/>
                  </a:lnTo>
                  <a:lnTo>
                    <a:pt x="3912" y="604"/>
                  </a:lnTo>
                  <a:lnTo>
                    <a:pt x="3917" y="602"/>
                  </a:lnTo>
                  <a:lnTo>
                    <a:pt x="3924" y="602"/>
                  </a:lnTo>
                  <a:lnTo>
                    <a:pt x="3924" y="614"/>
                  </a:lnTo>
                  <a:lnTo>
                    <a:pt x="3936" y="614"/>
                  </a:lnTo>
                  <a:lnTo>
                    <a:pt x="3936" y="611"/>
                  </a:lnTo>
                  <a:lnTo>
                    <a:pt x="3938" y="607"/>
                  </a:lnTo>
                  <a:lnTo>
                    <a:pt x="3940" y="606"/>
                  </a:lnTo>
                  <a:lnTo>
                    <a:pt x="3940" y="604"/>
                  </a:lnTo>
                  <a:lnTo>
                    <a:pt x="3942" y="602"/>
                  </a:lnTo>
                  <a:lnTo>
                    <a:pt x="3943" y="599"/>
                  </a:lnTo>
                  <a:lnTo>
                    <a:pt x="3940" y="599"/>
                  </a:lnTo>
                  <a:lnTo>
                    <a:pt x="3922" y="585"/>
                  </a:lnTo>
                  <a:lnTo>
                    <a:pt x="3902" y="576"/>
                  </a:lnTo>
                  <a:lnTo>
                    <a:pt x="3902" y="583"/>
                  </a:lnTo>
                  <a:lnTo>
                    <a:pt x="3900" y="588"/>
                  </a:lnTo>
                  <a:lnTo>
                    <a:pt x="3898" y="593"/>
                  </a:lnTo>
                  <a:lnTo>
                    <a:pt x="3898" y="599"/>
                  </a:lnTo>
                  <a:lnTo>
                    <a:pt x="3896" y="597"/>
                  </a:lnTo>
                  <a:lnTo>
                    <a:pt x="3895" y="595"/>
                  </a:lnTo>
                  <a:lnTo>
                    <a:pt x="3895" y="595"/>
                  </a:lnTo>
                  <a:lnTo>
                    <a:pt x="3895" y="593"/>
                  </a:lnTo>
                  <a:lnTo>
                    <a:pt x="3893" y="592"/>
                  </a:lnTo>
                  <a:lnTo>
                    <a:pt x="3888" y="579"/>
                  </a:lnTo>
                  <a:lnTo>
                    <a:pt x="3882" y="564"/>
                  </a:lnTo>
                  <a:lnTo>
                    <a:pt x="3881" y="544"/>
                  </a:lnTo>
                  <a:lnTo>
                    <a:pt x="3882" y="527"/>
                  </a:lnTo>
                  <a:lnTo>
                    <a:pt x="3889" y="510"/>
                  </a:lnTo>
                  <a:lnTo>
                    <a:pt x="3895" y="508"/>
                  </a:lnTo>
                  <a:lnTo>
                    <a:pt x="3900" y="506"/>
                  </a:lnTo>
                  <a:lnTo>
                    <a:pt x="3905" y="506"/>
                  </a:lnTo>
                  <a:lnTo>
                    <a:pt x="3912" y="506"/>
                  </a:lnTo>
                  <a:close/>
                  <a:moveTo>
                    <a:pt x="1306" y="506"/>
                  </a:moveTo>
                  <a:lnTo>
                    <a:pt x="1313" y="506"/>
                  </a:lnTo>
                  <a:lnTo>
                    <a:pt x="1320" y="508"/>
                  </a:lnTo>
                  <a:lnTo>
                    <a:pt x="1327" y="508"/>
                  </a:lnTo>
                  <a:lnTo>
                    <a:pt x="1332" y="510"/>
                  </a:lnTo>
                  <a:lnTo>
                    <a:pt x="1332" y="518"/>
                  </a:lnTo>
                  <a:lnTo>
                    <a:pt x="1306" y="518"/>
                  </a:lnTo>
                  <a:lnTo>
                    <a:pt x="1306" y="506"/>
                  </a:lnTo>
                  <a:close/>
                  <a:moveTo>
                    <a:pt x="1159" y="506"/>
                  </a:moveTo>
                  <a:lnTo>
                    <a:pt x="1168" y="508"/>
                  </a:lnTo>
                  <a:lnTo>
                    <a:pt x="1173" y="511"/>
                  </a:lnTo>
                  <a:lnTo>
                    <a:pt x="1180" y="515"/>
                  </a:lnTo>
                  <a:lnTo>
                    <a:pt x="1186" y="518"/>
                  </a:lnTo>
                  <a:lnTo>
                    <a:pt x="1186" y="522"/>
                  </a:lnTo>
                  <a:lnTo>
                    <a:pt x="1179" y="522"/>
                  </a:lnTo>
                  <a:lnTo>
                    <a:pt x="1173" y="524"/>
                  </a:lnTo>
                  <a:lnTo>
                    <a:pt x="1168" y="525"/>
                  </a:lnTo>
                  <a:lnTo>
                    <a:pt x="1165" y="524"/>
                  </a:lnTo>
                  <a:lnTo>
                    <a:pt x="1158" y="524"/>
                  </a:lnTo>
                  <a:lnTo>
                    <a:pt x="1152" y="522"/>
                  </a:lnTo>
                  <a:lnTo>
                    <a:pt x="1152" y="510"/>
                  </a:lnTo>
                  <a:lnTo>
                    <a:pt x="1154" y="510"/>
                  </a:lnTo>
                  <a:lnTo>
                    <a:pt x="1156" y="508"/>
                  </a:lnTo>
                  <a:lnTo>
                    <a:pt x="1158" y="508"/>
                  </a:lnTo>
                  <a:lnTo>
                    <a:pt x="1158" y="508"/>
                  </a:lnTo>
                  <a:lnTo>
                    <a:pt x="1159" y="506"/>
                  </a:lnTo>
                  <a:close/>
                  <a:moveTo>
                    <a:pt x="1220" y="490"/>
                  </a:moveTo>
                  <a:lnTo>
                    <a:pt x="1241" y="492"/>
                  </a:lnTo>
                  <a:lnTo>
                    <a:pt x="1259" y="496"/>
                  </a:lnTo>
                  <a:lnTo>
                    <a:pt x="1273" y="501"/>
                  </a:lnTo>
                  <a:lnTo>
                    <a:pt x="1290" y="506"/>
                  </a:lnTo>
                  <a:lnTo>
                    <a:pt x="1290" y="515"/>
                  </a:lnTo>
                  <a:lnTo>
                    <a:pt x="1283" y="515"/>
                  </a:lnTo>
                  <a:lnTo>
                    <a:pt x="1280" y="517"/>
                  </a:lnTo>
                  <a:lnTo>
                    <a:pt x="1275" y="518"/>
                  </a:lnTo>
                  <a:lnTo>
                    <a:pt x="1271" y="520"/>
                  </a:lnTo>
                  <a:lnTo>
                    <a:pt x="1268" y="522"/>
                  </a:lnTo>
                  <a:lnTo>
                    <a:pt x="1262" y="522"/>
                  </a:lnTo>
                  <a:lnTo>
                    <a:pt x="1262" y="520"/>
                  </a:lnTo>
                  <a:lnTo>
                    <a:pt x="1262" y="518"/>
                  </a:lnTo>
                  <a:lnTo>
                    <a:pt x="1261" y="517"/>
                  </a:lnTo>
                  <a:lnTo>
                    <a:pt x="1259" y="515"/>
                  </a:lnTo>
                  <a:lnTo>
                    <a:pt x="1257" y="513"/>
                  </a:lnTo>
                  <a:lnTo>
                    <a:pt x="1255" y="515"/>
                  </a:lnTo>
                  <a:lnTo>
                    <a:pt x="1252" y="525"/>
                  </a:lnTo>
                  <a:lnTo>
                    <a:pt x="1247" y="525"/>
                  </a:lnTo>
                  <a:lnTo>
                    <a:pt x="1234" y="524"/>
                  </a:lnTo>
                  <a:lnTo>
                    <a:pt x="1220" y="522"/>
                  </a:lnTo>
                  <a:lnTo>
                    <a:pt x="1210" y="522"/>
                  </a:lnTo>
                  <a:lnTo>
                    <a:pt x="1205" y="510"/>
                  </a:lnTo>
                  <a:lnTo>
                    <a:pt x="1214" y="510"/>
                  </a:lnTo>
                  <a:lnTo>
                    <a:pt x="1220" y="510"/>
                  </a:lnTo>
                  <a:lnTo>
                    <a:pt x="1227" y="508"/>
                  </a:lnTo>
                  <a:lnTo>
                    <a:pt x="1233" y="506"/>
                  </a:lnTo>
                  <a:lnTo>
                    <a:pt x="1229" y="504"/>
                  </a:lnTo>
                  <a:lnTo>
                    <a:pt x="1226" y="501"/>
                  </a:lnTo>
                  <a:lnTo>
                    <a:pt x="1224" y="499"/>
                  </a:lnTo>
                  <a:lnTo>
                    <a:pt x="1222" y="496"/>
                  </a:lnTo>
                  <a:lnTo>
                    <a:pt x="1220" y="490"/>
                  </a:lnTo>
                  <a:close/>
                  <a:moveTo>
                    <a:pt x="100" y="452"/>
                  </a:moveTo>
                  <a:lnTo>
                    <a:pt x="116" y="457"/>
                  </a:lnTo>
                  <a:lnTo>
                    <a:pt x="128" y="464"/>
                  </a:lnTo>
                  <a:lnTo>
                    <a:pt x="142" y="471"/>
                  </a:lnTo>
                  <a:lnTo>
                    <a:pt x="142" y="475"/>
                  </a:lnTo>
                  <a:lnTo>
                    <a:pt x="138" y="475"/>
                  </a:lnTo>
                  <a:lnTo>
                    <a:pt x="126" y="483"/>
                  </a:lnTo>
                  <a:lnTo>
                    <a:pt x="114" y="485"/>
                  </a:lnTo>
                  <a:lnTo>
                    <a:pt x="103" y="487"/>
                  </a:lnTo>
                  <a:lnTo>
                    <a:pt x="91" y="490"/>
                  </a:lnTo>
                  <a:lnTo>
                    <a:pt x="91" y="487"/>
                  </a:lnTo>
                  <a:lnTo>
                    <a:pt x="88" y="487"/>
                  </a:lnTo>
                  <a:lnTo>
                    <a:pt x="91" y="478"/>
                  </a:lnTo>
                  <a:lnTo>
                    <a:pt x="91" y="469"/>
                  </a:lnTo>
                  <a:lnTo>
                    <a:pt x="91" y="457"/>
                  </a:lnTo>
                  <a:lnTo>
                    <a:pt x="95" y="455"/>
                  </a:lnTo>
                  <a:lnTo>
                    <a:pt x="96" y="455"/>
                  </a:lnTo>
                  <a:lnTo>
                    <a:pt x="96" y="454"/>
                  </a:lnTo>
                  <a:lnTo>
                    <a:pt x="98" y="454"/>
                  </a:lnTo>
                  <a:lnTo>
                    <a:pt x="100" y="452"/>
                  </a:lnTo>
                  <a:close/>
                  <a:moveTo>
                    <a:pt x="1098" y="441"/>
                  </a:moveTo>
                  <a:lnTo>
                    <a:pt x="1126" y="447"/>
                  </a:lnTo>
                  <a:lnTo>
                    <a:pt x="1151" y="455"/>
                  </a:lnTo>
                  <a:lnTo>
                    <a:pt x="1170" y="464"/>
                  </a:lnTo>
                  <a:lnTo>
                    <a:pt x="1189" y="473"/>
                  </a:lnTo>
                  <a:lnTo>
                    <a:pt x="1210" y="483"/>
                  </a:lnTo>
                  <a:lnTo>
                    <a:pt x="1210" y="490"/>
                  </a:lnTo>
                  <a:lnTo>
                    <a:pt x="1201" y="490"/>
                  </a:lnTo>
                  <a:lnTo>
                    <a:pt x="1191" y="494"/>
                  </a:lnTo>
                  <a:lnTo>
                    <a:pt x="1179" y="497"/>
                  </a:lnTo>
                  <a:lnTo>
                    <a:pt x="1166" y="499"/>
                  </a:lnTo>
                  <a:lnTo>
                    <a:pt x="1168" y="496"/>
                  </a:lnTo>
                  <a:lnTo>
                    <a:pt x="1168" y="492"/>
                  </a:lnTo>
                  <a:lnTo>
                    <a:pt x="1168" y="490"/>
                  </a:lnTo>
                  <a:lnTo>
                    <a:pt x="1168" y="489"/>
                  </a:lnTo>
                  <a:lnTo>
                    <a:pt x="1168" y="487"/>
                  </a:lnTo>
                  <a:lnTo>
                    <a:pt x="1166" y="483"/>
                  </a:lnTo>
                  <a:lnTo>
                    <a:pt x="1140" y="476"/>
                  </a:lnTo>
                  <a:lnTo>
                    <a:pt x="1116" y="464"/>
                  </a:lnTo>
                  <a:lnTo>
                    <a:pt x="1090" y="452"/>
                  </a:lnTo>
                  <a:lnTo>
                    <a:pt x="1084" y="457"/>
                  </a:lnTo>
                  <a:lnTo>
                    <a:pt x="1081" y="462"/>
                  </a:lnTo>
                  <a:lnTo>
                    <a:pt x="1076" y="468"/>
                  </a:lnTo>
                  <a:lnTo>
                    <a:pt x="1070" y="466"/>
                  </a:lnTo>
                  <a:lnTo>
                    <a:pt x="1063" y="462"/>
                  </a:lnTo>
                  <a:lnTo>
                    <a:pt x="1060" y="461"/>
                  </a:lnTo>
                  <a:lnTo>
                    <a:pt x="1067" y="461"/>
                  </a:lnTo>
                  <a:lnTo>
                    <a:pt x="1072" y="454"/>
                  </a:lnTo>
                  <a:lnTo>
                    <a:pt x="1077" y="450"/>
                  </a:lnTo>
                  <a:lnTo>
                    <a:pt x="1083" y="445"/>
                  </a:lnTo>
                  <a:lnTo>
                    <a:pt x="1088" y="445"/>
                  </a:lnTo>
                  <a:lnTo>
                    <a:pt x="1091" y="443"/>
                  </a:lnTo>
                  <a:lnTo>
                    <a:pt x="1095" y="443"/>
                  </a:lnTo>
                  <a:lnTo>
                    <a:pt x="1098" y="441"/>
                  </a:lnTo>
                  <a:close/>
                  <a:moveTo>
                    <a:pt x="77" y="433"/>
                  </a:moveTo>
                  <a:lnTo>
                    <a:pt x="91" y="438"/>
                  </a:lnTo>
                  <a:lnTo>
                    <a:pt x="91" y="441"/>
                  </a:lnTo>
                  <a:lnTo>
                    <a:pt x="88" y="441"/>
                  </a:lnTo>
                  <a:lnTo>
                    <a:pt x="77" y="445"/>
                  </a:lnTo>
                  <a:lnTo>
                    <a:pt x="67" y="445"/>
                  </a:lnTo>
                  <a:lnTo>
                    <a:pt x="58" y="445"/>
                  </a:lnTo>
                  <a:lnTo>
                    <a:pt x="58" y="438"/>
                  </a:lnTo>
                  <a:lnTo>
                    <a:pt x="63" y="436"/>
                  </a:lnTo>
                  <a:lnTo>
                    <a:pt x="68" y="436"/>
                  </a:lnTo>
                  <a:lnTo>
                    <a:pt x="72" y="435"/>
                  </a:lnTo>
                  <a:lnTo>
                    <a:pt x="77" y="433"/>
                  </a:lnTo>
                  <a:close/>
                  <a:moveTo>
                    <a:pt x="0" y="417"/>
                  </a:moveTo>
                  <a:lnTo>
                    <a:pt x="6" y="419"/>
                  </a:lnTo>
                  <a:lnTo>
                    <a:pt x="13" y="419"/>
                  </a:lnTo>
                  <a:lnTo>
                    <a:pt x="16" y="419"/>
                  </a:lnTo>
                  <a:lnTo>
                    <a:pt x="21" y="421"/>
                  </a:lnTo>
                  <a:lnTo>
                    <a:pt x="27" y="422"/>
                  </a:lnTo>
                  <a:lnTo>
                    <a:pt x="27" y="429"/>
                  </a:lnTo>
                  <a:lnTo>
                    <a:pt x="23" y="429"/>
                  </a:lnTo>
                  <a:lnTo>
                    <a:pt x="18" y="431"/>
                  </a:lnTo>
                  <a:lnTo>
                    <a:pt x="13" y="433"/>
                  </a:lnTo>
                  <a:lnTo>
                    <a:pt x="7" y="433"/>
                  </a:lnTo>
                  <a:lnTo>
                    <a:pt x="0" y="433"/>
                  </a:lnTo>
                  <a:lnTo>
                    <a:pt x="0" y="417"/>
                  </a:lnTo>
                  <a:close/>
                  <a:moveTo>
                    <a:pt x="1152" y="414"/>
                  </a:moveTo>
                  <a:lnTo>
                    <a:pt x="1158" y="417"/>
                  </a:lnTo>
                  <a:lnTo>
                    <a:pt x="1161" y="421"/>
                  </a:lnTo>
                  <a:lnTo>
                    <a:pt x="1165" y="424"/>
                  </a:lnTo>
                  <a:lnTo>
                    <a:pt x="1166" y="429"/>
                  </a:lnTo>
                  <a:lnTo>
                    <a:pt x="1166" y="438"/>
                  </a:lnTo>
                  <a:lnTo>
                    <a:pt x="1159" y="438"/>
                  </a:lnTo>
                  <a:lnTo>
                    <a:pt x="1158" y="433"/>
                  </a:lnTo>
                  <a:lnTo>
                    <a:pt x="1156" y="431"/>
                  </a:lnTo>
                  <a:lnTo>
                    <a:pt x="1154" y="428"/>
                  </a:lnTo>
                  <a:lnTo>
                    <a:pt x="1152" y="424"/>
                  </a:lnTo>
                  <a:lnTo>
                    <a:pt x="1152" y="421"/>
                  </a:lnTo>
                  <a:lnTo>
                    <a:pt x="1152" y="414"/>
                  </a:lnTo>
                  <a:close/>
                  <a:moveTo>
                    <a:pt x="3905" y="407"/>
                  </a:moveTo>
                  <a:lnTo>
                    <a:pt x="3908" y="410"/>
                  </a:lnTo>
                  <a:lnTo>
                    <a:pt x="3910" y="414"/>
                  </a:lnTo>
                  <a:lnTo>
                    <a:pt x="3912" y="417"/>
                  </a:lnTo>
                  <a:lnTo>
                    <a:pt x="3912" y="422"/>
                  </a:lnTo>
                  <a:lnTo>
                    <a:pt x="3912" y="429"/>
                  </a:lnTo>
                  <a:lnTo>
                    <a:pt x="3898" y="464"/>
                  </a:lnTo>
                  <a:lnTo>
                    <a:pt x="3891" y="455"/>
                  </a:lnTo>
                  <a:lnTo>
                    <a:pt x="3888" y="447"/>
                  </a:lnTo>
                  <a:lnTo>
                    <a:pt x="3886" y="433"/>
                  </a:lnTo>
                  <a:lnTo>
                    <a:pt x="3905" y="407"/>
                  </a:lnTo>
                  <a:close/>
                  <a:moveTo>
                    <a:pt x="1144" y="391"/>
                  </a:moveTo>
                  <a:lnTo>
                    <a:pt x="1166" y="391"/>
                  </a:lnTo>
                  <a:lnTo>
                    <a:pt x="1168" y="394"/>
                  </a:lnTo>
                  <a:lnTo>
                    <a:pt x="1172" y="396"/>
                  </a:lnTo>
                  <a:lnTo>
                    <a:pt x="1172" y="398"/>
                  </a:lnTo>
                  <a:lnTo>
                    <a:pt x="1173" y="400"/>
                  </a:lnTo>
                  <a:lnTo>
                    <a:pt x="1173" y="401"/>
                  </a:lnTo>
                  <a:lnTo>
                    <a:pt x="1172" y="403"/>
                  </a:lnTo>
                  <a:lnTo>
                    <a:pt x="1172" y="407"/>
                  </a:lnTo>
                  <a:lnTo>
                    <a:pt x="1166" y="403"/>
                  </a:lnTo>
                  <a:lnTo>
                    <a:pt x="1161" y="401"/>
                  </a:lnTo>
                  <a:lnTo>
                    <a:pt x="1156" y="401"/>
                  </a:lnTo>
                  <a:lnTo>
                    <a:pt x="1152" y="400"/>
                  </a:lnTo>
                  <a:lnTo>
                    <a:pt x="1149" y="400"/>
                  </a:lnTo>
                  <a:lnTo>
                    <a:pt x="1145" y="398"/>
                  </a:lnTo>
                  <a:lnTo>
                    <a:pt x="1144" y="394"/>
                  </a:lnTo>
                  <a:lnTo>
                    <a:pt x="1144" y="391"/>
                  </a:lnTo>
                  <a:close/>
                  <a:moveTo>
                    <a:pt x="4017" y="326"/>
                  </a:moveTo>
                  <a:lnTo>
                    <a:pt x="4020" y="328"/>
                  </a:lnTo>
                  <a:lnTo>
                    <a:pt x="4022" y="328"/>
                  </a:lnTo>
                  <a:lnTo>
                    <a:pt x="4022" y="328"/>
                  </a:lnTo>
                  <a:lnTo>
                    <a:pt x="4022" y="330"/>
                  </a:lnTo>
                  <a:lnTo>
                    <a:pt x="4022" y="330"/>
                  </a:lnTo>
                  <a:lnTo>
                    <a:pt x="4024" y="333"/>
                  </a:lnTo>
                  <a:lnTo>
                    <a:pt x="4024" y="337"/>
                  </a:lnTo>
                  <a:lnTo>
                    <a:pt x="4022" y="342"/>
                  </a:lnTo>
                  <a:lnTo>
                    <a:pt x="4018" y="347"/>
                  </a:lnTo>
                  <a:lnTo>
                    <a:pt x="4017" y="352"/>
                  </a:lnTo>
                  <a:lnTo>
                    <a:pt x="4008" y="352"/>
                  </a:lnTo>
                  <a:lnTo>
                    <a:pt x="4008" y="340"/>
                  </a:lnTo>
                  <a:lnTo>
                    <a:pt x="4011" y="339"/>
                  </a:lnTo>
                  <a:lnTo>
                    <a:pt x="4013" y="335"/>
                  </a:lnTo>
                  <a:lnTo>
                    <a:pt x="4015" y="332"/>
                  </a:lnTo>
                  <a:lnTo>
                    <a:pt x="4017" y="326"/>
                  </a:lnTo>
                  <a:close/>
                  <a:moveTo>
                    <a:pt x="3970" y="279"/>
                  </a:moveTo>
                  <a:lnTo>
                    <a:pt x="3982" y="279"/>
                  </a:lnTo>
                  <a:lnTo>
                    <a:pt x="3982" y="291"/>
                  </a:lnTo>
                  <a:lnTo>
                    <a:pt x="3966" y="291"/>
                  </a:lnTo>
                  <a:lnTo>
                    <a:pt x="3966" y="283"/>
                  </a:lnTo>
                  <a:lnTo>
                    <a:pt x="3970" y="283"/>
                  </a:lnTo>
                  <a:lnTo>
                    <a:pt x="3970" y="279"/>
                  </a:lnTo>
                  <a:close/>
                  <a:moveTo>
                    <a:pt x="2699" y="246"/>
                  </a:moveTo>
                  <a:lnTo>
                    <a:pt x="2708" y="246"/>
                  </a:lnTo>
                  <a:lnTo>
                    <a:pt x="2704" y="251"/>
                  </a:lnTo>
                  <a:lnTo>
                    <a:pt x="2701" y="255"/>
                  </a:lnTo>
                  <a:lnTo>
                    <a:pt x="2697" y="258"/>
                  </a:lnTo>
                  <a:lnTo>
                    <a:pt x="2694" y="262"/>
                  </a:lnTo>
                  <a:lnTo>
                    <a:pt x="2688" y="265"/>
                  </a:lnTo>
                  <a:lnTo>
                    <a:pt x="2685" y="265"/>
                  </a:lnTo>
                  <a:lnTo>
                    <a:pt x="2685" y="267"/>
                  </a:lnTo>
                  <a:lnTo>
                    <a:pt x="2683" y="267"/>
                  </a:lnTo>
                  <a:lnTo>
                    <a:pt x="2680" y="267"/>
                  </a:lnTo>
                  <a:lnTo>
                    <a:pt x="2676" y="269"/>
                  </a:lnTo>
                  <a:lnTo>
                    <a:pt x="2673" y="256"/>
                  </a:lnTo>
                  <a:lnTo>
                    <a:pt x="2680" y="255"/>
                  </a:lnTo>
                  <a:lnTo>
                    <a:pt x="2687" y="251"/>
                  </a:lnTo>
                  <a:lnTo>
                    <a:pt x="2694" y="249"/>
                  </a:lnTo>
                  <a:lnTo>
                    <a:pt x="2699" y="246"/>
                  </a:lnTo>
                  <a:close/>
                  <a:moveTo>
                    <a:pt x="2554" y="241"/>
                  </a:moveTo>
                  <a:lnTo>
                    <a:pt x="2563" y="244"/>
                  </a:lnTo>
                  <a:lnTo>
                    <a:pt x="2573" y="248"/>
                  </a:lnTo>
                  <a:lnTo>
                    <a:pt x="2585" y="251"/>
                  </a:lnTo>
                  <a:lnTo>
                    <a:pt x="2592" y="256"/>
                  </a:lnTo>
                  <a:lnTo>
                    <a:pt x="2564" y="256"/>
                  </a:lnTo>
                  <a:lnTo>
                    <a:pt x="2561" y="255"/>
                  </a:lnTo>
                  <a:lnTo>
                    <a:pt x="2559" y="255"/>
                  </a:lnTo>
                  <a:lnTo>
                    <a:pt x="2556" y="253"/>
                  </a:lnTo>
                  <a:lnTo>
                    <a:pt x="2549" y="253"/>
                  </a:lnTo>
                  <a:lnTo>
                    <a:pt x="2549" y="249"/>
                  </a:lnTo>
                  <a:lnTo>
                    <a:pt x="2551" y="248"/>
                  </a:lnTo>
                  <a:lnTo>
                    <a:pt x="2552" y="246"/>
                  </a:lnTo>
                  <a:lnTo>
                    <a:pt x="2552" y="246"/>
                  </a:lnTo>
                  <a:lnTo>
                    <a:pt x="2552" y="244"/>
                  </a:lnTo>
                  <a:lnTo>
                    <a:pt x="2554" y="241"/>
                  </a:lnTo>
                  <a:close/>
                  <a:moveTo>
                    <a:pt x="2242" y="173"/>
                  </a:moveTo>
                  <a:lnTo>
                    <a:pt x="2266" y="173"/>
                  </a:lnTo>
                  <a:lnTo>
                    <a:pt x="2266" y="176"/>
                  </a:lnTo>
                  <a:lnTo>
                    <a:pt x="2261" y="178"/>
                  </a:lnTo>
                  <a:lnTo>
                    <a:pt x="2259" y="180"/>
                  </a:lnTo>
                  <a:lnTo>
                    <a:pt x="2256" y="181"/>
                  </a:lnTo>
                  <a:lnTo>
                    <a:pt x="2252" y="183"/>
                  </a:lnTo>
                  <a:lnTo>
                    <a:pt x="2247" y="183"/>
                  </a:lnTo>
                  <a:lnTo>
                    <a:pt x="2242" y="173"/>
                  </a:lnTo>
                  <a:close/>
                  <a:moveTo>
                    <a:pt x="2612" y="153"/>
                  </a:moveTo>
                  <a:lnTo>
                    <a:pt x="2610" y="155"/>
                  </a:lnTo>
                  <a:lnTo>
                    <a:pt x="2608" y="157"/>
                  </a:lnTo>
                  <a:lnTo>
                    <a:pt x="2606" y="157"/>
                  </a:lnTo>
                  <a:lnTo>
                    <a:pt x="2606" y="159"/>
                  </a:lnTo>
                  <a:lnTo>
                    <a:pt x="2605" y="160"/>
                  </a:lnTo>
                  <a:lnTo>
                    <a:pt x="2603" y="164"/>
                  </a:lnTo>
                  <a:lnTo>
                    <a:pt x="2606" y="164"/>
                  </a:lnTo>
                  <a:lnTo>
                    <a:pt x="2612" y="162"/>
                  </a:lnTo>
                  <a:lnTo>
                    <a:pt x="2615" y="160"/>
                  </a:lnTo>
                  <a:lnTo>
                    <a:pt x="2619" y="159"/>
                  </a:lnTo>
                  <a:lnTo>
                    <a:pt x="2622" y="157"/>
                  </a:lnTo>
                  <a:lnTo>
                    <a:pt x="2626" y="153"/>
                  </a:lnTo>
                  <a:lnTo>
                    <a:pt x="2612" y="153"/>
                  </a:lnTo>
                  <a:close/>
                  <a:moveTo>
                    <a:pt x="2362" y="153"/>
                  </a:moveTo>
                  <a:lnTo>
                    <a:pt x="2364" y="169"/>
                  </a:lnTo>
                  <a:lnTo>
                    <a:pt x="2366" y="188"/>
                  </a:lnTo>
                  <a:lnTo>
                    <a:pt x="2357" y="188"/>
                  </a:lnTo>
                  <a:lnTo>
                    <a:pt x="2355" y="190"/>
                  </a:lnTo>
                  <a:lnTo>
                    <a:pt x="2352" y="190"/>
                  </a:lnTo>
                  <a:lnTo>
                    <a:pt x="2348" y="190"/>
                  </a:lnTo>
                  <a:lnTo>
                    <a:pt x="2343" y="192"/>
                  </a:lnTo>
                  <a:lnTo>
                    <a:pt x="2341" y="178"/>
                  </a:lnTo>
                  <a:lnTo>
                    <a:pt x="2341" y="164"/>
                  </a:lnTo>
                  <a:lnTo>
                    <a:pt x="2343" y="157"/>
                  </a:lnTo>
                  <a:lnTo>
                    <a:pt x="2346" y="155"/>
                  </a:lnTo>
                  <a:lnTo>
                    <a:pt x="2350" y="153"/>
                  </a:lnTo>
                  <a:lnTo>
                    <a:pt x="2355" y="153"/>
                  </a:lnTo>
                  <a:lnTo>
                    <a:pt x="2362" y="153"/>
                  </a:lnTo>
                  <a:close/>
                  <a:moveTo>
                    <a:pt x="2353" y="119"/>
                  </a:moveTo>
                  <a:lnTo>
                    <a:pt x="2362" y="119"/>
                  </a:lnTo>
                  <a:lnTo>
                    <a:pt x="2360" y="126"/>
                  </a:lnTo>
                  <a:lnTo>
                    <a:pt x="2360" y="131"/>
                  </a:lnTo>
                  <a:lnTo>
                    <a:pt x="2360" y="136"/>
                  </a:lnTo>
                  <a:lnTo>
                    <a:pt x="2359" y="140"/>
                  </a:lnTo>
                  <a:lnTo>
                    <a:pt x="2357" y="145"/>
                  </a:lnTo>
                  <a:lnTo>
                    <a:pt x="2350" y="145"/>
                  </a:lnTo>
                  <a:lnTo>
                    <a:pt x="2350" y="138"/>
                  </a:lnTo>
                  <a:lnTo>
                    <a:pt x="2352" y="131"/>
                  </a:lnTo>
                  <a:lnTo>
                    <a:pt x="2352" y="124"/>
                  </a:lnTo>
                  <a:lnTo>
                    <a:pt x="2353" y="119"/>
                  </a:lnTo>
                  <a:close/>
                  <a:moveTo>
                    <a:pt x="4193" y="71"/>
                  </a:moveTo>
                  <a:lnTo>
                    <a:pt x="4202" y="84"/>
                  </a:lnTo>
                  <a:lnTo>
                    <a:pt x="4210" y="91"/>
                  </a:lnTo>
                  <a:lnTo>
                    <a:pt x="4221" y="94"/>
                  </a:lnTo>
                  <a:lnTo>
                    <a:pt x="4228" y="98"/>
                  </a:lnTo>
                  <a:lnTo>
                    <a:pt x="4235" y="103"/>
                  </a:lnTo>
                  <a:lnTo>
                    <a:pt x="4237" y="106"/>
                  </a:lnTo>
                  <a:lnTo>
                    <a:pt x="4238" y="110"/>
                  </a:lnTo>
                  <a:lnTo>
                    <a:pt x="4238" y="113"/>
                  </a:lnTo>
                  <a:lnTo>
                    <a:pt x="4238" y="119"/>
                  </a:lnTo>
                  <a:lnTo>
                    <a:pt x="4226" y="122"/>
                  </a:lnTo>
                  <a:lnTo>
                    <a:pt x="4217" y="129"/>
                  </a:lnTo>
                  <a:lnTo>
                    <a:pt x="4210" y="136"/>
                  </a:lnTo>
                  <a:lnTo>
                    <a:pt x="4200" y="141"/>
                  </a:lnTo>
                  <a:lnTo>
                    <a:pt x="4196" y="136"/>
                  </a:lnTo>
                  <a:lnTo>
                    <a:pt x="4193" y="134"/>
                  </a:lnTo>
                  <a:lnTo>
                    <a:pt x="4190" y="133"/>
                  </a:lnTo>
                  <a:lnTo>
                    <a:pt x="4186" y="134"/>
                  </a:lnTo>
                  <a:lnTo>
                    <a:pt x="4183" y="136"/>
                  </a:lnTo>
                  <a:lnTo>
                    <a:pt x="4181" y="140"/>
                  </a:lnTo>
                  <a:lnTo>
                    <a:pt x="4177" y="141"/>
                  </a:lnTo>
                  <a:lnTo>
                    <a:pt x="4183" y="162"/>
                  </a:lnTo>
                  <a:lnTo>
                    <a:pt x="4184" y="178"/>
                  </a:lnTo>
                  <a:lnTo>
                    <a:pt x="4184" y="190"/>
                  </a:lnTo>
                  <a:lnTo>
                    <a:pt x="4183" y="202"/>
                  </a:lnTo>
                  <a:lnTo>
                    <a:pt x="4179" y="215"/>
                  </a:lnTo>
                  <a:lnTo>
                    <a:pt x="4176" y="232"/>
                  </a:lnTo>
                  <a:lnTo>
                    <a:pt x="4174" y="253"/>
                  </a:lnTo>
                  <a:lnTo>
                    <a:pt x="4151" y="265"/>
                  </a:lnTo>
                  <a:lnTo>
                    <a:pt x="4125" y="277"/>
                  </a:lnTo>
                  <a:lnTo>
                    <a:pt x="4100" y="288"/>
                  </a:lnTo>
                  <a:lnTo>
                    <a:pt x="4095" y="279"/>
                  </a:lnTo>
                  <a:lnTo>
                    <a:pt x="4090" y="272"/>
                  </a:lnTo>
                  <a:lnTo>
                    <a:pt x="4088" y="279"/>
                  </a:lnTo>
                  <a:lnTo>
                    <a:pt x="4088" y="283"/>
                  </a:lnTo>
                  <a:lnTo>
                    <a:pt x="4087" y="288"/>
                  </a:lnTo>
                  <a:lnTo>
                    <a:pt x="4085" y="291"/>
                  </a:lnTo>
                  <a:lnTo>
                    <a:pt x="4080" y="291"/>
                  </a:lnTo>
                  <a:lnTo>
                    <a:pt x="4076" y="291"/>
                  </a:lnTo>
                  <a:lnTo>
                    <a:pt x="4074" y="293"/>
                  </a:lnTo>
                  <a:lnTo>
                    <a:pt x="4073" y="293"/>
                  </a:lnTo>
                  <a:lnTo>
                    <a:pt x="4071" y="295"/>
                  </a:lnTo>
                  <a:lnTo>
                    <a:pt x="4069" y="297"/>
                  </a:lnTo>
                  <a:lnTo>
                    <a:pt x="4064" y="297"/>
                  </a:lnTo>
                  <a:lnTo>
                    <a:pt x="4059" y="298"/>
                  </a:lnTo>
                  <a:lnTo>
                    <a:pt x="4057" y="295"/>
                  </a:lnTo>
                  <a:lnTo>
                    <a:pt x="4057" y="290"/>
                  </a:lnTo>
                  <a:lnTo>
                    <a:pt x="4057" y="288"/>
                  </a:lnTo>
                  <a:lnTo>
                    <a:pt x="4057" y="284"/>
                  </a:lnTo>
                  <a:lnTo>
                    <a:pt x="4057" y="283"/>
                  </a:lnTo>
                  <a:lnTo>
                    <a:pt x="4053" y="283"/>
                  </a:lnTo>
                  <a:lnTo>
                    <a:pt x="4050" y="281"/>
                  </a:lnTo>
                  <a:lnTo>
                    <a:pt x="4043" y="279"/>
                  </a:lnTo>
                  <a:lnTo>
                    <a:pt x="4043" y="283"/>
                  </a:lnTo>
                  <a:lnTo>
                    <a:pt x="4046" y="288"/>
                  </a:lnTo>
                  <a:lnTo>
                    <a:pt x="4050" y="290"/>
                  </a:lnTo>
                  <a:lnTo>
                    <a:pt x="4050" y="293"/>
                  </a:lnTo>
                  <a:lnTo>
                    <a:pt x="4050" y="298"/>
                  </a:lnTo>
                  <a:lnTo>
                    <a:pt x="4052" y="307"/>
                  </a:lnTo>
                  <a:lnTo>
                    <a:pt x="4046" y="312"/>
                  </a:lnTo>
                  <a:lnTo>
                    <a:pt x="4043" y="319"/>
                  </a:lnTo>
                  <a:lnTo>
                    <a:pt x="4039" y="326"/>
                  </a:lnTo>
                  <a:lnTo>
                    <a:pt x="4027" y="326"/>
                  </a:lnTo>
                  <a:lnTo>
                    <a:pt x="4025" y="312"/>
                  </a:lnTo>
                  <a:lnTo>
                    <a:pt x="4024" y="305"/>
                  </a:lnTo>
                  <a:lnTo>
                    <a:pt x="4020" y="298"/>
                  </a:lnTo>
                  <a:lnTo>
                    <a:pt x="4017" y="288"/>
                  </a:lnTo>
                  <a:lnTo>
                    <a:pt x="4027" y="288"/>
                  </a:lnTo>
                  <a:lnTo>
                    <a:pt x="4039" y="272"/>
                  </a:lnTo>
                  <a:lnTo>
                    <a:pt x="4055" y="258"/>
                  </a:lnTo>
                  <a:lnTo>
                    <a:pt x="4074" y="249"/>
                  </a:lnTo>
                  <a:lnTo>
                    <a:pt x="4081" y="248"/>
                  </a:lnTo>
                  <a:lnTo>
                    <a:pt x="4088" y="248"/>
                  </a:lnTo>
                  <a:lnTo>
                    <a:pt x="4094" y="249"/>
                  </a:lnTo>
                  <a:lnTo>
                    <a:pt x="4097" y="249"/>
                  </a:lnTo>
                  <a:lnTo>
                    <a:pt x="4100" y="249"/>
                  </a:lnTo>
                  <a:lnTo>
                    <a:pt x="4104" y="244"/>
                  </a:lnTo>
                  <a:lnTo>
                    <a:pt x="4107" y="239"/>
                  </a:lnTo>
                  <a:lnTo>
                    <a:pt x="4109" y="234"/>
                  </a:lnTo>
                  <a:lnTo>
                    <a:pt x="4111" y="230"/>
                  </a:lnTo>
                  <a:lnTo>
                    <a:pt x="4114" y="225"/>
                  </a:lnTo>
                  <a:lnTo>
                    <a:pt x="4120" y="222"/>
                  </a:lnTo>
                  <a:lnTo>
                    <a:pt x="4121" y="225"/>
                  </a:lnTo>
                  <a:lnTo>
                    <a:pt x="4123" y="227"/>
                  </a:lnTo>
                  <a:lnTo>
                    <a:pt x="4125" y="227"/>
                  </a:lnTo>
                  <a:lnTo>
                    <a:pt x="4125" y="227"/>
                  </a:lnTo>
                  <a:lnTo>
                    <a:pt x="4127" y="227"/>
                  </a:lnTo>
                  <a:lnTo>
                    <a:pt x="4128" y="225"/>
                  </a:lnTo>
                  <a:lnTo>
                    <a:pt x="4142" y="213"/>
                  </a:lnTo>
                  <a:lnTo>
                    <a:pt x="4151" y="202"/>
                  </a:lnTo>
                  <a:lnTo>
                    <a:pt x="4155" y="190"/>
                  </a:lnTo>
                  <a:lnTo>
                    <a:pt x="4158" y="176"/>
                  </a:lnTo>
                  <a:lnTo>
                    <a:pt x="4163" y="164"/>
                  </a:lnTo>
                  <a:lnTo>
                    <a:pt x="4174" y="148"/>
                  </a:lnTo>
                  <a:lnTo>
                    <a:pt x="4167" y="148"/>
                  </a:lnTo>
                  <a:lnTo>
                    <a:pt x="4162" y="145"/>
                  </a:lnTo>
                  <a:lnTo>
                    <a:pt x="4160" y="141"/>
                  </a:lnTo>
                  <a:lnTo>
                    <a:pt x="4158" y="138"/>
                  </a:lnTo>
                  <a:lnTo>
                    <a:pt x="4158" y="131"/>
                  </a:lnTo>
                  <a:lnTo>
                    <a:pt x="4158" y="122"/>
                  </a:lnTo>
                  <a:lnTo>
                    <a:pt x="4160" y="120"/>
                  </a:lnTo>
                  <a:lnTo>
                    <a:pt x="4160" y="120"/>
                  </a:lnTo>
                  <a:lnTo>
                    <a:pt x="4162" y="119"/>
                  </a:lnTo>
                  <a:lnTo>
                    <a:pt x="4162" y="117"/>
                  </a:lnTo>
                  <a:lnTo>
                    <a:pt x="4162" y="115"/>
                  </a:lnTo>
                  <a:lnTo>
                    <a:pt x="4169" y="113"/>
                  </a:lnTo>
                  <a:lnTo>
                    <a:pt x="4174" y="113"/>
                  </a:lnTo>
                  <a:lnTo>
                    <a:pt x="4177" y="112"/>
                  </a:lnTo>
                  <a:lnTo>
                    <a:pt x="4181" y="112"/>
                  </a:lnTo>
                  <a:lnTo>
                    <a:pt x="4181" y="94"/>
                  </a:lnTo>
                  <a:lnTo>
                    <a:pt x="4184" y="80"/>
                  </a:lnTo>
                  <a:lnTo>
                    <a:pt x="4193" y="71"/>
                  </a:lnTo>
                  <a:close/>
                  <a:moveTo>
                    <a:pt x="2414" y="68"/>
                  </a:moveTo>
                  <a:lnTo>
                    <a:pt x="2413" y="70"/>
                  </a:lnTo>
                  <a:lnTo>
                    <a:pt x="2411" y="70"/>
                  </a:lnTo>
                  <a:lnTo>
                    <a:pt x="2409" y="70"/>
                  </a:lnTo>
                  <a:lnTo>
                    <a:pt x="2409" y="71"/>
                  </a:lnTo>
                  <a:lnTo>
                    <a:pt x="2407" y="71"/>
                  </a:lnTo>
                  <a:lnTo>
                    <a:pt x="2404" y="75"/>
                  </a:lnTo>
                  <a:lnTo>
                    <a:pt x="2400" y="77"/>
                  </a:lnTo>
                  <a:lnTo>
                    <a:pt x="2400" y="78"/>
                  </a:lnTo>
                  <a:lnTo>
                    <a:pt x="2400" y="82"/>
                  </a:lnTo>
                  <a:lnTo>
                    <a:pt x="2400" y="85"/>
                  </a:lnTo>
                  <a:lnTo>
                    <a:pt x="2400" y="91"/>
                  </a:lnTo>
                  <a:lnTo>
                    <a:pt x="2414" y="105"/>
                  </a:lnTo>
                  <a:lnTo>
                    <a:pt x="2427" y="120"/>
                  </a:lnTo>
                  <a:lnTo>
                    <a:pt x="2439" y="138"/>
                  </a:lnTo>
                  <a:lnTo>
                    <a:pt x="2453" y="138"/>
                  </a:lnTo>
                  <a:lnTo>
                    <a:pt x="2453" y="148"/>
                  </a:lnTo>
                  <a:lnTo>
                    <a:pt x="2467" y="153"/>
                  </a:lnTo>
                  <a:lnTo>
                    <a:pt x="2477" y="160"/>
                  </a:lnTo>
                  <a:lnTo>
                    <a:pt x="2488" y="169"/>
                  </a:lnTo>
                  <a:lnTo>
                    <a:pt x="2488" y="173"/>
                  </a:lnTo>
                  <a:lnTo>
                    <a:pt x="2484" y="173"/>
                  </a:lnTo>
                  <a:lnTo>
                    <a:pt x="2481" y="173"/>
                  </a:lnTo>
                  <a:lnTo>
                    <a:pt x="2477" y="173"/>
                  </a:lnTo>
                  <a:lnTo>
                    <a:pt x="2475" y="173"/>
                  </a:lnTo>
                  <a:lnTo>
                    <a:pt x="2472" y="171"/>
                  </a:lnTo>
                  <a:lnTo>
                    <a:pt x="2467" y="169"/>
                  </a:lnTo>
                  <a:lnTo>
                    <a:pt x="2462" y="169"/>
                  </a:lnTo>
                  <a:lnTo>
                    <a:pt x="2462" y="174"/>
                  </a:lnTo>
                  <a:lnTo>
                    <a:pt x="2463" y="178"/>
                  </a:lnTo>
                  <a:lnTo>
                    <a:pt x="2465" y="181"/>
                  </a:lnTo>
                  <a:lnTo>
                    <a:pt x="2465" y="183"/>
                  </a:lnTo>
                  <a:lnTo>
                    <a:pt x="2467" y="187"/>
                  </a:lnTo>
                  <a:lnTo>
                    <a:pt x="2468" y="192"/>
                  </a:lnTo>
                  <a:lnTo>
                    <a:pt x="2463" y="195"/>
                  </a:lnTo>
                  <a:lnTo>
                    <a:pt x="2460" y="199"/>
                  </a:lnTo>
                  <a:lnTo>
                    <a:pt x="2456" y="204"/>
                  </a:lnTo>
                  <a:lnTo>
                    <a:pt x="2453" y="211"/>
                  </a:lnTo>
                  <a:lnTo>
                    <a:pt x="2442" y="211"/>
                  </a:lnTo>
                  <a:lnTo>
                    <a:pt x="2442" y="234"/>
                  </a:lnTo>
                  <a:lnTo>
                    <a:pt x="2434" y="234"/>
                  </a:lnTo>
                  <a:lnTo>
                    <a:pt x="2425" y="227"/>
                  </a:lnTo>
                  <a:lnTo>
                    <a:pt x="2414" y="223"/>
                  </a:lnTo>
                  <a:lnTo>
                    <a:pt x="2406" y="218"/>
                  </a:lnTo>
                  <a:lnTo>
                    <a:pt x="2400" y="206"/>
                  </a:lnTo>
                  <a:lnTo>
                    <a:pt x="2414" y="208"/>
                  </a:lnTo>
                  <a:lnTo>
                    <a:pt x="2428" y="206"/>
                  </a:lnTo>
                  <a:lnTo>
                    <a:pt x="2439" y="202"/>
                  </a:lnTo>
                  <a:lnTo>
                    <a:pt x="2446" y="195"/>
                  </a:lnTo>
                  <a:lnTo>
                    <a:pt x="2448" y="194"/>
                  </a:lnTo>
                  <a:lnTo>
                    <a:pt x="2448" y="192"/>
                  </a:lnTo>
                  <a:lnTo>
                    <a:pt x="2449" y="190"/>
                  </a:lnTo>
                  <a:lnTo>
                    <a:pt x="2449" y="187"/>
                  </a:lnTo>
                  <a:lnTo>
                    <a:pt x="2449" y="183"/>
                  </a:lnTo>
                  <a:lnTo>
                    <a:pt x="2423" y="164"/>
                  </a:lnTo>
                  <a:lnTo>
                    <a:pt x="2395" y="145"/>
                  </a:lnTo>
                  <a:lnTo>
                    <a:pt x="2386" y="134"/>
                  </a:lnTo>
                  <a:lnTo>
                    <a:pt x="2378" y="124"/>
                  </a:lnTo>
                  <a:lnTo>
                    <a:pt x="2371" y="112"/>
                  </a:lnTo>
                  <a:lnTo>
                    <a:pt x="2360" y="101"/>
                  </a:lnTo>
                  <a:lnTo>
                    <a:pt x="2346" y="96"/>
                  </a:lnTo>
                  <a:lnTo>
                    <a:pt x="2334" y="106"/>
                  </a:lnTo>
                  <a:lnTo>
                    <a:pt x="2318" y="115"/>
                  </a:lnTo>
                  <a:lnTo>
                    <a:pt x="2299" y="119"/>
                  </a:lnTo>
                  <a:lnTo>
                    <a:pt x="2297" y="115"/>
                  </a:lnTo>
                  <a:lnTo>
                    <a:pt x="2296" y="112"/>
                  </a:lnTo>
                  <a:lnTo>
                    <a:pt x="2294" y="110"/>
                  </a:lnTo>
                  <a:lnTo>
                    <a:pt x="2290" y="110"/>
                  </a:lnTo>
                  <a:lnTo>
                    <a:pt x="2289" y="110"/>
                  </a:lnTo>
                  <a:lnTo>
                    <a:pt x="2285" y="112"/>
                  </a:lnTo>
                  <a:lnTo>
                    <a:pt x="2276" y="119"/>
                  </a:lnTo>
                  <a:lnTo>
                    <a:pt x="2273" y="129"/>
                  </a:lnTo>
                  <a:lnTo>
                    <a:pt x="2271" y="140"/>
                  </a:lnTo>
                  <a:lnTo>
                    <a:pt x="2266" y="148"/>
                  </a:lnTo>
                  <a:lnTo>
                    <a:pt x="2247" y="148"/>
                  </a:lnTo>
                  <a:lnTo>
                    <a:pt x="2240" y="157"/>
                  </a:lnTo>
                  <a:lnTo>
                    <a:pt x="2235" y="167"/>
                  </a:lnTo>
                  <a:lnTo>
                    <a:pt x="2231" y="180"/>
                  </a:lnTo>
                  <a:lnTo>
                    <a:pt x="2229" y="181"/>
                  </a:lnTo>
                  <a:lnTo>
                    <a:pt x="2229" y="185"/>
                  </a:lnTo>
                  <a:lnTo>
                    <a:pt x="2231" y="187"/>
                  </a:lnTo>
                  <a:lnTo>
                    <a:pt x="2233" y="188"/>
                  </a:lnTo>
                  <a:lnTo>
                    <a:pt x="2236" y="192"/>
                  </a:lnTo>
                  <a:lnTo>
                    <a:pt x="2238" y="195"/>
                  </a:lnTo>
                  <a:lnTo>
                    <a:pt x="2233" y="195"/>
                  </a:lnTo>
                  <a:lnTo>
                    <a:pt x="2231" y="197"/>
                  </a:lnTo>
                  <a:lnTo>
                    <a:pt x="2229" y="197"/>
                  </a:lnTo>
                  <a:lnTo>
                    <a:pt x="2228" y="199"/>
                  </a:lnTo>
                  <a:lnTo>
                    <a:pt x="2226" y="201"/>
                  </a:lnTo>
                  <a:lnTo>
                    <a:pt x="2222" y="202"/>
                  </a:lnTo>
                  <a:lnTo>
                    <a:pt x="2222" y="206"/>
                  </a:lnTo>
                  <a:lnTo>
                    <a:pt x="2222" y="206"/>
                  </a:lnTo>
                  <a:lnTo>
                    <a:pt x="2222" y="208"/>
                  </a:lnTo>
                  <a:lnTo>
                    <a:pt x="2222" y="208"/>
                  </a:lnTo>
                  <a:lnTo>
                    <a:pt x="2222" y="209"/>
                  </a:lnTo>
                  <a:lnTo>
                    <a:pt x="2222" y="215"/>
                  </a:lnTo>
                  <a:lnTo>
                    <a:pt x="2210" y="216"/>
                  </a:lnTo>
                  <a:lnTo>
                    <a:pt x="2205" y="220"/>
                  </a:lnTo>
                  <a:lnTo>
                    <a:pt x="2201" y="223"/>
                  </a:lnTo>
                  <a:lnTo>
                    <a:pt x="2198" y="229"/>
                  </a:lnTo>
                  <a:lnTo>
                    <a:pt x="2193" y="234"/>
                  </a:lnTo>
                  <a:lnTo>
                    <a:pt x="2187" y="236"/>
                  </a:lnTo>
                  <a:lnTo>
                    <a:pt x="2184" y="236"/>
                  </a:lnTo>
                  <a:lnTo>
                    <a:pt x="2179" y="234"/>
                  </a:lnTo>
                  <a:lnTo>
                    <a:pt x="2175" y="232"/>
                  </a:lnTo>
                  <a:lnTo>
                    <a:pt x="2172" y="230"/>
                  </a:lnTo>
                  <a:lnTo>
                    <a:pt x="2170" y="230"/>
                  </a:lnTo>
                  <a:lnTo>
                    <a:pt x="2167" y="232"/>
                  </a:lnTo>
                  <a:lnTo>
                    <a:pt x="2163" y="234"/>
                  </a:lnTo>
                  <a:lnTo>
                    <a:pt x="2160" y="236"/>
                  </a:lnTo>
                  <a:lnTo>
                    <a:pt x="2154" y="237"/>
                  </a:lnTo>
                  <a:lnTo>
                    <a:pt x="2154" y="246"/>
                  </a:lnTo>
                  <a:lnTo>
                    <a:pt x="2203" y="253"/>
                  </a:lnTo>
                  <a:lnTo>
                    <a:pt x="2217" y="246"/>
                  </a:lnTo>
                  <a:lnTo>
                    <a:pt x="2231" y="237"/>
                  </a:lnTo>
                  <a:lnTo>
                    <a:pt x="2242" y="230"/>
                  </a:lnTo>
                  <a:lnTo>
                    <a:pt x="2257" y="227"/>
                  </a:lnTo>
                  <a:lnTo>
                    <a:pt x="2280" y="223"/>
                  </a:lnTo>
                  <a:lnTo>
                    <a:pt x="2304" y="222"/>
                  </a:lnTo>
                  <a:lnTo>
                    <a:pt x="2331" y="222"/>
                  </a:lnTo>
                  <a:lnTo>
                    <a:pt x="2353" y="222"/>
                  </a:lnTo>
                  <a:lnTo>
                    <a:pt x="2372" y="223"/>
                  </a:lnTo>
                  <a:lnTo>
                    <a:pt x="2381" y="225"/>
                  </a:lnTo>
                  <a:lnTo>
                    <a:pt x="2385" y="225"/>
                  </a:lnTo>
                  <a:lnTo>
                    <a:pt x="2379" y="241"/>
                  </a:lnTo>
                  <a:lnTo>
                    <a:pt x="2376" y="258"/>
                  </a:lnTo>
                  <a:lnTo>
                    <a:pt x="2372" y="276"/>
                  </a:lnTo>
                  <a:lnTo>
                    <a:pt x="2378" y="279"/>
                  </a:lnTo>
                  <a:lnTo>
                    <a:pt x="2379" y="283"/>
                  </a:lnTo>
                  <a:lnTo>
                    <a:pt x="2383" y="286"/>
                  </a:lnTo>
                  <a:lnTo>
                    <a:pt x="2385" y="288"/>
                  </a:lnTo>
                  <a:lnTo>
                    <a:pt x="2388" y="291"/>
                  </a:lnTo>
                  <a:lnTo>
                    <a:pt x="2400" y="295"/>
                  </a:lnTo>
                  <a:lnTo>
                    <a:pt x="2414" y="295"/>
                  </a:lnTo>
                  <a:lnTo>
                    <a:pt x="2428" y="297"/>
                  </a:lnTo>
                  <a:lnTo>
                    <a:pt x="2442" y="304"/>
                  </a:lnTo>
                  <a:lnTo>
                    <a:pt x="2446" y="318"/>
                  </a:lnTo>
                  <a:lnTo>
                    <a:pt x="2453" y="321"/>
                  </a:lnTo>
                  <a:lnTo>
                    <a:pt x="2463" y="325"/>
                  </a:lnTo>
                  <a:lnTo>
                    <a:pt x="2477" y="328"/>
                  </a:lnTo>
                  <a:lnTo>
                    <a:pt x="2489" y="332"/>
                  </a:lnTo>
                  <a:lnTo>
                    <a:pt x="2496" y="333"/>
                  </a:lnTo>
                  <a:lnTo>
                    <a:pt x="2498" y="323"/>
                  </a:lnTo>
                  <a:lnTo>
                    <a:pt x="2502" y="314"/>
                  </a:lnTo>
                  <a:lnTo>
                    <a:pt x="2505" y="305"/>
                  </a:lnTo>
                  <a:lnTo>
                    <a:pt x="2516" y="298"/>
                  </a:lnTo>
                  <a:lnTo>
                    <a:pt x="2531" y="295"/>
                  </a:lnTo>
                  <a:lnTo>
                    <a:pt x="2545" y="298"/>
                  </a:lnTo>
                  <a:lnTo>
                    <a:pt x="2559" y="305"/>
                  </a:lnTo>
                  <a:lnTo>
                    <a:pt x="2573" y="311"/>
                  </a:lnTo>
                  <a:lnTo>
                    <a:pt x="2580" y="312"/>
                  </a:lnTo>
                  <a:lnTo>
                    <a:pt x="2594" y="314"/>
                  </a:lnTo>
                  <a:lnTo>
                    <a:pt x="2608" y="318"/>
                  </a:lnTo>
                  <a:lnTo>
                    <a:pt x="2622" y="319"/>
                  </a:lnTo>
                  <a:lnTo>
                    <a:pt x="2633" y="321"/>
                  </a:lnTo>
                  <a:lnTo>
                    <a:pt x="2638" y="323"/>
                  </a:lnTo>
                  <a:lnTo>
                    <a:pt x="2641" y="321"/>
                  </a:lnTo>
                  <a:lnTo>
                    <a:pt x="2643" y="318"/>
                  </a:lnTo>
                  <a:lnTo>
                    <a:pt x="2645" y="316"/>
                  </a:lnTo>
                  <a:lnTo>
                    <a:pt x="2648" y="312"/>
                  </a:lnTo>
                  <a:lnTo>
                    <a:pt x="2652" y="311"/>
                  </a:lnTo>
                  <a:lnTo>
                    <a:pt x="2655" y="311"/>
                  </a:lnTo>
                  <a:lnTo>
                    <a:pt x="2660" y="311"/>
                  </a:lnTo>
                  <a:lnTo>
                    <a:pt x="2673" y="314"/>
                  </a:lnTo>
                  <a:lnTo>
                    <a:pt x="2683" y="319"/>
                  </a:lnTo>
                  <a:lnTo>
                    <a:pt x="2695" y="318"/>
                  </a:lnTo>
                  <a:lnTo>
                    <a:pt x="2708" y="314"/>
                  </a:lnTo>
                  <a:lnTo>
                    <a:pt x="2709" y="300"/>
                  </a:lnTo>
                  <a:lnTo>
                    <a:pt x="2716" y="283"/>
                  </a:lnTo>
                  <a:lnTo>
                    <a:pt x="2722" y="267"/>
                  </a:lnTo>
                  <a:lnTo>
                    <a:pt x="2725" y="253"/>
                  </a:lnTo>
                  <a:lnTo>
                    <a:pt x="2722" y="241"/>
                  </a:lnTo>
                  <a:lnTo>
                    <a:pt x="2720" y="237"/>
                  </a:lnTo>
                  <a:lnTo>
                    <a:pt x="2720" y="234"/>
                  </a:lnTo>
                  <a:lnTo>
                    <a:pt x="2718" y="232"/>
                  </a:lnTo>
                  <a:lnTo>
                    <a:pt x="2716" y="230"/>
                  </a:lnTo>
                  <a:lnTo>
                    <a:pt x="2713" y="230"/>
                  </a:lnTo>
                  <a:lnTo>
                    <a:pt x="2709" y="230"/>
                  </a:lnTo>
                  <a:lnTo>
                    <a:pt x="2702" y="230"/>
                  </a:lnTo>
                  <a:lnTo>
                    <a:pt x="2694" y="237"/>
                  </a:lnTo>
                  <a:lnTo>
                    <a:pt x="2687" y="239"/>
                  </a:lnTo>
                  <a:lnTo>
                    <a:pt x="2680" y="237"/>
                  </a:lnTo>
                  <a:lnTo>
                    <a:pt x="2673" y="234"/>
                  </a:lnTo>
                  <a:lnTo>
                    <a:pt x="2664" y="230"/>
                  </a:lnTo>
                  <a:lnTo>
                    <a:pt x="2659" y="229"/>
                  </a:lnTo>
                  <a:lnTo>
                    <a:pt x="2655" y="230"/>
                  </a:lnTo>
                  <a:lnTo>
                    <a:pt x="2650" y="232"/>
                  </a:lnTo>
                  <a:lnTo>
                    <a:pt x="2648" y="236"/>
                  </a:lnTo>
                  <a:lnTo>
                    <a:pt x="2645" y="239"/>
                  </a:lnTo>
                  <a:lnTo>
                    <a:pt x="2641" y="241"/>
                  </a:lnTo>
                  <a:lnTo>
                    <a:pt x="2626" y="237"/>
                  </a:lnTo>
                  <a:lnTo>
                    <a:pt x="2610" y="227"/>
                  </a:lnTo>
                  <a:lnTo>
                    <a:pt x="2598" y="211"/>
                  </a:lnTo>
                  <a:lnTo>
                    <a:pt x="2592" y="195"/>
                  </a:lnTo>
                  <a:lnTo>
                    <a:pt x="2592" y="192"/>
                  </a:lnTo>
                  <a:lnTo>
                    <a:pt x="2592" y="188"/>
                  </a:lnTo>
                  <a:lnTo>
                    <a:pt x="2592" y="185"/>
                  </a:lnTo>
                  <a:lnTo>
                    <a:pt x="2592" y="181"/>
                  </a:lnTo>
                  <a:lnTo>
                    <a:pt x="2592" y="178"/>
                  </a:lnTo>
                  <a:lnTo>
                    <a:pt x="2594" y="174"/>
                  </a:lnTo>
                  <a:lnTo>
                    <a:pt x="2596" y="169"/>
                  </a:lnTo>
                  <a:lnTo>
                    <a:pt x="2592" y="166"/>
                  </a:lnTo>
                  <a:lnTo>
                    <a:pt x="2589" y="164"/>
                  </a:lnTo>
                  <a:lnTo>
                    <a:pt x="2587" y="162"/>
                  </a:lnTo>
                  <a:lnTo>
                    <a:pt x="2585" y="160"/>
                  </a:lnTo>
                  <a:lnTo>
                    <a:pt x="2582" y="159"/>
                  </a:lnTo>
                  <a:lnTo>
                    <a:pt x="2577" y="157"/>
                  </a:lnTo>
                  <a:lnTo>
                    <a:pt x="2575" y="155"/>
                  </a:lnTo>
                  <a:lnTo>
                    <a:pt x="2573" y="155"/>
                  </a:lnTo>
                  <a:lnTo>
                    <a:pt x="2571" y="153"/>
                  </a:lnTo>
                  <a:lnTo>
                    <a:pt x="2568" y="153"/>
                  </a:lnTo>
                  <a:lnTo>
                    <a:pt x="2564" y="153"/>
                  </a:lnTo>
                  <a:lnTo>
                    <a:pt x="2564" y="157"/>
                  </a:lnTo>
                  <a:lnTo>
                    <a:pt x="2561" y="157"/>
                  </a:lnTo>
                  <a:lnTo>
                    <a:pt x="2561" y="162"/>
                  </a:lnTo>
                  <a:lnTo>
                    <a:pt x="2563" y="166"/>
                  </a:lnTo>
                  <a:lnTo>
                    <a:pt x="2563" y="167"/>
                  </a:lnTo>
                  <a:lnTo>
                    <a:pt x="2563" y="169"/>
                  </a:lnTo>
                  <a:lnTo>
                    <a:pt x="2561" y="171"/>
                  </a:lnTo>
                  <a:lnTo>
                    <a:pt x="2559" y="171"/>
                  </a:lnTo>
                  <a:lnTo>
                    <a:pt x="2556" y="171"/>
                  </a:lnTo>
                  <a:lnTo>
                    <a:pt x="2549" y="173"/>
                  </a:lnTo>
                  <a:lnTo>
                    <a:pt x="2547" y="169"/>
                  </a:lnTo>
                  <a:lnTo>
                    <a:pt x="2545" y="167"/>
                  </a:lnTo>
                  <a:lnTo>
                    <a:pt x="2545" y="166"/>
                  </a:lnTo>
                  <a:lnTo>
                    <a:pt x="2542" y="164"/>
                  </a:lnTo>
                  <a:lnTo>
                    <a:pt x="2542" y="169"/>
                  </a:lnTo>
                  <a:lnTo>
                    <a:pt x="2551" y="180"/>
                  </a:lnTo>
                  <a:lnTo>
                    <a:pt x="2558" y="195"/>
                  </a:lnTo>
                  <a:lnTo>
                    <a:pt x="2561" y="211"/>
                  </a:lnTo>
                  <a:lnTo>
                    <a:pt x="2556" y="215"/>
                  </a:lnTo>
                  <a:lnTo>
                    <a:pt x="2552" y="216"/>
                  </a:lnTo>
                  <a:lnTo>
                    <a:pt x="2551" y="220"/>
                  </a:lnTo>
                  <a:lnTo>
                    <a:pt x="2549" y="223"/>
                  </a:lnTo>
                  <a:lnTo>
                    <a:pt x="2549" y="225"/>
                  </a:lnTo>
                  <a:lnTo>
                    <a:pt x="2547" y="229"/>
                  </a:lnTo>
                  <a:lnTo>
                    <a:pt x="2545" y="230"/>
                  </a:lnTo>
                  <a:lnTo>
                    <a:pt x="2540" y="232"/>
                  </a:lnTo>
                  <a:lnTo>
                    <a:pt x="2535" y="234"/>
                  </a:lnTo>
                  <a:lnTo>
                    <a:pt x="2533" y="232"/>
                  </a:lnTo>
                  <a:lnTo>
                    <a:pt x="2531" y="232"/>
                  </a:lnTo>
                  <a:lnTo>
                    <a:pt x="2531" y="232"/>
                  </a:lnTo>
                  <a:lnTo>
                    <a:pt x="2530" y="230"/>
                  </a:lnTo>
                  <a:lnTo>
                    <a:pt x="2526" y="230"/>
                  </a:lnTo>
                  <a:lnTo>
                    <a:pt x="2510" y="183"/>
                  </a:lnTo>
                  <a:lnTo>
                    <a:pt x="2507" y="181"/>
                  </a:lnTo>
                  <a:lnTo>
                    <a:pt x="2503" y="178"/>
                  </a:lnTo>
                  <a:lnTo>
                    <a:pt x="2498" y="174"/>
                  </a:lnTo>
                  <a:lnTo>
                    <a:pt x="2495" y="173"/>
                  </a:lnTo>
                  <a:lnTo>
                    <a:pt x="2491" y="169"/>
                  </a:lnTo>
                  <a:lnTo>
                    <a:pt x="2489" y="159"/>
                  </a:lnTo>
                  <a:lnTo>
                    <a:pt x="2491" y="150"/>
                  </a:lnTo>
                  <a:lnTo>
                    <a:pt x="2493" y="143"/>
                  </a:lnTo>
                  <a:lnTo>
                    <a:pt x="2493" y="136"/>
                  </a:lnTo>
                  <a:lnTo>
                    <a:pt x="2488" y="131"/>
                  </a:lnTo>
                  <a:lnTo>
                    <a:pt x="2475" y="122"/>
                  </a:lnTo>
                  <a:lnTo>
                    <a:pt x="2465" y="117"/>
                  </a:lnTo>
                  <a:lnTo>
                    <a:pt x="2456" y="115"/>
                  </a:lnTo>
                  <a:lnTo>
                    <a:pt x="2448" y="110"/>
                  </a:lnTo>
                  <a:lnTo>
                    <a:pt x="2441" y="99"/>
                  </a:lnTo>
                  <a:lnTo>
                    <a:pt x="2434" y="80"/>
                  </a:lnTo>
                  <a:lnTo>
                    <a:pt x="2420" y="84"/>
                  </a:lnTo>
                  <a:lnTo>
                    <a:pt x="2418" y="78"/>
                  </a:lnTo>
                  <a:lnTo>
                    <a:pt x="2418" y="75"/>
                  </a:lnTo>
                  <a:lnTo>
                    <a:pt x="2416" y="71"/>
                  </a:lnTo>
                  <a:lnTo>
                    <a:pt x="2414" y="68"/>
                  </a:lnTo>
                  <a:close/>
                  <a:moveTo>
                    <a:pt x="1217" y="64"/>
                  </a:moveTo>
                  <a:lnTo>
                    <a:pt x="1215" y="68"/>
                  </a:lnTo>
                  <a:lnTo>
                    <a:pt x="1212" y="71"/>
                  </a:lnTo>
                  <a:lnTo>
                    <a:pt x="1210" y="73"/>
                  </a:lnTo>
                  <a:lnTo>
                    <a:pt x="1208" y="75"/>
                  </a:lnTo>
                  <a:lnTo>
                    <a:pt x="1208" y="77"/>
                  </a:lnTo>
                  <a:lnTo>
                    <a:pt x="1210" y="78"/>
                  </a:lnTo>
                  <a:lnTo>
                    <a:pt x="1214" y="80"/>
                  </a:lnTo>
                  <a:lnTo>
                    <a:pt x="1215" y="75"/>
                  </a:lnTo>
                  <a:lnTo>
                    <a:pt x="1215" y="73"/>
                  </a:lnTo>
                  <a:lnTo>
                    <a:pt x="1217" y="70"/>
                  </a:lnTo>
                  <a:lnTo>
                    <a:pt x="1219" y="68"/>
                  </a:lnTo>
                  <a:lnTo>
                    <a:pt x="1220" y="64"/>
                  </a:lnTo>
                  <a:lnTo>
                    <a:pt x="1217" y="64"/>
                  </a:lnTo>
                  <a:close/>
                  <a:moveTo>
                    <a:pt x="2654" y="49"/>
                  </a:moveTo>
                  <a:lnTo>
                    <a:pt x="2650" y="57"/>
                  </a:lnTo>
                  <a:lnTo>
                    <a:pt x="2643" y="70"/>
                  </a:lnTo>
                  <a:lnTo>
                    <a:pt x="2634" y="84"/>
                  </a:lnTo>
                  <a:lnTo>
                    <a:pt x="2626" y="98"/>
                  </a:lnTo>
                  <a:lnTo>
                    <a:pt x="2619" y="110"/>
                  </a:lnTo>
                  <a:lnTo>
                    <a:pt x="2615" y="120"/>
                  </a:lnTo>
                  <a:lnTo>
                    <a:pt x="2615" y="126"/>
                  </a:lnTo>
                  <a:lnTo>
                    <a:pt x="2617" y="133"/>
                  </a:lnTo>
                  <a:lnTo>
                    <a:pt x="2617" y="136"/>
                  </a:lnTo>
                  <a:lnTo>
                    <a:pt x="2619" y="140"/>
                  </a:lnTo>
                  <a:lnTo>
                    <a:pt x="2622" y="141"/>
                  </a:lnTo>
                  <a:lnTo>
                    <a:pt x="2626" y="143"/>
                  </a:lnTo>
                  <a:lnTo>
                    <a:pt x="2631" y="145"/>
                  </a:lnTo>
                  <a:lnTo>
                    <a:pt x="2645" y="150"/>
                  </a:lnTo>
                  <a:lnTo>
                    <a:pt x="2659" y="148"/>
                  </a:lnTo>
                  <a:lnTo>
                    <a:pt x="2671" y="143"/>
                  </a:lnTo>
                  <a:lnTo>
                    <a:pt x="2685" y="136"/>
                  </a:lnTo>
                  <a:lnTo>
                    <a:pt x="2699" y="134"/>
                  </a:lnTo>
                  <a:lnTo>
                    <a:pt x="2713" y="134"/>
                  </a:lnTo>
                  <a:lnTo>
                    <a:pt x="2722" y="140"/>
                  </a:lnTo>
                  <a:lnTo>
                    <a:pt x="2729" y="145"/>
                  </a:lnTo>
                  <a:lnTo>
                    <a:pt x="2737" y="148"/>
                  </a:lnTo>
                  <a:lnTo>
                    <a:pt x="2758" y="152"/>
                  </a:lnTo>
                  <a:lnTo>
                    <a:pt x="2779" y="150"/>
                  </a:lnTo>
                  <a:lnTo>
                    <a:pt x="2798" y="145"/>
                  </a:lnTo>
                  <a:lnTo>
                    <a:pt x="2804" y="134"/>
                  </a:lnTo>
                  <a:lnTo>
                    <a:pt x="2798" y="134"/>
                  </a:lnTo>
                  <a:lnTo>
                    <a:pt x="2790" y="120"/>
                  </a:lnTo>
                  <a:lnTo>
                    <a:pt x="2776" y="108"/>
                  </a:lnTo>
                  <a:lnTo>
                    <a:pt x="2756" y="96"/>
                  </a:lnTo>
                  <a:lnTo>
                    <a:pt x="2737" y="85"/>
                  </a:lnTo>
                  <a:lnTo>
                    <a:pt x="2722" y="80"/>
                  </a:lnTo>
                  <a:lnTo>
                    <a:pt x="2713" y="87"/>
                  </a:lnTo>
                  <a:lnTo>
                    <a:pt x="2701" y="92"/>
                  </a:lnTo>
                  <a:lnTo>
                    <a:pt x="2692" y="91"/>
                  </a:lnTo>
                  <a:lnTo>
                    <a:pt x="2687" y="84"/>
                  </a:lnTo>
                  <a:lnTo>
                    <a:pt x="2680" y="77"/>
                  </a:lnTo>
                  <a:lnTo>
                    <a:pt x="2676" y="68"/>
                  </a:lnTo>
                  <a:lnTo>
                    <a:pt x="2688" y="64"/>
                  </a:lnTo>
                  <a:lnTo>
                    <a:pt x="2687" y="63"/>
                  </a:lnTo>
                  <a:lnTo>
                    <a:pt x="2685" y="63"/>
                  </a:lnTo>
                  <a:lnTo>
                    <a:pt x="2685" y="63"/>
                  </a:lnTo>
                  <a:lnTo>
                    <a:pt x="2683" y="63"/>
                  </a:lnTo>
                  <a:lnTo>
                    <a:pt x="2680" y="61"/>
                  </a:lnTo>
                  <a:lnTo>
                    <a:pt x="2674" y="56"/>
                  </a:lnTo>
                  <a:lnTo>
                    <a:pt x="2669" y="54"/>
                  </a:lnTo>
                  <a:lnTo>
                    <a:pt x="2662" y="51"/>
                  </a:lnTo>
                  <a:lnTo>
                    <a:pt x="2654" y="49"/>
                  </a:lnTo>
                  <a:close/>
                  <a:moveTo>
                    <a:pt x="2933" y="45"/>
                  </a:moveTo>
                  <a:lnTo>
                    <a:pt x="2922" y="54"/>
                  </a:lnTo>
                  <a:lnTo>
                    <a:pt x="2910" y="59"/>
                  </a:lnTo>
                  <a:lnTo>
                    <a:pt x="2898" y="64"/>
                  </a:lnTo>
                  <a:lnTo>
                    <a:pt x="2887" y="73"/>
                  </a:lnTo>
                  <a:lnTo>
                    <a:pt x="2880" y="84"/>
                  </a:lnTo>
                  <a:lnTo>
                    <a:pt x="2877" y="99"/>
                  </a:lnTo>
                  <a:lnTo>
                    <a:pt x="2882" y="115"/>
                  </a:lnTo>
                  <a:lnTo>
                    <a:pt x="2893" y="131"/>
                  </a:lnTo>
                  <a:lnTo>
                    <a:pt x="2903" y="147"/>
                  </a:lnTo>
                  <a:lnTo>
                    <a:pt x="2915" y="160"/>
                  </a:lnTo>
                  <a:lnTo>
                    <a:pt x="2922" y="173"/>
                  </a:lnTo>
                  <a:lnTo>
                    <a:pt x="2910" y="173"/>
                  </a:lnTo>
                  <a:lnTo>
                    <a:pt x="2910" y="195"/>
                  </a:lnTo>
                  <a:lnTo>
                    <a:pt x="2914" y="211"/>
                  </a:lnTo>
                  <a:lnTo>
                    <a:pt x="2924" y="220"/>
                  </a:lnTo>
                  <a:lnTo>
                    <a:pt x="2942" y="223"/>
                  </a:lnTo>
                  <a:lnTo>
                    <a:pt x="2968" y="222"/>
                  </a:lnTo>
                  <a:lnTo>
                    <a:pt x="2966" y="202"/>
                  </a:lnTo>
                  <a:lnTo>
                    <a:pt x="2962" y="190"/>
                  </a:lnTo>
                  <a:lnTo>
                    <a:pt x="2957" y="180"/>
                  </a:lnTo>
                  <a:lnTo>
                    <a:pt x="2955" y="169"/>
                  </a:lnTo>
                  <a:lnTo>
                    <a:pt x="2957" y="153"/>
                  </a:lnTo>
                  <a:lnTo>
                    <a:pt x="2961" y="155"/>
                  </a:lnTo>
                  <a:lnTo>
                    <a:pt x="2964" y="155"/>
                  </a:lnTo>
                  <a:lnTo>
                    <a:pt x="2968" y="155"/>
                  </a:lnTo>
                  <a:lnTo>
                    <a:pt x="2971" y="155"/>
                  </a:lnTo>
                  <a:lnTo>
                    <a:pt x="2976" y="153"/>
                  </a:lnTo>
                  <a:lnTo>
                    <a:pt x="2973" y="150"/>
                  </a:lnTo>
                  <a:lnTo>
                    <a:pt x="2969" y="148"/>
                  </a:lnTo>
                  <a:lnTo>
                    <a:pt x="2968" y="147"/>
                  </a:lnTo>
                  <a:lnTo>
                    <a:pt x="2964" y="143"/>
                  </a:lnTo>
                  <a:lnTo>
                    <a:pt x="2961" y="141"/>
                  </a:lnTo>
                  <a:lnTo>
                    <a:pt x="2959" y="143"/>
                  </a:lnTo>
                  <a:lnTo>
                    <a:pt x="2959" y="147"/>
                  </a:lnTo>
                  <a:lnTo>
                    <a:pt x="2957" y="150"/>
                  </a:lnTo>
                  <a:lnTo>
                    <a:pt x="2957" y="152"/>
                  </a:lnTo>
                  <a:lnTo>
                    <a:pt x="2955" y="153"/>
                  </a:lnTo>
                  <a:lnTo>
                    <a:pt x="2954" y="152"/>
                  </a:lnTo>
                  <a:lnTo>
                    <a:pt x="2952" y="148"/>
                  </a:lnTo>
                  <a:lnTo>
                    <a:pt x="2947" y="140"/>
                  </a:lnTo>
                  <a:lnTo>
                    <a:pt x="2942" y="131"/>
                  </a:lnTo>
                  <a:lnTo>
                    <a:pt x="2943" y="127"/>
                  </a:lnTo>
                  <a:lnTo>
                    <a:pt x="2945" y="127"/>
                  </a:lnTo>
                  <a:lnTo>
                    <a:pt x="2947" y="126"/>
                  </a:lnTo>
                  <a:lnTo>
                    <a:pt x="2948" y="122"/>
                  </a:lnTo>
                  <a:lnTo>
                    <a:pt x="2933" y="113"/>
                  </a:lnTo>
                  <a:lnTo>
                    <a:pt x="2921" y="99"/>
                  </a:lnTo>
                  <a:lnTo>
                    <a:pt x="2914" y="84"/>
                  </a:lnTo>
                  <a:lnTo>
                    <a:pt x="2933" y="82"/>
                  </a:lnTo>
                  <a:lnTo>
                    <a:pt x="2947" y="77"/>
                  </a:lnTo>
                  <a:lnTo>
                    <a:pt x="2954" y="64"/>
                  </a:lnTo>
                  <a:lnTo>
                    <a:pt x="2957" y="49"/>
                  </a:lnTo>
                  <a:lnTo>
                    <a:pt x="2952" y="47"/>
                  </a:lnTo>
                  <a:lnTo>
                    <a:pt x="2947" y="47"/>
                  </a:lnTo>
                  <a:lnTo>
                    <a:pt x="2942" y="45"/>
                  </a:lnTo>
                  <a:lnTo>
                    <a:pt x="2933" y="45"/>
                  </a:lnTo>
                  <a:close/>
                  <a:moveTo>
                    <a:pt x="2746" y="42"/>
                  </a:moveTo>
                  <a:lnTo>
                    <a:pt x="2732" y="49"/>
                  </a:lnTo>
                  <a:lnTo>
                    <a:pt x="2715" y="54"/>
                  </a:lnTo>
                  <a:lnTo>
                    <a:pt x="2715" y="68"/>
                  </a:lnTo>
                  <a:lnTo>
                    <a:pt x="2722" y="70"/>
                  </a:lnTo>
                  <a:lnTo>
                    <a:pt x="2730" y="71"/>
                  </a:lnTo>
                  <a:lnTo>
                    <a:pt x="2741" y="71"/>
                  </a:lnTo>
                  <a:lnTo>
                    <a:pt x="2741" y="64"/>
                  </a:lnTo>
                  <a:lnTo>
                    <a:pt x="2744" y="59"/>
                  </a:lnTo>
                  <a:lnTo>
                    <a:pt x="2746" y="54"/>
                  </a:lnTo>
                  <a:lnTo>
                    <a:pt x="2746" y="49"/>
                  </a:lnTo>
                  <a:lnTo>
                    <a:pt x="2746" y="45"/>
                  </a:lnTo>
                  <a:lnTo>
                    <a:pt x="2746" y="42"/>
                  </a:lnTo>
                  <a:close/>
                  <a:moveTo>
                    <a:pt x="1390" y="33"/>
                  </a:moveTo>
                  <a:lnTo>
                    <a:pt x="1393" y="42"/>
                  </a:lnTo>
                  <a:lnTo>
                    <a:pt x="1395" y="54"/>
                  </a:lnTo>
                  <a:lnTo>
                    <a:pt x="1397" y="64"/>
                  </a:lnTo>
                  <a:lnTo>
                    <a:pt x="1395" y="66"/>
                  </a:lnTo>
                  <a:lnTo>
                    <a:pt x="1393" y="66"/>
                  </a:lnTo>
                  <a:lnTo>
                    <a:pt x="1392" y="66"/>
                  </a:lnTo>
                  <a:lnTo>
                    <a:pt x="1392" y="68"/>
                  </a:lnTo>
                  <a:lnTo>
                    <a:pt x="1390" y="68"/>
                  </a:lnTo>
                  <a:lnTo>
                    <a:pt x="1383" y="68"/>
                  </a:lnTo>
                  <a:lnTo>
                    <a:pt x="1381" y="66"/>
                  </a:lnTo>
                  <a:lnTo>
                    <a:pt x="1381" y="64"/>
                  </a:lnTo>
                  <a:lnTo>
                    <a:pt x="1381" y="63"/>
                  </a:lnTo>
                  <a:lnTo>
                    <a:pt x="1379" y="63"/>
                  </a:lnTo>
                  <a:lnTo>
                    <a:pt x="1378" y="61"/>
                  </a:lnTo>
                  <a:lnTo>
                    <a:pt x="1390" y="33"/>
                  </a:lnTo>
                  <a:close/>
                  <a:moveTo>
                    <a:pt x="1002" y="0"/>
                  </a:moveTo>
                  <a:lnTo>
                    <a:pt x="994" y="12"/>
                  </a:lnTo>
                  <a:lnTo>
                    <a:pt x="985" y="23"/>
                  </a:lnTo>
                  <a:lnTo>
                    <a:pt x="980" y="38"/>
                  </a:lnTo>
                  <a:lnTo>
                    <a:pt x="990" y="37"/>
                  </a:lnTo>
                  <a:lnTo>
                    <a:pt x="997" y="40"/>
                  </a:lnTo>
                  <a:lnTo>
                    <a:pt x="1002" y="45"/>
                  </a:lnTo>
                  <a:lnTo>
                    <a:pt x="1009" y="54"/>
                  </a:lnTo>
                  <a:lnTo>
                    <a:pt x="1011" y="47"/>
                  </a:lnTo>
                  <a:lnTo>
                    <a:pt x="1011" y="42"/>
                  </a:lnTo>
                  <a:lnTo>
                    <a:pt x="1013" y="38"/>
                  </a:lnTo>
                  <a:lnTo>
                    <a:pt x="1013" y="33"/>
                  </a:lnTo>
                  <a:lnTo>
                    <a:pt x="1022" y="33"/>
                  </a:lnTo>
                  <a:lnTo>
                    <a:pt x="1027" y="45"/>
                  </a:lnTo>
                  <a:lnTo>
                    <a:pt x="1035" y="49"/>
                  </a:lnTo>
                  <a:lnTo>
                    <a:pt x="1042" y="52"/>
                  </a:lnTo>
                  <a:lnTo>
                    <a:pt x="1049" y="56"/>
                  </a:lnTo>
                  <a:lnTo>
                    <a:pt x="1056" y="64"/>
                  </a:lnTo>
                  <a:lnTo>
                    <a:pt x="1049" y="75"/>
                  </a:lnTo>
                  <a:lnTo>
                    <a:pt x="1041" y="87"/>
                  </a:lnTo>
                  <a:lnTo>
                    <a:pt x="1034" y="103"/>
                  </a:lnTo>
                  <a:lnTo>
                    <a:pt x="1028" y="117"/>
                  </a:lnTo>
                  <a:lnTo>
                    <a:pt x="1028" y="126"/>
                  </a:lnTo>
                  <a:lnTo>
                    <a:pt x="1030" y="131"/>
                  </a:lnTo>
                  <a:lnTo>
                    <a:pt x="1030" y="134"/>
                  </a:lnTo>
                  <a:lnTo>
                    <a:pt x="1032" y="136"/>
                  </a:lnTo>
                  <a:lnTo>
                    <a:pt x="1034" y="138"/>
                  </a:lnTo>
                  <a:lnTo>
                    <a:pt x="1035" y="140"/>
                  </a:lnTo>
                  <a:lnTo>
                    <a:pt x="1041" y="141"/>
                  </a:lnTo>
                  <a:lnTo>
                    <a:pt x="1041" y="138"/>
                  </a:lnTo>
                  <a:lnTo>
                    <a:pt x="1044" y="131"/>
                  </a:lnTo>
                  <a:lnTo>
                    <a:pt x="1049" y="120"/>
                  </a:lnTo>
                  <a:lnTo>
                    <a:pt x="1055" y="106"/>
                  </a:lnTo>
                  <a:lnTo>
                    <a:pt x="1060" y="94"/>
                  </a:lnTo>
                  <a:lnTo>
                    <a:pt x="1065" y="84"/>
                  </a:lnTo>
                  <a:lnTo>
                    <a:pt x="1067" y="77"/>
                  </a:lnTo>
                  <a:lnTo>
                    <a:pt x="1079" y="77"/>
                  </a:lnTo>
                  <a:lnTo>
                    <a:pt x="1081" y="96"/>
                  </a:lnTo>
                  <a:lnTo>
                    <a:pt x="1081" y="113"/>
                  </a:lnTo>
                  <a:lnTo>
                    <a:pt x="1081" y="134"/>
                  </a:lnTo>
                  <a:lnTo>
                    <a:pt x="1083" y="157"/>
                  </a:lnTo>
                  <a:lnTo>
                    <a:pt x="1105" y="160"/>
                  </a:lnTo>
                  <a:lnTo>
                    <a:pt x="1114" y="147"/>
                  </a:lnTo>
                  <a:lnTo>
                    <a:pt x="1130" y="138"/>
                  </a:lnTo>
                  <a:lnTo>
                    <a:pt x="1147" y="129"/>
                  </a:lnTo>
                  <a:lnTo>
                    <a:pt x="1165" y="122"/>
                  </a:lnTo>
                  <a:lnTo>
                    <a:pt x="1182" y="115"/>
                  </a:lnTo>
                  <a:lnTo>
                    <a:pt x="1198" y="106"/>
                  </a:lnTo>
                  <a:lnTo>
                    <a:pt x="1205" y="96"/>
                  </a:lnTo>
                  <a:lnTo>
                    <a:pt x="1201" y="96"/>
                  </a:lnTo>
                  <a:lnTo>
                    <a:pt x="1200" y="92"/>
                  </a:lnTo>
                  <a:lnTo>
                    <a:pt x="1200" y="91"/>
                  </a:lnTo>
                  <a:lnTo>
                    <a:pt x="1198" y="89"/>
                  </a:lnTo>
                  <a:lnTo>
                    <a:pt x="1198" y="89"/>
                  </a:lnTo>
                  <a:lnTo>
                    <a:pt x="1196" y="89"/>
                  </a:lnTo>
                  <a:lnTo>
                    <a:pt x="1194" y="89"/>
                  </a:lnTo>
                  <a:lnTo>
                    <a:pt x="1191" y="87"/>
                  </a:lnTo>
                  <a:lnTo>
                    <a:pt x="1184" y="92"/>
                  </a:lnTo>
                  <a:lnTo>
                    <a:pt x="1172" y="99"/>
                  </a:lnTo>
                  <a:lnTo>
                    <a:pt x="1158" y="110"/>
                  </a:lnTo>
                  <a:lnTo>
                    <a:pt x="1140" y="119"/>
                  </a:lnTo>
                  <a:lnTo>
                    <a:pt x="1124" y="129"/>
                  </a:lnTo>
                  <a:lnTo>
                    <a:pt x="1109" y="136"/>
                  </a:lnTo>
                  <a:lnTo>
                    <a:pt x="1098" y="140"/>
                  </a:lnTo>
                  <a:lnTo>
                    <a:pt x="1095" y="141"/>
                  </a:lnTo>
                  <a:lnTo>
                    <a:pt x="1093" y="140"/>
                  </a:lnTo>
                  <a:lnTo>
                    <a:pt x="1091" y="138"/>
                  </a:lnTo>
                  <a:lnTo>
                    <a:pt x="1091" y="136"/>
                  </a:lnTo>
                  <a:lnTo>
                    <a:pt x="1091" y="134"/>
                  </a:lnTo>
                  <a:lnTo>
                    <a:pt x="1090" y="131"/>
                  </a:lnTo>
                  <a:lnTo>
                    <a:pt x="1095" y="122"/>
                  </a:lnTo>
                  <a:lnTo>
                    <a:pt x="1095" y="115"/>
                  </a:lnTo>
                  <a:lnTo>
                    <a:pt x="1093" y="110"/>
                  </a:lnTo>
                  <a:lnTo>
                    <a:pt x="1091" y="101"/>
                  </a:lnTo>
                  <a:lnTo>
                    <a:pt x="1095" y="91"/>
                  </a:lnTo>
                  <a:lnTo>
                    <a:pt x="1097" y="89"/>
                  </a:lnTo>
                  <a:lnTo>
                    <a:pt x="1098" y="87"/>
                  </a:lnTo>
                  <a:lnTo>
                    <a:pt x="1100" y="85"/>
                  </a:lnTo>
                  <a:lnTo>
                    <a:pt x="1102" y="85"/>
                  </a:lnTo>
                  <a:lnTo>
                    <a:pt x="1104" y="85"/>
                  </a:lnTo>
                  <a:lnTo>
                    <a:pt x="1105" y="84"/>
                  </a:lnTo>
                  <a:lnTo>
                    <a:pt x="1107" y="82"/>
                  </a:lnTo>
                  <a:lnTo>
                    <a:pt x="1107" y="78"/>
                  </a:lnTo>
                  <a:lnTo>
                    <a:pt x="1109" y="73"/>
                  </a:lnTo>
                  <a:lnTo>
                    <a:pt x="1109" y="64"/>
                  </a:lnTo>
                  <a:lnTo>
                    <a:pt x="1100" y="59"/>
                  </a:lnTo>
                  <a:lnTo>
                    <a:pt x="1091" y="57"/>
                  </a:lnTo>
                  <a:lnTo>
                    <a:pt x="1084" y="57"/>
                  </a:lnTo>
                  <a:lnTo>
                    <a:pt x="1076" y="54"/>
                  </a:lnTo>
                  <a:lnTo>
                    <a:pt x="1063" y="45"/>
                  </a:lnTo>
                  <a:lnTo>
                    <a:pt x="1055" y="37"/>
                  </a:lnTo>
                  <a:lnTo>
                    <a:pt x="1049" y="26"/>
                  </a:lnTo>
                  <a:lnTo>
                    <a:pt x="1042" y="16"/>
                  </a:lnTo>
                  <a:lnTo>
                    <a:pt x="1034" y="9"/>
                  </a:lnTo>
                  <a:lnTo>
                    <a:pt x="1020" y="2"/>
                  </a:lnTo>
                  <a:lnTo>
                    <a:pt x="1002" y="0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6" name="Freeform 9">
              <a:extLst>
                <a:ext uri="{FF2B5EF4-FFF2-40B4-BE49-F238E27FC236}">
                  <a16:creationId xmlns:a16="http://schemas.microsoft.com/office/drawing/2014/main" id="{A6496D68-A529-4218-BE40-20E009A0518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5000" y="2108200"/>
              <a:ext cx="7697788" cy="3846513"/>
            </a:xfrm>
            <a:custGeom>
              <a:avLst/>
              <a:gdLst>
                <a:gd name="T0" fmla="*/ 1599 w 4849"/>
                <a:gd name="T1" fmla="*/ 786 h 2423"/>
                <a:gd name="T2" fmla="*/ 1536 w 4849"/>
                <a:gd name="T3" fmla="*/ 779 h 2423"/>
                <a:gd name="T4" fmla="*/ 529 w 4849"/>
                <a:gd name="T5" fmla="*/ 651 h 2423"/>
                <a:gd name="T6" fmla="*/ 4301 w 4849"/>
                <a:gd name="T7" fmla="*/ 791 h 2423"/>
                <a:gd name="T8" fmla="*/ 2510 w 4849"/>
                <a:gd name="T9" fmla="*/ 575 h 2423"/>
                <a:gd name="T10" fmla="*/ 2579 w 4849"/>
                <a:gd name="T11" fmla="*/ 552 h 2423"/>
                <a:gd name="T12" fmla="*/ 2649 w 4849"/>
                <a:gd name="T13" fmla="*/ 522 h 2423"/>
                <a:gd name="T14" fmla="*/ 2347 w 4849"/>
                <a:gd name="T15" fmla="*/ 611 h 2423"/>
                <a:gd name="T16" fmla="*/ 2304 w 4849"/>
                <a:gd name="T17" fmla="*/ 615 h 2423"/>
                <a:gd name="T18" fmla="*/ 2269 w 4849"/>
                <a:gd name="T19" fmla="*/ 580 h 2423"/>
                <a:gd name="T20" fmla="*/ 1234 w 4849"/>
                <a:gd name="T21" fmla="*/ 424 h 2423"/>
                <a:gd name="T22" fmla="*/ 1297 w 4849"/>
                <a:gd name="T23" fmla="*/ 367 h 2423"/>
                <a:gd name="T24" fmla="*/ 1178 w 4849"/>
                <a:gd name="T25" fmla="*/ 307 h 2423"/>
                <a:gd name="T26" fmla="*/ 1171 w 4849"/>
                <a:gd name="T27" fmla="*/ 369 h 2423"/>
                <a:gd name="T28" fmla="*/ 2044 w 4849"/>
                <a:gd name="T29" fmla="*/ 365 h 2423"/>
                <a:gd name="T30" fmla="*/ 2082 w 4849"/>
                <a:gd name="T31" fmla="*/ 288 h 2423"/>
                <a:gd name="T32" fmla="*/ 1297 w 4849"/>
                <a:gd name="T33" fmla="*/ 215 h 2423"/>
                <a:gd name="T34" fmla="*/ 2979 w 4849"/>
                <a:gd name="T35" fmla="*/ 177 h 2423"/>
                <a:gd name="T36" fmla="*/ 4833 w 4849"/>
                <a:gd name="T37" fmla="*/ 109 h 2423"/>
                <a:gd name="T38" fmla="*/ 1082 w 4849"/>
                <a:gd name="T39" fmla="*/ 131 h 2423"/>
                <a:gd name="T40" fmla="*/ 1167 w 4849"/>
                <a:gd name="T41" fmla="*/ 154 h 2423"/>
                <a:gd name="T42" fmla="*/ 1197 w 4849"/>
                <a:gd name="T43" fmla="*/ 273 h 2423"/>
                <a:gd name="T44" fmla="*/ 1078 w 4849"/>
                <a:gd name="T45" fmla="*/ 379 h 2423"/>
                <a:gd name="T46" fmla="*/ 1164 w 4849"/>
                <a:gd name="T47" fmla="*/ 582 h 2423"/>
                <a:gd name="T48" fmla="*/ 1281 w 4849"/>
                <a:gd name="T49" fmla="*/ 575 h 2423"/>
                <a:gd name="T50" fmla="*/ 1386 w 4849"/>
                <a:gd name="T51" fmla="*/ 484 h 2423"/>
                <a:gd name="T52" fmla="*/ 1501 w 4849"/>
                <a:gd name="T53" fmla="*/ 564 h 2423"/>
                <a:gd name="T54" fmla="*/ 1396 w 4849"/>
                <a:gd name="T55" fmla="*/ 721 h 2423"/>
                <a:gd name="T56" fmla="*/ 1459 w 4849"/>
                <a:gd name="T57" fmla="*/ 798 h 2423"/>
                <a:gd name="T58" fmla="*/ 1298 w 4849"/>
                <a:gd name="T59" fmla="*/ 955 h 2423"/>
                <a:gd name="T60" fmla="*/ 1124 w 4849"/>
                <a:gd name="T61" fmla="*/ 1077 h 2423"/>
                <a:gd name="T62" fmla="*/ 1085 w 4849"/>
                <a:gd name="T63" fmla="*/ 1234 h 2423"/>
                <a:gd name="T64" fmla="*/ 1194 w 4849"/>
                <a:gd name="T65" fmla="*/ 1320 h 2423"/>
                <a:gd name="T66" fmla="*/ 1361 w 4849"/>
                <a:gd name="T67" fmla="*/ 1344 h 2423"/>
                <a:gd name="T68" fmla="*/ 1616 w 4849"/>
                <a:gd name="T69" fmla="*/ 1421 h 2423"/>
                <a:gd name="T70" fmla="*/ 1866 w 4849"/>
                <a:gd name="T71" fmla="*/ 1604 h 2423"/>
                <a:gd name="T72" fmla="*/ 1647 w 4849"/>
                <a:gd name="T73" fmla="*/ 1966 h 2423"/>
                <a:gd name="T74" fmla="*/ 1496 w 4849"/>
                <a:gd name="T75" fmla="*/ 2105 h 2423"/>
                <a:gd name="T76" fmla="*/ 1431 w 4849"/>
                <a:gd name="T77" fmla="*/ 2215 h 2423"/>
                <a:gd name="T78" fmla="*/ 1396 w 4849"/>
                <a:gd name="T79" fmla="*/ 2371 h 2423"/>
                <a:gd name="T80" fmla="*/ 1302 w 4849"/>
                <a:gd name="T81" fmla="*/ 2315 h 2423"/>
                <a:gd name="T82" fmla="*/ 1270 w 4849"/>
                <a:gd name="T83" fmla="*/ 1667 h 2423"/>
                <a:gd name="T84" fmla="*/ 1269 w 4849"/>
                <a:gd name="T85" fmla="*/ 1400 h 2423"/>
                <a:gd name="T86" fmla="*/ 1056 w 4849"/>
                <a:gd name="T87" fmla="*/ 1288 h 2423"/>
                <a:gd name="T88" fmla="*/ 813 w 4849"/>
                <a:gd name="T89" fmla="*/ 1102 h 2423"/>
                <a:gd name="T90" fmla="*/ 818 w 4849"/>
                <a:gd name="T91" fmla="*/ 1171 h 2423"/>
                <a:gd name="T92" fmla="*/ 642 w 4849"/>
                <a:gd name="T93" fmla="*/ 939 h 2423"/>
                <a:gd name="T94" fmla="*/ 639 w 4849"/>
                <a:gd name="T95" fmla="*/ 739 h 2423"/>
                <a:gd name="T96" fmla="*/ 490 w 4849"/>
                <a:gd name="T97" fmla="*/ 522 h 2423"/>
                <a:gd name="T98" fmla="*/ 141 w 4849"/>
                <a:gd name="T99" fmla="*/ 576 h 2423"/>
                <a:gd name="T100" fmla="*/ 115 w 4849"/>
                <a:gd name="T101" fmla="*/ 482 h 2423"/>
                <a:gd name="T102" fmla="*/ 85 w 4849"/>
                <a:gd name="T103" fmla="*/ 334 h 2423"/>
                <a:gd name="T104" fmla="*/ 110 w 4849"/>
                <a:gd name="T105" fmla="*/ 255 h 2423"/>
                <a:gd name="T106" fmla="*/ 234 w 4849"/>
                <a:gd name="T107" fmla="*/ 107 h 2423"/>
                <a:gd name="T108" fmla="*/ 499 w 4849"/>
                <a:gd name="T109" fmla="*/ 136 h 2423"/>
                <a:gd name="T110" fmla="*/ 632 w 4849"/>
                <a:gd name="T111" fmla="*/ 149 h 2423"/>
                <a:gd name="T112" fmla="*/ 771 w 4849"/>
                <a:gd name="T113" fmla="*/ 218 h 2423"/>
                <a:gd name="T114" fmla="*/ 979 w 4849"/>
                <a:gd name="T115" fmla="*/ 222 h 2423"/>
                <a:gd name="T116" fmla="*/ 918 w 4849"/>
                <a:gd name="T117" fmla="*/ 131 h 2423"/>
                <a:gd name="T118" fmla="*/ 733 w 4849"/>
                <a:gd name="T119" fmla="*/ 157 h 2423"/>
                <a:gd name="T120" fmla="*/ 776 w 4849"/>
                <a:gd name="T121" fmla="*/ 42 h 2423"/>
                <a:gd name="T122" fmla="*/ 902 w 4849"/>
                <a:gd name="T123" fmla="*/ 28 h 2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849" h="2423">
                  <a:moveTo>
                    <a:pt x="1469" y="711"/>
                  </a:moveTo>
                  <a:lnTo>
                    <a:pt x="1482" y="712"/>
                  </a:lnTo>
                  <a:lnTo>
                    <a:pt x="1490" y="714"/>
                  </a:lnTo>
                  <a:lnTo>
                    <a:pt x="1501" y="718"/>
                  </a:lnTo>
                  <a:lnTo>
                    <a:pt x="1501" y="726"/>
                  </a:lnTo>
                  <a:lnTo>
                    <a:pt x="1497" y="726"/>
                  </a:lnTo>
                  <a:lnTo>
                    <a:pt x="1494" y="728"/>
                  </a:lnTo>
                  <a:lnTo>
                    <a:pt x="1490" y="728"/>
                  </a:lnTo>
                  <a:lnTo>
                    <a:pt x="1487" y="728"/>
                  </a:lnTo>
                  <a:lnTo>
                    <a:pt x="1482" y="730"/>
                  </a:lnTo>
                  <a:lnTo>
                    <a:pt x="1478" y="725"/>
                  </a:lnTo>
                  <a:lnTo>
                    <a:pt x="1476" y="723"/>
                  </a:lnTo>
                  <a:lnTo>
                    <a:pt x="1475" y="719"/>
                  </a:lnTo>
                  <a:lnTo>
                    <a:pt x="1473" y="716"/>
                  </a:lnTo>
                  <a:lnTo>
                    <a:pt x="1469" y="711"/>
                  </a:lnTo>
                  <a:close/>
                  <a:moveTo>
                    <a:pt x="1551" y="691"/>
                  </a:moveTo>
                  <a:lnTo>
                    <a:pt x="1562" y="691"/>
                  </a:lnTo>
                  <a:lnTo>
                    <a:pt x="1562" y="705"/>
                  </a:lnTo>
                  <a:lnTo>
                    <a:pt x="1562" y="718"/>
                  </a:lnTo>
                  <a:lnTo>
                    <a:pt x="1564" y="728"/>
                  </a:lnTo>
                  <a:lnTo>
                    <a:pt x="1565" y="740"/>
                  </a:lnTo>
                  <a:lnTo>
                    <a:pt x="1585" y="740"/>
                  </a:lnTo>
                  <a:lnTo>
                    <a:pt x="1585" y="760"/>
                  </a:lnTo>
                  <a:lnTo>
                    <a:pt x="1593" y="760"/>
                  </a:lnTo>
                  <a:lnTo>
                    <a:pt x="1595" y="761"/>
                  </a:lnTo>
                  <a:lnTo>
                    <a:pt x="1597" y="761"/>
                  </a:lnTo>
                  <a:lnTo>
                    <a:pt x="1599" y="761"/>
                  </a:lnTo>
                  <a:lnTo>
                    <a:pt x="1600" y="761"/>
                  </a:lnTo>
                  <a:lnTo>
                    <a:pt x="1602" y="761"/>
                  </a:lnTo>
                  <a:lnTo>
                    <a:pt x="1604" y="763"/>
                  </a:lnTo>
                  <a:lnTo>
                    <a:pt x="1602" y="774"/>
                  </a:lnTo>
                  <a:lnTo>
                    <a:pt x="1599" y="786"/>
                  </a:lnTo>
                  <a:lnTo>
                    <a:pt x="1597" y="798"/>
                  </a:lnTo>
                  <a:lnTo>
                    <a:pt x="1593" y="798"/>
                  </a:lnTo>
                  <a:lnTo>
                    <a:pt x="1592" y="794"/>
                  </a:lnTo>
                  <a:lnTo>
                    <a:pt x="1592" y="793"/>
                  </a:lnTo>
                  <a:lnTo>
                    <a:pt x="1592" y="791"/>
                  </a:lnTo>
                  <a:lnTo>
                    <a:pt x="1590" y="789"/>
                  </a:lnTo>
                  <a:lnTo>
                    <a:pt x="1590" y="787"/>
                  </a:lnTo>
                  <a:lnTo>
                    <a:pt x="1588" y="791"/>
                  </a:lnTo>
                  <a:lnTo>
                    <a:pt x="1586" y="791"/>
                  </a:lnTo>
                  <a:lnTo>
                    <a:pt x="1586" y="793"/>
                  </a:lnTo>
                  <a:lnTo>
                    <a:pt x="1586" y="793"/>
                  </a:lnTo>
                  <a:lnTo>
                    <a:pt x="1586" y="793"/>
                  </a:lnTo>
                  <a:lnTo>
                    <a:pt x="1585" y="793"/>
                  </a:lnTo>
                  <a:lnTo>
                    <a:pt x="1581" y="794"/>
                  </a:lnTo>
                  <a:lnTo>
                    <a:pt x="1581" y="787"/>
                  </a:lnTo>
                  <a:lnTo>
                    <a:pt x="1583" y="786"/>
                  </a:lnTo>
                  <a:lnTo>
                    <a:pt x="1583" y="784"/>
                  </a:lnTo>
                  <a:lnTo>
                    <a:pt x="1585" y="782"/>
                  </a:lnTo>
                  <a:lnTo>
                    <a:pt x="1585" y="779"/>
                  </a:lnTo>
                  <a:lnTo>
                    <a:pt x="1585" y="775"/>
                  </a:lnTo>
                  <a:lnTo>
                    <a:pt x="1581" y="775"/>
                  </a:lnTo>
                  <a:lnTo>
                    <a:pt x="1574" y="782"/>
                  </a:lnTo>
                  <a:lnTo>
                    <a:pt x="1567" y="789"/>
                  </a:lnTo>
                  <a:lnTo>
                    <a:pt x="1558" y="794"/>
                  </a:lnTo>
                  <a:lnTo>
                    <a:pt x="1558" y="789"/>
                  </a:lnTo>
                  <a:lnTo>
                    <a:pt x="1558" y="784"/>
                  </a:lnTo>
                  <a:lnTo>
                    <a:pt x="1558" y="782"/>
                  </a:lnTo>
                  <a:lnTo>
                    <a:pt x="1557" y="781"/>
                  </a:lnTo>
                  <a:lnTo>
                    <a:pt x="1553" y="779"/>
                  </a:lnTo>
                  <a:lnTo>
                    <a:pt x="1548" y="779"/>
                  </a:lnTo>
                  <a:lnTo>
                    <a:pt x="1539" y="779"/>
                  </a:lnTo>
                  <a:lnTo>
                    <a:pt x="1536" y="779"/>
                  </a:lnTo>
                  <a:lnTo>
                    <a:pt x="1532" y="779"/>
                  </a:lnTo>
                  <a:lnTo>
                    <a:pt x="1527" y="777"/>
                  </a:lnTo>
                  <a:lnTo>
                    <a:pt x="1522" y="777"/>
                  </a:lnTo>
                  <a:lnTo>
                    <a:pt x="1517" y="775"/>
                  </a:lnTo>
                  <a:lnTo>
                    <a:pt x="1513" y="772"/>
                  </a:lnTo>
                  <a:lnTo>
                    <a:pt x="1523" y="758"/>
                  </a:lnTo>
                  <a:lnTo>
                    <a:pt x="1534" y="737"/>
                  </a:lnTo>
                  <a:lnTo>
                    <a:pt x="1541" y="714"/>
                  </a:lnTo>
                  <a:lnTo>
                    <a:pt x="1551" y="691"/>
                  </a:lnTo>
                  <a:close/>
                  <a:moveTo>
                    <a:pt x="1220" y="630"/>
                  </a:moveTo>
                  <a:lnTo>
                    <a:pt x="1235" y="630"/>
                  </a:lnTo>
                  <a:lnTo>
                    <a:pt x="1235" y="637"/>
                  </a:lnTo>
                  <a:lnTo>
                    <a:pt x="1232" y="637"/>
                  </a:lnTo>
                  <a:lnTo>
                    <a:pt x="1230" y="639"/>
                  </a:lnTo>
                  <a:lnTo>
                    <a:pt x="1229" y="639"/>
                  </a:lnTo>
                  <a:lnTo>
                    <a:pt x="1227" y="639"/>
                  </a:lnTo>
                  <a:lnTo>
                    <a:pt x="1225" y="641"/>
                  </a:lnTo>
                  <a:lnTo>
                    <a:pt x="1220" y="641"/>
                  </a:lnTo>
                  <a:lnTo>
                    <a:pt x="1220" y="630"/>
                  </a:lnTo>
                  <a:close/>
                  <a:moveTo>
                    <a:pt x="515" y="622"/>
                  </a:moveTo>
                  <a:lnTo>
                    <a:pt x="522" y="622"/>
                  </a:lnTo>
                  <a:lnTo>
                    <a:pt x="525" y="623"/>
                  </a:lnTo>
                  <a:lnTo>
                    <a:pt x="529" y="625"/>
                  </a:lnTo>
                  <a:lnTo>
                    <a:pt x="534" y="625"/>
                  </a:lnTo>
                  <a:lnTo>
                    <a:pt x="541" y="625"/>
                  </a:lnTo>
                  <a:lnTo>
                    <a:pt x="543" y="639"/>
                  </a:lnTo>
                  <a:lnTo>
                    <a:pt x="546" y="650"/>
                  </a:lnTo>
                  <a:lnTo>
                    <a:pt x="548" y="664"/>
                  </a:lnTo>
                  <a:lnTo>
                    <a:pt x="541" y="664"/>
                  </a:lnTo>
                  <a:lnTo>
                    <a:pt x="537" y="658"/>
                  </a:lnTo>
                  <a:lnTo>
                    <a:pt x="534" y="655"/>
                  </a:lnTo>
                  <a:lnTo>
                    <a:pt x="529" y="651"/>
                  </a:lnTo>
                  <a:lnTo>
                    <a:pt x="525" y="648"/>
                  </a:lnTo>
                  <a:lnTo>
                    <a:pt x="522" y="643"/>
                  </a:lnTo>
                  <a:lnTo>
                    <a:pt x="518" y="637"/>
                  </a:lnTo>
                  <a:lnTo>
                    <a:pt x="516" y="634"/>
                  </a:lnTo>
                  <a:lnTo>
                    <a:pt x="515" y="630"/>
                  </a:lnTo>
                  <a:lnTo>
                    <a:pt x="515" y="627"/>
                  </a:lnTo>
                  <a:lnTo>
                    <a:pt x="515" y="622"/>
                  </a:lnTo>
                  <a:close/>
                  <a:moveTo>
                    <a:pt x="4304" y="609"/>
                  </a:moveTo>
                  <a:lnTo>
                    <a:pt x="4306" y="611"/>
                  </a:lnTo>
                  <a:lnTo>
                    <a:pt x="4306" y="611"/>
                  </a:lnTo>
                  <a:lnTo>
                    <a:pt x="4306" y="611"/>
                  </a:lnTo>
                  <a:lnTo>
                    <a:pt x="4306" y="613"/>
                  </a:lnTo>
                  <a:lnTo>
                    <a:pt x="4307" y="613"/>
                  </a:lnTo>
                  <a:lnTo>
                    <a:pt x="4307" y="615"/>
                  </a:lnTo>
                  <a:lnTo>
                    <a:pt x="4313" y="627"/>
                  </a:lnTo>
                  <a:lnTo>
                    <a:pt x="4313" y="643"/>
                  </a:lnTo>
                  <a:lnTo>
                    <a:pt x="4313" y="658"/>
                  </a:lnTo>
                  <a:lnTo>
                    <a:pt x="4316" y="676"/>
                  </a:lnTo>
                  <a:lnTo>
                    <a:pt x="4321" y="693"/>
                  </a:lnTo>
                  <a:lnTo>
                    <a:pt x="4330" y="712"/>
                  </a:lnTo>
                  <a:lnTo>
                    <a:pt x="4335" y="733"/>
                  </a:lnTo>
                  <a:lnTo>
                    <a:pt x="4311" y="730"/>
                  </a:lnTo>
                  <a:lnTo>
                    <a:pt x="4311" y="746"/>
                  </a:lnTo>
                  <a:lnTo>
                    <a:pt x="4314" y="758"/>
                  </a:lnTo>
                  <a:lnTo>
                    <a:pt x="4316" y="770"/>
                  </a:lnTo>
                  <a:lnTo>
                    <a:pt x="4320" y="787"/>
                  </a:lnTo>
                  <a:lnTo>
                    <a:pt x="4314" y="787"/>
                  </a:lnTo>
                  <a:lnTo>
                    <a:pt x="4311" y="787"/>
                  </a:lnTo>
                  <a:lnTo>
                    <a:pt x="4306" y="789"/>
                  </a:lnTo>
                  <a:lnTo>
                    <a:pt x="4304" y="789"/>
                  </a:lnTo>
                  <a:lnTo>
                    <a:pt x="4301" y="791"/>
                  </a:lnTo>
                  <a:lnTo>
                    <a:pt x="4301" y="791"/>
                  </a:lnTo>
                  <a:lnTo>
                    <a:pt x="4297" y="781"/>
                  </a:lnTo>
                  <a:lnTo>
                    <a:pt x="4295" y="761"/>
                  </a:lnTo>
                  <a:lnTo>
                    <a:pt x="4295" y="739"/>
                  </a:lnTo>
                  <a:lnTo>
                    <a:pt x="4295" y="714"/>
                  </a:lnTo>
                  <a:lnTo>
                    <a:pt x="4295" y="691"/>
                  </a:lnTo>
                  <a:lnTo>
                    <a:pt x="4292" y="676"/>
                  </a:lnTo>
                  <a:lnTo>
                    <a:pt x="4292" y="637"/>
                  </a:lnTo>
                  <a:lnTo>
                    <a:pt x="4295" y="632"/>
                  </a:lnTo>
                  <a:lnTo>
                    <a:pt x="4297" y="629"/>
                  </a:lnTo>
                  <a:lnTo>
                    <a:pt x="4299" y="625"/>
                  </a:lnTo>
                  <a:lnTo>
                    <a:pt x="4301" y="622"/>
                  </a:lnTo>
                  <a:lnTo>
                    <a:pt x="4302" y="616"/>
                  </a:lnTo>
                  <a:lnTo>
                    <a:pt x="4304" y="609"/>
                  </a:lnTo>
                  <a:close/>
                  <a:moveTo>
                    <a:pt x="2253" y="595"/>
                  </a:moveTo>
                  <a:lnTo>
                    <a:pt x="2257" y="616"/>
                  </a:lnTo>
                  <a:lnTo>
                    <a:pt x="2255" y="637"/>
                  </a:lnTo>
                  <a:lnTo>
                    <a:pt x="2250" y="660"/>
                  </a:lnTo>
                  <a:lnTo>
                    <a:pt x="2236" y="667"/>
                  </a:lnTo>
                  <a:lnTo>
                    <a:pt x="2223" y="671"/>
                  </a:lnTo>
                  <a:lnTo>
                    <a:pt x="2204" y="672"/>
                  </a:lnTo>
                  <a:lnTo>
                    <a:pt x="2204" y="664"/>
                  </a:lnTo>
                  <a:lnTo>
                    <a:pt x="2209" y="651"/>
                  </a:lnTo>
                  <a:lnTo>
                    <a:pt x="2209" y="636"/>
                  </a:lnTo>
                  <a:lnTo>
                    <a:pt x="2208" y="618"/>
                  </a:lnTo>
                  <a:lnTo>
                    <a:pt x="2218" y="609"/>
                  </a:lnTo>
                  <a:lnTo>
                    <a:pt x="2227" y="602"/>
                  </a:lnTo>
                  <a:lnTo>
                    <a:pt x="2237" y="597"/>
                  </a:lnTo>
                  <a:lnTo>
                    <a:pt x="2253" y="595"/>
                  </a:lnTo>
                  <a:close/>
                  <a:moveTo>
                    <a:pt x="2503" y="568"/>
                  </a:moveTo>
                  <a:lnTo>
                    <a:pt x="2506" y="571"/>
                  </a:lnTo>
                  <a:lnTo>
                    <a:pt x="2508" y="573"/>
                  </a:lnTo>
                  <a:lnTo>
                    <a:pt x="2510" y="575"/>
                  </a:lnTo>
                  <a:lnTo>
                    <a:pt x="2510" y="578"/>
                  </a:lnTo>
                  <a:lnTo>
                    <a:pt x="2510" y="582"/>
                  </a:lnTo>
                  <a:lnTo>
                    <a:pt x="2511" y="587"/>
                  </a:lnTo>
                  <a:lnTo>
                    <a:pt x="2510" y="590"/>
                  </a:lnTo>
                  <a:lnTo>
                    <a:pt x="2508" y="592"/>
                  </a:lnTo>
                  <a:lnTo>
                    <a:pt x="2508" y="594"/>
                  </a:lnTo>
                  <a:lnTo>
                    <a:pt x="2508" y="595"/>
                  </a:lnTo>
                  <a:lnTo>
                    <a:pt x="2508" y="597"/>
                  </a:lnTo>
                  <a:lnTo>
                    <a:pt x="2506" y="599"/>
                  </a:lnTo>
                  <a:lnTo>
                    <a:pt x="2504" y="601"/>
                  </a:lnTo>
                  <a:lnTo>
                    <a:pt x="2503" y="601"/>
                  </a:lnTo>
                  <a:lnTo>
                    <a:pt x="2501" y="601"/>
                  </a:lnTo>
                  <a:lnTo>
                    <a:pt x="2499" y="602"/>
                  </a:lnTo>
                  <a:lnTo>
                    <a:pt x="2496" y="602"/>
                  </a:lnTo>
                  <a:lnTo>
                    <a:pt x="2490" y="590"/>
                  </a:lnTo>
                  <a:lnTo>
                    <a:pt x="2487" y="585"/>
                  </a:lnTo>
                  <a:lnTo>
                    <a:pt x="2487" y="583"/>
                  </a:lnTo>
                  <a:lnTo>
                    <a:pt x="2489" y="582"/>
                  </a:lnTo>
                  <a:lnTo>
                    <a:pt x="2496" y="578"/>
                  </a:lnTo>
                  <a:lnTo>
                    <a:pt x="2503" y="568"/>
                  </a:lnTo>
                  <a:close/>
                  <a:moveTo>
                    <a:pt x="2583" y="529"/>
                  </a:moveTo>
                  <a:lnTo>
                    <a:pt x="2588" y="531"/>
                  </a:lnTo>
                  <a:lnTo>
                    <a:pt x="2590" y="531"/>
                  </a:lnTo>
                  <a:lnTo>
                    <a:pt x="2592" y="531"/>
                  </a:lnTo>
                  <a:lnTo>
                    <a:pt x="2593" y="533"/>
                  </a:lnTo>
                  <a:lnTo>
                    <a:pt x="2595" y="533"/>
                  </a:lnTo>
                  <a:lnTo>
                    <a:pt x="2592" y="538"/>
                  </a:lnTo>
                  <a:lnTo>
                    <a:pt x="2590" y="543"/>
                  </a:lnTo>
                  <a:lnTo>
                    <a:pt x="2588" y="548"/>
                  </a:lnTo>
                  <a:lnTo>
                    <a:pt x="2585" y="554"/>
                  </a:lnTo>
                  <a:lnTo>
                    <a:pt x="2579" y="557"/>
                  </a:lnTo>
                  <a:lnTo>
                    <a:pt x="2579" y="552"/>
                  </a:lnTo>
                  <a:lnTo>
                    <a:pt x="2578" y="552"/>
                  </a:lnTo>
                  <a:lnTo>
                    <a:pt x="2578" y="550"/>
                  </a:lnTo>
                  <a:lnTo>
                    <a:pt x="2578" y="550"/>
                  </a:lnTo>
                  <a:lnTo>
                    <a:pt x="2578" y="548"/>
                  </a:lnTo>
                  <a:lnTo>
                    <a:pt x="2576" y="545"/>
                  </a:lnTo>
                  <a:lnTo>
                    <a:pt x="2579" y="541"/>
                  </a:lnTo>
                  <a:lnTo>
                    <a:pt x="2581" y="538"/>
                  </a:lnTo>
                  <a:lnTo>
                    <a:pt x="2583" y="534"/>
                  </a:lnTo>
                  <a:lnTo>
                    <a:pt x="2583" y="529"/>
                  </a:lnTo>
                  <a:close/>
                  <a:moveTo>
                    <a:pt x="246" y="526"/>
                  </a:moveTo>
                  <a:lnTo>
                    <a:pt x="251" y="534"/>
                  </a:lnTo>
                  <a:lnTo>
                    <a:pt x="251" y="541"/>
                  </a:lnTo>
                  <a:lnTo>
                    <a:pt x="246" y="550"/>
                  </a:lnTo>
                  <a:lnTo>
                    <a:pt x="239" y="555"/>
                  </a:lnTo>
                  <a:lnTo>
                    <a:pt x="232" y="559"/>
                  </a:lnTo>
                  <a:lnTo>
                    <a:pt x="230" y="561"/>
                  </a:lnTo>
                  <a:lnTo>
                    <a:pt x="227" y="557"/>
                  </a:lnTo>
                  <a:lnTo>
                    <a:pt x="225" y="554"/>
                  </a:lnTo>
                  <a:lnTo>
                    <a:pt x="223" y="548"/>
                  </a:lnTo>
                  <a:lnTo>
                    <a:pt x="223" y="543"/>
                  </a:lnTo>
                  <a:lnTo>
                    <a:pt x="221" y="538"/>
                  </a:lnTo>
                  <a:lnTo>
                    <a:pt x="234" y="533"/>
                  </a:lnTo>
                  <a:lnTo>
                    <a:pt x="237" y="531"/>
                  </a:lnTo>
                  <a:lnTo>
                    <a:pt x="242" y="529"/>
                  </a:lnTo>
                  <a:lnTo>
                    <a:pt x="246" y="526"/>
                  </a:lnTo>
                  <a:close/>
                  <a:moveTo>
                    <a:pt x="2646" y="503"/>
                  </a:moveTo>
                  <a:lnTo>
                    <a:pt x="2660" y="510"/>
                  </a:lnTo>
                  <a:lnTo>
                    <a:pt x="2660" y="515"/>
                  </a:lnTo>
                  <a:lnTo>
                    <a:pt x="2656" y="515"/>
                  </a:lnTo>
                  <a:lnTo>
                    <a:pt x="2655" y="517"/>
                  </a:lnTo>
                  <a:lnTo>
                    <a:pt x="2651" y="519"/>
                  </a:lnTo>
                  <a:lnTo>
                    <a:pt x="2649" y="522"/>
                  </a:lnTo>
                  <a:lnTo>
                    <a:pt x="2646" y="520"/>
                  </a:lnTo>
                  <a:lnTo>
                    <a:pt x="2644" y="520"/>
                  </a:lnTo>
                  <a:lnTo>
                    <a:pt x="2644" y="520"/>
                  </a:lnTo>
                  <a:lnTo>
                    <a:pt x="2642" y="519"/>
                  </a:lnTo>
                  <a:lnTo>
                    <a:pt x="2641" y="519"/>
                  </a:lnTo>
                  <a:lnTo>
                    <a:pt x="2641" y="515"/>
                  </a:lnTo>
                  <a:lnTo>
                    <a:pt x="2641" y="512"/>
                  </a:lnTo>
                  <a:lnTo>
                    <a:pt x="2641" y="510"/>
                  </a:lnTo>
                  <a:lnTo>
                    <a:pt x="2641" y="510"/>
                  </a:lnTo>
                  <a:lnTo>
                    <a:pt x="2642" y="506"/>
                  </a:lnTo>
                  <a:lnTo>
                    <a:pt x="2646" y="503"/>
                  </a:lnTo>
                  <a:close/>
                  <a:moveTo>
                    <a:pt x="2272" y="494"/>
                  </a:moveTo>
                  <a:lnTo>
                    <a:pt x="2290" y="496"/>
                  </a:lnTo>
                  <a:lnTo>
                    <a:pt x="2304" y="499"/>
                  </a:lnTo>
                  <a:lnTo>
                    <a:pt x="2300" y="506"/>
                  </a:lnTo>
                  <a:lnTo>
                    <a:pt x="2298" y="512"/>
                  </a:lnTo>
                  <a:lnTo>
                    <a:pt x="2295" y="517"/>
                  </a:lnTo>
                  <a:lnTo>
                    <a:pt x="2291" y="522"/>
                  </a:lnTo>
                  <a:lnTo>
                    <a:pt x="2300" y="522"/>
                  </a:lnTo>
                  <a:lnTo>
                    <a:pt x="2304" y="519"/>
                  </a:lnTo>
                  <a:lnTo>
                    <a:pt x="2305" y="517"/>
                  </a:lnTo>
                  <a:lnTo>
                    <a:pt x="2309" y="515"/>
                  </a:lnTo>
                  <a:lnTo>
                    <a:pt x="2314" y="515"/>
                  </a:lnTo>
                  <a:lnTo>
                    <a:pt x="2314" y="522"/>
                  </a:lnTo>
                  <a:lnTo>
                    <a:pt x="2319" y="534"/>
                  </a:lnTo>
                  <a:lnTo>
                    <a:pt x="2316" y="545"/>
                  </a:lnTo>
                  <a:lnTo>
                    <a:pt x="2311" y="554"/>
                  </a:lnTo>
                  <a:lnTo>
                    <a:pt x="2307" y="561"/>
                  </a:lnTo>
                  <a:lnTo>
                    <a:pt x="2316" y="569"/>
                  </a:lnTo>
                  <a:lnTo>
                    <a:pt x="2325" y="582"/>
                  </a:lnTo>
                  <a:lnTo>
                    <a:pt x="2337" y="595"/>
                  </a:lnTo>
                  <a:lnTo>
                    <a:pt x="2347" y="611"/>
                  </a:lnTo>
                  <a:lnTo>
                    <a:pt x="2356" y="629"/>
                  </a:lnTo>
                  <a:lnTo>
                    <a:pt x="2363" y="644"/>
                  </a:lnTo>
                  <a:lnTo>
                    <a:pt x="2365" y="657"/>
                  </a:lnTo>
                  <a:lnTo>
                    <a:pt x="2361" y="669"/>
                  </a:lnTo>
                  <a:lnTo>
                    <a:pt x="2353" y="676"/>
                  </a:lnTo>
                  <a:lnTo>
                    <a:pt x="2342" y="683"/>
                  </a:lnTo>
                  <a:lnTo>
                    <a:pt x="2325" y="690"/>
                  </a:lnTo>
                  <a:lnTo>
                    <a:pt x="2304" y="695"/>
                  </a:lnTo>
                  <a:lnTo>
                    <a:pt x="2285" y="700"/>
                  </a:lnTo>
                  <a:lnTo>
                    <a:pt x="2269" y="702"/>
                  </a:lnTo>
                  <a:lnTo>
                    <a:pt x="2269" y="698"/>
                  </a:lnTo>
                  <a:lnTo>
                    <a:pt x="2279" y="683"/>
                  </a:lnTo>
                  <a:lnTo>
                    <a:pt x="2288" y="667"/>
                  </a:lnTo>
                  <a:lnTo>
                    <a:pt x="2283" y="667"/>
                  </a:lnTo>
                  <a:lnTo>
                    <a:pt x="2279" y="667"/>
                  </a:lnTo>
                  <a:lnTo>
                    <a:pt x="2276" y="665"/>
                  </a:lnTo>
                  <a:lnTo>
                    <a:pt x="2276" y="664"/>
                  </a:lnTo>
                  <a:lnTo>
                    <a:pt x="2274" y="662"/>
                  </a:lnTo>
                  <a:lnTo>
                    <a:pt x="2274" y="658"/>
                  </a:lnTo>
                  <a:lnTo>
                    <a:pt x="2272" y="653"/>
                  </a:lnTo>
                  <a:lnTo>
                    <a:pt x="2285" y="650"/>
                  </a:lnTo>
                  <a:lnTo>
                    <a:pt x="2281" y="646"/>
                  </a:lnTo>
                  <a:lnTo>
                    <a:pt x="2281" y="644"/>
                  </a:lnTo>
                  <a:lnTo>
                    <a:pt x="2279" y="643"/>
                  </a:lnTo>
                  <a:lnTo>
                    <a:pt x="2279" y="643"/>
                  </a:lnTo>
                  <a:lnTo>
                    <a:pt x="2279" y="641"/>
                  </a:lnTo>
                  <a:lnTo>
                    <a:pt x="2281" y="637"/>
                  </a:lnTo>
                  <a:lnTo>
                    <a:pt x="2283" y="630"/>
                  </a:lnTo>
                  <a:lnTo>
                    <a:pt x="2288" y="625"/>
                  </a:lnTo>
                  <a:lnTo>
                    <a:pt x="2291" y="622"/>
                  </a:lnTo>
                  <a:lnTo>
                    <a:pt x="2298" y="618"/>
                  </a:lnTo>
                  <a:lnTo>
                    <a:pt x="2304" y="615"/>
                  </a:lnTo>
                  <a:lnTo>
                    <a:pt x="2302" y="611"/>
                  </a:lnTo>
                  <a:lnTo>
                    <a:pt x="2302" y="609"/>
                  </a:lnTo>
                  <a:lnTo>
                    <a:pt x="2302" y="609"/>
                  </a:lnTo>
                  <a:lnTo>
                    <a:pt x="2300" y="608"/>
                  </a:lnTo>
                  <a:lnTo>
                    <a:pt x="2300" y="606"/>
                  </a:lnTo>
                  <a:lnTo>
                    <a:pt x="2298" y="602"/>
                  </a:lnTo>
                  <a:lnTo>
                    <a:pt x="2297" y="602"/>
                  </a:lnTo>
                  <a:lnTo>
                    <a:pt x="2297" y="601"/>
                  </a:lnTo>
                  <a:lnTo>
                    <a:pt x="2297" y="601"/>
                  </a:lnTo>
                  <a:lnTo>
                    <a:pt x="2297" y="601"/>
                  </a:lnTo>
                  <a:lnTo>
                    <a:pt x="2295" y="601"/>
                  </a:lnTo>
                  <a:lnTo>
                    <a:pt x="2291" y="599"/>
                  </a:lnTo>
                  <a:lnTo>
                    <a:pt x="2288" y="597"/>
                  </a:lnTo>
                  <a:lnTo>
                    <a:pt x="2286" y="597"/>
                  </a:lnTo>
                  <a:lnTo>
                    <a:pt x="2283" y="597"/>
                  </a:lnTo>
                  <a:lnTo>
                    <a:pt x="2279" y="595"/>
                  </a:lnTo>
                  <a:lnTo>
                    <a:pt x="2276" y="595"/>
                  </a:lnTo>
                  <a:lnTo>
                    <a:pt x="2276" y="594"/>
                  </a:lnTo>
                  <a:lnTo>
                    <a:pt x="2274" y="592"/>
                  </a:lnTo>
                  <a:lnTo>
                    <a:pt x="2274" y="590"/>
                  </a:lnTo>
                  <a:lnTo>
                    <a:pt x="2274" y="587"/>
                  </a:lnTo>
                  <a:lnTo>
                    <a:pt x="2272" y="583"/>
                  </a:lnTo>
                  <a:lnTo>
                    <a:pt x="2274" y="582"/>
                  </a:lnTo>
                  <a:lnTo>
                    <a:pt x="2274" y="580"/>
                  </a:lnTo>
                  <a:lnTo>
                    <a:pt x="2276" y="578"/>
                  </a:lnTo>
                  <a:lnTo>
                    <a:pt x="2276" y="576"/>
                  </a:lnTo>
                  <a:lnTo>
                    <a:pt x="2276" y="573"/>
                  </a:lnTo>
                  <a:lnTo>
                    <a:pt x="2272" y="573"/>
                  </a:lnTo>
                  <a:lnTo>
                    <a:pt x="2271" y="576"/>
                  </a:lnTo>
                  <a:lnTo>
                    <a:pt x="2271" y="578"/>
                  </a:lnTo>
                  <a:lnTo>
                    <a:pt x="2271" y="580"/>
                  </a:lnTo>
                  <a:lnTo>
                    <a:pt x="2269" y="580"/>
                  </a:lnTo>
                  <a:lnTo>
                    <a:pt x="2267" y="582"/>
                  </a:lnTo>
                  <a:lnTo>
                    <a:pt x="2265" y="583"/>
                  </a:lnTo>
                  <a:lnTo>
                    <a:pt x="2262" y="566"/>
                  </a:lnTo>
                  <a:lnTo>
                    <a:pt x="2258" y="550"/>
                  </a:lnTo>
                  <a:lnTo>
                    <a:pt x="2257" y="538"/>
                  </a:lnTo>
                  <a:lnTo>
                    <a:pt x="2260" y="529"/>
                  </a:lnTo>
                  <a:lnTo>
                    <a:pt x="2265" y="520"/>
                  </a:lnTo>
                  <a:lnTo>
                    <a:pt x="2271" y="510"/>
                  </a:lnTo>
                  <a:lnTo>
                    <a:pt x="2272" y="494"/>
                  </a:lnTo>
                  <a:close/>
                  <a:moveTo>
                    <a:pt x="29" y="458"/>
                  </a:moveTo>
                  <a:lnTo>
                    <a:pt x="49" y="458"/>
                  </a:lnTo>
                  <a:lnTo>
                    <a:pt x="49" y="465"/>
                  </a:lnTo>
                  <a:lnTo>
                    <a:pt x="45" y="465"/>
                  </a:lnTo>
                  <a:lnTo>
                    <a:pt x="45" y="468"/>
                  </a:lnTo>
                  <a:lnTo>
                    <a:pt x="40" y="466"/>
                  </a:lnTo>
                  <a:lnTo>
                    <a:pt x="36" y="463"/>
                  </a:lnTo>
                  <a:lnTo>
                    <a:pt x="33" y="461"/>
                  </a:lnTo>
                  <a:lnTo>
                    <a:pt x="29" y="458"/>
                  </a:lnTo>
                  <a:close/>
                  <a:moveTo>
                    <a:pt x="1239" y="403"/>
                  </a:moveTo>
                  <a:lnTo>
                    <a:pt x="1244" y="407"/>
                  </a:lnTo>
                  <a:lnTo>
                    <a:pt x="1249" y="412"/>
                  </a:lnTo>
                  <a:lnTo>
                    <a:pt x="1253" y="419"/>
                  </a:lnTo>
                  <a:lnTo>
                    <a:pt x="1255" y="426"/>
                  </a:lnTo>
                  <a:lnTo>
                    <a:pt x="1251" y="426"/>
                  </a:lnTo>
                  <a:lnTo>
                    <a:pt x="1248" y="428"/>
                  </a:lnTo>
                  <a:lnTo>
                    <a:pt x="1246" y="428"/>
                  </a:lnTo>
                  <a:lnTo>
                    <a:pt x="1241" y="430"/>
                  </a:lnTo>
                  <a:lnTo>
                    <a:pt x="1235" y="430"/>
                  </a:lnTo>
                  <a:lnTo>
                    <a:pt x="1235" y="426"/>
                  </a:lnTo>
                  <a:lnTo>
                    <a:pt x="1234" y="426"/>
                  </a:lnTo>
                  <a:lnTo>
                    <a:pt x="1234" y="424"/>
                  </a:lnTo>
                  <a:lnTo>
                    <a:pt x="1234" y="424"/>
                  </a:lnTo>
                  <a:lnTo>
                    <a:pt x="1232" y="423"/>
                  </a:lnTo>
                  <a:lnTo>
                    <a:pt x="1234" y="419"/>
                  </a:lnTo>
                  <a:lnTo>
                    <a:pt x="1234" y="417"/>
                  </a:lnTo>
                  <a:lnTo>
                    <a:pt x="1234" y="417"/>
                  </a:lnTo>
                  <a:lnTo>
                    <a:pt x="1234" y="416"/>
                  </a:lnTo>
                  <a:lnTo>
                    <a:pt x="1235" y="414"/>
                  </a:lnTo>
                  <a:lnTo>
                    <a:pt x="1239" y="403"/>
                  </a:lnTo>
                  <a:close/>
                  <a:moveTo>
                    <a:pt x="1209" y="391"/>
                  </a:moveTo>
                  <a:lnTo>
                    <a:pt x="1213" y="395"/>
                  </a:lnTo>
                  <a:lnTo>
                    <a:pt x="1215" y="397"/>
                  </a:lnTo>
                  <a:lnTo>
                    <a:pt x="1215" y="398"/>
                  </a:lnTo>
                  <a:lnTo>
                    <a:pt x="1216" y="402"/>
                  </a:lnTo>
                  <a:lnTo>
                    <a:pt x="1216" y="405"/>
                  </a:lnTo>
                  <a:lnTo>
                    <a:pt x="1216" y="410"/>
                  </a:lnTo>
                  <a:lnTo>
                    <a:pt x="1213" y="410"/>
                  </a:lnTo>
                  <a:lnTo>
                    <a:pt x="1213" y="414"/>
                  </a:lnTo>
                  <a:lnTo>
                    <a:pt x="1206" y="412"/>
                  </a:lnTo>
                  <a:lnTo>
                    <a:pt x="1199" y="410"/>
                  </a:lnTo>
                  <a:lnTo>
                    <a:pt x="1194" y="407"/>
                  </a:lnTo>
                  <a:lnTo>
                    <a:pt x="1190" y="407"/>
                  </a:lnTo>
                  <a:lnTo>
                    <a:pt x="1190" y="403"/>
                  </a:lnTo>
                  <a:lnTo>
                    <a:pt x="1197" y="400"/>
                  </a:lnTo>
                  <a:lnTo>
                    <a:pt x="1204" y="397"/>
                  </a:lnTo>
                  <a:lnTo>
                    <a:pt x="1209" y="391"/>
                  </a:lnTo>
                  <a:close/>
                  <a:moveTo>
                    <a:pt x="1286" y="360"/>
                  </a:moveTo>
                  <a:lnTo>
                    <a:pt x="1290" y="362"/>
                  </a:lnTo>
                  <a:lnTo>
                    <a:pt x="1290" y="362"/>
                  </a:lnTo>
                  <a:lnTo>
                    <a:pt x="1291" y="363"/>
                  </a:lnTo>
                  <a:lnTo>
                    <a:pt x="1291" y="363"/>
                  </a:lnTo>
                  <a:lnTo>
                    <a:pt x="1293" y="365"/>
                  </a:lnTo>
                  <a:lnTo>
                    <a:pt x="1297" y="365"/>
                  </a:lnTo>
                  <a:lnTo>
                    <a:pt x="1297" y="367"/>
                  </a:lnTo>
                  <a:lnTo>
                    <a:pt x="1297" y="369"/>
                  </a:lnTo>
                  <a:lnTo>
                    <a:pt x="1295" y="370"/>
                  </a:lnTo>
                  <a:lnTo>
                    <a:pt x="1295" y="370"/>
                  </a:lnTo>
                  <a:lnTo>
                    <a:pt x="1293" y="372"/>
                  </a:lnTo>
                  <a:lnTo>
                    <a:pt x="1291" y="374"/>
                  </a:lnTo>
                  <a:lnTo>
                    <a:pt x="1290" y="374"/>
                  </a:lnTo>
                  <a:lnTo>
                    <a:pt x="1288" y="376"/>
                  </a:lnTo>
                  <a:lnTo>
                    <a:pt x="1286" y="376"/>
                  </a:lnTo>
                  <a:lnTo>
                    <a:pt x="1283" y="376"/>
                  </a:lnTo>
                  <a:lnTo>
                    <a:pt x="1283" y="370"/>
                  </a:lnTo>
                  <a:lnTo>
                    <a:pt x="1283" y="367"/>
                  </a:lnTo>
                  <a:lnTo>
                    <a:pt x="1284" y="365"/>
                  </a:lnTo>
                  <a:lnTo>
                    <a:pt x="1286" y="360"/>
                  </a:lnTo>
                  <a:close/>
                  <a:moveTo>
                    <a:pt x="0" y="341"/>
                  </a:moveTo>
                  <a:lnTo>
                    <a:pt x="17" y="344"/>
                  </a:lnTo>
                  <a:lnTo>
                    <a:pt x="29" y="349"/>
                  </a:lnTo>
                  <a:lnTo>
                    <a:pt x="38" y="360"/>
                  </a:lnTo>
                  <a:lnTo>
                    <a:pt x="35" y="363"/>
                  </a:lnTo>
                  <a:lnTo>
                    <a:pt x="31" y="363"/>
                  </a:lnTo>
                  <a:lnTo>
                    <a:pt x="29" y="365"/>
                  </a:lnTo>
                  <a:lnTo>
                    <a:pt x="28" y="367"/>
                  </a:lnTo>
                  <a:lnTo>
                    <a:pt x="22" y="369"/>
                  </a:lnTo>
                  <a:lnTo>
                    <a:pt x="19" y="365"/>
                  </a:lnTo>
                  <a:lnTo>
                    <a:pt x="14" y="362"/>
                  </a:lnTo>
                  <a:lnTo>
                    <a:pt x="10" y="358"/>
                  </a:lnTo>
                  <a:lnTo>
                    <a:pt x="5" y="356"/>
                  </a:lnTo>
                  <a:lnTo>
                    <a:pt x="3" y="355"/>
                  </a:lnTo>
                  <a:lnTo>
                    <a:pt x="0" y="351"/>
                  </a:lnTo>
                  <a:lnTo>
                    <a:pt x="0" y="348"/>
                  </a:lnTo>
                  <a:lnTo>
                    <a:pt x="0" y="341"/>
                  </a:lnTo>
                  <a:close/>
                  <a:moveTo>
                    <a:pt x="1178" y="299"/>
                  </a:moveTo>
                  <a:lnTo>
                    <a:pt x="1178" y="307"/>
                  </a:lnTo>
                  <a:lnTo>
                    <a:pt x="1180" y="311"/>
                  </a:lnTo>
                  <a:lnTo>
                    <a:pt x="1181" y="314"/>
                  </a:lnTo>
                  <a:lnTo>
                    <a:pt x="1181" y="320"/>
                  </a:lnTo>
                  <a:lnTo>
                    <a:pt x="1181" y="327"/>
                  </a:lnTo>
                  <a:lnTo>
                    <a:pt x="1201" y="327"/>
                  </a:lnTo>
                  <a:lnTo>
                    <a:pt x="1218" y="346"/>
                  </a:lnTo>
                  <a:lnTo>
                    <a:pt x="1235" y="365"/>
                  </a:lnTo>
                  <a:lnTo>
                    <a:pt x="1235" y="367"/>
                  </a:lnTo>
                  <a:lnTo>
                    <a:pt x="1234" y="369"/>
                  </a:lnTo>
                  <a:lnTo>
                    <a:pt x="1234" y="370"/>
                  </a:lnTo>
                  <a:lnTo>
                    <a:pt x="1234" y="370"/>
                  </a:lnTo>
                  <a:lnTo>
                    <a:pt x="1232" y="372"/>
                  </a:lnTo>
                  <a:lnTo>
                    <a:pt x="1229" y="376"/>
                  </a:lnTo>
                  <a:lnTo>
                    <a:pt x="1227" y="377"/>
                  </a:lnTo>
                  <a:lnTo>
                    <a:pt x="1225" y="379"/>
                  </a:lnTo>
                  <a:lnTo>
                    <a:pt x="1223" y="379"/>
                  </a:lnTo>
                  <a:lnTo>
                    <a:pt x="1218" y="379"/>
                  </a:lnTo>
                  <a:lnTo>
                    <a:pt x="1213" y="381"/>
                  </a:lnTo>
                  <a:lnTo>
                    <a:pt x="1213" y="376"/>
                  </a:lnTo>
                  <a:lnTo>
                    <a:pt x="1213" y="370"/>
                  </a:lnTo>
                  <a:lnTo>
                    <a:pt x="1213" y="367"/>
                  </a:lnTo>
                  <a:lnTo>
                    <a:pt x="1213" y="365"/>
                  </a:lnTo>
                  <a:lnTo>
                    <a:pt x="1209" y="362"/>
                  </a:lnTo>
                  <a:lnTo>
                    <a:pt x="1206" y="360"/>
                  </a:lnTo>
                  <a:lnTo>
                    <a:pt x="1201" y="356"/>
                  </a:lnTo>
                  <a:lnTo>
                    <a:pt x="1195" y="370"/>
                  </a:lnTo>
                  <a:lnTo>
                    <a:pt x="1185" y="379"/>
                  </a:lnTo>
                  <a:lnTo>
                    <a:pt x="1171" y="384"/>
                  </a:lnTo>
                  <a:lnTo>
                    <a:pt x="1171" y="379"/>
                  </a:lnTo>
                  <a:lnTo>
                    <a:pt x="1171" y="376"/>
                  </a:lnTo>
                  <a:lnTo>
                    <a:pt x="1173" y="372"/>
                  </a:lnTo>
                  <a:lnTo>
                    <a:pt x="1171" y="369"/>
                  </a:lnTo>
                  <a:lnTo>
                    <a:pt x="1169" y="365"/>
                  </a:lnTo>
                  <a:lnTo>
                    <a:pt x="1167" y="360"/>
                  </a:lnTo>
                  <a:lnTo>
                    <a:pt x="1162" y="358"/>
                  </a:lnTo>
                  <a:lnTo>
                    <a:pt x="1159" y="356"/>
                  </a:lnTo>
                  <a:lnTo>
                    <a:pt x="1155" y="356"/>
                  </a:lnTo>
                  <a:lnTo>
                    <a:pt x="1152" y="355"/>
                  </a:lnTo>
                  <a:lnTo>
                    <a:pt x="1150" y="355"/>
                  </a:lnTo>
                  <a:lnTo>
                    <a:pt x="1146" y="353"/>
                  </a:lnTo>
                  <a:lnTo>
                    <a:pt x="1143" y="349"/>
                  </a:lnTo>
                  <a:lnTo>
                    <a:pt x="1153" y="337"/>
                  </a:lnTo>
                  <a:lnTo>
                    <a:pt x="1160" y="323"/>
                  </a:lnTo>
                  <a:lnTo>
                    <a:pt x="1167" y="309"/>
                  </a:lnTo>
                  <a:lnTo>
                    <a:pt x="1178" y="299"/>
                  </a:lnTo>
                  <a:close/>
                  <a:moveTo>
                    <a:pt x="2150" y="269"/>
                  </a:moveTo>
                  <a:lnTo>
                    <a:pt x="2152" y="273"/>
                  </a:lnTo>
                  <a:lnTo>
                    <a:pt x="2154" y="276"/>
                  </a:lnTo>
                  <a:lnTo>
                    <a:pt x="2155" y="278"/>
                  </a:lnTo>
                  <a:lnTo>
                    <a:pt x="2155" y="281"/>
                  </a:lnTo>
                  <a:lnTo>
                    <a:pt x="2157" y="285"/>
                  </a:lnTo>
                  <a:lnTo>
                    <a:pt x="2157" y="292"/>
                  </a:lnTo>
                  <a:lnTo>
                    <a:pt x="2157" y="297"/>
                  </a:lnTo>
                  <a:lnTo>
                    <a:pt x="2159" y="311"/>
                  </a:lnTo>
                  <a:lnTo>
                    <a:pt x="2161" y="327"/>
                  </a:lnTo>
                  <a:lnTo>
                    <a:pt x="2161" y="341"/>
                  </a:lnTo>
                  <a:lnTo>
                    <a:pt x="2141" y="351"/>
                  </a:lnTo>
                  <a:lnTo>
                    <a:pt x="2119" y="360"/>
                  </a:lnTo>
                  <a:lnTo>
                    <a:pt x="2098" y="370"/>
                  </a:lnTo>
                  <a:lnTo>
                    <a:pt x="2080" y="384"/>
                  </a:lnTo>
                  <a:lnTo>
                    <a:pt x="2075" y="381"/>
                  </a:lnTo>
                  <a:lnTo>
                    <a:pt x="2066" y="377"/>
                  </a:lnTo>
                  <a:lnTo>
                    <a:pt x="2054" y="370"/>
                  </a:lnTo>
                  <a:lnTo>
                    <a:pt x="2044" y="365"/>
                  </a:lnTo>
                  <a:lnTo>
                    <a:pt x="2035" y="360"/>
                  </a:lnTo>
                  <a:lnTo>
                    <a:pt x="2031" y="356"/>
                  </a:lnTo>
                  <a:lnTo>
                    <a:pt x="2033" y="355"/>
                  </a:lnTo>
                  <a:lnTo>
                    <a:pt x="2035" y="353"/>
                  </a:lnTo>
                  <a:lnTo>
                    <a:pt x="2035" y="353"/>
                  </a:lnTo>
                  <a:lnTo>
                    <a:pt x="2037" y="351"/>
                  </a:lnTo>
                  <a:lnTo>
                    <a:pt x="2037" y="349"/>
                  </a:lnTo>
                  <a:lnTo>
                    <a:pt x="2038" y="346"/>
                  </a:lnTo>
                  <a:lnTo>
                    <a:pt x="2033" y="342"/>
                  </a:lnTo>
                  <a:lnTo>
                    <a:pt x="2026" y="341"/>
                  </a:lnTo>
                  <a:lnTo>
                    <a:pt x="2021" y="337"/>
                  </a:lnTo>
                  <a:lnTo>
                    <a:pt x="2016" y="334"/>
                  </a:lnTo>
                  <a:lnTo>
                    <a:pt x="2019" y="334"/>
                  </a:lnTo>
                  <a:lnTo>
                    <a:pt x="2023" y="330"/>
                  </a:lnTo>
                  <a:lnTo>
                    <a:pt x="2024" y="328"/>
                  </a:lnTo>
                  <a:lnTo>
                    <a:pt x="2026" y="328"/>
                  </a:lnTo>
                  <a:lnTo>
                    <a:pt x="2028" y="327"/>
                  </a:lnTo>
                  <a:lnTo>
                    <a:pt x="2033" y="327"/>
                  </a:lnTo>
                  <a:lnTo>
                    <a:pt x="2038" y="327"/>
                  </a:lnTo>
                  <a:lnTo>
                    <a:pt x="2038" y="314"/>
                  </a:lnTo>
                  <a:lnTo>
                    <a:pt x="2012" y="314"/>
                  </a:lnTo>
                  <a:lnTo>
                    <a:pt x="2007" y="304"/>
                  </a:lnTo>
                  <a:lnTo>
                    <a:pt x="2016" y="297"/>
                  </a:lnTo>
                  <a:lnTo>
                    <a:pt x="2023" y="290"/>
                  </a:lnTo>
                  <a:lnTo>
                    <a:pt x="2031" y="287"/>
                  </a:lnTo>
                  <a:lnTo>
                    <a:pt x="2045" y="283"/>
                  </a:lnTo>
                  <a:lnTo>
                    <a:pt x="2051" y="288"/>
                  </a:lnTo>
                  <a:lnTo>
                    <a:pt x="2054" y="294"/>
                  </a:lnTo>
                  <a:lnTo>
                    <a:pt x="2058" y="297"/>
                  </a:lnTo>
                  <a:lnTo>
                    <a:pt x="2061" y="304"/>
                  </a:lnTo>
                  <a:lnTo>
                    <a:pt x="2072" y="295"/>
                  </a:lnTo>
                  <a:lnTo>
                    <a:pt x="2082" y="288"/>
                  </a:lnTo>
                  <a:lnTo>
                    <a:pt x="2096" y="283"/>
                  </a:lnTo>
                  <a:lnTo>
                    <a:pt x="2098" y="288"/>
                  </a:lnTo>
                  <a:lnTo>
                    <a:pt x="2101" y="290"/>
                  </a:lnTo>
                  <a:lnTo>
                    <a:pt x="2101" y="292"/>
                  </a:lnTo>
                  <a:lnTo>
                    <a:pt x="2103" y="292"/>
                  </a:lnTo>
                  <a:lnTo>
                    <a:pt x="2105" y="292"/>
                  </a:lnTo>
                  <a:lnTo>
                    <a:pt x="2108" y="292"/>
                  </a:lnTo>
                  <a:lnTo>
                    <a:pt x="2117" y="287"/>
                  </a:lnTo>
                  <a:lnTo>
                    <a:pt x="2122" y="281"/>
                  </a:lnTo>
                  <a:lnTo>
                    <a:pt x="2129" y="276"/>
                  </a:lnTo>
                  <a:lnTo>
                    <a:pt x="2136" y="271"/>
                  </a:lnTo>
                  <a:lnTo>
                    <a:pt x="2150" y="269"/>
                  </a:lnTo>
                  <a:close/>
                  <a:moveTo>
                    <a:pt x="1302" y="206"/>
                  </a:moveTo>
                  <a:lnTo>
                    <a:pt x="1305" y="208"/>
                  </a:lnTo>
                  <a:lnTo>
                    <a:pt x="1307" y="210"/>
                  </a:lnTo>
                  <a:lnTo>
                    <a:pt x="1309" y="210"/>
                  </a:lnTo>
                  <a:lnTo>
                    <a:pt x="1311" y="211"/>
                  </a:lnTo>
                  <a:lnTo>
                    <a:pt x="1311" y="213"/>
                  </a:lnTo>
                  <a:lnTo>
                    <a:pt x="1311" y="215"/>
                  </a:lnTo>
                  <a:lnTo>
                    <a:pt x="1312" y="218"/>
                  </a:lnTo>
                  <a:lnTo>
                    <a:pt x="1316" y="224"/>
                  </a:lnTo>
                  <a:lnTo>
                    <a:pt x="1318" y="229"/>
                  </a:lnTo>
                  <a:lnTo>
                    <a:pt x="1319" y="234"/>
                  </a:lnTo>
                  <a:lnTo>
                    <a:pt x="1321" y="241"/>
                  </a:lnTo>
                  <a:lnTo>
                    <a:pt x="1316" y="243"/>
                  </a:lnTo>
                  <a:lnTo>
                    <a:pt x="1311" y="245"/>
                  </a:lnTo>
                  <a:lnTo>
                    <a:pt x="1305" y="245"/>
                  </a:lnTo>
                  <a:lnTo>
                    <a:pt x="1297" y="246"/>
                  </a:lnTo>
                  <a:lnTo>
                    <a:pt x="1295" y="238"/>
                  </a:lnTo>
                  <a:lnTo>
                    <a:pt x="1293" y="229"/>
                  </a:lnTo>
                  <a:lnTo>
                    <a:pt x="1293" y="218"/>
                  </a:lnTo>
                  <a:lnTo>
                    <a:pt x="1297" y="215"/>
                  </a:lnTo>
                  <a:lnTo>
                    <a:pt x="1298" y="211"/>
                  </a:lnTo>
                  <a:lnTo>
                    <a:pt x="1302" y="206"/>
                  </a:lnTo>
                  <a:close/>
                  <a:moveTo>
                    <a:pt x="1604" y="177"/>
                  </a:moveTo>
                  <a:lnTo>
                    <a:pt x="1611" y="180"/>
                  </a:lnTo>
                  <a:lnTo>
                    <a:pt x="1618" y="184"/>
                  </a:lnTo>
                  <a:lnTo>
                    <a:pt x="1621" y="187"/>
                  </a:lnTo>
                  <a:lnTo>
                    <a:pt x="1626" y="191"/>
                  </a:lnTo>
                  <a:lnTo>
                    <a:pt x="1632" y="196"/>
                  </a:lnTo>
                  <a:lnTo>
                    <a:pt x="1630" y="199"/>
                  </a:lnTo>
                  <a:lnTo>
                    <a:pt x="1630" y="199"/>
                  </a:lnTo>
                  <a:lnTo>
                    <a:pt x="1630" y="201"/>
                  </a:lnTo>
                  <a:lnTo>
                    <a:pt x="1628" y="201"/>
                  </a:lnTo>
                  <a:lnTo>
                    <a:pt x="1628" y="203"/>
                  </a:lnTo>
                  <a:lnTo>
                    <a:pt x="1625" y="206"/>
                  </a:lnTo>
                  <a:lnTo>
                    <a:pt x="1625" y="208"/>
                  </a:lnTo>
                  <a:lnTo>
                    <a:pt x="1623" y="208"/>
                  </a:lnTo>
                  <a:lnTo>
                    <a:pt x="1621" y="208"/>
                  </a:lnTo>
                  <a:lnTo>
                    <a:pt x="1619" y="210"/>
                  </a:lnTo>
                  <a:lnTo>
                    <a:pt x="1616" y="211"/>
                  </a:lnTo>
                  <a:lnTo>
                    <a:pt x="1611" y="206"/>
                  </a:lnTo>
                  <a:lnTo>
                    <a:pt x="1606" y="201"/>
                  </a:lnTo>
                  <a:lnTo>
                    <a:pt x="1599" y="196"/>
                  </a:lnTo>
                  <a:lnTo>
                    <a:pt x="1593" y="192"/>
                  </a:lnTo>
                  <a:lnTo>
                    <a:pt x="1597" y="180"/>
                  </a:lnTo>
                  <a:lnTo>
                    <a:pt x="1600" y="180"/>
                  </a:lnTo>
                  <a:lnTo>
                    <a:pt x="1602" y="178"/>
                  </a:lnTo>
                  <a:lnTo>
                    <a:pt x="1602" y="178"/>
                  </a:lnTo>
                  <a:lnTo>
                    <a:pt x="1602" y="178"/>
                  </a:lnTo>
                  <a:lnTo>
                    <a:pt x="1604" y="177"/>
                  </a:lnTo>
                  <a:close/>
                  <a:moveTo>
                    <a:pt x="2963" y="170"/>
                  </a:moveTo>
                  <a:lnTo>
                    <a:pt x="2979" y="170"/>
                  </a:lnTo>
                  <a:lnTo>
                    <a:pt x="2979" y="177"/>
                  </a:lnTo>
                  <a:lnTo>
                    <a:pt x="2976" y="177"/>
                  </a:lnTo>
                  <a:lnTo>
                    <a:pt x="2972" y="180"/>
                  </a:lnTo>
                  <a:lnTo>
                    <a:pt x="2970" y="180"/>
                  </a:lnTo>
                  <a:lnTo>
                    <a:pt x="2967" y="180"/>
                  </a:lnTo>
                  <a:lnTo>
                    <a:pt x="2967" y="178"/>
                  </a:lnTo>
                  <a:lnTo>
                    <a:pt x="2965" y="175"/>
                  </a:lnTo>
                  <a:lnTo>
                    <a:pt x="2965" y="173"/>
                  </a:lnTo>
                  <a:lnTo>
                    <a:pt x="2963" y="171"/>
                  </a:lnTo>
                  <a:lnTo>
                    <a:pt x="2963" y="170"/>
                  </a:lnTo>
                  <a:close/>
                  <a:moveTo>
                    <a:pt x="989" y="149"/>
                  </a:moveTo>
                  <a:lnTo>
                    <a:pt x="1005" y="159"/>
                  </a:lnTo>
                  <a:lnTo>
                    <a:pt x="1019" y="171"/>
                  </a:lnTo>
                  <a:lnTo>
                    <a:pt x="1033" y="184"/>
                  </a:lnTo>
                  <a:lnTo>
                    <a:pt x="1028" y="184"/>
                  </a:lnTo>
                  <a:lnTo>
                    <a:pt x="1024" y="189"/>
                  </a:lnTo>
                  <a:lnTo>
                    <a:pt x="1021" y="191"/>
                  </a:lnTo>
                  <a:lnTo>
                    <a:pt x="1016" y="191"/>
                  </a:lnTo>
                  <a:lnTo>
                    <a:pt x="1010" y="192"/>
                  </a:lnTo>
                  <a:lnTo>
                    <a:pt x="1002" y="192"/>
                  </a:lnTo>
                  <a:lnTo>
                    <a:pt x="995" y="185"/>
                  </a:lnTo>
                  <a:lnTo>
                    <a:pt x="988" y="180"/>
                  </a:lnTo>
                  <a:lnTo>
                    <a:pt x="979" y="177"/>
                  </a:lnTo>
                  <a:lnTo>
                    <a:pt x="979" y="173"/>
                  </a:lnTo>
                  <a:lnTo>
                    <a:pt x="995" y="164"/>
                  </a:lnTo>
                  <a:lnTo>
                    <a:pt x="993" y="161"/>
                  </a:lnTo>
                  <a:lnTo>
                    <a:pt x="991" y="159"/>
                  </a:lnTo>
                  <a:lnTo>
                    <a:pt x="991" y="156"/>
                  </a:lnTo>
                  <a:lnTo>
                    <a:pt x="989" y="149"/>
                  </a:lnTo>
                  <a:close/>
                  <a:moveTo>
                    <a:pt x="4822" y="100"/>
                  </a:moveTo>
                  <a:lnTo>
                    <a:pt x="4826" y="105"/>
                  </a:lnTo>
                  <a:lnTo>
                    <a:pt x="4829" y="109"/>
                  </a:lnTo>
                  <a:lnTo>
                    <a:pt x="4833" y="109"/>
                  </a:lnTo>
                  <a:lnTo>
                    <a:pt x="4835" y="110"/>
                  </a:lnTo>
                  <a:lnTo>
                    <a:pt x="4836" y="110"/>
                  </a:lnTo>
                  <a:lnTo>
                    <a:pt x="4840" y="110"/>
                  </a:lnTo>
                  <a:lnTo>
                    <a:pt x="4842" y="110"/>
                  </a:lnTo>
                  <a:lnTo>
                    <a:pt x="4843" y="110"/>
                  </a:lnTo>
                  <a:lnTo>
                    <a:pt x="4847" y="112"/>
                  </a:lnTo>
                  <a:lnTo>
                    <a:pt x="4849" y="115"/>
                  </a:lnTo>
                  <a:lnTo>
                    <a:pt x="4842" y="121"/>
                  </a:lnTo>
                  <a:lnTo>
                    <a:pt x="4835" y="126"/>
                  </a:lnTo>
                  <a:lnTo>
                    <a:pt x="4800" y="129"/>
                  </a:lnTo>
                  <a:lnTo>
                    <a:pt x="4800" y="115"/>
                  </a:lnTo>
                  <a:lnTo>
                    <a:pt x="4805" y="110"/>
                  </a:lnTo>
                  <a:lnTo>
                    <a:pt x="4810" y="107"/>
                  </a:lnTo>
                  <a:lnTo>
                    <a:pt x="4815" y="103"/>
                  </a:lnTo>
                  <a:lnTo>
                    <a:pt x="4822" y="100"/>
                  </a:lnTo>
                  <a:close/>
                  <a:moveTo>
                    <a:pt x="1063" y="72"/>
                  </a:moveTo>
                  <a:lnTo>
                    <a:pt x="1064" y="79"/>
                  </a:lnTo>
                  <a:lnTo>
                    <a:pt x="1064" y="84"/>
                  </a:lnTo>
                  <a:lnTo>
                    <a:pt x="1066" y="86"/>
                  </a:lnTo>
                  <a:lnTo>
                    <a:pt x="1068" y="88"/>
                  </a:lnTo>
                  <a:lnTo>
                    <a:pt x="1070" y="89"/>
                  </a:lnTo>
                  <a:lnTo>
                    <a:pt x="1073" y="93"/>
                  </a:lnTo>
                  <a:lnTo>
                    <a:pt x="1075" y="96"/>
                  </a:lnTo>
                  <a:lnTo>
                    <a:pt x="1073" y="100"/>
                  </a:lnTo>
                  <a:lnTo>
                    <a:pt x="1071" y="105"/>
                  </a:lnTo>
                  <a:lnTo>
                    <a:pt x="1070" y="109"/>
                  </a:lnTo>
                  <a:lnTo>
                    <a:pt x="1068" y="112"/>
                  </a:lnTo>
                  <a:lnTo>
                    <a:pt x="1066" y="119"/>
                  </a:lnTo>
                  <a:lnTo>
                    <a:pt x="1073" y="121"/>
                  </a:lnTo>
                  <a:lnTo>
                    <a:pt x="1077" y="124"/>
                  </a:lnTo>
                  <a:lnTo>
                    <a:pt x="1080" y="128"/>
                  </a:lnTo>
                  <a:lnTo>
                    <a:pt x="1082" y="131"/>
                  </a:lnTo>
                  <a:lnTo>
                    <a:pt x="1082" y="138"/>
                  </a:lnTo>
                  <a:lnTo>
                    <a:pt x="1082" y="145"/>
                  </a:lnTo>
                  <a:lnTo>
                    <a:pt x="1077" y="149"/>
                  </a:lnTo>
                  <a:lnTo>
                    <a:pt x="1073" y="152"/>
                  </a:lnTo>
                  <a:lnTo>
                    <a:pt x="1071" y="157"/>
                  </a:lnTo>
                  <a:lnTo>
                    <a:pt x="1070" y="163"/>
                  </a:lnTo>
                  <a:lnTo>
                    <a:pt x="1066" y="170"/>
                  </a:lnTo>
                  <a:lnTo>
                    <a:pt x="1091" y="170"/>
                  </a:lnTo>
                  <a:lnTo>
                    <a:pt x="1091" y="185"/>
                  </a:lnTo>
                  <a:lnTo>
                    <a:pt x="1094" y="199"/>
                  </a:lnTo>
                  <a:lnTo>
                    <a:pt x="1105" y="199"/>
                  </a:lnTo>
                  <a:lnTo>
                    <a:pt x="1110" y="194"/>
                  </a:lnTo>
                  <a:lnTo>
                    <a:pt x="1115" y="189"/>
                  </a:lnTo>
                  <a:lnTo>
                    <a:pt x="1120" y="184"/>
                  </a:lnTo>
                  <a:lnTo>
                    <a:pt x="1129" y="180"/>
                  </a:lnTo>
                  <a:lnTo>
                    <a:pt x="1129" y="191"/>
                  </a:lnTo>
                  <a:lnTo>
                    <a:pt x="1127" y="205"/>
                  </a:lnTo>
                  <a:lnTo>
                    <a:pt x="1126" y="217"/>
                  </a:lnTo>
                  <a:lnTo>
                    <a:pt x="1126" y="225"/>
                  </a:lnTo>
                  <a:lnTo>
                    <a:pt x="1124" y="231"/>
                  </a:lnTo>
                  <a:lnTo>
                    <a:pt x="1127" y="234"/>
                  </a:lnTo>
                  <a:lnTo>
                    <a:pt x="1129" y="236"/>
                  </a:lnTo>
                  <a:lnTo>
                    <a:pt x="1131" y="238"/>
                  </a:lnTo>
                  <a:lnTo>
                    <a:pt x="1134" y="239"/>
                  </a:lnTo>
                  <a:lnTo>
                    <a:pt x="1139" y="241"/>
                  </a:lnTo>
                  <a:lnTo>
                    <a:pt x="1148" y="227"/>
                  </a:lnTo>
                  <a:lnTo>
                    <a:pt x="1155" y="211"/>
                  </a:lnTo>
                  <a:lnTo>
                    <a:pt x="1155" y="199"/>
                  </a:lnTo>
                  <a:lnTo>
                    <a:pt x="1153" y="187"/>
                  </a:lnTo>
                  <a:lnTo>
                    <a:pt x="1153" y="175"/>
                  </a:lnTo>
                  <a:lnTo>
                    <a:pt x="1157" y="163"/>
                  </a:lnTo>
                  <a:lnTo>
                    <a:pt x="1167" y="154"/>
                  </a:lnTo>
                  <a:lnTo>
                    <a:pt x="1171" y="150"/>
                  </a:lnTo>
                  <a:lnTo>
                    <a:pt x="1174" y="150"/>
                  </a:lnTo>
                  <a:lnTo>
                    <a:pt x="1178" y="152"/>
                  </a:lnTo>
                  <a:lnTo>
                    <a:pt x="1181" y="154"/>
                  </a:lnTo>
                  <a:lnTo>
                    <a:pt x="1183" y="157"/>
                  </a:lnTo>
                  <a:lnTo>
                    <a:pt x="1187" y="161"/>
                  </a:lnTo>
                  <a:lnTo>
                    <a:pt x="1188" y="164"/>
                  </a:lnTo>
                  <a:lnTo>
                    <a:pt x="1192" y="166"/>
                  </a:lnTo>
                  <a:lnTo>
                    <a:pt x="1194" y="170"/>
                  </a:lnTo>
                  <a:lnTo>
                    <a:pt x="1201" y="170"/>
                  </a:lnTo>
                  <a:lnTo>
                    <a:pt x="1209" y="166"/>
                  </a:lnTo>
                  <a:lnTo>
                    <a:pt x="1218" y="164"/>
                  </a:lnTo>
                  <a:lnTo>
                    <a:pt x="1225" y="170"/>
                  </a:lnTo>
                  <a:lnTo>
                    <a:pt x="1225" y="184"/>
                  </a:lnTo>
                  <a:lnTo>
                    <a:pt x="1225" y="191"/>
                  </a:lnTo>
                  <a:lnTo>
                    <a:pt x="1223" y="203"/>
                  </a:lnTo>
                  <a:lnTo>
                    <a:pt x="1222" y="218"/>
                  </a:lnTo>
                  <a:lnTo>
                    <a:pt x="1218" y="236"/>
                  </a:lnTo>
                  <a:lnTo>
                    <a:pt x="1215" y="250"/>
                  </a:lnTo>
                  <a:lnTo>
                    <a:pt x="1213" y="260"/>
                  </a:lnTo>
                  <a:lnTo>
                    <a:pt x="1206" y="260"/>
                  </a:lnTo>
                  <a:lnTo>
                    <a:pt x="1202" y="259"/>
                  </a:lnTo>
                  <a:lnTo>
                    <a:pt x="1199" y="257"/>
                  </a:lnTo>
                  <a:lnTo>
                    <a:pt x="1195" y="255"/>
                  </a:lnTo>
                  <a:lnTo>
                    <a:pt x="1190" y="253"/>
                  </a:lnTo>
                  <a:lnTo>
                    <a:pt x="1190" y="257"/>
                  </a:lnTo>
                  <a:lnTo>
                    <a:pt x="1192" y="259"/>
                  </a:lnTo>
                  <a:lnTo>
                    <a:pt x="1194" y="260"/>
                  </a:lnTo>
                  <a:lnTo>
                    <a:pt x="1195" y="262"/>
                  </a:lnTo>
                  <a:lnTo>
                    <a:pt x="1195" y="264"/>
                  </a:lnTo>
                  <a:lnTo>
                    <a:pt x="1197" y="267"/>
                  </a:lnTo>
                  <a:lnTo>
                    <a:pt x="1197" y="273"/>
                  </a:lnTo>
                  <a:lnTo>
                    <a:pt x="1148" y="276"/>
                  </a:lnTo>
                  <a:lnTo>
                    <a:pt x="1148" y="280"/>
                  </a:lnTo>
                  <a:lnTo>
                    <a:pt x="1152" y="290"/>
                  </a:lnTo>
                  <a:lnTo>
                    <a:pt x="1150" y="301"/>
                  </a:lnTo>
                  <a:lnTo>
                    <a:pt x="1148" y="318"/>
                  </a:lnTo>
                  <a:lnTo>
                    <a:pt x="1139" y="318"/>
                  </a:lnTo>
                  <a:lnTo>
                    <a:pt x="1127" y="311"/>
                  </a:lnTo>
                  <a:lnTo>
                    <a:pt x="1110" y="307"/>
                  </a:lnTo>
                  <a:lnTo>
                    <a:pt x="1110" y="311"/>
                  </a:lnTo>
                  <a:lnTo>
                    <a:pt x="1113" y="311"/>
                  </a:lnTo>
                  <a:lnTo>
                    <a:pt x="1117" y="314"/>
                  </a:lnTo>
                  <a:lnTo>
                    <a:pt x="1119" y="316"/>
                  </a:lnTo>
                  <a:lnTo>
                    <a:pt x="1120" y="318"/>
                  </a:lnTo>
                  <a:lnTo>
                    <a:pt x="1122" y="320"/>
                  </a:lnTo>
                  <a:lnTo>
                    <a:pt x="1124" y="325"/>
                  </a:lnTo>
                  <a:lnTo>
                    <a:pt x="1124" y="330"/>
                  </a:lnTo>
                  <a:lnTo>
                    <a:pt x="1122" y="334"/>
                  </a:lnTo>
                  <a:lnTo>
                    <a:pt x="1119" y="337"/>
                  </a:lnTo>
                  <a:lnTo>
                    <a:pt x="1117" y="341"/>
                  </a:lnTo>
                  <a:lnTo>
                    <a:pt x="1108" y="348"/>
                  </a:lnTo>
                  <a:lnTo>
                    <a:pt x="1101" y="355"/>
                  </a:lnTo>
                  <a:lnTo>
                    <a:pt x="1098" y="363"/>
                  </a:lnTo>
                  <a:lnTo>
                    <a:pt x="1094" y="376"/>
                  </a:lnTo>
                  <a:lnTo>
                    <a:pt x="1087" y="376"/>
                  </a:lnTo>
                  <a:lnTo>
                    <a:pt x="1082" y="374"/>
                  </a:lnTo>
                  <a:lnTo>
                    <a:pt x="1077" y="372"/>
                  </a:lnTo>
                  <a:lnTo>
                    <a:pt x="1073" y="370"/>
                  </a:lnTo>
                  <a:lnTo>
                    <a:pt x="1066" y="369"/>
                  </a:lnTo>
                  <a:lnTo>
                    <a:pt x="1066" y="372"/>
                  </a:lnTo>
                  <a:lnTo>
                    <a:pt x="1075" y="372"/>
                  </a:lnTo>
                  <a:lnTo>
                    <a:pt x="1077" y="376"/>
                  </a:lnTo>
                  <a:lnTo>
                    <a:pt x="1078" y="379"/>
                  </a:lnTo>
                  <a:lnTo>
                    <a:pt x="1080" y="381"/>
                  </a:lnTo>
                  <a:lnTo>
                    <a:pt x="1080" y="384"/>
                  </a:lnTo>
                  <a:lnTo>
                    <a:pt x="1082" y="390"/>
                  </a:lnTo>
                  <a:lnTo>
                    <a:pt x="1082" y="395"/>
                  </a:lnTo>
                  <a:lnTo>
                    <a:pt x="1066" y="400"/>
                  </a:lnTo>
                  <a:lnTo>
                    <a:pt x="1052" y="409"/>
                  </a:lnTo>
                  <a:lnTo>
                    <a:pt x="1043" y="419"/>
                  </a:lnTo>
                  <a:lnTo>
                    <a:pt x="1037" y="435"/>
                  </a:lnTo>
                  <a:lnTo>
                    <a:pt x="1037" y="458"/>
                  </a:lnTo>
                  <a:lnTo>
                    <a:pt x="1043" y="472"/>
                  </a:lnTo>
                  <a:lnTo>
                    <a:pt x="1047" y="491"/>
                  </a:lnTo>
                  <a:lnTo>
                    <a:pt x="1047" y="510"/>
                  </a:lnTo>
                  <a:lnTo>
                    <a:pt x="1066" y="510"/>
                  </a:lnTo>
                  <a:lnTo>
                    <a:pt x="1066" y="519"/>
                  </a:lnTo>
                  <a:lnTo>
                    <a:pt x="1070" y="522"/>
                  </a:lnTo>
                  <a:lnTo>
                    <a:pt x="1070" y="526"/>
                  </a:lnTo>
                  <a:lnTo>
                    <a:pt x="1070" y="529"/>
                  </a:lnTo>
                  <a:lnTo>
                    <a:pt x="1070" y="531"/>
                  </a:lnTo>
                  <a:lnTo>
                    <a:pt x="1070" y="533"/>
                  </a:lnTo>
                  <a:lnTo>
                    <a:pt x="1070" y="534"/>
                  </a:lnTo>
                  <a:lnTo>
                    <a:pt x="1071" y="536"/>
                  </a:lnTo>
                  <a:lnTo>
                    <a:pt x="1077" y="536"/>
                  </a:lnTo>
                  <a:lnTo>
                    <a:pt x="1082" y="538"/>
                  </a:lnTo>
                  <a:lnTo>
                    <a:pt x="1094" y="536"/>
                  </a:lnTo>
                  <a:lnTo>
                    <a:pt x="1106" y="541"/>
                  </a:lnTo>
                  <a:lnTo>
                    <a:pt x="1119" y="550"/>
                  </a:lnTo>
                  <a:lnTo>
                    <a:pt x="1131" y="562"/>
                  </a:lnTo>
                  <a:lnTo>
                    <a:pt x="1141" y="573"/>
                  </a:lnTo>
                  <a:lnTo>
                    <a:pt x="1152" y="580"/>
                  </a:lnTo>
                  <a:lnTo>
                    <a:pt x="1157" y="582"/>
                  </a:lnTo>
                  <a:lnTo>
                    <a:pt x="1160" y="583"/>
                  </a:lnTo>
                  <a:lnTo>
                    <a:pt x="1164" y="582"/>
                  </a:lnTo>
                  <a:lnTo>
                    <a:pt x="1167" y="582"/>
                  </a:lnTo>
                  <a:lnTo>
                    <a:pt x="1169" y="580"/>
                  </a:lnTo>
                  <a:lnTo>
                    <a:pt x="1173" y="578"/>
                  </a:lnTo>
                  <a:lnTo>
                    <a:pt x="1174" y="576"/>
                  </a:lnTo>
                  <a:lnTo>
                    <a:pt x="1178" y="576"/>
                  </a:lnTo>
                  <a:lnTo>
                    <a:pt x="1206" y="583"/>
                  </a:lnTo>
                  <a:lnTo>
                    <a:pt x="1209" y="602"/>
                  </a:lnTo>
                  <a:lnTo>
                    <a:pt x="1213" y="616"/>
                  </a:lnTo>
                  <a:lnTo>
                    <a:pt x="1215" y="627"/>
                  </a:lnTo>
                  <a:lnTo>
                    <a:pt x="1216" y="637"/>
                  </a:lnTo>
                  <a:lnTo>
                    <a:pt x="1220" y="648"/>
                  </a:lnTo>
                  <a:lnTo>
                    <a:pt x="1229" y="660"/>
                  </a:lnTo>
                  <a:lnTo>
                    <a:pt x="1239" y="676"/>
                  </a:lnTo>
                  <a:lnTo>
                    <a:pt x="1242" y="674"/>
                  </a:lnTo>
                  <a:lnTo>
                    <a:pt x="1244" y="674"/>
                  </a:lnTo>
                  <a:lnTo>
                    <a:pt x="1244" y="674"/>
                  </a:lnTo>
                  <a:lnTo>
                    <a:pt x="1246" y="672"/>
                  </a:lnTo>
                  <a:lnTo>
                    <a:pt x="1248" y="672"/>
                  </a:lnTo>
                  <a:lnTo>
                    <a:pt x="1251" y="671"/>
                  </a:lnTo>
                  <a:lnTo>
                    <a:pt x="1253" y="671"/>
                  </a:lnTo>
                  <a:lnTo>
                    <a:pt x="1253" y="669"/>
                  </a:lnTo>
                  <a:lnTo>
                    <a:pt x="1253" y="669"/>
                  </a:lnTo>
                  <a:lnTo>
                    <a:pt x="1253" y="669"/>
                  </a:lnTo>
                  <a:lnTo>
                    <a:pt x="1253" y="667"/>
                  </a:lnTo>
                  <a:lnTo>
                    <a:pt x="1255" y="664"/>
                  </a:lnTo>
                  <a:lnTo>
                    <a:pt x="1255" y="653"/>
                  </a:lnTo>
                  <a:lnTo>
                    <a:pt x="1253" y="639"/>
                  </a:lnTo>
                  <a:lnTo>
                    <a:pt x="1249" y="622"/>
                  </a:lnTo>
                  <a:lnTo>
                    <a:pt x="1244" y="606"/>
                  </a:lnTo>
                  <a:lnTo>
                    <a:pt x="1258" y="599"/>
                  </a:lnTo>
                  <a:lnTo>
                    <a:pt x="1272" y="589"/>
                  </a:lnTo>
                  <a:lnTo>
                    <a:pt x="1281" y="575"/>
                  </a:lnTo>
                  <a:lnTo>
                    <a:pt x="1286" y="557"/>
                  </a:lnTo>
                  <a:lnTo>
                    <a:pt x="1288" y="547"/>
                  </a:lnTo>
                  <a:lnTo>
                    <a:pt x="1286" y="531"/>
                  </a:lnTo>
                  <a:lnTo>
                    <a:pt x="1286" y="515"/>
                  </a:lnTo>
                  <a:lnTo>
                    <a:pt x="1279" y="512"/>
                  </a:lnTo>
                  <a:lnTo>
                    <a:pt x="1276" y="510"/>
                  </a:lnTo>
                  <a:lnTo>
                    <a:pt x="1272" y="508"/>
                  </a:lnTo>
                  <a:lnTo>
                    <a:pt x="1269" y="505"/>
                  </a:lnTo>
                  <a:lnTo>
                    <a:pt x="1267" y="499"/>
                  </a:lnTo>
                  <a:lnTo>
                    <a:pt x="1274" y="487"/>
                  </a:lnTo>
                  <a:lnTo>
                    <a:pt x="1277" y="473"/>
                  </a:lnTo>
                  <a:lnTo>
                    <a:pt x="1274" y="458"/>
                  </a:lnTo>
                  <a:lnTo>
                    <a:pt x="1270" y="442"/>
                  </a:lnTo>
                  <a:lnTo>
                    <a:pt x="1265" y="424"/>
                  </a:lnTo>
                  <a:lnTo>
                    <a:pt x="1263" y="407"/>
                  </a:lnTo>
                  <a:lnTo>
                    <a:pt x="1267" y="407"/>
                  </a:lnTo>
                  <a:lnTo>
                    <a:pt x="1267" y="403"/>
                  </a:lnTo>
                  <a:lnTo>
                    <a:pt x="1291" y="407"/>
                  </a:lnTo>
                  <a:lnTo>
                    <a:pt x="1312" y="407"/>
                  </a:lnTo>
                  <a:lnTo>
                    <a:pt x="1335" y="403"/>
                  </a:lnTo>
                  <a:lnTo>
                    <a:pt x="1340" y="412"/>
                  </a:lnTo>
                  <a:lnTo>
                    <a:pt x="1345" y="424"/>
                  </a:lnTo>
                  <a:lnTo>
                    <a:pt x="1351" y="433"/>
                  </a:lnTo>
                  <a:lnTo>
                    <a:pt x="1356" y="437"/>
                  </a:lnTo>
                  <a:lnTo>
                    <a:pt x="1359" y="438"/>
                  </a:lnTo>
                  <a:lnTo>
                    <a:pt x="1365" y="438"/>
                  </a:lnTo>
                  <a:lnTo>
                    <a:pt x="1370" y="440"/>
                  </a:lnTo>
                  <a:lnTo>
                    <a:pt x="1375" y="442"/>
                  </a:lnTo>
                  <a:lnTo>
                    <a:pt x="1379" y="445"/>
                  </a:lnTo>
                  <a:lnTo>
                    <a:pt x="1380" y="454"/>
                  </a:lnTo>
                  <a:lnTo>
                    <a:pt x="1384" y="470"/>
                  </a:lnTo>
                  <a:lnTo>
                    <a:pt x="1386" y="484"/>
                  </a:lnTo>
                  <a:lnTo>
                    <a:pt x="1389" y="494"/>
                  </a:lnTo>
                  <a:lnTo>
                    <a:pt x="1391" y="496"/>
                  </a:lnTo>
                  <a:lnTo>
                    <a:pt x="1394" y="499"/>
                  </a:lnTo>
                  <a:lnTo>
                    <a:pt x="1398" y="501"/>
                  </a:lnTo>
                  <a:lnTo>
                    <a:pt x="1401" y="505"/>
                  </a:lnTo>
                  <a:lnTo>
                    <a:pt x="1407" y="506"/>
                  </a:lnTo>
                  <a:lnTo>
                    <a:pt x="1408" y="510"/>
                  </a:lnTo>
                  <a:lnTo>
                    <a:pt x="1422" y="499"/>
                  </a:lnTo>
                  <a:lnTo>
                    <a:pt x="1433" y="486"/>
                  </a:lnTo>
                  <a:lnTo>
                    <a:pt x="1441" y="472"/>
                  </a:lnTo>
                  <a:lnTo>
                    <a:pt x="1455" y="461"/>
                  </a:lnTo>
                  <a:lnTo>
                    <a:pt x="1457" y="473"/>
                  </a:lnTo>
                  <a:lnTo>
                    <a:pt x="1462" y="480"/>
                  </a:lnTo>
                  <a:lnTo>
                    <a:pt x="1469" y="487"/>
                  </a:lnTo>
                  <a:lnTo>
                    <a:pt x="1476" y="494"/>
                  </a:lnTo>
                  <a:lnTo>
                    <a:pt x="1482" y="503"/>
                  </a:lnTo>
                  <a:lnTo>
                    <a:pt x="1482" y="506"/>
                  </a:lnTo>
                  <a:lnTo>
                    <a:pt x="1482" y="510"/>
                  </a:lnTo>
                  <a:lnTo>
                    <a:pt x="1480" y="512"/>
                  </a:lnTo>
                  <a:lnTo>
                    <a:pt x="1480" y="515"/>
                  </a:lnTo>
                  <a:lnTo>
                    <a:pt x="1478" y="519"/>
                  </a:lnTo>
                  <a:lnTo>
                    <a:pt x="1480" y="522"/>
                  </a:lnTo>
                  <a:lnTo>
                    <a:pt x="1482" y="526"/>
                  </a:lnTo>
                  <a:lnTo>
                    <a:pt x="1483" y="527"/>
                  </a:lnTo>
                  <a:lnTo>
                    <a:pt x="1487" y="527"/>
                  </a:lnTo>
                  <a:lnTo>
                    <a:pt x="1490" y="527"/>
                  </a:lnTo>
                  <a:lnTo>
                    <a:pt x="1492" y="527"/>
                  </a:lnTo>
                  <a:lnTo>
                    <a:pt x="1496" y="527"/>
                  </a:lnTo>
                  <a:lnTo>
                    <a:pt x="1497" y="529"/>
                  </a:lnTo>
                  <a:lnTo>
                    <a:pt x="1503" y="543"/>
                  </a:lnTo>
                  <a:lnTo>
                    <a:pt x="1503" y="554"/>
                  </a:lnTo>
                  <a:lnTo>
                    <a:pt x="1501" y="564"/>
                  </a:lnTo>
                  <a:lnTo>
                    <a:pt x="1504" y="573"/>
                  </a:lnTo>
                  <a:lnTo>
                    <a:pt x="1517" y="583"/>
                  </a:lnTo>
                  <a:lnTo>
                    <a:pt x="1506" y="604"/>
                  </a:lnTo>
                  <a:lnTo>
                    <a:pt x="1494" y="622"/>
                  </a:lnTo>
                  <a:lnTo>
                    <a:pt x="1497" y="622"/>
                  </a:lnTo>
                  <a:lnTo>
                    <a:pt x="1508" y="611"/>
                  </a:lnTo>
                  <a:lnTo>
                    <a:pt x="1518" y="602"/>
                  </a:lnTo>
                  <a:lnTo>
                    <a:pt x="1527" y="592"/>
                  </a:lnTo>
                  <a:lnTo>
                    <a:pt x="1539" y="595"/>
                  </a:lnTo>
                  <a:lnTo>
                    <a:pt x="1546" y="602"/>
                  </a:lnTo>
                  <a:lnTo>
                    <a:pt x="1553" y="611"/>
                  </a:lnTo>
                  <a:lnTo>
                    <a:pt x="1555" y="625"/>
                  </a:lnTo>
                  <a:lnTo>
                    <a:pt x="1571" y="625"/>
                  </a:lnTo>
                  <a:lnTo>
                    <a:pt x="1571" y="630"/>
                  </a:lnTo>
                  <a:lnTo>
                    <a:pt x="1572" y="634"/>
                  </a:lnTo>
                  <a:lnTo>
                    <a:pt x="1572" y="639"/>
                  </a:lnTo>
                  <a:lnTo>
                    <a:pt x="1574" y="644"/>
                  </a:lnTo>
                  <a:lnTo>
                    <a:pt x="1572" y="650"/>
                  </a:lnTo>
                  <a:lnTo>
                    <a:pt x="1572" y="653"/>
                  </a:lnTo>
                  <a:lnTo>
                    <a:pt x="1572" y="657"/>
                  </a:lnTo>
                  <a:lnTo>
                    <a:pt x="1574" y="658"/>
                  </a:lnTo>
                  <a:lnTo>
                    <a:pt x="1574" y="662"/>
                  </a:lnTo>
                  <a:lnTo>
                    <a:pt x="1574" y="664"/>
                  </a:lnTo>
                  <a:lnTo>
                    <a:pt x="1574" y="667"/>
                  </a:lnTo>
                  <a:lnTo>
                    <a:pt x="1555" y="681"/>
                  </a:lnTo>
                  <a:lnTo>
                    <a:pt x="1534" y="690"/>
                  </a:lnTo>
                  <a:lnTo>
                    <a:pt x="1510" y="695"/>
                  </a:lnTo>
                  <a:lnTo>
                    <a:pt x="1485" y="698"/>
                  </a:lnTo>
                  <a:lnTo>
                    <a:pt x="1461" y="702"/>
                  </a:lnTo>
                  <a:lnTo>
                    <a:pt x="1436" y="705"/>
                  </a:lnTo>
                  <a:lnTo>
                    <a:pt x="1415" y="712"/>
                  </a:lnTo>
                  <a:lnTo>
                    <a:pt x="1396" y="721"/>
                  </a:lnTo>
                  <a:lnTo>
                    <a:pt x="1382" y="737"/>
                  </a:lnTo>
                  <a:lnTo>
                    <a:pt x="1386" y="737"/>
                  </a:lnTo>
                  <a:lnTo>
                    <a:pt x="1403" y="725"/>
                  </a:lnTo>
                  <a:lnTo>
                    <a:pt x="1424" y="716"/>
                  </a:lnTo>
                  <a:lnTo>
                    <a:pt x="1447" y="711"/>
                  </a:lnTo>
                  <a:lnTo>
                    <a:pt x="1448" y="714"/>
                  </a:lnTo>
                  <a:lnTo>
                    <a:pt x="1450" y="718"/>
                  </a:lnTo>
                  <a:lnTo>
                    <a:pt x="1452" y="719"/>
                  </a:lnTo>
                  <a:lnTo>
                    <a:pt x="1455" y="721"/>
                  </a:lnTo>
                  <a:lnTo>
                    <a:pt x="1459" y="723"/>
                  </a:lnTo>
                  <a:lnTo>
                    <a:pt x="1462" y="726"/>
                  </a:lnTo>
                  <a:lnTo>
                    <a:pt x="1457" y="735"/>
                  </a:lnTo>
                  <a:lnTo>
                    <a:pt x="1454" y="742"/>
                  </a:lnTo>
                  <a:lnTo>
                    <a:pt x="1452" y="749"/>
                  </a:lnTo>
                  <a:lnTo>
                    <a:pt x="1450" y="760"/>
                  </a:lnTo>
                  <a:lnTo>
                    <a:pt x="1464" y="767"/>
                  </a:lnTo>
                  <a:lnTo>
                    <a:pt x="1473" y="777"/>
                  </a:lnTo>
                  <a:lnTo>
                    <a:pt x="1480" y="787"/>
                  </a:lnTo>
                  <a:lnTo>
                    <a:pt x="1489" y="798"/>
                  </a:lnTo>
                  <a:lnTo>
                    <a:pt x="1489" y="801"/>
                  </a:lnTo>
                  <a:lnTo>
                    <a:pt x="1489" y="803"/>
                  </a:lnTo>
                  <a:lnTo>
                    <a:pt x="1487" y="803"/>
                  </a:lnTo>
                  <a:lnTo>
                    <a:pt x="1487" y="805"/>
                  </a:lnTo>
                  <a:lnTo>
                    <a:pt x="1485" y="807"/>
                  </a:lnTo>
                  <a:lnTo>
                    <a:pt x="1475" y="819"/>
                  </a:lnTo>
                  <a:lnTo>
                    <a:pt x="1461" y="829"/>
                  </a:lnTo>
                  <a:lnTo>
                    <a:pt x="1443" y="836"/>
                  </a:lnTo>
                  <a:lnTo>
                    <a:pt x="1443" y="821"/>
                  </a:lnTo>
                  <a:lnTo>
                    <a:pt x="1452" y="815"/>
                  </a:lnTo>
                  <a:lnTo>
                    <a:pt x="1459" y="810"/>
                  </a:lnTo>
                  <a:lnTo>
                    <a:pt x="1466" y="801"/>
                  </a:lnTo>
                  <a:lnTo>
                    <a:pt x="1459" y="798"/>
                  </a:lnTo>
                  <a:lnTo>
                    <a:pt x="1459" y="794"/>
                  </a:lnTo>
                  <a:lnTo>
                    <a:pt x="1457" y="794"/>
                  </a:lnTo>
                  <a:lnTo>
                    <a:pt x="1455" y="794"/>
                  </a:lnTo>
                  <a:lnTo>
                    <a:pt x="1455" y="794"/>
                  </a:lnTo>
                  <a:lnTo>
                    <a:pt x="1455" y="796"/>
                  </a:lnTo>
                  <a:lnTo>
                    <a:pt x="1455" y="798"/>
                  </a:lnTo>
                  <a:lnTo>
                    <a:pt x="1455" y="798"/>
                  </a:lnTo>
                  <a:lnTo>
                    <a:pt x="1443" y="807"/>
                  </a:lnTo>
                  <a:lnTo>
                    <a:pt x="1427" y="814"/>
                  </a:lnTo>
                  <a:lnTo>
                    <a:pt x="1414" y="819"/>
                  </a:lnTo>
                  <a:lnTo>
                    <a:pt x="1400" y="826"/>
                  </a:lnTo>
                  <a:lnTo>
                    <a:pt x="1387" y="835"/>
                  </a:lnTo>
                  <a:lnTo>
                    <a:pt x="1379" y="847"/>
                  </a:lnTo>
                  <a:lnTo>
                    <a:pt x="1373" y="864"/>
                  </a:lnTo>
                  <a:lnTo>
                    <a:pt x="1379" y="866"/>
                  </a:lnTo>
                  <a:lnTo>
                    <a:pt x="1386" y="868"/>
                  </a:lnTo>
                  <a:lnTo>
                    <a:pt x="1389" y="871"/>
                  </a:lnTo>
                  <a:lnTo>
                    <a:pt x="1382" y="871"/>
                  </a:lnTo>
                  <a:lnTo>
                    <a:pt x="1372" y="880"/>
                  </a:lnTo>
                  <a:lnTo>
                    <a:pt x="1358" y="883"/>
                  </a:lnTo>
                  <a:lnTo>
                    <a:pt x="1345" y="885"/>
                  </a:lnTo>
                  <a:lnTo>
                    <a:pt x="1331" y="887"/>
                  </a:lnTo>
                  <a:lnTo>
                    <a:pt x="1321" y="915"/>
                  </a:lnTo>
                  <a:lnTo>
                    <a:pt x="1309" y="945"/>
                  </a:lnTo>
                  <a:lnTo>
                    <a:pt x="1305" y="941"/>
                  </a:lnTo>
                  <a:lnTo>
                    <a:pt x="1304" y="939"/>
                  </a:lnTo>
                  <a:lnTo>
                    <a:pt x="1300" y="938"/>
                  </a:lnTo>
                  <a:lnTo>
                    <a:pt x="1298" y="936"/>
                  </a:lnTo>
                  <a:lnTo>
                    <a:pt x="1293" y="932"/>
                  </a:lnTo>
                  <a:lnTo>
                    <a:pt x="1293" y="941"/>
                  </a:lnTo>
                  <a:lnTo>
                    <a:pt x="1295" y="945"/>
                  </a:lnTo>
                  <a:lnTo>
                    <a:pt x="1298" y="955"/>
                  </a:lnTo>
                  <a:lnTo>
                    <a:pt x="1302" y="967"/>
                  </a:lnTo>
                  <a:lnTo>
                    <a:pt x="1305" y="978"/>
                  </a:lnTo>
                  <a:lnTo>
                    <a:pt x="1305" y="983"/>
                  </a:lnTo>
                  <a:lnTo>
                    <a:pt x="1291" y="992"/>
                  </a:lnTo>
                  <a:lnTo>
                    <a:pt x="1276" y="1000"/>
                  </a:lnTo>
                  <a:lnTo>
                    <a:pt x="1260" y="1011"/>
                  </a:lnTo>
                  <a:lnTo>
                    <a:pt x="1244" y="1021"/>
                  </a:lnTo>
                  <a:lnTo>
                    <a:pt x="1234" y="1035"/>
                  </a:lnTo>
                  <a:lnTo>
                    <a:pt x="1229" y="1053"/>
                  </a:lnTo>
                  <a:lnTo>
                    <a:pt x="1223" y="1067"/>
                  </a:lnTo>
                  <a:lnTo>
                    <a:pt x="1225" y="1084"/>
                  </a:lnTo>
                  <a:lnTo>
                    <a:pt x="1230" y="1103"/>
                  </a:lnTo>
                  <a:lnTo>
                    <a:pt x="1237" y="1123"/>
                  </a:lnTo>
                  <a:lnTo>
                    <a:pt x="1244" y="1142"/>
                  </a:lnTo>
                  <a:lnTo>
                    <a:pt x="1248" y="1159"/>
                  </a:lnTo>
                  <a:lnTo>
                    <a:pt x="1244" y="1159"/>
                  </a:lnTo>
                  <a:lnTo>
                    <a:pt x="1244" y="1163"/>
                  </a:lnTo>
                  <a:lnTo>
                    <a:pt x="1232" y="1159"/>
                  </a:lnTo>
                  <a:lnTo>
                    <a:pt x="1227" y="1144"/>
                  </a:lnTo>
                  <a:lnTo>
                    <a:pt x="1218" y="1124"/>
                  </a:lnTo>
                  <a:lnTo>
                    <a:pt x="1208" y="1103"/>
                  </a:lnTo>
                  <a:lnTo>
                    <a:pt x="1197" y="1088"/>
                  </a:lnTo>
                  <a:lnTo>
                    <a:pt x="1187" y="1079"/>
                  </a:lnTo>
                  <a:lnTo>
                    <a:pt x="1174" y="1077"/>
                  </a:lnTo>
                  <a:lnTo>
                    <a:pt x="1159" y="1070"/>
                  </a:lnTo>
                  <a:lnTo>
                    <a:pt x="1141" y="1063"/>
                  </a:lnTo>
                  <a:lnTo>
                    <a:pt x="1120" y="1060"/>
                  </a:lnTo>
                  <a:lnTo>
                    <a:pt x="1120" y="1063"/>
                  </a:lnTo>
                  <a:lnTo>
                    <a:pt x="1117" y="1063"/>
                  </a:lnTo>
                  <a:lnTo>
                    <a:pt x="1119" y="1069"/>
                  </a:lnTo>
                  <a:lnTo>
                    <a:pt x="1122" y="1074"/>
                  </a:lnTo>
                  <a:lnTo>
                    <a:pt x="1124" y="1077"/>
                  </a:lnTo>
                  <a:lnTo>
                    <a:pt x="1126" y="1081"/>
                  </a:lnTo>
                  <a:lnTo>
                    <a:pt x="1129" y="1086"/>
                  </a:lnTo>
                  <a:lnTo>
                    <a:pt x="1113" y="1086"/>
                  </a:lnTo>
                  <a:lnTo>
                    <a:pt x="1101" y="1081"/>
                  </a:lnTo>
                  <a:lnTo>
                    <a:pt x="1085" y="1077"/>
                  </a:lnTo>
                  <a:lnTo>
                    <a:pt x="1070" y="1077"/>
                  </a:lnTo>
                  <a:lnTo>
                    <a:pt x="1054" y="1079"/>
                  </a:lnTo>
                  <a:lnTo>
                    <a:pt x="1043" y="1082"/>
                  </a:lnTo>
                  <a:lnTo>
                    <a:pt x="1031" y="1088"/>
                  </a:lnTo>
                  <a:lnTo>
                    <a:pt x="1021" y="1095"/>
                  </a:lnTo>
                  <a:lnTo>
                    <a:pt x="1014" y="1105"/>
                  </a:lnTo>
                  <a:lnTo>
                    <a:pt x="1010" y="1114"/>
                  </a:lnTo>
                  <a:lnTo>
                    <a:pt x="1012" y="1121"/>
                  </a:lnTo>
                  <a:lnTo>
                    <a:pt x="1012" y="1130"/>
                  </a:lnTo>
                  <a:lnTo>
                    <a:pt x="1009" y="1140"/>
                  </a:lnTo>
                  <a:lnTo>
                    <a:pt x="1002" y="1163"/>
                  </a:lnTo>
                  <a:lnTo>
                    <a:pt x="1002" y="1180"/>
                  </a:lnTo>
                  <a:lnTo>
                    <a:pt x="1003" y="1198"/>
                  </a:lnTo>
                  <a:lnTo>
                    <a:pt x="1010" y="1215"/>
                  </a:lnTo>
                  <a:lnTo>
                    <a:pt x="1021" y="1236"/>
                  </a:lnTo>
                  <a:lnTo>
                    <a:pt x="1033" y="1238"/>
                  </a:lnTo>
                  <a:lnTo>
                    <a:pt x="1040" y="1240"/>
                  </a:lnTo>
                  <a:lnTo>
                    <a:pt x="1043" y="1243"/>
                  </a:lnTo>
                  <a:lnTo>
                    <a:pt x="1047" y="1245"/>
                  </a:lnTo>
                  <a:lnTo>
                    <a:pt x="1052" y="1247"/>
                  </a:lnTo>
                  <a:lnTo>
                    <a:pt x="1061" y="1243"/>
                  </a:lnTo>
                  <a:lnTo>
                    <a:pt x="1075" y="1236"/>
                  </a:lnTo>
                  <a:lnTo>
                    <a:pt x="1078" y="1234"/>
                  </a:lnTo>
                  <a:lnTo>
                    <a:pt x="1080" y="1234"/>
                  </a:lnTo>
                  <a:lnTo>
                    <a:pt x="1084" y="1234"/>
                  </a:lnTo>
                  <a:lnTo>
                    <a:pt x="1084" y="1234"/>
                  </a:lnTo>
                  <a:lnTo>
                    <a:pt x="1085" y="1234"/>
                  </a:lnTo>
                  <a:lnTo>
                    <a:pt x="1087" y="1234"/>
                  </a:lnTo>
                  <a:lnTo>
                    <a:pt x="1087" y="1233"/>
                  </a:lnTo>
                  <a:lnTo>
                    <a:pt x="1091" y="1229"/>
                  </a:lnTo>
                  <a:lnTo>
                    <a:pt x="1092" y="1224"/>
                  </a:lnTo>
                  <a:lnTo>
                    <a:pt x="1094" y="1219"/>
                  </a:lnTo>
                  <a:lnTo>
                    <a:pt x="1096" y="1213"/>
                  </a:lnTo>
                  <a:lnTo>
                    <a:pt x="1098" y="1210"/>
                  </a:lnTo>
                  <a:lnTo>
                    <a:pt x="1106" y="1201"/>
                  </a:lnTo>
                  <a:lnTo>
                    <a:pt x="1117" y="1196"/>
                  </a:lnTo>
                  <a:lnTo>
                    <a:pt x="1133" y="1194"/>
                  </a:lnTo>
                  <a:lnTo>
                    <a:pt x="1134" y="1198"/>
                  </a:lnTo>
                  <a:lnTo>
                    <a:pt x="1136" y="1199"/>
                  </a:lnTo>
                  <a:lnTo>
                    <a:pt x="1136" y="1201"/>
                  </a:lnTo>
                  <a:lnTo>
                    <a:pt x="1138" y="1201"/>
                  </a:lnTo>
                  <a:lnTo>
                    <a:pt x="1138" y="1199"/>
                  </a:lnTo>
                  <a:lnTo>
                    <a:pt x="1139" y="1199"/>
                  </a:lnTo>
                  <a:lnTo>
                    <a:pt x="1143" y="1199"/>
                  </a:lnTo>
                  <a:lnTo>
                    <a:pt x="1148" y="1198"/>
                  </a:lnTo>
                  <a:lnTo>
                    <a:pt x="1148" y="1213"/>
                  </a:lnTo>
                  <a:lnTo>
                    <a:pt x="1141" y="1220"/>
                  </a:lnTo>
                  <a:lnTo>
                    <a:pt x="1136" y="1233"/>
                  </a:lnTo>
                  <a:lnTo>
                    <a:pt x="1131" y="1250"/>
                  </a:lnTo>
                  <a:lnTo>
                    <a:pt x="1126" y="1266"/>
                  </a:lnTo>
                  <a:lnTo>
                    <a:pt x="1120" y="1278"/>
                  </a:lnTo>
                  <a:lnTo>
                    <a:pt x="1138" y="1278"/>
                  </a:lnTo>
                  <a:lnTo>
                    <a:pt x="1153" y="1276"/>
                  </a:lnTo>
                  <a:lnTo>
                    <a:pt x="1167" y="1276"/>
                  </a:lnTo>
                  <a:lnTo>
                    <a:pt x="1180" y="1278"/>
                  </a:lnTo>
                  <a:lnTo>
                    <a:pt x="1188" y="1283"/>
                  </a:lnTo>
                  <a:lnTo>
                    <a:pt x="1195" y="1294"/>
                  </a:lnTo>
                  <a:lnTo>
                    <a:pt x="1197" y="1309"/>
                  </a:lnTo>
                  <a:lnTo>
                    <a:pt x="1194" y="1320"/>
                  </a:lnTo>
                  <a:lnTo>
                    <a:pt x="1190" y="1334"/>
                  </a:lnTo>
                  <a:lnTo>
                    <a:pt x="1190" y="1348"/>
                  </a:lnTo>
                  <a:lnTo>
                    <a:pt x="1199" y="1357"/>
                  </a:lnTo>
                  <a:lnTo>
                    <a:pt x="1204" y="1363"/>
                  </a:lnTo>
                  <a:lnTo>
                    <a:pt x="1211" y="1370"/>
                  </a:lnTo>
                  <a:lnTo>
                    <a:pt x="1222" y="1376"/>
                  </a:lnTo>
                  <a:lnTo>
                    <a:pt x="1235" y="1379"/>
                  </a:lnTo>
                  <a:lnTo>
                    <a:pt x="1242" y="1370"/>
                  </a:lnTo>
                  <a:lnTo>
                    <a:pt x="1251" y="1367"/>
                  </a:lnTo>
                  <a:lnTo>
                    <a:pt x="1267" y="1367"/>
                  </a:lnTo>
                  <a:lnTo>
                    <a:pt x="1269" y="1370"/>
                  </a:lnTo>
                  <a:lnTo>
                    <a:pt x="1272" y="1374"/>
                  </a:lnTo>
                  <a:lnTo>
                    <a:pt x="1274" y="1376"/>
                  </a:lnTo>
                  <a:lnTo>
                    <a:pt x="1276" y="1376"/>
                  </a:lnTo>
                  <a:lnTo>
                    <a:pt x="1281" y="1377"/>
                  </a:lnTo>
                  <a:lnTo>
                    <a:pt x="1286" y="1379"/>
                  </a:lnTo>
                  <a:lnTo>
                    <a:pt x="1293" y="1365"/>
                  </a:lnTo>
                  <a:lnTo>
                    <a:pt x="1302" y="1355"/>
                  </a:lnTo>
                  <a:lnTo>
                    <a:pt x="1312" y="1346"/>
                  </a:lnTo>
                  <a:lnTo>
                    <a:pt x="1325" y="1339"/>
                  </a:lnTo>
                  <a:lnTo>
                    <a:pt x="1344" y="1336"/>
                  </a:lnTo>
                  <a:lnTo>
                    <a:pt x="1347" y="1334"/>
                  </a:lnTo>
                  <a:lnTo>
                    <a:pt x="1349" y="1334"/>
                  </a:lnTo>
                  <a:lnTo>
                    <a:pt x="1352" y="1334"/>
                  </a:lnTo>
                  <a:lnTo>
                    <a:pt x="1354" y="1334"/>
                  </a:lnTo>
                  <a:lnTo>
                    <a:pt x="1358" y="1336"/>
                  </a:lnTo>
                  <a:lnTo>
                    <a:pt x="1363" y="1336"/>
                  </a:lnTo>
                  <a:lnTo>
                    <a:pt x="1361" y="1339"/>
                  </a:lnTo>
                  <a:lnTo>
                    <a:pt x="1361" y="1343"/>
                  </a:lnTo>
                  <a:lnTo>
                    <a:pt x="1359" y="1343"/>
                  </a:lnTo>
                  <a:lnTo>
                    <a:pt x="1359" y="1344"/>
                  </a:lnTo>
                  <a:lnTo>
                    <a:pt x="1361" y="1344"/>
                  </a:lnTo>
                  <a:lnTo>
                    <a:pt x="1363" y="1346"/>
                  </a:lnTo>
                  <a:lnTo>
                    <a:pt x="1366" y="1348"/>
                  </a:lnTo>
                  <a:lnTo>
                    <a:pt x="1366" y="1344"/>
                  </a:lnTo>
                  <a:lnTo>
                    <a:pt x="1370" y="1341"/>
                  </a:lnTo>
                  <a:lnTo>
                    <a:pt x="1372" y="1339"/>
                  </a:lnTo>
                  <a:lnTo>
                    <a:pt x="1373" y="1337"/>
                  </a:lnTo>
                  <a:lnTo>
                    <a:pt x="1375" y="1336"/>
                  </a:lnTo>
                  <a:lnTo>
                    <a:pt x="1379" y="1334"/>
                  </a:lnTo>
                  <a:lnTo>
                    <a:pt x="1382" y="1332"/>
                  </a:lnTo>
                  <a:lnTo>
                    <a:pt x="1398" y="1346"/>
                  </a:lnTo>
                  <a:lnTo>
                    <a:pt x="1419" y="1353"/>
                  </a:lnTo>
                  <a:lnTo>
                    <a:pt x="1440" y="1355"/>
                  </a:lnTo>
                  <a:lnTo>
                    <a:pt x="1464" y="1353"/>
                  </a:lnTo>
                  <a:lnTo>
                    <a:pt x="1489" y="1351"/>
                  </a:lnTo>
                  <a:lnTo>
                    <a:pt x="1489" y="1355"/>
                  </a:lnTo>
                  <a:lnTo>
                    <a:pt x="1489" y="1357"/>
                  </a:lnTo>
                  <a:lnTo>
                    <a:pt x="1487" y="1358"/>
                  </a:lnTo>
                  <a:lnTo>
                    <a:pt x="1487" y="1358"/>
                  </a:lnTo>
                  <a:lnTo>
                    <a:pt x="1487" y="1360"/>
                  </a:lnTo>
                  <a:lnTo>
                    <a:pt x="1485" y="1363"/>
                  </a:lnTo>
                  <a:lnTo>
                    <a:pt x="1497" y="1367"/>
                  </a:lnTo>
                  <a:lnTo>
                    <a:pt x="1504" y="1372"/>
                  </a:lnTo>
                  <a:lnTo>
                    <a:pt x="1511" y="1377"/>
                  </a:lnTo>
                  <a:lnTo>
                    <a:pt x="1523" y="1383"/>
                  </a:lnTo>
                  <a:lnTo>
                    <a:pt x="1523" y="1393"/>
                  </a:lnTo>
                  <a:lnTo>
                    <a:pt x="1536" y="1397"/>
                  </a:lnTo>
                  <a:lnTo>
                    <a:pt x="1544" y="1398"/>
                  </a:lnTo>
                  <a:lnTo>
                    <a:pt x="1551" y="1405"/>
                  </a:lnTo>
                  <a:lnTo>
                    <a:pt x="1555" y="1416"/>
                  </a:lnTo>
                  <a:lnTo>
                    <a:pt x="1576" y="1418"/>
                  </a:lnTo>
                  <a:lnTo>
                    <a:pt x="1593" y="1419"/>
                  </a:lnTo>
                  <a:lnTo>
                    <a:pt x="1616" y="1421"/>
                  </a:lnTo>
                  <a:lnTo>
                    <a:pt x="1632" y="1442"/>
                  </a:lnTo>
                  <a:lnTo>
                    <a:pt x="1651" y="1461"/>
                  </a:lnTo>
                  <a:lnTo>
                    <a:pt x="1672" y="1477"/>
                  </a:lnTo>
                  <a:lnTo>
                    <a:pt x="1696" y="1489"/>
                  </a:lnTo>
                  <a:lnTo>
                    <a:pt x="1695" y="1496"/>
                  </a:lnTo>
                  <a:lnTo>
                    <a:pt x="1691" y="1500"/>
                  </a:lnTo>
                  <a:lnTo>
                    <a:pt x="1688" y="1505"/>
                  </a:lnTo>
                  <a:lnTo>
                    <a:pt x="1684" y="1508"/>
                  </a:lnTo>
                  <a:lnTo>
                    <a:pt x="1681" y="1514"/>
                  </a:lnTo>
                  <a:lnTo>
                    <a:pt x="1703" y="1514"/>
                  </a:lnTo>
                  <a:lnTo>
                    <a:pt x="1724" y="1521"/>
                  </a:lnTo>
                  <a:lnTo>
                    <a:pt x="1728" y="1533"/>
                  </a:lnTo>
                  <a:lnTo>
                    <a:pt x="1733" y="1531"/>
                  </a:lnTo>
                  <a:lnTo>
                    <a:pt x="1736" y="1529"/>
                  </a:lnTo>
                  <a:lnTo>
                    <a:pt x="1742" y="1531"/>
                  </a:lnTo>
                  <a:lnTo>
                    <a:pt x="1743" y="1531"/>
                  </a:lnTo>
                  <a:lnTo>
                    <a:pt x="1747" y="1533"/>
                  </a:lnTo>
                  <a:lnTo>
                    <a:pt x="1750" y="1535"/>
                  </a:lnTo>
                  <a:lnTo>
                    <a:pt x="1754" y="1536"/>
                  </a:lnTo>
                  <a:lnTo>
                    <a:pt x="1808" y="1540"/>
                  </a:lnTo>
                  <a:lnTo>
                    <a:pt x="1813" y="1545"/>
                  </a:lnTo>
                  <a:lnTo>
                    <a:pt x="1817" y="1555"/>
                  </a:lnTo>
                  <a:lnTo>
                    <a:pt x="1818" y="1564"/>
                  </a:lnTo>
                  <a:lnTo>
                    <a:pt x="1824" y="1571"/>
                  </a:lnTo>
                  <a:lnTo>
                    <a:pt x="1832" y="1573"/>
                  </a:lnTo>
                  <a:lnTo>
                    <a:pt x="1841" y="1573"/>
                  </a:lnTo>
                  <a:lnTo>
                    <a:pt x="1848" y="1571"/>
                  </a:lnTo>
                  <a:lnTo>
                    <a:pt x="1853" y="1578"/>
                  </a:lnTo>
                  <a:lnTo>
                    <a:pt x="1859" y="1583"/>
                  </a:lnTo>
                  <a:lnTo>
                    <a:pt x="1862" y="1589"/>
                  </a:lnTo>
                  <a:lnTo>
                    <a:pt x="1864" y="1596"/>
                  </a:lnTo>
                  <a:lnTo>
                    <a:pt x="1866" y="1604"/>
                  </a:lnTo>
                  <a:lnTo>
                    <a:pt x="1853" y="1620"/>
                  </a:lnTo>
                  <a:lnTo>
                    <a:pt x="1839" y="1639"/>
                  </a:lnTo>
                  <a:lnTo>
                    <a:pt x="1825" y="1660"/>
                  </a:lnTo>
                  <a:lnTo>
                    <a:pt x="1813" y="1681"/>
                  </a:lnTo>
                  <a:lnTo>
                    <a:pt x="1805" y="1697"/>
                  </a:lnTo>
                  <a:lnTo>
                    <a:pt x="1805" y="1707"/>
                  </a:lnTo>
                  <a:lnTo>
                    <a:pt x="1806" y="1721"/>
                  </a:lnTo>
                  <a:lnTo>
                    <a:pt x="1810" y="1737"/>
                  </a:lnTo>
                  <a:lnTo>
                    <a:pt x="1808" y="1751"/>
                  </a:lnTo>
                  <a:lnTo>
                    <a:pt x="1805" y="1760"/>
                  </a:lnTo>
                  <a:lnTo>
                    <a:pt x="1798" y="1774"/>
                  </a:lnTo>
                  <a:lnTo>
                    <a:pt x="1789" y="1789"/>
                  </a:lnTo>
                  <a:lnTo>
                    <a:pt x="1780" y="1805"/>
                  </a:lnTo>
                  <a:lnTo>
                    <a:pt x="1771" y="1817"/>
                  </a:lnTo>
                  <a:lnTo>
                    <a:pt x="1766" y="1824"/>
                  </a:lnTo>
                  <a:lnTo>
                    <a:pt x="1756" y="1828"/>
                  </a:lnTo>
                  <a:lnTo>
                    <a:pt x="1740" y="1830"/>
                  </a:lnTo>
                  <a:lnTo>
                    <a:pt x="1724" y="1831"/>
                  </a:lnTo>
                  <a:lnTo>
                    <a:pt x="1709" y="1835"/>
                  </a:lnTo>
                  <a:lnTo>
                    <a:pt x="1695" y="1840"/>
                  </a:lnTo>
                  <a:lnTo>
                    <a:pt x="1686" y="1850"/>
                  </a:lnTo>
                  <a:lnTo>
                    <a:pt x="1682" y="1856"/>
                  </a:lnTo>
                  <a:lnTo>
                    <a:pt x="1682" y="1859"/>
                  </a:lnTo>
                  <a:lnTo>
                    <a:pt x="1682" y="1863"/>
                  </a:lnTo>
                  <a:lnTo>
                    <a:pt x="1684" y="1868"/>
                  </a:lnTo>
                  <a:lnTo>
                    <a:pt x="1686" y="1873"/>
                  </a:lnTo>
                  <a:lnTo>
                    <a:pt x="1674" y="1873"/>
                  </a:lnTo>
                  <a:lnTo>
                    <a:pt x="1672" y="1896"/>
                  </a:lnTo>
                  <a:lnTo>
                    <a:pt x="1668" y="1915"/>
                  </a:lnTo>
                  <a:lnTo>
                    <a:pt x="1661" y="1931"/>
                  </a:lnTo>
                  <a:lnTo>
                    <a:pt x="1654" y="1946"/>
                  </a:lnTo>
                  <a:lnTo>
                    <a:pt x="1647" y="1966"/>
                  </a:lnTo>
                  <a:lnTo>
                    <a:pt x="1642" y="1966"/>
                  </a:lnTo>
                  <a:lnTo>
                    <a:pt x="1642" y="1959"/>
                  </a:lnTo>
                  <a:lnTo>
                    <a:pt x="1642" y="1955"/>
                  </a:lnTo>
                  <a:lnTo>
                    <a:pt x="1640" y="1950"/>
                  </a:lnTo>
                  <a:lnTo>
                    <a:pt x="1639" y="1946"/>
                  </a:lnTo>
                  <a:lnTo>
                    <a:pt x="1637" y="1948"/>
                  </a:lnTo>
                  <a:lnTo>
                    <a:pt x="1637" y="1948"/>
                  </a:lnTo>
                  <a:lnTo>
                    <a:pt x="1635" y="1948"/>
                  </a:lnTo>
                  <a:lnTo>
                    <a:pt x="1633" y="1950"/>
                  </a:lnTo>
                  <a:lnTo>
                    <a:pt x="1632" y="1950"/>
                  </a:lnTo>
                  <a:lnTo>
                    <a:pt x="1623" y="1971"/>
                  </a:lnTo>
                  <a:lnTo>
                    <a:pt x="1613" y="1985"/>
                  </a:lnTo>
                  <a:lnTo>
                    <a:pt x="1602" y="1997"/>
                  </a:lnTo>
                  <a:lnTo>
                    <a:pt x="1590" y="2011"/>
                  </a:lnTo>
                  <a:lnTo>
                    <a:pt x="1565" y="2006"/>
                  </a:lnTo>
                  <a:lnTo>
                    <a:pt x="1543" y="2001"/>
                  </a:lnTo>
                  <a:lnTo>
                    <a:pt x="1543" y="2008"/>
                  </a:lnTo>
                  <a:lnTo>
                    <a:pt x="1555" y="2015"/>
                  </a:lnTo>
                  <a:lnTo>
                    <a:pt x="1560" y="2025"/>
                  </a:lnTo>
                  <a:lnTo>
                    <a:pt x="1562" y="2035"/>
                  </a:lnTo>
                  <a:lnTo>
                    <a:pt x="1560" y="2048"/>
                  </a:lnTo>
                  <a:lnTo>
                    <a:pt x="1558" y="2062"/>
                  </a:lnTo>
                  <a:lnTo>
                    <a:pt x="1527" y="2063"/>
                  </a:lnTo>
                  <a:lnTo>
                    <a:pt x="1501" y="2070"/>
                  </a:lnTo>
                  <a:lnTo>
                    <a:pt x="1499" y="2074"/>
                  </a:lnTo>
                  <a:lnTo>
                    <a:pt x="1497" y="2079"/>
                  </a:lnTo>
                  <a:lnTo>
                    <a:pt x="1497" y="2086"/>
                  </a:lnTo>
                  <a:lnTo>
                    <a:pt x="1497" y="2093"/>
                  </a:lnTo>
                  <a:lnTo>
                    <a:pt x="1496" y="2097"/>
                  </a:lnTo>
                  <a:lnTo>
                    <a:pt x="1496" y="2098"/>
                  </a:lnTo>
                  <a:lnTo>
                    <a:pt x="1496" y="2102"/>
                  </a:lnTo>
                  <a:lnTo>
                    <a:pt x="1496" y="2105"/>
                  </a:lnTo>
                  <a:lnTo>
                    <a:pt x="1497" y="2112"/>
                  </a:lnTo>
                  <a:lnTo>
                    <a:pt x="1489" y="2112"/>
                  </a:lnTo>
                  <a:lnTo>
                    <a:pt x="1478" y="2114"/>
                  </a:lnTo>
                  <a:lnTo>
                    <a:pt x="1464" y="2114"/>
                  </a:lnTo>
                  <a:lnTo>
                    <a:pt x="1450" y="2116"/>
                  </a:lnTo>
                  <a:lnTo>
                    <a:pt x="1450" y="2123"/>
                  </a:lnTo>
                  <a:lnTo>
                    <a:pt x="1457" y="2126"/>
                  </a:lnTo>
                  <a:lnTo>
                    <a:pt x="1462" y="2130"/>
                  </a:lnTo>
                  <a:lnTo>
                    <a:pt x="1466" y="2131"/>
                  </a:lnTo>
                  <a:lnTo>
                    <a:pt x="1469" y="2133"/>
                  </a:lnTo>
                  <a:lnTo>
                    <a:pt x="1473" y="2137"/>
                  </a:lnTo>
                  <a:lnTo>
                    <a:pt x="1475" y="2140"/>
                  </a:lnTo>
                  <a:lnTo>
                    <a:pt x="1478" y="2145"/>
                  </a:lnTo>
                  <a:lnTo>
                    <a:pt x="1471" y="2147"/>
                  </a:lnTo>
                  <a:lnTo>
                    <a:pt x="1466" y="2149"/>
                  </a:lnTo>
                  <a:lnTo>
                    <a:pt x="1461" y="2151"/>
                  </a:lnTo>
                  <a:lnTo>
                    <a:pt x="1457" y="2152"/>
                  </a:lnTo>
                  <a:lnTo>
                    <a:pt x="1455" y="2158"/>
                  </a:lnTo>
                  <a:lnTo>
                    <a:pt x="1450" y="2168"/>
                  </a:lnTo>
                  <a:lnTo>
                    <a:pt x="1447" y="2179"/>
                  </a:lnTo>
                  <a:lnTo>
                    <a:pt x="1443" y="2189"/>
                  </a:lnTo>
                  <a:lnTo>
                    <a:pt x="1440" y="2191"/>
                  </a:lnTo>
                  <a:lnTo>
                    <a:pt x="1438" y="2191"/>
                  </a:lnTo>
                  <a:lnTo>
                    <a:pt x="1433" y="2193"/>
                  </a:lnTo>
                  <a:lnTo>
                    <a:pt x="1427" y="2193"/>
                  </a:lnTo>
                  <a:lnTo>
                    <a:pt x="1427" y="2198"/>
                  </a:lnTo>
                  <a:lnTo>
                    <a:pt x="1427" y="2201"/>
                  </a:lnTo>
                  <a:lnTo>
                    <a:pt x="1427" y="2203"/>
                  </a:lnTo>
                  <a:lnTo>
                    <a:pt x="1426" y="2205"/>
                  </a:lnTo>
                  <a:lnTo>
                    <a:pt x="1427" y="2207"/>
                  </a:lnTo>
                  <a:lnTo>
                    <a:pt x="1427" y="2208"/>
                  </a:lnTo>
                  <a:lnTo>
                    <a:pt x="1431" y="2215"/>
                  </a:lnTo>
                  <a:lnTo>
                    <a:pt x="1434" y="2221"/>
                  </a:lnTo>
                  <a:lnTo>
                    <a:pt x="1440" y="2224"/>
                  </a:lnTo>
                  <a:lnTo>
                    <a:pt x="1445" y="2227"/>
                  </a:lnTo>
                  <a:lnTo>
                    <a:pt x="1450" y="2231"/>
                  </a:lnTo>
                  <a:lnTo>
                    <a:pt x="1447" y="2243"/>
                  </a:lnTo>
                  <a:lnTo>
                    <a:pt x="1433" y="2250"/>
                  </a:lnTo>
                  <a:lnTo>
                    <a:pt x="1419" y="2264"/>
                  </a:lnTo>
                  <a:lnTo>
                    <a:pt x="1407" y="2282"/>
                  </a:lnTo>
                  <a:lnTo>
                    <a:pt x="1398" y="2299"/>
                  </a:lnTo>
                  <a:lnTo>
                    <a:pt x="1393" y="2315"/>
                  </a:lnTo>
                  <a:lnTo>
                    <a:pt x="1398" y="2320"/>
                  </a:lnTo>
                  <a:lnTo>
                    <a:pt x="1403" y="2325"/>
                  </a:lnTo>
                  <a:lnTo>
                    <a:pt x="1407" y="2330"/>
                  </a:lnTo>
                  <a:lnTo>
                    <a:pt x="1408" y="2339"/>
                  </a:lnTo>
                  <a:lnTo>
                    <a:pt x="1400" y="2341"/>
                  </a:lnTo>
                  <a:lnTo>
                    <a:pt x="1387" y="2348"/>
                  </a:lnTo>
                  <a:lnTo>
                    <a:pt x="1375" y="2358"/>
                  </a:lnTo>
                  <a:lnTo>
                    <a:pt x="1366" y="2369"/>
                  </a:lnTo>
                  <a:lnTo>
                    <a:pt x="1365" y="2372"/>
                  </a:lnTo>
                  <a:lnTo>
                    <a:pt x="1363" y="2376"/>
                  </a:lnTo>
                  <a:lnTo>
                    <a:pt x="1363" y="2379"/>
                  </a:lnTo>
                  <a:lnTo>
                    <a:pt x="1363" y="2385"/>
                  </a:lnTo>
                  <a:lnTo>
                    <a:pt x="1366" y="2385"/>
                  </a:lnTo>
                  <a:lnTo>
                    <a:pt x="1366" y="2381"/>
                  </a:lnTo>
                  <a:lnTo>
                    <a:pt x="1377" y="2369"/>
                  </a:lnTo>
                  <a:lnTo>
                    <a:pt x="1386" y="2357"/>
                  </a:lnTo>
                  <a:lnTo>
                    <a:pt x="1389" y="2358"/>
                  </a:lnTo>
                  <a:lnTo>
                    <a:pt x="1391" y="2358"/>
                  </a:lnTo>
                  <a:lnTo>
                    <a:pt x="1391" y="2360"/>
                  </a:lnTo>
                  <a:lnTo>
                    <a:pt x="1391" y="2360"/>
                  </a:lnTo>
                  <a:lnTo>
                    <a:pt x="1393" y="2362"/>
                  </a:lnTo>
                  <a:lnTo>
                    <a:pt x="1396" y="2371"/>
                  </a:lnTo>
                  <a:lnTo>
                    <a:pt x="1398" y="2381"/>
                  </a:lnTo>
                  <a:lnTo>
                    <a:pt x="1400" y="2393"/>
                  </a:lnTo>
                  <a:lnTo>
                    <a:pt x="1401" y="2404"/>
                  </a:lnTo>
                  <a:lnTo>
                    <a:pt x="1407" y="2404"/>
                  </a:lnTo>
                  <a:lnTo>
                    <a:pt x="1408" y="2404"/>
                  </a:lnTo>
                  <a:lnTo>
                    <a:pt x="1412" y="2404"/>
                  </a:lnTo>
                  <a:lnTo>
                    <a:pt x="1412" y="2406"/>
                  </a:lnTo>
                  <a:lnTo>
                    <a:pt x="1414" y="2406"/>
                  </a:lnTo>
                  <a:lnTo>
                    <a:pt x="1414" y="2407"/>
                  </a:lnTo>
                  <a:lnTo>
                    <a:pt x="1417" y="2411"/>
                  </a:lnTo>
                  <a:lnTo>
                    <a:pt x="1414" y="2413"/>
                  </a:lnTo>
                  <a:lnTo>
                    <a:pt x="1412" y="2414"/>
                  </a:lnTo>
                  <a:lnTo>
                    <a:pt x="1412" y="2416"/>
                  </a:lnTo>
                  <a:lnTo>
                    <a:pt x="1410" y="2416"/>
                  </a:lnTo>
                  <a:lnTo>
                    <a:pt x="1408" y="2418"/>
                  </a:lnTo>
                  <a:lnTo>
                    <a:pt x="1405" y="2419"/>
                  </a:lnTo>
                  <a:lnTo>
                    <a:pt x="1389" y="2423"/>
                  </a:lnTo>
                  <a:lnTo>
                    <a:pt x="1373" y="2419"/>
                  </a:lnTo>
                  <a:lnTo>
                    <a:pt x="1358" y="2411"/>
                  </a:lnTo>
                  <a:lnTo>
                    <a:pt x="1342" y="2399"/>
                  </a:lnTo>
                  <a:lnTo>
                    <a:pt x="1328" y="2385"/>
                  </a:lnTo>
                  <a:lnTo>
                    <a:pt x="1318" y="2371"/>
                  </a:lnTo>
                  <a:lnTo>
                    <a:pt x="1312" y="2357"/>
                  </a:lnTo>
                  <a:lnTo>
                    <a:pt x="1316" y="2357"/>
                  </a:lnTo>
                  <a:lnTo>
                    <a:pt x="1328" y="2369"/>
                  </a:lnTo>
                  <a:lnTo>
                    <a:pt x="1340" y="2379"/>
                  </a:lnTo>
                  <a:lnTo>
                    <a:pt x="1354" y="2388"/>
                  </a:lnTo>
                  <a:lnTo>
                    <a:pt x="1354" y="2381"/>
                  </a:lnTo>
                  <a:lnTo>
                    <a:pt x="1335" y="2371"/>
                  </a:lnTo>
                  <a:lnTo>
                    <a:pt x="1319" y="2357"/>
                  </a:lnTo>
                  <a:lnTo>
                    <a:pt x="1309" y="2337"/>
                  </a:lnTo>
                  <a:lnTo>
                    <a:pt x="1302" y="2315"/>
                  </a:lnTo>
                  <a:lnTo>
                    <a:pt x="1298" y="2292"/>
                  </a:lnTo>
                  <a:lnTo>
                    <a:pt x="1300" y="2266"/>
                  </a:lnTo>
                  <a:lnTo>
                    <a:pt x="1302" y="2241"/>
                  </a:lnTo>
                  <a:lnTo>
                    <a:pt x="1307" y="2219"/>
                  </a:lnTo>
                  <a:lnTo>
                    <a:pt x="1314" y="2198"/>
                  </a:lnTo>
                  <a:lnTo>
                    <a:pt x="1321" y="2180"/>
                  </a:lnTo>
                  <a:lnTo>
                    <a:pt x="1331" y="2180"/>
                  </a:lnTo>
                  <a:lnTo>
                    <a:pt x="1340" y="2145"/>
                  </a:lnTo>
                  <a:lnTo>
                    <a:pt x="1335" y="2145"/>
                  </a:lnTo>
                  <a:lnTo>
                    <a:pt x="1335" y="2142"/>
                  </a:lnTo>
                  <a:lnTo>
                    <a:pt x="1331" y="2145"/>
                  </a:lnTo>
                  <a:lnTo>
                    <a:pt x="1328" y="2149"/>
                  </a:lnTo>
                  <a:lnTo>
                    <a:pt x="1326" y="2152"/>
                  </a:lnTo>
                  <a:lnTo>
                    <a:pt x="1323" y="2156"/>
                  </a:lnTo>
                  <a:lnTo>
                    <a:pt x="1316" y="2158"/>
                  </a:lnTo>
                  <a:lnTo>
                    <a:pt x="1316" y="2154"/>
                  </a:lnTo>
                  <a:lnTo>
                    <a:pt x="1328" y="2081"/>
                  </a:lnTo>
                  <a:lnTo>
                    <a:pt x="1326" y="2074"/>
                  </a:lnTo>
                  <a:lnTo>
                    <a:pt x="1323" y="2062"/>
                  </a:lnTo>
                  <a:lnTo>
                    <a:pt x="1325" y="2051"/>
                  </a:lnTo>
                  <a:lnTo>
                    <a:pt x="1337" y="2009"/>
                  </a:lnTo>
                  <a:lnTo>
                    <a:pt x="1347" y="1966"/>
                  </a:lnTo>
                  <a:lnTo>
                    <a:pt x="1356" y="1919"/>
                  </a:lnTo>
                  <a:lnTo>
                    <a:pt x="1366" y="1873"/>
                  </a:lnTo>
                  <a:lnTo>
                    <a:pt x="1372" y="1843"/>
                  </a:lnTo>
                  <a:lnTo>
                    <a:pt x="1373" y="1812"/>
                  </a:lnTo>
                  <a:lnTo>
                    <a:pt x="1375" y="1782"/>
                  </a:lnTo>
                  <a:lnTo>
                    <a:pt x="1379" y="1754"/>
                  </a:lnTo>
                  <a:lnTo>
                    <a:pt x="1344" y="1741"/>
                  </a:lnTo>
                  <a:lnTo>
                    <a:pt x="1314" y="1721"/>
                  </a:lnTo>
                  <a:lnTo>
                    <a:pt x="1290" y="1695"/>
                  </a:lnTo>
                  <a:lnTo>
                    <a:pt x="1270" y="1667"/>
                  </a:lnTo>
                  <a:lnTo>
                    <a:pt x="1263" y="1651"/>
                  </a:lnTo>
                  <a:lnTo>
                    <a:pt x="1258" y="1636"/>
                  </a:lnTo>
                  <a:lnTo>
                    <a:pt x="1253" y="1618"/>
                  </a:lnTo>
                  <a:lnTo>
                    <a:pt x="1246" y="1604"/>
                  </a:lnTo>
                  <a:lnTo>
                    <a:pt x="1235" y="1594"/>
                  </a:lnTo>
                  <a:lnTo>
                    <a:pt x="1232" y="1590"/>
                  </a:lnTo>
                  <a:lnTo>
                    <a:pt x="1227" y="1590"/>
                  </a:lnTo>
                  <a:lnTo>
                    <a:pt x="1223" y="1589"/>
                  </a:lnTo>
                  <a:lnTo>
                    <a:pt x="1220" y="1585"/>
                  </a:lnTo>
                  <a:lnTo>
                    <a:pt x="1216" y="1582"/>
                  </a:lnTo>
                  <a:lnTo>
                    <a:pt x="1220" y="1575"/>
                  </a:lnTo>
                  <a:lnTo>
                    <a:pt x="1220" y="1569"/>
                  </a:lnTo>
                  <a:lnTo>
                    <a:pt x="1220" y="1562"/>
                  </a:lnTo>
                  <a:lnTo>
                    <a:pt x="1220" y="1555"/>
                  </a:lnTo>
                  <a:lnTo>
                    <a:pt x="1229" y="1550"/>
                  </a:lnTo>
                  <a:lnTo>
                    <a:pt x="1235" y="1545"/>
                  </a:lnTo>
                  <a:lnTo>
                    <a:pt x="1244" y="1540"/>
                  </a:lnTo>
                  <a:lnTo>
                    <a:pt x="1244" y="1536"/>
                  </a:lnTo>
                  <a:lnTo>
                    <a:pt x="1235" y="1536"/>
                  </a:lnTo>
                  <a:lnTo>
                    <a:pt x="1230" y="1535"/>
                  </a:lnTo>
                  <a:lnTo>
                    <a:pt x="1225" y="1535"/>
                  </a:lnTo>
                  <a:lnTo>
                    <a:pt x="1220" y="1533"/>
                  </a:lnTo>
                  <a:lnTo>
                    <a:pt x="1227" y="1517"/>
                  </a:lnTo>
                  <a:lnTo>
                    <a:pt x="1232" y="1501"/>
                  </a:lnTo>
                  <a:lnTo>
                    <a:pt x="1239" y="1486"/>
                  </a:lnTo>
                  <a:lnTo>
                    <a:pt x="1251" y="1473"/>
                  </a:lnTo>
                  <a:lnTo>
                    <a:pt x="1265" y="1461"/>
                  </a:lnTo>
                  <a:lnTo>
                    <a:pt x="1277" y="1447"/>
                  </a:lnTo>
                  <a:lnTo>
                    <a:pt x="1276" y="1437"/>
                  </a:lnTo>
                  <a:lnTo>
                    <a:pt x="1276" y="1423"/>
                  </a:lnTo>
                  <a:lnTo>
                    <a:pt x="1274" y="1409"/>
                  </a:lnTo>
                  <a:lnTo>
                    <a:pt x="1269" y="1400"/>
                  </a:lnTo>
                  <a:lnTo>
                    <a:pt x="1262" y="1390"/>
                  </a:lnTo>
                  <a:lnTo>
                    <a:pt x="1255" y="1379"/>
                  </a:lnTo>
                  <a:lnTo>
                    <a:pt x="1248" y="1379"/>
                  </a:lnTo>
                  <a:lnTo>
                    <a:pt x="1246" y="1381"/>
                  </a:lnTo>
                  <a:lnTo>
                    <a:pt x="1244" y="1383"/>
                  </a:lnTo>
                  <a:lnTo>
                    <a:pt x="1242" y="1384"/>
                  </a:lnTo>
                  <a:lnTo>
                    <a:pt x="1239" y="1386"/>
                  </a:lnTo>
                  <a:lnTo>
                    <a:pt x="1241" y="1390"/>
                  </a:lnTo>
                  <a:lnTo>
                    <a:pt x="1241" y="1393"/>
                  </a:lnTo>
                  <a:lnTo>
                    <a:pt x="1241" y="1393"/>
                  </a:lnTo>
                  <a:lnTo>
                    <a:pt x="1241" y="1395"/>
                  </a:lnTo>
                  <a:lnTo>
                    <a:pt x="1241" y="1395"/>
                  </a:lnTo>
                  <a:lnTo>
                    <a:pt x="1239" y="1398"/>
                  </a:lnTo>
                  <a:lnTo>
                    <a:pt x="1237" y="1398"/>
                  </a:lnTo>
                  <a:lnTo>
                    <a:pt x="1235" y="1400"/>
                  </a:lnTo>
                  <a:lnTo>
                    <a:pt x="1234" y="1400"/>
                  </a:lnTo>
                  <a:lnTo>
                    <a:pt x="1232" y="1400"/>
                  </a:lnTo>
                  <a:lnTo>
                    <a:pt x="1229" y="1402"/>
                  </a:lnTo>
                  <a:lnTo>
                    <a:pt x="1220" y="1395"/>
                  </a:lnTo>
                  <a:lnTo>
                    <a:pt x="1204" y="1386"/>
                  </a:lnTo>
                  <a:lnTo>
                    <a:pt x="1188" y="1377"/>
                  </a:lnTo>
                  <a:lnTo>
                    <a:pt x="1173" y="1370"/>
                  </a:lnTo>
                  <a:lnTo>
                    <a:pt x="1162" y="1367"/>
                  </a:lnTo>
                  <a:lnTo>
                    <a:pt x="1153" y="1346"/>
                  </a:lnTo>
                  <a:lnTo>
                    <a:pt x="1145" y="1334"/>
                  </a:lnTo>
                  <a:lnTo>
                    <a:pt x="1136" y="1325"/>
                  </a:lnTo>
                  <a:lnTo>
                    <a:pt x="1127" y="1322"/>
                  </a:lnTo>
                  <a:lnTo>
                    <a:pt x="1113" y="1318"/>
                  </a:lnTo>
                  <a:lnTo>
                    <a:pt x="1098" y="1313"/>
                  </a:lnTo>
                  <a:lnTo>
                    <a:pt x="1078" y="1306"/>
                  </a:lnTo>
                  <a:lnTo>
                    <a:pt x="1066" y="1297"/>
                  </a:lnTo>
                  <a:lnTo>
                    <a:pt x="1056" y="1288"/>
                  </a:lnTo>
                  <a:lnTo>
                    <a:pt x="1040" y="1281"/>
                  </a:lnTo>
                  <a:lnTo>
                    <a:pt x="1030" y="1281"/>
                  </a:lnTo>
                  <a:lnTo>
                    <a:pt x="1023" y="1285"/>
                  </a:lnTo>
                  <a:lnTo>
                    <a:pt x="1017" y="1288"/>
                  </a:lnTo>
                  <a:lnTo>
                    <a:pt x="1010" y="1292"/>
                  </a:lnTo>
                  <a:lnTo>
                    <a:pt x="1002" y="1290"/>
                  </a:lnTo>
                  <a:lnTo>
                    <a:pt x="998" y="1288"/>
                  </a:lnTo>
                  <a:lnTo>
                    <a:pt x="995" y="1285"/>
                  </a:lnTo>
                  <a:lnTo>
                    <a:pt x="991" y="1281"/>
                  </a:lnTo>
                  <a:lnTo>
                    <a:pt x="986" y="1276"/>
                  </a:lnTo>
                  <a:lnTo>
                    <a:pt x="982" y="1273"/>
                  </a:lnTo>
                  <a:lnTo>
                    <a:pt x="979" y="1271"/>
                  </a:lnTo>
                  <a:lnTo>
                    <a:pt x="956" y="1267"/>
                  </a:lnTo>
                  <a:lnTo>
                    <a:pt x="953" y="1264"/>
                  </a:lnTo>
                  <a:lnTo>
                    <a:pt x="949" y="1261"/>
                  </a:lnTo>
                  <a:lnTo>
                    <a:pt x="946" y="1257"/>
                  </a:lnTo>
                  <a:lnTo>
                    <a:pt x="942" y="1254"/>
                  </a:lnTo>
                  <a:lnTo>
                    <a:pt x="941" y="1252"/>
                  </a:lnTo>
                  <a:lnTo>
                    <a:pt x="921" y="1255"/>
                  </a:lnTo>
                  <a:lnTo>
                    <a:pt x="918" y="1254"/>
                  </a:lnTo>
                  <a:lnTo>
                    <a:pt x="913" y="1247"/>
                  </a:lnTo>
                  <a:lnTo>
                    <a:pt x="904" y="1240"/>
                  </a:lnTo>
                  <a:lnTo>
                    <a:pt x="897" y="1231"/>
                  </a:lnTo>
                  <a:lnTo>
                    <a:pt x="890" y="1224"/>
                  </a:lnTo>
                  <a:lnTo>
                    <a:pt x="886" y="1220"/>
                  </a:lnTo>
                  <a:lnTo>
                    <a:pt x="893" y="1198"/>
                  </a:lnTo>
                  <a:lnTo>
                    <a:pt x="874" y="1177"/>
                  </a:lnTo>
                  <a:lnTo>
                    <a:pt x="857" y="1154"/>
                  </a:lnTo>
                  <a:lnTo>
                    <a:pt x="839" y="1130"/>
                  </a:lnTo>
                  <a:lnTo>
                    <a:pt x="822" y="1105"/>
                  </a:lnTo>
                  <a:lnTo>
                    <a:pt x="818" y="1103"/>
                  </a:lnTo>
                  <a:lnTo>
                    <a:pt x="813" y="1102"/>
                  </a:lnTo>
                  <a:lnTo>
                    <a:pt x="810" y="1102"/>
                  </a:lnTo>
                  <a:lnTo>
                    <a:pt x="804" y="1100"/>
                  </a:lnTo>
                  <a:lnTo>
                    <a:pt x="803" y="1098"/>
                  </a:lnTo>
                  <a:lnTo>
                    <a:pt x="796" y="1089"/>
                  </a:lnTo>
                  <a:lnTo>
                    <a:pt x="792" y="1079"/>
                  </a:lnTo>
                  <a:lnTo>
                    <a:pt x="789" y="1069"/>
                  </a:lnTo>
                  <a:lnTo>
                    <a:pt x="783" y="1058"/>
                  </a:lnTo>
                  <a:lnTo>
                    <a:pt x="775" y="1053"/>
                  </a:lnTo>
                  <a:lnTo>
                    <a:pt x="771" y="1049"/>
                  </a:lnTo>
                  <a:lnTo>
                    <a:pt x="768" y="1046"/>
                  </a:lnTo>
                  <a:lnTo>
                    <a:pt x="764" y="1044"/>
                  </a:lnTo>
                  <a:lnTo>
                    <a:pt x="764" y="1063"/>
                  </a:lnTo>
                  <a:lnTo>
                    <a:pt x="769" y="1070"/>
                  </a:lnTo>
                  <a:lnTo>
                    <a:pt x="780" y="1082"/>
                  </a:lnTo>
                  <a:lnTo>
                    <a:pt x="790" y="1096"/>
                  </a:lnTo>
                  <a:lnTo>
                    <a:pt x="803" y="1114"/>
                  </a:lnTo>
                  <a:lnTo>
                    <a:pt x="813" y="1131"/>
                  </a:lnTo>
                  <a:lnTo>
                    <a:pt x="824" y="1149"/>
                  </a:lnTo>
                  <a:lnTo>
                    <a:pt x="832" y="1165"/>
                  </a:lnTo>
                  <a:lnTo>
                    <a:pt x="836" y="1175"/>
                  </a:lnTo>
                  <a:lnTo>
                    <a:pt x="836" y="1182"/>
                  </a:lnTo>
                  <a:lnTo>
                    <a:pt x="834" y="1185"/>
                  </a:lnTo>
                  <a:lnTo>
                    <a:pt x="832" y="1187"/>
                  </a:lnTo>
                  <a:lnTo>
                    <a:pt x="832" y="1189"/>
                  </a:lnTo>
                  <a:lnTo>
                    <a:pt x="829" y="1191"/>
                  </a:lnTo>
                  <a:lnTo>
                    <a:pt x="829" y="1184"/>
                  </a:lnTo>
                  <a:lnTo>
                    <a:pt x="827" y="1178"/>
                  </a:lnTo>
                  <a:lnTo>
                    <a:pt x="827" y="1175"/>
                  </a:lnTo>
                  <a:lnTo>
                    <a:pt x="825" y="1171"/>
                  </a:lnTo>
                  <a:lnTo>
                    <a:pt x="822" y="1171"/>
                  </a:lnTo>
                  <a:lnTo>
                    <a:pt x="820" y="1171"/>
                  </a:lnTo>
                  <a:lnTo>
                    <a:pt x="818" y="1171"/>
                  </a:lnTo>
                  <a:lnTo>
                    <a:pt x="817" y="1171"/>
                  </a:lnTo>
                  <a:lnTo>
                    <a:pt x="815" y="1171"/>
                  </a:lnTo>
                  <a:lnTo>
                    <a:pt x="810" y="1171"/>
                  </a:lnTo>
                  <a:lnTo>
                    <a:pt x="806" y="1159"/>
                  </a:lnTo>
                  <a:lnTo>
                    <a:pt x="803" y="1147"/>
                  </a:lnTo>
                  <a:lnTo>
                    <a:pt x="797" y="1137"/>
                  </a:lnTo>
                  <a:lnTo>
                    <a:pt x="789" y="1128"/>
                  </a:lnTo>
                  <a:lnTo>
                    <a:pt x="778" y="1121"/>
                  </a:lnTo>
                  <a:lnTo>
                    <a:pt x="768" y="1114"/>
                  </a:lnTo>
                  <a:lnTo>
                    <a:pt x="759" y="1102"/>
                  </a:lnTo>
                  <a:lnTo>
                    <a:pt x="762" y="1100"/>
                  </a:lnTo>
                  <a:lnTo>
                    <a:pt x="764" y="1100"/>
                  </a:lnTo>
                  <a:lnTo>
                    <a:pt x="764" y="1100"/>
                  </a:lnTo>
                  <a:lnTo>
                    <a:pt x="766" y="1100"/>
                  </a:lnTo>
                  <a:lnTo>
                    <a:pt x="766" y="1098"/>
                  </a:lnTo>
                  <a:lnTo>
                    <a:pt x="766" y="1096"/>
                  </a:lnTo>
                  <a:lnTo>
                    <a:pt x="768" y="1095"/>
                  </a:lnTo>
                  <a:lnTo>
                    <a:pt x="755" y="1086"/>
                  </a:lnTo>
                  <a:lnTo>
                    <a:pt x="749" y="1075"/>
                  </a:lnTo>
                  <a:lnTo>
                    <a:pt x="743" y="1063"/>
                  </a:lnTo>
                  <a:lnTo>
                    <a:pt x="740" y="1049"/>
                  </a:lnTo>
                  <a:lnTo>
                    <a:pt x="733" y="1037"/>
                  </a:lnTo>
                  <a:lnTo>
                    <a:pt x="724" y="1027"/>
                  </a:lnTo>
                  <a:lnTo>
                    <a:pt x="714" y="1021"/>
                  </a:lnTo>
                  <a:lnTo>
                    <a:pt x="701" y="1016"/>
                  </a:lnTo>
                  <a:lnTo>
                    <a:pt x="691" y="1009"/>
                  </a:lnTo>
                  <a:lnTo>
                    <a:pt x="684" y="1000"/>
                  </a:lnTo>
                  <a:lnTo>
                    <a:pt x="680" y="990"/>
                  </a:lnTo>
                  <a:lnTo>
                    <a:pt x="675" y="979"/>
                  </a:lnTo>
                  <a:lnTo>
                    <a:pt x="663" y="962"/>
                  </a:lnTo>
                  <a:lnTo>
                    <a:pt x="653" y="950"/>
                  </a:lnTo>
                  <a:lnTo>
                    <a:pt x="642" y="939"/>
                  </a:lnTo>
                  <a:lnTo>
                    <a:pt x="635" y="927"/>
                  </a:lnTo>
                  <a:lnTo>
                    <a:pt x="630" y="911"/>
                  </a:lnTo>
                  <a:lnTo>
                    <a:pt x="626" y="890"/>
                  </a:lnTo>
                  <a:lnTo>
                    <a:pt x="625" y="861"/>
                  </a:lnTo>
                  <a:lnTo>
                    <a:pt x="625" y="854"/>
                  </a:lnTo>
                  <a:lnTo>
                    <a:pt x="626" y="840"/>
                  </a:lnTo>
                  <a:lnTo>
                    <a:pt x="626" y="821"/>
                  </a:lnTo>
                  <a:lnTo>
                    <a:pt x="626" y="798"/>
                  </a:lnTo>
                  <a:lnTo>
                    <a:pt x="626" y="777"/>
                  </a:lnTo>
                  <a:lnTo>
                    <a:pt x="628" y="760"/>
                  </a:lnTo>
                  <a:lnTo>
                    <a:pt x="630" y="749"/>
                  </a:lnTo>
                  <a:lnTo>
                    <a:pt x="635" y="747"/>
                  </a:lnTo>
                  <a:lnTo>
                    <a:pt x="639" y="747"/>
                  </a:lnTo>
                  <a:lnTo>
                    <a:pt x="642" y="747"/>
                  </a:lnTo>
                  <a:lnTo>
                    <a:pt x="646" y="747"/>
                  </a:lnTo>
                  <a:lnTo>
                    <a:pt x="649" y="749"/>
                  </a:lnTo>
                  <a:lnTo>
                    <a:pt x="651" y="753"/>
                  </a:lnTo>
                  <a:lnTo>
                    <a:pt x="654" y="756"/>
                  </a:lnTo>
                  <a:lnTo>
                    <a:pt x="656" y="760"/>
                  </a:lnTo>
                  <a:lnTo>
                    <a:pt x="656" y="740"/>
                  </a:lnTo>
                  <a:lnTo>
                    <a:pt x="644" y="726"/>
                  </a:lnTo>
                  <a:lnTo>
                    <a:pt x="630" y="712"/>
                  </a:lnTo>
                  <a:lnTo>
                    <a:pt x="614" y="702"/>
                  </a:lnTo>
                  <a:lnTo>
                    <a:pt x="614" y="711"/>
                  </a:lnTo>
                  <a:lnTo>
                    <a:pt x="621" y="716"/>
                  </a:lnTo>
                  <a:lnTo>
                    <a:pt x="628" y="721"/>
                  </a:lnTo>
                  <a:lnTo>
                    <a:pt x="635" y="726"/>
                  </a:lnTo>
                  <a:lnTo>
                    <a:pt x="640" y="733"/>
                  </a:lnTo>
                  <a:lnTo>
                    <a:pt x="640" y="737"/>
                  </a:lnTo>
                  <a:lnTo>
                    <a:pt x="639" y="737"/>
                  </a:lnTo>
                  <a:lnTo>
                    <a:pt x="639" y="739"/>
                  </a:lnTo>
                  <a:lnTo>
                    <a:pt x="639" y="739"/>
                  </a:lnTo>
                  <a:lnTo>
                    <a:pt x="637" y="740"/>
                  </a:lnTo>
                  <a:lnTo>
                    <a:pt x="633" y="742"/>
                  </a:lnTo>
                  <a:lnTo>
                    <a:pt x="632" y="744"/>
                  </a:lnTo>
                  <a:lnTo>
                    <a:pt x="626" y="744"/>
                  </a:lnTo>
                  <a:lnTo>
                    <a:pt x="621" y="744"/>
                  </a:lnTo>
                  <a:lnTo>
                    <a:pt x="619" y="744"/>
                  </a:lnTo>
                  <a:lnTo>
                    <a:pt x="619" y="742"/>
                  </a:lnTo>
                  <a:lnTo>
                    <a:pt x="618" y="742"/>
                  </a:lnTo>
                  <a:lnTo>
                    <a:pt x="618" y="742"/>
                  </a:lnTo>
                  <a:lnTo>
                    <a:pt x="614" y="740"/>
                  </a:lnTo>
                  <a:lnTo>
                    <a:pt x="602" y="725"/>
                  </a:lnTo>
                  <a:lnTo>
                    <a:pt x="591" y="709"/>
                  </a:lnTo>
                  <a:lnTo>
                    <a:pt x="583" y="691"/>
                  </a:lnTo>
                  <a:lnTo>
                    <a:pt x="591" y="691"/>
                  </a:lnTo>
                  <a:lnTo>
                    <a:pt x="595" y="693"/>
                  </a:lnTo>
                  <a:lnTo>
                    <a:pt x="598" y="693"/>
                  </a:lnTo>
                  <a:lnTo>
                    <a:pt x="602" y="693"/>
                  </a:lnTo>
                  <a:lnTo>
                    <a:pt x="605" y="691"/>
                  </a:lnTo>
                  <a:lnTo>
                    <a:pt x="591" y="686"/>
                  </a:lnTo>
                  <a:lnTo>
                    <a:pt x="583" y="678"/>
                  </a:lnTo>
                  <a:lnTo>
                    <a:pt x="576" y="667"/>
                  </a:lnTo>
                  <a:lnTo>
                    <a:pt x="570" y="655"/>
                  </a:lnTo>
                  <a:lnTo>
                    <a:pt x="567" y="643"/>
                  </a:lnTo>
                  <a:lnTo>
                    <a:pt x="562" y="632"/>
                  </a:lnTo>
                  <a:lnTo>
                    <a:pt x="555" y="623"/>
                  </a:lnTo>
                  <a:lnTo>
                    <a:pt x="544" y="618"/>
                  </a:lnTo>
                  <a:lnTo>
                    <a:pt x="548" y="595"/>
                  </a:lnTo>
                  <a:lnTo>
                    <a:pt x="536" y="582"/>
                  </a:lnTo>
                  <a:lnTo>
                    <a:pt x="525" y="566"/>
                  </a:lnTo>
                  <a:lnTo>
                    <a:pt x="516" y="550"/>
                  </a:lnTo>
                  <a:lnTo>
                    <a:pt x="504" y="534"/>
                  </a:lnTo>
                  <a:lnTo>
                    <a:pt x="490" y="522"/>
                  </a:lnTo>
                  <a:lnTo>
                    <a:pt x="471" y="513"/>
                  </a:lnTo>
                  <a:lnTo>
                    <a:pt x="448" y="508"/>
                  </a:lnTo>
                  <a:lnTo>
                    <a:pt x="429" y="499"/>
                  </a:lnTo>
                  <a:lnTo>
                    <a:pt x="415" y="487"/>
                  </a:lnTo>
                  <a:lnTo>
                    <a:pt x="399" y="473"/>
                  </a:lnTo>
                  <a:lnTo>
                    <a:pt x="384" y="465"/>
                  </a:lnTo>
                  <a:lnTo>
                    <a:pt x="352" y="465"/>
                  </a:lnTo>
                  <a:lnTo>
                    <a:pt x="342" y="459"/>
                  </a:lnTo>
                  <a:lnTo>
                    <a:pt x="333" y="452"/>
                  </a:lnTo>
                  <a:lnTo>
                    <a:pt x="323" y="447"/>
                  </a:lnTo>
                  <a:lnTo>
                    <a:pt x="307" y="445"/>
                  </a:lnTo>
                  <a:lnTo>
                    <a:pt x="307" y="468"/>
                  </a:lnTo>
                  <a:lnTo>
                    <a:pt x="289" y="477"/>
                  </a:lnTo>
                  <a:lnTo>
                    <a:pt x="274" y="486"/>
                  </a:lnTo>
                  <a:lnTo>
                    <a:pt x="253" y="491"/>
                  </a:lnTo>
                  <a:lnTo>
                    <a:pt x="258" y="475"/>
                  </a:lnTo>
                  <a:lnTo>
                    <a:pt x="265" y="459"/>
                  </a:lnTo>
                  <a:lnTo>
                    <a:pt x="275" y="445"/>
                  </a:lnTo>
                  <a:lnTo>
                    <a:pt x="284" y="430"/>
                  </a:lnTo>
                  <a:lnTo>
                    <a:pt x="275" y="430"/>
                  </a:lnTo>
                  <a:lnTo>
                    <a:pt x="275" y="433"/>
                  </a:lnTo>
                  <a:lnTo>
                    <a:pt x="262" y="444"/>
                  </a:lnTo>
                  <a:lnTo>
                    <a:pt x="251" y="458"/>
                  </a:lnTo>
                  <a:lnTo>
                    <a:pt x="244" y="473"/>
                  </a:lnTo>
                  <a:lnTo>
                    <a:pt x="239" y="489"/>
                  </a:lnTo>
                  <a:lnTo>
                    <a:pt x="232" y="506"/>
                  </a:lnTo>
                  <a:lnTo>
                    <a:pt x="221" y="522"/>
                  </a:lnTo>
                  <a:lnTo>
                    <a:pt x="214" y="529"/>
                  </a:lnTo>
                  <a:lnTo>
                    <a:pt x="200" y="540"/>
                  </a:lnTo>
                  <a:lnTo>
                    <a:pt x="183" y="550"/>
                  </a:lnTo>
                  <a:lnTo>
                    <a:pt x="162" y="562"/>
                  </a:lnTo>
                  <a:lnTo>
                    <a:pt x="141" y="576"/>
                  </a:lnTo>
                  <a:lnTo>
                    <a:pt x="120" y="589"/>
                  </a:lnTo>
                  <a:lnTo>
                    <a:pt x="99" y="599"/>
                  </a:lnTo>
                  <a:lnTo>
                    <a:pt x="83" y="606"/>
                  </a:lnTo>
                  <a:lnTo>
                    <a:pt x="73" y="609"/>
                  </a:lnTo>
                  <a:lnTo>
                    <a:pt x="73" y="606"/>
                  </a:lnTo>
                  <a:lnTo>
                    <a:pt x="77" y="606"/>
                  </a:lnTo>
                  <a:lnTo>
                    <a:pt x="89" y="594"/>
                  </a:lnTo>
                  <a:lnTo>
                    <a:pt x="104" y="583"/>
                  </a:lnTo>
                  <a:lnTo>
                    <a:pt x="122" y="573"/>
                  </a:lnTo>
                  <a:lnTo>
                    <a:pt x="139" y="562"/>
                  </a:lnTo>
                  <a:lnTo>
                    <a:pt x="155" y="550"/>
                  </a:lnTo>
                  <a:lnTo>
                    <a:pt x="167" y="536"/>
                  </a:lnTo>
                  <a:lnTo>
                    <a:pt x="176" y="520"/>
                  </a:lnTo>
                  <a:lnTo>
                    <a:pt x="179" y="499"/>
                  </a:lnTo>
                  <a:lnTo>
                    <a:pt x="166" y="503"/>
                  </a:lnTo>
                  <a:lnTo>
                    <a:pt x="157" y="506"/>
                  </a:lnTo>
                  <a:lnTo>
                    <a:pt x="145" y="510"/>
                  </a:lnTo>
                  <a:lnTo>
                    <a:pt x="145" y="506"/>
                  </a:lnTo>
                  <a:lnTo>
                    <a:pt x="145" y="503"/>
                  </a:lnTo>
                  <a:lnTo>
                    <a:pt x="145" y="503"/>
                  </a:lnTo>
                  <a:lnTo>
                    <a:pt x="143" y="501"/>
                  </a:lnTo>
                  <a:lnTo>
                    <a:pt x="143" y="501"/>
                  </a:lnTo>
                  <a:lnTo>
                    <a:pt x="141" y="501"/>
                  </a:lnTo>
                  <a:lnTo>
                    <a:pt x="138" y="499"/>
                  </a:lnTo>
                  <a:lnTo>
                    <a:pt x="136" y="501"/>
                  </a:lnTo>
                  <a:lnTo>
                    <a:pt x="134" y="503"/>
                  </a:lnTo>
                  <a:lnTo>
                    <a:pt x="132" y="505"/>
                  </a:lnTo>
                  <a:lnTo>
                    <a:pt x="131" y="505"/>
                  </a:lnTo>
                  <a:lnTo>
                    <a:pt x="127" y="506"/>
                  </a:lnTo>
                  <a:lnTo>
                    <a:pt x="122" y="506"/>
                  </a:lnTo>
                  <a:lnTo>
                    <a:pt x="120" y="496"/>
                  </a:lnTo>
                  <a:lnTo>
                    <a:pt x="115" y="482"/>
                  </a:lnTo>
                  <a:lnTo>
                    <a:pt x="111" y="472"/>
                  </a:lnTo>
                  <a:lnTo>
                    <a:pt x="108" y="475"/>
                  </a:lnTo>
                  <a:lnTo>
                    <a:pt x="106" y="477"/>
                  </a:lnTo>
                  <a:lnTo>
                    <a:pt x="104" y="477"/>
                  </a:lnTo>
                  <a:lnTo>
                    <a:pt x="101" y="477"/>
                  </a:lnTo>
                  <a:lnTo>
                    <a:pt x="99" y="475"/>
                  </a:lnTo>
                  <a:lnTo>
                    <a:pt x="82" y="463"/>
                  </a:lnTo>
                  <a:lnTo>
                    <a:pt x="68" y="445"/>
                  </a:lnTo>
                  <a:lnTo>
                    <a:pt x="57" y="426"/>
                  </a:lnTo>
                  <a:lnTo>
                    <a:pt x="63" y="416"/>
                  </a:lnTo>
                  <a:lnTo>
                    <a:pt x="68" y="403"/>
                  </a:lnTo>
                  <a:lnTo>
                    <a:pt x="73" y="393"/>
                  </a:lnTo>
                  <a:lnTo>
                    <a:pt x="80" y="384"/>
                  </a:lnTo>
                  <a:lnTo>
                    <a:pt x="92" y="377"/>
                  </a:lnTo>
                  <a:lnTo>
                    <a:pt x="103" y="374"/>
                  </a:lnTo>
                  <a:lnTo>
                    <a:pt x="113" y="369"/>
                  </a:lnTo>
                  <a:lnTo>
                    <a:pt x="120" y="362"/>
                  </a:lnTo>
                  <a:lnTo>
                    <a:pt x="125" y="351"/>
                  </a:lnTo>
                  <a:lnTo>
                    <a:pt x="125" y="334"/>
                  </a:lnTo>
                  <a:lnTo>
                    <a:pt x="127" y="332"/>
                  </a:lnTo>
                  <a:lnTo>
                    <a:pt x="129" y="332"/>
                  </a:lnTo>
                  <a:lnTo>
                    <a:pt x="129" y="330"/>
                  </a:lnTo>
                  <a:lnTo>
                    <a:pt x="129" y="328"/>
                  </a:lnTo>
                  <a:lnTo>
                    <a:pt x="131" y="327"/>
                  </a:lnTo>
                  <a:lnTo>
                    <a:pt x="115" y="327"/>
                  </a:lnTo>
                  <a:lnTo>
                    <a:pt x="111" y="330"/>
                  </a:lnTo>
                  <a:lnTo>
                    <a:pt x="110" y="332"/>
                  </a:lnTo>
                  <a:lnTo>
                    <a:pt x="108" y="334"/>
                  </a:lnTo>
                  <a:lnTo>
                    <a:pt x="104" y="335"/>
                  </a:lnTo>
                  <a:lnTo>
                    <a:pt x="101" y="337"/>
                  </a:lnTo>
                  <a:lnTo>
                    <a:pt x="96" y="337"/>
                  </a:lnTo>
                  <a:lnTo>
                    <a:pt x="85" y="334"/>
                  </a:lnTo>
                  <a:lnTo>
                    <a:pt x="70" y="328"/>
                  </a:lnTo>
                  <a:lnTo>
                    <a:pt x="52" y="325"/>
                  </a:lnTo>
                  <a:lnTo>
                    <a:pt x="38" y="318"/>
                  </a:lnTo>
                  <a:lnTo>
                    <a:pt x="35" y="292"/>
                  </a:lnTo>
                  <a:lnTo>
                    <a:pt x="42" y="292"/>
                  </a:lnTo>
                  <a:lnTo>
                    <a:pt x="45" y="290"/>
                  </a:lnTo>
                  <a:lnTo>
                    <a:pt x="50" y="288"/>
                  </a:lnTo>
                  <a:lnTo>
                    <a:pt x="54" y="287"/>
                  </a:lnTo>
                  <a:lnTo>
                    <a:pt x="57" y="287"/>
                  </a:lnTo>
                  <a:lnTo>
                    <a:pt x="61" y="283"/>
                  </a:lnTo>
                  <a:lnTo>
                    <a:pt x="64" y="280"/>
                  </a:lnTo>
                  <a:lnTo>
                    <a:pt x="63" y="278"/>
                  </a:lnTo>
                  <a:lnTo>
                    <a:pt x="63" y="278"/>
                  </a:lnTo>
                  <a:lnTo>
                    <a:pt x="63" y="276"/>
                  </a:lnTo>
                  <a:lnTo>
                    <a:pt x="63" y="276"/>
                  </a:lnTo>
                  <a:lnTo>
                    <a:pt x="61" y="273"/>
                  </a:lnTo>
                  <a:lnTo>
                    <a:pt x="77" y="273"/>
                  </a:lnTo>
                  <a:lnTo>
                    <a:pt x="78" y="271"/>
                  </a:lnTo>
                  <a:lnTo>
                    <a:pt x="80" y="271"/>
                  </a:lnTo>
                  <a:lnTo>
                    <a:pt x="82" y="269"/>
                  </a:lnTo>
                  <a:lnTo>
                    <a:pt x="83" y="269"/>
                  </a:lnTo>
                  <a:lnTo>
                    <a:pt x="87" y="269"/>
                  </a:lnTo>
                  <a:lnTo>
                    <a:pt x="92" y="274"/>
                  </a:lnTo>
                  <a:lnTo>
                    <a:pt x="97" y="278"/>
                  </a:lnTo>
                  <a:lnTo>
                    <a:pt x="103" y="283"/>
                  </a:lnTo>
                  <a:lnTo>
                    <a:pt x="106" y="288"/>
                  </a:lnTo>
                  <a:lnTo>
                    <a:pt x="118" y="283"/>
                  </a:lnTo>
                  <a:lnTo>
                    <a:pt x="118" y="276"/>
                  </a:lnTo>
                  <a:lnTo>
                    <a:pt x="115" y="271"/>
                  </a:lnTo>
                  <a:lnTo>
                    <a:pt x="113" y="266"/>
                  </a:lnTo>
                  <a:lnTo>
                    <a:pt x="111" y="260"/>
                  </a:lnTo>
                  <a:lnTo>
                    <a:pt x="110" y="255"/>
                  </a:lnTo>
                  <a:lnTo>
                    <a:pt x="106" y="250"/>
                  </a:lnTo>
                  <a:lnTo>
                    <a:pt x="94" y="236"/>
                  </a:lnTo>
                  <a:lnTo>
                    <a:pt x="80" y="225"/>
                  </a:lnTo>
                  <a:lnTo>
                    <a:pt x="64" y="215"/>
                  </a:lnTo>
                  <a:lnTo>
                    <a:pt x="50" y="205"/>
                  </a:lnTo>
                  <a:lnTo>
                    <a:pt x="42" y="189"/>
                  </a:lnTo>
                  <a:lnTo>
                    <a:pt x="45" y="184"/>
                  </a:lnTo>
                  <a:lnTo>
                    <a:pt x="47" y="178"/>
                  </a:lnTo>
                  <a:lnTo>
                    <a:pt x="49" y="173"/>
                  </a:lnTo>
                  <a:lnTo>
                    <a:pt x="70" y="175"/>
                  </a:lnTo>
                  <a:lnTo>
                    <a:pt x="90" y="173"/>
                  </a:lnTo>
                  <a:lnTo>
                    <a:pt x="106" y="164"/>
                  </a:lnTo>
                  <a:lnTo>
                    <a:pt x="111" y="152"/>
                  </a:lnTo>
                  <a:lnTo>
                    <a:pt x="115" y="140"/>
                  </a:lnTo>
                  <a:lnTo>
                    <a:pt x="118" y="129"/>
                  </a:lnTo>
                  <a:lnTo>
                    <a:pt x="131" y="119"/>
                  </a:lnTo>
                  <a:lnTo>
                    <a:pt x="148" y="110"/>
                  </a:lnTo>
                  <a:lnTo>
                    <a:pt x="167" y="105"/>
                  </a:lnTo>
                  <a:lnTo>
                    <a:pt x="183" y="98"/>
                  </a:lnTo>
                  <a:lnTo>
                    <a:pt x="199" y="88"/>
                  </a:lnTo>
                  <a:lnTo>
                    <a:pt x="204" y="91"/>
                  </a:lnTo>
                  <a:lnTo>
                    <a:pt x="207" y="93"/>
                  </a:lnTo>
                  <a:lnTo>
                    <a:pt x="207" y="96"/>
                  </a:lnTo>
                  <a:lnTo>
                    <a:pt x="209" y="98"/>
                  </a:lnTo>
                  <a:lnTo>
                    <a:pt x="209" y="102"/>
                  </a:lnTo>
                  <a:lnTo>
                    <a:pt x="211" y="103"/>
                  </a:lnTo>
                  <a:lnTo>
                    <a:pt x="214" y="107"/>
                  </a:lnTo>
                  <a:lnTo>
                    <a:pt x="218" y="110"/>
                  </a:lnTo>
                  <a:lnTo>
                    <a:pt x="223" y="110"/>
                  </a:lnTo>
                  <a:lnTo>
                    <a:pt x="227" y="110"/>
                  </a:lnTo>
                  <a:lnTo>
                    <a:pt x="230" y="109"/>
                  </a:lnTo>
                  <a:lnTo>
                    <a:pt x="234" y="107"/>
                  </a:lnTo>
                  <a:lnTo>
                    <a:pt x="237" y="107"/>
                  </a:lnTo>
                  <a:lnTo>
                    <a:pt x="241" y="107"/>
                  </a:lnTo>
                  <a:lnTo>
                    <a:pt x="244" y="109"/>
                  </a:lnTo>
                  <a:lnTo>
                    <a:pt x="248" y="112"/>
                  </a:lnTo>
                  <a:lnTo>
                    <a:pt x="253" y="117"/>
                  </a:lnTo>
                  <a:lnTo>
                    <a:pt x="256" y="121"/>
                  </a:lnTo>
                  <a:lnTo>
                    <a:pt x="260" y="124"/>
                  </a:lnTo>
                  <a:lnTo>
                    <a:pt x="265" y="126"/>
                  </a:lnTo>
                  <a:lnTo>
                    <a:pt x="270" y="128"/>
                  </a:lnTo>
                  <a:lnTo>
                    <a:pt x="275" y="126"/>
                  </a:lnTo>
                  <a:lnTo>
                    <a:pt x="279" y="126"/>
                  </a:lnTo>
                  <a:lnTo>
                    <a:pt x="282" y="124"/>
                  </a:lnTo>
                  <a:lnTo>
                    <a:pt x="288" y="122"/>
                  </a:lnTo>
                  <a:lnTo>
                    <a:pt x="291" y="122"/>
                  </a:lnTo>
                  <a:lnTo>
                    <a:pt x="302" y="126"/>
                  </a:lnTo>
                  <a:lnTo>
                    <a:pt x="317" y="131"/>
                  </a:lnTo>
                  <a:lnTo>
                    <a:pt x="331" y="138"/>
                  </a:lnTo>
                  <a:lnTo>
                    <a:pt x="345" y="142"/>
                  </a:lnTo>
                  <a:lnTo>
                    <a:pt x="375" y="138"/>
                  </a:lnTo>
                  <a:lnTo>
                    <a:pt x="394" y="147"/>
                  </a:lnTo>
                  <a:lnTo>
                    <a:pt x="412" y="159"/>
                  </a:lnTo>
                  <a:lnTo>
                    <a:pt x="429" y="170"/>
                  </a:lnTo>
                  <a:lnTo>
                    <a:pt x="448" y="180"/>
                  </a:lnTo>
                  <a:lnTo>
                    <a:pt x="471" y="184"/>
                  </a:lnTo>
                  <a:lnTo>
                    <a:pt x="471" y="177"/>
                  </a:lnTo>
                  <a:lnTo>
                    <a:pt x="466" y="171"/>
                  </a:lnTo>
                  <a:lnTo>
                    <a:pt x="461" y="164"/>
                  </a:lnTo>
                  <a:lnTo>
                    <a:pt x="455" y="157"/>
                  </a:lnTo>
                  <a:lnTo>
                    <a:pt x="452" y="149"/>
                  </a:lnTo>
                  <a:lnTo>
                    <a:pt x="473" y="147"/>
                  </a:lnTo>
                  <a:lnTo>
                    <a:pt x="487" y="143"/>
                  </a:lnTo>
                  <a:lnTo>
                    <a:pt x="499" y="136"/>
                  </a:lnTo>
                  <a:lnTo>
                    <a:pt x="509" y="129"/>
                  </a:lnTo>
                  <a:lnTo>
                    <a:pt x="520" y="121"/>
                  </a:lnTo>
                  <a:lnTo>
                    <a:pt x="532" y="115"/>
                  </a:lnTo>
                  <a:lnTo>
                    <a:pt x="548" y="112"/>
                  </a:lnTo>
                  <a:lnTo>
                    <a:pt x="551" y="114"/>
                  </a:lnTo>
                  <a:lnTo>
                    <a:pt x="557" y="115"/>
                  </a:lnTo>
                  <a:lnTo>
                    <a:pt x="560" y="117"/>
                  </a:lnTo>
                  <a:lnTo>
                    <a:pt x="563" y="119"/>
                  </a:lnTo>
                  <a:lnTo>
                    <a:pt x="557" y="119"/>
                  </a:lnTo>
                  <a:lnTo>
                    <a:pt x="539" y="133"/>
                  </a:lnTo>
                  <a:lnTo>
                    <a:pt x="520" y="145"/>
                  </a:lnTo>
                  <a:lnTo>
                    <a:pt x="499" y="154"/>
                  </a:lnTo>
                  <a:lnTo>
                    <a:pt x="499" y="161"/>
                  </a:lnTo>
                  <a:lnTo>
                    <a:pt x="518" y="164"/>
                  </a:lnTo>
                  <a:lnTo>
                    <a:pt x="527" y="154"/>
                  </a:lnTo>
                  <a:lnTo>
                    <a:pt x="536" y="149"/>
                  </a:lnTo>
                  <a:lnTo>
                    <a:pt x="548" y="147"/>
                  </a:lnTo>
                  <a:lnTo>
                    <a:pt x="560" y="147"/>
                  </a:lnTo>
                  <a:lnTo>
                    <a:pt x="576" y="145"/>
                  </a:lnTo>
                  <a:lnTo>
                    <a:pt x="577" y="140"/>
                  </a:lnTo>
                  <a:lnTo>
                    <a:pt x="579" y="135"/>
                  </a:lnTo>
                  <a:lnTo>
                    <a:pt x="583" y="129"/>
                  </a:lnTo>
                  <a:lnTo>
                    <a:pt x="586" y="126"/>
                  </a:lnTo>
                  <a:lnTo>
                    <a:pt x="591" y="138"/>
                  </a:lnTo>
                  <a:lnTo>
                    <a:pt x="597" y="147"/>
                  </a:lnTo>
                  <a:lnTo>
                    <a:pt x="605" y="154"/>
                  </a:lnTo>
                  <a:lnTo>
                    <a:pt x="618" y="157"/>
                  </a:lnTo>
                  <a:lnTo>
                    <a:pt x="621" y="154"/>
                  </a:lnTo>
                  <a:lnTo>
                    <a:pt x="623" y="152"/>
                  </a:lnTo>
                  <a:lnTo>
                    <a:pt x="626" y="150"/>
                  </a:lnTo>
                  <a:lnTo>
                    <a:pt x="628" y="149"/>
                  </a:lnTo>
                  <a:lnTo>
                    <a:pt x="632" y="149"/>
                  </a:lnTo>
                  <a:lnTo>
                    <a:pt x="633" y="149"/>
                  </a:lnTo>
                  <a:lnTo>
                    <a:pt x="637" y="154"/>
                  </a:lnTo>
                  <a:lnTo>
                    <a:pt x="639" y="157"/>
                  </a:lnTo>
                  <a:lnTo>
                    <a:pt x="640" y="161"/>
                  </a:lnTo>
                  <a:lnTo>
                    <a:pt x="646" y="159"/>
                  </a:lnTo>
                  <a:lnTo>
                    <a:pt x="651" y="156"/>
                  </a:lnTo>
                  <a:lnTo>
                    <a:pt x="654" y="152"/>
                  </a:lnTo>
                  <a:lnTo>
                    <a:pt x="659" y="150"/>
                  </a:lnTo>
                  <a:lnTo>
                    <a:pt x="663" y="149"/>
                  </a:lnTo>
                  <a:lnTo>
                    <a:pt x="682" y="154"/>
                  </a:lnTo>
                  <a:lnTo>
                    <a:pt x="698" y="166"/>
                  </a:lnTo>
                  <a:lnTo>
                    <a:pt x="714" y="178"/>
                  </a:lnTo>
                  <a:lnTo>
                    <a:pt x="729" y="189"/>
                  </a:lnTo>
                  <a:lnTo>
                    <a:pt x="735" y="189"/>
                  </a:lnTo>
                  <a:lnTo>
                    <a:pt x="740" y="189"/>
                  </a:lnTo>
                  <a:lnTo>
                    <a:pt x="743" y="187"/>
                  </a:lnTo>
                  <a:lnTo>
                    <a:pt x="749" y="185"/>
                  </a:lnTo>
                  <a:lnTo>
                    <a:pt x="752" y="184"/>
                  </a:lnTo>
                  <a:lnTo>
                    <a:pt x="755" y="184"/>
                  </a:lnTo>
                  <a:lnTo>
                    <a:pt x="759" y="187"/>
                  </a:lnTo>
                  <a:lnTo>
                    <a:pt x="762" y="191"/>
                  </a:lnTo>
                  <a:lnTo>
                    <a:pt x="766" y="196"/>
                  </a:lnTo>
                  <a:lnTo>
                    <a:pt x="769" y="203"/>
                  </a:lnTo>
                  <a:lnTo>
                    <a:pt x="771" y="206"/>
                  </a:lnTo>
                  <a:lnTo>
                    <a:pt x="768" y="208"/>
                  </a:lnTo>
                  <a:lnTo>
                    <a:pt x="764" y="210"/>
                  </a:lnTo>
                  <a:lnTo>
                    <a:pt x="764" y="210"/>
                  </a:lnTo>
                  <a:lnTo>
                    <a:pt x="762" y="211"/>
                  </a:lnTo>
                  <a:lnTo>
                    <a:pt x="762" y="213"/>
                  </a:lnTo>
                  <a:lnTo>
                    <a:pt x="761" y="215"/>
                  </a:lnTo>
                  <a:lnTo>
                    <a:pt x="759" y="218"/>
                  </a:lnTo>
                  <a:lnTo>
                    <a:pt x="771" y="218"/>
                  </a:lnTo>
                  <a:lnTo>
                    <a:pt x="787" y="220"/>
                  </a:lnTo>
                  <a:lnTo>
                    <a:pt x="803" y="220"/>
                  </a:lnTo>
                  <a:lnTo>
                    <a:pt x="817" y="220"/>
                  </a:lnTo>
                  <a:lnTo>
                    <a:pt x="825" y="222"/>
                  </a:lnTo>
                  <a:lnTo>
                    <a:pt x="834" y="232"/>
                  </a:lnTo>
                  <a:lnTo>
                    <a:pt x="843" y="243"/>
                  </a:lnTo>
                  <a:lnTo>
                    <a:pt x="851" y="253"/>
                  </a:lnTo>
                  <a:lnTo>
                    <a:pt x="851" y="218"/>
                  </a:lnTo>
                  <a:lnTo>
                    <a:pt x="860" y="218"/>
                  </a:lnTo>
                  <a:lnTo>
                    <a:pt x="867" y="218"/>
                  </a:lnTo>
                  <a:lnTo>
                    <a:pt x="872" y="217"/>
                  </a:lnTo>
                  <a:lnTo>
                    <a:pt x="879" y="215"/>
                  </a:lnTo>
                  <a:lnTo>
                    <a:pt x="879" y="211"/>
                  </a:lnTo>
                  <a:lnTo>
                    <a:pt x="848" y="211"/>
                  </a:lnTo>
                  <a:lnTo>
                    <a:pt x="846" y="206"/>
                  </a:lnTo>
                  <a:lnTo>
                    <a:pt x="845" y="205"/>
                  </a:lnTo>
                  <a:lnTo>
                    <a:pt x="843" y="201"/>
                  </a:lnTo>
                  <a:lnTo>
                    <a:pt x="841" y="198"/>
                  </a:lnTo>
                  <a:lnTo>
                    <a:pt x="841" y="192"/>
                  </a:lnTo>
                  <a:lnTo>
                    <a:pt x="845" y="192"/>
                  </a:lnTo>
                  <a:lnTo>
                    <a:pt x="845" y="189"/>
                  </a:lnTo>
                  <a:lnTo>
                    <a:pt x="890" y="184"/>
                  </a:lnTo>
                  <a:lnTo>
                    <a:pt x="890" y="196"/>
                  </a:lnTo>
                  <a:lnTo>
                    <a:pt x="895" y="199"/>
                  </a:lnTo>
                  <a:lnTo>
                    <a:pt x="899" y="205"/>
                  </a:lnTo>
                  <a:lnTo>
                    <a:pt x="902" y="208"/>
                  </a:lnTo>
                  <a:lnTo>
                    <a:pt x="906" y="215"/>
                  </a:lnTo>
                  <a:lnTo>
                    <a:pt x="925" y="215"/>
                  </a:lnTo>
                  <a:lnTo>
                    <a:pt x="937" y="218"/>
                  </a:lnTo>
                  <a:lnTo>
                    <a:pt x="949" y="220"/>
                  </a:lnTo>
                  <a:lnTo>
                    <a:pt x="961" y="222"/>
                  </a:lnTo>
                  <a:lnTo>
                    <a:pt x="979" y="222"/>
                  </a:lnTo>
                  <a:lnTo>
                    <a:pt x="981" y="220"/>
                  </a:lnTo>
                  <a:lnTo>
                    <a:pt x="982" y="218"/>
                  </a:lnTo>
                  <a:lnTo>
                    <a:pt x="984" y="217"/>
                  </a:lnTo>
                  <a:lnTo>
                    <a:pt x="986" y="215"/>
                  </a:lnTo>
                  <a:lnTo>
                    <a:pt x="986" y="203"/>
                  </a:lnTo>
                  <a:lnTo>
                    <a:pt x="1009" y="203"/>
                  </a:lnTo>
                  <a:lnTo>
                    <a:pt x="1016" y="218"/>
                  </a:lnTo>
                  <a:lnTo>
                    <a:pt x="1024" y="234"/>
                  </a:lnTo>
                  <a:lnTo>
                    <a:pt x="1026" y="227"/>
                  </a:lnTo>
                  <a:lnTo>
                    <a:pt x="1026" y="224"/>
                  </a:lnTo>
                  <a:lnTo>
                    <a:pt x="1028" y="218"/>
                  </a:lnTo>
                  <a:lnTo>
                    <a:pt x="1028" y="215"/>
                  </a:lnTo>
                  <a:lnTo>
                    <a:pt x="1040" y="215"/>
                  </a:lnTo>
                  <a:lnTo>
                    <a:pt x="1040" y="201"/>
                  </a:lnTo>
                  <a:lnTo>
                    <a:pt x="1040" y="185"/>
                  </a:lnTo>
                  <a:lnTo>
                    <a:pt x="1042" y="171"/>
                  </a:lnTo>
                  <a:lnTo>
                    <a:pt x="1040" y="164"/>
                  </a:lnTo>
                  <a:lnTo>
                    <a:pt x="1028" y="150"/>
                  </a:lnTo>
                  <a:lnTo>
                    <a:pt x="1019" y="135"/>
                  </a:lnTo>
                  <a:lnTo>
                    <a:pt x="1017" y="117"/>
                  </a:lnTo>
                  <a:lnTo>
                    <a:pt x="1021" y="100"/>
                  </a:lnTo>
                  <a:lnTo>
                    <a:pt x="1033" y="81"/>
                  </a:lnTo>
                  <a:lnTo>
                    <a:pt x="1042" y="77"/>
                  </a:lnTo>
                  <a:lnTo>
                    <a:pt x="1052" y="74"/>
                  </a:lnTo>
                  <a:lnTo>
                    <a:pt x="1063" y="72"/>
                  </a:lnTo>
                  <a:close/>
                  <a:moveTo>
                    <a:pt x="851" y="23"/>
                  </a:moveTo>
                  <a:lnTo>
                    <a:pt x="872" y="37"/>
                  </a:lnTo>
                  <a:lnTo>
                    <a:pt x="885" y="54"/>
                  </a:lnTo>
                  <a:lnTo>
                    <a:pt x="892" y="75"/>
                  </a:lnTo>
                  <a:lnTo>
                    <a:pt x="897" y="102"/>
                  </a:lnTo>
                  <a:lnTo>
                    <a:pt x="902" y="129"/>
                  </a:lnTo>
                  <a:lnTo>
                    <a:pt x="918" y="131"/>
                  </a:lnTo>
                  <a:lnTo>
                    <a:pt x="928" y="133"/>
                  </a:lnTo>
                  <a:lnTo>
                    <a:pt x="937" y="140"/>
                  </a:lnTo>
                  <a:lnTo>
                    <a:pt x="942" y="149"/>
                  </a:lnTo>
                  <a:lnTo>
                    <a:pt x="944" y="164"/>
                  </a:lnTo>
                  <a:lnTo>
                    <a:pt x="941" y="164"/>
                  </a:lnTo>
                  <a:lnTo>
                    <a:pt x="939" y="163"/>
                  </a:lnTo>
                  <a:lnTo>
                    <a:pt x="937" y="161"/>
                  </a:lnTo>
                  <a:lnTo>
                    <a:pt x="935" y="159"/>
                  </a:lnTo>
                  <a:lnTo>
                    <a:pt x="932" y="157"/>
                  </a:lnTo>
                  <a:lnTo>
                    <a:pt x="932" y="164"/>
                  </a:lnTo>
                  <a:lnTo>
                    <a:pt x="935" y="168"/>
                  </a:lnTo>
                  <a:lnTo>
                    <a:pt x="937" y="170"/>
                  </a:lnTo>
                  <a:lnTo>
                    <a:pt x="939" y="170"/>
                  </a:lnTo>
                  <a:lnTo>
                    <a:pt x="939" y="173"/>
                  </a:lnTo>
                  <a:lnTo>
                    <a:pt x="939" y="175"/>
                  </a:lnTo>
                  <a:lnTo>
                    <a:pt x="941" y="180"/>
                  </a:lnTo>
                  <a:lnTo>
                    <a:pt x="932" y="182"/>
                  </a:lnTo>
                  <a:lnTo>
                    <a:pt x="923" y="184"/>
                  </a:lnTo>
                  <a:lnTo>
                    <a:pt x="913" y="184"/>
                  </a:lnTo>
                  <a:lnTo>
                    <a:pt x="895" y="177"/>
                  </a:lnTo>
                  <a:lnTo>
                    <a:pt x="878" y="175"/>
                  </a:lnTo>
                  <a:lnTo>
                    <a:pt x="858" y="178"/>
                  </a:lnTo>
                  <a:lnTo>
                    <a:pt x="839" y="184"/>
                  </a:lnTo>
                  <a:lnTo>
                    <a:pt x="820" y="187"/>
                  </a:lnTo>
                  <a:lnTo>
                    <a:pt x="799" y="187"/>
                  </a:lnTo>
                  <a:lnTo>
                    <a:pt x="775" y="180"/>
                  </a:lnTo>
                  <a:lnTo>
                    <a:pt x="762" y="177"/>
                  </a:lnTo>
                  <a:lnTo>
                    <a:pt x="752" y="175"/>
                  </a:lnTo>
                  <a:lnTo>
                    <a:pt x="743" y="173"/>
                  </a:lnTo>
                  <a:lnTo>
                    <a:pt x="735" y="168"/>
                  </a:lnTo>
                  <a:lnTo>
                    <a:pt x="729" y="157"/>
                  </a:lnTo>
                  <a:lnTo>
                    <a:pt x="733" y="157"/>
                  </a:lnTo>
                  <a:lnTo>
                    <a:pt x="742" y="149"/>
                  </a:lnTo>
                  <a:lnTo>
                    <a:pt x="755" y="145"/>
                  </a:lnTo>
                  <a:lnTo>
                    <a:pt x="771" y="143"/>
                  </a:lnTo>
                  <a:lnTo>
                    <a:pt x="787" y="142"/>
                  </a:lnTo>
                  <a:lnTo>
                    <a:pt x="787" y="138"/>
                  </a:lnTo>
                  <a:lnTo>
                    <a:pt x="780" y="133"/>
                  </a:lnTo>
                  <a:lnTo>
                    <a:pt x="775" y="129"/>
                  </a:lnTo>
                  <a:lnTo>
                    <a:pt x="768" y="128"/>
                  </a:lnTo>
                  <a:lnTo>
                    <a:pt x="755" y="126"/>
                  </a:lnTo>
                  <a:lnTo>
                    <a:pt x="749" y="126"/>
                  </a:lnTo>
                  <a:lnTo>
                    <a:pt x="736" y="126"/>
                  </a:lnTo>
                  <a:lnTo>
                    <a:pt x="721" y="126"/>
                  </a:lnTo>
                  <a:lnTo>
                    <a:pt x="719" y="115"/>
                  </a:lnTo>
                  <a:lnTo>
                    <a:pt x="714" y="105"/>
                  </a:lnTo>
                  <a:lnTo>
                    <a:pt x="710" y="96"/>
                  </a:lnTo>
                  <a:lnTo>
                    <a:pt x="707" y="86"/>
                  </a:lnTo>
                  <a:lnTo>
                    <a:pt x="707" y="68"/>
                  </a:lnTo>
                  <a:lnTo>
                    <a:pt x="714" y="58"/>
                  </a:lnTo>
                  <a:lnTo>
                    <a:pt x="721" y="46"/>
                  </a:lnTo>
                  <a:lnTo>
                    <a:pt x="729" y="35"/>
                  </a:lnTo>
                  <a:lnTo>
                    <a:pt x="740" y="28"/>
                  </a:lnTo>
                  <a:lnTo>
                    <a:pt x="752" y="30"/>
                  </a:lnTo>
                  <a:lnTo>
                    <a:pt x="755" y="30"/>
                  </a:lnTo>
                  <a:lnTo>
                    <a:pt x="755" y="33"/>
                  </a:lnTo>
                  <a:lnTo>
                    <a:pt x="755" y="35"/>
                  </a:lnTo>
                  <a:lnTo>
                    <a:pt x="754" y="35"/>
                  </a:lnTo>
                  <a:lnTo>
                    <a:pt x="754" y="37"/>
                  </a:lnTo>
                  <a:lnTo>
                    <a:pt x="754" y="37"/>
                  </a:lnTo>
                  <a:lnTo>
                    <a:pt x="755" y="39"/>
                  </a:lnTo>
                  <a:lnTo>
                    <a:pt x="755" y="42"/>
                  </a:lnTo>
                  <a:lnTo>
                    <a:pt x="764" y="42"/>
                  </a:lnTo>
                  <a:lnTo>
                    <a:pt x="776" y="42"/>
                  </a:lnTo>
                  <a:lnTo>
                    <a:pt x="787" y="42"/>
                  </a:lnTo>
                  <a:lnTo>
                    <a:pt x="794" y="42"/>
                  </a:lnTo>
                  <a:lnTo>
                    <a:pt x="797" y="44"/>
                  </a:lnTo>
                  <a:lnTo>
                    <a:pt x="799" y="46"/>
                  </a:lnTo>
                  <a:lnTo>
                    <a:pt x="801" y="49"/>
                  </a:lnTo>
                  <a:lnTo>
                    <a:pt x="803" y="53"/>
                  </a:lnTo>
                  <a:lnTo>
                    <a:pt x="806" y="54"/>
                  </a:lnTo>
                  <a:lnTo>
                    <a:pt x="810" y="58"/>
                  </a:lnTo>
                  <a:lnTo>
                    <a:pt x="811" y="53"/>
                  </a:lnTo>
                  <a:lnTo>
                    <a:pt x="813" y="51"/>
                  </a:lnTo>
                  <a:lnTo>
                    <a:pt x="817" y="49"/>
                  </a:lnTo>
                  <a:lnTo>
                    <a:pt x="818" y="47"/>
                  </a:lnTo>
                  <a:lnTo>
                    <a:pt x="824" y="47"/>
                  </a:lnTo>
                  <a:lnTo>
                    <a:pt x="829" y="46"/>
                  </a:lnTo>
                  <a:lnTo>
                    <a:pt x="836" y="60"/>
                  </a:lnTo>
                  <a:lnTo>
                    <a:pt x="843" y="70"/>
                  </a:lnTo>
                  <a:lnTo>
                    <a:pt x="848" y="77"/>
                  </a:lnTo>
                  <a:lnTo>
                    <a:pt x="850" y="72"/>
                  </a:lnTo>
                  <a:lnTo>
                    <a:pt x="851" y="67"/>
                  </a:lnTo>
                  <a:lnTo>
                    <a:pt x="851" y="61"/>
                  </a:lnTo>
                  <a:lnTo>
                    <a:pt x="851" y="54"/>
                  </a:lnTo>
                  <a:lnTo>
                    <a:pt x="845" y="44"/>
                  </a:lnTo>
                  <a:lnTo>
                    <a:pt x="846" y="33"/>
                  </a:lnTo>
                  <a:lnTo>
                    <a:pt x="851" y="23"/>
                  </a:lnTo>
                  <a:close/>
                  <a:moveTo>
                    <a:pt x="871" y="7"/>
                  </a:moveTo>
                  <a:lnTo>
                    <a:pt x="879" y="7"/>
                  </a:lnTo>
                  <a:lnTo>
                    <a:pt x="886" y="9"/>
                  </a:lnTo>
                  <a:lnTo>
                    <a:pt x="893" y="11"/>
                  </a:lnTo>
                  <a:lnTo>
                    <a:pt x="899" y="14"/>
                  </a:lnTo>
                  <a:lnTo>
                    <a:pt x="900" y="19"/>
                  </a:lnTo>
                  <a:lnTo>
                    <a:pt x="900" y="23"/>
                  </a:lnTo>
                  <a:lnTo>
                    <a:pt x="902" y="28"/>
                  </a:lnTo>
                  <a:lnTo>
                    <a:pt x="902" y="35"/>
                  </a:lnTo>
                  <a:lnTo>
                    <a:pt x="897" y="35"/>
                  </a:lnTo>
                  <a:lnTo>
                    <a:pt x="893" y="37"/>
                  </a:lnTo>
                  <a:lnTo>
                    <a:pt x="888" y="37"/>
                  </a:lnTo>
                  <a:lnTo>
                    <a:pt x="883" y="39"/>
                  </a:lnTo>
                  <a:lnTo>
                    <a:pt x="874" y="30"/>
                  </a:lnTo>
                  <a:lnTo>
                    <a:pt x="864" y="23"/>
                  </a:lnTo>
                  <a:lnTo>
                    <a:pt x="871" y="7"/>
                  </a:lnTo>
                  <a:close/>
                  <a:moveTo>
                    <a:pt x="4266" y="0"/>
                  </a:moveTo>
                  <a:lnTo>
                    <a:pt x="4285" y="0"/>
                  </a:lnTo>
                  <a:lnTo>
                    <a:pt x="4301" y="4"/>
                  </a:lnTo>
                  <a:lnTo>
                    <a:pt x="4316" y="7"/>
                  </a:lnTo>
                  <a:lnTo>
                    <a:pt x="4320" y="23"/>
                  </a:lnTo>
                  <a:lnTo>
                    <a:pt x="4269" y="23"/>
                  </a:lnTo>
                  <a:lnTo>
                    <a:pt x="4267" y="18"/>
                  </a:lnTo>
                  <a:lnTo>
                    <a:pt x="4267" y="13"/>
                  </a:lnTo>
                  <a:lnTo>
                    <a:pt x="4266" y="7"/>
                  </a:lnTo>
                  <a:lnTo>
                    <a:pt x="4266" y="0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7" name="Freeform 10">
              <a:extLst>
                <a:ext uri="{FF2B5EF4-FFF2-40B4-BE49-F238E27FC236}">
                  <a16:creationId xmlns:a16="http://schemas.microsoft.com/office/drawing/2014/main" id="{CA8698E2-BB06-45D4-912E-912FC6D4786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95438" y="1790700"/>
              <a:ext cx="6908800" cy="3509963"/>
            </a:xfrm>
            <a:custGeom>
              <a:avLst/>
              <a:gdLst>
                <a:gd name="T0" fmla="*/ 660 w 4352"/>
                <a:gd name="T1" fmla="*/ 268 h 2211"/>
                <a:gd name="T2" fmla="*/ 761 w 4352"/>
                <a:gd name="T3" fmla="*/ 293 h 2211"/>
                <a:gd name="T4" fmla="*/ 891 w 4352"/>
                <a:gd name="T5" fmla="*/ 513 h 2211"/>
                <a:gd name="T6" fmla="*/ 763 w 4352"/>
                <a:gd name="T7" fmla="*/ 572 h 2211"/>
                <a:gd name="T8" fmla="*/ 541 w 4352"/>
                <a:gd name="T9" fmla="*/ 326 h 2211"/>
                <a:gd name="T10" fmla="*/ 381 w 4352"/>
                <a:gd name="T11" fmla="*/ 211 h 2211"/>
                <a:gd name="T12" fmla="*/ 442 w 4352"/>
                <a:gd name="T13" fmla="*/ 265 h 2211"/>
                <a:gd name="T14" fmla="*/ 20 w 4352"/>
                <a:gd name="T15" fmla="*/ 288 h 2211"/>
                <a:gd name="T16" fmla="*/ 452 w 4352"/>
                <a:gd name="T17" fmla="*/ 157 h 2211"/>
                <a:gd name="T18" fmla="*/ 3751 w 4352"/>
                <a:gd name="T19" fmla="*/ 141 h 2211"/>
                <a:gd name="T20" fmla="*/ 320 w 4352"/>
                <a:gd name="T21" fmla="*/ 123 h 2211"/>
                <a:gd name="T22" fmla="*/ 299 w 4352"/>
                <a:gd name="T23" fmla="*/ 143 h 2211"/>
                <a:gd name="T24" fmla="*/ 163 w 4352"/>
                <a:gd name="T25" fmla="*/ 127 h 2211"/>
                <a:gd name="T26" fmla="*/ 140 w 4352"/>
                <a:gd name="T27" fmla="*/ 101 h 2211"/>
                <a:gd name="T28" fmla="*/ 3675 w 4352"/>
                <a:gd name="T29" fmla="*/ 153 h 2211"/>
                <a:gd name="T30" fmla="*/ 639 w 4352"/>
                <a:gd name="T31" fmla="*/ 162 h 2211"/>
                <a:gd name="T32" fmla="*/ 508 w 4352"/>
                <a:gd name="T33" fmla="*/ 150 h 2211"/>
                <a:gd name="T34" fmla="*/ 404 w 4352"/>
                <a:gd name="T35" fmla="*/ 89 h 2211"/>
                <a:gd name="T36" fmla="*/ 180 w 4352"/>
                <a:gd name="T37" fmla="*/ 82 h 2211"/>
                <a:gd name="T38" fmla="*/ 2683 w 4352"/>
                <a:gd name="T39" fmla="*/ 75 h 2211"/>
                <a:gd name="T40" fmla="*/ 2475 w 4352"/>
                <a:gd name="T41" fmla="*/ 199 h 2211"/>
                <a:gd name="T42" fmla="*/ 407 w 4352"/>
                <a:gd name="T43" fmla="*/ 52 h 2211"/>
                <a:gd name="T44" fmla="*/ 3303 w 4352"/>
                <a:gd name="T45" fmla="*/ 117 h 2211"/>
                <a:gd name="T46" fmla="*/ 3357 w 4352"/>
                <a:gd name="T47" fmla="*/ 195 h 2211"/>
                <a:gd name="T48" fmla="*/ 3540 w 4352"/>
                <a:gd name="T49" fmla="*/ 305 h 2211"/>
                <a:gd name="T50" fmla="*/ 3767 w 4352"/>
                <a:gd name="T51" fmla="*/ 261 h 2211"/>
                <a:gd name="T52" fmla="*/ 4073 w 4352"/>
                <a:gd name="T53" fmla="*/ 364 h 2211"/>
                <a:gd name="T54" fmla="*/ 4312 w 4352"/>
                <a:gd name="T55" fmla="*/ 511 h 2211"/>
                <a:gd name="T56" fmla="*/ 4193 w 4352"/>
                <a:gd name="T57" fmla="*/ 539 h 2211"/>
                <a:gd name="T58" fmla="*/ 4015 w 4352"/>
                <a:gd name="T59" fmla="*/ 677 h 2211"/>
                <a:gd name="T60" fmla="*/ 3874 w 4352"/>
                <a:gd name="T61" fmla="*/ 780 h 2211"/>
                <a:gd name="T62" fmla="*/ 3928 w 4352"/>
                <a:gd name="T63" fmla="*/ 640 h 2211"/>
                <a:gd name="T64" fmla="*/ 3622 w 4352"/>
                <a:gd name="T65" fmla="*/ 768 h 2211"/>
                <a:gd name="T66" fmla="*/ 3591 w 4352"/>
                <a:gd name="T67" fmla="*/ 1045 h 2211"/>
                <a:gd name="T68" fmla="*/ 3456 w 4352"/>
                <a:gd name="T69" fmla="*/ 1122 h 2211"/>
                <a:gd name="T70" fmla="*/ 3402 w 4352"/>
                <a:gd name="T71" fmla="*/ 1218 h 2211"/>
                <a:gd name="T72" fmla="*/ 3245 w 4352"/>
                <a:gd name="T73" fmla="*/ 1413 h 2211"/>
                <a:gd name="T74" fmla="*/ 3168 w 4352"/>
                <a:gd name="T75" fmla="*/ 1686 h 2211"/>
                <a:gd name="T76" fmla="*/ 2987 w 4352"/>
                <a:gd name="T77" fmla="*/ 1387 h 2211"/>
                <a:gd name="T78" fmla="*/ 2720 w 4352"/>
                <a:gd name="T79" fmla="*/ 1406 h 2211"/>
                <a:gd name="T80" fmla="*/ 2434 w 4352"/>
                <a:gd name="T81" fmla="*/ 1335 h 2211"/>
                <a:gd name="T82" fmla="*/ 2339 w 4352"/>
                <a:gd name="T83" fmla="*/ 1523 h 2211"/>
                <a:gd name="T84" fmla="*/ 2231 w 4352"/>
                <a:gd name="T85" fmla="*/ 1378 h 2211"/>
                <a:gd name="T86" fmla="*/ 2310 w 4352"/>
                <a:gd name="T87" fmla="*/ 1714 h 2211"/>
                <a:gd name="T88" fmla="*/ 2001 w 4352"/>
                <a:gd name="T89" fmla="*/ 2208 h 2211"/>
                <a:gd name="T90" fmla="*/ 1920 w 4352"/>
                <a:gd name="T91" fmla="*/ 1862 h 2211"/>
                <a:gd name="T92" fmla="*/ 1625 w 4352"/>
                <a:gd name="T93" fmla="*/ 1644 h 2211"/>
                <a:gd name="T94" fmla="*/ 1636 w 4352"/>
                <a:gd name="T95" fmla="*/ 1195 h 2211"/>
                <a:gd name="T96" fmla="*/ 1709 w 4352"/>
                <a:gd name="T97" fmla="*/ 1028 h 2211"/>
                <a:gd name="T98" fmla="*/ 1793 w 4352"/>
                <a:gd name="T99" fmla="*/ 865 h 2211"/>
                <a:gd name="T100" fmla="*/ 1973 w 4352"/>
                <a:gd name="T101" fmla="*/ 801 h 2211"/>
                <a:gd name="T102" fmla="*/ 2118 w 4352"/>
                <a:gd name="T103" fmla="*/ 659 h 2211"/>
                <a:gd name="T104" fmla="*/ 1997 w 4352"/>
                <a:gd name="T105" fmla="*/ 686 h 2211"/>
                <a:gd name="T106" fmla="*/ 1831 w 4352"/>
                <a:gd name="T107" fmla="*/ 577 h 2211"/>
                <a:gd name="T108" fmla="*/ 2041 w 4352"/>
                <a:gd name="T109" fmla="*/ 342 h 2211"/>
                <a:gd name="T110" fmla="*/ 2259 w 4352"/>
                <a:gd name="T111" fmla="*/ 391 h 2211"/>
                <a:gd name="T112" fmla="*/ 2278 w 4352"/>
                <a:gd name="T113" fmla="*/ 499 h 2211"/>
                <a:gd name="T114" fmla="*/ 2439 w 4352"/>
                <a:gd name="T115" fmla="*/ 387 h 2211"/>
                <a:gd name="T116" fmla="*/ 2566 w 4352"/>
                <a:gd name="T117" fmla="*/ 382 h 2211"/>
                <a:gd name="T118" fmla="*/ 2667 w 4352"/>
                <a:gd name="T119" fmla="*/ 261 h 2211"/>
                <a:gd name="T120" fmla="*/ 2737 w 4352"/>
                <a:gd name="T121" fmla="*/ 467 h 2211"/>
                <a:gd name="T122" fmla="*/ 2861 w 4352"/>
                <a:gd name="T123" fmla="*/ 275 h 2211"/>
                <a:gd name="T124" fmla="*/ 3161 w 4352"/>
                <a:gd name="T125" fmla="*/ 17 h 2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352" h="2211">
                  <a:moveTo>
                    <a:pt x="2697" y="200"/>
                  </a:moveTo>
                  <a:lnTo>
                    <a:pt x="2708" y="204"/>
                  </a:lnTo>
                  <a:lnTo>
                    <a:pt x="2708" y="211"/>
                  </a:lnTo>
                  <a:lnTo>
                    <a:pt x="2704" y="211"/>
                  </a:lnTo>
                  <a:lnTo>
                    <a:pt x="2702" y="213"/>
                  </a:lnTo>
                  <a:lnTo>
                    <a:pt x="2701" y="214"/>
                  </a:lnTo>
                  <a:lnTo>
                    <a:pt x="2699" y="214"/>
                  </a:lnTo>
                  <a:lnTo>
                    <a:pt x="2697" y="214"/>
                  </a:lnTo>
                  <a:lnTo>
                    <a:pt x="2694" y="214"/>
                  </a:lnTo>
                  <a:lnTo>
                    <a:pt x="2694" y="209"/>
                  </a:lnTo>
                  <a:lnTo>
                    <a:pt x="2694" y="206"/>
                  </a:lnTo>
                  <a:lnTo>
                    <a:pt x="2695" y="204"/>
                  </a:lnTo>
                  <a:lnTo>
                    <a:pt x="2697" y="200"/>
                  </a:lnTo>
                  <a:close/>
                  <a:moveTo>
                    <a:pt x="562" y="192"/>
                  </a:moveTo>
                  <a:lnTo>
                    <a:pt x="562" y="195"/>
                  </a:lnTo>
                  <a:lnTo>
                    <a:pt x="566" y="195"/>
                  </a:lnTo>
                  <a:lnTo>
                    <a:pt x="564" y="213"/>
                  </a:lnTo>
                  <a:lnTo>
                    <a:pt x="566" y="228"/>
                  </a:lnTo>
                  <a:lnTo>
                    <a:pt x="573" y="242"/>
                  </a:lnTo>
                  <a:lnTo>
                    <a:pt x="576" y="244"/>
                  </a:lnTo>
                  <a:lnTo>
                    <a:pt x="580" y="244"/>
                  </a:lnTo>
                  <a:lnTo>
                    <a:pt x="583" y="246"/>
                  </a:lnTo>
                  <a:lnTo>
                    <a:pt x="589" y="246"/>
                  </a:lnTo>
                  <a:lnTo>
                    <a:pt x="589" y="204"/>
                  </a:lnTo>
                  <a:lnTo>
                    <a:pt x="615" y="204"/>
                  </a:lnTo>
                  <a:lnTo>
                    <a:pt x="620" y="216"/>
                  </a:lnTo>
                  <a:lnTo>
                    <a:pt x="627" y="228"/>
                  </a:lnTo>
                  <a:lnTo>
                    <a:pt x="634" y="239"/>
                  </a:lnTo>
                  <a:lnTo>
                    <a:pt x="646" y="242"/>
                  </a:lnTo>
                  <a:lnTo>
                    <a:pt x="646" y="247"/>
                  </a:lnTo>
                  <a:lnTo>
                    <a:pt x="648" y="258"/>
                  </a:lnTo>
                  <a:lnTo>
                    <a:pt x="650" y="270"/>
                  </a:lnTo>
                  <a:lnTo>
                    <a:pt x="650" y="277"/>
                  </a:lnTo>
                  <a:lnTo>
                    <a:pt x="653" y="275"/>
                  </a:lnTo>
                  <a:lnTo>
                    <a:pt x="655" y="275"/>
                  </a:lnTo>
                  <a:lnTo>
                    <a:pt x="655" y="275"/>
                  </a:lnTo>
                  <a:lnTo>
                    <a:pt x="657" y="274"/>
                  </a:lnTo>
                  <a:lnTo>
                    <a:pt x="658" y="272"/>
                  </a:lnTo>
                  <a:lnTo>
                    <a:pt x="660" y="268"/>
                  </a:lnTo>
                  <a:lnTo>
                    <a:pt x="662" y="263"/>
                  </a:lnTo>
                  <a:lnTo>
                    <a:pt x="664" y="258"/>
                  </a:lnTo>
                  <a:lnTo>
                    <a:pt x="665" y="254"/>
                  </a:lnTo>
                  <a:lnTo>
                    <a:pt x="669" y="251"/>
                  </a:lnTo>
                  <a:lnTo>
                    <a:pt x="672" y="249"/>
                  </a:lnTo>
                  <a:lnTo>
                    <a:pt x="678" y="247"/>
                  </a:lnTo>
                  <a:lnTo>
                    <a:pt x="681" y="244"/>
                  </a:lnTo>
                  <a:lnTo>
                    <a:pt x="685" y="242"/>
                  </a:lnTo>
                  <a:lnTo>
                    <a:pt x="681" y="242"/>
                  </a:lnTo>
                  <a:lnTo>
                    <a:pt x="681" y="239"/>
                  </a:lnTo>
                  <a:lnTo>
                    <a:pt x="672" y="242"/>
                  </a:lnTo>
                  <a:lnTo>
                    <a:pt x="667" y="246"/>
                  </a:lnTo>
                  <a:lnTo>
                    <a:pt x="660" y="251"/>
                  </a:lnTo>
                  <a:lnTo>
                    <a:pt x="650" y="254"/>
                  </a:lnTo>
                  <a:lnTo>
                    <a:pt x="648" y="239"/>
                  </a:lnTo>
                  <a:lnTo>
                    <a:pt x="646" y="228"/>
                  </a:lnTo>
                  <a:lnTo>
                    <a:pt x="643" y="219"/>
                  </a:lnTo>
                  <a:lnTo>
                    <a:pt x="639" y="207"/>
                  </a:lnTo>
                  <a:lnTo>
                    <a:pt x="643" y="206"/>
                  </a:lnTo>
                  <a:lnTo>
                    <a:pt x="644" y="206"/>
                  </a:lnTo>
                  <a:lnTo>
                    <a:pt x="648" y="204"/>
                  </a:lnTo>
                  <a:lnTo>
                    <a:pt x="653" y="204"/>
                  </a:lnTo>
                  <a:lnTo>
                    <a:pt x="658" y="207"/>
                  </a:lnTo>
                  <a:lnTo>
                    <a:pt x="662" y="209"/>
                  </a:lnTo>
                  <a:lnTo>
                    <a:pt x="667" y="211"/>
                  </a:lnTo>
                  <a:lnTo>
                    <a:pt x="672" y="213"/>
                  </a:lnTo>
                  <a:lnTo>
                    <a:pt x="678" y="214"/>
                  </a:lnTo>
                  <a:lnTo>
                    <a:pt x="685" y="226"/>
                  </a:lnTo>
                  <a:lnTo>
                    <a:pt x="692" y="240"/>
                  </a:lnTo>
                  <a:lnTo>
                    <a:pt x="697" y="253"/>
                  </a:lnTo>
                  <a:lnTo>
                    <a:pt x="704" y="261"/>
                  </a:lnTo>
                  <a:lnTo>
                    <a:pt x="707" y="263"/>
                  </a:lnTo>
                  <a:lnTo>
                    <a:pt x="713" y="263"/>
                  </a:lnTo>
                  <a:lnTo>
                    <a:pt x="718" y="263"/>
                  </a:lnTo>
                  <a:lnTo>
                    <a:pt x="723" y="263"/>
                  </a:lnTo>
                  <a:lnTo>
                    <a:pt x="726" y="263"/>
                  </a:lnTo>
                  <a:lnTo>
                    <a:pt x="730" y="265"/>
                  </a:lnTo>
                  <a:lnTo>
                    <a:pt x="747" y="277"/>
                  </a:lnTo>
                  <a:lnTo>
                    <a:pt x="761" y="293"/>
                  </a:lnTo>
                  <a:lnTo>
                    <a:pt x="777" y="307"/>
                  </a:lnTo>
                  <a:lnTo>
                    <a:pt x="777" y="319"/>
                  </a:lnTo>
                  <a:lnTo>
                    <a:pt x="791" y="324"/>
                  </a:lnTo>
                  <a:lnTo>
                    <a:pt x="803" y="331"/>
                  </a:lnTo>
                  <a:lnTo>
                    <a:pt x="810" y="342"/>
                  </a:lnTo>
                  <a:lnTo>
                    <a:pt x="819" y="354"/>
                  </a:lnTo>
                  <a:lnTo>
                    <a:pt x="826" y="366"/>
                  </a:lnTo>
                  <a:lnTo>
                    <a:pt x="835" y="377"/>
                  </a:lnTo>
                  <a:lnTo>
                    <a:pt x="829" y="384"/>
                  </a:lnTo>
                  <a:lnTo>
                    <a:pt x="826" y="387"/>
                  </a:lnTo>
                  <a:lnTo>
                    <a:pt x="824" y="392"/>
                  </a:lnTo>
                  <a:lnTo>
                    <a:pt x="822" y="396"/>
                  </a:lnTo>
                  <a:lnTo>
                    <a:pt x="829" y="408"/>
                  </a:lnTo>
                  <a:lnTo>
                    <a:pt x="840" y="417"/>
                  </a:lnTo>
                  <a:lnTo>
                    <a:pt x="854" y="422"/>
                  </a:lnTo>
                  <a:lnTo>
                    <a:pt x="854" y="427"/>
                  </a:lnTo>
                  <a:lnTo>
                    <a:pt x="854" y="429"/>
                  </a:lnTo>
                  <a:lnTo>
                    <a:pt x="856" y="431"/>
                  </a:lnTo>
                  <a:lnTo>
                    <a:pt x="856" y="432"/>
                  </a:lnTo>
                  <a:lnTo>
                    <a:pt x="857" y="434"/>
                  </a:lnTo>
                  <a:lnTo>
                    <a:pt x="861" y="436"/>
                  </a:lnTo>
                  <a:lnTo>
                    <a:pt x="864" y="439"/>
                  </a:lnTo>
                  <a:lnTo>
                    <a:pt x="870" y="441"/>
                  </a:lnTo>
                  <a:lnTo>
                    <a:pt x="873" y="443"/>
                  </a:lnTo>
                  <a:lnTo>
                    <a:pt x="877" y="446"/>
                  </a:lnTo>
                  <a:lnTo>
                    <a:pt x="878" y="448"/>
                  </a:lnTo>
                  <a:lnTo>
                    <a:pt x="880" y="452"/>
                  </a:lnTo>
                  <a:lnTo>
                    <a:pt x="878" y="453"/>
                  </a:lnTo>
                  <a:lnTo>
                    <a:pt x="878" y="455"/>
                  </a:lnTo>
                  <a:lnTo>
                    <a:pt x="878" y="455"/>
                  </a:lnTo>
                  <a:lnTo>
                    <a:pt x="878" y="457"/>
                  </a:lnTo>
                  <a:lnTo>
                    <a:pt x="880" y="459"/>
                  </a:lnTo>
                  <a:lnTo>
                    <a:pt x="884" y="460"/>
                  </a:lnTo>
                  <a:lnTo>
                    <a:pt x="889" y="462"/>
                  </a:lnTo>
                  <a:lnTo>
                    <a:pt x="892" y="464"/>
                  </a:lnTo>
                  <a:lnTo>
                    <a:pt x="898" y="464"/>
                  </a:lnTo>
                  <a:lnTo>
                    <a:pt x="903" y="464"/>
                  </a:lnTo>
                  <a:lnTo>
                    <a:pt x="896" y="511"/>
                  </a:lnTo>
                  <a:lnTo>
                    <a:pt x="891" y="513"/>
                  </a:lnTo>
                  <a:lnTo>
                    <a:pt x="885" y="513"/>
                  </a:lnTo>
                  <a:lnTo>
                    <a:pt x="880" y="514"/>
                  </a:lnTo>
                  <a:lnTo>
                    <a:pt x="873" y="514"/>
                  </a:lnTo>
                  <a:lnTo>
                    <a:pt x="866" y="506"/>
                  </a:lnTo>
                  <a:lnTo>
                    <a:pt x="857" y="497"/>
                  </a:lnTo>
                  <a:lnTo>
                    <a:pt x="850" y="488"/>
                  </a:lnTo>
                  <a:lnTo>
                    <a:pt x="845" y="476"/>
                  </a:lnTo>
                  <a:lnTo>
                    <a:pt x="838" y="476"/>
                  </a:lnTo>
                  <a:lnTo>
                    <a:pt x="833" y="478"/>
                  </a:lnTo>
                  <a:lnTo>
                    <a:pt x="828" y="478"/>
                  </a:lnTo>
                  <a:lnTo>
                    <a:pt x="822" y="480"/>
                  </a:lnTo>
                  <a:lnTo>
                    <a:pt x="831" y="507"/>
                  </a:lnTo>
                  <a:lnTo>
                    <a:pt x="838" y="537"/>
                  </a:lnTo>
                  <a:lnTo>
                    <a:pt x="850" y="537"/>
                  </a:lnTo>
                  <a:lnTo>
                    <a:pt x="857" y="551"/>
                  </a:lnTo>
                  <a:lnTo>
                    <a:pt x="863" y="565"/>
                  </a:lnTo>
                  <a:lnTo>
                    <a:pt x="864" y="584"/>
                  </a:lnTo>
                  <a:lnTo>
                    <a:pt x="863" y="586"/>
                  </a:lnTo>
                  <a:lnTo>
                    <a:pt x="861" y="588"/>
                  </a:lnTo>
                  <a:lnTo>
                    <a:pt x="861" y="590"/>
                  </a:lnTo>
                  <a:lnTo>
                    <a:pt x="859" y="591"/>
                  </a:lnTo>
                  <a:lnTo>
                    <a:pt x="857" y="593"/>
                  </a:lnTo>
                  <a:lnTo>
                    <a:pt x="854" y="595"/>
                  </a:lnTo>
                  <a:lnTo>
                    <a:pt x="847" y="591"/>
                  </a:lnTo>
                  <a:lnTo>
                    <a:pt x="838" y="586"/>
                  </a:lnTo>
                  <a:lnTo>
                    <a:pt x="829" y="581"/>
                  </a:lnTo>
                  <a:lnTo>
                    <a:pt x="822" y="577"/>
                  </a:lnTo>
                  <a:lnTo>
                    <a:pt x="819" y="576"/>
                  </a:lnTo>
                  <a:lnTo>
                    <a:pt x="816" y="576"/>
                  </a:lnTo>
                  <a:lnTo>
                    <a:pt x="826" y="590"/>
                  </a:lnTo>
                  <a:lnTo>
                    <a:pt x="835" y="602"/>
                  </a:lnTo>
                  <a:lnTo>
                    <a:pt x="842" y="617"/>
                  </a:lnTo>
                  <a:lnTo>
                    <a:pt x="838" y="617"/>
                  </a:lnTo>
                  <a:lnTo>
                    <a:pt x="826" y="612"/>
                  </a:lnTo>
                  <a:lnTo>
                    <a:pt x="810" y="609"/>
                  </a:lnTo>
                  <a:lnTo>
                    <a:pt x="793" y="605"/>
                  </a:lnTo>
                  <a:lnTo>
                    <a:pt x="781" y="598"/>
                  </a:lnTo>
                  <a:lnTo>
                    <a:pt x="770" y="588"/>
                  </a:lnTo>
                  <a:lnTo>
                    <a:pt x="763" y="572"/>
                  </a:lnTo>
                  <a:lnTo>
                    <a:pt x="756" y="558"/>
                  </a:lnTo>
                  <a:lnTo>
                    <a:pt x="746" y="544"/>
                  </a:lnTo>
                  <a:lnTo>
                    <a:pt x="735" y="534"/>
                  </a:lnTo>
                  <a:lnTo>
                    <a:pt x="720" y="542"/>
                  </a:lnTo>
                  <a:lnTo>
                    <a:pt x="702" y="548"/>
                  </a:lnTo>
                  <a:lnTo>
                    <a:pt x="681" y="549"/>
                  </a:lnTo>
                  <a:lnTo>
                    <a:pt x="679" y="544"/>
                  </a:lnTo>
                  <a:lnTo>
                    <a:pt x="678" y="539"/>
                  </a:lnTo>
                  <a:lnTo>
                    <a:pt x="678" y="534"/>
                  </a:lnTo>
                  <a:lnTo>
                    <a:pt x="678" y="527"/>
                  </a:lnTo>
                  <a:lnTo>
                    <a:pt x="693" y="521"/>
                  </a:lnTo>
                  <a:lnTo>
                    <a:pt x="713" y="516"/>
                  </a:lnTo>
                  <a:lnTo>
                    <a:pt x="730" y="511"/>
                  </a:lnTo>
                  <a:lnTo>
                    <a:pt x="735" y="501"/>
                  </a:lnTo>
                  <a:lnTo>
                    <a:pt x="740" y="487"/>
                  </a:lnTo>
                  <a:lnTo>
                    <a:pt x="746" y="471"/>
                  </a:lnTo>
                  <a:lnTo>
                    <a:pt x="749" y="455"/>
                  </a:lnTo>
                  <a:lnTo>
                    <a:pt x="751" y="443"/>
                  </a:lnTo>
                  <a:lnTo>
                    <a:pt x="749" y="434"/>
                  </a:lnTo>
                  <a:lnTo>
                    <a:pt x="742" y="422"/>
                  </a:lnTo>
                  <a:lnTo>
                    <a:pt x="733" y="415"/>
                  </a:lnTo>
                  <a:lnTo>
                    <a:pt x="723" y="408"/>
                  </a:lnTo>
                  <a:lnTo>
                    <a:pt x="716" y="399"/>
                  </a:lnTo>
                  <a:lnTo>
                    <a:pt x="707" y="357"/>
                  </a:lnTo>
                  <a:lnTo>
                    <a:pt x="693" y="354"/>
                  </a:lnTo>
                  <a:lnTo>
                    <a:pt x="683" y="347"/>
                  </a:lnTo>
                  <a:lnTo>
                    <a:pt x="674" y="340"/>
                  </a:lnTo>
                  <a:lnTo>
                    <a:pt x="665" y="338"/>
                  </a:lnTo>
                  <a:lnTo>
                    <a:pt x="657" y="342"/>
                  </a:lnTo>
                  <a:lnTo>
                    <a:pt x="651" y="347"/>
                  </a:lnTo>
                  <a:lnTo>
                    <a:pt x="646" y="352"/>
                  </a:lnTo>
                  <a:lnTo>
                    <a:pt x="639" y="357"/>
                  </a:lnTo>
                  <a:lnTo>
                    <a:pt x="627" y="361"/>
                  </a:lnTo>
                  <a:lnTo>
                    <a:pt x="615" y="354"/>
                  </a:lnTo>
                  <a:lnTo>
                    <a:pt x="599" y="349"/>
                  </a:lnTo>
                  <a:lnTo>
                    <a:pt x="582" y="345"/>
                  </a:lnTo>
                  <a:lnTo>
                    <a:pt x="566" y="340"/>
                  </a:lnTo>
                  <a:lnTo>
                    <a:pt x="552" y="335"/>
                  </a:lnTo>
                  <a:lnTo>
                    <a:pt x="541" y="326"/>
                  </a:lnTo>
                  <a:lnTo>
                    <a:pt x="534" y="312"/>
                  </a:lnTo>
                  <a:lnTo>
                    <a:pt x="536" y="310"/>
                  </a:lnTo>
                  <a:lnTo>
                    <a:pt x="536" y="309"/>
                  </a:lnTo>
                  <a:lnTo>
                    <a:pt x="538" y="309"/>
                  </a:lnTo>
                  <a:lnTo>
                    <a:pt x="538" y="307"/>
                  </a:lnTo>
                  <a:lnTo>
                    <a:pt x="538" y="303"/>
                  </a:lnTo>
                  <a:lnTo>
                    <a:pt x="531" y="302"/>
                  </a:lnTo>
                  <a:lnTo>
                    <a:pt x="524" y="300"/>
                  </a:lnTo>
                  <a:lnTo>
                    <a:pt x="519" y="296"/>
                  </a:lnTo>
                  <a:lnTo>
                    <a:pt x="515" y="291"/>
                  </a:lnTo>
                  <a:lnTo>
                    <a:pt x="512" y="284"/>
                  </a:lnTo>
                  <a:lnTo>
                    <a:pt x="521" y="267"/>
                  </a:lnTo>
                  <a:lnTo>
                    <a:pt x="528" y="244"/>
                  </a:lnTo>
                  <a:lnTo>
                    <a:pt x="531" y="219"/>
                  </a:lnTo>
                  <a:lnTo>
                    <a:pt x="534" y="195"/>
                  </a:lnTo>
                  <a:lnTo>
                    <a:pt x="562" y="192"/>
                  </a:lnTo>
                  <a:close/>
                  <a:moveTo>
                    <a:pt x="400" y="188"/>
                  </a:moveTo>
                  <a:lnTo>
                    <a:pt x="416" y="188"/>
                  </a:lnTo>
                  <a:lnTo>
                    <a:pt x="425" y="223"/>
                  </a:lnTo>
                  <a:lnTo>
                    <a:pt x="432" y="261"/>
                  </a:lnTo>
                  <a:lnTo>
                    <a:pt x="428" y="261"/>
                  </a:lnTo>
                  <a:lnTo>
                    <a:pt x="423" y="268"/>
                  </a:lnTo>
                  <a:lnTo>
                    <a:pt x="412" y="265"/>
                  </a:lnTo>
                  <a:lnTo>
                    <a:pt x="409" y="268"/>
                  </a:lnTo>
                  <a:lnTo>
                    <a:pt x="409" y="272"/>
                  </a:lnTo>
                  <a:lnTo>
                    <a:pt x="409" y="275"/>
                  </a:lnTo>
                  <a:lnTo>
                    <a:pt x="409" y="277"/>
                  </a:lnTo>
                  <a:lnTo>
                    <a:pt x="407" y="279"/>
                  </a:lnTo>
                  <a:lnTo>
                    <a:pt x="405" y="282"/>
                  </a:lnTo>
                  <a:lnTo>
                    <a:pt x="400" y="284"/>
                  </a:lnTo>
                  <a:lnTo>
                    <a:pt x="395" y="281"/>
                  </a:lnTo>
                  <a:lnTo>
                    <a:pt x="388" y="275"/>
                  </a:lnTo>
                  <a:lnTo>
                    <a:pt x="381" y="272"/>
                  </a:lnTo>
                  <a:lnTo>
                    <a:pt x="381" y="261"/>
                  </a:lnTo>
                  <a:lnTo>
                    <a:pt x="358" y="258"/>
                  </a:lnTo>
                  <a:lnTo>
                    <a:pt x="362" y="226"/>
                  </a:lnTo>
                  <a:lnTo>
                    <a:pt x="369" y="223"/>
                  </a:lnTo>
                  <a:lnTo>
                    <a:pt x="376" y="218"/>
                  </a:lnTo>
                  <a:lnTo>
                    <a:pt x="381" y="211"/>
                  </a:lnTo>
                  <a:lnTo>
                    <a:pt x="376" y="209"/>
                  </a:lnTo>
                  <a:lnTo>
                    <a:pt x="372" y="207"/>
                  </a:lnTo>
                  <a:lnTo>
                    <a:pt x="369" y="206"/>
                  </a:lnTo>
                  <a:lnTo>
                    <a:pt x="365" y="202"/>
                  </a:lnTo>
                  <a:lnTo>
                    <a:pt x="363" y="199"/>
                  </a:lnTo>
                  <a:lnTo>
                    <a:pt x="362" y="192"/>
                  </a:lnTo>
                  <a:lnTo>
                    <a:pt x="381" y="190"/>
                  </a:lnTo>
                  <a:lnTo>
                    <a:pt x="400" y="188"/>
                  </a:lnTo>
                  <a:close/>
                  <a:moveTo>
                    <a:pt x="3661" y="172"/>
                  </a:moveTo>
                  <a:lnTo>
                    <a:pt x="3673" y="178"/>
                  </a:lnTo>
                  <a:lnTo>
                    <a:pt x="3673" y="185"/>
                  </a:lnTo>
                  <a:lnTo>
                    <a:pt x="3657" y="185"/>
                  </a:lnTo>
                  <a:lnTo>
                    <a:pt x="3661" y="172"/>
                  </a:lnTo>
                  <a:close/>
                  <a:moveTo>
                    <a:pt x="438" y="172"/>
                  </a:moveTo>
                  <a:lnTo>
                    <a:pt x="451" y="174"/>
                  </a:lnTo>
                  <a:lnTo>
                    <a:pt x="465" y="176"/>
                  </a:lnTo>
                  <a:lnTo>
                    <a:pt x="477" y="178"/>
                  </a:lnTo>
                  <a:lnTo>
                    <a:pt x="486" y="181"/>
                  </a:lnTo>
                  <a:lnTo>
                    <a:pt x="487" y="185"/>
                  </a:lnTo>
                  <a:lnTo>
                    <a:pt x="487" y="190"/>
                  </a:lnTo>
                  <a:lnTo>
                    <a:pt x="489" y="197"/>
                  </a:lnTo>
                  <a:lnTo>
                    <a:pt x="489" y="204"/>
                  </a:lnTo>
                  <a:lnTo>
                    <a:pt x="487" y="207"/>
                  </a:lnTo>
                  <a:lnTo>
                    <a:pt x="486" y="211"/>
                  </a:lnTo>
                  <a:lnTo>
                    <a:pt x="484" y="216"/>
                  </a:lnTo>
                  <a:lnTo>
                    <a:pt x="480" y="219"/>
                  </a:lnTo>
                  <a:lnTo>
                    <a:pt x="477" y="221"/>
                  </a:lnTo>
                  <a:lnTo>
                    <a:pt x="473" y="223"/>
                  </a:lnTo>
                  <a:lnTo>
                    <a:pt x="472" y="225"/>
                  </a:lnTo>
                  <a:lnTo>
                    <a:pt x="468" y="226"/>
                  </a:lnTo>
                  <a:lnTo>
                    <a:pt x="466" y="230"/>
                  </a:lnTo>
                  <a:lnTo>
                    <a:pt x="468" y="239"/>
                  </a:lnTo>
                  <a:lnTo>
                    <a:pt x="466" y="249"/>
                  </a:lnTo>
                  <a:lnTo>
                    <a:pt x="465" y="256"/>
                  </a:lnTo>
                  <a:lnTo>
                    <a:pt x="461" y="261"/>
                  </a:lnTo>
                  <a:lnTo>
                    <a:pt x="458" y="263"/>
                  </a:lnTo>
                  <a:lnTo>
                    <a:pt x="454" y="265"/>
                  </a:lnTo>
                  <a:lnTo>
                    <a:pt x="449" y="265"/>
                  </a:lnTo>
                  <a:lnTo>
                    <a:pt x="442" y="265"/>
                  </a:lnTo>
                  <a:lnTo>
                    <a:pt x="438" y="254"/>
                  </a:lnTo>
                  <a:lnTo>
                    <a:pt x="442" y="244"/>
                  </a:lnTo>
                  <a:lnTo>
                    <a:pt x="442" y="232"/>
                  </a:lnTo>
                  <a:lnTo>
                    <a:pt x="438" y="218"/>
                  </a:lnTo>
                  <a:lnTo>
                    <a:pt x="437" y="202"/>
                  </a:lnTo>
                  <a:lnTo>
                    <a:pt x="435" y="188"/>
                  </a:lnTo>
                  <a:lnTo>
                    <a:pt x="438" y="172"/>
                  </a:lnTo>
                  <a:close/>
                  <a:moveTo>
                    <a:pt x="60" y="171"/>
                  </a:moveTo>
                  <a:lnTo>
                    <a:pt x="74" y="172"/>
                  </a:lnTo>
                  <a:lnTo>
                    <a:pt x="74" y="185"/>
                  </a:lnTo>
                  <a:lnTo>
                    <a:pt x="91" y="185"/>
                  </a:lnTo>
                  <a:lnTo>
                    <a:pt x="105" y="185"/>
                  </a:lnTo>
                  <a:lnTo>
                    <a:pt x="121" y="185"/>
                  </a:lnTo>
                  <a:lnTo>
                    <a:pt x="124" y="192"/>
                  </a:lnTo>
                  <a:lnTo>
                    <a:pt x="128" y="200"/>
                  </a:lnTo>
                  <a:lnTo>
                    <a:pt x="131" y="209"/>
                  </a:lnTo>
                  <a:lnTo>
                    <a:pt x="135" y="216"/>
                  </a:lnTo>
                  <a:lnTo>
                    <a:pt x="135" y="219"/>
                  </a:lnTo>
                  <a:lnTo>
                    <a:pt x="124" y="232"/>
                  </a:lnTo>
                  <a:lnTo>
                    <a:pt x="110" y="237"/>
                  </a:lnTo>
                  <a:lnTo>
                    <a:pt x="96" y="242"/>
                  </a:lnTo>
                  <a:lnTo>
                    <a:pt x="88" y="258"/>
                  </a:lnTo>
                  <a:lnTo>
                    <a:pt x="81" y="272"/>
                  </a:lnTo>
                  <a:lnTo>
                    <a:pt x="79" y="288"/>
                  </a:lnTo>
                  <a:lnTo>
                    <a:pt x="82" y="303"/>
                  </a:lnTo>
                  <a:lnTo>
                    <a:pt x="67" y="305"/>
                  </a:lnTo>
                  <a:lnTo>
                    <a:pt x="53" y="310"/>
                  </a:lnTo>
                  <a:lnTo>
                    <a:pt x="35" y="315"/>
                  </a:lnTo>
                  <a:lnTo>
                    <a:pt x="34" y="312"/>
                  </a:lnTo>
                  <a:lnTo>
                    <a:pt x="32" y="309"/>
                  </a:lnTo>
                  <a:lnTo>
                    <a:pt x="30" y="307"/>
                  </a:lnTo>
                  <a:lnTo>
                    <a:pt x="30" y="303"/>
                  </a:lnTo>
                  <a:lnTo>
                    <a:pt x="28" y="300"/>
                  </a:lnTo>
                  <a:lnTo>
                    <a:pt x="30" y="298"/>
                  </a:lnTo>
                  <a:lnTo>
                    <a:pt x="30" y="296"/>
                  </a:lnTo>
                  <a:lnTo>
                    <a:pt x="30" y="295"/>
                  </a:lnTo>
                  <a:lnTo>
                    <a:pt x="32" y="291"/>
                  </a:lnTo>
                  <a:lnTo>
                    <a:pt x="32" y="288"/>
                  </a:lnTo>
                  <a:lnTo>
                    <a:pt x="20" y="288"/>
                  </a:lnTo>
                  <a:lnTo>
                    <a:pt x="20" y="282"/>
                  </a:lnTo>
                  <a:lnTo>
                    <a:pt x="20" y="281"/>
                  </a:lnTo>
                  <a:lnTo>
                    <a:pt x="18" y="279"/>
                  </a:lnTo>
                  <a:lnTo>
                    <a:pt x="18" y="277"/>
                  </a:lnTo>
                  <a:lnTo>
                    <a:pt x="16" y="275"/>
                  </a:lnTo>
                  <a:lnTo>
                    <a:pt x="13" y="272"/>
                  </a:lnTo>
                  <a:lnTo>
                    <a:pt x="11" y="272"/>
                  </a:lnTo>
                  <a:lnTo>
                    <a:pt x="9" y="272"/>
                  </a:lnTo>
                  <a:lnTo>
                    <a:pt x="9" y="272"/>
                  </a:lnTo>
                  <a:lnTo>
                    <a:pt x="7" y="272"/>
                  </a:lnTo>
                  <a:lnTo>
                    <a:pt x="6" y="272"/>
                  </a:lnTo>
                  <a:lnTo>
                    <a:pt x="0" y="272"/>
                  </a:lnTo>
                  <a:lnTo>
                    <a:pt x="0" y="261"/>
                  </a:lnTo>
                  <a:lnTo>
                    <a:pt x="13" y="247"/>
                  </a:lnTo>
                  <a:lnTo>
                    <a:pt x="21" y="228"/>
                  </a:lnTo>
                  <a:lnTo>
                    <a:pt x="28" y="207"/>
                  </a:lnTo>
                  <a:lnTo>
                    <a:pt x="23" y="204"/>
                  </a:lnTo>
                  <a:lnTo>
                    <a:pt x="21" y="199"/>
                  </a:lnTo>
                  <a:lnTo>
                    <a:pt x="20" y="195"/>
                  </a:lnTo>
                  <a:lnTo>
                    <a:pt x="18" y="188"/>
                  </a:lnTo>
                  <a:lnTo>
                    <a:pt x="16" y="181"/>
                  </a:lnTo>
                  <a:lnTo>
                    <a:pt x="30" y="178"/>
                  </a:lnTo>
                  <a:lnTo>
                    <a:pt x="41" y="176"/>
                  </a:lnTo>
                  <a:lnTo>
                    <a:pt x="49" y="172"/>
                  </a:lnTo>
                  <a:lnTo>
                    <a:pt x="60" y="171"/>
                  </a:lnTo>
                  <a:close/>
                  <a:moveTo>
                    <a:pt x="1556" y="130"/>
                  </a:moveTo>
                  <a:lnTo>
                    <a:pt x="1571" y="130"/>
                  </a:lnTo>
                  <a:lnTo>
                    <a:pt x="1571" y="134"/>
                  </a:lnTo>
                  <a:lnTo>
                    <a:pt x="1568" y="134"/>
                  </a:lnTo>
                  <a:lnTo>
                    <a:pt x="1564" y="136"/>
                  </a:lnTo>
                  <a:lnTo>
                    <a:pt x="1563" y="136"/>
                  </a:lnTo>
                  <a:lnTo>
                    <a:pt x="1563" y="136"/>
                  </a:lnTo>
                  <a:lnTo>
                    <a:pt x="1561" y="136"/>
                  </a:lnTo>
                  <a:lnTo>
                    <a:pt x="1561" y="136"/>
                  </a:lnTo>
                  <a:lnTo>
                    <a:pt x="1559" y="134"/>
                  </a:lnTo>
                  <a:lnTo>
                    <a:pt x="1556" y="130"/>
                  </a:lnTo>
                  <a:close/>
                  <a:moveTo>
                    <a:pt x="454" y="130"/>
                  </a:moveTo>
                  <a:lnTo>
                    <a:pt x="458" y="153"/>
                  </a:lnTo>
                  <a:lnTo>
                    <a:pt x="452" y="157"/>
                  </a:lnTo>
                  <a:lnTo>
                    <a:pt x="449" y="158"/>
                  </a:lnTo>
                  <a:lnTo>
                    <a:pt x="445" y="160"/>
                  </a:lnTo>
                  <a:lnTo>
                    <a:pt x="440" y="164"/>
                  </a:lnTo>
                  <a:lnTo>
                    <a:pt x="435" y="165"/>
                  </a:lnTo>
                  <a:lnTo>
                    <a:pt x="433" y="164"/>
                  </a:lnTo>
                  <a:lnTo>
                    <a:pt x="432" y="164"/>
                  </a:lnTo>
                  <a:lnTo>
                    <a:pt x="430" y="162"/>
                  </a:lnTo>
                  <a:lnTo>
                    <a:pt x="428" y="162"/>
                  </a:lnTo>
                  <a:lnTo>
                    <a:pt x="423" y="162"/>
                  </a:lnTo>
                  <a:lnTo>
                    <a:pt x="423" y="158"/>
                  </a:lnTo>
                  <a:lnTo>
                    <a:pt x="423" y="157"/>
                  </a:lnTo>
                  <a:lnTo>
                    <a:pt x="421" y="157"/>
                  </a:lnTo>
                  <a:lnTo>
                    <a:pt x="421" y="155"/>
                  </a:lnTo>
                  <a:lnTo>
                    <a:pt x="419" y="153"/>
                  </a:lnTo>
                  <a:lnTo>
                    <a:pt x="419" y="146"/>
                  </a:lnTo>
                  <a:lnTo>
                    <a:pt x="428" y="141"/>
                  </a:lnTo>
                  <a:lnTo>
                    <a:pt x="435" y="136"/>
                  </a:lnTo>
                  <a:lnTo>
                    <a:pt x="442" y="132"/>
                  </a:lnTo>
                  <a:lnTo>
                    <a:pt x="454" y="130"/>
                  </a:lnTo>
                  <a:close/>
                  <a:moveTo>
                    <a:pt x="109" y="127"/>
                  </a:moveTo>
                  <a:lnTo>
                    <a:pt x="112" y="127"/>
                  </a:lnTo>
                  <a:lnTo>
                    <a:pt x="116" y="129"/>
                  </a:lnTo>
                  <a:lnTo>
                    <a:pt x="117" y="129"/>
                  </a:lnTo>
                  <a:lnTo>
                    <a:pt x="117" y="129"/>
                  </a:lnTo>
                  <a:lnTo>
                    <a:pt x="117" y="129"/>
                  </a:lnTo>
                  <a:lnTo>
                    <a:pt x="119" y="130"/>
                  </a:lnTo>
                  <a:lnTo>
                    <a:pt x="121" y="134"/>
                  </a:lnTo>
                  <a:lnTo>
                    <a:pt x="109" y="134"/>
                  </a:lnTo>
                  <a:lnTo>
                    <a:pt x="109" y="127"/>
                  </a:lnTo>
                  <a:close/>
                  <a:moveTo>
                    <a:pt x="3744" y="115"/>
                  </a:moveTo>
                  <a:lnTo>
                    <a:pt x="3760" y="117"/>
                  </a:lnTo>
                  <a:lnTo>
                    <a:pt x="3776" y="120"/>
                  </a:lnTo>
                  <a:lnTo>
                    <a:pt x="3790" y="125"/>
                  </a:lnTo>
                  <a:lnTo>
                    <a:pt x="3800" y="134"/>
                  </a:lnTo>
                  <a:lnTo>
                    <a:pt x="3807" y="146"/>
                  </a:lnTo>
                  <a:lnTo>
                    <a:pt x="3811" y="162"/>
                  </a:lnTo>
                  <a:lnTo>
                    <a:pt x="3788" y="158"/>
                  </a:lnTo>
                  <a:lnTo>
                    <a:pt x="3767" y="151"/>
                  </a:lnTo>
                  <a:lnTo>
                    <a:pt x="3751" y="141"/>
                  </a:lnTo>
                  <a:lnTo>
                    <a:pt x="3741" y="127"/>
                  </a:lnTo>
                  <a:lnTo>
                    <a:pt x="3743" y="125"/>
                  </a:lnTo>
                  <a:lnTo>
                    <a:pt x="3743" y="123"/>
                  </a:lnTo>
                  <a:lnTo>
                    <a:pt x="3744" y="122"/>
                  </a:lnTo>
                  <a:lnTo>
                    <a:pt x="3744" y="118"/>
                  </a:lnTo>
                  <a:lnTo>
                    <a:pt x="3744" y="115"/>
                  </a:lnTo>
                  <a:close/>
                  <a:moveTo>
                    <a:pt x="384" y="104"/>
                  </a:moveTo>
                  <a:lnTo>
                    <a:pt x="390" y="104"/>
                  </a:lnTo>
                  <a:lnTo>
                    <a:pt x="391" y="104"/>
                  </a:lnTo>
                  <a:lnTo>
                    <a:pt x="393" y="106"/>
                  </a:lnTo>
                  <a:lnTo>
                    <a:pt x="395" y="106"/>
                  </a:lnTo>
                  <a:lnTo>
                    <a:pt x="397" y="108"/>
                  </a:lnTo>
                  <a:lnTo>
                    <a:pt x="398" y="111"/>
                  </a:lnTo>
                  <a:lnTo>
                    <a:pt x="400" y="113"/>
                  </a:lnTo>
                  <a:lnTo>
                    <a:pt x="400" y="118"/>
                  </a:lnTo>
                  <a:lnTo>
                    <a:pt x="400" y="123"/>
                  </a:lnTo>
                  <a:lnTo>
                    <a:pt x="397" y="134"/>
                  </a:lnTo>
                  <a:lnTo>
                    <a:pt x="395" y="150"/>
                  </a:lnTo>
                  <a:lnTo>
                    <a:pt x="393" y="162"/>
                  </a:lnTo>
                  <a:lnTo>
                    <a:pt x="388" y="164"/>
                  </a:lnTo>
                  <a:lnTo>
                    <a:pt x="384" y="165"/>
                  </a:lnTo>
                  <a:lnTo>
                    <a:pt x="381" y="169"/>
                  </a:lnTo>
                  <a:lnTo>
                    <a:pt x="377" y="169"/>
                  </a:lnTo>
                  <a:lnTo>
                    <a:pt x="377" y="167"/>
                  </a:lnTo>
                  <a:lnTo>
                    <a:pt x="376" y="167"/>
                  </a:lnTo>
                  <a:lnTo>
                    <a:pt x="376" y="167"/>
                  </a:lnTo>
                  <a:lnTo>
                    <a:pt x="374" y="165"/>
                  </a:lnTo>
                  <a:lnTo>
                    <a:pt x="370" y="162"/>
                  </a:lnTo>
                  <a:lnTo>
                    <a:pt x="369" y="158"/>
                  </a:lnTo>
                  <a:lnTo>
                    <a:pt x="369" y="153"/>
                  </a:lnTo>
                  <a:lnTo>
                    <a:pt x="369" y="150"/>
                  </a:lnTo>
                  <a:lnTo>
                    <a:pt x="365" y="146"/>
                  </a:lnTo>
                  <a:lnTo>
                    <a:pt x="358" y="141"/>
                  </a:lnTo>
                  <a:lnTo>
                    <a:pt x="349" y="139"/>
                  </a:lnTo>
                  <a:lnTo>
                    <a:pt x="341" y="141"/>
                  </a:lnTo>
                  <a:lnTo>
                    <a:pt x="332" y="139"/>
                  </a:lnTo>
                  <a:lnTo>
                    <a:pt x="323" y="134"/>
                  </a:lnTo>
                  <a:lnTo>
                    <a:pt x="316" y="123"/>
                  </a:lnTo>
                  <a:lnTo>
                    <a:pt x="320" y="123"/>
                  </a:lnTo>
                  <a:lnTo>
                    <a:pt x="322" y="120"/>
                  </a:lnTo>
                  <a:lnTo>
                    <a:pt x="323" y="118"/>
                  </a:lnTo>
                  <a:lnTo>
                    <a:pt x="323" y="117"/>
                  </a:lnTo>
                  <a:lnTo>
                    <a:pt x="325" y="117"/>
                  </a:lnTo>
                  <a:lnTo>
                    <a:pt x="327" y="117"/>
                  </a:lnTo>
                  <a:lnTo>
                    <a:pt x="330" y="117"/>
                  </a:lnTo>
                  <a:lnTo>
                    <a:pt x="336" y="115"/>
                  </a:lnTo>
                  <a:lnTo>
                    <a:pt x="346" y="118"/>
                  </a:lnTo>
                  <a:lnTo>
                    <a:pt x="358" y="117"/>
                  </a:lnTo>
                  <a:lnTo>
                    <a:pt x="372" y="115"/>
                  </a:lnTo>
                  <a:lnTo>
                    <a:pt x="384" y="115"/>
                  </a:lnTo>
                  <a:lnTo>
                    <a:pt x="384" y="104"/>
                  </a:lnTo>
                  <a:close/>
                  <a:moveTo>
                    <a:pt x="255" y="101"/>
                  </a:moveTo>
                  <a:lnTo>
                    <a:pt x="257" y="104"/>
                  </a:lnTo>
                  <a:lnTo>
                    <a:pt x="259" y="106"/>
                  </a:lnTo>
                  <a:lnTo>
                    <a:pt x="260" y="110"/>
                  </a:lnTo>
                  <a:lnTo>
                    <a:pt x="260" y="113"/>
                  </a:lnTo>
                  <a:lnTo>
                    <a:pt x="262" y="117"/>
                  </a:lnTo>
                  <a:lnTo>
                    <a:pt x="262" y="123"/>
                  </a:lnTo>
                  <a:lnTo>
                    <a:pt x="259" y="123"/>
                  </a:lnTo>
                  <a:lnTo>
                    <a:pt x="259" y="127"/>
                  </a:lnTo>
                  <a:lnTo>
                    <a:pt x="262" y="127"/>
                  </a:lnTo>
                  <a:lnTo>
                    <a:pt x="267" y="129"/>
                  </a:lnTo>
                  <a:lnTo>
                    <a:pt x="273" y="130"/>
                  </a:lnTo>
                  <a:lnTo>
                    <a:pt x="278" y="130"/>
                  </a:lnTo>
                  <a:lnTo>
                    <a:pt x="285" y="130"/>
                  </a:lnTo>
                  <a:lnTo>
                    <a:pt x="288" y="127"/>
                  </a:lnTo>
                  <a:lnTo>
                    <a:pt x="290" y="125"/>
                  </a:lnTo>
                  <a:lnTo>
                    <a:pt x="290" y="125"/>
                  </a:lnTo>
                  <a:lnTo>
                    <a:pt x="292" y="125"/>
                  </a:lnTo>
                  <a:lnTo>
                    <a:pt x="294" y="125"/>
                  </a:lnTo>
                  <a:lnTo>
                    <a:pt x="297" y="127"/>
                  </a:lnTo>
                  <a:lnTo>
                    <a:pt x="299" y="129"/>
                  </a:lnTo>
                  <a:lnTo>
                    <a:pt x="299" y="130"/>
                  </a:lnTo>
                  <a:lnTo>
                    <a:pt x="299" y="132"/>
                  </a:lnTo>
                  <a:lnTo>
                    <a:pt x="301" y="134"/>
                  </a:lnTo>
                  <a:lnTo>
                    <a:pt x="301" y="137"/>
                  </a:lnTo>
                  <a:lnTo>
                    <a:pt x="299" y="141"/>
                  </a:lnTo>
                  <a:lnTo>
                    <a:pt x="299" y="143"/>
                  </a:lnTo>
                  <a:lnTo>
                    <a:pt x="299" y="143"/>
                  </a:lnTo>
                  <a:lnTo>
                    <a:pt x="299" y="144"/>
                  </a:lnTo>
                  <a:lnTo>
                    <a:pt x="299" y="146"/>
                  </a:lnTo>
                  <a:lnTo>
                    <a:pt x="297" y="150"/>
                  </a:lnTo>
                  <a:lnTo>
                    <a:pt x="287" y="155"/>
                  </a:lnTo>
                  <a:lnTo>
                    <a:pt x="274" y="155"/>
                  </a:lnTo>
                  <a:lnTo>
                    <a:pt x="260" y="155"/>
                  </a:lnTo>
                  <a:lnTo>
                    <a:pt x="246" y="158"/>
                  </a:lnTo>
                  <a:lnTo>
                    <a:pt x="236" y="165"/>
                  </a:lnTo>
                  <a:lnTo>
                    <a:pt x="224" y="174"/>
                  </a:lnTo>
                  <a:lnTo>
                    <a:pt x="213" y="183"/>
                  </a:lnTo>
                  <a:lnTo>
                    <a:pt x="198" y="188"/>
                  </a:lnTo>
                  <a:lnTo>
                    <a:pt x="196" y="185"/>
                  </a:lnTo>
                  <a:lnTo>
                    <a:pt x="194" y="181"/>
                  </a:lnTo>
                  <a:lnTo>
                    <a:pt x="194" y="178"/>
                  </a:lnTo>
                  <a:lnTo>
                    <a:pt x="192" y="172"/>
                  </a:lnTo>
                  <a:lnTo>
                    <a:pt x="198" y="169"/>
                  </a:lnTo>
                  <a:lnTo>
                    <a:pt x="203" y="165"/>
                  </a:lnTo>
                  <a:lnTo>
                    <a:pt x="206" y="160"/>
                  </a:lnTo>
                  <a:lnTo>
                    <a:pt x="210" y="155"/>
                  </a:lnTo>
                  <a:lnTo>
                    <a:pt x="212" y="150"/>
                  </a:lnTo>
                  <a:lnTo>
                    <a:pt x="192" y="150"/>
                  </a:lnTo>
                  <a:lnTo>
                    <a:pt x="180" y="155"/>
                  </a:lnTo>
                  <a:lnTo>
                    <a:pt x="166" y="157"/>
                  </a:lnTo>
                  <a:lnTo>
                    <a:pt x="150" y="155"/>
                  </a:lnTo>
                  <a:lnTo>
                    <a:pt x="140" y="150"/>
                  </a:lnTo>
                  <a:lnTo>
                    <a:pt x="135" y="150"/>
                  </a:lnTo>
                  <a:lnTo>
                    <a:pt x="135" y="146"/>
                  </a:lnTo>
                  <a:lnTo>
                    <a:pt x="140" y="144"/>
                  </a:lnTo>
                  <a:lnTo>
                    <a:pt x="144" y="143"/>
                  </a:lnTo>
                  <a:lnTo>
                    <a:pt x="145" y="141"/>
                  </a:lnTo>
                  <a:lnTo>
                    <a:pt x="149" y="139"/>
                  </a:lnTo>
                  <a:lnTo>
                    <a:pt x="150" y="134"/>
                  </a:lnTo>
                  <a:lnTo>
                    <a:pt x="147" y="134"/>
                  </a:lnTo>
                  <a:lnTo>
                    <a:pt x="147" y="130"/>
                  </a:lnTo>
                  <a:lnTo>
                    <a:pt x="152" y="130"/>
                  </a:lnTo>
                  <a:lnTo>
                    <a:pt x="156" y="129"/>
                  </a:lnTo>
                  <a:lnTo>
                    <a:pt x="159" y="129"/>
                  </a:lnTo>
                  <a:lnTo>
                    <a:pt x="163" y="127"/>
                  </a:lnTo>
                  <a:lnTo>
                    <a:pt x="161" y="125"/>
                  </a:lnTo>
                  <a:lnTo>
                    <a:pt x="159" y="123"/>
                  </a:lnTo>
                  <a:lnTo>
                    <a:pt x="157" y="122"/>
                  </a:lnTo>
                  <a:lnTo>
                    <a:pt x="157" y="120"/>
                  </a:lnTo>
                  <a:lnTo>
                    <a:pt x="156" y="118"/>
                  </a:lnTo>
                  <a:lnTo>
                    <a:pt x="154" y="115"/>
                  </a:lnTo>
                  <a:lnTo>
                    <a:pt x="157" y="115"/>
                  </a:lnTo>
                  <a:lnTo>
                    <a:pt x="159" y="113"/>
                  </a:lnTo>
                  <a:lnTo>
                    <a:pt x="159" y="113"/>
                  </a:lnTo>
                  <a:lnTo>
                    <a:pt x="161" y="113"/>
                  </a:lnTo>
                  <a:lnTo>
                    <a:pt x="163" y="111"/>
                  </a:lnTo>
                  <a:lnTo>
                    <a:pt x="182" y="117"/>
                  </a:lnTo>
                  <a:lnTo>
                    <a:pt x="198" y="123"/>
                  </a:lnTo>
                  <a:lnTo>
                    <a:pt x="212" y="130"/>
                  </a:lnTo>
                  <a:lnTo>
                    <a:pt x="227" y="136"/>
                  </a:lnTo>
                  <a:lnTo>
                    <a:pt x="246" y="137"/>
                  </a:lnTo>
                  <a:lnTo>
                    <a:pt x="243" y="129"/>
                  </a:lnTo>
                  <a:lnTo>
                    <a:pt x="240" y="122"/>
                  </a:lnTo>
                  <a:lnTo>
                    <a:pt x="238" y="117"/>
                  </a:lnTo>
                  <a:lnTo>
                    <a:pt x="236" y="104"/>
                  </a:lnTo>
                  <a:lnTo>
                    <a:pt x="240" y="103"/>
                  </a:lnTo>
                  <a:lnTo>
                    <a:pt x="243" y="101"/>
                  </a:lnTo>
                  <a:lnTo>
                    <a:pt x="248" y="101"/>
                  </a:lnTo>
                  <a:lnTo>
                    <a:pt x="255" y="101"/>
                  </a:lnTo>
                  <a:close/>
                  <a:moveTo>
                    <a:pt x="742" y="80"/>
                  </a:moveTo>
                  <a:lnTo>
                    <a:pt x="754" y="85"/>
                  </a:lnTo>
                  <a:lnTo>
                    <a:pt x="754" y="89"/>
                  </a:lnTo>
                  <a:lnTo>
                    <a:pt x="749" y="89"/>
                  </a:lnTo>
                  <a:lnTo>
                    <a:pt x="746" y="89"/>
                  </a:lnTo>
                  <a:lnTo>
                    <a:pt x="744" y="89"/>
                  </a:lnTo>
                  <a:lnTo>
                    <a:pt x="742" y="87"/>
                  </a:lnTo>
                  <a:lnTo>
                    <a:pt x="742" y="87"/>
                  </a:lnTo>
                  <a:lnTo>
                    <a:pt x="742" y="85"/>
                  </a:lnTo>
                  <a:lnTo>
                    <a:pt x="742" y="80"/>
                  </a:lnTo>
                  <a:close/>
                  <a:moveTo>
                    <a:pt x="140" y="80"/>
                  </a:moveTo>
                  <a:lnTo>
                    <a:pt x="140" y="87"/>
                  </a:lnTo>
                  <a:lnTo>
                    <a:pt x="140" y="92"/>
                  </a:lnTo>
                  <a:lnTo>
                    <a:pt x="142" y="97"/>
                  </a:lnTo>
                  <a:lnTo>
                    <a:pt x="140" y="101"/>
                  </a:lnTo>
                  <a:lnTo>
                    <a:pt x="140" y="104"/>
                  </a:lnTo>
                  <a:lnTo>
                    <a:pt x="135" y="108"/>
                  </a:lnTo>
                  <a:lnTo>
                    <a:pt x="130" y="111"/>
                  </a:lnTo>
                  <a:lnTo>
                    <a:pt x="124" y="115"/>
                  </a:lnTo>
                  <a:lnTo>
                    <a:pt x="121" y="120"/>
                  </a:lnTo>
                  <a:lnTo>
                    <a:pt x="114" y="117"/>
                  </a:lnTo>
                  <a:lnTo>
                    <a:pt x="110" y="115"/>
                  </a:lnTo>
                  <a:lnTo>
                    <a:pt x="107" y="113"/>
                  </a:lnTo>
                  <a:lnTo>
                    <a:pt x="105" y="111"/>
                  </a:lnTo>
                  <a:lnTo>
                    <a:pt x="102" y="108"/>
                  </a:lnTo>
                  <a:lnTo>
                    <a:pt x="100" y="125"/>
                  </a:lnTo>
                  <a:lnTo>
                    <a:pt x="95" y="134"/>
                  </a:lnTo>
                  <a:lnTo>
                    <a:pt x="82" y="137"/>
                  </a:lnTo>
                  <a:lnTo>
                    <a:pt x="72" y="137"/>
                  </a:lnTo>
                  <a:lnTo>
                    <a:pt x="61" y="137"/>
                  </a:lnTo>
                  <a:lnTo>
                    <a:pt x="48" y="137"/>
                  </a:lnTo>
                  <a:lnTo>
                    <a:pt x="48" y="123"/>
                  </a:lnTo>
                  <a:lnTo>
                    <a:pt x="67" y="110"/>
                  </a:lnTo>
                  <a:lnTo>
                    <a:pt x="88" y="97"/>
                  </a:lnTo>
                  <a:lnTo>
                    <a:pt x="112" y="87"/>
                  </a:lnTo>
                  <a:lnTo>
                    <a:pt x="140" y="80"/>
                  </a:lnTo>
                  <a:close/>
                  <a:moveTo>
                    <a:pt x="3671" y="80"/>
                  </a:moveTo>
                  <a:lnTo>
                    <a:pt x="3680" y="80"/>
                  </a:lnTo>
                  <a:lnTo>
                    <a:pt x="3683" y="89"/>
                  </a:lnTo>
                  <a:lnTo>
                    <a:pt x="3683" y="99"/>
                  </a:lnTo>
                  <a:lnTo>
                    <a:pt x="3683" y="111"/>
                  </a:lnTo>
                  <a:lnTo>
                    <a:pt x="3699" y="106"/>
                  </a:lnTo>
                  <a:lnTo>
                    <a:pt x="3711" y="99"/>
                  </a:lnTo>
                  <a:lnTo>
                    <a:pt x="3725" y="92"/>
                  </a:lnTo>
                  <a:lnTo>
                    <a:pt x="3725" y="146"/>
                  </a:lnTo>
                  <a:lnTo>
                    <a:pt x="3725" y="148"/>
                  </a:lnTo>
                  <a:lnTo>
                    <a:pt x="3723" y="148"/>
                  </a:lnTo>
                  <a:lnTo>
                    <a:pt x="3723" y="148"/>
                  </a:lnTo>
                  <a:lnTo>
                    <a:pt x="3723" y="148"/>
                  </a:lnTo>
                  <a:lnTo>
                    <a:pt x="3723" y="148"/>
                  </a:lnTo>
                  <a:lnTo>
                    <a:pt x="3722" y="150"/>
                  </a:lnTo>
                  <a:lnTo>
                    <a:pt x="3709" y="150"/>
                  </a:lnTo>
                  <a:lnTo>
                    <a:pt x="3692" y="151"/>
                  </a:lnTo>
                  <a:lnTo>
                    <a:pt x="3675" y="153"/>
                  </a:lnTo>
                  <a:lnTo>
                    <a:pt x="3661" y="155"/>
                  </a:lnTo>
                  <a:lnTo>
                    <a:pt x="3650" y="157"/>
                  </a:lnTo>
                  <a:lnTo>
                    <a:pt x="3645" y="158"/>
                  </a:lnTo>
                  <a:lnTo>
                    <a:pt x="3633" y="148"/>
                  </a:lnTo>
                  <a:lnTo>
                    <a:pt x="3624" y="134"/>
                  </a:lnTo>
                  <a:lnTo>
                    <a:pt x="3619" y="115"/>
                  </a:lnTo>
                  <a:lnTo>
                    <a:pt x="3620" y="110"/>
                  </a:lnTo>
                  <a:lnTo>
                    <a:pt x="3622" y="106"/>
                  </a:lnTo>
                  <a:lnTo>
                    <a:pt x="3624" y="103"/>
                  </a:lnTo>
                  <a:lnTo>
                    <a:pt x="3626" y="99"/>
                  </a:lnTo>
                  <a:lnTo>
                    <a:pt x="3627" y="96"/>
                  </a:lnTo>
                  <a:lnTo>
                    <a:pt x="3634" y="92"/>
                  </a:lnTo>
                  <a:lnTo>
                    <a:pt x="3643" y="87"/>
                  </a:lnTo>
                  <a:lnTo>
                    <a:pt x="3657" y="82"/>
                  </a:lnTo>
                  <a:lnTo>
                    <a:pt x="3671" y="80"/>
                  </a:lnTo>
                  <a:close/>
                  <a:moveTo>
                    <a:pt x="458" y="73"/>
                  </a:moveTo>
                  <a:lnTo>
                    <a:pt x="461" y="83"/>
                  </a:lnTo>
                  <a:lnTo>
                    <a:pt x="468" y="87"/>
                  </a:lnTo>
                  <a:lnTo>
                    <a:pt x="479" y="87"/>
                  </a:lnTo>
                  <a:lnTo>
                    <a:pt x="496" y="85"/>
                  </a:lnTo>
                  <a:lnTo>
                    <a:pt x="496" y="89"/>
                  </a:lnTo>
                  <a:lnTo>
                    <a:pt x="498" y="94"/>
                  </a:lnTo>
                  <a:lnTo>
                    <a:pt x="500" y="99"/>
                  </a:lnTo>
                  <a:lnTo>
                    <a:pt x="500" y="103"/>
                  </a:lnTo>
                  <a:lnTo>
                    <a:pt x="500" y="108"/>
                  </a:lnTo>
                  <a:lnTo>
                    <a:pt x="500" y="111"/>
                  </a:lnTo>
                  <a:lnTo>
                    <a:pt x="519" y="122"/>
                  </a:lnTo>
                  <a:lnTo>
                    <a:pt x="541" y="127"/>
                  </a:lnTo>
                  <a:lnTo>
                    <a:pt x="566" y="127"/>
                  </a:lnTo>
                  <a:lnTo>
                    <a:pt x="590" y="127"/>
                  </a:lnTo>
                  <a:lnTo>
                    <a:pt x="617" y="125"/>
                  </a:lnTo>
                  <a:lnTo>
                    <a:pt x="639" y="127"/>
                  </a:lnTo>
                  <a:lnTo>
                    <a:pt x="639" y="132"/>
                  </a:lnTo>
                  <a:lnTo>
                    <a:pt x="641" y="137"/>
                  </a:lnTo>
                  <a:lnTo>
                    <a:pt x="643" y="141"/>
                  </a:lnTo>
                  <a:lnTo>
                    <a:pt x="643" y="143"/>
                  </a:lnTo>
                  <a:lnTo>
                    <a:pt x="643" y="146"/>
                  </a:lnTo>
                  <a:lnTo>
                    <a:pt x="643" y="150"/>
                  </a:lnTo>
                  <a:lnTo>
                    <a:pt x="639" y="162"/>
                  </a:lnTo>
                  <a:lnTo>
                    <a:pt x="629" y="162"/>
                  </a:lnTo>
                  <a:lnTo>
                    <a:pt x="617" y="160"/>
                  </a:lnTo>
                  <a:lnTo>
                    <a:pt x="608" y="158"/>
                  </a:lnTo>
                  <a:lnTo>
                    <a:pt x="604" y="158"/>
                  </a:lnTo>
                  <a:lnTo>
                    <a:pt x="601" y="160"/>
                  </a:lnTo>
                  <a:lnTo>
                    <a:pt x="599" y="164"/>
                  </a:lnTo>
                  <a:lnTo>
                    <a:pt x="597" y="165"/>
                  </a:lnTo>
                  <a:lnTo>
                    <a:pt x="594" y="165"/>
                  </a:lnTo>
                  <a:lnTo>
                    <a:pt x="592" y="167"/>
                  </a:lnTo>
                  <a:lnTo>
                    <a:pt x="587" y="169"/>
                  </a:lnTo>
                  <a:lnTo>
                    <a:pt x="582" y="169"/>
                  </a:lnTo>
                  <a:lnTo>
                    <a:pt x="576" y="171"/>
                  </a:lnTo>
                  <a:lnTo>
                    <a:pt x="573" y="172"/>
                  </a:lnTo>
                  <a:lnTo>
                    <a:pt x="568" y="172"/>
                  </a:lnTo>
                  <a:lnTo>
                    <a:pt x="562" y="172"/>
                  </a:lnTo>
                  <a:lnTo>
                    <a:pt x="559" y="167"/>
                  </a:lnTo>
                  <a:lnTo>
                    <a:pt x="557" y="162"/>
                  </a:lnTo>
                  <a:lnTo>
                    <a:pt x="554" y="158"/>
                  </a:lnTo>
                  <a:lnTo>
                    <a:pt x="554" y="162"/>
                  </a:lnTo>
                  <a:lnTo>
                    <a:pt x="550" y="165"/>
                  </a:lnTo>
                  <a:lnTo>
                    <a:pt x="548" y="169"/>
                  </a:lnTo>
                  <a:lnTo>
                    <a:pt x="547" y="172"/>
                  </a:lnTo>
                  <a:lnTo>
                    <a:pt x="538" y="172"/>
                  </a:lnTo>
                  <a:lnTo>
                    <a:pt x="534" y="167"/>
                  </a:lnTo>
                  <a:lnTo>
                    <a:pt x="531" y="160"/>
                  </a:lnTo>
                  <a:lnTo>
                    <a:pt x="528" y="153"/>
                  </a:lnTo>
                  <a:lnTo>
                    <a:pt x="526" y="158"/>
                  </a:lnTo>
                  <a:lnTo>
                    <a:pt x="524" y="162"/>
                  </a:lnTo>
                  <a:lnTo>
                    <a:pt x="522" y="164"/>
                  </a:lnTo>
                  <a:lnTo>
                    <a:pt x="522" y="164"/>
                  </a:lnTo>
                  <a:lnTo>
                    <a:pt x="519" y="164"/>
                  </a:lnTo>
                  <a:lnTo>
                    <a:pt x="515" y="162"/>
                  </a:lnTo>
                  <a:lnTo>
                    <a:pt x="512" y="160"/>
                  </a:lnTo>
                  <a:lnTo>
                    <a:pt x="510" y="158"/>
                  </a:lnTo>
                  <a:lnTo>
                    <a:pt x="510" y="157"/>
                  </a:lnTo>
                  <a:lnTo>
                    <a:pt x="510" y="155"/>
                  </a:lnTo>
                  <a:lnTo>
                    <a:pt x="510" y="153"/>
                  </a:lnTo>
                  <a:lnTo>
                    <a:pt x="510" y="151"/>
                  </a:lnTo>
                  <a:lnTo>
                    <a:pt x="508" y="150"/>
                  </a:lnTo>
                  <a:lnTo>
                    <a:pt x="507" y="150"/>
                  </a:lnTo>
                  <a:lnTo>
                    <a:pt x="505" y="151"/>
                  </a:lnTo>
                  <a:lnTo>
                    <a:pt x="501" y="151"/>
                  </a:lnTo>
                  <a:lnTo>
                    <a:pt x="496" y="153"/>
                  </a:lnTo>
                  <a:lnTo>
                    <a:pt x="493" y="153"/>
                  </a:lnTo>
                  <a:lnTo>
                    <a:pt x="487" y="155"/>
                  </a:lnTo>
                  <a:lnTo>
                    <a:pt x="486" y="153"/>
                  </a:lnTo>
                  <a:lnTo>
                    <a:pt x="484" y="153"/>
                  </a:lnTo>
                  <a:lnTo>
                    <a:pt x="480" y="151"/>
                  </a:lnTo>
                  <a:lnTo>
                    <a:pt x="479" y="150"/>
                  </a:lnTo>
                  <a:lnTo>
                    <a:pt x="475" y="148"/>
                  </a:lnTo>
                  <a:lnTo>
                    <a:pt x="473" y="146"/>
                  </a:lnTo>
                  <a:lnTo>
                    <a:pt x="475" y="136"/>
                  </a:lnTo>
                  <a:lnTo>
                    <a:pt x="473" y="129"/>
                  </a:lnTo>
                  <a:lnTo>
                    <a:pt x="470" y="123"/>
                  </a:lnTo>
                  <a:lnTo>
                    <a:pt x="466" y="115"/>
                  </a:lnTo>
                  <a:lnTo>
                    <a:pt x="466" y="104"/>
                  </a:lnTo>
                  <a:lnTo>
                    <a:pt x="449" y="103"/>
                  </a:lnTo>
                  <a:lnTo>
                    <a:pt x="433" y="97"/>
                  </a:lnTo>
                  <a:lnTo>
                    <a:pt x="419" y="92"/>
                  </a:lnTo>
                  <a:lnTo>
                    <a:pt x="418" y="90"/>
                  </a:lnTo>
                  <a:lnTo>
                    <a:pt x="418" y="89"/>
                  </a:lnTo>
                  <a:lnTo>
                    <a:pt x="418" y="87"/>
                  </a:lnTo>
                  <a:lnTo>
                    <a:pt x="416" y="85"/>
                  </a:lnTo>
                  <a:lnTo>
                    <a:pt x="416" y="80"/>
                  </a:lnTo>
                  <a:lnTo>
                    <a:pt x="423" y="78"/>
                  </a:lnTo>
                  <a:lnTo>
                    <a:pt x="432" y="78"/>
                  </a:lnTo>
                  <a:lnTo>
                    <a:pt x="442" y="76"/>
                  </a:lnTo>
                  <a:lnTo>
                    <a:pt x="445" y="75"/>
                  </a:lnTo>
                  <a:lnTo>
                    <a:pt x="449" y="75"/>
                  </a:lnTo>
                  <a:lnTo>
                    <a:pt x="452" y="73"/>
                  </a:lnTo>
                  <a:lnTo>
                    <a:pt x="458" y="73"/>
                  </a:lnTo>
                  <a:close/>
                  <a:moveTo>
                    <a:pt x="377" y="73"/>
                  </a:moveTo>
                  <a:lnTo>
                    <a:pt x="409" y="73"/>
                  </a:lnTo>
                  <a:lnTo>
                    <a:pt x="409" y="76"/>
                  </a:lnTo>
                  <a:lnTo>
                    <a:pt x="411" y="80"/>
                  </a:lnTo>
                  <a:lnTo>
                    <a:pt x="411" y="83"/>
                  </a:lnTo>
                  <a:lnTo>
                    <a:pt x="412" y="89"/>
                  </a:lnTo>
                  <a:lnTo>
                    <a:pt x="404" y="89"/>
                  </a:lnTo>
                  <a:lnTo>
                    <a:pt x="400" y="89"/>
                  </a:lnTo>
                  <a:lnTo>
                    <a:pt x="397" y="89"/>
                  </a:lnTo>
                  <a:lnTo>
                    <a:pt x="390" y="87"/>
                  </a:lnTo>
                  <a:lnTo>
                    <a:pt x="384" y="87"/>
                  </a:lnTo>
                  <a:lnTo>
                    <a:pt x="377" y="85"/>
                  </a:lnTo>
                  <a:lnTo>
                    <a:pt x="377" y="73"/>
                  </a:lnTo>
                  <a:close/>
                  <a:moveTo>
                    <a:pt x="301" y="69"/>
                  </a:moveTo>
                  <a:lnTo>
                    <a:pt x="308" y="73"/>
                  </a:lnTo>
                  <a:lnTo>
                    <a:pt x="315" y="76"/>
                  </a:lnTo>
                  <a:lnTo>
                    <a:pt x="318" y="82"/>
                  </a:lnTo>
                  <a:lnTo>
                    <a:pt x="322" y="89"/>
                  </a:lnTo>
                  <a:lnTo>
                    <a:pt x="323" y="96"/>
                  </a:lnTo>
                  <a:lnTo>
                    <a:pt x="313" y="96"/>
                  </a:lnTo>
                  <a:lnTo>
                    <a:pt x="313" y="92"/>
                  </a:lnTo>
                  <a:lnTo>
                    <a:pt x="308" y="89"/>
                  </a:lnTo>
                  <a:lnTo>
                    <a:pt x="306" y="85"/>
                  </a:lnTo>
                  <a:lnTo>
                    <a:pt x="304" y="82"/>
                  </a:lnTo>
                  <a:lnTo>
                    <a:pt x="302" y="76"/>
                  </a:lnTo>
                  <a:lnTo>
                    <a:pt x="301" y="69"/>
                  </a:lnTo>
                  <a:close/>
                  <a:moveTo>
                    <a:pt x="489" y="61"/>
                  </a:moveTo>
                  <a:lnTo>
                    <a:pt x="505" y="61"/>
                  </a:lnTo>
                  <a:lnTo>
                    <a:pt x="505" y="69"/>
                  </a:lnTo>
                  <a:lnTo>
                    <a:pt x="489" y="69"/>
                  </a:lnTo>
                  <a:lnTo>
                    <a:pt x="489" y="61"/>
                  </a:lnTo>
                  <a:close/>
                  <a:moveTo>
                    <a:pt x="192" y="61"/>
                  </a:moveTo>
                  <a:lnTo>
                    <a:pt x="201" y="62"/>
                  </a:lnTo>
                  <a:lnTo>
                    <a:pt x="208" y="62"/>
                  </a:lnTo>
                  <a:lnTo>
                    <a:pt x="215" y="64"/>
                  </a:lnTo>
                  <a:lnTo>
                    <a:pt x="220" y="66"/>
                  </a:lnTo>
                  <a:lnTo>
                    <a:pt x="217" y="71"/>
                  </a:lnTo>
                  <a:lnTo>
                    <a:pt x="213" y="76"/>
                  </a:lnTo>
                  <a:lnTo>
                    <a:pt x="210" y="80"/>
                  </a:lnTo>
                  <a:lnTo>
                    <a:pt x="205" y="85"/>
                  </a:lnTo>
                  <a:lnTo>
                    <a:pt x="199" y="89"/>
                  </a:lnTo>
                  <a:lnTo>
                    <a:pt x="194" y="90"/>
                  </a:lnTo>
                  <a:lnTo>
                    <a:pt x="191" y="90"/>
                  </a:lnTo>
                  <a:lnTo>
                    <a:pt x="185" y="89"/>
                  </a:lnTo>
                  <a:lnTo>
                    <a:pt x="182" y="85"/>
                  </a:lnTo>
                  <a:lnTo>
                    <a:pt x="180" y="82"/>
                  </a:lnTo>
                  <a:lnTo>
                    <a:pt x="178" y="78"/>
                  </a:lnTo>
                  <a:lnTo>
                    <a:pt x="178" y="73"/>
                  </a:lnTo>
                  <a:lnTo>
                    <a:pt x="185" y="68"/>
                  </a:lnTo>
                  <a:lnTo>
                    <a:pt x="192" y="61"/>
                  </a:lnTo>
                  <a:close/>
                  <a:moveTo>
                    <a:pt x="435" y="54"/>
                  </a:moveTo>
                  <a:lnTo>
                    <a:pt x="440" y="54"/>
                  </a:lnTo>
                  <a:lnTo>
                    <a:pt x="444" y="54"/>
                  </a:lnTo>
                  <a:lnTo>
                    <a:pt x="447" y="54"/>
                  </a:lnTo>
                  <a:lnTo>
                    <a:pt x="449" y="54"/>
                  </a:lnTo>
                  <a:lnTo>
                    <a:pt x="452" y="54"/>
                  </a:lnTo>
                  <a:lnTo>
                    <a:pt x="456" y="54"/>
                  </a:lnTo>
                  <a:lnTo>
                    <a:pt x="461" y="54"/>
                  </a:lnTo>
                  <a:lnTo>
                    <a:pt x="461" y="61"/>
                  </a:lnTo>
                  <a:lnTo>
                    <a:pt x="438" y="66"/>
                  </a:lnTo>
                  <a:lnTo>
                    <a:pt x="435" y="54"/>
                  </a:lnTo>
                  <a:close/>
                  <a:moveTo>
                    <a:pt x="220" y="43"/>
                  </a:moveTo>
                  <a:lnTo>
                    <a:pt x="227" y="45"/>
                  </a:lnTo>
                  <a:lnTo>
                    <a:pt x="234" y="47"/>
                  </a:lnTo>
                  <a:lnTo>
                    <a:pt x="240" y="50"/>
                  </a:lnTo>
                  <a:lnTo>
                    <a:pt x="236" y="50"/>
                  </a:lnTo>
                  <a:lnTo>
                    <a:pt x="227" y="54"/>
                  </a:lnTo>
                  <a:lnTo>
                    <a:pt x="217" y="54"/>
                  </a:lnTo>
                  <a:lnTo>
                    <a:pt x="205" y="54"/>
                  </a:lnTo>
                  <a:lnTo>
                    <a:pt x="205" y="50"/>
                  </a:lnTo>
                  <a:lnTo>
                    <a:pt x="208" y="50"/>
                  </a:lnTo>
                  <a:lnTo>
                    <a:pt x="212" y="47"/>
                  </a:lnTo>
                  <a:lnTo>
                    <a:pt x="217" y="45"/>
                  </a:lnTo>
                  <a:lnTo>
                    <a:pt x="220" y="43"/>
                  </a:lnTo>
                  <a:close/>
                  <a:moveTo>
                    <a:pt x="2671" y="41"/>
                  </a:moveTo>
                  <a:lnTo>
                    <a:pt x="2688" y="43"/>
                  </a:lnTo>
                  <a:lnTo>
                    <a:pt x="2692" y="47"/>
                  </a:lnTo>
                  <a:lnTo>
                    <a:pt x="2694" y="50"/>
                  </a:lnTo>
                  <a:lnTo>
                    <a:pt x="2697" y="54"/>
                  </a:lnTo>
                  <a:lnTo>
                    <a:pt x="2695" y="57"/>
                  </a:lnTo>
                  <a:lnTo>
                    <a:pt x="2695" y="59"/>
                  </a:lnTo>
                  <a:lnTo>
                    <a:pt x="2695" y="59"/>
                  </a:lnTo>
                  <a:lnTo>
                    <a:pt x="2694" y="61"/>
                  </a:lnTo>
                  <a:lnTo>
                    <a:pt x="2694" y="61"/>
                  </a:lnTo>
                  <a:lnTo>
                    <a:pt x="2683" y="75"/>
                  </a:lnTo>
                  <a:lnTo>
                    <a:pt x="2669" y="85"/>
                  </a:lnTo>
                  <a:lnTo>
                    <a:pt x="2653" y="94"/>
                  </a:lnTo>
                  <a:lnTo>
                    <a:pt x="2634" y="101"/>
                  </a:lnTo>
                  <a:lnTo>
                    <a:pt x="2617" y="108"/>
                  </a:lnTo>
                  <a:lnTo>
                    <a:pt x="2601" y="115"/>
                  </a:lnTo>
                  <a:lnTo>
                    <a:pt x="2584" y="129"/>
                  </a:lnTo>
                  <a:lnTo>
                    <a:pt x="2564" y="150"/>
                  </a:lnTo>
                  <a:lnTo>
                    <a:pt x="2544" y="174"/>
                  </a:lnTo>
                  <a:lnTo>
                    <a:pt x="2524" y="202"/>
                  </a:lnTo>
                  <a:lnTo>
                    <a:pt x="2509" y="230"/>
                  </a:lnTo>
                  <a:lnTo>
                    <a:pt x="2498" y="258"/>
                  </a:lnTo>
                  <a:lnTo>
                    <a:pt x="2493" y="284"/>
                  </a:lnTo>
                  <a:lnTo>
                    <a:pt x="2495" y="293"/>
                  </a:lnTo>
                  <a:lnTo>
                    <a:pt x="2502" y="303"/>
                  </a:lnTo>
                  <a:lnTo>
                    <a:pt x="2510" y="314"/>
                  </a:lnTo>
                  <a:lnTo>
                    <a:pt x="2521" y="322"/>
                  </a:lnTo>
                  <a:lnTo>
                    <a:pt x="2521" y="326"/>
                  </a:lnTo>
                  <a:lnTo>
                    <a:pt x="2516" y="326"/>
                  </a:lnTo>
                  <a:lnTo>
                    <a:pt x="2512" y="335"/>
                  </a:lnTo>
                  <a:lnTo>
                    <a:pt x="2498" y="329"/>
                  </a:lnTo>
                  <a:lnTo>
                    <a:pt x="2482" y="326"/>
                  </a:lnTo>
                  <a:lnTo>
                    <a:pt x="2477" y="312"/>
                  </a:lnTo>
                  <a:lnTo>
                    <a:pt x="2468" y="300"/>
                  </a:lnTo>
                  <a:lnTo>
                    <a:pt x="2460" y="291"/>
                  </a:lnTo>
                  <a:lnTo>
                    <a:pt x="2451" y="282"/>
                  </a:lnTo>
                  <a:lnTo>
                    <a:pt x="2444" y="268"/>
                  </a:lnTo>
                  <a:lnTo>
                    <a:pt x="2454" y="261"/>
                  </a:lnTo>
                  <a:lnTo>
                    <a:pt x="2460" y="258"/>
                  </a:lnTo>
                  <a:lnTo>
                    <a:pt x="2460" y="253"/>
                  </a:lnTo>
                  <a:lnTo>
                    <a:pt x="2458" y="249"/>
                  </a:lnTo>
                  <a:lnTo>
                    <a:pt x="2456" y="242"/>
                  </a:lnTo>
                  <a:lnTo>
                    <a:pt x="2458" y="235"/>
                  </a:lnTo>
                  <a:lnTo>
                    <a:pt x="2463" y="226"/>
                  </a:lnTo>
                  <a:lnTo>
                    <a:pt x="2470" y="221"/>
                  </a:lnTo>
                  <a:lnTo>
                    <a:pt x="2477" y="214"/>
                  </a:lnTo>
                  <a:lnTo>
                    <a:pt x="2482" y="204"/>
                  </a:lnTo>
                  <a:lnTo>
                    <a:pt x="2479" y="202"/>
                  </a:lnTo>
                  <a:lnTo>
                    <a:pt x="2475" y="200"/>
                  </a:lnTo>
                  <a:lnTo>
                    <a:pt x="2475" y="199"/>
                  </a:lnTo>
                  <a:lnTo>
                    <a:pt x="2474" y="199"/>
                  </a:lnTo>
                  <a:lnTo>
                    <a:pt x="2474" y="197"/>
                  </a:lnTo>
                  <a:lnTo>
                    <a:pt x="2474" y="195"/>
                  </a:lnTo>
                  <a:lnTo>
                    <a:pt x="2482" y="186"/>
                  </a:lnTo>
                  <a:lnTo>
                    <a:pt x="2491" y="178"/>
                  </a:lnTo>
                  <a:lnTo>
                    <a:pt x="2496" y="165"/>
                  </a:lnTo>
                  <a:lnTo>
                    <a:pt x="2498" y="162"/>
                  </a:lnTo>
                  <a:lnTo>
                    <a:pt x="2496" y="157"/>
                  </a:lnTo>
                  <a:lnTo>
                    <a:pt x="2496" y="153"/>
                  </a:lnTo>
                  <a:lnTo>
                    <a:pt x="2495" y="151"/>
                  </a:lnTo>
                  <a:lnTo>
                    <a:pt x="2495" y="146"/>
                  </a:lnTo>
                  <a:lnTo>
                    <a:pt x="2495" y="143"/>
                  </a:lnTo>
                  <a:lnTo>
                    <a:pt x="2496" y="137"/>
                  </a:lnTo>
                  <a:lnTo>
                    <a:pt x="2510" y="122"/>
                  </a:lnTo>
                  <a:lnTo>
                    <a:pt x="2528" y="106"/>
                  </a:lnTo>
                  <a:lnTo>
                    <a:pt x="2550" y="90"/>
                  </a:lnTo>
                  <a:lnTo>
                    <a:pt x="2573" y="78"/>
                  </a:lnTo>
                  <a:lnTo>
                    <a:pt x="2592" y="69"/>
                  </a:lnTo>
                  <a:lnTo>
                    <a:pt x="2624" y="69"/>
                  </a:lnTo>
                  <a:lnTo>
                    <a:pt x="2634" y="64"/>
                  </a:lnTo>
                  <a:lnTo>
                    <a:pt x="2641" y="59"/>
                  </a:lnTo>
                  <a:lnTo>
                    <a:pt x="2646" y="52"/>
                  </a:lnTo>
                  <a:lnTo>
                    <a:pt x="2652" y="48"/>
                  </a:lnTo>
                  <a:lnTo>
                    <a:pt x="2659" y="45"/>
                  </a:lnTo>
                  <a:lnTo>
                    <a:pt x="2671" y="41"/>
                  </a:lnTo>
                  <a:close/>
                  <a:moveTo>
                    <a:pt x="400" y="15"/>
                  </a:moveTo>
                  <a:lnTo>
                    <a:pt x="416" y="15"/>
                  </a:lnTo>
                  <a:lnTo>
                    <a:pt x="421" y="22"/>
                  </a:lnTo>
                  <a:lnTo>
                    <a:pt x="428" y="29"/>
                  </a:lnTo>
                  <a:lnTo>
                    <a:pt x="435" y="34"/>
                  </a:lnTo>
                  <a:lnTo>
                    <a:pt x="432" y="38"/>
                  </a:lnTo>
                  <a:lnTo>
                    <a:pt x="430" y="40"/>
                  </a:lnTo>
                  <a:lnTo>
                    <a:pt x="428" y="41"/>
                  </a:lnTo>
                  <a:lnTo>
                    <a:pt x="426" y="45"/>
                  </a:lnTo>
                  <a:lnTo>
                    <a:pt x="425" y="48"/>
                  </a:lnTo>
                  <a:lnTo>
                    <a:pt x="423" y="54"/>
                  </a:lnTo>
                  <a:lnTo>
                    <a:pt x="418" y="54"/>
                  </a:lnTo>
                  <a:lnTo>
                    <a:pt x="411" y="54"/>
                  </a:lnTo>
                  <a:lnTo>
                    <a:pt x="407" y="52"/>
                  </a:lnTo>
                  <a:lnTo>
                    <a:pt x="402" y="52"/>
                  </a:lnTo>
                  <a:lnTo>
                    <a:pt x="397" y="50"/>
                  </a:lnTo>
                  <a:lnTo>
                    <a:pt x="397" y="43"/>
                  </a:lnTo>
                  <a:lnTo>
                    <a:pt x="398" y="38"/>
                  </a:lnTo>
                  <a:lnTo>
                    <a:pt x="400" y="31"/>
                  </a:lnTo>
                  <a:lnTo>
                    <a:pt x="400" y="24"/>
                  </a:lnTo>
                  <a:lnTo>
                    <a:pt x="400" y="15"/>
                  </a:lnTo>
                  <a:close/>
                  <a:moveTo>
                    <a:pt x="3165" y="0"/>
                  </a:moveTo>
                  <a:lnTo>
                    <a:pt x="3184" y="0"/>
                  </a:lnTo>
                  <a:lnTo>
                    <a:pt x="3188" y="5"/>
                  </a:lnTo>
                  <a:lnTo>
                    <a:pt x="3189" y="7"/>
                  </a:lnTo>
                  <a:lnTo>
                    <a:pt x="3191" y="10"/>
                  </a:lnTo>
                  <a:lnTo>
                    <a:pt x="3195" y="14"/>
                  </a:lnTo>
                  <a:lnTo>
                    <a:pt x="3196" y="19"/>
                  </a:lnTo>
                  <a:lnTo>
                    <a:pt x="3191" y="21"/>
                  </a:lnTo>
                  <a:lnTo>
                    <a:pt x="3189" y="22"/>
                  </a:lnTo>
                  <a:lnTo>
                    <a:pt x="3186" y="24"/>
                  </a:lnTo>
                  <a:lnTo>
                    <a:pt x="3184" y="27"/>
                  </a:lnTo>
                  <a:lnTo>
                    <a:pt x="3182" y="29"/>
                  </a:lnTo>
                  <a:lnTo>
                    <a:pt x="3181" y="34"/>
                  </a:lnTo>
                  <a:lnTo>
                    <a:pt x="3195" y="38"/>
                  </a:lnTo>
                  <a:lnTo>
                    <a:pt x="3202" y="41"/>
                  </a:lnTo>
                  <a:lnTo>
                    <a:pt x="3209" y="48"/>
                  </a:lnTo>
                  <a:lnTo>
                    <a:pt x="3216" y="57"/>
                  </a:lnTo>
                  <a:lnTo>
                    <a:pt x="3228" y="52"/>
                  </a:lnTo>
                  <a:lnTo>
                    <a:pt x="3240" y="50"/>
                  </a:lnTo>
                  <a:lnTo>
                    <a:pt x="3254" y="48"/>
                  </a:lnTo>
                  <a:lnTo>
                    <a:pt x="3270" y="43"/>
                  </a:lnTo>
                  <a:lnTo>
                    <a:pt x="3271" y="41"/>
                  </a:lnTo>
                  <a:lnTo>
                    <a:pt x="3271" y="41"/>
                  </a:lnTo>
                  <a:lnTo>
                    <a:pt x="3273" y="43"/>
                  </a:lnTo>
                  <a:lnTo>
                    <a:pt x="3273" y="45"/>
                  </a:lnTo>
                  <a:lnTo>
                    <a:pt x="3273" y="47"/>
                  </a:lnTo>
                  <a:lnTo>
                    <a:pt x="3287" y="54"/>
                  </a:lnTo>
                  <a:lnTo>
                    <a:pt x="3298" y="62"/>
                  </a:lnTo>
                  <a:lnTo>
                    <a:pt x="3306" y="73"/>
                  </a:lnTo>
                  <a:lnTo>
                    <a:pt x="3315" y="85"/>
                  </a:lnTo>
                  <a:lnTo>
                    <a:pt x="3315" y="108"/>
                  </a:lnTo>
                  <a:lnTo>
                    <a:pt x="3303" y="117"/>
                  </a:lnTo>
                  <a:lnTo>
                    <a:pt x="3298" y="125"/>
                  </a:lnTo>
                  <a:lnTo>
                    <a:pt x="3294" y="134"/>
                  </a:lnTo>
                  <a:lnTo>
                    <a:pt x="3289" y="143"/>
                  </a:lnTo>
                  <a:lnTo>
                    <a:pt x="3275" y="151"/>
                  </a:lnTo>
                  <a:lnTo>
                    <a:pt x="3259" y="160"/>
                  </a:lnTo>
                  <a:lnTo>
                    <a:pt x="3243" y="171"/>
                  </a:lnTo>
                  <a:lnTo>
                    <a:pt x="3231" y="185"/>
                  </a:lnTo>
                  <a:lnTo>
                    <a:pt x="3235" y="185"/>
                  </a:lnTo>
                  <a:lnTo>
                    <a:pt x="3247" y="178"/>
                  </a:lnTo>
                  <a:lnTo>
                    <a:pt x="3261" y="176"/>
                  </a:lnTo>
                  <a:lnTo>
                    <a:pt x="3277" y="178"/>
                  </a:lnTo>
                  <a:lnTo>
                    <a:pt x="3277" y="181"/>
                  </a:lnTo>
                  <a:lnTo>
                    <a:pt x="3275" y="185"/>
                  </a:lnTo>
                  <a:lnTo>
                    <a:pt x="3275" y="186"/>
                  </a:lnTo>
                  <a:lnTo>
                    <a:pt x="3275" y="188"/>
                  </a:lnTo>
                  <a:lnTo>
                    <a:pt x="3275" y="188"/>
                  </a:lnTo>
                  <a:lnTo>
                    <a:pt x="3275" y="190"/>
                  </a:lnTo>
                  <a:lnTo>
                    <a:pt x="3277" y="190"/>
                  </a:lnTo>
                  <a:lnTo>
                    <a:pt x="3280" y="192"/>
                  </a:lnTo>
                  <a:lnTo>
                    <a:pt x="3285" y="186"/>
                  </a:lnTo>
                  <a:lnTo>
                    <a:pt x="3292" y="181"/>
                  </a:lnTo>
                  <a:lnTo>
                    <a:pt x="3299" y="176"/>
                  </a:lnTo>
                  <a:lnTo>
                    <a:pt x="3308" y="172"/>
                  </a:lnTo>
                  <a:lnTo>
                    <a:pt x="3308" y="178"/>
                  </a:lnTo>
                  <a:lnTo>
                    <a:pt x="3305" y="183"/>
                  </a:lnTo>
                  <a:lnTo>
                    <a:pt x="3303" y="188"/>
                  </a:lnTo>
                  <a:lnTo>
                    <a:pt x="3301" y="195"/>
                  </a:lnTo>
                  <a:lnTo>
                    <a:pt x="3299" y="204"/>
                  </a:lnTo>
                  <a:lnTo>
                    <a:pt x="3301" y="206"/>
                  </a:lnTo>
                  <a:lnTo>
                    <a:pt x="3301" y="206"/>
                  </a:lnTo>
                  <a:lnTo>
                    <a:pt x="3301" y="206"/>
                  </a:lnTo>
                  <a:lnTo>
                    <a:pt x="3301" y="206"/>
                  </a:lnTo>
                  <a:lnTo>
                    <a:pt x="3303" y="206"/>
                  </a:lnTo>
                  <a:lnTo>
                    <a:pt x="3303" y="207"/>
                  </a:lnTo>
                  <a:lnTo>
                    <a:pt x="3312" y="207"/>
                  </a:lnTo>
                  <a:lnTo>
                    <a:pt x="3312" y="195"/>
                  </a:lnTo>
                  <a:lnTo>
                    <a:pt x="3329" y="193"/>
                  </a:lnTo>
                  <a:lnTo>
                    <a:pt x="3345" y="193"/>
                  </a:lnTo>
                  <a:lnTo>
                    <a:pt x="3357" y="195"/>
                  </a:lnTo>
                  <a:lnTo>
                    <a:pt x="3369" y="204"/>
                  </a:lnTo>
                  <a:lnTo>
                    <a:pt x="3369" y="206"/>
                  </a:lnTo>
                  <a:lnTo>
                    <a:pt x="3369" y="211"/>
                  </a:lnTo>
                  <a:lnTo>
                    <a:pt x="3371" y="216"/>
                  </a:lnTo>
                  <a:lnTo>
                    <a:pt x="3371" y="221"/>
                  </a:lnTo>
                  <a:lnTo>
                    <a:pt x="3373" y="226"/>
                  </a:lnTo>
                  <a:lnTo>
                    <a:pt x="3423" y="230"/>
                  </a:lnTo>
                  <a:lnTo>
                    <a:pt x="3427" y="219"/>
                  </a:lnTo>
                  <a:lnTo>
                    <a:pt x="3427" y="216"/>
                  </a:lnTo>
                  <a:lnTo>
                    <a:pt x="3427" y="214"/>
                  </a:lnTo>
                  <a:lnTo>
                    <a:pt x="3427" y="211"/>
                  </a:lnTo>
                  <a:lnTo>
                    <a:pt x="3427" y="206"/>
                  </a:lnTo>
                  <a:lnTo>
                    <a:pt x="3427" y="200"/>
                  </a:lnTo>
                  <a:lnTo>
                    <a:pt x="3430" y="199"/>
                  </a:lnTo>
                  <a:lnTo>
                    <a:pt x="3430" y="199"/>
                  </a:lnTo>
                  <a:lnTo>
                    <a:pt x="3432" y="199"/>
                  </a:lnTo>
                  <a:lnTo>
                    <a:pt x="3432" y="197"/>
                  </a:lnTo>
                  <a:lnTo>
                    <a:pt x="3434" y="195"/>
                  </a:lnTo>
                  <a:lnTo>
                    <a:pt x="3444" y="200"/>
                  </a:lnTo>
                  <a:lnTo>
                    <a:pt x="3455" y="206"/>
                  </a:lnTo>
                  <a:lnTo>
                    <a:pt x="3465" y="211"/>
                  </a:lnTo>
                  <a:lnTo>
                    <a:pt x="3476" y="202"/>
                  </a:lnTo>
                  <a:lnTo>
                    <a:pt x="3488" y="197"/>
                  </a:lnTo>
                  <a:lnTo>
                    <a:pt x="3507" y="195"/>
                  </a:lnTo>
                  <a:lnTo>
                    <a:pt x="3507" y="200"/>
                  </a:lnTo>
                  <a:lnTo>
                    <a:pt x="3510" y="200"/>
                  </a:lnTo>
                  <a:lnTo>
                    <a:pt x="3519" y="235"/>
                  </a:lnTo>
                  <a:lnTo>
                    <a:pt x="3507" y="247"/>
                  </a:lnTo>
                  <a:lnTo>
                    <a:pt x="3500" y="265"/>
                  </a:lnTo>
                  <a:lnTo>
                    <a:pt x="3502" y="268"/>
                  </a:lnTo>
                  <a:lnTo>
                    <a:pt x="3504" y="272"/>
                  </a:lnTo>
                  <a:lnTo>
                    <a:pt x="3504" y="275"/>
                  </a:lnTo>
                  <a:lnTo>
                    <a:pt x="3505" y="279"/>
                  </a:lnTo>
                  <a:lnTo>
                    <a:pt x="3507" y="284"/>
                  </a:lnTo>
                  <a:lnTo>
                    <a:pt x="3516" y="293"/>
                  </a:lnTo>
                  <a:lnTo>
                    <a:pt x="3528" y="300"/>
                  </a:lnTo>
                  <a:lnTo>
                    <a:pt x="3538" y="307"/>
                  </a:lnTo>
                  <a:lnTo>
                    <a:pt x="3538" y="307"/>
                  </a:lnTo>
                  <a:lnTo>
                    <a:pt x="3540" y="305"/>
                  </a:lnTo>
                  <a:lnTo>
                    <a:pt x="3540" y="305"/>
                  </a:lnTo>
                  <a:lnTo>
                    <a:pt x="3540" y="305"/>
                  </a:lnTo>
                  <a:lnTo>
                    <a:pt x="3540" y="305"/>
                  </a:lnTo>
                  <a:lnTo>
                    <a:pt x="3542" y="303"/>
                  </a:lnTo>
                  <a:lnTo>
                    <a:pt x="3547" y="295"/>
                  </a:lnTo>
                  <a:lnTo>
                    <a:pt x="3551" y="284"/>
                  </a:lnTo>
                  <a:lnTo>
                    <a:pt x="3554" y="274"/>
                  </a:lnTo>
                  <a:lnTo>
                    <a:pt x="3561" y="265"/>
                  </a:lnTo>
                  <a:lnTo>
                    <a:pt x="3561" y="274"/>
                  </a:lnTo>
                  <a:lnTo>
                    <a:pt x="3563" y="281"/>
                  </a:lnTo>
                  <a:lnTo>
                    <a:pt x="3566" y="286"/>
                  </a:lnTo>
                  <a:lnTo>
                    <a:pt x="3572" y="289"/>
                  </a:lnTo>
                  <a:lnTo>
                    <a:pt x="3579" y="291"/>
                  </a:lnTo>
                  <a:lnTo>
                    <a:pt x="3587" y="293"/>
                  </a:lnTo>
                  <a:lnTo>
                    <a:pt x="3600" y="272"/>
                  </a:lnTo>
                  <a:lnTo>
                    <a:pt x="3605" y="277"/>
                  </a:lnTo>
                  <a:lnTo>
                    <a:pt x="3610" y="281"/>
                  </a:lnTo>
                  <a:lnTo>
                    <a:pt x="3613" y="286"/>
                  </a:lnTo>
                  <a:lnTo>
                    <a:pt x="3619" y="289"/>
                  </a:lnTo>
                  <a:lnTo>
                    <a:pt x="3626" y="293"/>
                  </a:lnTo>
                  <a:lnTo>
                    <a:pt x="3629" y="289"/>
                  </a:lnTo>
                  <a:lnTo>
                    <a:pt x="3633" y="286"/>
                  </a:lnTo>
                  <a:lnTo>
                    <a:pt x="3636" y="286"/>
                  </a:lnTo>
                  <a:lnTo>
                    <a:pt x="3638" y="286"/>
                  </a:lnTo>
                  <a:lnTo>
                    <a:pt x="3643" y="286"/>
                  </a:lnTo>
                  <a:lnTo>
                    <a:pt x="3647" y="288"/>
                  </a:lnTo>
                  <a:lnTo>
                    <a:pt x="3654" y="288"/>
                  </a:lnTo>
                  <a:lnTo>
                    <a:pt x="3652" y="270"/>
                  </a:lnTo>
                  <a:lnTo>
                    <a:pt x="3648" y="258"/>
                  </a:lnTo>
                  <a:lnTo>
                    <a:pt x="3645" y="242"/>
                  </a:lnTo>
                  <a:lnTo>
                    <a:pt x="3657" y="239"/>
                  </a:lnTo>
                  <a:lnTo>
                    <a:pt x="3668" y="235"/>
                  </a:lnTo>
                  <a:lnTo>
                    <a:pt x="3685" y="235"/>
                  </a:lnTo>
                  <a:lnTo>
                    <a:pt x="3704" y="237"/>
                  </a:lnTo>
                  <a:lnTo>
                    <a:pt x="3723" y="242"/>
                  </a:lnTo>
                  <a:lnTo>
                    <a:pt x="3741" y="247"/>
                  </a:lnTo>
                  <a:lnTo>
                    <a:pt x="3757" y="253"/>
                  </a:lnTo>
                  <a:lnTo>
                    <a:pt x="3764" y="258"/>
                  </a:lnTo>
                  <a:lnTo>
                    <a:pt x="3767" y="261"/>
                  </a:lnTo>
                  <a:lnTo>
                    <a:pt x="3769" y="267"/>
                  </a:lnTo>
                  <a:lnTo>
                    <a:pt x="3769" y="270"/>
                  </a:lnTo>
                  <a:lnTo>
                    <a:pt x="3771" y="272"/>
                  </a:lnTo>
                  <a:lnTo>
                    <a:pt x="3771" y="275"/>
                  </a:lnTo>
                  <a:lnTo>
                    <a:pt x="3774" y="277"/>
                  </a:lnTo>
                  <a:lnTo>
                    <a:pt x="3778" y="279"/>
                  </a:lnTo>
                  <a:lnTo>
                    <a:pt x="3783" y="281"/>
                  </a:lnTo>
                  <a:lnTo>
                    <a:pt x="3793" y="277"/>
                  </a:lnTo>
                  <a:lnTo>
                    <a:pt x="3805" y="277"/>
                  </a:lnTo>
                  <a:lnTo>
                    <a:pt x="3818" y="277"/>
                  </a:lnTo>
                  <a:lnTo>
                    <a:pt x="3823" y="288"/>
                  </a:lnTo>
                  <a:lnTo>
                    <a:pt x="3830" y="298"/>
                  </a:lnTo>
                  <a:lnTo>
                    <a:pt x="3840" y="307"/>
                  </a:lnTo>
                  <a:lnTo>
                    <a:pt x="3853" y="312"/>
                  </a:lnTo>
                  <a:lnTo>
                    <a:pt x="3865" y="307"/>
                  </a:lnTo>
                  <a:lnTo>
                    <a:pt x="3882" y="307"/>
                  </a:lnTo>
                  <a:lnTo>
                    <a:pt x="3898" y="309"/>
                  </a:lnTo>
                  <a:lnTo>
                    <a:pt x="3914" y="312"/>
                  </a:lnTo>
                  <a:lnTo>
                    <a:pt x="3926" y="315"/>
                  </a:lnTo>
                  <a:lnTo>
                    <a:pt x="3931" y="331"/>
                  </a:lnTo>
                  <a:lnTo>
                    <a:pt x="3933" y="345"/>
                  </a:lnTo>
                  <a:lnTo>
                    <a:pt x="3936" y="357"/>
                  </a:lnTo>
                  <a:lnTo>
                    <a:pt x="3940" y="359"/>
                  </a:lnTo>
                  <a:lnTo>
                    <a:pt x="3942" y="363"/>
                  </a:lnTo>
                  <a:lnTo>
                    <a:pt x="3945" y="364"/>
                  </a:lnTo>
                  <a:lnTo>
                    <a:pt x="3978" y="361"/>
                  </a:lnTo>
                  <a:lnTo>
                    <a:pt x="4011" y="361"/>
                  </a:lnTo>
                  <a:lnTo>
                    <a:pt x="4045" y="361"/>
                  </a:lnTo>
                  <a:lnTo>
                    <a:pt x="4048" y="368"/>
                  </a:lnTo>
                  <a:lnTo>
                    <a:pt x="4053" y="373"/>
                  </a:lnTo>
                  <a:lnTo>
                    <a:pt x="4059" y="380"/>
                  </a:lnTo>
                  <a:lnTo>
                    <a:pt x="4064" y="384"/>
                  </a:lnTo>
                  <a:lnTo>
                    <a:pt x="4071" y="389"/>
                  </a:lnTo>
                  <a:lnTo>
                    <a:pt x="4071" y="384"/>
                  </a:lnTo>
                  <a:lnTo>
                    <a:pt x="4073" y="382"/>
                  </a:lnTo>
                  <a:lnTo>
                    <a:pt x="4074" y="378"/>
                  </a:lnTo>
                  <a:lnTo>
                    <a:pt x="4074" y="375"/>
                  </a:lnTo>
                  <a:lnTo>
                    <a:pt x="4076" y="370"/>
                  </a:lnTo>
                  <a:lnTo>
                    <a:pt x="4073" y="364"/>
                  </a:lnTo>
                  <a:lnTo>
                    <a:pt x="4071" y="361"/>
                  </a:lnTo>
                  <a:lnTo>
                    <a:pt x="4069" y="359"/>
                  </a:lnTo>
                  <a:lnTo>
                    <a:pt x="4069" y="356"/>
                  </a:lnTo>
                  <a:lnTo>
                    <a:pt x="4071" y="352"/>
                  </a:lnTo>
                  <a:lnTo>
                    <a:pt x="4071" y="347"/>
                  </a:lnTo>
                  <a:lnTo>
                    <a:pt x="4071" y="342"/>
                  </a:lnTo>
                  <a:lnTo>
                    <a:pt x="4088" y="345"/>
                  </a:lnTo>
                  <a:lnTo>
                    <a:pt x="4100" y="352"/>
                  </a:lnTo>
                  <a:lnTo>
                    <a:pt x="4114" y="357"/>
                  </a:lnTo>
                  <a:lnTo>
                    <a:pt x="4120" y="357"/>
                  </a:lnTo>
                  <a:lnTo>
                    <a:pt x="4125" y="357"/>
                  </a:lnTo>
                  <a:lnTo>
                    <a:pt x="4130" y="356"/>
                  </a:lnTo>
                  <a:lnTo>
                    <a:pt x="4134" y="352"/>
                  </a:lnTo>
                  <a:lnTo>
                    <a:pt x="4137" y="350"/>
                  </a:lnTo>
                  <a:lnTo>
                    <a:pt x="4141" y="349"/>
                  </a:lnTo>
                  <a:lnTo>
                    <a:pt x="4198" y="373"/>
                  </a:lnTo>
                  <a:lnTo>
                    <a:pt x="4230" y="406"/>
                  </a:lnTo>
                  <a:lnTo>
                    <a:pt x="4235" y="410"/>
                  </a:lnTo>
                  <a:lnTo>
                    <a:pt x="4240" y="410"/>
                  </a:lnTo>
                  <a:lnTo>
                    <a:pt x="4245" y="411"/>
                  </a:lnTo>
                  <a:lnTo>
                    <a:pt x="4251" y="411"/>
                  </a:lnTo>
                  <a:lnTo>
                    <a:pt x="4256" y="415"/>
                  </a:lnTo>
                  <a:lnTo>
                    <a:pt x="4266" y="424"/>
                  </a:lnTo>
                  <a:lnTo>
                    <a:pt x="4273" y="434"/>
                  </a:lnTo>
                  <a:lnTo>
                    <a:pt x="4280" y="443"/>
                  </a:lnTo>
                  <a:lnTo>
                    <a:pt x="4289" y="450"/>
                  </a:lnTo>
                  <a:lnTo>
                    <a:pt x="4306" y="453"/>
                  </a:lnTo>
                  <a:lnTo>
                    <a:pt x="4308" y="452"/>
                  </a:lnTo>
                  <a:lnTo>
                    <a:pt x="4310" y="452"/>
                  </a:lnTo>
                  <a:lnTo>
                    <a:pt x="4312" y="450"/>
                  </a:lnTo>
                  <a:lnTo>
                    <a:pt x="4313" y="450"/>
                  </a:lnTo>
                  <a:lnTo>
                    <a:pt x="4317" y="450"/>
                  </a:lnTo>
                  <a:lnTo>
                    <a:pt x="4327" y="462"/>
                  </a:lnTo>
                  <a:lnTo>
                    <a:pt x="4338" y="474"/>
                  </a:lnTo>
                  <a:lnTo>
                    <a:pt x="4347" y="487"/>
                  </a:lnTo>
                  <a:lnTo>
                    <a:pt x="4352" y="504"/>
                  </a:lnTo>
                  <a:lnTo>
                    <a:pt x="4317" y="504"/>
                  </a:lnTo>
                  <a:lnTo>
                    <a:pt x="4315" y="507"/>
                  </a:lnTo>
                  <a:lnTo>
                    <a:pt x="4312" y="511"/>
                  </a:lnTo>
                  <a:lnTo>
                    <a:pt x="4310" y="513"/>
                  </a:lnTo>
                  <a:lnTo>
                    <a:pt x="4308" y="518"/>
                  </a:lnTo>
                  <a:lnTo>
                    <a:pt x="4306" y="523"/>
                  </a:lnTo>
                  <a:lnTo>
                    <a:pt x="4310" y="525"/>
                  </a:lnTo>
                  <a:lnTo>
                    <a:pt x="4312" y="527"/>
                  </a:lnTo>
                  <a:lnTo>
                    <a:pt x="4313" y="528"/>
                  </a:lnTo>
                  <a:lnTo>
                    <a:pt x="4315" y="532"/>
                  </a:lnTo>
                  <a:lnTo>
                    <a:pt x="4315" y="534"/>
                  </a:lnTo>
                  <a:lnTo>
                    <a:pt x="4313" y="537"/>
                  </a:lnTo>
                  <a:lnTo>
                    <a:pt x="4310" y="542"/>
                  </a:lnTo>
                  <a:lnTo>
                    <a:pt x="4308" y="544"/>
                  </a:lnTo>
                  <a:lnTo>
                    <a:pt x="4305" y="546"/>
                  </a:lnTo>
                  <a:lnTo>
                    <a:pt x="4301" y="546"/>
                  </a:lnTo>
                  <a:lnTo>
                    <a:pt x="4298" y="546"/>
                  </a:lnTo>
                  <a:lnTo>
                    <a:pt x="4291" y="546"/>
                  </a:lnTo>
                  <a:lnTo>
                    <a:pt x="4284" y="535"/>
                  </a:lnTo>
                  <a:lnTo>
                    <a:pt x="4273" y="530"/>
                  </a:lnTo>
                  <a:lnTo>
                    <a:pt x="4259" y="527"/>
                  </a:lnTo>
                  <a:lnTo>
                    <a:pt x="4259" y="514"/>
                  </a:lnTo>
                  <a:lnTo>
                    <a:pt x="4256" y="513"/>
                  </a:lnTo>
                  <a:lnTo>
                    <a:pt x="4252" y="511"/>
                  </a:lnTo>
                  <a:lnTo>
                    <a:pt x="4251" y="509"/>
                  </a:lnTo>
                  <a:lnTo>
                    <a:pt x="4247" y="507"/>
                  </a:lnTo>
                  <a:lnTo>
                    <a:pt x="4240" y="507"/>
                  </a:lnTo>
                  <a:lnTo>
                    <a:pt x="4238" y="507"/>
                  </a:lnTo>
                  <a:lnTo>
                    <a:pt x="4237" y="509"/>
                  </a:lnTo>
                  <a:lnTo>
                    <a:pt x="4235" y="509"/>
                  </a:lnTo>
                  <a:lnTo>
                    <a:pt x="4233" y="509"/>
                  </a:lnTo>
                  <a:lnTo>
                    <a:pt x="4230" y="511"/>
                  </a:lnTo>
                  <a:lnTo>
                    <a:pt x="4226" y="504"/>
                  </a:lnTo>
                  <a:lnTo>
                    <a:pt x="4221" y="497"/>
                  </a:lnTo>
                  <a:lnTo>
                    <a:pt x="4217" y="492"/>
                  </a:lnTo>
                  <a:lnTo>
                    <a:pt x="4217" y="504"/>
                  </a:lnTo>
                  <a:lnTo>
                    <a:pt x="4214" y="518"/>
                  </a:lnTo>
                  <a:lnTo>
                    <a:pt x="4210" y="530"/>
                  </a:lnTo>
                  <a:lnTo>
                    <a:pt x="4202" y="537"/>
                  </a:lnTo>
                  <a:lnTo>
                    <a:pt x="4198" y="539"/>
                  </a:lnTo>
                  <a:lnTo>
                    <a:pt x="4195" y="539"/>
                  </a:lnTo>
                  <a:lnTo>
                    <a:pt x="4193" y="539"/>
                  </a:lnTo>
                  <a:lnTo>
                    <a:pt x="4191" y="539"/>
                  </a:lnTo>
                  <a:lnTo>
                    <a:pt x="4189" y="537"/>
                  </a:lnTo>
                  <a:lnTo>
                    <a:pt x="4188" y="537"/>
                  </a:lnTo>
                  <a:lnTo>
                    <a:pt x="4186" y="537"/>
                  </a:lnTo>
                  <a:lnTo>
                    <a:pt x="4184" y="539"/>
                  </a:lnTo>
                  <a:lnTo>
                    <a:pt x="4182" y="541"/>
                  </a:lnTo>
                  <a:lnTo>
                    <a:pt x="4179" y="546"/>
                  </a:lnTo>
                  <a:lnTo>
                    <a:pt x="4189" y="558"/>
                  </a:lnTo>
                  <a:lnTo>
                    <a:pt x="4200" y="579"/>
                  </a:lnTo>
                  <a:lnTo>
                    <a:pt x="4205" y="603"/>
                  </a:lnTo>
                  <a:lnTo>
                    <a:pt x="4202" y="603"/>
                  </a:lnTo>
                  <a:lnTo>
                    <a:pt x="4200" y="605"/>
                  </a:lnTo>
                  <a:lnTo>
                    <a:pt x="4196" y="605"/>
                  </a:lnTo>
                  <a:lnTo>
                    <a:pt x="4191" y="607"/>
                  </a:lnTo>
                  <a:lnTo>
                    <a:pt x="4184" y="602"/>
                  </a:lnTo>
                  <a:lnTo>
                    <a:pt x="4179" y="598"/>
                  </a:lnTo>
                  <a:lnTo>
                    <a:pt x="4172" y="597"/>
                  </a:lnTo>
                  <a:lnTo>
                    <a:pt x="4163" y="595"/>
                  </a:lnTo>
                  <a:lnTo>
                    <a:pt x="4158" y="609"/>
                  </a:lnTo>
                  <a:lnTo>
                    <a:pt x="4148" y="616"/>
                  </a:lnTo>
                  <a:lnTo>
                    <a:pt x="4135" y="621"/>
                  </a:lnTo>
                  <a:lnTo>
                    <a:pt x="4121" y="626"/>
                  </a:lnTo>
                  <a:lnTo>
                    <a:pt x="4120" y="640"/>
                  </a:lnTo>
                  <a:lnTo>
                    <a:pt x="4116" y="651"/>
                  </a:lnTo>
                  <a:lnTo>
                    <a:pt x="4109" y="661"/>
                  </a:lnTo>
                  <a:lnTo>
                    <a:pt x="4095" y="663"/>
                  </a:lnTo>
                  <a:lnTo>
                    <a:pt x="4085" y="666"/>
                  </a:lnTo>
                  <a:lnTo>
                    <a:pt x="4078" y="670"/>
                  </a:lnTo>
                  <a:lnTo>
                    <a:pt x="4071" y="672"/>
                  </a:lnTo>
                  <a:lnTo>
                    <a:pt x="4066" y="668"/>
                  </a:lnTo>
                  <a:lnTo>
                    <a:pt x="4060" y="663"/>
                  </a:lnTo>
                  <a:lnTo>
                    <a:pt x="4057" y="658"/>
                  </a:lnTo>
                  <a:lnTo>
                    <a:pt x="4050" y="659"/>
                  </a:lnTo>
                  <a:lnTo>
                    <a:pt x="4041" y="661"/>
                  </a:lnTo>
                  <a:lnTo>
                    <a:pt x="4034" y="665"/>
                  </a:lnTo>
                  <a:lnTo>
                    <a:pt x="4029" y="668"/>
                  </a:lnTo>
                  <a:lnTo>
                    <a:pt x="4029" y="675"/>
                  </a:lnTo>
                  <a:lnTo>
                    <a:pt x="4024" y="677"/>
                  </a:lnTo>
                  <a:lnTo>
                    <a:pt x="4015" y="677"/>
                  </a:lnTo>
                  <a:lnTo>
                    <a:pt x="4003" y="677"/>
                  </a:lnTo>
                  <a:lnTo>
                    <a:pt x="3992" y="679"/>
                  </a:lnTo>
                  <a:lnTo>
                    <a:pt x="3987" y="680"/>
                  </a:lnTo>
                  <a:lnTo>
                    <a:pt x="3978" y="701"/>
                  </a:lnTo>
                  <a:lnTo>
                    <a:pt x="3977" y="724"/>
                  </a:lnTo>
                  <a:lnTo>
                    <a:pt x="3977" y="750"/>
                  </a:lnTo>
                  <a:lnTo>
                    <a:pt x="3980" y="773"/>
                  </a:lnTo>
                  <a:lnTo>
                    <a:pt x="3975" y="773"/>
                  </a:lnTo>
                  <a:lnTo>
                    <a:pt x="3973" y="773"/>
                  </a:lnTo>
                  <a:lnTo>
                    <a:pt x="3971" y="773"/>
                  </a:lnTo>
                  <a:lnTo>
                    <a:pt x="3970" y="775"/>
                  </a:lnTo>
                  <a:lnTo>
                    <a:pt x="3968" y="776"/>
                  </a:lnTo>
                  <a:lnTo>
                    <a:pt x="3966" y="782"/>
                  </a:lnTo>
                  <a:lnTo>
                    <a:pt x="3964" y="787"/>
                  </a:lnTo>
                  <a:lnTo>
                    <a:pt x="3964" y="794"/>
                  </a:lnTo>
                  <a:lnTo>
                    <a:pt x="3964" y="802"/>
                  </a:lnTo>
                  <a:lnTo>
                    <a:pt x="3952" y="802"/>
                  </a:lnTo>
                  <a:lnTo>
                    <a:pt x="3945" y="813"/>
                  </a:lnTo>
                  <a:lnTo>
                    <a:pt x="3940" y="820"/>
                  </a:lnTo>
                  <a:lnTo>
                    <a:pt x="3938" y="827"/>
                  </a:lnTo>
                  <a:lnTo>
                    <a:pt x="3936" y="841"/>
                  </a:lnTo>
                  <a:lnTo>
                    <a:pt x="3933" y="841"/>
                  </a:lnTo>
                  <a:lnTo>
                    <a:pt x="3929" y="841"/>
                  </a:lnTo>
                  <a:lnTo>
                    <a:pt x="3928" y="841"/>
                  </a:lnTo>
                  <a:lnTo>
                    <a:pt x="3928" y="841"/>
                  </a:lnTo>
                  <a:lnTo>
                    <a:pt x="3926" y="841"/>
                  </a:lnTo>
                  <a:lnTo>
                    <a:pt x="3922" y="841"/>
                  </a:lnTo>
                  <a:lnTo>
                    <a:pt x="3915" y="855"/>
                  </a:lnTo>
                  <a:lnTo>
                    <a:pt x="3910" y="872"/>
                  </a:lnTo>
                  <a:lnTo>
                    <a:pt x="3898" y="872"/>
                  </a:lnTo>
                  <a:lnTo>
                    <a:pt x="3894" y="891"/>
                  </a:lnTo>
                  <a:lnTo>
                    <a:pt x="3888" y="891"/>
                  </a:lnTo>
                  <a:lnTo>
                    <a:pt x="3888" y="886"/>
                  </a:lnTo>
                  <a:lnTo>
                    <a:pt x="3874" y="867"/>
                  </a:lnTo>
                  <a:lnTo>
                    <a:pt x="3865" y="844"/>
                  </a:lnTo>
                  <a:lnTo>
                    <a:pt x="3863" y="818"/>
                  </a:lnTo>
                  <a:lnTo>
                    <a:pt x="3865" y="787"/>
                  </a:lnTo>
                  <a:lnTo>
                    <a:pt x="3870" y="783"/>
                  </a:lnTo>
                  <a:lnTo>
                    <a:pt x="3874" y="780"/>
                  </a:lnTo>
                  <a:lnTo>
                    <a:pt x="3879" y="776"/>
                  </a:lnTo>
                  <a:lnTo>
                    <a:pt x="3881" y="771"/>
                  </a:lnTo>
                  <a:lnTo>
                    <a:pt x="3884" y="764"/>
                  </a:lnTo>
                  <a:lnTo>
                    <a:pt x="3879" y="755"/>
                  </a:lnTo>
                  <a:lnTo>
                    <a:pt x="3877" y="743"/>
                  </a:lnTo>
                  <a:lnTo>
                    <a:pt x="3884" y="729"/>
                  </a:lnTo>
                  <a:lnTo>
                    <a:pt x="3891" y="724"/>
                  </a:lnTo>
                  <a:lnTo>
                    <a:pt x="3900" y="720"/>
                  </a:lnTo>
                  <a:lnTo>
                    <a:pt x="3910" y="717"/>
                  </a:lnTo>
                  <a:lnTo>
                    <a:pt x="3917" y="710"/>
                  </a:lnTo>
                  <a:lnTo>
                    <a:pt x="3931" y="689"/>
                  </a:lnTo>
                  <a:lnTo>
                    <a:pt x="3945" y="668"/>
                  </a:lnTo>
                  <a:lnTo>
                    <a:pt x="3956" y="659"/>
                  </a:lnTo>
                  <a:lnTo>
                    <a:pt x="3968" y="651"/>
                  </a:lnTo>
                  <a:lnTo>
                    <a:pt x="3980" y="642"/>
                  </a:lnTo>
                  <a:lnTo>
                    <a:pt x="3985" y="630"/>
                  </a:lnTo>
                  <a:lnTo>
                    <a:pt x="3989" y="616"/>
                  </a:lnTo>
                  <a:lnTo>
                    <a:pt x="3994" y="603"/>
                  </a:lnTo>
                  <a:lnTo>
                    <a:pt x="3994" y="602"/>
                  </a:lnTo>
                  <a:lnTo>
                    <a:pt x="3992" y="602"/>
                  </a:lnTo>
                  <a:lnTo>
                    <a:pt x="3992" y="602"/>
                  </a:lnTo>
                  <a:lnTo>
                    <a:pt x="3992" y="602"/>
                  </a:lnTo>
                  <a:lnTo>
                    <a:pt x="3992" y="600"/>
                  </a:lnTo>
                  <a:lnTo>
                    <a:pt x="3990" y="598"/>
                  </a:lnTo>
                  <a:lnTo>
                    <a:pt x="3987" y="600"/>
                  </a:lnTo>
                  <a:lnTo>
                    <a:pt x="3987" y="600"/>
                  </a:lnTo>
                  <a:lnTo>
                    <a:pt x="3985" y="602"/>
                  </a:lnTo>
                  <a:lnTo>
                    <a:pt x="3985" y="602"/>
                  </a:lnTo>
                  <a:lnTo>
                    <a:pt x="3984" y="603"/>
                  </a:lnTo>
                  <a:lnTo>
                    <a:pt x="3975" y="616"/>
                  </a:lnTo>
                  <a:lnTo>
                    <a:pt x="3966" y="630"/>
                  </a:lnTo>
                  <a:lnTo>
                    <a:pt x="3957" y="642"/>
                  </a:lnTo>
                  <a:lnTo>
                    <a:pt x="3945" y="651"/>
                  </a:lnTo>
                  <a:lnTo>
                    <a:pt x="3929" y="658"/>
                  </a:lnTo>
                  <a:lnTo>
                    <a:pt x="3928" y="652"/>
                  </a:lnTo>
                  <a:lnTo>
                    <a:pt x="3928" y="651"/>
                  </a:lnTo>
                  <a:lnTo>
                    <a:pt x="3926" y="647"/>
                  </a:lnTo>
                  <a:lnTo>
                    <a:pt x="3926" y="642"/>
                  </a:lnTo>
                  <a:lnTo>
                    <a:pt x="3928" y="640"/>
                  </a:lnTo>
                  <a:lnTo>
                    <a:pt x="3928" y="638"/>
                  </a:lnTo>
                  <a:lnTo>
                    <a:pt x="3928" y="637"/>
                  </a:lnTo>
                  <a:lnTo>
                    <a:pt x="3929" y="633"/>
                  </a:lnTo>
                  <a:lnTo>
                    <a:pt x="3929" y="630"/>
                  </a:lnTo>
                  <a:lnTo>
                    <a:pt x="3924" y="626"/>
                  </a:lnTo>
                  <a:lnTo>
                    <a:pt x="3919" y="624"/>
                  </a:lnTo>
                  <a:lnTo>
                    <a:pt x="3915" y="623"/>
                  </a:lnTo>
                  <a:lnTo>
                    <a:pt x="3910" y="621"/>
                  </a:lnTo>
                  <a:lnTo>
                    <a:pt x="3907" y="623"/>
                  </a:lnTo>
                  <a:lnTo>
                    <a:pt x="3898" y="628"/>
                  </a:lnTo>
                  <a:lnTo>
                    <a:pt x="3886" y="638"/>
                  </a:lnTo>
                  <a:lnTo>
                    <a:pt x="3875" y="651"/>
                  </a:lnTo>
                  <a:lnTo>
                    <a:pt x="3865" y="663"/>
                  </a:lnTo>
                  <a:lnTo>
                    <a:pt x="3860" y="672"/>
                  </a:lnTo>
                  <a:lnTo>
                    <a:pt x="3860" y="675"/>
                  </a:lnTo>
                  <a:lnTo>
                    <a:pt x="3860" y="679"/>
                  </a:lnTo>
                  <a:lnTo>
                    <a:pt x="3861" y="682"/>
                  </a:lnTo>
                  <a:lnTo>
                    <a:pt x="3863" y="687"/>
                  </a:lnTo>
                  <a:lnTo>
                    <a:pt x="3865" y="691"/>
                  </a:lnTo>
                  <a:lnTo>
                    <a:pt x="3865" y="694"/>
                  </a:lnTo>
                  <a:lnTo>
                    <a:pt x="3854" y="699"/>
                  </a:lnTo>
                  <a:lnTo>
                    <a:pt x="3842" y="701"/>
                  </a:lnTo>
                  <a:lnTo>
                    <a:pt x="3826" y="703"/>
                  </a:lnTo>
                  <a:lnTo>
                    <a:pt x="3811" y="703"/>
                  </a:lnTo>
                  <a:lnTo>
                    <a:pt x="3811" y="684"/>
                  </a:lnTo>
                  <a:lnTo>
                    <a:pt x="3795" y="687"/>
                  </a:lnTo>
                  <a:lnTo>
                    <a:pt x="3781" y="693"/>
                  </a:lnTo>
                  <a:lnTo>
                    <a:pt x="3769" y="691"/>
                  </a:lnTo>
                  <a:lnTo>
                    <a:pt x="3760" y="680"/>
                  </a:lnTo>
                  <a:lnTo>
                    <a:pt x="3725" y="675"/>
                  </a:lnTo>
                  <a:lnTo>
                    <a:pt x="3713" y="687"/>
                  </a:lnTo>
                  <a:lnTo>
                    <a:pt x="3699" y="696"/>
                  </a:lnTo>
                  <a:lnTo>
                    <a:pt x="3687" y="706"/>
                  </a:lnTo>
                  <a:lnTo>
                    <a:pt x="3680" y="719"/>
                  </a:lnTo>
                  <a:lnTo>
                    <a:pt x="3673" y="731"/>
                  </a:lnTo>
                  <a:lnTo>
                    <a:pt x="3666" y="743"/>
                  </a:lnTo>
                  <a:lnTo>
                    <a:pt x="3657" y="752"/>
                  </a:lnTo>
                  <a:lnTo>
                    <a:pt x="3629" y="761"/>
                  </a:lnTo>
                  <a:lnTo>
                    <a:pt x="3622" y="768"/>
                  </a:lnTo>
                  <a:lnTo>
                    <a:pt x="3617" y="776"/>
                  </a:lnTo>
                  <a:lnTo>
                    <a:pt x="3612" y="783"/>
                  </a:lnTo>
                  <a:lnTo>
                    <a:pt x="3600" y="792"/>
                  </a:lnTo>
                  <a:lnTo>
                    <a:pt x="3600" y="802"/>
                  </a:lnTo>
                  <a:lnTo>
                    <a:pt x="3615" y="802"/>
                  </a:lnTo>
                  <a:lnTo>
                    <a:pt x="3617" y="808"/>
                  </a:lnTo>
                  <a:lnTo>
                    <a:pt x="3619" y="811"/>
                  </a:lnTo>
                  <a:lnTo>
                    <a:pt x="3620" y="815"/>
                  </a:lnTo>
                  <a:lnTo>
                    <a:pt x="3624" y="818"/>
                  </a:lnTo>
                  <a:lnTo>
                    <a:pt x="3627" y="820"/>
                  </a:lnTo>
                  <a:lnTo>
                    <a:pt x="3634" y="822"/>
                  </a:lnTo>
                  <a:lnTo>
                    <a:pt x="3638" y="818"/>
                  </a:lnTo>
                  <a:lnTo>
                    <a:pt x="3641" y="816"/>
                  </a:lnTo>
                  <a:lnTo>
                    <a:pt x="3647" y="815"/>
                  </a:lnTo>
                  <a:lnTo>
                    <a:pt x="3652" y="815"/>
                  </a:lnTo>
                  <a:lnTo>
                    <a:pt x="3661" y="815"/>
                  </a:lnTo>
                  <a:lnTo>
                    <a:pt x="3668" y="823"/>
                  </a:lnTo>
                  <a:lnTo>
                    <a:pt x="3673" y="830"/>
                  </a:lnTo>
                  <a:lnTo>
                    <a:pt x="3676" y="839"/>
                  </a:lnTo>
                  <a:lnTo>
                    <a:pt x="3680" y="853"/>
                  </a:lnTo>
                  <a:lnTo>
                    <a:pt x="3682" y="862"/>
                  </a:lnTo>
                  <a:lnTo>
                    <a:pt x="3680" y="867"/>
                  </a:lnTo>
                  <a:lnTo>
                    <a:pt x="3675" y="872"/>
                  </a:lnTo>
                  <a:lnTo>
                    <a:pt x="3673" y="881"/>
                  </a:lnTo>
                  <a:lnTo>
                    <a:pt x="3673" y="891"/>
                  </a:lnTo>
                  <a:lnTo>
                    <a:pt x="3676" y="900"/>
                  </a:lnTo>
                  <a:lnTo>
                    <a:pt x="3680" y="909"/>
                  </a:lnTo>
                  <a:lnTo>
                    <a:pt x="3683" y="921"/>
                  </a:lnTo>
                  <a:lnTo>
                    <a:pt x="3673" y="932"/>
                  </a:lnTo>
                  <a:lnTo>
                    <a:pt x="3666" y="944"/>
                  </a:lnTo>
                  <a:lnTo>
                    <a:pt x="3661" y="956"/>
                  </a:lnTo>
                  <a:lnTo>
                    <a:pt x="3654" y="972"/>
                  </a:lnTo>
                  <a:lnTo>
                    <a:pt x="3650" y="975"/>
                  </a:lnTo>
                  <a:lnTo>
                    <a:pt x="3641" y="986"/>
                  </a:lnTo>
                  <a:lnTo>
                    <a:pt x="3631" y="998"/>
                  </a:lnTo>
                  <a:lnTo>
                    <a:pt x="3620" y="1012"/>
                  </a:lnTo>
                  <a:lnTo>
                    <a:pt x="3608" y="1024"/>
                  </a:lnTo>
                  <a:lnTo>
                    <a:pt x="3598" y="1036"/>
                  </a:lnTo>
                  <a:lnTo>
                    <a:pt x="3591" y="1045"/>
                  </a:lnTo>
                  <a:lnTo>
                    <a:pt x="3587" y="1049"/>
                  </a:lnTo>
                  <a:lnTo>
                    <a:pt x="3575" y="1052"/>
                  </a:lnTo>
                  <a:lnTo>
                    <a:pt x="3563" y="1050"/>
                  </a:lnTo>
                  <a:lnTo>
                    <a:pt x="3552" y="1050"/>
                  </a:lnTo>
                  <a:lnTo>
                    <a:pt x="3542" y="1052"/>
                  </a:lnTo>
                  <a:lnTo>
                    <a:pt x="3533" y="1061"/>
                  </a:lnTo>
                  <a:lnTo>
                    <a:pt x="3526" y="1071"/>
                  </a:lnTo>
                  <a:lnTo>
                    <a:pt x="3521" y="1082"/>
                  </a:lnTo>
                  <a:lnTo>
                    <a:pt x="3514" y="1092"/>
                  </a:lnTo>
                  <a:lnTo>
                    <a:pt x="3504" y="1099"/>
                  </a:lnTo>
                  <a:lnTo>
                    <a:pt x="3502" y="1099"/>
                  </a:lnTo>
                  <a:lnTo>
                    <a:pt x="3500" y="1101"/>
                  </a:lnTo>
                  <a:lnTo>
                    <a:pt x="3498" y="1101"/>
                  </a:lnTo>
                  <a:lnTo>
                    <a:pt x="3495" y="1101"/>
                  </a:lnTo>
                  <a:lnTo>
                    <a:pt x="3491" y="1103"/>
                  </a:lnTo>
                  <a:lnTo>
                    <a:pt x="3495" y="1113"/>
                  </a:lnTo>
                  <a:lnTo>
                    <a:pt x="3502" y="1124"/>
                  </a:lnTo>
                  <a:lnTo>
                    <a:pt x="3507" y="1136"/>
                  </a:lnTo>
                  <a:lnTo>
                    <a:pt x="3514" y="1148"/>
                  </a:lnTo>
                  <a:lnTo>
                    <a:pt x="3517" y="1159"/>
                  </a:lnTo>
                  <a:lnTo>
                    <a:pt x="3519" y="1171"/>
                  </a:lnTo>
                  <a:lnTo>
                    <a:pt x="3516" y="1179"/>
                  </a:lnTo>
                  <a:lnTo>
                    <a:pt x="3509" y="1186"/>
                  </a:lnTo>
                  <a:lnTo>
                    <a:pt x="3495" y="1192"/>
                  </a:lnTo>
                  <a:lnTo>
                    <a:pt x="3472" y="1195"/>
                  </a:lnTo>
                  <a:lnTo>
                    <a:pt x="3472" y="1186"/>
                  </a:lnTo>
                  <a:lnTo>
                    <a:pt x="3470" y="1178"/>
                  </a:lnTo>
                  <a:lnTo>
                    <a:pt x="3470" y="1166"/>
                  </a:lnTo>
                  <a:lnTo>
                    <a:pt x="3472" y="1152"/>
                  </a:lnTo>
                  <a:lnTo>
                    <a:pt x="3472" y="1141"/>
                  </a:lnTo>
                  <a:lnTo>
                    <a:pt x="3467" y="1141"/>
                  </a:lnTo>
                  <a:lnTo>
                    <a:pt x="3463" y="1141"/>
                  </a:lnTo>
                  <a:lnTo>
                    <a:pt x="3460" y="1141"/>
                  </a:lnTo>
                  <a:lnTo>
                    <a:pt x="3458" y="1141"/>
                  </a:lnTo>
                  <a:lnTo>
                    <a:pt x="3456" y="1139"/>
                  </a:lnTo>
                  <a:lnTo>
                    <a:pt x="3453" y="1138"/>
                  </a:lnTo>
                  <a:lnTo>
                    <a:pt x="3449" y="1132"/>
                  </a:lnTo>
                  <a:lnTo>
                    <a:pt x="3453" y="1127"/>
                  </a:lnTo>
                  <a:lnTo>
                    <a:pt x="3456" y="1122"/>
                  </a:lnTo>
                  <a:lnTo>
                    <a:pt x="3458" y="1117"/>
                  </a:lnTo>
                  <a:lnTo>
                    <a:pt x="3462" y="1110"/>
                  </a:lnTo>
                  <a:lnTo>
                    <a:pt x="3453" y="1110"/>
                  </a:lnTo>
                  <a:lnTo>
                    <a:pt x="3442" y="1108"/>
                  </a:lnTo>
                  <a:lnTo>
                    <a:pt x="3430" y="1111"/>
                  </a:lnTo>
                  <a:lnTo>
                    <a:pt x="3416" y="1117"/>
                  </a:lnTo>
                  <a:lnTo>
                    <a:pt x="3404" y="1122"/>
                  </a:lnTo>
                  <a:lnTo>
                    <a:pt x="3404" y="1118"/>
                  </a:lnTo>
                  <a:lnTo>
                    <a:pt x="3406" y="1113"/>
                  </a:lnTo>
                  <a:lnTo>
                    <a:pt x="3408" y="1110"/>
                  </a:lnTo>
                  <a:lnTo>
                    <a:pt x="3409" y="1104"/>
                  </a:lnTo>
                  <a:lnTo>
                    <a:pt x="3411" y="1101"/>
                  </a:lnTo>
                  <a:lnTo>
                    <a:pt x="3414" y="1094"/>
                  </a:lnTo>
                  <a:lnTo>
                    <a:pt x="3411" y="1094"/>
                  </a:lnTo>
                  <a:lnTo>
                    <a:pt x="3408" y="1092"/>
                  </a:lnTo>
                  <a:lnTo>
                    <a:pt x="3404" y="1092"/>
                  </a:lnTo>
                  <a:lnTo>
                    <a:pt x="3399" y="1090"/>
                  </a:lnTo>
                  <a:lnTo>
                    <a:pt x="3388" y="1101"/>
                  </a:lnTo>
                  <a:lnTo>
                    <a:pt x="3376" y="1110"/>
                  </a:lnTo>
                  <a:lnTo>
                    <a:pt x="3364" y="1120"/>
                  </a:lnTo>
                  <a:lnTo>
                    <a:pt x="3357" y="1132"/>
                  </a:lnTo>
                  <a:lnTo>
                    <a:pt x="3364" y="1136"/>
                  </a:lnTo>
                  <a:lnTo>
                    <a:pt x="3369" y="1139"/>
                  </a:lnTo>
                  <a:lnTo>
                    <a:pt x="3373" y="1143"/>
                  </a:lnTo>
                  <a:lnTo>
                    <a:pt x="3376" y="1146"/>
                  </a:lnTo>
                  <a:lnTo>
                    <a:pt x="3380" y="1152"/>
                  </a:lnTo>
                  <a:lnTo>
                    <a:pt x="3390" y="1146"/>
                  </a:lnTo>
                  <a:lnTo>
                    <a:pt x="3399" y="1143"/>
                  </a:lnTo>
                  <a:lnTo>
                    <a:pt x="3408" y="1143"/>
                  </a:lnTo>
                  <a:lnTo>
                    <a:pt x="3418" y="1148"/>
                  </a:lnTo>
                  <a:lnTo>
                    <a:pt x="3423" y="1148"/>
                  </a:lnTo>
                  <a:lnTo>
                    <a:pt x="3423" y="1160"/>
                  </a:lnTo>
                  <a:lnTo>
                    <a:pt x="3404" y="1160"/>
                  </a:lnTo>
                  <a:lnTo>
                    <a:pt x="3397" y="1169"/>
                  </a:lnTo>
                  <a:lnTo>
                    <a:pt x="3390" y="1176"/>
                  </a:lnTo>
                  <a:lnTo>
                    <a:pt x="3385" y="1183"/>
                  </a:lnTo>
                  <a:lnTo>
                    <a:pt x="3380" y="1195"/>
                  </a:lnTo>
                  <a:lnTo>
                    <a:pt x="3394" y="1204"/>
                  </a:lnTo>
                  <a:lnTo>
                    <a:pt x="3402" y="1218"/>
                  </a:lnTo>
                  <a:lnTo>
                    <a:pt x="3409" y="1237"/>
                  </a:lnTo>
                  <a:lnTo>
                    <a:pt x="3413" y="1256"/>
                  </a:lnTo>
                  <a:lnTo>
                    <a:pt x="3414" y="1277"/>
                  </a:lnTo>
                  <a:lnTo>
                    <a:pt x="3414" y="1295"/>
                  </a:lnTo>
                  <a:lnTo>
                    <a:pt x="3402" y="1303"/>
                  </a:lnTo>
                  <a:lnTo>
                    <a:pt x="3395" y="1317"/>
                  </a:lnTo>
                  <a:lnTo>
                    <a:pt x="3388" y="1330"/>
                  </a:lnTo>
                  <a:lnTo>
                    <a:pt x="3380" y="1344"/>
                  </a:lnTo>
                  <a:lnTo>
                    <a:pt x="3362" y="1363"/>
                  </a:lnTo>
                  <a:lnTo>
                    <a:pt x="3339" y="1377"/>
                  </a:lnTo>
                  <a:lnTo>
                    <a:pt x="3315" y="1387"/>
                  </a:lnTo>
                  <a:lnTo>
                    <a:pt x="3287" y="1396"/>
                  </a:lnTo>
                  <a:lnTo>
                    <a:pt x="3261" y="1401"/>
                  </a:lnTo>
                  <a:lnTo>
                    <a:pt x="3261" y="1408"/>
                  </a:lnTo>
                  <a:lnTo>
                    <a:pt x="3261" y="1412"/>
                  </a:lnTo>
                  <a:lnTo>
                    <a:pt x="3261" y="1415"/>
                  </a:lnTo>
                  <a:lnTo>
                    <a:pt x="3261" y="1417"/>
                  </a:lnTo>
                  <a:lnTo>
                    <a:pt x="3263" y="1419"/>
                  </a:lnTo>
                  <a:lnTo>
                    <a:pt x="3263" y="1424"/>
                  </a:lnTo>
                  <a:lnTo>
                    <a:pt x="3264" y="1429"/>
                  </a:lnTo>
                  <a:lnTo>
                    <a:pt x="3261" y="1433"/>
                  </a:lnTo>
                  <a:lnTo>
                    <a:pt x="3257" y="1436"/>
                  </a:lnTo>
                  <a:lnTo>
                    <a:pt x="3256" y="1438"/>
                  </a:lnTo>
                  <a:lnTo>
                    <a:pt x="3252" y="1441"/>
                  </a:lnTo>
                  <a:lnTo>
                    <a:pt x="3245" y="1445"/>
                  </a:lnTo>
                  <a:lnTo>
                    <a:pt x="3243" y="1445"/>
                  </a:lnTo>
                  <a:lnTo>
                    <a:pt x="3242" y="1447"/>
                  </a:lnTo>
                  <a:lnTo>
                    <a:pt x="3240" y="1447"/>
                  </a:lnTo>
                  <a:lnTo>
                    <a:pt x="3238" y="1447"/>
                  </a:lnTo>
                  <a:lnTo>
                    <a:pt x="3235" y="1448"/>
                  </a:lnTo>
                  <a:lnTo>
                    <a:pt x="3233" y="1443"/>
                  </a:lnTo>
                  <a:lnTo>
                    <a:pt x="3231" y="1438"/>
                  </a:lnTo>
                  <a:lnTo>
                    <a:pt x="3231" y="1433"/>
                  </a:lnTo>
                  <a:lnTo>
                    <a:pt x="3231" y="1424"/>
                  </a:lnTo>
                  <a:lnTo>
                    <a:pt x="3235" y="1422"/>
                  </a:lnTo>
                  <a:lnTo>
                    <a:pt x="3238" y="1422"/>
                  </a:lnTo>
                  <a:lnTo>
                    <a:pt x="3242" y="1420"/>
                  </a:lnTo>
                  <a:lnTo>
                    <a:pt x="3243" y="1417"/>
                  </a:lnTo>
                  <a:lnTo>
                    <a:pt x="3245" y="1413"/>
                  </a:lnTo>
                  <a:lnTo>
                    <a:pt x="3243" y="1410"/>
                  </a:lnTo>
                  <a:lnTo>
                    <a:pt x="3240" y="1405"/>
                  </a:lnTo>
                  <a:lnTo>
                    <a:pt x="3238" y="1401"/>
                  </a:lnTo>
                  <a:lnTo>
                    <a:pt x="3235" y="1399"/>
                  </a:lnTo>
                  <a:lnTo>
                    <a:pt x="3233" y="1399"/>
                  </a:lnTo>
                  <a:lnTo>
                    <a:pt x="3228" y="1398"/>
                  </a:lnTo>
                  <a:lnTo>
                    <a:pt x="3222" y="1398"/>
                  </a:lnTo>
                  <a:lnTo>
                    <a:pt x="3216" y="1406"/>
                  </a:lnTo>
                  <a:lnTo>
                    <a:pt x="3209" y="1412"/>
                  </a:lnTo>
                  <a:lnTo>
                    <a:pt x="3203" y="1417"/>
                  </a:lnTo>
                  <a:lnTo>
                    <a:pt x="3198" y="1426"/>
                  </a:lnTo>
                  <a:lnTo>
                    <a:pt x="3196" y="1440"/>
                  </a:lnTo>
                  <a:lnTo>
                    <a:pt x="3212" y="1455"/>
                  </a:lnTo>
                  <a:lnTo>
                    <a:pt x="3224" y="1471"/>
                  </a:lnTo>
                  <a:lnTo>
                    <a:pt x="3235" y="1488"/>
                  </a:lnTo>
                  <a:lnTo>
                    <a:pt x="3240" y="1511"/>
                  </a:lnTo>
                  <a:lnTo>
                    <a:pt x="3242" y="1539"/>
                  </a:lnTo>
                  <a:lnTo>
                    <a:pt x="3184" y="1586"/>
                  </a:lnTo>
                  <a:lnTo>
                    <a:pt x="3177" y="1586"/>
                  </a:lnTo>
                  <a:lnTo>
                    <a:pt x="3172" y="1567"/>
                  </a:lnTo>
                  <a:lnTo>
                    <a:pt x="3161" y="1553"/>
                  </a:lnTo>
                  <a:lnTo>
                    <a:pt x="3147" y="1541"/>
                  </a:lnTo>
                  <a:lnTo>
                    <a:pt x="3132" y="1529"/>
                  </a:lnTo>
                  <a:lnTo>
                    <a:pt x="3116" y="1516"/>
                  </a:lnTo>
                  <a:lnTo>
                    <a:pt x="3109" y="1544"/>
                  </a:lnTo>
                  <a:lnTo>
                    <a:pt x="3100" y="1567"/>
                  </a:lnTo>
                  <a:lnTo>
                    <a:pt x="3109" y="1572"/>
                  </a:lnTo>
                  <a:lnTo>
                    <a:pt x="3113" y="1579"/>
                  </a:lnTo>
                  <a:lnTo>
                    <a:pt x="3114" y="1588"/>
                  </a:lnTo>
                  <a:lnTo>
                    <a:pt x="3120" y="1598"/>
                  </a:lnTo>
                  <a:lnTo>
                    <a:pt x="3121" y="1600"/>
                  </a:lnTo>
                  <a:lnTo>
                    <a:pt x="3125" y="1600"/>
                  </a:lnTo>
                  <a:lnTo>
                    <a:pt x="3128" y="1600"/>
                  </a:lnTo>
                  <a:lnTo>
                    <a:pt x="3132" y="1600"/>
                  </a:lnTo>
                  <a:lnTo>
                    <a:pt x="3135" y="1602"/>
                  </a:lnTo>
                  <a:lnTo>
                    <a:pt x="3149" y="1616"/>
                  </a:lnTo>
                  <a:lnTo>
                    <a:pt x="3160" y="1637"/>
                  </a:lnTo>
                  <a:lnTo>
                    <a:pt x="3167" y="1661"/>
                  </a:lnTo>
                  <a:lnTo>
                    <a:pt x="3168" y="1686"/>
                  </a:lnTo>
                  <a:lnTo>
                    <a:pt x="3158" y="1686"/>
                  </a:lnTo>
                  <a:lnTo>
                    <a:pt x="3147" y="1677"/>
                  </a:lnTo>
                  <a:lnTo>
                    <a:pt x="3137" y="1672"/>
                  </a:lnTo>
                  <a:lnTo>
                    <a:pt x="3135" y="1670"/>
                  </a:lnTo>
                  <a:lnTo>
                    <a:pt x="3126" y="1663"/>
                  </a:lnTo>
                  <a:lnTo>
                    <a:pt x="3120" y="1649"/>
                  </a:lnTo>
                  <a:lnTo>
                    <a:pt x="3116" y="1633"/>
                  </a:lnTo>
                  <a:lnTo>
                    <a:pt x="3111" y="1619"/>
                  </a:lnTo>
                  <a:lnTo>
                    <a:pt x="3106" y="1605"/>
                  </a:lnTo>
                  <a:lnTo>
                    <a:pt x="3097" y="1593"/>
                  </a:lnTo>
                  <a:lnTo>
                    <a:pt x="3097" y="1590"/>
                  </a:lnTo>
                  <a:lnTo>
                    <a:pt x="3088" y="1593"/>
                  </a:lnTo>
                  <a:lnTo>
                    <a:pt x="3088" y="1590"/>
                  </a:lnTo>
                  <a:lnTo>
                    <a:pt x="3085" y="1576"/>
                  </a:lnTo>
                  <a:lnTo>
                    <a:pt x="3085" y="1558"/>
                  </a:lnTo>
                  <a:lnTo>
                    <a:pt x="3085" y="1539"/>
                  </a:lnTo>
                  <a:lnTo>
                    <a:pt x="3085" y="1518"/>
                  </a:lnTo>
                  <a:lnTo>
                    <a:pt x="3083" y="1499"/>
                  </a:lnTo>
                  <a:lnTo>
                    <a:pt x="3076" y="1483"/>
                  </a:lnTo>
                  <a:lnTo>
                    <a:pt x="3065" y="1471"/>
                  </a:lnTo>
                  <a:lnTo>
                    <a:pt x="3062" y="1474"/>
                  </a:lnTo>
                  <a:lnTo>
                    <a:pt x="3057" y="1478"/>
                  </a:lnTo>
                  <a:lnTo>
                    <a:pt x="3053" y="1480"/>
                  </a:lnTo>
                  <a:lnTo>
                    <a:pt x="3046" y="1481"/>
                  </a:lnTo>
                  <a:lnTo>
                    <a:pt x="3039" y="1481"/>
                  </a:lnTo>
                  <a:lnTo>
                    <a:pt x="3037" y="1481"/>
                  </a:lnTo>
                  <a:lnTo>
                    <a:pt x="3037" y="1480"/>
                  </a:lnTo>
                  <a:lnTo>
                    <a:pt x="3037" y="1480"/>
                  </a:lnTo>
                  <a:lnTo>
                    <a:pt x="3037" y="1480"/>
                  </a:lnTo>
                  <a:lnTo>
                    <a:pt x="3036" y="1480"/>
                  </a:lnTo>
                  <a:lnTo>
                    <a:pt x="3034" y="1478"/>
                  </a:lnTo>
                  <a:lnTo>
                    <a:pt x="3034" y="1457"/>
                  </a:lnTo>
                  <a:lnTo>
                    <a:pt x="3029" y="1440"/>
                  </a:lnTo>
                  <a:lnTo>
                    <a:pt x="3022" y="1426"/>
                  </a:lnTo>
                  <a:lnTo>
                    <a:pt x="3011" y="1413"/>
                  </a:lnTo>
                  <a:lnTo>
                    <a:pt x="3003" y="1399"/>
                  </a:lnTo>
                  <a:lnTo>
                    <a:pt x="2992" y="1382"/>
                  </a:lnTo>
                  <a:lnTo>
                    <a:pt x="2989" y="1385"/>
                  </a:lnTo>
                  <a:lnTo>
                    <a:pt x="2987" y="1387"/>
                  </a:lnTo>
                  <a:lnTo>
                    <a:pt x="2985" y="1391"/>
                  </a:lnTo>
                  <a:lnTo>
                    <a:pt x="2983" y="1392"/>
                  </a:lnTo>
                  <a:lnTo>
                    <a:pt x="2982" y="1394"/>
                  </a:lnTo>
                  <a:lnTo>
                    <a:pt x="2966" y="1396"/>
                  </a:lnTo>
                  <a:lnTo>
                    <a:pt x="2952" y="1394"/>
                  </a:lnTo>
                  <a:lnTo>
                    <a:pt x="2938" y="1394"/>
                  </a:lnTo>
                  <a:lnTo>
                    <a:pt x="2934" y="1408"/>
                  </a:lnTo>
                  <a:lnTo>
                    <a:pt x="2929" y="1415"/>
                  </a:lnTo>
                  <a:lnTo>
                    <a:pt x="2926" y="1417"/>
                  </a:lnTo>
                  <a:lnTo>
                    <a:pt x="2919" y="1417"/>
                  </a:lnTo>
                  <a:lnTo>
                    <a:pt x="2912" y="1419"/>
                  </a:lnTo>
                  <a:lnTo>
                    <a:pt x="2905" y="1424"/>
                  </a:lnTo>
                  <a:lnTo>
                    <a:pt x="2893" y="1455"/>
                  </a:lnTo>
                  <a:lnTo>
                    <a:pt x="2877" y="1455"/>
                  </a:lnTo>
                  <a:lnTo>
                    <a:pt x="2868" y="1462"/>
                  </a:lnTo>
                  <a:lnTo>
                    <a:pt x="2859" y="1471"/>
                  </a:lnTo>
                  <a:lnTo>
                    <a:pt x="2847" y="1478"/>
                  </a:lnTo>
                  <a:lnTo>
                    <a:pt x="2844" y="1513"/>
                  </a:lnTo>
                  <a:lnTo>
                    <a:pt x="2835" y="1543"/>
                  </a:lnTo>
                  <a:lnTo>
                    <a:pt x="2823" y="1567"/>
                  </a:lnTo>
                  <a:lnTo>
                    <a:pt x="2804" y="1590"/>
                  </a:lnTo>
                  <a:lnTo>
                    <a:pt x="2802" y="1590"/>
                  </a:lnTo>
                  <a:lnTo>
                    <a:pt x="2800" y="1588"/>
                  </a:lnTo>
                  <a:lnTo>
                    <a:pt x="2798" y="1588"/>
                  </a:lnTo>
                  <a:lnTo>
                    <a:pt x="2798" y="1588"/>
                  </a:lnTo>
                  <a:lnTo>
                    <a:pt x="2797" y="1586"/>
                  </a:lnTo>
                  <a:lnTo>
                    <a:pt x="2786" y="1574"/>
                  </a:lnTo>
                  <a:lnTo>
                    <a:pt x="2776" y="1555"/>
                  </a:lnTo>
                  <a:lnTo>
                    <a:pt x="2770" y="1539"/>
                  </a:lnTo>
                  <a:lnTo>
                    <a:pt x="2769" y="1536"/>
                  </a:lnTo>
                  <a:lnTo>
                    <a:pt x="2770" y="1532"/>
                  </a:lnTo>
                  <a:lnTo>
                    <a:pt x="2772" y="1529"/>
                  </a:lnTo>
                  <a:lnTo>
                    <a:pt x="2774" y="1527"/>
                  </a:lnTo>
                  <a:lnTo>
                    <a:pt x="2774" y="1525"/>
                  </a:lnTo>
                  <a:lnTo>
                    <a:pt x="2756" y="1499"/>
                  </a:lnTo>
                  <a:lnTo>
                    <a:pt x="2744" y="1471"/>
                  </a:lnTo>
                  <a:lnTo>
                    <a:pt x="2736" y="1441"/>
                  </a:lnTo>
                  <a:lnTo>
                    <a:pt x="2732" y="1405"/>
                  </a:lnTo>
                  <a:lnTo>
                    <a:pt x="2720" y="1406"/>
                  </a:lnTo>
                  <a:lnTo>
                    <a:pt x="2711" y="1406"/>
                  </a:lnTo>
                  <a:lnTo>
                    <a:pt x="2701" y="1405"/>
                  </a:lnTo>
                  <a:lnTo>
                    <a:pt x="2697" y="1401"/>
                  </a:lnTo>
                  <a:lnTo>
                    <a:pt x="2692" y="1398"/>
                  </a:lnTo>
                  <a:lnTo>
                    <a:pt x="2688" y="1394"/>
                  </a:lnTo>
                  <a:lnTo>
                    <a:pt x="2685" y="1391"/>
                  </a:lnTo>
                  <a:lnTo>
                    <a:pt x="2688" y="1378"/>
                  </a:lnTo>
                  <a:lnTo>
                    <a:pt x="2681" y="1368"/>
                  </a:lnTo>
                  <a:lnTo>
                    <a:pt x="2669" y="1359"/>
                  </a:lnTo>
                  <a:lnTo>
                    <a:pt x="2657" y="1351"/>
                  </a:lnTo>
                  <a:lnTo>
                    <a:pt x="2646" y="1340"/>
                  </a:lnTo>
                  <a:lnTo>
                    <a:pt x="2617" y="1344"/>
                  </a:lnTo>
                  <a:lnTo>
                    <a:pt x="2587" y="1344"/>
                  </a:lnTo>
                  <a:lnTo>
                    <a:pt x="2557" y="1342"/>
                  </a:lnTo>
                  <a:lnTo>
                    <a:pt x="2528" y="1340"/>
                  </a:lnTo>
                  <a:lnTo>
                    <a:pt x="2523" y="1330"/>
                  </a:lnTo>
                  <a:lnTo>
                    <a:pt x="2516" y="1317"/>
                  </a:lnTo>
                  <a:lnTo>
                    <a:pt x="2505" y="1321"/>
                  </a:lnTo>
                  <a:lnTo>
                    <a:pt x="2498" y="1323"/>
                  </a:lnTo>
                  <a:lnTo>
                    <a:pt x="2489" y="1324"/>
                  </a:lnTo>
                  <a:lnTo>
                    <a:pt x="2477" y="1324"/>
                  </a:lnTo>
                  <a:lnTo>
                    <a:pt x="2467" y="1317"/>
                  </a:lnTo>
                  <a:lnTo>
                    <a:pt x="2456" y="1312"/>
                  </a:lnTo>
                  <a:lnTo>
                    <a:pt x="2444" y="1305"/>
                  </a:lnTo>
                  <a:lnTo>
                    <a:pt x="2435" y="1298"/>
                  </a:lnTo>
                  <a:lnTo>
                    <a:pt x="2432" y="1288"/>
                  </a:lnTo>
                  <a:lnTo>
                    <a:pt x="2427" y="1279"/>
                  </a:lnTo>
                  <a:lnTo>
                    <a:pt x="2416" y="1270"/>
                  </a:lnTo>
                  <a:lnTo>
                    <a:pt x="2414" y="1270"/>
                  </a:lnTo>
                  <a:lnTo>
                    <a:pt x="2413" y="1270"/>
                  </a:lnTo>
                  <a:lnTo>
                    <a:pt x="2411" y="1270"/>
                  </a:lnTo>
                  <a:lnTo>
                    <a:pt x="2407" y="1270"/>
                  </a:lnTo>
                  <a:lnTo>
                    <a:pt x="2400" y="1270"/>
                  </a:lnTo>
                  <a:lnTo>
                    <a:pt x="2404" y="1284"/>
                  </a:lnTo>
                  <a:lnTo>
                    <a:pt x="2409" y="1300"/>
                  </a:lnTo>
                  <a:lnTo>
                    <a:pt x="2418" y="1316"/>
                  </a:lnTo>
                  <a:lnTo>
                    <a:pt x="2425" y="1330"/>
                  </a:lnTo>
                  <a:lnTo>
                    <a:pt x="2432" y="1340"/>
                  </a:lnTo>
                  <a:lnTo>
                    <a:pt x="2434" y="1335"/>
                  </a:lnTo>
                  <a:lnTo>
                    <a:pt x="2435" y="1333"/>
                  </a:lnTo>
                  <a:lnTo>
                    <a:pt x="2435" y="1331"/>
                  </a:lnTo>
                  <a:lnTo>
                    <a:pt x="2437" y="1331"/>
                  </a:lnTo>
                  <a:lnTo>
                    <a:pt x="2439" y="1331"/>
                  </a:lnTo>
                  <a:lnTo>
                    <a:pt x="2444" y="1333"/>
                  </a:lnTo>
                  <a:lnTo>
                    <a:pt x="2446" y="1338"/>
                  </a:lnTo>
                  <a:lnTo>
                    <a:pt x="2448" y="1344"/>
                  </a:lnTo>
                  <a:lnTo>
                    <a:pt x="2448" y="1349"/>
                  </a:lnTo>
                  <a:lnTo>
                    <a:pt x="2449" y="1354"/>
                  </a:lnTo>
                  <a:lnTo>
                    <a:pt x="2451" y="1359"/>
                  </a:lnTo>
                  <a:lnTo>
                    <a:pt x="2458" y="1358"/>
                  </a:lnTo>
                  <a:lnTo>
                    <a:pt x="2467" y="1356"/>
                  </a:lnTo>
                  <a:lnTo>
                    <a:pt x="2477" y="1356"/>
                  </a:lnTo>
                  <a:lnTo>
                    <a:pt x="2493" y="1338"/>
                  </a:lnTo>
                  <a:lnTo>
                    <a:pt x="2512" y="1324"/>
                  </a:lnTo>
                  <a:lnTo>
                    <a:pt x="2514" y="1342"/>
                  </a:lnTo>
                  <a:lnTo>
                    <a:pt x="2516" y="1356"/>
                  </a:lnTo>
                  <a:lnTo>
                    <a:pt x="2542" y="1370"/>
                  </a:lnTo>
                  <a:lnTo>
                    <a:pt x="2563" y="1387"/>
                  </a:lnTo>
                  <a:lnTo>
                    <a:pt x="2556" y="1396"/>
                  </a:lnTo>
                  <a:lnTo>
                    <a:pt x="2550" y="1405"/>
                  </a:lnTo>
                  <a:lnTo>
                    <a:pt x="2544" y="1412"/>
                  </a:lnTo>
                  <a:lnTo>
                    <a:pt x="2531" y="1417"/>
                  </a:lnTo>
                  <a:lnTo>
                    <a:pt x="2531" y="1436"/>
                  </a:lnTo>
                  <a:lnTo>
                    <a:pt x="2514" y="1447"/>
                  </a:lnTo>
                  <a:lnTo>
                    <a:pt x="2496" y="1459"/>
                  </a:lnTo>
                  <a:lnTo>
                    <a:pt x="2496" y="1467"/>
                  </a:lnTo>
                  <a:lnTo>
                    <a:pt x="2474" y="1467"/>
                  </a:lnTo>
                  <a:lnTo>
                    <a:pt x="2461" y="1474"/>
                  </a:lnTo>
                  <a:lnTo>
                    <a:pt x="2451" y="1485"/>
                  </a:lnTo>
                  <a:lnTo>
                    <a:pt x="2439" y="1494"/>
                  </a:lnTo>
                  <a:lnTo>
                    <a:pt x="2423" y="1501"/>
                  </a:lnTo>
                  <a:lnTo>
                    <a:pt x="2407" y="1504"/>
                  </a:lnTo>
                  <a:lnTo>
                    <a:pt x="2390" y="1509"/>
                  </a:lnTo>
                  <a:lnTo>
                    <a:pt x="2376" y="1515"/>
                  </a:lnTo>
                  <a:lnTo>
                    <a:pt x="2364" y="1522"/>
                  </a:lnTo>
                  <a:lnTo>
                    <a:pt x="2352" y="1525"/>
                  </a:lnTo>
                  <a:lnTo>
                    <a:pt x="2343" y="1525"/>
                  </a:lnTo>
                  <a:lnTo>
                    <a:pt x="2339" y="1523"/>
                  </a:lnTo>
                  <a:lnTo>
                    <a:pt x="2338" y="1523"/>
                  </a:lnTo>
                  <a:lnTo>
                    <a:pt x="2336" y="1522"/>
                  </a:lnTo>
                  <a:lnTo>
                    <a:pt x="2336" y="1522"/>
                  </a:lnTo>
                  <a:lnTo>
                    <a:pt x="2334" y="1520"/>
                  </a:lnTo>
                  <a:lnTo>
                    <a:pt x="2332" y="1516"/>
                  </a:lnTo>
                  <a:lnTo>
                    <a:pt x="2327" y="1506"/>
                  </a:lnTo>
                  <a:lnTo>
                    <a:pt x="2325" y="1495"/>
                  </a:lnTo>
                  <a:lnTo>
                    <a:pt x="2325" y="1485"/>
                  </a:lnTo>
                  <a:lnTo>
                    <a:pt x="2324" y="1474"/>
                  </a:lnTo>
                  <a:lnTo>
                    <a:pt x="2315" y="1457"/>
                  </a:lnTo>
                  <a:lnTo>
                    <a:pt x="2303" y="1441"/>
                  </a:lnTo>
                  <a:lnTo>
                    <a:pt x="2290" y="1427"/>
                  </a:lnTo>
                  <a:lnTo>
                    <a:pt x="2278" y="1413"/>
                  </a:lnTo>
                  <a:lnTo>
                    <a:pt x="2275" y="1403"/>
                  </a:lnTo>
                  <a:lnTo>
                    <a:pt x="2273" y="1391"/>
                  </a:lnTo>
                  <a:lnTo>
                    <a:pt x="2271" y="1378"/>
                  </a:lnTo>
                  <a:lnTo>
                    <a:pt x="2266" y="1368"/>
                  </a:lnTo>
                  <a:lnTo>
                    <a:pt x="2247" y="1356"/>
                  </a:lnTo>
                  <a:lnTo>
                    <a:pt x="2242" y="1344"/>
                  </a:lnTo>
                  <a:lnTo>
                    <a:pt x="2236" y="1331"/>
                  </a:lnTo>
                  <a:lnTo>
                    <a:pt x="2231" y="1319"/>
                  </a:lnTo>
                  <a:lnTo>
                    <a:pt x="2224" y="1309"/>
                  </a:lnTo>
                  <a:lnTo>
                    <a:pt x="2214" y="1302"/>
                  </a:lnTo>
                  <a:lnTo>
                    <a:pt x="2208" y="1300"/>
                  </a:lnTo>
                  <a:lnTo>
                    <a:pt x="2207" y="1296"/>
                  </a:lnTo>
                  <a:lnTo>
                    <a:pt x="2203" y="1295"/>
                  </a:lnTo>
                  <a:lnTo>
                    <a:pt x="2200" y="1293"/>
                  </a:lnTo>
                  <a:lnTo>
                    <a:pt x="2196" y="1291"/>
                  </a:lnTo>
                  <a:lnTo>
                    <a:pt x="2193" y="1288"/>
                  </a:lnTo>
                  <a:lnTo>
                    <a:pt x="2189" y="1282"/>
                  </a:lnTo>
                  <a:lnTo>
                    <a:pt x="2186" y="1275"/>
                  </a:lnTo>
                  <a:lnTo>
                    <a:pt x="2182" y="1275"/>
                  </a:lnTo>
                  <a:lnTo>
                    <a:pt x="2182" y="1282"/>
                  </a:lnTo>
                  <a:lnTo>
                    <a:pt x="2194" y="1298"/>
                  </a:lnTo>
                  <a:lnTo>
                    <a:pt x="2205" y="1316"/>
                  </a:lnTo>
                  <a:lnTo>
                    <a:pt x="2212" y="1337"/>
                  </a:lnTo>
                  <a:lnTo>
                    <a:pt x="2219" y="1356"/>
                  </a:lnTo>
                  <a:lnTo>
                    <a:pt x="2228" y="1375"/>
                  </a:lnTo>
                  <a:lnTo>
                    <a:pt x="2231" y="1378"/>
                  </a:lnTo>
                  <a:lnTo>
                    <a:pt x="2236" y="1382"/>
                  </a:lnTo>
                  <a:lnTo>
                    <a:pt x="2240" y="1385"/>
                  </a:lnTo>
                  <a:lnTo>
                    <a:pt x="2245" y="1389"/>
                  </a:lnTo>
                  <a:lnTo>
                    <a:pt x="2247" y="1394"/>
                  </a:lnTo>
                  <a:lnTo>
                    <a:pt x="2247" y="1429"/>
                  </a:lnTo>
                  <a:lnTo>
                    <a:pt x="2250" y="1433"/>
                  </a:lnTo>
                  <a:lnTo>
                    <a:pt x="2254" y="1438"/>
                  </a:lnTo>
                  <a:lnTo>
                    <a:pt x="2259" y="1441"/>
                  </a:lnTo>
                  <a:lnTo>
                    <a:pt x="2264" y="1445"/>
                  </a:lnTo>
                  <a:lnTo>
                    <a:pt x="2266" y="1448"/>
                  </a:lnTo>
                  <a:lnTo>
                    <a:pt x="2269" y="1459"/>
                  </a:lnTo>
                  <a:lnTo>
                    <a:pt x="2271" y="1467"/>
                  </a:lnTo>
                  <a:lnTo>
                    <a:pt x="2275" y="1478"/>
                  </a:lnTo>
                  <a:lnTo>
                    <a:pt x="2285" y="1490"/>
                  </a:lnTo>
                  <a:lnTo>
                    <a:pt x="2301" y="1501"/>
                  </a:lnTo>
                  <a:lnTo>
                    <a:pt x="2318" y="1511"/>
                  </a:lnTo>
                  <a:lnTo>
                    <a:pt x="2332" y="1522"/>
                  </a:lnTo>
                  <a:lnTo>
                    <a:pt x="2336" y="1527"/>
                  </a:lnTo>
                  <a:lnTo>
                    <a:pt x="2336" y="1534"/>
                  </a:lnTo>
                  <a:lnTo>
                    <a:pt x="2336" y="1539"/>
                  </a:lnTo>
                  <a:lnTo>
                    <a:pt x="2338" y="1544"/>
                  </a:lnTo>
                  <a:lnTo>
                    <a:pt x="2343" y="1550"/>
                  </a:lnTo>
                  <a:lnTo>
                    <a:pt x="2358" y="1551"/>
                  </a:lnTo>
                  <a:lnTo>
                    <a:pt x="2376" y="1543"/>
                  </a:lnTo>
                  <a:lnTo>
                    <a:pt x="2400" y="1537"/>
                  </a:lnTo>
                  <a:lnTo>
                    <a:pt x="2423" y="1532"/>
                  </a:lnTo>
                  <a:lnTo>
                    <a:pt x="2444" y="1529"/>
                  </a:lnTo>
                  <a:lnTo>
                    <a:pt x="2444" y="1532"/>
                  </a:lnTo>
                  <a:lnTo>
                    <a:pt x="2439" y="1541"/>
                  </a:lnTo>
                  <a:lnTo>
                    <a:pt x="2439" y="1551"/>
                  </a:lnTo>
                  <a:lnTo>
                    <a:pt x="2435" y="1563"/>
                  </a:lnTo>
                  <a:lnTo>
                    <a:pt x="2428" y="1581"/>
                  </a:lnTo>
                  <a:lnTo>
                    <a:pt x="2418" y="1602"/>
                  </a:lnTo>
                  <a:lnTo>
                    <a:pt x="2406" y="1623"/>
                  </a:lnTo>
                  <a:lnTo>
                    <a:pt x="2393" y="1640"/>
                  </a:lnTo>
                  <a:lnTo>
                    <a:pt x="2374" y="1659"/>
                  </a:lnTo>
                  <a:lnTo>
                    <a:pt x="2353" y="1677"/>
                  </a:lnTo>
                  <a:lnTo>
                    <a:pt x="2331" y="1694"/>
                  </a:lnTo>
                  <a:lnTo>
                    <a:pt x="2310" y="1714"/>
                  </a:lnTo>
                  <a:lnTo>
                    <a:pt x="2292" y="1735"/>
                  </a:lnTo>
                  <a:lnTo>
                    <a:pt x="2278" y="1759"/>
                  </a:lnTo>
                  <a:lnTo>
                    <a:pt x="2273" y="1782"/>
                  </a:lnTo>
                  <a:lnTo>
                    <a:pt x="2276" y="1803"/>
                  </a:lnTo>
                  <a:lnTo>
                    <a:pt x="2283" y="1824"/>
                  </a:lnTo>
                  <a:lnTo>
                    <a:pt x="2290" y="1843"/>
                  </a:lnTo>
                  <a:lnTo>
                    <a:pt x="2297" y="1864"/>
                  </a:lnTo>
                  <a:lnTo>
                    <a:pt x="2303" y="1885"/>
                  </a:lnTo>
                  <a:lnTo>
                    <a:pt x="2301" y="1906"/>
                  </a:lnTo>
                  <a:lnTo>
                    <a:pt x="2290" y="1928"/>
                  </a:lnTo>
                  <a:lnTo>
                    <a:pt x="2275" y="1939"/>
                  </a:lnTo>
                  <a:lnTo>
                    <a:pt x="2257" y="1947"/>
                  </a:lnTo>
                  <a:lnTo>
                    <a:pt x="2240" y="1956"/>
                  </a:lnTo>
                  <a:lnTo>
                    <a:pt x="2226" y="1968"/>
                  </a:lnTo>
                  <a:lnTo>
                    <a:pt x="2217" y="1986"/>
                  </a:lnTo>
                  <a:lnTo>
                    <a:pt x="2226" y="1996"/>
                  </a:lnTo>
                  <a:lnTo>
                    <a:pt x="2233" y="2012"/>
                  </a:lnTo>
                  <a:lnTo>
                    <a:pt x="2236" y="2031"/>
                  </a:lnTo>
                  <a:lnTo>
                    <a:pt x="2231" y="2035"/>
                  </a:lnTo>
                  <a:lnTo>
                    <a:pt x="2228" y="2038"/>
                  </a:lnTo>
                  <a:lnTo>
                    <a:pt x="2226" y="2040"/>
                  </a:lnTo>
                  <a:lnTo>
                    <a:pt x="2222" y="2043"/>
                  </a:lnTo>
                  <a:lnTo>
                    <a:pt x="2221" y="2047"/>
                  </a:lnTo>
                  <a:lnTo>
                    <a:pt x="2217" y="2050"/>
                  </a:lnTo>
                  <a:lnTo>
                    <a:pt x="2198" y="2054"/>
                  </a:lnTo>
                  <a:lnTo>
                    <a:pt x="2193" y="2066"/>
                  </a:lnTo>
                  <a:lnTo>
                    <a:pt x="2191" y="2080"/>
                  </a:lnTo>
                  <a:lnTo>
                    <a:pt x="2189" y="2094"/>
                  </a:lnTo>
                  <a:lnTo>
                    <a:pt x="2186" y="2108"/>
                  </a:lnTo>
                  <a:lnTo>
                    <a:pt x="2163" y="2127"/>
                  </a:lnTo>
                  <a:lnTo>
                    <a:pt x="2156" y="2143"/>
                  </a:lnTo>
                  <a:lnTo>
                    <a:pt x="2147" y="2159"/>
                  </a:lnTo>
                  <a:lnTo>
                    <a:pt x="2130" y="2174"/>
                  </a:lnTo>
                  <a:lnTo>
                    <a:pt x="2109" y="2187"/>
                  </a:lnTo>
                  <a:lnTo>
                    <a:pt x="2083" y="2194"/>
                  </a:lnTo>
                  <a:lnTo>
                    <a:pt x="2057" y="2201"/>
                  </a:lnTo>
                  <a:lnTo>
                    <a:pt x="2030" y="2206"/>
                  </a:lnTo>
                  <a:lnTo>
                    <a:pt x="2006" y="2211"/>
                  </a:lnTo>
                  <a:lnTo>
                    <a:pt x="2001" y="2208"/>
                  </a:lnTo>
                  <a:lnTo>
                    <a:pt x="1997" y="2204"/>
                  </a:lnTo>
                  <a:lnTo>
                    <a:pt x="1994" y="2202"/>
                  </a:lnTo>
                  <a:lnTo>
                    <a:pt x="1990" y="2197"/>
                  </a:lnTo>
                  <a:lnTo>
                    <a:pt x="1987" y="2194"/>
                  </a:lnTo>
                  <a:lnTo>
                    <a:pt x="1985" y="2185"/>
                  </a:lnTo>
                  <a:lnTo>
                    <a:pt x="1985" y="2174"/>
                  </a:lnTo>
                  <a:lnTo>
                    <a:pt x="1985" y="2162"/>
                  </a:lnTo>
                  <a:lnTo>
                    <a:pt x="1983" y="2150"/>
                  </a:lnTo>
                  <a:lnTo>
                    <a:pt x="1973" y="2133"/>
                  </a:lnTo>
                  <a:lnTo>
                    <a:pt x="1959" y="2117"/>
                  </a:lnTo>
                  <a:lnTo>
                    <a:pt x="1945" y="2099"/>
                  </a:lnTo>
                  <a:lnTo>
                    <a:pt x="1936" y="2082"/>
                  </a:lnTo>
                  <a:lnTo>
                    <a:pt x="1940" y="2070"/>
                  </a:lnTo>
                  <a:lnTo>
                    <a:pt x="1940" y="2068"/>
                  </a:lnTo>
                  <a:lnTo>
                    <a:pt x="1936" y="2064"/>
                  </a:lnTo>
                  <a:lnTo>
                    <a:pt x="1933" y="2063"/>
                  </a:lnTo>
                  <a:lnTo>
                    <a:pt x="1931" y="2059"/>
                  </a:lnTo>
                  <a:lnTo>
                    <a:pt x="1929" y="2059"/>
                  </a:lnTo>
                  <a:lnTo>
                    <a:pt x="1927" y="2054"/>
                  </a:lnTo>
                  <a:lnTo>
                    <a:pt x="1929" y="2049"/>
                  </a:lnTo>
                  <a:lnTo>
                    <a:pt x="1929" y="2045"/>
                  </a:lnTo>
                  <a:lnTo>
                    <a:pt x="1931" y="2042"/>
                  </a:lnTo>
                  <a:lnTo>
                    <a:pt x="1933" y="2038"/>
                  </a:lnTo>
                  <a:lnTo>
                    <a:pt x="1926" y="2035"/>
                  </a:lnTo>
                  <a:lnTo>
                    <a:pt x="1926" y="2031"/>
                  </a:lnTo>
                  <a:lnTo>
                    <a:pt x="1926" y="2028"/>
                  </a:lnTo>
                  <a:lnTo>
                    <a:pt x="1927" y="2023"/>
                  </a:lnTo>
                  <a:lnTo>
                    <a:pt x="1929" y="2019"/>
                  </a:lnTo>
                  <a:lnTo>
                    <a:pt x="1929" y="2014"/>
                  </a:lnTo>
                  <a:lnTo>
                    <a:pt x="1929" y="2009"/>
                  </a:lnTo>
                  <a:lnTo>
                    <a:pt x="1922" y="1995"/>
                  </a:lnTo>
                  <a:lnTo>
                    <a:pt x="1912" y="1979"/>
                  </a:lnTo>
                  <a:lnTo>
                    <a:pt x="1901" y="1965"/>
                  </a:lnTo>
                  <a:lnTo>
                    <a:pt x="1894" y="1951"/>
                  </a:lnTo>
                  <a:lnTo>
                    <a:pt x="1892" y="1934"/>
                  </a:lnTo>
                  <a:lnTo>
                    <a:pt x="1896" y="1914"/>
                  </a:lnTo>
                  <a:lnTo>
                    <a:pt x="1903" y="1897"/>
                  </a:lnTo>
                  <a:lnTo>
                    <a:pt x="1913" y="1878"/>
                  </a:lnTo>
                  <a:lnTo>
                    <a:pt x="1920" y="1862"/>
                  </a:lnTo>
                  <a:lnTo>
                    <a:pt x="1926" y="1848"/>
                  </a:lnTo>
                  <a:lnTo>
                    <a:pt x="1919" y="1834"/>
                  </a:lnTo>
                  <a:lnTo>
                    <a:pt x="1917" y="1822"/>
                  </a:lnTo>
                  <a:lnTo>
                    <a:pt x="1917" y="1810"/>
                  </a:lnTo>
                  <a:lnTo>
                    <a:pt x="1913" y="1794"/>
                  </a:lnTo>
                  <a:lnTo>
                    <a:pt x="1903" y="1773"/>
                  </a:lnTo>
                  <a:lnTo>
                    <a:pt x="1887" y="1752"/>
                  </a:lnTo>
                  <a:lnTo>
                    <a:pt x="1872" y="1733"/>
                  </a:lnTo>
                  <a:lnTo>
                    <a:pt x="1856" y="1717"/>
                  </a:lnTo>
                  <a:lnTo>
                    <a:pt x="1861" y="1696"/>
                  </a:lnTo>
                  <a:lnTo>
                    <a:pt x="1866" y="1677"/>
                  </a:lnTo>
                  <a:lnTo>
                    <a:pt x="1872" y="1656"/>
                  </a:lnTo>
                  <a:lnTo>
                    <a:pt x="1866" y="1653"/>
                  </a:lnTo>
                  <a:lnTo>
                    <a:pt x="1863" y="1651"/>
                  </a:lnTo>
                  <a:lnTo>
                    <a:pt x="1859" y="1647"/>
                  </a:lnTo>
                  <a:lnTo>
                    <a:pt x="1856" y="1646"/>
                  </a:lnTo>
                  <a:lnTo>
                    <a:pt x="1851" y="1646"/>
                  </a:lnTo>
                  <a:lnTo>
                    <a:pt x="1844" y="1644"/>
                  </a:lnTo>
                  <a:lnTo>
                    <a:pt x="1840" y="1647"/>
                  </a:lnTo>
                  <a:lnTo>
                    <a:pt x="1838" y="1649"/>
                  </a:lnTo>
                  <a:lnTo>
                    <a:pt x="1833" y="1651"/>
                  </a:lnTo>
                  <a:lnTo>
                    <a:pt x="1828" y="1651"/>
                  </a:lnTo>
                  <a:lnTo>
                    <a:pt x="1821" y="1651"/>
                  </a:lnTo>
                  <a:lnTo>
                    <a:pt x="1802" y="1621"/>
                  </a:lnTo>
                  <a:lnTo>
                    <a:pt x="1789" y="1619"/>
                  </a:lnTo>
                  <a:lnTo>
                    <a:pt x="1777" y="1618"/>
                  </a:lnTo>
                  <a:lnTo>
                    <a:pt x="1763" y="1616"/>
                  </a:lnTo>
                  <a:lnTo>
                    <a:pt x="1746" y="1623"/>
                  </a:lnTo>
                  <a:lnTo>
                    <a:pt x="1728" y="1630"/>
                  </a:lnTo>
                  <a:lnTo>
                    <a:pt x="1714" y="1635"/>
                  </a:lnTo>
                  <a:lnTo>
                    <a:pt x="1680" y="1628"/>
                  </a:lnTo>
                  <a:lnTo>
                    <a:pt x="1676" y="1640"/>
                  </a:lnTo>
                  <a:lnTo>
                    <a:pt x="1664" y="1640"/>
                  </a:lnTo>
                  <a:lnTo>
                    <a:pt x="1653" y="1637"/>
                  </a:lnTo>
                  <a:lnTo>
                    <a:pt x="1645" y="1635"/>
                  </a:lnTo>
                  <a:lnTo>
                    <a:pt x="1641" y="1637"/>
                  </a:lnTo>
                  <a:lnTo>
                    <a:pt x="1638" y="1640"/>
                  </a:lnTo>
                  <a:lnTo>
                    <a:pt x="1632" y="1642"/>
                  </a:lnTo>
                  <a:lnTo>
                    <a:pt x="1625" y="1644"/>
                  </a:lnTo>
                  <a:lnTo>
                    <a:pt x="1615" y="1632"/>
                  </a:lnTo>
                  <a:lnTo>
                    <a:pt x="1601" y="1625"/>
                  </a:lnTo>
                  <a:lnTo>
                    <a:pt x="1587" y="1618"/>
                  </a:lnTo>
                  <a:lnTo>
                    <a:pt x="1573" y="1611"/>
                  </a:lnTo>
                  <a:lnTo>
                    <a:pt x="1561" y="1602"/>
                  </a:lnTo>
                  <a:lnTo>
                    <a:pt x="1552" y="1579"/>
                  </a:lnTo>
                  <a:lnTo>
                    <a:pt x="1542" y="1567"/>
                  </a:lnTo>
                  <a:lnTo>
                    <a:pt x="1526" y="1555"/>
                  </a:lnTo>
                  <a:lnTo>
                    <a:pt x="1512" y="1543"/>
                  </a:lnTo>
                  <a:lnTo>
                    <a:pt x="1503" y="1532"/>
                  </a:lnTo>
                  <a:lnTo>
                    <a:pt x="1503" y="1509"/>
                  </a:lnTo>
                  <a:lnTo>
                    <a:pt x="1500" y="1499"/>
                  </a:lnTo>
                  <a:lnTo>
                    <a:pt x="1501" y="1483"/>
                  </a:lnTo>
                  <a:lnTo>
                    <a:pt x="1505" y="1469"/>
                  </a:lnTo>
                  <a:lnTo>
                    <a:pt x="1508" y="1457"/>
                  </a:lnTo>
                  <a:lnTo>
                    <a:pt x="1510" y="1448"/>
                  </a:lnTo>
                  <a:lnTo>
                    <a:pt x="1510" y="1434"/>
                  </a:lnTo>
                  <a:lnTo>
                    <a:pt x="1507" y="1426"/>
                  </a:lnTo>
                  <a:lnTo>
                    <a:pt x="1501" y="1417"/>
                  </a:lnTo>
                  <a:lnTo>
                    <a:pt x="1498" y="1410"/>
                  </a:lnTo>
                  <a:lnTo>
                    <a:pt x="1498" y="1399"/>
                  </a:lnTo>
                  <a:lnTo>
                    <a:pt x="1501" y="1385"/>
                  </a:lnTo>
                  <a:lnTo>
                    <a:pt x="1508" y="1370"/>
                  </a:lnTo>
                  <a:lnTo>
                    <a:pt x="1515" y="1352"/>
                  </a:lnTo>
                  <a:lnTo>
                    <a:pt x="1522" y="1337"/>
                  </a:lnTo>
                  <a:lnTo>
                    <a:pt x="1529" y="1324"/>
                  </a:lnTo>
                  <a:lnTo>
                    <a:pt x="1533" y="1317"/>
                  </a:lnTo>
                  <a:lnTo>
                    <a:pt x="1545" y="1307"/>
                  </a:lnTo>
                  <a:lnTo>
                    <a:pt x="1559" y="1298"/>
                  </a:lnTo>
                  <a:lnTo>
                    <a:pt x="1573" y="1291"/>
                  </a:lnTo>
                  <a:lnTo>
                    <a:pt x="1587" y="1282"/>
                  </a:lnTo>
                  <a:lnTo>
                    <a:pt x="1590" y="1274"/>
                  </a:lnTo>
                  <a:lnTo>
                    <a:pt x="1590" y="1263"/>
                  </a:lnTo>
                  <a:lnTo>
                    <a:pt x="1589" y="1251"/>
                  </a:lnTo>
                  <a:lnTo>
                    <a:pt x="1590" y="1241"/>
                  </a:lnTo>
                  <a:lnTo>
                    <a:pt x="1599" y="1227"/>
                  </a:lnTo>
                  <a:lnTo>
                    <a:pt x="1611" y="1216"/>
                  </a:lnTo>
                  <a:lnTo>
                    <a:pt x="1624" y="1206"/>
                  </a:lnTo>
                  <a:lnTo>
                    <a:pt x="1636" y="1195"/>
                  </a:lnTo>
                  <a:lnTo>
                    <a:pt x="1646" y="1183"/>
                  </a:lnTo>
                  <a:lnTo>
                    <a:pt x="1652" y="1167"/>
                  </a:lnTo>
                  <a:lnTo>
                    <a:pt x="1652" y="1166"/>
                  </a:lnTo>
                  <a:lnTo>
                    <a:pt x="1650" y="1166"/>
                  </a:lnTo>
                  <a:lnTo>
                    <a:pt x="1650" y="1164"/>
                  </a:lnTo>
                  <a:lnTo>
                    <a:pt x="1650" y="1162"/>
                  </a:lnTo>
                  <a:lnTo>
                    <a:pt x="1648" y="1160"/>
                  </a:lnTo>
                  <a:lnTo>
                    <a:pt x="1645" y="1159"/>
                  </a:lnTo>
                  <a:lnTo>
                    <a:pt x="1641" y="1157"/>
                  </a:lnTo>
                  <a:lnTo>
                    <a:pt x="1638" y="1157"/>
                  </a:lnTo>
                  <a:lnTo>
                    <a:pt x="1632" y="1155"/>
                  </a:lnTo>
                  <a:lnTo>
                    <a:pt x="1629" y="1159"/>
                  </a:lnTo>
                  <a:lnTo>
                    <a:pt x="1625" y="1159"/>
                  </a:lnTo>
                  <a:lnTo>
                    <a:pt x="1620" y="1160"/>
                  </a:lnTo>
                  <a:lnTo>
                    <a:pt x="1613" y="1160"/>
                  </a:lnTo>
                  <a:lnTo>
                    <a:pt x="1613" y="1155"/>
                  </a:lnTo>
                  <a:lnTo>
                    <a:pt x="1610" y="1155"/>
                  </a:lnTo>
                  <a:lnTo>
                    <a:pt x="1610" y="1141"/>
                  </a:lnTo>
                  <a:lnTo>
                    <a:pt x="1608" y="1122"/>
                  </a:lnTo>
                  <a:lnTo>
                    <a:pt x="1606" y="1099"/>
                  </a:lnTo>
                  <a:lnTo>
                    <a:pt x="1606" y="1077"/>
                  </a:lnTo>
                  <a:lnTo>
                    <a:pt x="1606" y="1057"/>
                  </a:lnTo>
                  <a:lnTo>
                    <a:pt x="1610" y="1045"/>
                  </a:lnTo>
                  <a:lnTo>
                    <a:pt x="1611" y="1040"/>
                  </a:lnTo>
                  <a:lnTo>
                    <a:pt x="1613" y="1036"/>
                  </a:lnTo>
                  <a:lnTo>
                    <a:pt x="1615" y="1035"/>
                  </a:lnTo>
                  <a:lnTo>
                    <a:pt x="1617" y="1035"/>
                  </a:lnTo>
                  <a:lnTo>
                    <a:pt x="1620" y="1035"/>
                  </a:lnTo>
                  <a:lnTo>
                    <a:pt x="1624" y="1033"/>
                  </a:lnTo>
                  <a:lnTo>
                    <a:pt x="1629" y="1033"/>
                  </a:lnTo>
                  <a:lnTo>
                    <a:pt x="1643" y="1038"/>
                  </a:lnTo>
                  <a:lnTo>
                    <a:pt x="1659" y="1042"/>
                  </a:lnTo>
                  <a:lnTo>
                    <a:pt x="1676" y="1042"/>
                  </a:lnTo>
                  <a:lnTo>
                    <a:pt x="1693" y="1038"/>
                  </a:lnTo>
                  <a:lnTo>
                    <a:pt x="1706" y="1033"/>
                  </a:lnTo>
                  <a:lnTo>
                    <a:pt x="1707" y="1031"/>
                  </a:lnTo>
                  <a:lnTo>
                    <a:pt x="1707" y="1029"/>
                  </a:lnTo>
                  <a:lnTo>
                    <a:pt x="1709" y="1029"/>
                  </a:lnTo>
                  <a:lnTo>
                    <a:pt x="1709" y="1028"/>
                  </a:lnTo>
                  <a:lnTo>
                    <a:pt x="1709" y="1026"/>
                  </a:lnTo>
                  <a:lnTo>
                    <a:pt x="1713" y="1012"/>
                  </a:lnTo>
                  <a:lnTo>
                    <a:pt x="1713" y="996"/>
                  </a:lnTo>
                  <a:lnTo>
                    <a:pt x="1711" y="981"/>
                  </a:lnTo>
                  <a:lnTo>
                    <a:pt x="1709" y="963"/>
                  </a:lnTo>
                  <a:lnTo>
                    <a:pt x="1697" y="960"/>
                  </a:lnTo>
                  <a:lnTo>
                    <a:pt x="1685" y="956"/>
                  </a:lnTo>
                  <a:lnTo>
                    <a:pt x="1673" y="949"/>
                  </a:lnTo>
                  <a:lnTo>
                    <a:pt x="1664" y="940"/>
                  </a:lnTo>
                  <a:lnTo>
                    <a:pt x="1667" y="939"/>
                  </a:lnTo>
                  <a:lnTo>
                    <a:pt x="1671" y="937"/>
                  </a:lnTo>
                  <a:lnTo>
                    <a:pt x="1673" y="935"/>
                  </a:lnTo>
                  <a:lnTo>
                    <a:pt x="1676" y="935"/>
                  </a:lnTo>
                  <a:lnTo>
                    <a:pt x="1680" y="933"/>
                  </a:lnTo>
                  <a:lnTo>
                    <a:pt x="1686" y="933"/>
                  </a:lnTo>
                  <a:lnTo>
                    <a:pt x="1690" y="932"/>
                  </a:lnTo>
                  <a:lnTo>
                    <a:pt x="1695" y="930"/>
                  </a:lnTo>
                  <a:lnTo>
                    <a:pt x="1700" y="930"/>
                  </a:lnTo>
                  <a:lnTo>
                    <a:pt x="1706" y="930"/>
                  </a:lnTo>
                  <a:lnTo>
                    <a:pt x="1706" y="911"/>
                  </a:lnTo>
                  <a:lnTo>
                    <a:pt x="1711" y="911"/>
                  </a:lnTo>
                  <a:lnTo>
                    <a:pt x="1716" y="912"/>
                  </a:lnTo>
                  <a:lnTo>
                    <a:pt x="1718" y="914"/>
                  </a:lnTo>
                  <a:lnTo>
                    <a:pt x="1721" y="914"/>
                  </a:lnTo>
                  <a:lnTo>
                    <a:pt x="1725" y="916"/>
                  </a:lnTo>
                  <a:lnTo>
                    <a:pt x="1728" y="918"/>
                  </a:lnTo>
                  <a:lnTo>
                    <a:pt x="1732" y="914"/>
                  </a:lnTo>
                  <a:lnTo>
                    <a:pt x="1737" y="912"/>
                  </a:lnTo>
                  <a:lnTo>
                    <a:pt x="1741" y="911"/>
                  </a:lnTo>
                  <a:lnTo>
                    <a:pt x="1746" y="909"/>
                  </a:lnTo>
                  <a:lnTo>
                    <a:pt x="1748" y="907"/>
                  </a:lnTo>
                  <a:lnTo>
                    <a:pt x="1749" y="904"/>
                  </a:lnTo>
                  <a:lnTo>
                    <a:pt x="1749" y="900"/>
                  </a:lnTo>
                  <a:lnTo>
                    <a:pt x="1749" y="897"/>
                  </a:lnTo>
                  <a:lnTo>
                    <a:pt x="1749" y="893"/>
                  </a:lnTo>
                  <a:lnTo>
                    <a:pt x="1751" y="890"/>
                  </a:lnTo>
                  <a:lnTo>
                    <a:pt x="1753" y="886"/>
                  </a:lnTo>
                  <a:lnTo>
                    <a:pt x="1786" y="876"/>
                  </a:lnTo>
                  <a:lnTo>
                    <a:pt x="1793" y="865"/>
                  </a:lnTo>
                  <a:lnTo>
                    <a:pt x="1795" y="855"/>
                  </a:lnTo>
                  <a:lnTo>
                    <a:pt x="1800" y="844"/>
                  </a:lnTo>
                  <a:lnTo>
                    <a:pt x="1810" y="837"/>
                  </a:lnTo>
                  <a:lnTo>
                    <a:pt x="1823" y="832"/>
                  </a:lnTo>
                  <a:lnTo>
                    <a:pt x="1838" y="827"/>
                  </a:lnTo>
                  <a:lnTo>
                    <a:pt x="1852" y="822"/>
                  </a:lnTo>
                  <a:lnTo>
                    <a:pt x="1854" y="820"/>
                  </a:lnTo>
                  <a:lnTo>
                    <a:pt x="1854" y="820"/>
                  </a:lnTo>
                  <a:lnTo>
                    <a:pt x="1854" y="818"/>
                  </a:lnTo>
                  <a:lnTo>
                    <a:pt x="1854" y="816"/>
                  </a:lnTo>
                  <a:lnTo>
                    <a:pt x="1856" y="815"/>
                  </a:lnTo>
                  <a:lnTo>
                    <a:pt x="1849" y="797"/>
                  </a:lnTo>
                  <a:lnTo>
                    <a:pt x="1845" y="776"/>
                  </a:lnTo>
                  <a:lnTo>
                    <a:pt x="1845" y="757"/>
                  </a:lnTo>
                  <a:lnTo>
                    <a:pt x="1844" y="741"/>
                  </a:lnTo>
                  <a:lnTo>
                    <a:pt x="1859" y="740"/>
                  </a:lnTo>
                  <a:lnTo>
                    <a:pt x="1870" y="736"/>
                  </a:lnTo>
                  <a:lnTo>
                    <a:pt x="1882" y="733"/>
                  </a:lnTo>
                  <a:lnTo>
                    <a:pt x="1882" y="741"/>
                  </a:lnTo>
                  <a:lnTo>
                    <a:pt x="1880" y="748"/>
                  </a:lnTo>
                  <a:lnTo>
                    <a:pt x="1878" y="761"/>
                  </a:lnTo>
                  <a:lnTo>
                    <a:pt x="1877" y="778"/>
                  </a:lnTo>
                  <a:lnTo>
                    <a:pt x="1875" y="794"/>
                  </a:lnTo>
                  <a:lnTo>
                    <a:pt x="1875" y="806"/>
                  </a:lnTo>
                  <a:lnTo>
                    <a:pt x="1880" y="809"/>
                  </a:lnTo>
                  <a:lnTo>
                    <a:pt x="1884" y="811"/>
                  </a:lnTo>
                  <a:lnTo>
                    <a:pt x="1885" y="813"/>
                  </a:lnTo>
                  <a:lnTo>
                    <a:pt x="1889" y="815"/>
                  </a:lnTo>
                  <a:lnTo>
                    <a:pt x="1894" y="818"/>
                  </a:lnTo>
                  <a:lnTo>
                    <a:pt x="1905" y="813"/>
                  </a:lnTo>
                  <a:lnTo>
                    <a:pt x="1912" y="813"/>
                  </a:lnTo>
                  <a:lnTo>
                    <a:pt x="1917" y="816"/>
                  </a:lnTo>
                  <a:lnTo>
                    <a:pt x="1924" y="822"/>
                  </a:lnTo>
                  <a:lnTo>
                    <a:pt x="1933" y="822"/>
                  </a:lnTo>
                  <a:lnTo>
                    <a:pt x="1943" y="818"/>
                  </a:lnTo>
                  <a:lnTo>
                    <a:pt x="1952" y="813"/>
                  </a:lnTo>
                  <a:lnTo>
                    <a:pt x="1957" y="808"/>
                  </a:lnTo>
                  <a:lnTo>
                    <a:pt x="1964" y="804"/>
                  </a:lnTo>
                  <a:lnTo>
                    <a:pt x="1973" y="801"/>
                  </a:lnTo>
                  <a:lnTo>
                    <a:pt x="1987" y="802"/>
                  </a:lnTo>
                  <a:lnTo>
                    <a:pt x="2006" y="806"/>
                  </a:lnTo>
                  <a:lnTo>
                    <a:pt x="2008" y="801"/>
                  </a:lnTo>
                  <a:lnTo>
                    <a:pt x="2009" y="799"/>
                  </a:lnTo>
                  <a:lnTo>
                    <a:pt x="2013" y="795"/>
                  </a:lnTo>
                  <a:lnTo>
                    <a:pt x="2016" y="794"/>
                  </a:lnTo>
                  <a:lnTo>
                    <a:pt x="2020" y="794"/>
                  </a:lnTo>
                  <a:lnTo>
                    <a:pt x="2025" y="792"/>
                  </a:lnTo>
                  <a:lnTo>
                    <a:pt x="2025" y="762"/>
                  </a:lnTo>
                  <a:lnTo>
                    <a:pt x="2029" y="738"/>
                  </a:lnTo>
                  <a:lnTo>
                    <a:pt x="2032" y="734"/>
                  </a:lnTo>
                  <a:lnTo>
                    <a:pt x="2036" y="733"/>
                  </a:lnTo>
                  <a:lnTo>
                    <a:pt x="2039" y="729"/>
                  </a:lnTo>
                  <a:lnTo>
                    <a:pt x="2043" y="727"/>
                  </a:lnTo>
                  <a:lnTo>
                    <a:pt x="2048" y="726"/>
                  </a:lnTo>
                  <a:lnTo>
                    <a:pt x="2048" y="729"/>
                  </a:lnTo>
                  <a:lnTo>
                    <a:pt x="2051" y="733"/>
                  </a:lnTo>
                  <a:lnTo>
                    <a:pt x="2053" y="736"/>
                  </a:lnTo>
                  <a:lnTo>
                    <a:pt x="2055" y="740"/>
                  </a:lnTo>
                  <a:lnTo>
                    <a:pt x="2057" y="741"/>
                  </a:lnTo>
                  <a:lnTo>
                    <a:pt x="2062" y="743"/>
                  </a:lnTo>
                  <a:lnTo>
                    <a:pt x="2067" y="745"/>
                  </a:lnTo>
                  <a:lnTo>
                    <a:pt x="2065" y="729"/>
                  </a:lnTo>
                  <a:lnTo>
                    <a:pt x="2064" y="719"/>
                  </a:lnTo>
                  <a:lnTo>
                    <a:pt x="2060" y="712"/>
                  </a:lnTo>
                  <a:lnTo>
                    <a:pt x="2058" y="703"/>
                  </a:lnTo>
                  <a:lnTo>
                    <a:pt x="2055" y="687"/>
                  </a:lnTo>
                  <a:lnTo>
                    <a:pt x="2064" y="686"/>
                  </a:lnTo>
                  <a:lnTo>
                    <a:pt x="2070" y="682"/>
                  </a:lnTo>
                  <a:lnTo>
                    <a:pt x="2076" y="679"/>
                  </a:lnTo>
                  <a:lnTo>
                    <a:pt x="2083" y="675"/>
                  </a:lnTo>
                  <a:lnTo>
                    <a:pt x="2095" y="675"/>
                  </a:lnTo>
                  <a:lnTo>
                    <a:pt x="2107" y="677"/>
                  </a:lnTo>
                  <a:lnTo>
                    <a:pt x="2116" y="679"/>
                  </a:lnTo>
                  <a:lnTo>
                    <a:pt x="2125" y="675"/>
                  </a:lnTo>
                  <a:lnTo>
                    <a:pt x="2132" y="665"/>
                  </a:lnTo>
                  <a:lnTo>
                    <a:pt x="2126" y="663"/>
                  </a:lnTo>
                  <a:lnTo>
                    <a:pt x="2121" y="661"/>
                  </a:lnTo>
                  <a:lnTo>
                    <a:pt x="2118" y="659"/>
                  </a:lnTo>
                  <a:lnTo>
                    <a:pt x="2112" y="658"/>
                  </a:lnTo>
                  <a:lnTo>
                    <a:pt x="2105" y="658"/>
                  </a:lnTo>
                  <a:lnTo>
                    <a:pt x="2088" y="666"/>
                  </a:lnTo>
                  <a:lnTo>
                    <a:pt x="2069" y="672"/>
                  </a:lnTo>
                  <a:lnTo>
                    <a:pt x="2048" y="675"/>
                  </a:lnTo>
                  <a:lnTo>
                    <a:pt x="2044" y="666"/>
                  </a:lnTo>
                  <a:lnTo>
                    <a:pt x="2039" y="659"/>
                  </a:lnTo>
                  <a:lnTo>
                    <a:pt x="2034" y="652"/>
                  </a:lnTo>
                  <a:lnTo>
                    <a:pt x="2030" y="644"/>
                  </a:lnTo>
                  <a:lnTo>
                    <a:pt x="2029" y="630"/>
                  </a:lnTo>
                  <a:lnTo>
                    <a:pt x="2030" y="619"/>
                  </a:lnTo>
                  <a:lnTo>
                    <a:pt x="2029" y="607"/>
                  </a:lnTo>
                  <a:lnTo>
                    <a:pt x="2027" y="593"/>
                  </a:lnTo>
                  <a:lnTo>
                    <a:pt x="2029" y="581"/>
                  </a:lnTo>
                  <a:lnTo>
                    <a:pt x="2037" y="563"/>
                  </a:lnTo>
                  <a:lnTo>
                    <a:pt x="2051" y="551"/>
                  </a:lnTo>
                  <a:lnTo>
                    <a:pt x="2065" y="537"/>
                  </a:lnTo>
                  <a:lnTo>
                    <a:pt x="2077" y="523"/>
                  </a:lnTo>
                  <a:lnTo>
                    <a:pt x="2086" y="507"/>
                  </a:lnTo>
                  <a:lnTo>
                    <a:pt x="2081" y="502"/>
                  </a:lnTo>
                  <a:lnTo>
                    <a:pt x="2076" y="497"/>
                  </a:lnTo>
                  <a:lnTo>
                    <a:pt x="2070" y="492"/>
                  </a:lnTo>
                  <a:lnTo>
                    <a:pt x="2057" y="494"/>
                  </a:lnTo>
                  <a:lnTo>
                    <a:pt x="2041" y="495"/>
                  </a:lnTo>
                  <a:lnTo>
                    <a:pt x="2036" y="520"/>
                  </a:lnTo>
                  <a:lnTo>
                    <a:pt x="2027" y="539"/>
                  </a:lnTo>
                  <a:lnTo>
                    <a:pt x="2015" y="555"/>
                  </a:lnTo>
                  <a:lnTo>
                    <a:pt x="2001" y="570"/>
                  </a:lnTo>
                  <a:lnTo>
                    <a:pt x="1988" y="588"/>
                  </a:lnTo>
                  <a:lnTo>
                    <a:pt x="1980" y="609"/>
                  </a:lnTo>
                  <a:lnTo>
                    <a:pt x="1974" y="633"/>
                  </a:lnTo>
                  <a:lnTo>
                    <a:pt x="1985" y="642"/>
                  </a:lnTo>
                  <a:lnTo>
                    <a:pt x="1995" y="652"/>
                  </a:lnTo>
                  <a:lnTo>
                    <a:pt x="2002" y="665"/>
                  </a:lnTo>
                  <a:lnTo>
                    <a:pt x="2006" y="680"/>
                  </a:lnTo>
                  <a:lnTo>
                    <a:pt x="2001" y="682"/>
                  </a:lnTo>
                  <a:lnTo>
                    <a:pt x="1999" y="684"/>
                  </a:lnTo>
                  <a:lnTo>
                    <a:pt x="1997" y="686"/>
                  </a:lnTo>
                  <a:lnTo>
                    <a:pt x="1997" y="686"/>
                  </a:lnTo>
                  <a:lnTo>
                    <a:pt x="1997" y="687"/>
                  </a:lnTo>
                  <a:lnTo>
                    <a:pt x="1995" y="689"/>
                  </a:lnTo>
                  <a:lnTo>
                    <a:pt x="1995" y="693"/>
                  </a:lnTo>
                  <a:lnTo>
                    <a:pt x="1994" y="694"/>
                  </a:lnTo>
                  <a:lnTo>
                    <a:pt x="1971" y="703"/>
                  </a:lnTo>
                  <a:lnTo>
                    <a:pt x="1968" y="724"/>
                  </a:lnTo>
                  <a:lnTo>
                    <a:pt x="1961" y="740"/>
                  </a:lnTo>
                  <a:lnTo>
                    <a:pt x="1954" y="752"/>
                  </a:lnTo>
                  <a:lnTo>
                    <a:pt x="1943" y="762"/>
                  </a:lnTo>
                  <a:lnTo>
                    <a:pt x="1934" y="773"/>
                  </a:lnTo>
                  <a:lnTo>
                    <a:pt x="1926" y="787"/>
                  </a:lnTo>
                  <a:lnTo>
                    <a:pt x="1920" y="787"/>
                  </a:lnTo>
                  <a:lnTo>
                    <a:pt x="1920" y="783"/>
                  </a:lnTo>
                  <a:lnTo>
                    <a:pt x="1906" y="764"/>
                  </a:lnTo>
                  <a:lnTo>
                    <a:pt x="1898" y="743"/>
                  </a:lnTo>
                  <a:lnTo>
                    <a:pt x="1892" y="720"/>
                  </a:lnTo>
                  <a:lnTo>
                    <a:pt x="1882" y="694"/>
                  </a:lnTo>
                  <a:lnTo>
                    <a:pt x="1868" y="701"/>
                  </a:lnTo>
                  <a:lnTo>
                    <a:pt x="1859" y="710"/>
                  </a:lnTo>
                  <a:lnTo>
                    <a:pt x="1849" y="717"/>
                  </a:lnTo>
                  <a:lnTo>
                    <a:pt x="1838" y="722"/>
                  </a:lnTo>
                  <a:lnTo>
                    <a:pt x="1821" y="726"/>
                  </a:lnTo>
                  <a:lnTo>
                    <a:pt x="1819" y="724"/>
                  </a:lnTo>
                  <a:lnTo>
                    <a:pt x="1817" y="724"/>
                  </a:lnTo>
                  <a:lnTo>
                    <a:pt x="1816" y="724"/>
                  </a:lnTo>
                  <a:lnTo>
                    <a:pt x="1814" y="722"/>
                  </a:lnTo>
                  <a:lnTo>
                    <a:pt x="1810" y="722"/>
                  </a:lnTo>
                  <a:lnTo>
                    <a:pt x="1809" y="701"/>
                  </a:lnTo>
                  <a:lnTo>
                    <a:pt x="1807" y="684"/>
                  </a:lnTo>
                  <a:lnTo>
                    <a:pt x="1803" y="670"/>
                  </a:lnTo>
                  <a:lnTo>
                    <a:pt x="1800" y="654"/>
                  </a:lnTo>
                  <a:lnTo>
                    <a:pt x="1798" y="633"/>
                  </a:lnTo>
                  <a:lnTo>
                    <a:pt x="1807" y="624"/>
                  </a:lnTo>
                  <a:lnTo>
                    <a:pt x="1810" y="616"/>
                  </a:lnTo>
                  <a:lnTo>
                    <a:pt x="1812" y="605"/>
                  </a:lnTo>
                  <a:lnTo>
                    <a:pt x="1817" y="591"/>
                  </a:lnTo>
                  <a:lnTo>
                    <a:pt x="1821" y="588"/>
                  </a:lnTo>
                  <a:lnTo>
                    <a:pt x="1826" y="583"/>
                  </a:lnTo>
                  <a:lnTo>
                    <a:pt x="1831" y="577"/>
                  </a:lnTo>
                  <a:lnTo>
                    <a:pt x="1837" y="572"/>
                  </a:lnTo>
                  <a:lnTo>
                    <a:pt x="1840" y="574"/>
                  </a:lnTo>
                  <a:lnTo>
                    <a:pt x="1842" y="576"/>
                  </a:lnTo>
                  <a:lnTo>
                    <a:pt x="1844" y="577"/>
                  </a:lnTo>
                  <a:lnTo>
                    <a:pt x="1845" y="579"/>
                  </a:lnTo>
                  <a:lnTo>
                    <a:pt x="1845" y="579"/>
                  </a:lnTo>
                  <a:lnTo>
                    <a:pt x="1849" y="576"/>
                  </a:lnTo>
                  <a:lnTo>
                    <a:pt x="1851" y="572"/>
                  </a:lnTo>
                  <a:lnTo>
                    <a:pt x="1852" y="569"/>
                  </a:lnTo>
                  <a:lnTo>
                    <a:pt x="1854" y="563"/>
                  </a:lnTo>
                  <a:lnTo>
                    <a:pt x="1856" y="560"/>
                  </a:lnTo>
                  <a:lnTo>
                    <a:pt x="1868" y="553"/>
                  </a:lnTo>
                  <a:lnTo>
                    <a:pt x="1878" y="549"/>
                  </a:lnTo>
                  <a:lnTo>
                    <a:pt x="1887" y="541"/>
                  </a:lnTo>
                  <a:lnTo>
                    <a:pt x="1884" y="539"/>
                  </a:lnTo>
                  <a:lnTo>
                    <a:pt x="1882" y="539"/>
                  </a:lnTo>
                  <a:lnTo>
                    <a:pt x="1880" y="539"/>
                  </a:lnTo>
                  <a:lnTo>
                    <a:pt x="1880" y="537"/>
                  </a:lnTo>
                  <a:lnTo>
                    <a:pt x="1880" y="537"/>
                  </a:lnTo>
                  <a:lnTo>
                    <a:pt x="1880" y="534"/>
                  </a:lnTo>
                  <a:lnTo>
                    <a:pt x="1878" y="530"/>
                  </a:lnTo>
                  <a:lnTo>
                    <a:pt x="1891" y="514"/>
                  </a:lnTo>
                  <a:lnTo>
                    <a:pt x="1903" y="495"/>
                  </a:lnTo>
                  <a:lnTo>
                    <a:pt x="1913" y="473"/>
                  </a:lnTo>
                  <a:lnTo>
                    <a:pt x="1924" y="450"/>
                  </a:lnTo>
                  <a:lnTo>
                    <a:pt x="1934" y="427"/>
                  </a:lnTo>
                  <a:lnTo>
                    <a:pt x="1947" y="406"/>
                  </a:lnTo>
                  <a:lnTo>
                    <a:pt x="1959" y="392"/>
                  </a:lnTo>
                  <a:lnTo>
                    <a:pt x="1974" y="384"/>
                  </a:lnTo>
                  <a:lnTo>
                    <a:pt x="1974" y="370"/>
                  </a:lnTo>
                  <a:lnTo>
                    <a:pt x="1990" y="370"/>
                  </a:lnTo>
                  <a:lnTo>
                    <a:pt x="1999" y="354"/>
                  </a:lnTo>
                  <a:lnTo>
                    <a:pt x="2013" y="343"/>
                  </a:lnTo>
                  <a:lnTo>
                    <a:pt x="2032" y="338"/>
                  </a:lnTo>
                  <a:lnTo>
                    <a:pt x="2034" y="340"/>
                  </a:lnTo>
                  <a:lnTo>
                    <a:pt x="2036" y="340"/>
                  </a:lnTo>
                  <a:lnTo>
                    <a:pt x="2036" y="340"/>
                  </a:lnTo>
                  <a:lnTo>
                    <a:pt x="2037" y="340"/>
                  </a:lnTo>
                  <a:lnTo>
                    <a:pt x="2041" y="342"/>
                  </a:lnTo>
                  <a:lnTo>
                    <a:pt x="2041" y="329"/>
                  </a:lnTo>
                  <a:lnTo>
                    <a:pt x="2046" y="329"/>
                  </a:lnTo>
                  <a:lnTo>
                    <a:pt x="2050" y="329"/>
                  </a:lnTo>
                  <a:lnTo>
                    <a:pt x="2053" y="329"/>
                  </a:lnTo>
                  <a:lnTo>
                    <a:pt x="2055" y="329"/>
                  </a:lnTo>
                  <a:lnTo>
                    <a:pt x="2057" y="331"/>
                  </a:lnTo>
                  <a:lnTo>
                    <a:pt x="2058" y="331"/>
                  </a:lnTo>
                  <a:lnTo>
                    <a:pt x="2064" y="335"/>
                  </a:lnTo>
                  <a:lnTo>
                    <a:pt x="2070" y="321"/>
                  </a:lnTo>
                  <a:lnTo>
                    <a:pt x="2081" y="312"/>
                  </a:lnTo>
                  <a:lnTo>
                    <a:pt x="2093" y="309"/>
                  </a:lnTo>
                  <a:lnTo>
                    <a:pt x="2109" y="305"/>
                  </a:lnTo>
                  <a:lnTo>
                    <a:pt x="2125" y="303"/>
                  </a:lnTo>
                  <a:lnTo>
                    <a:pt x="2132" y="310"/>
                  </a:lnTo>
                  <a:lnTo>
                    <a:pt x="2140" y="314"/>
                  </a:lnTo>
                  <a:lnTo>
                    <a:pt x="2147" y="315"/>
                  </a:lnTo>
                  <a:lnTo>
                    <a:pt x="2154" y="317"/>
                  </a:lnTo>
                  <a:lnTo>
                    <a:pt x="2160" y="324"/>
                  </a:lnTo>
                  <a:lnTo>
                    <a:pt x="2163" y="338"/>
                  </a:lnTo>
                  <a:lnTo>
                    <a:pt x="2161" y="340"/>
                  </a:lnTo>
                  <a:lnTo>
                    <a:pt x="2160" y="342"/>
                  </a:lnTo>
                  <a:lnTo>
                    <a:pt x="2158" y="342"/>
                  </a:lnTo>
                  <a:lnTo>
                    <a:pt x="2158" y="343"/>
                  </a:lnTo>
                  <a:lnTo>
                    <a:pt x="2156" y="345"/>
                  </a:lnTo>
                  <a:lnTo>
                    <a:pt x="2156" y="349"/>
                  </a:lnTo>
                  <a:lnTo>
                    <a:pt x="2158" y="352"/>
                  </a:lnTo>
                  <a:lnTo>
                    <a:pt x="2160" y="352"/>
                  </a:lnTo>
                  <a:lnTo>
                    <a:pt x="2161" y="354"/>
                  </a:lnTo>
                  <a:lnTo>
                    <a:pt x="2163" y="357"/>
                  </a:lnTo>
                  <a:lnTo>
                    <a:pt x="2175" y="352"/>
                  </a:lnTo>
                  <a:lnTo>
                    <a:pt x="2182" y="350"/>
                  </a:lnTo>
                  <a:lnTo>
                    <a:pt x="2187" y="350"/>
                  </a:lnTo>
                  <a:lnTo>
                    <a:pt x="2189" y="354"/>
                  </a:lnTo>
                  <a:lnTo>
                    <a:pt x="2191" y="359"/>
                  </a:lnTo>
                  <a:lnTo>
                    <a:pt x="2196" y="364"/>
                  </a:lnTo>
                  <a:lnTo>
                    <a:pt x="2201" y="370"/>
                  </a:lnTo>
                  <a:lnTo>
                    <a:pt x="2233" y="373"/>
                  </a:lnTo>
                  <a:lnTo>
                    <a:pt x="2245" y="380"/>
                  </a:lnTo>
                  <a:lnTo>
                    <a:pt x="2259" y="391"/>
                  </a:lnTo>
                  <a:lnTo>
                    <a:pt x="2273" y="405"/>
                  </a:lnTo>
                  <a:lnTo>
                    <a:pt x="2285" y="420"/>
                  </a:lnTo>
                  <a:lnTo>
                    <a:pt x="2296" y="436"/>
                  </a:lnTo>
                  <a:lnTo>
                    <a:pt x="2299" y="452"/>
                  </a:lnTo>
                  <a:lnTo>
                    <a:pt x="2297" y="467"/>
                  </a:lnTo>
                  <a:lnTo>
                    <a:pt x="2285" y="480"/>
                  </a:lnTo>
                  <a:lnTo>
                    <a:pt x="2269" y="488"/>
                  </a:lnTo>
                  <a:lnTo>
                    <a:pt x="2252" y="488"/>
                  </a:lnTo>
                  <a:lnTo>
                    <a:pt x="2236" y="481"/>
                  </a:lnTo>
                  <a:lnTo>
                    <a:pt x="2222" y="474"/>
                  </a:lnTo>
                  <a:lnTo>
                    <a:pt x="2208" y="469"/>
                  </a:lnTo>
                  <a:lnTo>
                    <a:pt x="2210" y="481"/>
                  </a:lnTo>
                  <a:lnTo>
                    <a:pt x="2212" y="497"/>
                  </a:lnTo>
                  <a:lnTo>
                    <a:pt x="2214" y="514"/>
                  </a:lnTo>
                  <a:lnTo>
                    <a:pt x="2217" y="528"/>
                  </a:lnTo>
                  <a:lnTo>
                    <a:pt x="2221" y="537"/>
                  </a:lnTo>
                  <a:lnTo>
                    <a:pt x="2224" y="542"/>
                  </a:lnTo>
                  <a:lnTo>
                    <a:pt x="2229" y="544"/>
                  </a:lnTo>
                  <a:lnTo>
                    <a:pt x="2233" y="548"/>
                  </a:lnTo>
                  <a:lnTo>
                    <a:pt x="2240" y="549"/>
                  </a:lnTo>
                  <a:lnTo>
                    <a:pt x="2238" y="537"/>
                  </a:lnTo>
                  <a:lnTo>
                    <a:pt x="2236" y="528"/>
                  </a:lnTo>
                  <a:lnTo>
                    <a:pt x="2236" y="518"/>
                  </a:lnTo>
                  <a:lnTo>
                    <a:pt x="2240" y="518"/>
                  </a:lnTo>
                  <a:lnTo>
                    <a:pt x="2240" y="514"/>
                  </a:lnTo>
                  <a:lnTo>
                    <a:pt x="2252" y="521"/>
                  </a:lnTo>
                  <a:lnTo>
                    <a:pt x="2264" y="528"/>
                  </a:lnTo>
                  <a:lnTo>
                    <a:pt x="2278" y="534"/>
                  </a:lnTo>
                  <a:lnTo>
                    <a:pt x="2280" y="530"/>
                  </a:lnTo>
                  <a:lnTo>
                    <a:pt x="2282" y="527"/>
                  </a:lnTo>
                  <a:lnTo>
                    <a:pt x="2283" y="525"/>
                  </a:lnTo>
                  <a:lnTo>
                    <a:pt x="2285" y="520"/>
                  </a:lnTo>
                  <a:lnTo>
                    <a:pt x="2285" y="514"/>
                  </a:lnTo>
                  <a:lnTo>
                    <a:pt x="2283" y="513"/>
                  </a:lnTo>
                  <a:lnTo>
                    <a:pt x="2282" y="511"/>
                  </a:lnTo>
                  <a:lnTo>
                    <a:pt x="2280" y="509"/>
                  </a:lnTo>
                  <a:lnTo>
                    <a:pt x="2280" y="507"/>
                  </a:lnTo>
                  <a:lnTo>
                    <a:pt x="2280" y="504"/>
                  </a:lnTo>
                  <a:lnTo>
                    <a:pt x="2278" y="499"/>
                  </a:lnTo>
                  <a:lnTo>
                    <a:pt x="2294" y="492"/>
                  </a:lnTo>
                  <a:lnTo>
                    <a:pt x="2304" y="481"/>
                  </a:lnTo>
                  <a:lnTo>
                    <a:pt x="2313" y="469"/>
                  </a:lnTo>
                  <a:lnTo>
                    <a:pt x="2318" y="471"/>
                  </a:lnTo>
                  <a:lnTo>
                    <a:pt x="2325" y="473"/>
                  </a:lnTo>
                  <a:lnTo>
                    <a:pt x="2332" y="474"/>
                  </a:lnTo>
                  <a:lnTo>
                    <a:pt x="2339" y="476"/>
                  </a:lnTo>
                  <a:lnTo>
                    <a:pt x="2336" y="438"/>
                  </a:lnTo>
                  <a:lnTo>
                    <a:pt x="2329" y="396"/>
                  </a:lnTo>
                  <a:lnTo>
                    <a:pt x="2358" y="396"/>
                  </a:lnTo>
                  <a:lnTo>
                    <a:pt x="2365" y="403"/>
                  </a:lnTo>
                  <a:lnTo>
                    <a:pt x="2372" y="413"/>
                  </a:lnTo>
                  <a:lnTo>
                    <a:pt x="2378" y="422"/>
                  </a:lnTo>
                  <a:lnTo>
                    <a:pt x="2378" y="431"/>
                  </a:lnTo>
                  <a:lnTo>
                    <a:pt x="2374" y="432"/>
                  </a:lnTo>
                  <a:lnTo>
                    <a:pt x="2372" y="432"/>
                  </a:lnTo>
                  <a:lnTo>
                    <a:pt x="2369" y="434"/>
                  </a:lnTo>
                  <a:lnTo>
                    <a:pt x="2362" y="434"/>
                  </a:lnTo>
                  <a:lnTo>
                    <a:pt x="2362" y="453"/>
                  </a:lnTo>
                  <a:lnTo>
                    <a:pt x="2367" y="455"/>
                  </a:lnTo>
                  <a:lnTo>
                    <a:pt x="2369" y="457"/>
                  </a:lnTo>
                  <a:lnTo>
                    <a:pt x="2372" y="459"/>
                  </a:lnTo>
                  <a:lnTo>
                    <a:pt x="2376" y="460"/>
                  </a:lnTo>
                  <a:lnTo>
                    <a:pt x="2381" y="460"/>
                  </a:lnTo>
                  <a:lnTo>
                    <a:pt x="2383" y="460"/>
                  </a:lnTo>
                  <a:lnTo>
                    <a:pt x="2385" y="459"/>
                  </a:lnTo>
                  <a:lnTo>
                    <a:pt x="2385" y="459"/>
                  </a:lnTo>
                  <a:lnTo>
                    <a:pt x="2386" y="459"/>
                  </a:lnTo>
                  <a:lnTo>
                    <a:pt x="2390" y="457"/>
                  </a:lnTo>
                  <a:lnTo>
                    <a:pt x="2392" y="452"/>
                  </a:lnTo>
                  <a:lnTo>
                    <a:pt x="2392" y="448"/>
                  </a:lnTo>
                  <a:lnTo>
                    <a:pt x="2392" y="443"/>
                  </a:lnTo>
                  <a:lnTo>
                    <a:pt x="2392" y="439"/>
                  </a:lnTo>
                  <a:lnTo>
                    <a:pt x="2390" y="434"/>
                  </a:lnTo>
                  <a:lnTo>
                    <a:pt x="2402" y="418"/>
                  </a:lnTo>
                  <a:lnTo>
                    <a:pt x="2416" y="405"/>
                  </a:lnTo>
                  <a:lnTo>
                    <a:pt x="2428" y="389"/>
                  </a:lnTo>
                  <a:lnTo>
                    <a:pt x="2434" y="387"/>
                  </a:lnTo>
                  <a:lnTo>
                    <a:pt x="2439" y="387"/>
                  </a:lnTo>
                  <a:lnTo>
                    <a:pt x="2441" y="385"/>
                  </a:lnTo>
                  <a:lnTo>
                    <a:pt x="2444" y="387"/>
                  </a:lnTo>
                  <a:lnTo>
                    <a:pt x="2448" y="389"/>
                  </a:lnTo>
                  <a:lnTo>
                    <a:pt x="2449" y="392"/>
                  </a:lnTo>
                  <a:lnTo>
                    <a:pt x="2451" y="396"/>
                  </a:lnTo>
                  <a:lnTo>
                    <a:pt x="2453" y="398"/>
                  </a:lnTo>
                  <a:lnTo>
                    <a:pt x="2454" y="401"/>
                  </a:lnTo>
                  <a:lnTo>
                    <a:pt x="2458" y="403"/>
                  </a:lnTo>
                  <a:lnTo>
                    <a:pt x="2458" y="399"/>
                  </a:lnTo>
                  <a:lnTo>
                    <a:pt x="2461" y="396"/>
                  </a:lnTo>
                  <a:lnTo>
                    <a:pt x="2463" y="392"/>
                  </a:lnTo>
                  <a:lnTo>
                    <a:pt x="2465" y="389"/>
                  </a:lnTo>
                  <a:lnTo>
                    <a:pt x="2465" y="384"/>
                  </a:lnTo>
                  <a:lnTo>
                    <a:pt x="2467" y="377"/>
                  </a:lnTo>
                  <a:lnTo>
                    <a:pt x="2482" y="377"/>
                  </a:lnTo>
                  <a:lnTo>
                    <a:pt x="2496" y="380"/>
                  </a:lnTo>
                  <a:lnTo>
                    <a:pt x="2509" y="384"/>
                  </a:lnTo>
                  <a:lnTo>
                    <a:pt x="2500" y="391"/>
                  </a:lnTo>
                  <a:lnTo>
                    <a:pt x="2491" y="396"/>
                  </a:lnTo>
                  <a:lnTo>
                    <a:pt x="2484" y="401"/>
                  </a:lnTo>
                  <a:lnTo>
                    <a:pt x="2477" y="411"/>
                  </a:lnTo>
                  <a:lnTo>
                    <a:pt x="2486" y="411"/>
                  </a:lnTo>
                  <a:lnTo>
                    <a:pt x="2491" y="406"/>
                  </a:lnTo>
                  <a:lnTo>
                    <a:pt x="2503" y="401"/>
                  </a:lnTo>
                  <a:lnTo>
                    <a:pt x="2516" y="396"/>
                  </a:lnTo>
                  <a:lnTo>
                    <a:pt x="2526" y="392"/>
                  </a:lnTo>
                  <a:lnTo>
                    <a:pt x="2537" y="389"/>
                  </a:lnTo>
                  <a:lnTo>
                    <a:pt x="2540" y="389"/>
                  </a:lnTo>
                  <a:lnTo>
                    <a:pt x="2542" y="391"/>
                  </a:lnTo>
                  <a:lnTo>
                    <a:pt x="2545" y="394"/>
                  </a:lnTo>
                  <a:lnTo>
                    <a:pt x="2547" y="396"/>
                  </a:lnTo>
                  <a:lnTo>
                    <a:pt x="2549" y="398"/>
                  </a:lnTo>
                  <a:lnTo>
                    <a:pt x="2552" y="398"/>
                  </a:lnTo>
                  <a:lnTo>
                    <a:pt x="2559" y="399"/>
                  </a:lnTo>
                  <a:lnTo>
                    <a:pt x="2561" y="396"/>
                  </a:lnTo>
                  <a:lnTo>
                    <a:pt x="2563" y="392"/>
                  </a:lnTo>
                  <a:lnTo>
                    <a:pt x="2564" y="391"/>
                  </a:lnTo>
                  <a:lnTo>
                    <a:pt x="2564" y="387"/>
                  </a:lnTo>
                  <a:lnTo>
                    <a:pt x="2566" y="382"/>
                  </a:lnTo>
                  <a:lnTo>
                    <a:pt x="2566" y="377"/>
                  </a:lnTo>
                  <a:lnTo>
                    <a:pt x="2563" y="373"/>
                  </a:lnTo>
                  <a:lnTo>
                    <a:pt x="2561" y="370"/>
                  </a:lnTo>
                  <a:lnTo>
                    <a:pt x="2559" y="366"/>
                  </a:lnTo>
                  <a:lnTo>
                    <a:pt x="2559" y="361"/>
                  </a:lnTo>
                  <a:lnTo>
                    <a:pt x="2559" y="354"/>
                  </a:lnTo>
                  <a:lnTo>
                    <a:pt x="2564" y="350"/>
                  </a:lnTo>
                  <a:lnTo>
                    <a:pt x="2568" y="347"/>
                  </a:lnTo>
                  <a:lnTo>
                    <a:pt x="2571" y="345"/>
                  </a:lnTo>
                  <a:lnTo>
                    <a:pt x="2578" y="342"/>
                  </a:lnTo>
                  <a:lnTo>
                    <a:pt x="2582" y="343"/>
                  </a:lnTo>
                  <a:lnTo>
                    <a:pt x="2587" y="345"/>
                  </a:lnTo>
                  <a:lnTo>
                    <a:pt x="2594" y="345"/>
                  </a:lnTo>
                  <a:lnTo>
                    <a:pt x="2601" y="345"/>
                  </a:lnTo>
                  <a:lnTo>
                    <a:pt x="2610" y="356"/>
                  </a:lnTo>
                  <a:lnTo>
                    <a:pt x="2622" y="368"/>
                  </a:lnTo>
                  <a:lnTo>
                    <a:pt x="2640" y="380"/>
                  </a:lnTo>
                  <a:lnTo>
                    <a:pt x="2655" y="392"/>
                  </a:lnTo>
                  <a:lnTo>
                    <a:pt x="2669" y="399"/>
                  </a:lnTo>
                  <a:lnTo>
                    <a:pt x="2678" y="403"/>
                  </a:lnTo>
                  <a:lnTo>
                    <a:pt x="2680" y="401"/>
                  </a:lnTo>
                  <a:lnTo>
                    <a:pt x="2680" y="401"/>
                  </a:lnTo>
                  <a:lnTo>
                    <a:pt x="2680" y="399"/>
                  </a:lnTo>
                  <a:lnTo>
                    <a:pt x="2680" y="399"/>
                  </a:lnTo>
                  <a:lnTo>
                    <a:pt x="2681" y="396"/>
                  </a:lnTo>
                  <a:lnTo>
                    <a:pt x="2676" y="391"/>
                  </a:lnTo>
                  <a:lnTo>
                    <a:pt x="2673" y="387"/>
                  </a:lnTo>
                  <a:lnTo>
                    <a:pt x="2671" y="382"/>
                  </a:lnTo>
                  <a:lnTo>
                    <a:pt x="2667" y="377"/>
                  </a:lnTo>
                  <a:lnTo>
                    <a:pt x="2666" y="370"/>
                  </a:lnTo>
                  <a:lnTo>
                    <a:pt x="2650" y="370"/>
                  </a:lnTo>
                  <a:lnTo>
                    <a:pt x="2652" y="349"/>
                  </a:lnTo>
                  <a:lnTo>
                    <a:pt x="2648" y="333"/>
                  </a:lnTo>
                  <a:lnTo>
                    <a:pt x="2646" y="319"/>
                  </a:lnTo>
                  <a:lnTo>
                    <a:pt x="2643" y="300"/>
                  </a:lnTo>
                  <a:lnTo>
                    <a:pt x="2653" y="293"/>
                  </a:lnTo>
                  <a:lnTo>
                    <a:pt x="2660" y="284"/>
                  </a:lnTo>
                  <a:lnTo>
                    <a:pt x="2664" y="274"/>
                  </a:lnTo>
                  <a:lnTo>
                    <a:pt x="2667" y="261"/>
                  </a:lnTo>
                  <a:lnTo>
                    <a:pt x="2671" y="251"/>
                  </a:lnTo>
                  <a:lnTo>
                    <a:pt x="2676" y="240"/>
                  </a:lnTo>
                  <a:lnTo>
                    <a:pt x="2683" y="232"/>
                  </a:lnTo>
                  <a:lnTo>
                    <a:pt x="2692" y="226"/>
                  </a:lnTo>
                  <a:lnTo>
                    <a:pt x="2708" y="225"/>
                  </a:lnTo>
                  <a:lnTo>
                    <a:pt x="2727" y="226"/>
                  </a:lnTo>
                  <a:lnTo>
                    <a:pt x="2732" y="235"/>
                  </a:lnTo>
                  <a:lnTo>
                    <a:pt x="2739" y="242"/>
                  </a:lnTo>
                  <a:lnTo>
                    <a:pt x="2737" y="256"/>
                  </a:lnTo>
                  <a:lnTo>
                    <a:pt x="2734" y="270"/>
                  </a:lnTo>
                  <a:lnTo>
                    <a:pt x="2730" y="282"/>
                  </a:lnTo>
                  <a:lnTo>
                    <a:pt x="2729" y="293"/>
                  </a:lnTo>
                  <a:lnTo>
                    <a:pt x="2727" y="300"/>
                  </a:lnTo>
                  <a:lnTo>
                    <a:pt x="2730" y="309"/>
                  </a:lnTo>
                  <a:lnTo>
                    <a:pt x="2736" y="321"/>
                  </a:lnTo>
                  <a:lnTo>
                    <a:pt x="2739" y="335"/>
                  </a:lnTo>
                  <a:lnTo>
                    <a:pt x="2742" y="345"/>
                  </a:lnTo>
                  <a:lnTo>
                    <a:pt x="2742" y="357"/>
                  </a:lnTo>
                  <a:lnTo>
                    <a:pt x="2739" y="368"/>
                  </a:lnTo>
                  <a:lnTo>
                    <a:pt x="2736" y="377"/>
                  </a:lnTo>
                  <a:lnTo>
                    <a:pt x="2736" y="384"/>
                  </a:lnTo>
                  <a:lnTo>
                    <a:pt x="2737" y="389"/>
                  </a:lnTo>
                  <a:lnTo>
                    <a:pt x="2739" y="392"/>
                  </a:lnTo>
                  <a:lnTo>
                    <a:pt x="2742" y="396"/>
                  </a:lnTo>
                  <a:lnTo>
                    <a:pt x="2746" y="399"/>
                  </a:lnTo>
                  <a:lnTo>
                    <a:pt x="2748" y="405"/>
                  </a:lnTo>
                  <a:lnTo>
                    <a:pt x="2751" y="411"/>
                  </a:lnTo>
                  <a:lnTo>
                    <a:pt x="2746" y="422"/>
                  </a:lnTo>
                  <a:lnTo>
                    <a:pt x="2742" y="434"/>
                  </a:lnTo>
                  <a:lnTo>
                    <a:pt x="2742" y="450"/>
                  </a:lnTo>
                  <a:lnTo>
                    <a:pt x="2737" y="453"/>
                  </a:lnTo>
                  <a:lnTo>
                    <a:pt x="2734" y="457"/>
                  </a:lnTo>
                  <a:lnTo>
                    <a:pt x="2729" y="459"/>
                  </a:lnTo>
                  <a:lnTo>
                    <a:pt x="2723" y="462"/>
                  </a:lnTo>
                  <a:lnTo>
                    <a:pt x="2716" y="464"/>
                  </a:lnTo>
                  <a:lnTo>
                    <a:pt x="2716" y="469"/>
                  </a:lnTo>
                  <a:lnTo>
                    <a:pt x="2736" y="469"/>
                  </a:lnTo>
                  <a:lnTo>
                    <a:pt x="2737" y="467"/>
                  </a:lnTo>
                  <a:lnTo>
                    <a:pt x="2737" y="467"/>
                  </a:lnTo>
                  <a:lnTo>
                    <a:pt x="2739" y="466"/>
                  </a:lnTo>
                  <a:lnTo>
                    <a:pt x="2739" y="466"/>
                  </a:lnTo>
                  <a:lnTo>
                    <a:pt x="2742" y="464"/>
                  </a:lnTo>
                  <a:lnTo>
                    <a:pt x="2749" y="452"/>
                  </a:lnTo>
                  <a:lnTo>
                    <a:pt x="2756" y="438"/>
                  </a:lnTo>
                  <a:lnTo>
                    <a:pt x="2762" y="427"/>
                  </a:lnTo>
                  <a:lnTo>
                    <a:pt x="2765" y="410"/>
                  </a:lnTo>
                  <a:lnTo>
                    <a:pt x="2762" y="394"/>
                  </a:lnTo>
                  <a:lnTo>
                    <a:pt x="2760" y="378"/>
                  </a:lnTo>
                  <a:lnTo>
                    <a:pt x="2758" y="364"/>
                  </a:lnTo>
                  <a:lnTo>
                    <a:pt x="2777" y="364"/>
                  </a:lnTo>
                  <a:lnTo>
                    <a:pt x="2795" y="364"/>
                  </a:lnTo>
                  <a:lnTo>
                    <a:pt x="2812" y="370"/>
                  </a:lnTo>
                  <a:lnTo>
                    <a:pt x="2812" y="364"/>
                  </a:lnTo>
                  <a:lnTo>
                    <a:pt x="2795" y="357"/>
                  </a:lnTo>
                  <a:lnTo>
                    <a:pt x="2774" y="349"/>
                  </a:lnTo>
                  <a:lnTo>
                    <a:pt x="2755" y="342"/>
                  </a:lnTo>
                  <a:lnTo>
                    <a:pt x="2751" y="324"/>
                  </a:lnTo>
                  <a:lnTo>
                    <a:pt x="2746" y="312"/>
                  </a:lnTo>
                  <a:lnTo>
                    <a:pt x="2741" y="302"/>
                  </a:lnTo>
                  <a:lnTo>
                    <a:pt x="2736" y="288"/>
                  </a:lnTo>
                  <a:lnTo>
                    <a:pt x="2758" y="268"/>
                  </a:lnTo>
                  <a:lnTo>
                    <a:pt x="2758" y="235"/>
                  </a:lnTo>
                  <a:lnTo>
                    <a:pt x="2762" y="235"/>
                  </a:lnTo>
                  <a:lnTo>
                    <a:pt x="2765" y="235"/>
                  </a:lnTo>
                  <a:lnTo>
                    <a:pt x="2767" y="235"/>
                  </a:lnTo>
                  <a:lnTo>
                    <a:pt x="2767" y="237"/>
                  </a:lnTo>
                  <a:lnTo>
                    <a:pt x="2770" y="239"/>
                  </a:lnTo>
                  <a:lnTo>
                    <a:pt x="2774" y="249"/>
                  </a:lnTo>
                  <a:lnTo>
                    <a:pt x="2777" y="260"/>
                  </a:lnTo>
                  <a:lnTo>
                    <a:pt x="2784" y="268"/>
                  </a:lnTo>
                  <a:lnTo>
                    <a:pt x="2797" y="261"/>
                  </a:lnTo>
                  <a:lnTo>
                    <a:pt x="2812" y="258"/>
                  </a:lnTo>
                  <a:lnTo>
                    <a:pt x="2832" y="258"/>
                  </a:lnTo>
                  <a:lnTo>
                    <a:pt x="2842" y="272"/>
                  </a:lnTo>
                  <a:lnTo>
                    <a:pt x="2858" y="286"/>
                  </a:lnTo>
                  <a:lnTo>
                    <a:pt x="2873" y="296"/>
                  </a:lnTo>
                  <a:lnTo>
                    <a:pt x="2873" y="288"/>
                  </a:lnTo>
                  <a:lnTo>
                    <a:pt x="2861" y="275"/>
                  </a:lnTo>
                  <a:lnTo>
                    <a:pt x="2852" y="260"/>
                  </a:lnTo>
                  <a:lnTo>
                    <a:pt x="2847" y="240"/>
                  </a:lnTo>
                  <a:lnTo>
                    <a:pt x="2842" y="221"/>
                  </a:lnTo>
                  <a:lnTo>
                    <a:pt x="2838" y="200"/>
                  </a:lnTo>
                  <a:lnTo>
                    <a:pt x="2861" y="193"/>
                  </a:lnTo>
                  <a:lnTo>
                    <a:pt x="2886" y="188"/>
                  </a:lnTo>
                  <a:lnTo>
                    <a:pt x="2893" y="204"/>
                  </a:lnTo>
                  <a:lnTo>
                    <a:pt x="2896" y="204"/>
                  </a:lnTo>
                  <a:lnTo>
                    <a:pt x="2900" y="188"/>
                  </a:lnTo>
                  <a:lnTo>
                    <a:pt x="2903" y="171"/>
                  </a:lnTo>
                  <a:lnTo>
                    <a:pt x="2908" y="153"/>
                  </a:lnTo>
                  <a:lnTo>
                    <a:pt x="2924" y="144"/>
                  </a:lnTo>
                  <a:lnTo>
                    <a:pt x="2936" y="134"/>
                  </a:lnTo>
                  <a:lnTo>
                    <a:pt x="2950" y="123"/>
                  </a:lnTo>
                  <a:lnTo>
                    <a:pt x="2964" y="117"/>
                  </a:lnTo>
                  <a:lnTo>
                    <a:pt x="2980" y="111"/>
                  </a:lnTo>
                  <a:lnTo>
                    <a:pt x="3001" y="111"/>
                  </a:lnTo>
                  <a:lnTo>
                    <a:pt x="3003" y="104"/>
                  </a:lnTo>
                  <a:lnTo>
                    <a:pt x="3006" y="99"/>
                  </a:lnTo>
                  <a:lnTo>
                    <a:pt x="3008" y="94"/>
                  </a:lnTo>
                  <a:lnTo>
                    <a:pt x="3011" y="89"/>
                  </a:lnTo>
                  <a:lnTo>
                    <a:pt x="3022" y="89"/>
                  </a:lnTo>
                  <a:lnTo>
                    <a:pt x="3036" y="89"/>
                  </a:lnTo>
                  <a:lnTo>
                    <a:pt x="3050" y="89"/>
                  </a:lnTo>
                  <a:lnTo>
                    <a:pt x="3060" y="89"/>
                  </a:lnTo>
                  <a:lnTo>
                    <a:pt x="3065" y="89"/>
                  </a:lnTo>
                  <a:lnTo>
                    <a:pt x="3072" y="83"/>
                  </a:lnTo>
                  <a:lnTo>
                    <a:pt x="3079" y="78"/>
                  </a:lnTo>
                  <a:lnTo>
                    <a:pt x="3086" y="71"/>
                  </a:lnTo>
                  <a:lnTo>
                    <a:pt x="3092" y="66"/>
                  </a:lnTo>
                  <a:lnTo>
                    <a:pt x="3097" y="68"/>
                  </a:lnTo>
                  <a:lnTo>
                    <a:pt x="3100" y="68"/>
                  </a:lnTo>
                  <a:lnTo>
                    <a:pt x="3106" y="69"/>
                  </a:lnTo>
                  <a:lnTo>
                    <a:pt x="3111" y="69"/>
                  </a:lnTo>
                  <a:lnTo>
                    <a:pt x="3111" y="50"/>
                  </a:lnTo>
                  <a:lnTo>
                    <a:pt x="3126" y="43"/>
                  </a:lnTo>
                  <a:lnTo>
                    <a:pt x="3139" y="36"/>
                  </a:lnTo>
                  <a:lnTo>
                    <a:pt x="3151" y="27"/>
                  </a:lnTo>
                  <a:lnTo>
                    <a:pt x="3161" y="17"/>
                  </a:lnTo>
                  <a:lnTo>
                    <a:pt x="3165" y="0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8" name="Freeform 11">
              <a:extLst>
                <a:ext uri="{FF2B5EF4-FFF2-40B4-BE49-F238E27FC236}">
                  <a16:creationId xmlns:a16="http://schemas.microsoft.com/office/drawing/2014/main" id="{A1C0AE09-5E4A-47FA-A468-C3C9000E543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97088" y="1382713"/>
              <a:ext cx="4552950" cy="1549400"/>
            </a:xfrm>
            <a:custGeom>
              <a:avLst/>
              <a:gdLst>
                <a:gd name="T0" fmla="*/ 0 w 2868"/>
                <a:gd name="T1" fmla="*/ 276 h 976"/>
                <a:gd name="T2" fmla="*/ 1210 w 2868"/>
                <a:gd name="T3" fmla="*/ 237 h 976"/>
                <a:gd name="T4" fmla="*/ 1742 w 2868"/>
                <a:gd name="T5" fmla="*/ 276 h 976"/>
                <a:gd name="T6" fmla="*/ 2863 w 2868"/>
                <a:gd name="T7" fmla="*/ 190 h 976"/>
                <a:gd name="T8" fmla="*/ 2804 w 2868"/>
                <a:gd name="T9" fmla="*/ 223 h 976"/>
                <a:gd name="T10" fmla="*/ 194 w 2868"/>
                <a:gd name="T11" fmla="*/ 279 h 976"/>
                <a:gd name="T12" fmla="*/ 98 w 2868"/>
                <a:gd name="T13" fmla="*/ 202 h 976"/>
                <a:gd name="T14" fmla="*/ 138 w 2868"/>
                <a:gd name="T15" fmla="*/ 150 h 976"/>
                <a:gd name="T16" fmla="*/ 1685 w 2868"/>
                <a:gd name="T17" fmla="*/ 166 h 976"/>
                <a:gd name="T18" fmla="*/ 1631 w 2868"/>
                <a:gd name="T19" fmla="*/ 295 h 976"/>
                <a:gd name="T20" fmla="*/ 1620 w 2868"/>
                <a:gd name="T21" fmla="*/ 218 h 976"/>
                <a:gd name="T22" fmla="*/ 1569 w 2868"/>
                <a:gd name="T23" fmla="*/ 159 h 976"/>
                <a:gd name="T24" fmla="*/ 1632 w 2868"/>
                <a:gd name="T25" fmla="*/ 157 h 976"/>
                <a:gd name="T26" fmla="*/ 2615 w 2868"/>
                <a:gd name="T27" fmla="*/ 120 h 976"/>
                <a:gd name="T28" fmla="*/ 2090 w 2868"/>
                <a:gd name="T29" fmla="*/ 120 h 976"/>
                <a:gd name="T30" fmla="*/ 2739 w 2868"/>
                <a:gd name="T31" fmla="*/ 87 h 976"/>
                <a:gd name="T32" fmla="*/ 2765 w 2868"/>
                <a:gd name="T33" fmla="*/ 195 h 976"/>
                <a:gd name="T34" fmla="*/ 2704 w 2868"/>
                <a:gd name="T35" fmla="*/ 92 h 976"/>
                <a:gd name="T36" fmla="*/ 2158 w 2868"/>
                <a:gd name="T37" fmla="*/ 99 h 976"/>
                <a:gd name="T38" fmla="*/ 1786 w 2868"/>
                <a:gd name="T39" fmla="*/ 89 h 976"/>
                <a:gd name="T40" fmla="*/ 1681 w 2868"/>
                <a:gd name="T41" fmla="*/ 89 h 976"/>
                <a:gd name="T42" fmla="*/ 2186 w 2868"/>
                <a:gd name="T43" fmla="*/ 45 h 976"/>
                <a:gd name="T44" fmla="*/ 596 w 2868"/>
                <a:gd name="T45" fmla="*/ 92 h 976"/>
                <a:gd name="T46" fmla="*/ 384 w 2868"/>
                <a:gd name="T47" fmla="*/ 253 h 976"/>
                <a:gd name="T48" fmla="*/ 330 w 2868"/>
                <a:gd name="T49" fmla="*/ 316 h 976"/>
                <a:gd name="T50" fmla="*/ 321 w 2868"/>
                <a:gd name="T51" fmla="*/ 361 h 976"/>
                <a:gd name="T52" fmla="*/ 205 w 2868"/>
                <a:gd name="T53" fmla="*/ 335 h 976"/>
                <a:gd name="T54" fmla="*/ 253 w 2868"/>
                <a:gd name="T55" fmla="*/ 248 h 976"/>
                <a:gd name="T56" fmla="*/ 304 w 2868"/>
                <a:gd name="T57" fmla="*/ 197 h 976"/>
                <a:gd name="T58" fmla="*/ 311 w 2868"/>
                <a:gd name="T59" fmla="*/ 188 h 976"/>
                <a:gd name="T60" fmla="*/ 192 w 2868"/>
                <a:gd name="T61" fmla="*/ 168 h 976"/>
                <a:gd name="T62" fmla="*/ 161 w 2868"/>
                <a:gd name="T63" fmla="*/ 131 h 976"/>
                <a:gd name="T64" fmla="*/ 253 w 2868"/>
                <a:gd name="T65" fmla="*/ 92 h 976"/>
                <a:gd name="T66" fmla="*/ 323 w 2868"/>
                <a:gd name="T67" fmla="*/ 77 h 976"/>
                <a:gd name="T68" fmla="*/ 2107 w 2868"/>
                <a:gd name="T69" fmla="*/ 80 h 976"/>
                <a:gd name="T70" fmla="*/ 2090 w 2868"/>
                <a:gd name="T71" fmla="*/ 59 h 976"/>
                <a:gd name="T72" fmla="*/ 2147 w 2868"/>
                <a:gd name="T73" fmla="*/ 30 h 976"/>
                <a:gd name="T74" fmla="*/ 1048 w 2868"/>
                <a:gd name="T75" fmla="*/ 73 h 976"/>
                <a:gd name="T76" fmla="*/ 1076 w 2868"/>
                <a:gd name="T77" fmla="*/ 131 h 976"/>
                <a:gd name="T78" fmla="*/ 1294 w 2868"/>
                <a:gd name="T79" fmla="*/ 147 h 976"/>
                <a:gd name="T80" fmla="*/ 1196 w 2868"/>
                <a:gd name="T81" fmla="*/ 243 h 976"/>
                <a:gd name="T82" fmla="*/ 1224 w 2868"/>
                <a:gd name="T83" fmla="*/ 353 h 976"/>
                <a:gd name="T84" fmla="*/ 1198 w 2868"/>
                <a:gd name="T85" fmla="*/ 415 h 976"/>
                <a:gd name="T86" fmla="*/ 1192 w 2868"/>
                <a:gd name="T87" fmla="*/ 490 h 976"/>
                <a:gd name="T88" fmla="*/ 1140 w 2868"/>
                <a:gd name="T89" fmla="*/ 538 h 976"/>
                <a:gd name="T90" fmla="*/ 1091 w 2868"/>
                <a:gd name="T91" fmla="*/ 602 h 976"/>
                <a:gd name="T92" fmla="*/ 1048 w 2868"/>
                <a:gd name="T93" fmla="*/ 696 h 976"/>
                <a:gd name="T94" fmla="*/ 911 w 2868"/>
                <a:gd name="T95" fmla="*/ 784 h 976"/>
                <a:gd name="T96" fmla="*/ 861 w 2868"/>
                <a:gd name="T97" fmla="*/ 932 h 976"/>
                <a:gd name="T98" fmla="*/ 740 w 2868"/>
                <a:gd name="T99" fmla="*/ 862 h 976"/>
                <a:gd name="T100" fmla="*/ 714 w 2868"/>
                <a:gd name="T101" fmla="*/ 806 h 976"/>
                <a:gd name="T102" fmla="*/ 718 w 2868"/>
                <a:gd name="T103" fmla="*/ 641 h 976"/>
                <a:gd name="T104" fmla="*/ 672 w 2868"/>
                <a:gd name="T105" fmla="*/ 576 h 976"/>
                <a:gd name="T106" fmla="*/ 466 w 2868"/>
                <a:gd name="T107" fmla="*/ 374 h 976"/>
                <a:gd name="T108" fmla="*/ 447 w 2868"/>
                <a:gd name="T109" fmla="*/ 290 h 976"/>
                <a:gd name="T110" fmla="*/ 592 w 2868"/>
                <a:gd name="T111" fmla="*/ 140 h 976"/>
                <a:gd name="T112" fmla="*/ 711 w 2868"/>
                <a:gd name="T113" fmla="*/ 112 h 976"/>
                <a:gd name="T114" fmla="*/ 833 w 2868"/>
                <a:gd name="T115" fmla="*/ 80 h 976"/>
                <a:gd name="T116" fmla="*/ 896 w 2868"/>
                <a:gd name="T117" fmla="*/ 44 h 976"/>
                <a:gd name="T118" fmla="*/ 2706 w 2868"/>
                <a:gd name="T119" fmla="*/ 31 h 976"/>
                <a:gd name="T120" fmla="*/ 2641 w 2868"/>
                <a:gd name="T121" fmla="*/ 80 h 9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868" h="976">
                  <a:moveTo>
                    <a:pt x="7" y="243"/>
                  </a:moveTo>
                  <a:lnTo>
                    <a:pt x="25" y="248"/>
                  </a:lnTo>
                  <a:lnTo>
                    <a:pt x="37" y="257"/>
                  </a:lnTo>
                  <a:lnTo>
                    <a:pt x="47" y="265"/>
                  </a:lnTo>
                  <a:lnTo>
                    <a:pt x="58" y="276"/>
                  </a:lnTo>
                  <a:lnTo>
                    <a:pt x="68" y="284"/>
                  </a:lnTo>
                  <a:lnTo>
                    <a:pt x="68" y="281"/>
                  </a:lnTo>
                  <a:lnTo>
                    <a:pt x="74" y="281"/>
                  </a:lnTo>
                  <a:lnTo>
                    <a:pt x="74" y="284"/>
                  </a:lnTo>
                  <a:lnTo>
                    <a:pt x="75" y="288"/>
                  </a:lnTo>
                  <a:lnTo>
                    <a:pt x="79" y="293"/>
                  </a:lnTo>
                  <a:lnTo>
                    <a:pt x="81" y="300"/>
                  </a:lnTo>
                  <a:lnTo>
                    <a:pt x="74" y="300"/>
                  </a:lnTo>
                  <a:lnTo>
                    <a:pt x="70" y="300"/>
                  </a:lnTo>
                  <a:lnTo>
                    <a:pt x="70" y="302"/>
                  </a:lnTo>
                  <a:lnTo>
                    <a:pt x="68" y="302"/>
                  </a:lnTo>
                  <a:lnTo>
                    <a:pt x="65" y="302"/>
                  </a:lnTo>
                  <a:lnTo>
                    <a:pt x="61" y="304"/>
                  </a:lnTo>
                  <a:lnTo>
                    <a:pt x="47" y="293"/>
                  </a:lnTo>
                  <a:lnTo>
                    <a:pt x="33" y="288"/>
                  </a:lnTo>
                  <a:lnTo>
                    <a:pt x="16" y="284"/>
                  </a:lnTo>
                  <a:lnTo>
                    <a:pt x="0" y="276"/>
                  </a:lnTo>
                  <a:lnTo>
                    <a:pt x="6" y="271"/>
                  </a:lnTo>
                  <a:lnTo>
                    <a:pt x="7" y="265"/>
                  </a:lnTo>
                  <a:lnTo>
                    <a:pt x="6" y="260"/>
                  </a:lnTo>
                  <a:lnTo>
                    <a:pt x="6" y="253"/>
                  </a:lnTo>
                  <a:lnTo>
                    <a:pt x="7" y="243"/>
                  </a:lnTo>
                  <a:close/>
                  <a:moveTo>
                    <a:pt x="1222" y="236"/>
                  </a:moveTo>
                  <a:lnTo>
                    <a:pt x="1226" y="236"/>
                  </a:lnTo>
                  <a:lnTo>
                    <a:pt x="1229" y="237"/>
                  </a:lnTo>
                  <a:lnTo>
                    <a:pt x="1231" y="239"/>
                  </a:lnTo>
                  <a:lnTo>
                    <a:pt x="1233" y="241"/>
                  </a:lnTo>
                  <a:lnTo>
                    <a:pt x="1234" y="243"/>
                  </a:lnTo>
                  <a:lnTo>
                    <a:pt x="1234" y="244"/>
                  </a:lnTo>
                  <a:lnTo>
                    <a:pt x="1234" y="246"/>
                  </a:lnTo>
                  <a:lnTo>
                    <a:pt x="1236" y="250"/>
                  </a:lnTo>
                  <a:lnTo>
                    <a:pt x="1229" y="250"/>
                  </a:lnTo>
                  <a:lnTo>
                    <a:pt x="1226" y="251"/>
                  </a:lnTo>
                  <a:lnTo>
                    <a:pt x="1222" y="251"/>
                  </a:lnTo>
                  <a:lnTo>
                    <a:pt x="1219" y="253"/>
                  </a:lnTo>
                  <a:lnTo>
                    <a:pt x="1213" y="253"/>
                  </a:lnTo>
                  <a:lnTo>
                    <a:pt x="1213" y="250"/>
                  </a:lnTo>
                  <a:lnTo>
                    <a:pt x="1210" y="250"/>
                  </a:lnTo>
                  <a:lnTo>
                    <a:pt x="1210" y="237"/>
                  </a:lnTo>
                  <a:lnTo>
                    <a:pt x="1215" y="237"/>
                  </a:lnTo>
                  <a:lnTo>
                    <a:pt x="1220" y="236"/>
                  </a:lnTo>
                  <a:lnTo>
                    <a:pt x="1222" y="236"/>
                  </a:lnTo>
                  <a:close/>
                  <a:moveTo>
                    <a:pt x="61" y="227"/>
                  </a:moveTo>
                  <a:lnTo>
                    <a:pt x="77" y="227"/>
                  </a:lnTo>
                  <a:lnTo>
                    <a:pt x="77" y="230"/>
                  </a:lnTo>
                  <a:lnTo>
                    <a:pt x="74" y="230"/>
                  </a:lnTo>
                  <a:lnTo>
                    <a:pt x="70" y="230"/>
                  </a:lnTo>
                  <a:lnTo>
                    <a:pt x="68" y="232"/>
                  </a:lnTo>
                  <a:lnTo>
                    <a:pt x="67" y="232"/>
                  </a:lnTo>
                  <a:lnTo>
                    <a:pt x="67" y="232"/>
                  </a:lnTo>
                  <a:lnTo>
                    <a:pt x="65" y="232"/>
                  </a:lnTo>
                  <a:lnTo>
                    <a:pt x="63" y="230"/>
                  </a:lnTo>
                  <a:lnTo>
                    <a:pt x="61" y="227"/>
                  </a:lnTo>
                  <a:close/>
                  <a:moveTo>
                    <a:pt x="1716" y="202"/>
                  </a:moveTo>
                  <a:lnTo>
                    <a:pt x="1728" y="202"/>
                  </a:lnTo>
                  <a:lnTo>
                    <a:pt x="1732" y="216"/>
                  </a:lnTo>
                  <a:lnTo>
                    <a:pt x="1735" y="225"/>
                  </a:lnTo>
                  <a:lnTo>
                    <a:pt x="1742" y="229"/>
                  </a:lnTo>
                  <a:lnTo>
                    <a:pt x="1754" y="234"/>
                  </a:lnTo>
                  <a:lnTo>
                    <a:pt x="1749" y="255"/>
                  </a:lnTo>
                  <a:lnTo>
                    <a:pt x="1742" y="276"/>
                  </a:lnTo>
                  <a:lnTo>
                    <a:pt x="1732" y="291"/>
                  </a:lnTo>
                  <a:lnTo>
                    <a:pt x="1732" y="272"/>
                  </a:lnTo>
                  <a:lnTo>
                    <a:pt x="1709" y="272"/>
                  </a:lnTo>
                  <a:lnTo>
                    <a:pt x="1711" y="250"/>
                  </a:lnTo>
                  <a:lnTo>
                    <a:pt x="1713" y="229"/>
                  </a:lnTo>
                  <a:lnTo>
                    <a:pt x="1716" y="202"/>
                  </a:lnTo>
                  <a:close/>
                  <a:moveTo>
                    <a:pt x="2819" y="157"/>
                  </a:moveTo>
                  <a:lnTo>
                    <a:pt x="2823" y="157"/>
                  </a:lnTo>
                  <a:lnTo>
                    <a:pt x="2823" y="161"/>
                  </a:lnTo>
                  <a:lnTo>
                    <a:pt x="2824" y="166"/>
                  </a:lnTo>
                  <a:lnTo>
                    <a:pt x="2826" y="168"/>
                  </a:lnTo>
                  <a:lnTo>
                    <a:pt x="2828" y="171"/>
                  </a:lnTo>
                  <a:lnTo>
                    <a:pt x="2830" y="173"/>
                  </a:lnTo>
                  <a:lnTo>
                    <a:pt x="2833" y="176"/>
                  </a:lnTo>
                  <a:lnTo>
                    <a:pt x="2837" y="173"/>
                  </a:lnTo>
                  <a:lnTo>
                    <a:pt x="2838" y="169"/>
                  </a:lnTo>
                  <a:lnTo>
                    <a:pt x="2840" y="168"/>
                  </a:lnTo>
                  <a:lnTo>
                    <a:pt x="2844" y="168"/>
                  </a:lnTo>
                  <a:lnTo>
                    <a:pt x="2849" y="166"/>
                  </a:lnTo>
                  <a:lnTo>
                    <a:pt x="2852" y="176"/>
                  </a:lnTo>
                  <a:lnTo>
                    <a:pt x="2858" y="183"/>
                  </a:lnTo>
                  <a:lnTo>
                    <a:pt x="2863" y="190"/>
                  </a:lnTo>
                  <a:lnTo>
                    <a:pt x="2866" y="199"/>
                  </a:lnTo>
                  <a:lnTo>
                    <a:pt x="2868" y="211"/>
                  </a:lnTo>
                  <a:lnTo>
                    <a:pt x="2868" y="213"/>
                  </a:lnTo>
                  <a:lnTo>
                    <a:pt x="2866" y="215"/>
                  </a:lnTo>
                  <a:lnTo>
                    <a:pt x="2866" y="216"/>
                  </a:lnTo>
                  <a:lnTo>
                    <a:pt x="2866" y="218"/>
                  </a:lnTo>
                  <a:lnTo>
                    <a:pt x="2866" y="220"/>
                  </a:lnTo>
                  <a:lnTo>
                    <a:pt x="2865" y="223"/>
                  </a:lnTo>
                  <a:lnTo>
                    <a:pt x="2854" y="230"/>
                  </a:lnTo>
                  <a:lnTo>
                    <a:pt x="2838" y="237"/>
                  </a:lnTo>
                  <a:lnTo>
                    <a:pt x="2819" y="241"/>
                  </a:lnTo>
                  <a:lnTo>
                    <a:pt x="2800" y="244"/>
                  </a:lnTo>
                  <a:lnTo>
                    <a:pt x="2784" y="246"/>
                  </a:lnTo>
                  <a:lnTo>
                    <a:pt x="2786" y="237"/>
                  </a:lnTo>
                  <a:lnTo>
                    <a:pt x="2788" y="234"/>
                  </a:lnTo>
                  <a:lnTo>
                    <a:pt x="2790" y="230"/>
                  </a:lnTo>
                  <a:lnTo>
                    <a:pt x="2791" y="229"/>
                  </a:lnTo>
                  <a:lnTo>
                    <a:pt x="2793" y="229"/>
                  </a:lnTo>
                  <a:lnTo>
                    <a:pt x="2797" y="227"/>
                  </a:lnTo>
                  <a:lnTo>
                    <a:pt x="2798" y="227"/>
                  </a:lnTo>
                  <a:lnTo>
                    <a:pt x="2800" y="225"/>
                  </a:lnTo>
                  <a:lnTo>
                    <a:pt x="2804" y="223"/>
                  </a:lnTo>
                  <a:lnTo>
                    <a:pt x="2809" y="209"/>
                  </a:lnTo>
                  <a:lnTo>
                    <a:pt x="2809" y="195"/>
                  </a:lnTo>
                  <a:lnTo>
                    <a:pt x="2807" y="182"/>
                  </a:lnTo>
                  <a:lnTo>
                    <a:pt x="2810" y="171"/>
                  </a:lnTo>
                  <a:lnTo>
                    <a:pt x="2819" y="161"/>
                  </a:lnTo>
                  <a:lnTo>
                    <a:pt x="2819" y="157"/>
                  </a:lnTo>
                  <a:close/>
                  <a:moveTo>
                    <a:pt x="142" y="150"/>
                  </a:moveTo>
                  <a:lnTo>
                    <a:pt x="161" y="171"/>
                  </a:lnTo>
                  <a:lnTo>
                    <a:pt x="185" y="187"/>
                  </a:lnTo>
                  <a:lnTo>
                    <a:pt x="215" y="199"/>
                  </a:lnTo>
                  <a:lnTo>
                    <a:pt x="217" y="216"/>
                  </a:lnTo>
                  <a:lnTo>
                    <a:pt x="222" y="229"/>
                  </a:lnTo>
                  <a:lnTo>
                    <a:pt x="227" y="236"/>
                  </a:lnTo>
                  <a:lnTo>
                    <a:pt x="234" y="243"/>
                  </a:lnTo>
                  <a:lnTo>
                    <a:pt x="241" y="253"/>
                  </a:lnTo>
                  <a:lnTo>
                    <a:pt x="229" y="255"/>
                  </a:lnTo>
                  <a:lnTo>
                    <a:pt x="217" y="257"/>
                  </a:lnTo>
                  <a:lnTo>
                    <a:pt x="206" y="262"/>
                  </a:lnTo>
                  <a:lnTo>
                    <a:pt x="199" y="269"/>
                  </a:lnTo>
                  <a:lnTo>
                    <a:pt x="198" y="272"/>
                  </a:lnTo>
                  <a:lnTo>
                    <a:pt x="196" y="276"/>
                  </a:lnTo>
                  <a:lnTo>
                    <a:pt x="194" y="279"/>
                  </a:lnTo>
                  <a:lnTo>
                    <a:pt x="192" y="281"/>
                  </a:lnTo>
                  <a:lnTo>
                    <a:pt x="189" y="284"/>
                  </a:lnTo>
                  <a:lnTo>
                    <a:pt x="178" y="286"/>
                  </a:lnTo>
                  <a:lnTo>
                    <a:pt x="163" y="288"/>
                  </a:lnTo>
                  <a:lnTo>
                    <a:pt x="145" y="286"/>
                  </a:lnTo>
                  <a:lnTo>
                    <a:pt x="131" y="284"/>
                  </a:lnTo>
                  <a:lnTo>
                    <a:pt x="128" y="274"/>
                  </a:lnTo>
                  <a:lnTo>
                    <a:pt x="126" y="267"/>
                  </a:lnTo>
                  <a:lnTo>
                    <a:pt x="124" y="262"/>
                  </a:lnTo>
                  <a:lnTo>
                    <a:pt x="119" y="253"/>
                  </a:lnTo>
                  <a:lnTo>
                    <a:pt x="142" y="246"/>
                  </a:lnTo>
                  <a:lnTo>
                    <a:pt x="142" y="243"/>
                  </a:lnTo>
                  <a:lnTo>
                    <a:pt x="124" y="241"/>
                  </a:lnTo>
                  <a:lnTo>
                    <a:pt x="112" y="237"/>
                  </a:lnTo>
                  <a:lnTo>
                    <a:pt x="103" y="230"/>
                  </a:lnTo>
                  <a:lnTo>
                    <a:pt x="102" y="225"/>
                  </a:lnTo>
                  <a:lnTo>
                    <a:pt x="98" y="220"/>
                  </a:lnTo>
                  <a:lnTo>
                    <a:pt x="96" y="215"/>
                  </a:lnTo>
                  <a:lnTo>
                    <a:pt x="96" y="209"/>
                  </a:lnTo>
                  <a:lnTo>
                    <a:pt x="96" y="206"/>
                  </a:lnTo>
                  <a:lnTo>
                    <a:pt x="96" y="202"/>
                  </a:lnTo>
                  <a:lnTo>
                    <a:pt x="98" y="202"/>
                  </a:lnTo>
                  <a:lnTo>
                    <a:pt x="100" y="201"/>
                  </a:lnTo>
                  <a:lnTo>
                    <a:pt x="102" y="201"/>
                  </a:lnTo>
                  <a:lnTo>
                    <a:pt x="103" y="201"/>
                  </a:lnTo>
                  <a:lnTo>
                    <a:pt x="107" y="199"/>
                  </a:lnTo>
                  <a:lnTo>
                    <a:pt x="109" y="194"/>
                  </a:lnTo>
                  <a:lnTo>
                    <a:pt x="109" y="188"/>
                  </a:lnTo>
                  <a:lnTo>
                    <a:pt x="109" y="185"/>
                  </a:lnTo>
                  <a:lnTo>
                    <a:pt x="110" y="183"/>
                  </a:lnTo>
                  <a:lnTo>
                    <a:pt x="112" y="180"/>
                  </a:lnTo>
                  <a:lnTo>
                    <a:pt x="114" y="180"/>
                  </a:lnTo>
                  <a:lnTo>
                    <a:pt x="116" y="178"/>
                  </a:lnTo>
                  <a:lnTo>
                    <a:pt x="117" y="178"/>
                  </a:lnTo>
                  <a:lnTo>
                    <a:pt x="119" y="178"/>
                  </a:lnTo>
                  <a:lnTo>
                    <a:pt x="122" y="176"/>
                  </a:lnTo>
                  <a:lnTo>
                    <a:pt x="124" y="169"/>
                  </a:lnTo>
                  <a:lnTo>
                    <a:pt x="126" y="164"/>
                  </a:lnTo>
                  <a:lnTo>
                    <a:pt x="128" y="159"/>
                  </a:lnTo>
                  <a:lnTo>
                    <a:pt x="131" y="154"/>
                  </a:lnTo>
                  <a:lnTo>
                    <a:pt x="133" y="152"/>
                  </a:lnTo>
                  <a:lnTo>
                    <a:pt x="135" y="152"/>
                  </a:lnTo>
                  <a:lnTo>
                    <a:pt x="136" y="150"/>
                  </a:lnTo>
                  <a:lnTo>
                    <a:pt x="138" y="150"/>
                  </a:lnTo>
                  <a:lnTo>
                    <a:pt x="142" y="150"/>
                  </a:lnTo>
                  <a:close/>
                  <a:moveTo>
                    <a:pt x="1172" y="131"/>
                  </a:moveTo>
                  <a:lnTo>
                    <a:pt x="1177" y="133"/>
                  </a:lnTo>
                  <a:lnTo>
                    <a:pt x="1182" y="134"/>
                  </a:lnTo>
                  <a:lnTo>
                    <a:pt x="1185" y="136"/>
                  </a:lnTo>
                  <a:lnTo>
                    <a:pt x="1191" y="138"/>
                  </a:lnTo>
                  <a:lnTo>
                    <a:pt x="1191" y="143"/>
                  </a:lnTo>
                  <a:lnTo>
                    <a:pt x="1192" y="147"/>
                  </a:lnTo>
                  <a:lnTo>
                    <a:pt x="1192" y="150"/>
                  </a:lnTo>
                  <a:lnTo>
                    <a:pt x="1194" y="154"/>
                  </a:lnTo>
                  <a:lnTo>
                    <a:pt x="1182" y="154"/>
                  </a:lnTo>
                  <a:lnTo>
                    <a:pt x="1180" y="150"/>
                  </a:lnTo>
                  <a:lnTo>
                    <a:pt x="1178" y="147"/>
                  </a:lnTo>
                  <a:lnTo>
                    <a:pt x="1175" y="143"/>
                  </a:lnTo>
                  <a:lnTo>
                    <a:pt x="1173" y="141"/>
                  </a:lnTo>
                  <a:lnTo>
                    <a:pt x="1173" y="136"/>
                  </a:lnTo>
                  <a:lnTo>
                    <a:pt x="1172" y="131"/>
                  </a:lnTo>
                  <a:close/>
                  <a:moveTo>
                    <a:pt x="1658" y="108"/>
                  </a:moveTo>
                  <a:lnTo>
                    <a:pt x="1664" y="117"/>
                  </a:lnTo>
                  <a:lnTo>
                    <a:pt x="1669" y="134"/>
                  </a:lnTo>
                  <a:lnTo>
                    <a:pt x="1676" y="150"/>
                  </a:lnTo>
                  <a:lnTo>
                    <a:pt x="1685" y="166"/>
                  </a:lnTo>
                  <a:lnTo>
                    <a:pt x="1690" y="173"/>
                  </a:lnTo>
                  <a:lnTo>
                    <a:pt x="1693" y="169"/>
                  </a:lnTo>
                  <a:lnTo>
                    <a:pt x="1695" y="168"/>
                  </a:lnTo>
                  <a:lnTo>
                    <a:pt x="1699" y="168"/>
                  </a:lnTo>
                  <a:lnTo>
                    <a:pt x="1702" y="166"/>
                  </a:lnTo>
                  <a:lnTo>
                    <a:pt x="1709" y="166"/>
                  </a:lnTo>
                  <a:lnTo>
                    <a:pt x="1709" y="169"/>
                  </a:lnTo>
                  <a:lnTo>
                    <a:pt x="1713" y="169"/>
                  </a:lnTo>
                  <a:lnTo>
                    <a:pt x="1713" y="180"/>
                  </a:lnTo>
                  <a:lnTo>
                    <a:pt x="1686" y="183"/>
                  </a:lnTo>
                  <a:lnTo>
                    <a:pt x="1683" y="211"/>
                  </a:lnTo>
                  <a:lnTo>
                    <a:pt x="1674" y="234"/>
                  </a:lnTo>
                  <a:lnTo>
                    <a:pt x="1667" y="257"/>
                  </a:lnTo>
                  <a:lnTo>
                    <a:pt x="1664" y="276"/>
                  </a:lnTo>
                  <a:lnTo>
                    <a:pt x="1662" y="295"/>
                  </a:lnTo>
                  <a:lnTo>
                    <a:pt x="1662" y="311"/>
                  </a:lnTo>
                  <a:lnTo>
                    <a:pt x="1658" y="326"/>
                  </a:lnTo>
                  <a:lnTo>
                    <a:pt x="1655" y="326"/>
                  </a:lnTo>
                  <a:lnTo>
                    <a:pt x="1655" y="323"/>
                  </a:lnTo>
                  <a:lnTo>
                    <a:pt x="1650" y="316"/>
                  </a:lnTo>
                  <a:lnTo>
                    <a:pt x="1641" y="307"/>
                  </a:lnTo>
                  <a:lnTo>
                    <a:pt x="1631" y="295"/>
                  </a:lnTo>
                  <a:lnTo>
                    <a:pt x="1622" y="283"/>
                  </a:lnTo>
                  <a:lnTo>
                    <a:pt x="1615" y="271"/>
                  </a:lnTo>
                  <a:lnTo>
                    <a:pt x="1611" y="260"/>
                  </a:lnTo>
                  <a:lnTo>
                    <a:pt x="1613" y="253"/>
                  </a:lnTo>
                  <a:lnTo>
                    <a:pt x="1617" y="251"/>
                  </a:lnTo>
                  <a:lnTo>
                    <a:pt x="1620" y="251"/>
                  </a:lnTo>
                  <a:lnTo>
                    <a:pt x="1622" y="251"/>
                  </a:lnTo>
                  <a:lnTo>
                    <a:pt x="1624" y="251"/>
                  </a:lnTo>
                  <a:lnTo>
                    <a:pt x="1625" y="251"/>
                  </a:lnTo>
                  <a:lnTo>
                    <a:pt x="1627" y="251"/>
                  </a:lnTo>
                  <a:lnTo>
                    <a:pt x="1629" y="250"/>
                  </a:lnTo>
                  <a:lnTo>
                    <a:pt x="1632" y="246"/>
                  </a:lnTo>
                  <a:lnTo>
                    <a:pt x="1629" y="246"/>
                  </a:lnTo>
                  <a:lnTo>
                    <a:pt x="1629" y="243"/>
                  </a:lnTo>
                  <a:lnTo>
                    <a:pt x="1613" y="241"/>
                  </a:lnTo>
                  <a:lnTo>
                    <a:pt x="1604" y="236"/>
                  </a:lnTo>
                  <a:lnTo>
                    <a:pt x="1597" y="227"/>
                  </a:lnTo>
                  <a:lnTo>
                    <a:pt x="1604" y="225"/>
                  </a:lnTo>
                  <a:lnTo>
                    <a:pt x="1610" y="223"/>
                  </a:lnTo>
                  <a:lnTo>
                    <a:pt x="1613" y="222"/>
                  </a:lnTo>
                  <a:lnTo>
                    <a:pt x="1617" y="220"/>
                  </a:lnTo>
                  <a:lnTo>
                    <a:pt x="1620" y="218"/>
                  </a:lnTo>
                  <a:lnTo>
                    <a:pt x="1624" y="215"/>
                  </a:lnTo>
                  <a:lnTo>
                    <a:pt x="1624" y="211"/>
                  </a:lnTo>
                  <a:lnTo>
                    <a:pt x="1610" y="211"/>
                  </a:lnTo>
                  <a:lnTo>
                    <a:pt x="1606" y="213"/>
                  </a:lnTo>
                  <a:lnTo>
                    <a:pt x="1603" y="213"/>
                  </a:lnTo>
                  <a:lnTo>
                    <a:pt x="1599" y="215"/>
                  </a:lnTo>
                  <a:lnTo>
                    <a:pt x="1594" y="215"/>
                  </a:lnTo>
                  <a:lnTo>
                    <a:pt x="1585" y="199"/>
                  </a:lnTo>
                  <a:lnTo>
                    <a:pt x="1575" y="183"/>
                  </a:lnTo>
                  <a:lnTo>
                    <a:pt x="1576" y="178"/>
                  </a:lnTo>
                  <a:lnTo>
                    <a:pt x="1576" y="175"/>
                  </a:lnTo>
                  <a:lnTo>
                    <a:pt x="1578" y="173"/>
                  </a:lnTo>
                  <a:lnTo>
                    <a:pt x="1580" y="169"/>
                  </a:lnTo>
                  <a:lnTo>
                    <a:pt x="1580" y="166"/>
                  </a:lnTo>
                  <a:lnTo>
                    <a:pt x="1582" y="161"/>
                  </a:lnTo>
                  <a:lnTo>
                    <a:pt x="1578" y="161"/>
                  </a:lnTo>
                  <a:lnTo>
                    <a:pt x="1578" y="157"/>
                  </a:lnTo>
                  <a:lnTo>
                    <a:pt x="1575" y="159"/>
                  </a:lnTo>
                  <a:lnTo>
                    <a:pt x="1573" y="159"/>
                  </a:lnTo>
                  <a:lnTo>
                    <a:pt x="1571" y="159"/>
                  </a:lnTo>
                  <a:lnTo>
                    <a:pt x="1571" y="159"/>
                  </a:lnTo>
                  <a:lnTo>
                    <a:pt x="1569" y="159"/>
                  </a:lnTo>
                  <a:lnTo>
                    <a:pt x="1569" y="157"/>
                  </a:lnTo>
                  <a:lnTo>
                    <a:pt x="1566" y="154"/>
                  </a:lnTo>
                  <a:lnTo>
                    <a:pt x="1564" y="150"/>
                  </a:lnTo>
                  <a:lnTo>
                    <a:pt x="1562" y="147"/>
                  </a:lnTo>
                  <a:lnTo>
                    <a:pt x="1561" y="145"/>
                  </a:lnTo>
                  <a:lnTo>
                    <a:pt x="1561" y="140"/>
                  </a:lnTo>
                  <a:lnTo>
                    <a:pt x="1559" y="134"/>
                  </a:lnTo>
                  <a:lnTo>
                    <a:pt x="1578" y="122"/>
                  </a:lnTo>
                  <a:lnTo>
                    <a:pt x="1597" y="112"/>
                  </a:lnTo>
                  <a:lnTo>
                    <a:pt x="1599" y="117"/>
                  </a:lnTo>
                  <a:lnTo>
                    <a:pt x="1601" y="122"/>
                  </a:lnTo>
                  <a:lnTo>
                    <a:pt x="1603" y="124"/>
                  </a:lnTo>
                  <a:lnTo>
                    <a:pt x="1606" y="126"/>
                  </a:lnTo>
                  <a:lnTo>
                    <a:pt x="1608" y="126"/>
                  </a:lnTo>
                  <a:lnTo>
                    <a:pt x="1610" y="127"/>
                  </a:lnTo>
                  <a:lnTo>
                    <a:pt x="1613" y="129"/>
                  </a:lnTo>
                  <a:lnTo>
                    <a:pt x="1617" y="131"/>
                  </a:lnTo>
                  <a:lnTo>
                    <a:pt x="1620" y="141"/>
                  </a:lnTo>
                  <a:lnTo>
                    <a:pt x="1622" y="154"/>
                  </a:lnTo>
                  <a:lnTo>
                    <a:pt x="1624" y="166"/>
                  </a:lnTo>
                  <a:lnTo>
                    <a:pt x="1632" y="166"/>
                  </a:lnTo>
                  <a:lnTo>
                    <a:pt x="1632" y="157"/>
                  </a:lnTo>
                  <a:lnTo>
                    <a:pt x="1629" y="147"/>
                  </a:lnTo>
                  <a:lnTo>
                    <a:pt x="1629" y="134"/>
                  </a:lnTo>
                  <a:lnTo>
                    <a:pt x="1632" y="122"/>
                  </a:lnTo>
                  <a:lnTo>
                    <a:pt x="1636" y="112"/>
                  </a:lnTo>
                  <a:lnTo>
                    <a:pt x="1658" y="108"/>
                  </a:lnTo>
                  <a:close/>
                  <a:moveTo>
                    <a:pt x="2641" y="99"/>
                  </a:moveTo>
                  <a:lnTo>
                    <a:pt x="2646" y="103"/>
                  </a:lnTo>
                  <a:lnTo>
                    <a:pt x="2650" y="106"/>
                  </a:lnTo>
                  <a:lnTo>
                    <a:pt x="2655" y="106"/>
                  </a:lnTo>
                  <a:lnTo>
                    <a:pt x="2660" y="106"/>
                  </a:lnTo>
                  <a:lnTo>
                    <a:pt x="2669" y="108"/>
                  </a:lnTo>
                  <a:lnTo>
                    <a:pt x="2667" y="112"/>
                  </a:lnTo>
                  <a:lnTo>
                    <a:pt x="2667" y="113"/>
                  </a:lnTo>
                  <a:lnTo>
                    <a:pt x="2667" y="115"/>
                  </a:lnTo>
                  <a:lnTo>
                    <a:pt x="2666" y="117"/>
                  </a:lnTo>
                  <a:lnTo>
                    <a:pt x="2666" y="119"/>
                  </a:lnTo>
                  <a:lnTo>
                    <a:pt x="2653" y="126"/>
                  </a:lnTo>
                  <a:lnTo>
                    <a:pt x="2636" y="129"/>
                  </a:lnTo>
                  <a:lnTo>
                    <a:pt x="2618" y="131"/>
                  </a:lnTo>
                  <a:lnTo>
                    <a:pt x="2617" y="127"/>
                  </a:lnTo>
                  <a:lnTo>
                    <a:pt x="2617" y="124"/>
                  </a:lnTo>
                  <a:lnTo>
                    <a:pt x="2615" y="120"/>
                  </a:lnTo>
                  <a:lnTo>
                    <a:pt x="2615" y="115"/>
                  </a:lnTo>
                  <a:lnTo>
                    <a:pt x="2620" y="112"/>
                  </a:lnTo>
                  <a:lnTo>
                    <a:pt x="2624" y="108"/>
                  </a:lnTo>
                  <a:lnTo>
                    <a:pt x="2627" y="106"/>
                  </a:lnTo>
                  <a:lnTo>
                    <a:pt x="2631" y="103"/>
                  </a:lnTo>
                  <a:lnTo>
                    <a:pt x="2634" y="101"/>
                  </a:lnTo>
                  <a:lnTo>
                    <a:pt x="2641" y="99"/>
                  </a:lnTo>
                  <a:close/>
                  <a:moveTo>
                    <a:pt x="2104" y="99"/>
                  </a:moveTo>
                  <a:lnTo>
                    <a:pt x="2118" y="101"/>
                  </a:lnTo>
                  <a:lnTo>
                    <a:pt x="2128" y="106"/>
                  </a:lnTo>
                  <a:lnTo>
                    <a:pt x="2138" y="112"/>
                  </a:lnTo>
                  <a:lnTo>
                    <a:pt x="2135" y="115"/>
                  </a:lnTo>
                  <a:lnTo>
                    <a:pt x="2133" y="120"/>
                  </a:lnTo>
                  <a:lnTo>
                    <a:pt x="2130" y="122"/>
                  </a:lnTo>
                  <a:lnTo>
                    <a:pt x="2125" y="124"/>
                  </a:lnTo>
                  <a:lnTo>
                    <a:pt x="2119" y="126"/>
                  </a:lnTo>
                  <a:lnTo>
                    <a:pt x="2112" y="126"/>
                  </a:lnTo>
                  <a:lnTo>
                    <a:pt x="2107" y="129"/>
                  </a:lnTo>
                  <a:lnTo>
                    <a:pt x="2102" y="129"/>
                  </a:lnTo>
                  <a:lnTo>
                    <a:pt x="2097" y="131"/>
                  </a:lnTo>
                  <a:lnTo>
                    <a:pt x="2090" y="131"/>
                  </a:lnTo>
                  <a:lnTo>
                    <a:pt x="2090" y="120"/>
                  </a:lnTo>
                  <a:lnTo>
                    <a:pt x="2091" y="113"/>
                  </a:lnTo>
                  <a:lnTo>
                    <a:pt x="2098" y="108"/>
                  </a:lnTo>
                  <a:lnTo>
                    <a:pt x="2104" y="99"/>
                  </a:lnTo>
                  <a:close/>
                  <a:moveTo>
                    <a:pt x="765" y="99"/>
                  </a:moveTo>
                  <a:lnTo>
                    <a:pt x="779" y="99"/>
                  </a:lnTo>
                  <a:lnTo>
                    <a:pt x="782" y="108"/>
                  </a:lnTo>
                  <a:lnTo>
                    <a:pt x="786" y="113"/>
                  </a:lnTo>
                  <a:lnTo>
                    <a:pt x="789" y="120"/>
                  </a:lnTo>
                  <a:lnTo>
                    <a:pt x="791" y="131"/>
                  </a:lnTo>
                  <a:lnTo>
                    <a:pt x="788" y="131"/>
                  </a:lnTo>
                  <a:lnTo>
                    <a:pt x="777" y="124"/>
                  </a:lnTo>
                  <a:lnTo>
                    <a:pt x="770" y="117"/>
                  </a:lnTo>
                  <a:lnTo>
                    <a:pt x="765" y="110"/>
                  </a:lnTo>
                  <a:lnTo>
                    <a:pt x="765" y="99"/>
                  </a:lnTo>
                  <a:close/>
                  <a:moveTo>
                    <a:pt x="2734" y="77"/>
                  </a:moveTo>
                  <a:lnTo>
                    <a:pt x="2737" y="77"/>
                  </a:lnTo>
                  <a:lnTo>
                    <a:pt x="2741" y="79"/>
                  </a:lnTo>
                  <a:lnTo>
                    <a:pt x="2742" y="79"/>
                  </a:lnTo>
                  <a:lnTo>
                    <a:pt x="2744" y="79"/>
                  </a:lnTo>
                  <a:lnTo>
                    <a:pt x="2746" y="80"/>
                  </a:lnTo>
                  <a:lnTo>
                    <a:pt x="2742" y="84"/>
                  </a:lnTo>
                  <a:lnTo>
                    <a:pt x="2739" y="87"/>
                  </a:lnTo>
                  <a:lnTo>
                    <a:pt x="2737" y="92"/>
                  </a:lnTo>
                  <a:lnTo>
                    <a:pt x="2735" y="96"/>
                  </a:lnTo>
                  <a:lnTo>
                    <a:pt x="2734" y="103"/>
                  </a:lnTo>
                  <a:lnTo>
                    <a:pt x="2737" y="103"/>
                  </a:lnTo>
                  <a:lnTo>
                    <a:pt x="2741" y="98"/>
                  </a:lnTo>
                  <a:lnTo>
                    <a:pt x="2744" y="94"/>
                  </a:lnTo>
                  <a:lnTo>
                    <a:pt x="2748" y="91"/>
                  </a:lnTo>
                  <a:lnTo>
                    <a:pt x="2753" y="89"/>
                  </a:lnTo>
                  <a:lnTo>
                    <a:pt x="2763" y="99"/>
                  </a:lnTo>
                  <a:lnTo>
                    <a:pt x="2776" y="108"/>
                  </a:lnTo>
                  <a:lnTo>
                    <a:pt x="2784" y="115"/>
                  </a:lnTo>
                  <a:lnTo>
                    <a:pt x="2784" y="138"/>
                  </a:lnTo>
                  <a:lnTo>
                    <a:pt x="2790" y="143"/>
                  </a:lnTo>
                  <a:lnTo>
                    <a:pt x="2795" y="147"/>
                  </a:lnTo>
                  <a:lnTo>
                    <a:pt x="2800" y="148"/>
                  </a:lnTo>
                  <a:lnTo>
                    <a:pt x="2804" y="155"/>
                  </a:lnTo>
                  <a:lnTo>
                    <a:pt x="2807" y="169"/>
                  </a:lnTo>
                  <a:lnTo>
                    <a:pt x="2800" y="178"/>
                  </a:lnTo>
                  <a:lnTo>
                    <a:pt x="2797" y="187"/>
                  </a:lnTo>
                  <a:lnTo>
                    <a:pt x="2790" y="192"/>
                  </a:lnTo>
                  <a:lnTo>
                    <a:pt x="2781" y="194"/>
                  </a:lnTo>
                  <a:lnTo>
                    <a:pt x="2765" y="195"/>
                  </a:lnTo>
                  <a:lnTo>
                    <a:pt x="2753" y="185"/>
                  </a:lnTo>
                  <a:lnTo>
                    <a:pt x="2735" y="176"/>
                  </a:lnTo>
                  <a:lnTo>
                    <a:pt x="2716" y="171"/>
                  </a:lnTo>
                  <a:lnTo>
                    <a:pt x="2697" y="164"/>
                  </a:lnTo>
                  <a:lnTo>
                    <a:pt x="2680" y="157"/>
                  </a:lnTo>
                  <a:lnTo>
                    <a:pt x="2669" y="147"/>
                  </a:lnTo>
                  <a:lnTo>
                    <a:pt x="2676" y="143"/>
                  </a:lnTo>
                  <a:lnTo>
                    <a:pt x="2681" y="140"/>
                  </a:lnTo>
                  <a:lnTo>
                    <a:pt x="2685" y="136"/>
                  </a:lnTo>
                  <a:lnTo>
                    <a:pt x="2687" y="131"/>
                  </a:lnTo>
                  <a:lnTo>
                    <a:pt x="2688" y="122"/>
                  </a:lnTo>
                  <a:lnTo>
                    <a:pt x="2687" y="119"/>
                  </a:lnTo>
                  <a:lnTo>
                    <a:pt x="2685" y="113"/>
                  </a:lnTo>
                  <a:lnTo>
                    <a:pt x="2685" y="106"/>
                  </a:lnTo>
                  <a:lnTo>
                    <a:pt x="2685" y="99"/>
                  </a:lnTo>
                  <a:lnTo>
                    <a:pt x="2685" y="98"/>
                  </a:lnTo>
                  <a:lnTo>
                    <a:pt x="2687" y="98"/>
                  </a:lnTo>
                  <a:lnTo>
                    <a:pt x="2687" y="98"/>
                  </a:lnTo>
                  <a:lnTo>
                    <a:pt x="2687" y="98"/>
                  </a:lnTo>
                  <a:lnTo>
                    <a:pt x="2687" y="98"/>
                  </a:lnTo>
                  <a:lnTo>
                    <a:pt x="2688" y="96"/>
                  </a:lnTo>
                  <a:lnTo>
                    <a:pt x="2704" y="92"/>
                  </a:lnTo>
                  <a:lnTo>
                    <a:pt x="2721" y="84"/>
                  </a:lnTo>
                  <a:lnTo>
                    <a:pt x="2734" y="77"/>
                  </a:lnTo>
                  <a:close/>
                  <a:moveTo>
                    <a:pt x="2512" y="73"/>
                  </a:moveTo>
                  <a:lnTo>
                    <a:pt x="2522" y="73"/>
                  </a:lnTo>
                  <a:lnTo>
                    <a:pt x="2536" y="87"/>
                  </a:lnTo>
                  <a:lnTo>
                    <a:pt x="2554" y="99"/>
                  </a:lnTo>
                  <a:lnTo>
                    <a:pt x="2554" y="103"/>
                  </a:lnTo>
                  <a:lnTo>
                    <a:pt x="2550" y="103"/>
                  </a:lnTo>
                  <a:lnTo>
                    <a:pt x="2550" y="108"/>
                  </a:lnTo>
                  <a:lnTo>
                    <a:pt x="2533" y="99"/>
                  </a:lnTo>
                  <a:lnTo>
                    <a:pt x="2521" y="87"/>
                  </a:lnTo>
                  <a:lnTo>
                    <a:pt x="2512" y="73"/>
                  </a:lnTo>
                  <a:close/>
                  <a:moveTo>
                    <a:pt x="2161" y="68"/>
                  </a:moveTo>
                  <a:lnTo>
                    <a:pt x="2175" y="72"/>
                  </a:lnTo>
                  <a:lnTo>
                    <a:pt x="2186" y="75"/>
                  </a:lnTo>
                  <a:lnTo>
                    <a:pt x="2196" y="80"/>
                  </a:lnTo>
                  <a:lnTo>
                    <a:pt x="2196" y="89"/>
                  </a:lnTo>
                  <a:lnTo>
                    <a:pt x="2187" y="91"/>
                  </a:lnTo>
                  <a:lnTo>
                    <a:pt x="2179" y="94"/>
                  </a:lnTo>
                  <a:lnTo>
                    <a:pt x="2166" y="96"/>
                  </a:lnTo>
                  <a:lnTo>
                    <a:pt x="2161" y="98"/>
                  </a:lnTo>
                  <a:lnTo>
                    <a:pt x="2158" y="99"/>
                  </a:lnTo>
                  <a:lnTo>
                    <a:pt x="2152" y="99"/>
                  </a:lnTo>
                  <a:lnTo>
                    <a:pt x="2147" y="99"/>
                  </a:lnTo>
                  <a:lnTo>
                    <a:pt x="2147" y="89"/>
                  </a:lnTo>
                  <a:lnTo>
                    <a:pt x="2151" y="84"/>
                  </a:lnTo>
                  <a:lnTo>
                    <a:pt x="2156" y="77"/>
                  </a:lnTo>
                  <a:lnTo>
                    <a:pt x="2161" y="68"/>
                  </a:lnTo>
                  <a:close/>
                  <a:moveTo>
                    <a:pt x="1735" y="58"/>
                  </a:moveTo>
                  <a:lnTo>
                    <a:pt x="1735" y="77"/>
                  </a:lnTo>
                  <a:lnTo>
                    <a:pt x="1742" y="77"/>
                  </a:lnTo>
                  <a:lnTo>
                    <a:pt x="1746" y="75"/>
                  </a:lnTo>
                  <a:lnTo>
                    <a:pt x="1749" y="75"/>
                  </a:lnTo>
                  <a:lnTo>
                    <a:pt x="1753" y="75"/>
                  </a:lnTo>
                  <a:lnTo>
                    <a:pt x="1754" y="75"/>
                  </a:lnTo>
                  <a:lnTo>
                    <a:pt x="1758" y="77"/>
                  </a:lnTo>
                  <a:lnTo>
                    <a:pt x="1763" y="80"/>
                  </a:lnTo>
                  <a:lnTo>
                    <a:pt x="1763" y="89"/>
                  </a:lnTo>
                  <a:lnTo>
                    <a:pt x="1767" y="91"/>
                  </a:lnTo>
                  <a:lnTo>
                    <a:pt x="1772" y="91"/>
                  </a:lnTo>
                  <a:lnTo>
                    <a:pt x="1775" y="89"/>
                  </a:lnTo>
                  <a:lnTo>
                    <a:pt x="1781" y="89"/>
                  </a:lnTo>
                  <a:lnTo>
                    <a:pt x="1782" y="87"/>
                  </a:lnTo>
                  <a:lnTo>
                    <a:pt x="1786" y="89"/>
                  </a:lnTo>
                  <a:lnTo>
                    <a:pt x="1789" y="92"/>
                  </a:lnTo>
                  <a:lnTo>
                    <a:pt x="1793" y="98"/>
                  </a:lnTo>
                  <a:lnTo>
                    <a:pt x="1796" y="103"/>
                  </a:lnTo>
                  <a:lnTo>
                    <a:pt x="1791" y="115"/>
                  </a:lnTo>
                  <a:lnTo>
                    <a:pt x="1786" y="127"/>
                  </a:lnTo>
                  <a:lnTo>
                    <a:pt x="1782" y="141"/>
                  </a:lnTo>
                  <a:lnTo>
                    <a:pt x="1770" y="141"/>
                  </a:lnTo>
                  <a:lnTo>
                    <a:pt x="1761" y="145"/>
                  </a:lnTo>
                  <a:lnTo>
                    <a:pt x="1753" y="150"/>
                  </a:lnTo>
                  <a:lnTo>
                    <a:pt x="1739" y="154"/>
                  </a:lnTo>
                  <a:lnTo>
                    <a:pt x="1730" y="147"/>
                  </a:lnTo>
                  <a:lnTo>
                    <a:pt x="1718" y="143"/>
                  </a:lnTo>
                  <a:lnTo>
                    <a:pt x="1706" y="138"/>
                  </a:lnTo>
                  <a:lnTo>
                    <a:pt x="1704" y="134"/>
                  </a:lnTo>
                  <a:lnTo>
                    <a:pt x="1704" y="131"/>
                  </a:lnTo>
                  <a:lnTo>
                    <a:pt x="1702" y="127"/>
                  </a:lnTo>
                  <a:lnTo>
                    <a:pt x="1700" y="122"/>
                  </a:lnTo>
                  <a:lnTo>
                    <a:pt x="1695" y="117"/>
                  </a:lnTo>
                  <a:lnTo>
                    <a:pt x="1690" y="112"/>
                  </a:lnTo>
                  <a:lnTo>
                    <a:pt x="1686" y="108"/>
                  </a:lnTo>
                  <a:lnTo>
                    <a:pt x="1683" y="101"/>
                  </a:lnTo>
                  <a:lnTo>
                    <a:pt x="1681" y="89"/>
                  </a:lnTo>
                  <a:lnTo>
                    <a:pt x="1688" y="80"/>
                  </a:lnTo>
                  <a:lnTo>
                    <a:pt x="1693" y="73"/>
                  </a:lnTo>
                  <a:lnTo>
                    <a:pt x="1700" y="73"/>
                  </a:lnTo>
                  <a:lnTo>
                    <a:pt x="1706" y="75"/>
                  </a:lnTo>
                  <a:lnTo>
                    <a:pt x="1713" y="77"/>
                  </a:lnTo>
                  <a:lnTo>
                    <a:pt x="1720" y="77"/>
                  </a:lnTo>
                  <a:lnTo>
                    <a:pt x="1720" y="65"/>
                  </a:lnTo>
                  <a:lnTo>
                    <a:pt x="1723" y="63"/>
                  </a:lnTo>
                  <a:lnTo>
                    <a:pt x="1727" y="61"/>
                  </a:lnTo>
                  <a:lnTo>
                    <a:pt x="1728" y="61"/>
                  </a:lnTo>
                  <a:lnTo>
                    <a:pt x="1732" y="59"/>
                  </a:lnTo>
                  <a:lnTo>
                    <a:pt x="1735" y="58"/>
                  </a:lnTo>
                  <a:close/>
                  <a:moveTo>
                    <a:pt x="2186" y="45"/>
                  </a:moveTo>
                  <a:lnTo>
                    <a:pt x="2200" y="45"/>
                  </a:lnTo>
                  <a:lnTo>
                    <a:pt x="2208" y="54"/>
                  </a:lnTo>
                  <a:lnTo>
                    <a:pt x="2217" y="59"/>
                  </a:lnTo>
                  <a:lnTo>
                    <a:pt x="2224" y="66"/>
                  </a:lnTo>
                  <a:lnTo>
                    <a:pt x="2231" y="77"/>
                  </a:lnTo>
                  <a:lnTo>
                    <a:pt x="2215" y="77"/>
                  </a:lnTo>
                  <a:lnTo>
                    <a:pt x="2205" y="66"/>
                  </a:lnTo>
                  <a:lnTo>
                    <a:pt x="2194" y="58"/>
                  </a:lnTo>
                  <a:lnTo>
                    <a:pt x="2186" y="45"/>
                  </a:lnTo>
                  <a:close/>
                  <a:moveTo>
                    <a:pt x="421" y="45"/>
                  </a:moveTo>
                  <a:lnTo>
                    <a:pt x="433" y="45"/>
                  </a:lnTo>
                  <a:lnTo>
                    <a:pt x="438" y="49"/>
                  </a:lnTo>
                  <a:lnTo>
                    <a:pt x="442" y="52"/>
                  </a:lnTo>
                  <a:lnTo>
                    <a:pt x="444" y="56"/>
                  </a:lnTo>
                  <a:lnTo>
                    <a:pt x="447" y="61"/>
                  </a:lnTo>
                  <a:lnTo>
                    <a:pt x="449" y="65"/>
                  </a:lnTo>
                  <a:lnTo>
                    <a:pt x="458" y="56"/>
                  </a:lnTo>
                  <a:lnTo>
                    <a:pt x="468" y="52"/>
                  </a:lnTo>
                  <a:lnTo>
                    <a:pt x="484" y="54"/>
                  </a:lnTo>
                  <a:lnTo>
                    <a:pt x="484" y="68"/>
                  </a:lnTo>
                  <a:lnTo>
                    <a:pt x="506" y="70"/>
                  </a:lnTo>
                  <a:lnTo>
                    <a:pt x="526" y="73"/>
                  </a:lnTo>
                  <a:lnTo>
                    <a:pt x="543" y="77"/>
                  </a:lnTo>
                  <a:lnTo>
                    <a:pt x="562" y="79"/>
                  </a:lnTo>
                  <a:lnTo>
                    <a:pt x="583" y="77"/>
                  </a:lnTo>
                  <a:lnTo>
                    <a:pt x="583" y="89"/>
                  </a:lnTo>
                  <a:lnTo>
                    <a:pt x="587" y="89"/>
                  </a:lnTo>
                  <a:lnTo>
                    <a:pt x="590" y="89"/>
                  </a:lnTo>
                  <a:lnTo>
                    <a:pt x="592" y="89"/>
                  </a:lnTo>
                  <a:lnTo>
                    <a:pt x="594" y="91"/>
                  </a:lnTo>
                  <a:lnTo>
                    <a:pt x="596" y="92"/>
                  </a:lnTo>
                  <a:lnTo>
                    <a:pt x="592" y="92"/>
                  </a:lnTo>
                  <a:lnTo>
                    <a:pt x="576" y="103"/>
                  </a:lnTo>
                  <a:lnTo>
                    <a:pt x="557" y="115"/>
                  </a:lnTo>
                  <a:lnTo>
                    <a:pt x="534" y="126"/>
                  </a:lnTo>
                  <a:lnTo>
                    <a:pt x="513" y="138"/>
                  </a:lnTo>
                  <a:lnTo>
                    <a:pt x="498" y="148"/>
                  </a:lnTo>
                  <a:lnTo>
                    <a:pt x="487" y="157"/>
                  </a:lnTo>
                  <a:lnTo>
                    <a:pt x="503" y="157"/>
                  </a:lnTo>
                  <a:lnTo>
                    <a:pt x="508" y="154"/>
                  </a:lnTo>
                  <a:lnTo>
                    <a:pt x="513" y="152"/>
                  </a:lnTo>
                  <a:lnTo>
                    <a:pt x="519" y="150"/>
                  </a:lnTo>
                  <a:lnTo>
                    <a:pt x="526" y="150"/>
                  </a:lnTo>
                  <a:lnTo>
                    <a:pt x="526" y="154"/>
                  </a:lnTo>
                  <a:lnTo>
                    <a:pt x="505" y="169"/>
                  </a:lnTo>
                  <a:lnTo>
                    <a:pt x="487" y="185"/>
                  </a:lnTo>
                  <a:lnTo>
                    <a:pt x="472" y="201"/>
                  </a:lnTo>
                  <a:lnTo>
                    <a:pt x="454" y="215"/>
                  </a:lnTo>
                  <a:lnTo>
                    <a:pt x="435" y="227"/>
                  </a:lnTo>
                  <a:lnTo>
                    <a:pt x="410" y="234"/>
                  </a:lnTo>
                  <a:lnTo>
                    <a:pt x="410" y="246"/>
                  </a:lnTo>
                  <a:lnTo>
                    <a:pt x="398" y="248"/>
                  </a:lnTo>
                  <a:lnTo>
                    <a:pt x="384" y="253"/>
                  </a:lnTo>
                  <a:lnTo>
                    <a:pt x="376" y="260"/>
                  </a:lnTo>
                  <a:lnTo>
                    <a:pt x="381" y="264"/>
                  </a:lnTo>
                  <a:lnTo>
                    <a:pt x="384" y="267"/>
                  </a:lnTo>
                  <a:lnTo>
                    <a:pt x="386" y="269"/>
                  </a:lnTo>
                  <a:lnTo>
                    <a:pt x="386" y="272"/>
                  </a:lnTo>
                  <a:lnTo>
                    <a:pt x="386" y="276"/>
                  </a:lnTo>
                  <a:lnTo>
                    <a:pt x="384" y="281"/>
                  </a:lnTo>
                  <a:lnTo>
                    <a:pt x="384" y="288"/>
                  </a:lnTo>
                  <a:lnTo>
                    <a:pt x="346" y="291"/>
                  </a:lnTo>
                  <a:lnTo>
                    <a:pt x="346" y="295"/>
                  </a:lnTo>
                  <a:lnTo>
                    <a:pt x="351" y="297"/>
                  </a:lnTo>
                  <a:lnTo>
                    <a:pt x="353" y="297"/>
                  </a:lnTo>
                  <a:lnTo>
                    <a:pt x="356" y="297"/>
                  </a:lnTo>
                  <a:lnTo>
                    <a:pt x="356" y="297"/>
                  </a:lnTo>
                  <a:lnTo>
                    <a:pt x="358" y="298"/>
                  </a:lnTo>
                  <a:lnTo>
                    <a:pt x="358" y="300"/>
                  </a:lnTo>
                  <a:lnTo>
                    <a:pt x="362" y="304"/>
                  </a:lnTo>
                  <a:lnTo>
                    <a:pt x="356" y="304"/>
                  </a:lnTo>
                  <a:lnTo>
                    <a:pt x="348" y="307"/>
                  </a:lnTo>
                  <a:lnTo>
                    <a:pt x="337" y="311"/>
                  </a:lnTo>
                  <a:lnTo>
                    <a:pt x="327" y="314"/>
                  </a:lnTo>
                  <a:lnTo>
                    <a:pt x="330" y="316"/>
                  </a:lnTo>
                  <a:lnTo>
                    <a:pt x="332" y="316"/>
                  </a:lnTo>
                  <a:lnTo>
                    <a:pt x="334" y="316"/>
                  </a:lnTo>
                  <a:lnTo>
                    <a:pt x="335" y="318"/>
                  </a:lnTo>
                  <a:lnTo>
                    <a:pt x="337" y="318"/>
                  </a:lnTo>
                  <a:lnTo>
                    <a:pt x="335" y="321"/>
                  </a:lnTo>
                  <a:lnTo>
                    <a:pt x="334" y="325"/>
                  </a:lnTo>
                  <a:lnTo>
                    <a:pt x="332" y="326"/>
                  </a:lnTo>
                  <a:lnTo>
                    <a:pt x="334" y="328"/>
                  </a:lnTo>
                  <a:lnTo>
                    <a:pt x="334" y="330"/>
                  </a:lnTo>
                  <a:lnTo>
                    <a:pt x="335" y="333"/>
                  </a:lnTo>
                  <a:lnTo>
                    <a:pt x="337" y="337"/>
                  </a:lnTo>
                  <a:lnTo>
                    <a:pt x="330" y="339"/>
                  </a:lnTo>
                  <a:lnTo>
                    <a:pt x="325" y="339"/>
                  </a:lnTo>
                  <a:lnTo>
                    <a:pt x="320" y="339"/>
                  </a:lnTo>
                  <a:lnTo>
                    <a:pt x="314" y="342"/>
                  </a:lnTo>
                  <a:lnTo>
                    <a:pt x="332" y="342"/>
                  </a:lnTo>
                  <a:lnTo>
                    <a:pt x="346" y="346"/>
                  </a:lnTo>
                  <a:lnTo>
                    <a:pt x="346" y="353"/>
                  </a:lnTo>
                  <a:lnTo>
                    <a:pt x="323" y="353"/>
                  </a:lnTo>
                  <a:lnTo>
                    <a:pt x="321" y="358"/>
                  </a:lnTo>
                  <a:lnTo>
                    <a:pt x="321" y="360"/>
                  </a:lnTo>
                  <a:lnTo>
                    <a:pt x="321" y="361"/>
                  </a:lnTo>
                  <a:lnTo>
                    <a:pt x="320" y="363"/>
                  </a:lnTo>
                  <a:lnTo>
                    <a:pt x="318" y="365"/>
                  </a:lnTo>
                  <a:lnTo>
                    <a:pt x="309" y="368"/>
                  </a:lnTo>
                  <a:lnTo>
                    <a:pt x="297" y="368"/>
                  </a:lnTo>
                  <a:lnTo>
                    <a:pt x="285" y="368"/>
                  </a:lnTo>
                  <a:lnTo>
                    <a:pt x="273" y="361"/>
                  </a:lnTo>
                  <a:lnTo>
                    <a:pt x="257" y="361"/>
                  </a:lnTo>
                  <a:lnTo>
                    <a:pt x="241" y="363"/>
                  </a:lnTo>
                  <a:lnTo>
                    <a:pt x="224" y="365"/>
                  </a:lnTo>
                  <a:lnTo>
                    <a:pt x="208" y="363"/>
                  </a:lnTo>
                  <a:lnTo>
                    <a:pt x="192" y="358"/>
                  </a:lnTo>
                  <a:lnTo>
                    <a:pt x="191" y="356"/>
                  </a:lnTo>
                  <a:lnTo>
                    <a:pt x="191" y="354"/>
                  </a:lnTo>
                  <a:lnTo>
                    <a:pt x="189" y="354"/>
                  </a:lnTo>
                  <a:lnTo>
                    <a:pt x="189" y="353"/>
                  </a:lnTo>
                  <a:lnTo>
                    <a:pt x="189" y="349"/>
                  </a:lnTo>
                  <a:lnTo>
                    <a:pt x="192" y="349"/>
                  </a:lnTo>
                  <a:lnTo>
                    <a:pt x="194" y="346"/>
                  </a:lnTo>
                  <a:lnTo>
                    <a:pt x="198" y="342"/>
                  </a:lnTo>
                  <a:lnTo>
                    <a:pt x="199" y="340"/>
                  </a:lnTo>
                  <a:lnTo>
                    <a:pt x="203" y="339"/>
                  </a:lnTo>
                  <a:lnTo>
                    <a:pt x="205" y="335"/>
                  </a:lnTo>
                  <a:lnTo>
                    <a:pt x="208" y="330"/>
                  </a:lnTo>
                  <a:lnTo>
                    <a:pt x="201" y="328"/>
                  </a:lnTo>
                  <a:lnTo>
                    <a:pt x="196" y="325"/>
                  </a:lnTo>
                  <a:lnTo>
                    <a:pt x="192" y="319"/>
                  </a:lnTo>
                  <a:lnTo>
                    <a:pt x="191" y="314"/>
                  </a:lnTo>
                  <a:lnTo>
                    <a:pt x="189" y="307"/>
                  </a:lnTo>
                  <a:lnTo>
                    <a:pt x="196" y="307"/>
                  </a:lnTo>
                  <a:lnTo>
                    <a:pt x="208" y="304"/>
                  </a:lnTo>
                  <a:lnTo>
                    <a:pt x="222" y="307"/>
                  </a:lnTo>
                  <a:lnTo>
                    <a:pt x="234" y="312"/>
                  </a:lnTo>
                  <a:lnTo>
                    <a:pt x="246" y="318"/>
                  </a:lnTo>
                  <a:lnTo>
                    <a:pt x="246" y="311"/>
                  </a:lnTo>
                  <a:lnTo>
                    <a:pt x="234" y="305"/>
                  </a:lnTo>
                  <a:lnTo>
                    <a:pt x="224" y="300"/>
                  </a:lnTo>
                  <a:lnTo>
                    <a:pt x="215" y="291"/>
                  </a:lnTo>
                  <a:lnTo>
                    <a:pt x="218" y="291"/>
                  </a:lnTo>
                  <a:lnTo>
                    <a:pt x="227" y="278"/>
                  </a:lnTo>
                  <a:lnTo>
                    <a:pt x="238" y="269"/>
                  </a:lnTo>
                  <a:lnTo>
                    <a:pt x="252" y="262"/>
                  </a:lnTo>
                  <a:lnTo>
                    <a:pt x="269" y="257"/>
                  </a:lnTo>
                  <a:lnTo>
                    <a:pt x="269" y="253"/>
                  </a:lnTo>
                  <a:lnTo>
                    <a:pt x="253" y="248"/>
                  </a:lnTo>
                  <a:lnTo>
                    <a:pt x="241" y="239"/>
                  </a:lnTo>
                  <a:lnTo>
                    <a:pt x="231" y="227"/>
                  </a:lnTo>
                  <a:lnTo>
                    <a:pt x="222" y="215"/>
                  </a:lnTo>
                  <a:lnTo>
                    <a:pt x="227" y="213"/>
                  </a:lnTo>
                  <a:lnTo>
                    <a:pt x="231" y="213"/>
                  </a:lnTo>
                  <a:lnTo>
                    <a:pt x="236" y="211"/>
                  </a:lnTo>
                  <a:lnTo>
                    <a:pt x="241" y="211"/>
                  </a:lnTo>
                  <a:lnTo>
                    <a:pt x="248" y="216"/>
                  </a:lnTo>
                  <a:lnTo>
                    <a:pt x="253" y="222"/>
                  </a:lnTo>
                  <a:lnTo>
                    <a:pt x="260" y="227"/>
                  </a:lnTo>
                  <a:lnTo>
                    <a:pt x="260" y="223"/>
                  </a:lnTo>
                  <a:lnTo>
                    <a:pt x="259" y="220"/>
                  </a:lnTo>
                  <a:lnTo>
                    <a:pt x="257" y="220"/>
                  </a:lnTo>
                  <a:lnTo>
                    <a:pt x="257" y="218"/>
                  </a:lnTo>
                  <a:lnTo>
                    <a:pt x="255" y="216"/>
                  </a:lnTo>
                  <a:lnTo>
                    <a:pt x="255" y="215"/>
                  </a:lnTo>
                  <a:lnTo>
                    <a:pt x="253" y="211"/>
                  </a:lnTo>
                  <a:lnTo>
                    <a:pt x="257" y="211"/>
                  </a:lnTo>
                  <a:lnTo>
                    <a:pt x="257" y="208"/>
                  </a:lnTo>
                  <a:lnTo>
                    <a:pt x="273" y="202"/>
                  </a:lnTo>
                  <a:lnTo>
                    <a:pt x="288" y="199"/>
                  </a:lnTo>
                  <a:lnTo>
                    <a:pt x="304" y="197"/>
                  </a:lnTo>
                  <a:lnTo>
                    <a:pt x="323" y="199"/>
                  </a:lnTo>
                  <a:lnTo>
                    <a:pt x="314" y="188"/>
                  </a:lnTo>
                  <a:lnTo>
                    <a:pt x="325" y="185"/>
                  </a:lnTo>
                  <a:lnTo>
                    <a:pt x="337" y="180"/>
                  </a:lnTo>
                  <a:lnTo>
                    <a:pt x="349" y="175"/>
                  </a:lnTo>
                  <a:lnTo>
                    <a:pt x="356" y="169"/>
                  </a:lnTo>
                  <a:lnTo>
                    <a:pt x="362" y="169"/>
                  </a:lnTo>
                  <a:lnTo>
                    <a:pt x="362" y="166"/>
                  </a:lnTo>
                  <a:lnTo>
                    <a:pt x="353" y="166"/>
                  </a:lnTo>
                  <a:lnTo>
                    <a:pt x="349" y="168"/>
                  </a:lnTo>
                  <a:lnTo>
                    <a:pt x="346" y="169"/>
                  </a:lnTo>
                  <a:lnTo>
                    <a:pt x="344" y="169"/>
                  </a:lnTo>
                  <a:lnTo>
                    <a:pt x="342" y="169"/>
                  </a:lnTo>
                  <a:lnTo>
                    <a:pt x="341" y="169"/>
                  </a:lnTo>
                  <a:lnTo>
                    <a:pt x="339" y="168"/>
                  </a:lnTo>
                  <a:lnTo>
                    <a:pt x="337" y="166"/>
                  </a:lnTo>
                  <a:lnTo>
                    <a:pt x="334" y="166"/>
                  </a:lnTo>
                  <a:lnTo>
                    <a:pt x="330" y="169"/>
                  </a:lnTo>
                  <a:lnTo>
                    <a:pt x="325" y="175"/>
                  </a:lnTo>
                  <a:lnTo>
                    <a:pt x="320" y="180"/>
                  </a:lnTo>
                  <a:lnTo>
                    <a:pt x="316" y="185"/>
                  </a:lnTo>
                  <a:lnTo>
                    <a:pt x="311" y="188"/>
                  </a:lnTo>
                  <a:lnTo>
                    <a:pt x="292" y="194"/>
                  </a:lnTo>
                  <a:lnTo>
                    <a:pt x="274" y="194"/>
                  </a:lnTo>
                  <a:lnTo>
                    <a:pt x="257" y="190"/>
                  </a:lnTo>
                  <a:lnTo>
                    <a:pt x="241" y="183"/>
                  </a:lnTo>
                  <a:lnTo>
                    <a:pt x="239" y="183"/>
                  </a:lnTo>
                  <a:lnTo>
                    <a:pt x="236" y="185"/>
                  </a:lnTo>
                  <a:lnTo>
                    <a:pt x="231" y="187"/>
                  </a:lnTo>
                  <a:lnTo>
                    <a:pt x="227" y="188"/>
                  </a:lnTo>
                  <a:lnTo>
                    <a:pt x="224" y="190"/>
                  </a:lnTo>
                  <a:lnTo>
                    <a:pt x="218" y="192"/>
                  </a:lnTo>
                  <a:lnTo>
                    <a:pt x="215" y="183"/>
                  </a:lnTo>
                  <a:lnTo>
                    <a:pt x="218" y="182"/>
                  </a:lnTo>
                  <a:lnTo>
                    <a:pt x="218" y="182"/>
                  </a:lnTo>
                  <a:lnTo>
                    <a:pt x="220" y="180"/>
                  </a:lnTo>
                  <a:lnTo>
                    <a:pt x="222" y="176"/>
                  </a:lnTo>
                  <a:lnTo>
                    <a:pt x="212" y="176"/>
                  </a:lnTo>
                  <a:lnTo>
                    <a:pt x="208" y="178"/>
                  </a:lnTo>
                  <a:lnTo>
                    <a:pt x="203" y="180"/>
                  </a:lnTo>
                  <a:lnTo>
                    <a:pt x="198" y="180"/>
                  </a:lnTo>
                  <a:lnTo>
                    <a:pt x="192" y="180"/>
                  </a:lnTo>
                  <a:lnTo>
                    <a:pt x="189" y="169"/>
                  </a:lnTo>
                  <a:lnTo>
                    <a:pt x="192" y="168"/>
                  </a:lnTo>
                  <a:lnTo>
                    <a:pt x="194" y="168"/>
                  </a:lnTo>
                  <a:lnTo>
                    <a:pt x="196" y="168"/>
                  </a:lnTo>
                  <a:lnTo>
                    <a:pt x="198" y="166"/>
                  </a:lnTo>
                  <a:lnTo>
                    <a:pt x="199" y="166"/>
                  </a:lnTo>
                  <a:lnTo>
                    <a:pt x="177" y="169"/>
                  </a:lnTo>
                  <a:lnTo>
                    <a:pt x="175" y="164"/>
                  </a:lnTo>
                  <a:lnTo>
                    <a:pt x="171" y="161"/>
                  </a:lnTo>
                  <a:lnTo>
                    <a:pt x="170" y="159"/>
                  </a:lnTo>
                  <a:lnTo>
                    <a:pt x="168" y="155"/>
                  </a:lnTo>
                  <a:lnTo>
                    <a:pt x="164" y="150"/>
                  </a:lnTo>
                  <a:lnTo>
                    <a:pt x="170" y="148"/>
                  </a:lnTo>
                  <a:lnTo>
                    <a:pt x="173" y="148"/>
                  </a:lnTo>
                  <a:lnTo>
                    <a:pt x="175" y="148"/>
                  </a:lnTo>
                  <a:lnTo>
                    <a:pt x="177" y="148"/>
                  </a:lnTo>
                  <a:lnTo>
                    <a:pt x="177" y="147"/>
                  </a:lnTo>
                  <a:lnTo>
                    <a:pt x="178" y="145"/>
                  </a:lnTo>
                  <a:lnTo>
                    <a:pt x="180" y="141"/>
                  </a:lnTo>
                  <a:lnTo>
                    <a:pt x="173" y="140"/>
                  </a:lnTo>
                  <a:lnTo>
                    <a:pt x="166" y="138"/>
                  </a:lnTo>
                  <a:lnTo>
                    <a:pt x="163" y="134"/>
                  </a:lnTo>
                  <a:lnTo>
                    <a:pt x="157" y="131"/>
                  </a:lnTo>
                  <a:lnTo>
                    <a:pt x="161" y="131"/>
                  </a:lnTo>
                  <a:lnTo>
                    <a:pt x="161" y="126"/>
                  </a:lnTo>
                  <a:lnTo>
                    <a:pt x="178" y="129"/>
                  </a:lnTo>
                  <a:lnTo>
                    <a:pt x="187" y="127"/>
                  </a:lnTo>
                  <a:lnTo>
                    <a:pt x="194" y="124"/>
                  </a:lnTo>
                  <a:lnTo>
                    <a:pt x="198" y="119"/>
                  </a:lnTo>
                  <a:lnTo>
                    <a:pt x="203" y="112"/>
                  </a:lnTo>
                  <a:lnTo>
                    <a:pt x="212" y="108"/>
                  </a:lnTo>
                  <a:lnTo>
                    <a:pt x="222" y="105"/>
                  </a:lnTo>
                  <a:lnTo>
                    <a:pt x="229" y="108"/>
                  </a:lnTo>
                  <a:lnTo>
                    <a:pt x="238" y="112"/>
                  </a:lnTo>
                  <a:lnTo>
                    <a:pt x="245" y="113"/>
                  </a:lnTo>
                  <a:lnTo>
                    <a:pt x="253" y="112"/>
                  </a:lnTo>
                  <a:lnTo>
                    <a:pt x="250" y="110"/>
                  </a:lnTo>
                  <a:lnTo>
                    <a:pt x="246" y="108"/>
                  </a:lnTo>
                  <a:lnTo>
                    <a:pt x="245" y="108"/>
                  </a:lnTo>
                  <a:lnTo>
                    <a:pt x="245" y="106"/>
                  </a:lnTo>
                  <a:lnTo>
                    <a:pt x="243" y="105"/>
                  </a:lnTo>
                  <a:lnTo>
                    <a:pt x="243" y="101"/>
                  </a:lnTo>
                  <a:lnTo>
                    <a:pt x="241" y="96"/>
                  </a:lnTo>
                  <a:lnTo>
                    <a:pt x="246" y="94"/>
                  </a:lnTo>
                  <a:lnTo>
                    <a:pt x="250" y="92"/>
                  </a:lnTo>
                  <a:lnTo>
                    <a:pt x="253" y="92"/>
                  </a:lnTo>
                  <a:lnTo>
                    <a:pt x="255" y="91"/>
                  </a:lnTo>
                  <a:lnTo>
                    <a:pt x="259" y="89"/>
                  </a:lnTo>
                  <a:lnTo>
                    <a:pt x="266" y="89"/>
                  </a:lnTo>
                  <a:lnTo>
                    <a:pt x="269" y="91"/>
                  </a:lnTo>
                  <a:lnTo>
                    <a:pt x="273" y="94"/>
                  </a:lnTo>
                  <a:lnTo>
                    <a:pt x="276" y="96"/>
                  </a:lnTo>
                  <a:lnTo>
                    <a:pt x="276" y="92"/>
                  </a:lnTo>
                  <a:lnTo>
                    <a:pt x="274" y="91"/>
                  </a:lnTo>
                  <a:lnTo>
                    <a:pt x="274" y="89"/>
                  </a:lnTo>
                  <a:lnTo>
                    <a:pt x="274" y="89"/>
                  </a:lnTo>
                  <a:lnTo>
                    <a:pt x="274" y="87"/>
                  </a:lnTo>
                  <a:lnTo>
                    <a:pt x="273" y="84"/>
                  </a:lnTo>
                  <a:lnTo>
                    <a:pt x="278" y="82"/>
                  </a:lnTo>
                  <a:lnTo>
                    <a:pt x="281" y="80"/>
                  </a:lnTo>
                  <a:lnTo>
                    <a:pt x="287" y="77"/>
                  </a:lnTo>
                  <a:lnTo>
                    <a:pt x="290" y="73"/>
                  </a:lnTo>
                  <a:lnTo>
                    <a:pt x="292" y="73"/>
                  </a:lnTo>
                  <a:lnTo>
                    <a:pt x="299" y="73"/>
                  </a:lnTo>
                  <a:lnTo>
                    <a:pt x="304" y="75"/>
                  </a:lnTo>
                  <a:lnTo>
                    <a:pt x="308" y="79"/>
                  </a:lnTo>
                  <a:lnTo>
                    <a:pt x="314" y="79"/>
                  </a:lnTo>
                  <a:lnTo>
                    <a:pt x="323" y="77"/>
                  </a:lnTo>
                  <a:lnTo>
                    <a:pt x="327" y="65"/>
                  </a:lnTo>
                  <a:lnTo>
                    <a:pt x="332" y="63"/>
                  </a:lnTo>
                  <a:lnTo>
                    <a:pt x="337" y="63"/>
                  </a:lnTo>
                  <a:lnTo>
                    <a:pt x="342" y="63"/>
                  </a:lnTo>
                  <a:lnTo>
                    <a:pt x="346" y="65"/>
                  </a:lnTo>
                  <a:lnTo>
                    <a:pt x="349" y="65"/>
                  </a:lnTo>
                  <a:lnTo>
                    <a:pt x="356" y="54"/>
                  </a:lnTo>
                  <a:lnTo>
                    <a:pt x="367" y="52"/>
                  </a:lnTo>
                  <a:lnTo>
                    <a:pt x="374" y="56"/>
                  </a:lnTo>
                  <a:lnTo>
                    <a:pt x="381" y="59"/>
                  </a:lnTo>
                  <a:lnTo>
                    <a:pt x="388" y="61"/>
                  </a:lnTo>
                  <a:lnTo>
                    <a:pt x="397" y="58"/>
                  </a:lnTo>
                  <a:lnTo>
                    <a:pt x="409" y="51"/>
                  </a:lnTo>
                  <a:lnTo>
                    <a:pt x="421" y="45"/>
                  </a:lnTo>
                  <a:close/>
                  <a:moveTo>
                    <a:pt x="2104" y="42"/>
                  </a:moveTo>
                  <a:lnTo>
                    <a:pt x="2111" y="44"/>
                  </a:lnTo>
                  <a:lnTo>
                    <a:pt x="2118" y="47"/>
                  </a:lnTo>
                  <a:lnTo>
                    <a:pt x="2121" y="51"/>
                  </a:lnTo>
                  <a:lnTo>
                    <a:pt x="2126" y="54"/>
                  </a:lnTo>
                  <a:lnTo>
                    <a:pt x="2132" y="58"/>
                  </a:lnTo>
                  <a:lnTo>
                    <a:pt x="2128" y="68"/>
                  </a:lnTo>
                  <a:lnTo>
                    <a:pt x="2107" y="80"/>
                  </a:lnTo>
                  <a:lnTo>
                    <a:pt x="2091" y="94"/>
                  </a:lnTo>
                  <a:lnTo>
                    <a:pt x="2077" y="112"/>
                  </a:lnTo>
                  <a:lnTo>
                    <a:pt x="2074" y="112"/>
                  </a:lnTo>
                  <a:lnTo>
                    <a:pt x="2074" y="108"/>
                  </a:lnTo>
                  <a:lnTo>
                    <a:pt x="2069" y="105"/>
                  </a:lnTo>
                  <a:lnTo>
                    <a:pt x="2065" y="101"/>
                  </a:lnTo>
                  <a:lnTo>
                    <a:pt x="2063" y="98"/>
                  </a:lnTo>
                  <a:lnTo>
                    <a:pt x="2060" y="94"/>
                  </a:lnTo>
                  <a:lnTo>
                    <a:pt x="2058" y="89"/>
                  </a:lnTo>
                  <a:lnTo>
                    <a:pt x="2062" y="82"/>
                  </a:lnTo>
                  <a:lnTo>
                    <a:pt x="2063" y="77"/>
                  </a:lnTo>
                  <a:lnTo>
                    <a:pt x="2065" y="68"/>
                  </a:lnTo>
                  <a:lnTo>
                    <a:pt x="2039" y="68"/>
                  </a:lnTo>
                  <a:lnTo>
                    <a:pt x="2039" y="61"/>
                  </a:lnTo>
                  <a:lnTo>
                    <a:pt x="2053" y="56"/>
                  </a:lnTo>
                  <a:lnTo>
                    <a:pt x="2067" y="52"/>
                  </a:lnTo>
                  <a:lnTo>
                    <a:pt x="2084" y="49"/>
                  </a:lnTo>
                  <a:lnTo>
                    <a:pt x="2086" y="54"/>
                  </a:lnTo>
                  <a:lnTo>
                    <a:pt x="2088" y="56"/>
                  </a:lnTo>
                  <a:lnTo>
                    <a:pt x="2088" y="58"/>
                  </a:lnTo>
                  <a:lnTo>
                    <a:pt x="2090" y="58"/>
                  </a:lnTo>
                  <a:lnTo>
                    <a:pt x="2090" y="59"/>
                  </a:lnTo>
                  <a:lnTo>
                    <a:pt x="2093" y="61"/>
                  </a:lnTo>
                  <a:lnTo>
                    <a:pt x="2095" y="56"/>
                  </a:lnTo>
                  <a:lnTo>
                    <a:pt x="2097" y="52"/>
                  </a:lnTo>
                  <a:lnTo>
                    <a:pt x="2098" y="49"/>
                  </a:lnTo>
                  <a:lnTo>
                    <a:pt x="2102" y="45"/>
                  </a:lnTo>
                  <a:lnTo>
                    <a:pt x="2104" y="42"/>
                  </a:lnTo>
                  <a:close/>
                  <a:moveTo>
                    <a:pt x="2147" y="23"/>
                  </a:moveTo>
                  <a:lnTo>
                    <a:pt x="2151" y="24"/>
                  </a:lnTo>
                  <a:lnTo>
                    <a:pt x="2152" y="24"/>
                  </a:lnTo>
                  <a:lnTo>
                    <a:pt x="2154" y="26"/>
                  </a:lnTo>
                  <a:lnTo>
                    <a:pt x="2154" y="26"/>
                  </a:lnTo>
                  <a:lnTo>
                    <a:pt x="2156" y="28"/>
                  </a:lnTo>
                  <a:lnTo>
                    <a:pt x="2158" y="31"/>
                  </a:lnTo>
                  <a:lnTo>
                    <a:pt x="2161" y="37"/>
                  </a:lnTo>
                  <a:lnTo>
                    <a:pt x="2165" y="42"/>
                  </a:lnTo>
                  <a:lnTo>
                    <a:pt x="2166" y="49"/>
                  </a:lnTo>
                  <a:lnTo>
                    <a:pt x="2158" y="49"/>
                  </a:lnTo>
                  <a:lnTo>
                    <a:pt x="2158" y="45"/>
                  </a:lnTo>
                  <a:lnTo>
                    <a:pt x="2154" y="42"/>
                  </a:lnTo>
                  <a:lnTo>
                    <a:pt x="2151" y="38"/>
                  </a:lnTo>
                  <a:lnTo>
                    <a:pt x="2149" y="35"/>
                  </a:lnTo>
                  <a:lnTo>
                    <a:pt x="2147" y="30"/>
                  </a:lnTo>
                  <a:lnTo>
                    <a:pt x="2147" y="23"/>
                  </a:lnTo>
                  <a:close/>
                  <a:moveTo>
                    <a:pt x="943" y="19"/>
                  </a:moveTo>
                  <a:lnTo>
                    <a:pt x="967" y="19"/>
                  </a:lnTo>
                  <a:lnTo>
                    <a:pt x="992" y="23"/>
                  </a:lnTo>
                  <a:lnTo>
                    <a:pt x="1014" y="26"/>
                  </a:lnTo>
                  <a:lnTo>
                    <a:pt x="1034" y="31"/>
                  </a:lnTo>
                  <a:lnTo>
                    <a:pt x="1063" y="26"/>
                  </a:lnTo>
                  <a:lnTo>
                    <a:pt x="1067" y="30"/>
                  </a:lnTo>
                  <a:lnTo>
                    <a:pt x="1070" y="31"/>
                  </a:lnTo>
                  <a:lnTo>
                    <a:pt x="1074" y="37"/>
                  </a:lnTo>
                  <a:lnTo>
                    <a:pt x="1076" y="40"/>
                  </a:lnTo>
                  <a:lnTo>
                    <a:pt x="1079" y="42"/>
                  </a:lnTo>
                  <a:lnTo>
                    <a:pt x="1096" y="49"/>
                  </a:lnTo>
                  <a:lnTo>
                    <a:pt x="1116" y="54"/>
                  </a:lnTo>
                  <a:lnTo>
                    <a:pt x="1133" y="58"/>
                  </a:lnTo>
                  <a:lnTo>
                    <a:pt x="1133" y="65"/>
                  </a:lnTo>
                  <a:lnTo>
                    <a:pt x="1105" y="65"/>
                  </a:lnTo>
                  <a:lnTo>
                    <a:pt x="1093" y="59"/>
                  </a:lnTo>
                  <a:lnTo>
                    <a:pt x="1079" y="59"/>
                  </a:lnTo>
                  <a:lnTo>
                    <a:pt x="1063" y="61"/>
                  </a:lnTo>
                  <a:lnTo>
                    <a:pt x="1048" y="65"/>
                  </a:lnTo>
                  <a:lnTo>
                    <a:pt x="1048" y="73"/>
                  </a:lnTo>
                  <a:lnTo>
                    <a:pt x="1067" y="73"/>
                  </a:lnTo>
                  <a:lnTo>
                    <a:pt x="1081" y="70"/>
                  </a:lnTo>
                  <a:lnTo>
                    <a:pt x="1098" y="68"/>
                  </a:lnTo>
                  <a:lnTo>
                    <a:pt x="1119" y="68"/>
                  </a:lnTo>
                  <a:lnTo>
                    <a:pt x="1140" y="68"/>
                  </a:lnTo>
                  <a:lnTo>
                    <a:pt x="1156" y="68"/>
                  </a:lnTo>
                  <a:lnTo>
                    <a:pt x="1170" y="82"/>
                  </a:lnTo>
                  <a:lnTo>
                    <a:pt x="1187" y="92"/>
                  </a:lnTo>
                  <a:lnTo>
                    <a:pt x="1182" y="103"/>
                  </a:lnTo>
                  <a:lnTo>
                    <a:pt x="1172" y="110"/>
                  </a:lnTo>
                  <a:lnTo>
                    <a:pt x="1163" y="115"/>
                  </a:lnTo>
                  <a:lnTo>
                    <a:pt x="1151" y="119"/>
                  </a:lnTo>
                  <a:lnTo>
                    <a:pt x="1133" y="119"/>
                  </a:lnTo>
                  <a:lnTo>
                    <a:pt x="1117" y="124"/>
                  </a:lnTo>
                  <a:lnTo>
                    <a:pt x="1100" y="124"/>
                  </a:lnTo>
                  <a:lnTo>
                    <a:pt x="1081" y="122"/>
                  </a:lnTo>
                  <a:lnTo>
                    <a:pt x="1063" y="120"/>
                  </a:lnTo>
                  <a:lnTo>
                    <a:pt x="1046" y="120"/>
                  </a:lnTo>
                  <a:lnTo>
                    <a:pt x="1032" y="124"/>
                  </a:lnTo>
                  <a:lnTo>
                    <a:pt x="1021" y="134"/>
                  </a:lnTo>
                  <a:lnTo>
                    <a:pt x="1063" y="134"/>
                  </a:lnTo>
                  <a:lnTo>
                    <a:pt x="1076" y="131"/>
                  </a:lnTo>
                  <a:lnTo>
                    <a:pt x="1091" y="129"/>
                  </a:lnTo>
                  <a:lnTo>
                    <a:pt x="1109" y="131"/>
                  </a:lnTo>
                  <a:lnTo>
                    <a:pt x="1121" y="134"/>
                  </a:lnTo>
                  <a:lnTo>
                    <a:pt x="1124" y="147"/>
                  </a:lnTo>
                  <a:lnTo>
                    <a:pt x="1130" y="145"/>
                  </a:lnTo>
                  <a:lnTo>
                    <a:pt x="1138" y="140"/>
                  </a:lnTo>
                  <a:lnTo>
                    <a:pt x="1149" y="136"/>
                  </a:lnTo>
                  <a:lnTo>
                    <a:pt x="1159" y="134"/>
                  </a:lnTo>
                  <a:lnTo>
                    <a:pt x="1161" y="140"/>
                  </a:lnTo>
                  <a:lnTo>
                    <a:pt x="1163" y="143"/>
                  </a:lnTo>
                  <a:lnTo>
                    <a:pt x="1165" y="145"/>
                  </a:lnTo>
                  <a:lnTo>
                    <a:pt x="1168" y="147"/>
                  </a:lnTo>
                  <a:lnTo>
                    <a:pt x="1172" y="150"/>
                  </a:lnTo>
                  <a:lnTo>
                    <a:pt x="1156" y="180"/>
                  </a:lnTo>
                  <a:lnTo>
                    <a:pt x="1163" y="180"/>
                  </a:lnTo>
                  <a:lnTo>
                    <a:pt x="1175" y="173"/>
                  </a:lnTo>
                  <a:lnTo>
                    <a:pt x="1191" y="164"/>
                  </a:lnTo>
                  <a:lnTo>
                    <a:pt x="1210" y="157"/>
                  </a:lnTo>
                  <a:lnTo>
                    <a:pt x="1231" y="150"/>
                  </a:lnTo>
                  <a:lnTo>
                    <a:pt x="1254" y="145"/>
                  </a:lnTo>
                  <a:lnTo>
                    <a:pt x="1274" y="145"/>
                  </a:lnTo>
                  <a:lnTo>
                    <a:pt x="1294" y="147"/>
                  </a:lnTo>
                  <a:lnTo>
                    <a:pt x="1308" y="155"/>
                  </a:lnTo>
                  <a:lnTo>
                    <a:pt x="1316" y="169"/>
                  </a:lnTo>
                  <a:lnTo>
                    <a:pt x="1322" y="169"/>
                  </a:lnTo>
                  <a:lnTo>
                    <a:pt x="1322" y="171"/>
                  </a:lnTo>
                  <a:lnTo>
                    <a:pt x="1322" y="171"/>
                  </a:lnTo>
                  <a:lnTo>
                    <a:pt x="1320" y="173"/>
                  </a:lnTo>
                  <a:lnTo>
                    <a:pt x="1318" y="173"/>
                  </a:lnTo>
                  <a:lnTo>
                    <a:pt x="1318" y="173"/>
                  </a:lnTo>
                  <a:lnTo>
                    <a:pt x="1316" y="173"/>
                  </a:lnTo>
                  <a:lnTo>
                    <a:pt x="1313" y="176"/>
                  </a:lnTo>
                  <a:lnTo>
                    <a:pt x="1308" y="178"/>
                  </a:lnTo>
                  <a:lnTo>
                    <a:pt x="1302" y="180"/>
                  </a:lnTo>
                  <a:lnTo>
                    <a:pt x="1295" y="182"/>
                  </a:lnTo>
                  <a:lnTo>
                    <a:pt x="1290" y="183"/>
                  </a:lnTo>
                  <a:lnTo>
                    <a:pt x="1278" y="202"/>
                  </a:lnTo>
                  <a:lnTo>
                    <a:pt x="1255" y="216"/>
                  </a:lnTo>
                  <a:lnTo>
                    <a:pt x="1229" y="225"/>
                  </a:lnTo>
                  <a:lnTo>
                    <a:pt x="1198" y="230"/>
                  </a:lnTo>
                  <a:lnTo>
                    <a:pt x="1198" y="236"/>
                  </a:lnTo>
                  <a:lnTo>
                    <a:pt x="1198" y="239"/>
                  </a:lnTo>
                  <a:lnTo>
                    <a:pt x="1198" y="241"/>
                  </a:lnTo>
                  <a:lnTo>
                    <a:pt x="1196" y="243"/>
                  </a:lnTo>
                  <a:lnTo>
                    <a:pt x="1198" y="244"/>
                  </a:lnTo>
                  <a:lnTo>
                    <a:pt x="1198" y="246"/>
                  </a:lnTo>
                  <a:lnTo>
                    <a:pt x="1201" y="250"/>
                  </a:lnTo>
                  <a:lnTo>
                    <a:pt x="1206" y="253"/>
                  </a:lnTo>
                  <a:lnTo>
                    <a:pt x="1210" y="255"/>
                  </a:lnTo>
                  <a:lnTo>
                    <a:pt x="1213" y="258"/>
                  </a:lnTo>
                  <a:lnTo>
                    <a:pt x="1217" y="260"/>
                  </a:lnTo>
                  <a:lnTo>
                    <a:pt x="1220" y="265"/>
                  </a:lnTo>
                  <a:lnTo>
                    <a:pt x="1217" y="272"/>
                  </a:lnTo>
                  <a:lnTo>
                    <a:pt x="1213" y="288"/>
                  </a:lnTo>
                  <a:lnTo>
                    <a:pt x="1210" y="307"/>
                  </a:lnTo>
                  <a:lnTo>
                    <a:pt x="1206" y="326"/>
                  </a:lnTo>
                  <a:lnTo>
                    <a:pt x="1206" y="342"/>
                  </a:lnTo>
                  <a:lnTo>
                    <a:pt x="1210" y="340"/>
                  </a:lnTo>
                  <a:lnTo>
                    <a:pt x="1213" y="340"/>
                  </a:lnTo>
                  <a:lnTo>
                    <a:pt x="1215" y="340"/>
                  </a:lnTo>
                  <a:lnTo>
                    <a:pt x="1219" y="340"/>
                  </a:lnTo>
                  <a:lnTo>
                    <a:pt x="1220" y="340"/>
                  </a:lnTo>
                  <a:lnTo>
                    <a:pt x="1226" y="342"/>
                  </a:lnTo>
                  <a:lnTo>
                    <a:pt x="1224" y="347"/>
                  </a:lnTo>
                  <a:lnTo>
                    <a:pt x="1224" y="349"/>
                  </a:lnTo>
                  <a:lnTo>
                    <a:pt x="1224" y="353"/>
                  </a:lnTo>
                  <a:lnTo>
                    <a:pt x="1224" y="354"/>
                  </a:lnTo>
                  <a:lnTo>
                    <a:pt x="1224" y="358"/>
                  </a:lnTo>
                  <a:lnTo>
                    <a:pt x="1226" y="365"/>
                  </a:lnTo>
                  <a:lnTo>
                    <a:pt x="1220" y="365"/>
                  </a:lnTo>
                  <a:lnTo>
                    <a:pt x="1220" y="368"/>
                  </a:lnTo>
                  <a:lnTo>
                    <a:pt x="1217" y="367"/>
                  </a:lnTo>
                  <a:lnTo>
                    <a:pt x="1213" y="363"/>
                  </a:lnTo>
                  <a:lnTo>
                    <a:pt x="1212" y="361"/>
                  </a:lnTo>
                  <a:lnTo>
                    <a:pt x="1208" y="360"/>
                  </a:lnTo>
                  <a:lnTo>
                    <a:pt x="1205" y="358"/>
                  </a:lnTo>
                  <a:lnTo>
                    <a:pt x="1198" y="358"/>
                  </a:lnTo>
                  <a:lnTo>
                    <a:pt x="1194" y="360"/>
                  </a:lnTo>
                  <a:lnTo>
                    <a:pt x="1191" y="361"/>
                  </a:lnTo>
                  <a:lnTo>
                    <a:pt x="1187" y="363"/>
                  </a:lnTo>
                  <a:lnTo>
                    <a:pt x="1185" y="365"/>
                  </a:lnTo>
                  <a:lnTo>
                    <a:pt x="1182" y="367"/>
                  </a:lnTo>
                  <a:lnTo>
                    <a:pt x="1180" y="370"/>
                  </a:lnTo>
                  <a:lnTo>
                    <a:pt x="1178" y="377"/>
                  </a:lnTo>
                  <a:lnTo>
                    <a:pt x="1201" y="384"/>
                  </a:lnTo>
                  <a:lnTo>
                    <a:pt x="1206" y="415"/>
                  </a:lnTo>
                  <a:lnTo>
                    <a:pt x="1201" y="415"/>
                  </a:lnTo>
                  <a:lnTo>
                    <a:pt x="1198" y="415"/>
                  </a:lnTo>
                  <a:lnTo>
                    <a:pt x="1194" y="417"/>
                  </a:lnTo>
                  <a:lnTo>
                    <a:pt x="1191" y="419"/>
                  </a:lnTo>
                  <a:lnTo>
                    <a:pt x="1191" y="426"/>
                  </a:lnTo>
                  <a:lnTo>
                    <a:pt x="1199" y="431"/>
                  </a:lnTo>
                  <a:lnTo>
                    <a:pt x="1205" y="438"/>
                  </a:lnTo>
                  <a:lnTo>
                    <a:pt x="1208" y="447"/>
                  </a:lnTo>
                  <a:lnTo>
                    <a:pt x="1210" y="461"/>
                  </a:lnTo>
                  <a:lnTo>
                    <a:pt x="1201" y="461"/>
                  </a:lnTo>
                  <a:lnTo>
                    <a:pt x="1199" y="461"/>
                  </a:lnTo>
                  <a:lnTo>
                    <a:pt x="1194" y="459"/>
                  </a:lnTo>
                  <a:lnTo>
                    <a:pt x="1191" y="461"/>
                  </a:lnTo>
                  <a:lnTo>
                    <a:pt x="1185" y="461"/>
                  </a:lnTo>
                  <a:lnTo>
                    <a:pt x="1182" y="464"/>
                  </a:lnTo>
                  <a:lnTo>
                    <a:pt x="1178" y="468"/>
                  </a:lnTo>
                  <a:lnTo>
                    <a:pt x="1184" y="471"/>
                  </a:lnTo>
                  <a:lnTo>
                    <a:pt x="1187" y="473"/>
                  </a:lnTo>
                  <a:lnTo>
                    <a:pt x="1189" y="475"/>
                  </a:lnTo>
                  <a:lnTo>
                    <a:pt x="1191" y="476"/>
                  </a:lnTo>
                  <a:lnTo>
                    <a:pt x="1192" y="482"/>
                  </a:lnTo>
                  <a:lnTo>
                    <a:pt x="1194" y="487"/>
                  </a:lnTo>
                  <a:lnTo>
                    <a:pt x="1192" y="489"/>
                  </a:lnTo>
                  <a:lnTo>
                    <a:pt x="1192" y="490"/>
                  </a:lnTo>
                  <a:lnTo>
                    <a:pt x="1192" y="490"/>
                  </a:lnTo>
                  <a:lnTo>
                    <a:pt x="1191" y="492"/>
                  </a:lnTo>
                  <a:lnTo>
                    <a:pt x="1191" y="496"/>
                  </a:lnTo>
                  <a:lnTo>
                    <a:pt x="1177" y="496"/>
                  </a:lnTo>
                  <a:lnTo>
                    <a:pt x="1163" y="499"/>
                  </a:lnTo>
                  <a:lnTo>
                    <a:pt x="1152" y="503"/>
                  </a:lnTo>
                  <a:lnTo>
                    <a:pt x="1156" y="503"/>
                  </a:lnTo>
                  <a:lnTo>
                    <a:pt x="1161" y="506"/>
                  </a:lnTo>
                  <a:lnTo>
                    <a:pt x="1165" y="508"/>
                  </a:lnTo>
                  <a:lnTo>
                    <a:pt x="1168" y="508"/>
                  </a:lnTo>
                  <a:lnTo>
                    <a:pt x="1172" y="510"/>
                  </a:lnTo>
                  <a:lnTo>
                    <a:pt x="1175" y="513"/>
                  </a:lnTo>
                  <a:lnTo>
                    <a:pt x="1178" y="518"/>
                  </a:lnTo>
                  <a:lnTo>
                    <a:pt x="1172" y="527"/>
                  </a:lnTo>
                  <a:lnTo>
                    <a:pt x="1168" y="538"/>
                  </a:lnTo>
                  <a:lnTo>
                    <a:pt x="1163" y="550"/>
                  </a:lnTo>
                  <a:lnTo>
                    <a:pt x="1161" y="545"/>
                  </a:lnTo>
                  <a:lnTo>
                    <a:pt x="1158" y="541"/>
                  </a:lnTo>
                  <a:lnTo>
                    <a:pt x="1156" y="539"/>
                  </a:lnTo>
                  <a:lnTo>
                    <a:pt x="1152" y="539"/>
                  </a:lnTo>
                  <a:lnTo>
                    <a:pt x="1147" y="538"/>
                  </a:lnTo>
                  <a:lnTo>
                    <a:pt x="1140" y="538"/>
                  </a:lnTo>
                  <a:lnTo>
                    <a:pt x="1140" y="541"/>
                  </a:lnTo>
                  <a:lnTo>
                    <a:pt x="1144" y="541"/>
                  </a:lnTo>
                  <a:lnTo>
                    <a:pt x="1156" y="553"/>
                  </a:lnTo>
                  <a:lnTo>
                    <a:pt x="1166" y="567"/>
                  </a:lnTo>
                  <a:lnTo>
                    <a:pt x="1172" y="585"/>
                  </a:lnTo>
                  <a:lnTo>
                    <a:pt x="1175" y="606"/>
                  </a:lnTo>
                  <a:lnTo>
                    <a:pt x="1172" y="606"/>
                  </a:lnTo>
                  <a:lnTo>
                    <a:pt x="1172" y="611"/>
                  </a:lnTo>
                  <a:lnTo>
                    <a:pt x="1144" y="614"/>
                  </a:lnTo>
                  <a:lnTo>
                    <a:pt x="1144" y="595"/>
                  </a:lnTo>
                  <a:lnTo>
                    <a:pt x="1140" y="592"/>
                  </a:lnTo>
                  <a:lnTo>
                    <a:pt x="1137" y="590"/>
                  </a:lnTo>
                  <a:lnTo>
                    <a:pt x="1135" y="588"/>
                  </a:lnTo>
                  <a:lnTo>
                    <a:pt x="1130" y="585"/>
                  </a:lnTo>
                  <a:lnTo>
                    <a:pt x="1124" y="583"/>
                  </a:lnTo>
                  <a:lnTo>
                    <a:pt x="1116" y="588"/>
                  </a:lnTo>
                  <a:lnTo>
                    <a:pt x="1105" y="592"/>
                  </a:lnTo>
                  <a:lnTo>
                    <a:pt x="1093" y="593"/>
                  </a:lnTo>
                  <a:lnTo>
                    <a:pt x="1082" y="597"/>
                  </a:lnTo>
                  <a:lnTo>
                    <a:pt x="1076" y="602"/>
                  </a:lnTo>
                  <a:lnTo>
                    <a:pt x="1082" y="602"/>
                  </a:lnTo>
                  <a:lnTo>
                    <a:pt x="1091" y="602"/>
                  </a:lnTo>
                  <a:lnTo>
                    <a:pt x="1105" y="600"/>
                  </a:lnTo>
                  <a:lnTo>
                    <a:pt x="1121" y="599"/>
                  </a:lnTo>
                  <a:lnTo>
                    <a:pt x="1121" y="606"/>
                  </a:lnTo>
                  <a:lnTo>
                    <a:pt x="1086" y="618"/>
                  </a:lnTo>
                  <a:lnTo>
                    <a:pt x="1086" y="621"/>
                  </a:lnTo>
                  <a:lnTo>
                    <a:pt x="1095" y="621"/>
                  </a:lnTo>
                  <a:lnTo>
                    <a:pt x="1100" y="620"/>
                  </a:lnTo>
                  <a:lnTo>
                    <a:pt x="1107" y="618"/>
                  </a:lnTo>
                  <a:lnTo>
                    <a:pt x="1114" y="616"/>
                  </a:lnTo>
                  <a:lnTo>
                    <a:pt x="1121" y="614"/>
                  </a:lnTo>
                  <a:lnTo>
                    <a:pt x="1123" y="623"/>
                  </a:lnTo>
                  <a:lnTo>
                    <a:pt x="1130" y="627"/>
                  </a:lnTo>
                  <a:lnTo>
                    <a:pt x="1137" y="628"/>
                  </a:lnTo>
                  <a:lnTo>
                    <a:pt x="1149" y="627"/>
                  </a:lnTo>
                  <a:lnTo>
                    <a:pt x="1163" y="627"/>
                  </a:lnTo>
                  <a:lnTo>
                    <a:pt x="1163" y="630"/>
                  </a:lnTo>
                  <a:lnTo>
                    <a:pt x="1159" y="630"/>
                  </a:lnTo>
                  <a:lnTo>
                    <a:pt x="1140" y="648"/>
                  </a:lnTo>
                  <a:lnTo>
                    <a:pt x="1119" y="665"/>
                  </a:lnTo>
                  <a:lnTo>
                    <a:pt x="1098" y="679"/>
                  </a:lnTo>
                  <a:lnTo>
                    <a:pt x="1074" y="691"/>
                  </a:lnTo>
                  <a:lnTo>
                    <a:pt x="1048" y="696"/>
                  </a:lnTo>
                  <a:lnTo>
                    <a:pt x="1018" y="695"/>
                  </a:lnTo>
                  <a:lnTo>
                    <a:pt x="1018" y="700"/>
                  </a:lnTo>
                  <a:lnTo>
                    <a:pt x="1018" y="705"/>
                  </a:lnTo>
                  <a:lnTo>
                    <a:pt x="1016" y="709"/>
                  </a:lnTo>
                  <a:lnTo>
                    <a:pt x="1014" y="710"/>
                  </a:lnTo>
                  <a:lnTo>
                    <a:pt x="1013" y="710"/>
                  </a:lnTo>
                  <a:lnTo>
                    <a:pt x="1011" y="712"/>
                  </a:lnTo>
                  <a:lnTo>
                    <a:pt x="1007" y="714"/>
                  </a:lnTo>
                  <a:lnTo>
                    <a:pt x="1004" y="716"/>
                  </a:lnTo>
                  <a:lnTo>
                    <a:pt x="1002" y="717"/>
                  </a:lnTo>
                  <a:lnTo>
                    <a:pt x="999" y="721"/>
                  </a:lnTo>
                  <a:lnTo>
                    <a:pt x="995" y="731"/>
                  </a:lnTo>
                  <a:lnTo>
                    <a:pt x="993" y="744"/>
                  </a:lnTo>
                  <a:lnTo>
                    <a:pt x="990" y="752"/>
                  </a:lnTo>
                  <a:lnTo>
                    <a:pt x="981" y="761"/>
                  </a:lnTo>
                  <a:lnTo>
                    <a:pt x="966" y="771"/>
                  </a:lnTo>
                  <a:lnTo>
                    <a:pt x="946" y="780"/>
                  </a:lnTo>
                  <a:lnTo>
                    <a:pt x="929" y="787"/>
                  </a:lnTo>
                  <a:lnTo>
                    <a:pt x="913" y="791"/>
                  </a:lnTo>
                  <a:lnTo>
                    <a:pt x="913" y="787"/>
                  </a:lnTo>
                  <a:lnTo>
                    <a:pt x="913" y="784"/>
                  </a:lnTo>
                  <a:lnTo>
                    <a:pt x="911" y="784"/>
                  </a:lnTo>
                  <a:lnTo>
                    <a:pt x="911" y="782"/>
                  </a:lnTo>
                  <a:lnTo>
                    <a:pt x="910" y="780"/>
                  </a:lnTo>
                  <a:lnTo>
                    <a:pt x="908" y="794"/>
                  </a:lnTo>
                  <a:lnTo>
                    <a:pt x="903" y="806"/>
                  </a:lnTo>
                  <a:lnTo>
                    <a:pt x="899" y="817"/>
                  </a:lnTo>
                  <a:lnTo>
                    <a:pt x="894" y="827"/>
                  </a:lnTo>
                  <a:lnTo>
                    <a:pt x="890" y="841"/>
                  </a:lnTo>
                  <a:lnTo>
                    <a:pt x="894" y="843"/>
                  </a:lnTo>
                  <a:lnTo>
                    <a:pt x="894" y="845"/>
                  </a:lnTo>
                  <a:lnTo>
                    <a:pt x="896" y="845"/>
                  </a:lnTo>
                  <a:lnTo>
                    <a:pt x="896" y="845"/>
                  </a:lnTo>
                  <a:lnTo>
                    <a:pt x="896" y="847"/>
                  </a:lnTo>
                  <a:lnTo>
                    <a:pt x="894" y="848"/>
                  </a:lnTo>
                  <a:lnTo>
                    <a:pt x="890" y="852"/>
                  </a:lnTo>
                  <a:lnTo>
                    <a:pt x="887" y="854"/>
                  </a:lnTo>
                  <a:lnTo>
                    <a:pt x="884" y="857"/>
                  </a:lnTo>
                  <a:lnTo>
                    <a:pt x="880" y="859"/>
                  </a:lnTo>
                  <a:lnTo>
                    <a:pt x="878" y="862"/>
                  </a:lnTo>
                  <a:lnTo>
                    <a:pt x="875" y="867"/>
                  </a:lnTo>
                  <a:lnTo>
                    <a:pt x="868" y="887"/>
                  </a:lnTo>
                  <a:lnTo>
                    <a:pt x="863" y="908"/>
                  </a:lnTo>
                  <a:lnTo>
                    <a:pt x="861" y="932"/>
                  </a:lnTo>
                  <a:lnTo>
                    <a:pt x="857" y="955"/>
                  </a:lnTo>
                  <a:lnTo>
                    <a:pt x="852" y="976"/>
                  </a:lnTo>
                  <a:lnTo>
                    <a:pt x="849" y="974"/>
                  </a:lnTo>
                  <a:lnTo>
                    <a:pt x="849" y="974"/>
                  </a:lnTo>
                  <a:lnTo>
                    <a:pt x="847" y="974"/>
                  </a:lnTo>
                  <a:lnTo>
                    <a:pt x="847" y="972"/>
                  </a:lnTo>
                  <a:lnTo>
                    <a:pt x="845" y="972"/>
                  </a:lnTo>
                  <a:lnTo>
                    <a:pt x="840" y="969"/>
                  </a:lnTo>
                  <a:lnTo>
                    <a:pt x="831" y="962"/>
                  </a:lnTo>
                  <a:lnTo>
                    <a:pt x="817" y="953"/>
                  </a:lnTo>
                  <a:lnTo>
                    <a:pt x="801" y="944"/>
                  </a:lnTo>
                  <a:lnTo>
                    <a:pt x="786" y="934"/>
                  </a:lnTo>
                  <a:lnTo>
                    <a:pt x="774" y="925"/>
                  </a:lnTo>
                  <a:lnTo>
                    <a:pt x="763" y="920"/>
                  </a:lnTo>
                  <a:lnTo>
                    <a:pt x="760" y="918"/>
                  </a:lnTo>
                  <a:lnTo>
                    <a:pt x="756" y="880"/>
                  </a:lnTo>
                  <a:lnTo>
                    <a:pt x="754" y="876"/>
                  </a:lnTo>
                  <a:lnTo>
                    <a:pt x="749" y="873"/>
                  </a:lnTo>
                  <a:lnTo>
                    <a:pt x="746" y="871"/>
                  </a:lnTo>
                  <a:lnTo>
                    <a:pt x="740" y="867"/>
                  </a:lnTo>
                  <a:lnTo>
                    <a:pt x="737" y="864"/>
                  </a:lnTo>
                  <a:lnTo>
                    <a:pt x="740" y="862"/>
                  </a:lnTo>
                  <a:lnTo>
                    <a:pt x="740" y="860"/>
                  </a:lnTo>
                  <a:lnTo>
                    <a:pt x="742" y="859"/>
                  </a:lnTo>
                  <a:lnTo>
                    <a:pt x="742" y="859"/>
                  </a:lnTo>
                  <a:lnTo>
                    <a:pt x="744" y="855"/>
                  </a:lnTo>
                  <a:lnTo>
                    <a:pt x="746" y="852"/>
                  </a:lnTo>
                  <a:lnTo>
                    <a:pt x="737" y="852"/>
                  </a:lnTo>
                  <a:lnTo>
                    <a:pt x="732" y="852"/>
                  </a:lnTo>
                  <a:lnTo>
                    <a:pt x="728" y="852"/>
                  </a:lnTo>
                  <a:lnTo>
                    <a:pt x="726" y="850"/>
                  </a:lnTo>
                  <a:lnTo>
                    <a:pt x="725" y="847"/>
                  </a:lnTo>
                  <a:lnTo>
                    <a:pt x="721" y="841"/>
                  </a:lnTo>
                  <a:lnTo>
                    <a:pt x="719" y="838"/>
                  </a:lnTo>
                  <a:lnTo>
                    <a:pt x="719" y="834"/>
                  </a:lnTo>
                  <a:lnTo>
                    <a:pt x="719" y="833"/>
                  </a:lnTo>
                  <a:lnTo>
                    <a:pt x="719" y="829"/>
                  </a:lnTo>
                  <a:lnTo>
                    <a:pt x="721" y="826"/>
                  </a:lnTo>
                  <a:lnTo>
                    <a:pt x="721" y="822"/>
                  </a:lnTo>
                  <a:lnTo>
                    <a:pt x="711" y="822"/>
                  </a:lnTo>
                  <a:lnTo>
                    <a:pt x="711" y="817"/>
                  </a:lnTo>
                  <a:lnTo>
                    <a:pt x="712" y="812"/>
                  </a:lnTo>
                  <a:lnTo>
                    <a:pt x="714" y="810"/>
                  </a:lnTo>
                  <a:lnTo>
                    <a:pt x="714" y="806"/>
                  </a:lnTo>
                  <a:lnTo>
                    <a:pt x="716" y="803"/>
                  </a:lnTo>
                  <a:lnTo>
                    <a:pt x="718" y="798"/>
                  </a:lnTo>
                  <a:lnTo>
                    <a:pt x="712" y="798"/>
                  </a:lnTo>
                  <a:lnTo>
                    <a:pt x="707" y="798"/>
                  </a:lnTo>
                  <a:lnTo>
                    <a:pt x="704" y="796"/>
                  </a:lnTo>
                  <a:lnTo>
                    <a:pt x="698" y="794"/>
                  </a:lnTo>
                  <a:lnTo>
                    <a:pt x="697" y="768"/>
                  </a:lnTo>
                  <a:lnTo>
                    <a:pt x="695" y="744"/>
                  </a:lnTo>
                  <a:lnTo>
                    <a:pt x="695" y="721"/>
                  </a:lnTo>
                  <a:lnTo>
                    <a:pt x="702" y="698"/>
                  </a:lnTo>
                  <a:lnTo>
                    <a:pt x="709" y="688"/>
                  </a:lnTo>
                  <a:lnTo>
                    <a:pt x="718" y="681"/>
                  </a:lnTo>
                  <a:lnTo>
                    <a:pt x="725" y="675"/>
                  </a:lnTo>
                  <a:lnTo>
                    <a:pt x="730" y="667"/>
                  </a:lnTo>
                  <a:lnTo>
                    <a:pt x="735" y="656"/>
                  </a:lnTo>
                  <a:lnTo>
                    <a:pt x="737" y="637"/>
                  </a:lnTo>
                  <a:lnTo>
                    <a:pt x="733" y="637"/>
                  </a:lnTo>
                  <a:lnTo>
                    <a:pt x="730" y="641"/>
                  </a:lnTo>
                  <a:lnTo>
                    <a:pt x="726" y="642"/>
                  </a:lnTo>
                  <a:lnTo>
                    <a:pt x="725" y="642"/>
                  </a:lnTo>
                  <a:lnTo>
                    <a:pt x="721" y="642"/>
                  </a:lnTo>
                  <a:lnTo>
                    <a:pt x="718" y="641"/>
                  </a:lnTo>
                  <a:lnTo>
                    <a:pt x="704" y="637"/>
                  </a:lnTo>
                  <a:lnTo>
                    <a:pt x="693" y="630"/>
                  </a:lnTo>
                  <a:lnTo>
                    <a:pt x="686" y="620"/>
                  </a:lnTo>
                  <a:lnTo>
                    <a:pt x="683" y="602"/>
                  </a:lnTo>
                  <a:lnTo>
                    <a:pt x="688" y="602"/>
                  </a:lnTo>
                  <a:lnTo>
                    <a:pt x="688" y="599"/>
                  </a:lnTo>
                  <a:lnTo>
                    <a:pt x="697" y="604"/>
                  </a:lnTo>
                  <a:lnTo>
                    <a:pt x="707" y="611"/>
                  </a:lnTo>
                  <a:lnTo>
                    <a:pt x="716" y="614"/>
                  </a:lnTo>
                  <a:lnTo>
                    <a:pt x="726" y="614"/>
                  </a:lnTo>
                  <a:lnTo>
                    <a:pt x="726" y="613"/>
                  </a:lnTo>
                  <a:lnTo>
                    <a:pt x="728" y="611"/>
                  </a:lnTo>
                  <a:lnTo>
                    <a:pt x="728" y="611"/>
                  </a:lnTo>
                  <a:lnTo>
                    <a:pt x="728" y="609"/>
                  </a:lnTo>
                  <a:lnTo>
                    <a:pt x="730" y="606"/>
                  </a:lnTo>
                  <a:lnTo>
                    <a:pt x="711" y="592"/>
                  </a:lnTo>
                  <a:lnTo>
                    <a:pt x="695" y="572"/>
                  </a:lnTo>
                  <a:lnTo>
                    <a:pt x="690" y="574"/>
                  </a:lnTo>
                  <a:lnTo>
                    <a:pt x="686" y="576"/>
                  </a:lnTo>
                  <a:lnTo>
                    <a:pt x="681" y="578"/>
                  </a:lnTo>
                  <a:lnTo>
                    <a:pt x="676" y="579"/>
                  </a:lnTo>
                  <a:lnTo>
                    <a:pt x="672" y="576"/>
                  </a:lnTo>
                  <a:lnTo>
                    <a:pt x="671" y="574"/>
                  </a:lnTo>
                  <a:lnTo>
                    <a:pt x="669" y="571"/>
                  </a:lnTo>
                  <a:lnTo>
                    <a:pt x="667" y="569"/>
                  </a:lnTo>
                  <a:lnTo>
                    <a:pt x="664" y="564"/>
                  </a:lnTo>
                  <a:lnTo>
                    <a:pt x="674" y="553"/>
                  </a:lnTo>
                  <a:lnTo>
                    <a:pt x="676" y="538"/>
                  </a:lnTo>
                  <a:lnTo>
                    <a:pt x="674" y="518"/>
                  </a:lnTo>
                  <a:lnTo>
                    <a:pt x="669" y="497"/>
                  </a:lnTo>
                  <a:lnTo>
                    <a:pt x="660" y="475"/>
                  </a:lnTo>
                  <a:lnTo>
                    <a:pt x="650" y="454"/>
                  </a:lnTo>
                  <a:lnTo>
                    <a:pt x="637" y="435"/>
                  </a:lnTo>
                  <a:lnTo>
                    <a:pt x="627" y="417"/>
                  </a:lnTo>
                  <a:lnTo>
                    <a:pt x="618" y="403"/>
                  </a:lnTo>
                  <a:lnTo>
                    <a:pt x="597" y="389"/>
                  </a:lnTo>
                  <a:lnTo>
                    <a:pt x="573" y="384"/>
                  </a:lnTo>
                  <a:lnTo>
                    <a:pt x="548" y="384"/>
                  </a:lnTo>
                  <a:lnTo>
                    <a:pt x="520" y="384"/>
                  </a:lnTo>
                  <a:lnTo>
                    <a:pt x="493" y="386"/>
                  </a:lnTo>
                  <a:lnTo>
                    <a:pt x="465" y="384"/>
                  </a:lnTo>
                  <a:lnTo>
                    <a:pt x="465" y="379"/>
                  </a:lnTo>
                  <a:lnTo>
                    <a:pt x="465" y="375"/>
                  </a:lnTo>
                  <a:lnTo>
                    <a:pt x="466" y="374"/>
                  </a:lnTo>
                  <a:lnTo>
                    <a:pt x="466" y="372"/>
                  </a:lnTo>
                  <a:lnTo>
                    <a:pt x="466" y="370"/>
                  </a:lnTo>
                  <a:lnTo>
                    <a:pt x="465" y="368"/>
                  </a:lnTo>
                  <a:lnTo>
                    <a:pt x="454" y="363"/>
                  </a:lnTo>
                  <a:lnTo>
                    <a:pt x="444" y="360"/>
                  </a:lnTo>
                  <a:lnTo>
                    <a:pt x="433" y="353"/>
                  </a:lnTo>
                  <a:lnTo>
                    <a:pt x="442" y="353"/>
                  </a:lnTo>
                  <a:lnTo>
                    <a:pt x="452" y="349"/>
                  </a:lnTo>
                  <a:lnTo>
                    <a:pt x="466" y="346"/>
                  </a:lnTo>
                  <a:lnTo>
                    <a:pt x="482" y="344"/>
                  </a:lnTo>
                  <a:lnTo>
                    <a:pt x="494" y="340"/>
                  </a:lnTo>
                  <a:lnTo>
                    <a:pt x="503" y="333"/>
                  </a:lnTo>
                  <a:lnTo>
                    <a:pt x="461" y="333"/>
                  </a:lnTo>
                  <a:lnTo>
                    <a:pt x="451" y="330"/>
                  </a:lnTo>
                  <a:lnTo>
                    <a:pt x="442" y="330"/>
                  </a:lnTo>
                  <a:lnTo>
                    <a:pt x="431" y="328"/>
                  </a:lnTo>
                  <a:lnTo>
                    <a:pt x="423" y="326"/>
                  </a:lnTo>
                  <a:lnTo>
                    <a:pt x="414" y="323"/>
                  </a:lnTo>
                  <a:lnTo>
                    <a:pt x="409" y="314"/>
                  </a:lnTo>
                  <a:lnTo>
                    <a:pt x="407" y="300"/>
                  </a:lnTo>
                  <a:lnTo>
                    <a:pt x="428" y="297"/>
                  </a:lnTo>
                  <a:lnTo>
                    <a:pt x="447" y="290"/>
                  </a:lnTo>
                  <a:lnTo>
                    <a:pt x="463" y="283"/>
                  </a:lnTo>
                  <a:lnTo>
                    <a:pt x="480" y="276"/>
                  </a:lnTo>
                  <a:lnTo>
                    <a:pt x="515" y="276"/>
                  </a:lnTo>
                  <a:lnTo>
                    <a:pt x="529" y="230"/>
                  </a:lnTo>
                  <a:lnTo>
                    <a:pt x="496" y="230"/>
                  </a:lnTo>
                  <a:lnTo>
                    <a:pt x="487" y="218"/>
                  </a:lnTo>
                  <a:lnTo>
                    <a:pt x="498" y="211"/>
                  </a:lnTo>
                  <a:lnTo>
                    <a:pt x="506" y="204"/>
                  </a:lnTo>
                  <a:lnTo>
                    <a:pt x="517" y="199"/>
                  </a:lnTo>
                  <a:lnTo>
                    <a:pt x="529" y="195"/>
                  </a:lnTo>
                  <a:lnTo>
                    <a:pt x="529" y="183"/>
                  </a:lnTo>
                  <a:lnTo>
                    <a:pt x="543" y="176"/>
                  </a:lnTo>
                  <a:lnTo>
                    <a:pt x="550" y="168"/>
                  </a:lnTo>
                  <a:lnTo>
                    <a:pt x="557" y="157"/>
                  </a:lnTo>
                  <a:lnTo>
                    <a:pt x="568" y="150"/>
                  </a:lnTo>
                  <a:lnTo>
                    <a:pt x="580" y="145"/>
                  </a:lnTo>
                  <a:lnTo>
                    <a:pt x="590" y="145"/>
                  </a:lnTo>
                  <a:lnTo>
                    <a:pt x="599" y="148"/>
                  </a:lnTo>
                  <a:lnTo>
                    <a:pt x="611" y="147"/>
                  </a:lnTo>
                  <a:lnTo>
                    <a:pt x="602" y="143"/>
                  </a:lnTo>
                  <a:lnTo>
                    <a:pt x="597" y="141"/>
                  </a:lnTo>
                  <a:lnTo>
                    <a:pt x="592" y="140"/>
                  </a:lnTo>
                  <a:lnTo>
                    <a:pt x="587" y="134"/>
                  </a:lnTo>
                  <a:lnTo>
                    <a:pt x="604" y="131"/>
                  </a:lnTo>
                  <a:lnTo>
                    <a:pt x="620" y="126"/>
                  </a:lnTo>
                  <a:lnTo>
                    <a:pt x="634" y="122"/>
                  </a:lnTo>
                  <a:lnTo>
                    <a:pt x="650" y="119"/>
                  </a:lnTo>
                  <a:lnTo>
                    <a:pt x="651" y="126"/>
                  </a:lnTo>
                  <a:lnTo>
                    <a:pt x="653" y="129"/>
                  </a:lnTo>
                  <a:lnTo>
                    <a:pt x="655" y="134"/>
                  </a:lnTo>
                  <a:lnTo>
                    <a:pt x="657" y="138"/>
                  </a:lnTo>
                  <a:lnTo>
                    <a:pt x="662" y="140"/>
                  </a:lnTo>
                  <a:lnTo>
                    <a:pt x="669" y="141"/>
                  </a:lnTo>
                  <a:lnTo>
                    <a:pt x="669" y="136"/>
                  </a:lnTo>
                  <a:lnTo>
                    <a:pt x="672" y="131"/>
                  </a:lnTo>
                  <a:lnTo>
                    <a:pt x="674" y="124"/>
                  </a:lnTo>
                  <a:lnTo>
                    <a:pt x="676" y="119"/>
                  </a:lnTo>
                  <a:lnTo>
                    <a:pt x="679" y="124"/>
                  </a:lnTo>
                  <a:lnTo>
                    <a:pt x="685" y="129"/>
                  </a:lnTo>
                  <a:lnTo>
                    <a:pt x="688" y="133"/>
                  </a:lnTo>
                  <a:lnTo>
                    <a:pt x="695" y="136"/>
                  </a:lnTo>
                  <a:lnTo>
                    <a:pt x="702" y="138"/>
                  </a:lnTo>
                  <a:lnTo>
                    <a:pt x="698" y="115"/>
                  </a:lnTo>
                  <a:lnTo>
                    <a:pt x="711" y="112"/>
                  </a:lnTo>
                  <a:lnTo>
                    <a:pt x="721" y="108"/>
                  </a:lnTo>
                  <a:lnTo>
                    <a:pt x="737" y="112"/>
                  </a:lnTo>
                  <a:lnTo>
                    <a:pt x="754" y="119"/>
                  </a:lnTo>
                  <a:lnTo>
                    <a:pt x="772" y="129"/>
                  </a:lnTo>
                  <a:lnTo>
                    <a:pt x="791" y="138"/>
                  </a:lnTo>
                  <a:lnTo>
                    <a:pt x="807" y="145"/>
                  </a:lnTo>
                  <a:lnTo>
                    <a:pt x="822" y="150"/>
                  </a:lnTo>
                  <a:lnTo>
                    <a:pt x="822" y="147"/>
                  </a:lnTo>
                  <a:lnTo>
                    <a:pt x="812" y="138"/>
                  </a:lnTo>
                  <a:lnTo>
                    <a:pt x="805" y="131"/>
                  </a:lnTo>
                  <a:lnTo>
                    <a:pt x="801" y="122"/>
                  </a:lnTo>
                  <a:lnTo>
                    <a:pt x="807" y="112"/>
                  </a:lnTo>
                  <a:lnTo>
                    <a:pt x="803" y="108"/>
                  </a:lnTo>
                  <a:lnTo>
                    <a:pt x="798" y="103"/>
                  </a:lnTo>
                  <a:lnTo>
                    <a:pt x="793" y="99"/>
                  </a:lnTo>
                  <a:lnTo>
                    <a:pt x="788" y="96"/>
                  </a:lnTo>
                  <a:lnTo>
                    <a:pt x="784" y="92"/>
                  </a:lnTo>
                  <a:lnTo>
                    <a:pt x="788" y="84"/>
                  </a:lnTo>
                  <a:lnTo>
                    <a:pt x="798" y="87"/>
                  </a:lnTo>
                  <a:lnTo>
                    <a:pt x="812" y="89"/>
                  </a:lnTo>
                  <a:lnTo>
                    <a:pt x="824" y="87"/>
                  </a:lnTo>
                  <a:lnTo>
                    <a:pt x="833" y="80"/>
                  </a:lnTo>
                  <a:lnTo>
                    <a:pt x="791" y="80"/>
                  </a:lnTo>
                  <a:lnTo>
                    <a:pt x="791" y="77"/>
                  </a:lnTo>
                  <a:lnTo>
                    <a:pt x="788" y="77"/>
                  </a:lnTo>
                  <a:lnTo>
                    <a:pt x="788" y="73"/>
                  </a:lnTo>
                  <a:lnTo>
                    <a:pt x="793" y="70"/>
                  </a:lnTo>
                  <a:lnTo>
                    <a:pt x="798" y="66"/>
                  </a:lnTo>
                  <a:lnTo>
                    <a:pt x="803" y="63"/>
                  </a:lnTo>
                  <a:lnTo>
                    <a:pt x="808" y="59"/>
                  </a:lnTo>
                  <a:lnTo>
                    <a:pt x="814" y="58"/>
                  </a:lnTo>
                  <a:lnTo>
                    <a:pt x="836" y="61"/>
                  </a:lnTo>
                  <a:lnTo>
                    <a:pt x="842" y="45"/>
                  </a:lnTo>
                  <a:lnTo>
                    <a:pt x="868" y="49"/>
                  </a:lnTo>
                  <a:lnTo>
                    <a:pt x="870" y="49"/>
                  </a:lnTo>
                  <a:lnTo>
                    <a:pt x="871" y="45"/>
                  </a:lnTo>
                  <a:lnTo>
                    <a:pt x="873" y="44"/>
                  </a:lnTo>
                  <a:lnTo>
                    <a:pt x="875" y="40"/>
                  </a:lnTo>
                  <a:lnTo>
                    <a:pt x="880" y="38"/>
                  </a:lnTo>
                  <a:lnTo>
                    <a:pt x="884" y="44"/>
                  </a:lnTo>
                  <a:lnTo>
                    <a:pt x="889" y="49"/>
                  </a:lnTo>
                  <a:lnTo>
                    <a:pt x="894" y="54"/>
                  </a:lnTo>
                  <a:lnTo>
                    <a:pt x="894" y="45"/>
                  </a:lnTo>
                  <a:lnTo>
                    <a:pt x="896" y="44"/>
                  </a:lnTo>
                  <a:lnTo>
                    <a:pt x="896" y="42"/>
                  </a:lnTo>
                  <a:lnTo>
                    <a:pt x="896" y="40"/>
                  </a:lnTo>
                  <a:lnTo>
                    <a:pt x="896" y="38"/>
                  </a:lnTo>
                  <a:lnTo>
                    <a:pt x="897" y="35"/>
                  </a:lnTo>
                  <a:lnTo>
                    <a:pt x="899" y="33"/>
                  </a:lnTo>
                  <a:lnTo>
                    <a:pt x="903" y="31"/>
                  </a:lnTo>
                  <a:lnTo>
                    <a:pt x="920" y="23"/>
                  </a:lnTo>
                  <a:lnTo>
                    <a:pt x="943" y="19"/>
                  </a:lnTo>
                  <a:close/>
                  <a:moveTo>
                    <a:pt x="2205" y="16"/>
                  </a:moveTo>
                  <a:lnTo>
                    <a:pt x="2215" y="19"/>
                  </a:lnTo>
                  <a:lnTo>
                    <a:pt x="2215" y="26"/>
                  </a:lnTo>
                  <a:lnTo>
                    <a:pt x="2200" y="26"/>
                  </a:lnTo>
                  <a:lnTo>
                    <a:pt x="2205" y="16"/>
                  </a:lnTo>
                  <a:close/>
                  <a:moveTo>
                    <a:pt x="2676" y="0"/>
                  </a:moveTo>
                  <a:lnTo>
                    <a:pt x="2681" y="3"/>
                  </a:lnTo>
                  <a:lnTo>
                    <a:pt x="2685" y="7"/>
                  </a:lnTo>
                  <a:lnTo>
                    <a:pt x="2687" y="10"/>
                  </a:lnTo>
                  <a:lnTo>
                    <a:pt x="2688" y="16"/>
                  </a:lnTo>
                  <a:lnTo>
                    <a:pt x="2690" y="19"/>
                  </a:lnTo>
                  <a:lnTo>
                    <a:pt x="2692" y="24"/>
                  </a:lnTo>
                  <a:lnTo>
                    <a:pt x="2695" y="26"/>
                  </a:lnTo>
                  <a:lnTo>
                    <a:pt x="2706" y="31"/>
                  </a:lnTo>
                  <a:lnTo>
                    <a:pt x="2716" y="33"/>
                  </a:lnTo>
                  <a:lnTo>
                    <a:pt x="2723" y="33"/>
                  </a:lnTo>
                  <a:lnTo>
                    <a:pt x="2728" y="37"/>
                  </a:lnTo>
                  <a:lnTo>
                    <a:pt x="2732" y="44"/>
                  </a:lnTo>
                  <a:lnTo>
                    <a:pt x="2734" y="58"/>
                  </a:lnTo>
                  <a:lnTo>
                    <a:pt x="2732" y="59"/>
                  </a:lnTo>
                  <a:lnTo>
                    <a:pt x="2732" y="59"/>
                  </a:lnTo>
                  <a:lnTo>
                    <a:pt x="2732" y="61"/>
                  </a:lnTo>
                  <a:lnTo>
                    <a:pt x="2732" y="63"/>
                  </a:lnTo>
                  <a:lnTo>
                    <a:pt x="2730" y="65"/>
                  </a:lnTo>
                  <a:lnTo>
                    <a:pt x="2708" y="65"/>
                  </a:lnTo>
                  <a:lnTo>
                    <a:pt x="2685" y="65"/>
                  </a:lnTo>
                  <a:lnTo>
                    <a:pt x="2666" y="73"/>
                  </a:lnTo>
                  <a:lnTo>
                    <a:pt x="2662" y="75"/>
                  </a:lnTo>
                  <a:lnTo>
                    <a:pt x="2660" y="79"/>
                  </a:lnTo>
                  <a:lnTo>
                    <a:pt x="2659" y="80"/>
                  </a:lnTo>
                  <a:lnTo>
                    <a:pt x="2657" y="82"/>
                  </a:lnTo>
                  <a:lnTo>
                    <a:pt x="2655" y="84"/>
                  </a:lnTo>
                  <a:lnTo>
                    <a:pt x="2652" y="86"/>
                  </a:lnTo>
                  <a:lnTo>
                    <a:pt x="2646" y="89"/>
                  </a:lnTo>
                  <a:lnTo>
                    <a:pt x="2643" y="84"/>
                  </a:lnTo>
                  <a:lnTo>
                    <a:pt x="2641" y="80"/>
                  </a:lnTo>
                  <a:lnTo>
                    <a:pt x="2638" y="77"/>
                  </a:lnTo>
                  <a:lnTo>
                    <a:pt x="2650" y="47"/>
                  </a:lnTo>
                  <a:lnTo>
                    <a:pt x="2662" y="23"/>
                  </a:lnTo>
                  <a:lnTo>
                    <a:pt x="2676" y="0"/>
                  </a:lnTo>
                  <a:close/>
                  <a:moveTo>
                    <a:pt x="2554" y="0"/>
                  </a:moveTo>
                  <a:lnTo>
                    <a:pt x="2563" y="9"/>
                  </a:lnTo>
                  <a:lnTo>
                    <a:pt x="2568" y="19"/>
                  </a:lnTo>
                  <a:lnTo>
                    <a:pt x="2573" y="31"/>
                  </a:lnTo>
                  <a:lnTo>
                    <a:pt x="2564" y="31"/>
                  </a:lnTo>
                  <a:lnTo>
                    <a:pt x="2564" y="26"/>
                  </a:lnTo>
                  <a:lnTo>
                    <a:pt x="2561" y="23"/>
                  </a:lnTo>
                  <a:lnTo>
                    <a:pt x="2557" y="19"/>
                  </a:lnTo>
                  <a:lnTo>
                    <a:pt x="2556" y="14"/>
                  </a:lnTo>
                  <a:lnTo>
                    <a:pt x="2554" y="9"/>
                  </a:lnTo>
                  <a:lnTo>
                    <a:pt x="2554" y="0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/>
              <a:t>Worldmap Style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0" y="942747"/>
            <a:ext cx="9144000" cy="287337"/>
          </a:xfrm>
        </p:spPr>
        <p:txBody>
          <a:bodyPr>
            <a:normAutofit fontScale="62500" lnSpcReduction="20000"/>
          </a:bodyPr>
          <a:lstStyle/>
          <a:p>
            <a:pPr lvl="0"/>
            <a:r>
              <a:rPr lang="en-US" altLang="ko-KR" dirty="0">
                <a:solidFill>
                  <a:schemeClr val="bg1"/>
                </a:solidFill>
              </a:rPr>
              <a:t>Insert the title of your subtitle Here</a:t>
            </a:r>
          </a:p>
        </p:txBody>
      </p:sp>
      <p:grpSp>
        <p:nvGrpSpPr>
          <p:cNvPr id="302" name="그룹 301">
            <a:extLst>
              <a:ext uri="{FF2B5EF4-FFF2-40B4-BE49-F238E27FC236}">
                <a16:creationId xmlns:a16="http://schemas.microsoft.com/office/drawing/2014/main" id="{8EE4E066-DFB7-43F9-A821-47B924DF0966}"/>
              </a:ext>
            </a:extLst>
          </p:cNvPr>
          <p:cNvGrpSpPr/>
          <p:nvPr/>
        </p:nvGrpSpPr>
        <p:grpSpPr>
          <a:xfrm>
            <a:off x="375476" y="1365226"/>
            <a:ext cx="2252693" cy="1031118"/>
            <a:chOff x="375476" y="1365226"/>
            <a:chExt cx="2252693" cy="1031118"/>
          </a:xfrm>
        </p:grpSpPr>
        <p:sp>
          <p:nvSpPr>
            <p:cNvPr id="11" name="TextBox 10"/>
            <p:cNvSpPr txBox="1"/>
            <p:nvPr/>
          </p:nvSpPr>
          <p:spPr>
            <a:xfrm>
              <a:off x="460002" y="1750013"/>
              <a:ext cx="2168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rgbClr val="027696"/>
                  </a:solidFill>
                  <a:cs typeface="Arial" pitchFamily="34" charset="0"/>
                </a:rPr>
                <a:t>Get a modern PowerPoint  Presentation that is beautifully designed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75476" y="1365226"/>
              <a:ext cx="2252693" cy="3240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   Your Text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303" name="그룹 302">
            <a:extLst>
              <a:ext uri="{FF2B5EF4-FFF2-40B4-BE49-F238E27FC236}">
                <a16:creationId xmlns:a16="http://schemas.microsoft.com/office/drawing/2014/main" id="{F98E1697-6A05-4BA4-9E04-D455E43F1FC8}"/>
              </a:ext>
            </a:extLst>
          </p:cNvPr>
          <p:cNvGrpSpPr/>
          <p:nvPr/>
        </p:nvGrpSpPr>
        <p:grpSpPr>
          <a:xfrm>
            <a:off x="372753" y="3206094"/>
            <a:ext cx="2252693" cy="1021840"/>
            <a:chOff x="372753" y="3206094"/>
            <a:chExt cx="2252693" cy="1021840"/>
          </a:xfrm>
        </p:grpSpPr>
        <p:sp>
          <p:nvSpPr>
            <p:cNvPr id="14" name="TextBox 13"/>
            <p:cNvSpPr txBox="1"/>
            <p:nvPr/>
          </p:nvSpPr>
          <p:spPr>
            <a:xfrm>
              <a:off x="457279" y="3581603"/>
              <a:ext cx="2168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rgbClr val="027696"/>
                  </a:solidFill>
                  <a:cs typeface="Arial" pitchFamily="34" charset="0"/>
                </a:rPr>
                <a:t>Get a modern PowerPoint  Presentation that is beautifully designed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72753" y="3206094"/>
              <a:ext cx="2252693" cy="3240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   Your Text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301" name="그룹 300">
            <a:extLst>
              <a:ext uri="{FF2B5EF4-FFF2-40B4-BE49-F238E27FC236}">
                <a16:creationId xmlns:a16="http://schemas.microsoft.com/office/drawing/2014/main" id="{676F318E-5B03-4CBF-9DF5-0174B8610951}"/>
              </a:ext>
            </a:extLst>
          </p:cNvPr>
          <p:cNvGrpSpPr/>
          <p:nvPr/>
        </p:nvGrpSpPr>
        <p:grpSpPr>
          <a:xfrm>
            <a:off x="6567779" y="1005186"/>
            <a:ext cx="2252693" cy="1031507"/>
            <a:chOff x="6567779" y="1005186"/>
            <a:chExt cx="2252693" cy="1031507"/>
          </a:xfrm>
        </p:grpSpPr>
        <p:sp>
          <p:nvSpPr>
            <p:cNvPr id="17" name="TextBox 16"/>
            <p:cNvSpPr txBox="1"/>
            <p:nvPr/>
          </p:nvSpPr>
          <p:spPr>
            <a:xfrm>
              <a:off x="6652305" y="1390362"/>
              <a:ext cx="2168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rgbClr val="027696"/>
                  </a:solidFill>
                  <a:cs typeface="Arial" pitchFamily="34" charset="0"/>
                </a:rPr>
                <a:t>Get a modern PowerPoint  Presentation that is beautifully designed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567779" y="1005186"/>
              <a:ext cx="2252693" cy="3240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   Your Text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300" name="그룹 299">
            <a:extLst>
              <a:ext uri="{FF2B5EF4-FFF2-40B4-BE49-F238E27FC236}">
                <a16:creationId xmlns:a16="http://schemas.microsoft.com/office/drawing/2014/main" id="{839F2E2A-F505-45D0-B4B5-029F9700E8D7}"/>
              </a:ext>
            </a:extLst>
          </p:cNvPr>
          <p:cNvGrpSpPr/>
          <p:nvPr/>
        </p:nvGrpSpPr>
        <p:grpSpPr>
          <a:xfrm>
            <a:off x="6567779" y="2404967"/>
            <a:ext cx="2252693" cy="1016914"/>
            <a:chOff x="6567779" y="2404967"/>
            <a:chExt cx="2252693" cy="1016914"/>
          </a:xfrm>
        </p:grpSpPr>
        <p:sp>
          <p:nvSpPr>
            <p:cNvPr id="20" name="TextBox 19"/>
            <p:cNvSpPr txBox="1"/>
            <p:nvPr/>
          </p:nvSpPr>
          <p:spPr>
            <a:xfrm>
              <a:off x="6652305" y="2775550"/>
              <a:ext cx="2168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rgbClr val="027696"/>
                  </a:solidFill>
                  <a:cs typeface="Arial" pitchFamily="34" charset="0"/>
                </a:rPr>
                <a:t>Get a modern PowerPoint  Presentation that is beautifully designed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567779" y="2404967"/>
              <a:ext cx="2252693" cy="3240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   Your Text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ED9516AE-7164-43D5-B34C-1837DD378471}"/>
              </a:ext>
            </a:extLst>
          </p:cNvPr>
          <p:cNvGrpSpPr/>
          <p:nvPr/>
        </p:nvGrpSpPr>
        <p:grpSpPr>
          <a:xfrm>
            <a:off x="6567779" y="3780875"/>
            <a:ext cx="2252693" cy="1023123"/>
            <a:chOff x="6567779" y="3780875"/>
            <a:chExt cx="2252693" cy="1023123"/>
          </a:xfrm>
        </p:grpSpPr>
        <p:sp>
          <p:nvSpPr>
            <p:cNvPr id="23" name="TextBox 22"/>
            <p:cNvSpPr txBox="1"/>
            <p:nvPr/>
          </p:nvSpPr>
          <p:spPr>
            <a:xfrm>
              <a:off x="6652305" y="4157667"/>
              <a:ext cx="2168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rgbClr val="027696"/>
                  </a:solidFill>
                  <a:cs typeface="Arial" pitchFamily="34" charset="0"/>
                </a:rPr>
                <a:t>Get a modern PowerPoint  Presentation that is beautifully designed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567779" y="3780875"/>
              <a:ext cx="2252693" cy="3240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   Your Text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35252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2411760" y="483518"/>
            <a:ext cx="6732240" cy="576064"/>
          </a:xfrm>
        </p:spPr>
        <p:txBody>
          <a:bodyPr/>
          <a:lstStyle/>
          <a:p>
            <a:r>
              <a:rPr lang="en-US" altLang="ko-KR" b="1" dirty="0">
                <a:solidFill>
                  <a:schemeClr val="bg1"/>
                </a:solidFill>
              </a:rPr>
              <a:t>Portfolio Designed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2411760" y="1059582"/>
            <a:ext cx="6732240" cy="288032"/>
          </a:xfrm>
        </p:spPr>
        <p:txBody>
          <a:bodyPr/>
          <a:lstStyle/>
          <a:p>
            <a:pPr lvl="0"/>
            <a:r>
              <a:rPr lang="en-US" altLang="ko-KR" sz="1400" dirty="0">
                <a:solidFill>
                  <a:schemeClr val="bg1"/>
                </a:solidFill>
              </a:rPr>
              <a:t>Insert the title of your subtitle Here</a:t>
            </a:r>
          </a:p>
        </p:txBody>
      </p:sp>
      <p:grpSp>
        <p:nvGrpSpPr>
          <p:cNvPr id="27" name="Group 26"/>
          <p:cNvGrpSpPr/>
          <p:nvPr/>
        </p:nvGrpSpPr>
        <p:grpSpPr>
          <a:xfrm>
            <a:off x="6084168" y="1581625"/>
            <a:ext cx="2592288" cy="678692"/>
            <a:chOff x="803640" y="3362835"/>
            <a:chExt cx="2059657" cy="678692"/>
          </a:xfrm>
        </p:grpSpPr>
        <p:sp>
          <p:nvSpPr>
            <p:cNvPr id="28" name="TextBox 27"/>
            <p:cNvSpPr txBox="1"/>
            <p:nvPr/>
          </p:nvSpPr>
          <p:spPr>
            <a:xfrm>
              <a:off x="803640" y="3579862"/>
              <a:ext cx="20596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zing. 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803640" y="3362835"/>
              <a:ext cx="20596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6101245" y="2673446"/>
            <a:ext cx="2592288" cy="678692"/>
            <a:chOff x="803640" y="3362835"/>
            <a:chExt cx="2059657" cy="678692"/>
          </a:xfrm>
        </p:grpSpPr>
        <p:sp>
          <p:nvSpPr>
            <p:cNvPr id="31" name="TextBox 30"/>
            <p:cNvSpPr txBox="1"/>
            <p:nvPr/>
          </p:nvSpPr>
          <p:spPr>
            <a:xfrm>
              <a:off x="803640" y="3579862"/>
              <a:ext cx="20596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zing. 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803640" y="3362835"/>
              <a:ext cx="20596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6118322" y="3765266"/>
            <a:ext cx="2592288" cy="678692"/>
            <a:chOff x="803640" y="3362835"/>
            <a:chExt cx="2059657" cy="678692"/>
          </a:xfrm>
        </p:grpSpPr>
        <p:sp>
          <p:nvSpPr>
            <p:cNvPr id="34" name="TextBox 33"/>
            <p:cNvSpPr txBox="1"/>
            <p:nvPr/>
          </p:nvSpPr>
          <p:spPr>
            <a:xfrm>
              <a:off x="803640" y="3579862"/>
              <a:ext cx="20596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zing. 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803640" y="3362835"/>
              <a:ext cx="20596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37" name="Heart 17"/>
          <p:cNvSpPr/>
          <p:nvPr/>
        </p:nvSpPr>
        <p:spPr>
          <a:xfrm>
            <a:off x="5448300" y="2827334"/>
            <a:ext cx="457907" cy="448961"/>
          </a:xfrm>
          <a:custGeom>
            <a:avLst/>
            <a:gdLst/>
            <a:ahLst/>
            <a:cxnLst/>
            <a:rect l="l" t="t" r="r" b="b"/>
            <a:pathLst>
              <a:path w="3263621" h="3199863">
                <a:moveTo>
                  <a:pt x="1896188" y="786599"/>
                </a:moveTo>
                <a:cubicBezTo>
                  <a:pt x="1878938" y="786251"/>
                  <a:pt x="1861335" y="789280"/>
                  <a:pt x="1844305" y="796082"/>
                </a:cubicBezTo>
                <a:cubicBezTo>
                  <a:pt x="1792333" y="816839"/>
                  <a:pt x="1760707" y="866742"/>
                  <a:pt x="1761231" y="919486"/>
                </a:cubicBezTo>
                <a:lnTo>
                  <a:pt x="1573886" y="1618665"/>
                </a:lnTo>
                <a:lnTo>
                  <a:pt x="1438574" y="1113672"/>
                </a:lnTo>
                <a:cubicBezTo>
                  <a:pt x="1424335" y="1060531"/>
                  <a:pt x="1379808" y="1023594"/>
                  <a:pt x="1328543" y="1016456"/>
                </a:cubicBezTo>
                <a:cubicBezTo>
                  <a:pt x="1320071" y="1015276"/>
                  <a:pt x="1311415" y="1014911"/>
                  <a:pt x="1302836" y="1018067"/>
                </a:cubicBezTo>
                <a:lnTo>
                  <a:pt x="1300556" y="1017667"/>
                </a:lnTo>
                <a:cubicBezTo>
                  <a:pt x="1298914" y="1017711"/>
                  <a:pt x="1297275" y="1017786"/>
                  <a:pt x="1295680" y="1018515"/>
                </a:cubicBezTo>
                <a:lnTo>
                  <a:pt x="1275904" y="1019755"/>
                </a:lnTo>
                <a:cubicBezTo>
                  <a:pt x="1273459" y="1020410"/>
                  <a:pt x="1271049" y="1021129"/>
                  <a:pt x="1269080" y="1023145"/>
                </a:cubicBezTo>
                <a:cubicBezTo>
                  <a:pt x="1229892" y="1033156"/>
                  <a:pt x="1196286" y="1061513"/>
                  <a:pt x="1180414" y="1102068"/>
                </a:cubicBezTo>
                <a:lnTo>
                  <a:pt x="902406" y="1812437"/>
                </a:lnTo>
                <a:lnTo>
                  <a:pt x="612897" y="1812437"/>
                </a:lnTo>
                <a:cubicBezTo>
                  <a:pt x="539543" y="1812437"/>
                  <a:pt x="480078" y="1871902"/>
                  <a:pt x="480078" y="1945256"/>
                </a:cubicBezTo>
                <a:cubicBezTo>
                  <a:pt x="480078" y="2018610"/>
                  <a:pt x="539543" y="2078075"/>
                  <a:pt x="612897" y="2078075"/>
                </a:cubicBezTo>
                <a:lnTo>
                  <a:pt x="966673" y="2078075"/>
                </a:lnTo>
                <a:cubicBezTo>
                  <a:pt x="1008666" y="2088839"/>
                  <a:pt x="1051924" y="2075535"/>
                  <a:pt x="1081835" y="2045978"/>
                </a:cubicBezTo>
                <a:cubicBezTo>
                  <a:pt x="1105846" y="2028294"/>
                  <a:pt x="1122213" y="2001701"/>
                  <a:pt x="1125659" y="1970866"/>
                </a:cubicBezTo>
                <a:lnTo>
                  <a:pt x="1284498" y="1565001"/>
                </a:lnTo>
                <a:lnTo>
                  <a:pt x="1443089" y="2156868"/>
                </a:lnTo>
                <a:cubicBezTo>
                  <a:pt x="1455914" y="2204733"/>
                  <a:pt x="1493311" y="2239452"/>
                  <a:pt x="1538593" y="2249086"/>
                </a:cubicBezTo>
                <a:lnTo>
                  <a:pt x="1542015" y="2250785"/>
                </a:lnTo>
                <a:cubicBezTo>
                  <a:pt x="1542604" y="2250943"/>
                  <a:pt x="1543193" y="2251097"/>
                  <a:pt x="1543870" y="2250902"/>
                </a:cubicBezTo>
                <a:cubicBezTo>
                  <a:pt x="1553422" y="2254514"/>
                  <a:pt x="1563610" y="2255524"/>
                  <a:pt x="1573886" y="2252783"/>
                </a:cubicBezTo>
                <a:cubicBezTo>
                  <a:pt x="1584162" y="2255524"/>
                  <a:pt x="1594351" y="2254515"/>
                  <a:pt x="1603903" y="2250901"/>
                </a:cubicBezTo>
                <a:lnTo>
                  <a:pt x="1605758" y="2250785"/>
                </a:lnTo>
                <a:cubicBezTo>
                  <a:pt x="1606974" y="2250459"/>
                  <a:pt x="1608181" y="2250118"/>
                  <a:pt x="1609178" y="2249086"/>
                </a:cubicBezTo>
                <a:cubicBezTo>
                  <a:pt x="1654461" y="2239453"/>
                  <a:pt x="1691859" y="2204734"/>
                  <a:pt x="1704684" y="2156868"/>
                </a:cubicBezTo>
                <a:lnTo>
                  <a:pt x="1921541" y="1347547"/>
                </a:lnTo>
                <a:lnTo>
                  <a:pt x="2181705" y="1998928"/>
                </a:lnTo>
                <a:cubicBezTo>
                  <a:pt x="2205326" y="2058070"/>
                  <a:pt x="2266689" y="2090865"/>
                  <a:pt x="2326593" y="2078075"/>
                </a:cubicBezTo>
                <a:lnTo>
                  <a:pt x="2671200" y="2078075"/>
                </a:lnTo>
                <a:cubicBezTo>
                  <a:pt x="2744554" y="2078075"/>
                  <a:pt x="2804019" y="2018610"/>
                  <a:pt x="2804019" y="1945256"/>
                </a:cubicBezTo>
                <a:cubicBezTo>
                  <a:pt x="2804019" y="1871902"/>
                  <a:pt x="2744554" y="1812437"/>
                  <a:pt x="2671200" y="1812437"/>
                </a:cubicBezTo>
                <a:lnTo>
                  <a:pt x="2393261" y="1812437"/>
                </a:lnTo>
                <a:lnTo>
                  <a:pt x="2016914" y="870162"/>
                </a:lnTo>
                <a:cubicBezTo>
                  <a:pt x="1996508" y="819071"/>
                  <a:pt x="1947937" y="787642"/>
                  <a:pt x="1896188" y="786599"/>
                </a:cubicBezTo>
                <a:close/>
                <a:moveTo>
                  <a:pt x="773454" y="106"/>
                </a:moveTo>
                <a:cubicBezTo>
                  <a:pt x="1097282" y="5742"/>
                  <a:pt x="1441967" y="238301"/>
                  <a:pt x="1631811" y="769863"/>
                </a:cubicBezTo>
                <a:cubicBezTo>
                  <a:pt x="2306811" y="-1120137"/>
                  <a:pt x="4939311" y="769863"/>
                  <a:pt x="1631811" y="3199863"/>
                </a:cubicBezTo>
                <a:cubicBezTo>
                  <a:pt x="-745455" y="1453301"/>
                  <a:pt x="-54107" y="-14297"/>
                  <a:pt x="773454" y="10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Chord 32"/>
          <p:cNvSpPr/>
          <p:nvPr/>
        </p:nvSpPr>
        <p:spPr>
          <a:xfrm>
            <a:off x="5436096" y="1664099"/>
            <a:ext cx="454593" cy="450606"/>
          </a:xfrm>
          <a:custGeom>
            <a:avLst/>
            <a:gdLst/>
            <a:ahLst/>
            <a:cxnLst/>
            <a:rect l="l" t="t" r="r" b="b"/>
            <a:pathLst>
              <a:path w="3240000" h="3211580">
                <a:moveTo>
                  <a:pt x="991906" y="2959580"/>
                </a:moveTo>
                <a:lnTo>
                  <a:pt x="2193254" y="2959580"/>
                </a:lnTo>
                <a:cubicBezTo>
                  <a:pt x="2215674" y="2959580"/>
                  <a:pt x="2233849" y="2977755"/>
                  <a:pt x="2233849" y="3000175"/>
                </a:cubicBezTo>
                <a:lnTo>
                  <a:pt x="2233849" y="3170985"/>
                </a:lnTo>
                <a:cubicBezTo>
                  <a:pt x="2233849" y="3193405"/>
                  <a:pt x="2215674" y="3211580"/>
                  <a:pt x="2193254" y="3211580"/>
                </a:cubicBezTo>
                <a:lnTo>
                  <a:pt x="991906" y="3211580"/>
                </a:lnTo>
                <a:cubicBezTo>
                  <a:pt x="969486" y="3211580"/>
                  <a:pt x="951311" y="3193405"/>
                  <a:pt x="951311" y="3170985"/>
                </a:cubicBezTo>
                <a:lnTo>
                  <a:pt x="951311" y="3000175"/>
                </a:lnTo>
                <a:cubicBezTo>
                  <a:pt x="951311" y="2977755"/>
                  <a:pt x="969486" y="2959580"/>
                  <a:pt x="991906" y="2959580"/>
                </a:cubicBezTo>
                <a:close/>
                <a:moveTo>
                  <a:pt x="1439043" y="1763796"/>
                </a:moveTo>
                <a:lnTo>
                  <a:pt x="1439043" y="2067459"/>
                </a:lnTo>
                <a:lnTo>
                  <a:pt x="1135380" y="2067459"/>
                </a:lnTo>
                <a:lnTo>
                  <a:pt x="1135380" y="2374533"/>
                </a:lnTo>
                <a:lnTo>
                  <a:pt x="1439043" y="2374533"/>
                </a:lnTo>
                <a:lnTo>
                  <a:pt x="1439043" y="2678196"/>
                </a:lnTo>
                <a:lnTo>
                  <a:pt x="1746117" y="2678196"/>
                </a:lnTo>
                <a:lnTo>
                  <a:pt x="1746117" y="2374533"/>
                </a:lnTo>
                <a:lnTo>
                  <a:pt x="2049780" y="2374533"/>
                </a:lnTo>
                <a:lnTo>
                  <a:pt x="2049780" y="2067459"/>
                </a:lnTo>
                <a:lnTo>
                  <a:pt x="1746117" y="2067459"/>
                </a:lnTo>
                <a:lnTo>
                  <a:pt x="1746117" y="1763796"/>
                </a:lnTo>
                <a:close/>
                <a:moveTo>
                  <a:pt x="128358" y="1541040"/>
                </a:moveTo>
                <a:lnTo>
                  <a:pt x="3056915" y="1550917"/>
                </a:lnTo>
                <a:cubicBezTo>
                  <a:pt x="3061111" y="2078028"/>
                  <a:pt x="2781683" y="2566719"/>
                  <a:pt x="2325284" y="2830467"/>
                </a:cubicBezTo>
                <a:lnTo>
                  <a:pt x="2182018" y="2900953"/>
                </a:lnTo>
                <a:lnTo>
                  <a:pt x="1002135" y="2900953"/>
                </a:lnTo>
                <a:cubicBezTo>
                  <a:pt x="950374" y="2879821"/>
                  <a:pt x="900231" y="2854191"/>
                  <a:pt x="851341" y="2825496"/>
                </a:cubicBezTo>
                <a:cubicBezTo>
                  <a:pt x="396732" y="2558675"/>
                  <a:pt x="120607" y="2068110"/>
                  <a:pt x="128358" y="1541040"/>
                </a:cubicBezTo>
                <a:close/>
                <a:moveTo>
                  <a:pt x="61067" y="1230414"/>
                </a:moveTo>
                <a:lnTo>
                  <a:pt x="3178933" y="1230414"/>
                </a:lnTo>
                <a:cubicBezTo>
                  <a:pt x="3212659" y="1230414"/>
                  <a:pt x="3240000" y="1257755"/>
                  <a:pt x="3240000" y="1291481"/>
                </a:cubicBezTo>
                <a:lnTo>
                  <a:pt x="3240000" y="1421347"/>
                </a:lnTo>
                <a:cubicBezTo>
                  <a:pt x="3240000" y="1455073"/>
                  <a:pt x="3212659" y="1482414"/>
                  <a:pt x="3178933" y="1482414"/>
                </a:cubicBezTo>
                <a:lnTo>
                  <a:pt x="61067" y="1482414"/>
                </a:lnTo>
                <a:cubicBezTo>
                  <a:pt x="27341" y="1482414"/>
                  <a:pt x="0" y="1455073"/>
                  <a:pt x="0" y="1421347"/>
                </a:cubicBezTo>
                <a:lnTo>
                  <a:pt x="0" y="1291481"/>
                </a:lnTo>
                <a:cubicBezTo>
                  <a:pt x="0" y="1257755"/>
                  <a:pt x="27341" y="1230414"/>
                  <a:pt x="61067" y="1230414"/>
                </a:cubicBezTo>
                <a:close/>
                <a:moveTo>
                  <a:pt x="2481726" y="315922"/>
                </a:moveTo>
                <a:lnTo>
                  <a:pt x="2862412" y="696608"/>
                </a:lnTo>
                <a:lnTo>
                  <a:pt x="2420437" y="1138584"/>
                </a:lnTo>
                <a:lnTo>
                  <a:pt x="1659064" y="1138584"/>
                </a:lnTo>
                <a:close/>
                <a:moveTo>
                  <a:pt x="2730827" y="0"/>
                </a:moveTo>
                <a:cubicBezTo>
                  <a:pt x="2765703" y="0"/>
                  <a:pt x="2800581" y="13305"/>
                  <a:pt x="2827191" y="39915"/>
                </a:cubicBezTo>
                <a:lnTo>
                  <a:pt x="3143636" y="356360"/>
                </a:lnTo>
                <a:cubicBezTo>
                  <a:pt x="3196857" y="409581"/>
                  <a:pt x="3196857" y="495868"/>
                  <a:pt x="3143636" y="549088"/>
                </a:cubicBezTo>
                <a:lnTo>
                  <a:pt x="3082882" y="609843"/>
                </a:lnTo>
                <a:cubicBezTo>
                  <a:pt x="3029661" y="663063"/>
                  <a:pt x="2943375" y="663064"/>
                  <a:pt x="2890155" y="609843"/>
                </a:cubicBezTo>
                <a:lnTo>
                  <a:pt x="2573708" y="293397"/>
                </a:lnTo>
                <a:cubicBezTo>
                  <a:pt x="2520488" y="240176"/>
                  <a:pt x="2520488" y="153889"/>
                  <a:pt x="2573708" y="100669"/>
                </a:cubicBezTo>
                <a:lnTo>
                  <a:pt x="2634463" y="39914"/>
                </a:lnTo>
                <a:cubicBezTo>
                  <a:pt x="2661073" y="13305"/>
                  <a:pt x="2695950" y="0"/>
                  <a:pt x="27308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Rounded Rectangle 40"/>
          <p:cNvSpPr/>
          <p:nvPr/>
        </p:nvSpPr>
        <p:spPr>
          <a:xfrm rot="2942052">
            <a:off x="5581722" y="3922364"/>
            <a:ext cx="422563" cy="449543"/>
          </a:xfrm>
          <a:custGeom>
            <a:avLst/>
            <a:gdLst/>
            <a:ahLst/>
            <a:cxnLst/>
            <a:rect l="l" t="t" r="r" b="b"/>
            <a:pathLst>
              <a:path w="3011706" h="3204001">
                <a:moveTo>
                  <a:pt x="2432249" y="1011942"/>
                </a:moveTo>
                <a:cubicBezTo>
                  <a:pt x="2423608" y="1019482"/>
                  <a:pt x="2416303" y="1028841"/>
                  <a:pt x="2410966" y="1039800"/>
                </a:cubicBezTo>
                <a:lnTo>
                  <a:pt x="1969837" y="1945620"/>
                </a:lnTo>
                <a:cubicBezTo>
                  <a:pt x="1948488" y="1989457"/>
                  <a:pt x="1966719" y="2042300"/>
                  <a:pt x="2010556" y="2063648"/>
                </a:cubicBezTo>
                <a:cubicBezTo>
                  <a:pt x="2054392" y="2084996"/>
                  <a:pt x="2107235" y="2066766"/>
                  <a:pt x="2128583" y="2022929"/>
                </a:cubicBezTo>
                <a:lnTo>
                  <a:pt x="2569712" y="1117109"/>
                </a:lnTo>
                <a:cubicBezTo>
                  <a:pt x="2591061" y="1073271"/>
                  <a:pt x="2572830" y="1020430"/>
                  <a:pt x="2528993" y="999081"/>
                </a:cubicBezTo>
                <a:cubicBezTo>
                  <a:pt x="2496115" y="983070"/>
                  <a:pt x="2458172" y="989322"/>
                  <a:pt x="2432249" y="1011942"/>
                </a:cubicBezTo>
                <a:close/>
                <a:moveTo>
                  <a:pt x="1709549" y="1044955"/>
                </a:moveTo>
                <a:cubicBezTo>
                  <a:pt x="1978186" y="735551"/>
                  <a:pt x="2446780" y="702502"/>
                  <a:pt x="2756184" y="971139"/>
                </a:cubicBezTo>
                <a:cubicBezTo>
                  <a:pt x="3065588" y="1239776"/>
                  <a:pt x="3098636" y="1708370"/>
                  <a:pt x="2830000" y="2017774"/>
                </a:cubicBezTo>
                <a:cubicBezTo>
                  <a:pt x="2561363" y="2327178"/>
                  <a:pt x="2092769" y="2360227"/>
                  <a:pt x="1783365" y="2091590"/>
                </a:cubicBezTo>
                <a:cubicBezTo>
                  <a:pt x="1473960" y="1822953"/>
                  <a:pt x="1440912" y="1354359"/>
                  <a:pt x="1709549" y="1044955"/>
                </a:cubicBezTo>
                <a:close/>
                <a:moveTo>
                  <a:pt x="208197" y="1872243"/>
                </a:moveTo>
                <a:cubicBezTo>
                  <a:pt x="195168" y="1885273"/>
                  <a:pt x="187109" y="1903273"/>
                  <a:pt x="187109" y="1923155"/>
                </a:cubicBezTo>
                <a:lnTo>
                  <a:pt x="187109" y="2715155"/>
                </a:lnTo>
                <a:cubicBezTo>
                  <a:pt x="187109" y="2754920"/>
                  <a:pt x="219344" y="2787155"/>
                  <a:pt x="259109" y="2787155"/>
                </a:cubicBezTo>
                <a:cubicBezTo>
                  <a:pt x="298874" y="2787155"/>
                  <a:pt x="331109" y="2754920"/>
                  <a:pt x="331109" y="2715155"/>
                </a:cubicBezTo>
                <a:lnTo>
                  <a:pt x="331109" y="1923155"/>
                </a:lnTo>
                <a:cubicBezTo>
                  <a:pt x="331109" y="1883390"/>
                  <a:pt x="298874" y="1851155"/>
                  <a:pt x="259109" y="1851155"/>
                </a:cubicBezTo>
                <a:cubicBezTo>
                  <a:pt x="239226" y="1851156"/>
                  <a:pt x="221226" y="1859214"/>
                  <a:pt x="208197" y="1872243"/>
                </a:cubicBezTo>
                <a:close/>
                <a:moveTo>
                  <a:pt x="0" y="1625202"/>
                </a:moveTo>
                <a:cubicBezTo>
                  <a:pt x="418057" y="1737228"/>
                  <a:pt x="858998" y="1737384"/>
                  <a:pt x="1277606" y="1625336"/>
                </a:cubicBezTo>
                <a:cubicBezTo>
                  <a:pt x="1277605" y="1938624"/>
                  <a:pt x="1277605" y="2251911"/>
                  <a:pt x="1277605" y="2565198"/>
                </a:cubicBezTo>
                <a:cubicBezTo>
                  <a:pt x="1277605" y="2917999"/>
                  <a:pt x="991603" y="3204001"/>
                  <a:pt x="638802" y="3204001"/>
                </a:cubicBezTo>
                <a:lnTo>
                  <a:pt x="638803" y="3204000"/>
                </a:lnTo>
                <a:cubicBezTo>
                  <a:pt x="286002" y="3204000"/>
                  <a:pt x="0" y="2917999"/>
                  <a:pt x="0" y="2565197"/>
                </a:cubicBezTo>
                <a:close/>
                <a:moveTo>
                  <a:pt x="208197" y="459897"/>
                </a:moveTo>
                <a:cubicBezTo>
                  <a:pt x="195167" y="472926"/>
                  <a:pt x="187109" y="490926"/>
                  <a:pt x="187109" y="510808"/>
                </a:cubicBezTo>
                <a:lnTo>
                  <a:pt x="187109" y="1302808"/>
                </a:lnTo>
                <a:cubicBezTo>
                  <a:pt x="187109" y="1342573"/>
                  <a:pt x="219344" y="1374808"/>
                  <a:pt x="259109" y="1374808"/>
                </a:cubicBezTo>
                <a:cubicBezTo>
                  <a:pt x="298874" y="1374808"/>
                  <a:pt x="331109" y="1342573"/>
                  <a:pt x="331109" y="1302808"/>
                </a:cubicBezTo>
                <a:lnTo>
                  <a:pt x="331109" y="510808"/>
                </a:lnTo>
                <a:cubicBezTo>
                  <a:pt x="331109" y="471043"/>
                  <a:pt x="298874" y="438808"/>
                  <a:pt x="259109" y="438808"/>
                </a:cubicBezTo>
                <a:cubicBezTo>
                  <a:pt x="239226" y="438808"/>
                  <a:pt x="221226" y="446867"/>
                  <a:pt x="208197" y="459897"/>
                </a:cubicBezTo>
                <a:close/>
                <a:moveTo>
                  <a:pt x="187101" y="187101"/>
                </a:moveTo>
                <a:cubicBezTo>
                  <a:pt x="302701" y="71501"/>
                  <a:pt x="462402" y="0"/>
                  <a:pt x="638803" y="0"/>
                </a:cubicBezTo>
                <a:cubicBezTo>
                  <a:pt x="991604" y="0"/>
                  <a:pt x="1277606" y="286002"/>
                  <a:pt x="1277606" y="638803"/>
                </a:cubicBezTo>
                <a:lnTo>
                  <a:pt x="1277606" y="1497764"/>
                </a:lnTo>
                <a:cubicBezTo>
                  <a:pt x="859958" y="1616355"/>
                  <a:pt x="417375" y="1616210"/>
                  <a:pt x="0" y="1498771"/>
                </a:cubicBezTo>
                <a:lnTo>
                  <a:pt x="0" y="638803"/>
                </a:lnTo>
                <a:cubicBezTo>
                  <a:pt x="0" y="462403"/>
                  <a:pt x="71500" y="302702"/>
                  <a:pt x="187101" y="18710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그림 개체 틀 4">
            <a:extLst>
              <a:ext uri="{FF2B5EF4-FFF2-40B4-BE49-F238E27FC236}">
                <a16:creationId xmlns:a16="http://schemas.microsoft.com/office/drawing/2014/main" id="{887F2C56-E528-4A36-BB62-A337E636E589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8" name="그림 개체 틀 7">
            <a:extLst>
              <a:ext uri="{FF2B5EF4-FFF2-40B4-BE49-F238E27FC236}">
                <a16:creationId xmlns:a16="http://schemas.microsoft.com/office/drawing/2014/main" id="{C31F781A-6377-4738-8F7B-1712EA0687C5}"/>
              </a:ext>
            </a:extLst>
          </p:cNvPr>
          <p:cNvSpPr>
            <a:spLocks noGrp="1"/>
          </p:cNvSpPr>
          <p:nvPr>
            <p:ph type="pic" idx="12"/>
          </p:nvPr>
        </p:nvSpPr>
        <p:spPr/>
      </p:sp>
      <p:sp>
        <p:nvSpPr>
          <p:cNvPr id="10" name="그림 개체 틀 9">
            <a:extLst>
              <a:ext uri="{FF2B5EF4-FFF2-40B4-BE49-F238E27FC236}">
                <a16:creationId xmlns:a16="http://schemas.microsoft.com/office/drawing/2014/main" id="{D6A1EACC-4CA8-4E13-BF4A-64C8AF3DF018}"/>
              </a:ext>
            </a:extLst>
          </p:cNvPr>
          <p:cNvSpPr>
            <a:spLocks noGrp="1"/>
          </p:cNvSpPr>
          <p:nvPr>
            <p:ph type="pic" idx="13"/>
          </p:nvPr>
        </p:nvSpPr>
        <p:spPr/>
      </p:sp>
      <p:sp>
        <p:nvSpPr>
          <p:cNvPr id="13" name="그림 개체 틀 12">
            <a:extLst>
              <a:ext uri="{FF2B5EF4-FFF2-40B4-BE49-F238E27FC236}">
                <a16:creationId xmlns:a16="http://schemas.microsoft.com/office/drawing/2014/main" id="{89A93ECA-9C80-475E-B72B-E5FD7BA0A180}"/>
              </a:ext>
            </a:extLst>
          </p:cNvPr>
          <p:cNvSpPr>
            <a:spLocks noGrp="1"/>
          </p:cNvSpPr>
          <p:nvPr>
            <p:ph type="pic" idx="15"/>
          </p:nvPr>
        </p:nvSpPr>
        <p:spPr/>
      </p:sp>
      <p:sp>
        <p:nvSpPr>
          <p:cNvPr id="16" name="그림 개체 틀 15">
            <a:extLst>
              <a:ext uri="{FF2B5EF4-FFF2-40B4-BE49-F238E27FC236}">
                <a16:creationId xmlns:a16="http://schemas.microsoft.com/office/drawing/2014/main" id="{5E6F7706-0103-4705-8851-6D8B03C86B11}"/>
              </a:ext>
            </a:extLst>
          </p:cNvPr>
          <p:cNvSpPr>
            <a:spLocks noGrp="1"/>
          </p:cNvSpPr>
          <p:nvPr>
            <p:ph type="pic" idx="14"/>
          </p:nvPr>
        </p:nvSpPr>
        <p:spPr/>
      </p:sp>
      <p:sp>
        <p:nvSpPr>
          <p:cNvPr id="20" name="그림 개체 틀 19">
            <a:extLst>
              <a:ext uri="{FF2B5EF4-FFF2-40B4-BE49-F238E27FC236}">
                <a16:creationId xmlns:a16="http://schemas.microsoft.com/office/drawing/2014/main" id="{969C58C2-5902-4D38-8AFF-8CD3B49BDDFD}"/>
              </a:ext>
            </a:extLst>
          </p:cNvPr>
          <p:cNvSpPr>
            <a:spLocks noGrp="1"/>
          </p:cNvSpPr>
          <p:nvPr>
            <p:ph type="pic" idx="16"/>
          </p:nvPr>
        </p:nvSpPr>
        <p:spPr/>
      </p:sp>
    </p:spTree>
    <p:extLst>
      <p:ext uri="{BB962C8B-B14F-4D97-AF65-F5344CB8AC3E}">
        <p14:creationId xmlns:p14="http://schemas.microsoft.com/office/powerpoint/2010/main" val="283907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/>
              <a:t>Infographic Style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9525" y="941394"/>
            <a:ext cx="9144000" cy="287337"/>
          </a:xfrm>
        </p:spPr>
        <p:txBody>
          <a:bodyPr>
            <a:normAutofit fontScale="62500" lnSpcReduction="20000"/>
          </a:bodyPr>
          <a:lstStyle/>
          <a:p>
            <a:pPr lvl="0"/>
            <a:r>
              <a:rPr lang="en-US" altLang="ko-KR" dirty="0">
                <a:solidFill>
                  <a:schemeClr val="bg1"/>
                </a:solidFill>
              </a:rPr>
              <a:t>Insert the title of your subtitle Here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876318" y="1479008"/>
            <a:ext cx="2592288" cy="926609"/>
            <a:chOff x="6228184" y="1749861"/>
            <a:chExt cx="2592288" cy="926609"/>
          </a:xfrm>
        </p:grpSpPr>
        <p:sp>
          <p:nvSpPr>
            <p:cNvPr id="18" name="TextBox 17"/>
            <p:cNvSpPr txBox="1"/>
            <p:nvPr/>
          </p:nvSpPr>
          <p:spPr>
            <a:xfrm>
              <a:off x="6228184" y="2030139"/>
              <a:ext cx="18222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rgbClr val="027696"/>
                  </a:solidFill>
                  <a:cs typeface="Arial" pitchFamily="34" charset="0"/>
                </a:rPr>
                <a:t>Get a modern PowerPoint  Presentation that is </a:t>
              </a:r>
              <a:r>
                <a:rPr lang="en-US" altLang="ko-KR" sz="1200" dirty="0" smtClean="0">
                  <a:solidFill>
                    <a:srgbClr val="027696"/>
                  </a:solidFill>
                  <a:cs typeface="Arial" pitchFamily="34" charset="0"/>
                </a:rPr>
                <a:t>beautifully.</a:t>
              </a:r>
              <a:endParaRPr lang="en-US" altLang="ko-KR" sz="1200" dirty="0">
                <a:solidFill>
                  <a:srgbClr val="027696"/>
                </a:solidFill>
                <a:cs typeface="Arial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228184" y="1749861"/>
              <a:ext cx="259228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rgbClr val="027696"/>
                  </a:solidFill>
                  <a:cs typeface="Arial" pitchFamily="34" charset="0"/>
                </a:rPr>
                <a:t>Your Text Here</a:t>
              </a:r>
              <a:endParaRPr lang="ko-KR" altLang="en-US" sz="1400" b="1" dirty="0">
                <a:solidFill>
                  <a:srgbClr val="027696"/>
                </a:solidFill>
                <a:cs typeface="Arial" pitchFamily="34" charset="0"/>
              </a:endParaRPr>
            </a:p>
          </p:txBody>
        </p:sp>
      </p:grp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9600" y="2512991"/>
            <a:ext cx="463027" cy="962068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grpSp>
        <p:nvGrpSpPr>
          <p:cNvPr id="30" name="Group 16"/>
          <p:cNvGrpSpPr/>
          <p:nvPr/>
        </p:nvGrpSpPr>
        <p:grpSpPr>
          <a:xfrm>
            <a:off x="876318" y="3582433"/>
            <a:ext cx="2592288" cy="926609"/>
            <a:chOff x="6228184" y="1749861"/>
            <a:chExt cx="2592288" cy="926609"/>
          </a:xfrm>
        </p:grpSpPr>
        <p:sp>
          <p:nvSpPr>
            <p:cNvPr id="31" name="TextBox 17"/>
            <p:cNvSpPr txBox="1"/>
            <p:nvPr/>
          </p:nvSpPr>
          <p:spPr>
            <a:xfrm>
              <a:off x="6228184" y="2030139"/>
              <a:ext cx="18222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rgbClr val="027696"/>
                  </a:solidFill>
                  <a:cs typeface="Arial" pitchFamily="34" charset="0"/>
                </a:rPr>
                <a:t>Get a modern PowerPoint  Presentation that is </a:t>
              </a:r>
              <a:r>
                <a:rPr lang="en-US" altLang="ko-KR" sz="1200" dirty="0" smtClean="0">
                  <a:solidFill>
                    <a:srgbClr val="027696"/>
                  </a:solidFill>
                  <a:cs typeface="Arial" pitchFamily="34" charset="0"/>
                </a:rPr>
                <a:t>beautifully.</a:t>
              </a:r>
              <a:endParaRPr lang="en-US" altLang="ko-KR" sz="1200" dirty="0">
                <a:solidFill>
                  <a:srgbClr val="027696"/>
                </a:solidFill>
                <a:cs typeface="Arial" pitchFamily="34" charset="0"/>
              </a:endParaRPr>
            </a:p>
          </p:txBody>
        </p:sp>
        <p:sp>
          <p:nvSpPr>
            <p:cNvPr id="32" name="TextBox 18"/>
            <p:cNvSpPr txBox="1"/>
            <p:nvPr/>
          </p:nvSpPr>
          <p:spPr>
            <a:xfrm>
              <a:off x="6228184" y="1749861"/>
              <a:ext cx="259228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rgbClr val="027696"/>
                  </a:solidFill>
                  <a:cs typeface="Arial" pitchFamily="34" charset="0"/>
                </a:rPr>
                <a:t>Your Text Here</a:t>
              </a:r>
              <a:endParaRPr lang="ko-KR" altLang="en-US" sz="1400" b="1" dirty="0">
                <a:solidFill>
                  <a:srgbClr val="027696"/>
                </a:solidFill>
                <a:cs typeface="Arial" pitchFamily="34" charset="0"/>
              </a:endParaRPr>
            </a:p>
          </p:txBody>
        </p:sp>
      </p:grpSp>
      <p:grpSp>
        <p:nvGrpSpPr>
          <p:cNvPr id="38" name="Group 16"/>
          <p:cNvGrpSpPr/>
          <p:nvPr/>
        </p:nvGrpSpPr>
        <p:grpSpPr>
          <a:xfrm>
            <a:off x="5456406" y="3428614"/>
            <a:ext cx="2592288" cy="919321"/>
            <a:chOff x="6228184" y="1749861"/>
            <a:chExt cx="2592288" cy="919321"/>
          </a:xfrm>
        </p:grpSpPr>
        <p:sp>
          <p:nvSpPr>
            <p:cNvPr id="39" name="TextBox 17"/>
            <p:cNvSpPr txBox="1"/>
            <p:nvPr/>
          </p:nvSpPr>
          <p:spPr>
            <a:xfrm>
              <a:off x="6998205" y="2022851"/>
              <a:ext cx="18222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rgbClr val="027696"/>
                  </a:solidFill>
                  <a:cs typeface="Arial" pitchFamily="34" charset="0"/>
                </a:rPr>
                <a:t>Get a modern PowerPoint  Presentation that is </a:t>
              </a:r>
              <a:r>
                <a:rPr lang="en-US" altLang="ko-KR" sz="1200" dirty="0" smtClean="0">
                  <a:solidFill>
                    <a:srgbClr val="027696"/>
                  </a:solidFill>
                  <a:cs typeface="Arial" pitchFamily="34" charset="0"/>
                </a:rPr>
                <a:t>beautifully.</a:t>
              </a:r>
              <a:endParaRPr lang="en-US" altLang="ko-KR" sz="1200" dirty="0">
                <a:solidFill>
                  <a:srgbClr val="027696"/>
                </a:solidFill>
                <a:cs typeface="Arial" pitchFamily="34" charset="0"/>
              </a:endParaRPr>
            </a:p>
          </p:txBody>
        </p:sp>
        <p:sp>
          <p:nvSpPr>
            <p:cNvPr id="40" name="TextBox 18"/>
            <p:cNvSpPr txBox="1"/>
            <p:nvPr/>
          </p:nvSpPr>
          <p:spPr>
            <a:xfrm>
              <a:off x="6228184" y="1749861"/>
              <a:ext cx="259228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rgbClr val="027696"/>
                  </a:solidFill>
                  <a:cs typeface="Arial" pitchFamily="34" charset="0"/>
                </a:rPr>
                <a:t>Your Text Here</a:t>
              </a:r>
              <a:endParaRPr lang="ko-KR" altLang="en-US" sz="1400" b="1" dirty="0">
                <a:solidFill>
                  <a:srgbClr val="027696"/>
                </a:solidFill>
                <a:cs typeface="Arial" pitchFamily="34" charset="0"/>
              </a:endParaRPr>
            </a:p>
          </p:txBody>
        </p:sp>
      </p:grpSp>
      <p:grpSp>
        <p:nvGrpSpPr>
          <p:cNvPr id="42" name="Group 16"/>
          <p:cNvGrpSpPr/>
          <p:nvPr/>
        </p:nvGrpSpPr>
        <p:grpSpPr>
          <a:xfrm>
            <a:off x="5421379" y="1493661"/>
            <a:ext cx="2627315" cy="931782"/>
            <a:chOff x="6228184" y="1749861"/>
            <a:chExt cx="2627315" cy="931782"/>
          </a:xfrm>
        </p:grpSpPr>
        <p:sp>
          <p:nvSpPr>
            <p:cNvPr id="43" name="TextBox 17"/>
            <p:cNvSpPr txBox="1"/>
            <p:nvPr/>
          </p:nvSpPr>
          <p:spPr>
            <a:xfrm>
              <a:off x="7033232" y="2035312"/>
              <a:ext cx="18222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rgbClr val="027696"/>
                  </a:solidFill>
                  <a:cs typeface="Arial" pitchFamily="34" charset="0"/>
                </a:rPr>
                <a:t>Get a modern PowerPoint  Presentation that is </a:t>
              </a:r>
              <a:r>
                <a:rPr lang="en-US" altLang="ko-KR" sz="1200" dirty="0" smtClean="0">
                  <a:solidFill>
                    <a:srgbClr val="027696"/>
                  </a:solidFill>
                  <a:cs typeface="Arial" pitchFamily="34" charset="0"/>
                </a:rPr>
                <a:t>beautifully.</a:t>
              </a:r>
              <a:endParaRPr lang="en-US" altLang="ko-KR" sz="1200" dirty="0">
                <a:solidFill>
                  <a:srgbClr val="027696"/>
                </a:solidFill>
                <a:cs typeface="Arial" pitchFamily="34" charset="0"/>
              </a:endParaRPr>
            </a:p>
          </p:txBody>
        </p:sp>
        <p:sp>
          <p:nvSpPr>
            <p:cNvPr id="44" name="TextBox 18"/>
            <p:cNvSpPr txBox="1"/>
            <p:nvPr/>
          </p:nvSpPr>
          <p:spPr>
            <a:xfrm>
              <a:off x="6228184" y="1749861"/>
              <a:ext cx="259228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rgbClr val="027696"/>
                  </a:solidFill>
                  <a:cs typeface="Arial" pitchFamily="34" charset="0"/>
                </a:rPr>
                <a:t>Your Text Here</a:t>
              </a:r>
              <a:endParaRPr lang="ko-KR" altLang="en-US" sz="1400" b="1" dirty="0">
                <a:solidFill>
                  <a:srgbClr val="027696"/>
                </a:solidFill>
                <a:cs typeface="Arial" pitchFamily="34" charset="0"/>
              </a:endParaRPr>
            </a:p>
          </p:txBody>
        </p:sp>
      </p:grp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4456" y="3949298"/>
            <a:ext cx="602655" cy="995691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2035" y="3906962"/>
            <a:ext cx="408483" cy="1032946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27329" y="2503121"/>
            <a:ext cx="495196" cy="924658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graphicFrame>
        <p:nvGraphicFramePr>
          <p:cNvPr id="13" name="Diagrama 12"/>
          <p:cNvGraphicFramePr/>
          <p:nvPr>
            <p:extLst>
              <p:ext uri="{D42A27DB-BD31-4B8C-83A1-F6EECF244321}">
                <p14:modId xmlns:p14="http://schemas.microsoft.com/office/powerpoint/2010/main" val="774935357"/>
              </p:ext>
            </p:extLst>
          </p:nvPr>
        </p:nvGraphicFramePr>
        <p:xfrm>
          <a:off x="2267744" y="1497465"/>
          <a:ext cx="4517367" cy="30115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266490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7">
            <a:extLst>
              <a:ext uri="{FF2B5EF4-FFF2-40B4-BE49-F238E27FC236}">
                <a16:creationId xmlns:a16="http://schemas.microsoft.com/office/drawing/2014/main" id="{872E831D-00E5-48F8-B6CF-626DCE1BEF92}"/>
              </a:ext>
            </a:extLst>
          </p:cNvPr>
          <p:cNvSpPr txBox="1"/>
          <p:nvPr/>
        </p:nvSpPr>
        <p:spPr>
          <a:xfrm>
            <a:off x="251520" y="3651870"/>
            <a:ext cx="3566808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en-US" altLang="ko-KR" sz="4400" b="1" dirty="0">
                <a:solidFill>
                  <a:schemeClr val="bg1"/>
                </a:solidFill>
                <a:cs typeface="Arial" pitchFamily="34" charset="0"/>
              </a:rPr>
              <a:t>AWESOME</a:t>
            </a:r>
          </a:p>
        </p:txBody>
      </p:sp>
      <p:sp>
        <p:nvSpPr>
          <p:cNvPr id="18" name="TextBox 8">
            <a:extLst>
              <a:ext uri="{FF2B5EF4-FFF2-40B4-BE49-F238E27FC236}">
                <a16:creationId xmlns:a16="http://schemas.microsoft.com/office/drawing/2014/main" id="{4E28EFE8-3920-44E4-880A-71FE14934161}"/>
              </a:ext>
            </a:extLst>
          </p:cNvPr>
          <p:cNvSpPr txBox="1"/>
          <p:nvPr/>
        </p:nvSpPr>
        <p:spPr>
          <a:xfrm>
            <a:off x="251520" y="4299032"/>
            <a:ext cx="3566808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en-GB" altLang="ko-KR" sz="3200" b="1" dirty="0">
                <a:solidFill>
                  <a:schemeClr val="bg1"/>
                </a:solidFill>
                <a:cs typeface="Arial" pitchFamily="34" charset="0"/>
              </a:rPr>
              <a:t>PRESENTATION</a:t>
            </a:r>
            <a:endParaRPr lang="ko-KR" altLang="en-US" sz="320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4845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>
                <a:solidFill>
                  <a:srgbClr val="027696"/>
                </a:solidFill>
              </a:rPr>
              <a:t>Table </a:t>
            </a:r>
            <a:r>
              <a:rPr lang="en-US" altLang="ko-KR" dirty="0">
                <a:solidFill>
                  <a:srgbClr val="027696"/>
                </a:solidFill>
              </a:rPr>
              <a:t>Style</a:t>
            </a:r>
            <a:endParaRPr lang="ko-KR" altLang="en-US" dirty="0">
              <a:solidFill>
                <a:srgbClr val="027696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539552" y="915566"/>
            <a:ext cx="9144000" cy="287337"/>
          </a:xfrm>
        </p:spPr>
        <p:txBody>
          <a:bodyPr>
            <a:normAutofit fontScale="62500" lnSpcReduction="20000"/>
          </a:bodyPr>
          <a:lstStyle/>
          <a:p>
            <a:pPr lvl="0"/>
            <a:r>
              <a:rPr lang="en-US" altLang="ko-KR" dirty="0">
                <a:solidFill>
                  <a:srgbClr val="027696"/>
                </a:solidFill>
              </a:rPr>
              <a:t>Insert the title of your subtitle Here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6381199"/>
              </p:ext>
            </p:extLst>
          </p:nvPr>
        </p:nvGraphicFramePr>
        <p:xfrm>
          <a:off x="841277" y="1491630"/>
          <a:ext cx="7461445" cy="2909232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6745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86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86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86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86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868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7868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7868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7868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7868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7868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253794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Day of the week</a:t>
                      </a:r>
                      <a:endParaRPr lang="ko-KR" altLang="en-US" sz="11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Name</a:t>
                      </a:r>
                      <a:endParaRPr lang="ko-KR" altLang="en-US" sz="11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027696">
                            <a:lumMod val="70000"/>
                            <a:lumOff val="30000"/>
                          </a:srgbClr>
                        </a:gs>
                        <a:gs pos="100000">
                          <a:srgbClr val="027696">
                            <a:lumMod val="70000"/>
                            <a:lumOff val="30000"/>
                          </a:srgbClr>
                        </a:gs>
                      </a:gsLst>
                      <a:lin ang="5400000" scaled="0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Name</a:t>
                      </a:r>
                      <a:endParaRPr lang="ko-KR" altLang="en-US" sz="11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027696">
                            <a:lumMod val="70000"/>
                            <a:lumOff val="30000"/>
                          </a:srgbClr>
                        </a:gs>
                        <a:gs pos="100000">
                          <a:srgbClr val="027696">
                            <a:lumMod val="70000"/>
                            <a:lumOff val="30000"/>
                          </a:srgbClr>
                        </a:gs>
                      </a:gsLst>
                      <a:lin ang="5400000" scaled="0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Name</a:t>
                      </a:r>
                      <a:endParaRPr lang="ko-KR" altLang="en-US" sz="11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027696">
                            <a:lumMod val="70000"/>
                            <a:lumOff val="30000"/>
                          </a:srgbClr>
                        </a:gs>
                        <a:gs pos="100000">
                          <a:srgbClr val="027696">
                            <a:lumMod val="70000"/>
                            <a:lumOff val="30000"/>
                          </a:srgbClr>
                        </a:gs>
                      </a:gsLst>
                      <a:lin ang="5400000" scaled="0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Name</a:t>
                      </a:r>
                      <a:endParaRPr lang="ko-KR" altLang="en-US" sz="11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027696">
                            <a:lumMod val="70000"/>
                            <a:lumOff val="30000"/>
                          </a:srgbClr>
                        </a:gs>
                        <a:gs pos="100000">
                          <a:srgbClr val="027696">
                            <a:lumMod val="70000"/>
                            <a:lumOff val="30000"/>
                          </a:srgbClr>
                        </a:gs>
                      </a:gsLst>
                      <a:lin ang="5400000" scaled="0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Name</a:t>
                      </a:r>
                      <a:endParaRPr lang="ko-KR" altLang="en-US" sz="11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027696">
                            <a:lumMod val="70000"/>
                            <a:lumOff val="30000"/>
                          </a:srgbClr>
                        </a:gs>
                        <a:gs pos="100000">
                          <a:srgbClr val="027696">
                            <a:lumMod val="70000"/>
                            <a:lumOff val="30000"/>
                          </a:srgb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7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am</a:t>
                      </a:r>
                      <a:endParaRPr lang="ko-KR" altLang="en-US" sz="11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pm</a:t>
                      </a:r>
                      <a:endParaRPr lang="ko-KR" altLang="en-US" sz="11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am</a:t>
                      </a:r>
                      <a:endParaRPr lang="ko-KR" altLang="en-US" sz="11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pm</a:t>
                      </a:r>
                      <a:endParaRPr lang="ko-KR" altLang="en-US" sz="11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am</a:t>
                      </a:r>
                      <a:endParaRPr lang="ko-KR" altLang="en-US" sz="11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pm</a:t>
                      </a:r>
                      <a:endParaRPr lang="ko-KR" altLang="en-US" sz="11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am</a:t>
                      </a:r>
                      <a:endParaRPr lang="ko-KR" altLang="en-US" sz="11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pm</a:t>
                      </a:r>
                      <a:endParaRPr lang="ko-KR" altLang="en-US" sz="11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am</a:t>
                      </a:r>
                      <a:endParaRPr lang="ko-KR" altLang="en-US" sz="11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pm</a:t>
                      </a:r>
                      <a:endParaRPr lang="ko-KR" altLang="en-US" sz="11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309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Monday</a:t>
                      </a:r>
                      <a:endParaRPr lang="ko-KR" altLang="en-US" sz="11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309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Tuesday</a:t>
                      </a:r>
                      <a:endParaRPr lang="ko-KR" altLang="en-US" sz="11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309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Wednesday</a:t>
                      </a:r>
                      <a:endParaRPr lang="ko-KR" altLang="en-US" sz="11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309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Thursday</a:t>
                      </a:r>
                      <a:endParaRPr lang="ko-KR" altLang="en-US" sz="11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309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Friday</a:t>
                      </a:r>
                      <a:endParaRPr lang="ko-KR" altLang="en-US" sz="11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309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Saturday</a:t>
                      </a:r>
                      <a:endParaRPr lang="ko-KR" altLang="en-US" sz="11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309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Sunday</a:t>
                      </a:r>
                      <a:endParaRPr lang="ko-KR" altLang="en-US" sz="11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598" marR="84598" marT="42299" marB="4229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2823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95536" y="1779662"/>
            <a:ext cx="273630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Modern  PowerPoint   Presentation</a:t>
            </a:r>
            <a:endParaRPr lang="ko-KR" altLang="en-US" sz="28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5536" y="1419622"/>
            <a:ext cx="27363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PowerPoint  Presentation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6084168" y="299109"/>
            <a:ext cx="2592288" cy="1326157"/>
            <a:chOff x="6228184" y="1749861"/>
            <a:chExt cx="2592288" cy="1326157"/>
          </a:xfrm>
        </p:grpSpPr>
        <p:sp>
          <p:nvSpPr>
            <p:cNvPr id="10" name="TextBox 9"/>
            <p:cNvSpPr txBox="1"/>
            <p:nvPr/>
          </p:nvSpPr>
          <p:spPr>
            <a:xfrm>
              <a:off x="6228184" y="2121911"/>
              <a:ext cx="2592288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 Easy to change colors, photos and Text. 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228184" y="1749861"/>
              <a:ext cx="25922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6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3851920" y="3507854"/>
            <a:ext cx="2592288" cy="1326157"/>
            <a:chOff x="6228184" y="1749861"/>
            <a:chExt cx="2592288" cy="1326157"/>
          </a:xfrm>
        </p:grpSpPr>
        <p:sp>
          <p:nvSpPr>
            <p:cNvPr id="13" name="TextBox 12"/>
            <p:cNvSpPr txBox="1"/>
            <p:nvPr/>
          </p:nvSpPr>
          <p:spPr>
            <a:xfrm>
              <a:off x="6228184" y="2121911"/>
              <a:ext cx="2592288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 Easy to change colors, photos and Text. 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228184" y="1749861"/>
              <a:ext cx="25922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6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6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9FD7E30B-8763-4FAE-B860-D9E27B703120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5" name="그림 개체 틀 4">
            <a:extLst>
              <a:ext uri="{FF2B5EF4-FFF2-40B4-BE49-F238E27FC236}">
                <a16:creationId xmlns:a16="http://schemas.microsoft.com/office/drawing/2014/main" id="{ED94A73A-B223-4CC1-BC00-FDB0E8AD5E5A}"/>
              </a:ext>
            </a:extLst>
          </p:cNvPr>
          <p:cNvSpPr>
            <a:spLocks noGrp="1"/>
          </p:cNvSpPr>
          <p:nvPr>
            <p:ph type="pic" idx="10"/>
          </p:nvPr>
        </p:nvSpPr>
        <p:spPr/>
      </p:sp>
    </p:spTree>
    <p:extLst>
      <p:ext uri="{BB962C8B-B14F-4D97-AF65-F5344CB8AC3E}">
        <p14:creationId xmlns:p14="http://schemas.microsoft.com/office/powerpoint/2010/main" val="4293253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ángulo 29"/>
          <p:cNvSpPr/>
          <p:nvPr/>
        </p:nvSpPr>
        <p:spPr>
          <a:xfrm>
            <a:off x="-108520" y="123478"/>
            <a:ext cx="9396536" cy="9627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>
                <a:solidFill>
                  <a:srgbClr val="027696"/>
                </a:solidFill>
              </a:rPr>
              <a:t>Infographic Style</a:t>
            </a:r>
            <a:endParaRPr lang="ko-KR" altLang="en-US" dirty="0">
              <a:solidFill>
                <a:srgbClr val="027696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altLang="ko-KR" dirty="0">
                <a:solidFill>
                  <a:srgbClr val="027696"/>
                </a:solidFill>
              </a:rPr>
              <a:t>Insert the title of your subtitle Here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683568" y="1811758"/>
            <a:ext cx="2409467" cy="1048024"/>
            <a:chOff x="803640" y="3362835"/>
            <a:chExt cx="2059657" cy="1048024"/>
          </a:xfrm>
        </p:grpSpPr>
        <p:sp>
          <p:nvSpPr>
            <p:cNvPr id="10" name="TextBox 9"/>
            <p:cNvSpPr txBox="1"/>
            <p:nvPr/>
          </p:nvSpPr>
          <p:spPr>
            <a:xfrm>
              <a:off x="803640" y="3579862"/>
              <a:ext cx="205965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  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683568" y="3724616"/>
            <a:ext cx="2409467" cy="1048024"/>
            <a:chOff x="803640" y="3362835"/>
            <a:chExt cx="2059657" cy="1048024"/>
          </a:xfrm>
        </p:grpSpPr>
        <p:sp>
          <p:nvSpPr>
            <p:cNvPr id="13" name="TextBox 12"/>
            <p:cNvSpPr txBox="1"/>
            <p:nvPr/>
          </p:nvSpPr>
          <p:spPr>
            <a:xfrm>
              <a:off x="803640" y="3579862"/>
              <a:ext cx="205965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  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865378" y="1811758"/>
            <a:ext cx="2409467" cy="1048024"/>
            <a:chOff x="803640" y="3362835"/>
            <a:chExt cx="2059657" cy="1048024"/>
          </a:xfrm>
        </p:grpSpPr>
        <p:sp>
          <p:nvSpPr>
            <p:cNvPr id="16" name="TextBox 15"/>
            <p:cNvSpPr txBox="1"/>
            <p:nvPr/>
          </p:nvSpPr>
          <p:spPr>
            <a:xfrm>
              <a:off x="803640" y="3579862"/>
              <a:ext cx="205965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  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5865378" y="3724616"/>
            <a:ext cx="2409467" cy="1048024"/>
            <a:chOff x="803640" y="3362835"/>
            <a:chExt cx="2059657" cy="1048024"/>
          </a:xfrm>
        </p:grpSpPr>
        <p:sp>
          <p:nvSpPr>
            <p:cNvPr id="19" name="TextBox 18"/>
            <p:cNvSpPr txBox="1"/>
            <p:nvPr/>
          </p:nvSpPr>
          <p:spPr>
            <a:xfrm>
              <a:off x="803640" y="3579862"/>
              <a:ext cx="205965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  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1471" y="1807561"/>
            <a:ext cx="3315471" cy="3262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866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2339752" y="483518"/>
            <a:ext cx="2376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Modern  PowerPoint  Presentation</a:t>
            </a:r>
            <a:endParaRPr lang="ko-KR" altLang="en-US" sz="16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339752" y="1549770"/>
            <a:ext cx="2376264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 Easy to change colors, photos and Text. You can simply impress your audience and add a unique zing and appeal to your Presentations. Easy to change colors, photos and Text. Get a modern PowerPoint  Presentation that is beautifully designed.  </a:t>
            </a:r>
          </a:p>
          <a:p>
            <a:pPr algn="ctr"/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  <a:p>
            <a:pPr algn="ct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Easy to change colors, photos and Text. You can simply impress your audience and add a unique zing and appeal to your Presentations.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339752" y="1186346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Your Text Here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815FCFDB-C20F-434A-A8CA-5CBD754E9950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5" name="그림 개체 틀 4">
            <a:extLst>
              <a:ext uri="{FF2B5EF4-FFF2-40B4-BE49-F238E27FC236}">
                <a16:creationId xmlns:a16="http://schemas.microsoft.com/office/drawing/2014/main" id="{FCB26D8D-7D0B-4D5B-8FD1-6FA4D8E51A63}"/>
              </a:ext>
            </a:extLst>
          </p:cNvPr>
          <p:cNvSpPr>
            <a:spLocks noGrp="1"/>
          </p:cNvSpPr>
          <p:nvPr>
            <p:ph type="pic" idx="11"/>
          </p:nvPr>
        </p:nvSpPr>
        <p:spPr/>
      </p:sp>
      <p:sp>
        <p:nvSpPr>
          <p:cNvPr id="8" name="그림 개체 틀 7">
            <a:extLst>
              <a:ext uri="{FF2B5EF4-FFF2-40B4-BE49-F238E27FC236}">
                <a16:creationId xmlns:a16="http://schemas.microsoft.com/office/drawing/2014/main" id="{F91510AF-A49E-4B9A-BF60-B6104E06DE3A}"/>
              </a:ext>
            </a:extLst>
          </p:cNvPr>
          <p:cNvSpPr>
            <a:spLocks noGrp="1"/>
          </p:cNvSpPr>
          <p:nvPr>
            <p:ph type="pic" idx="10"/>
          </p:nvPr>
        </p:nvSpPr>
        <p:spPr/>
      </p:sp>
    </p:spTree>
    <p:extLst>
      <p:ext uri="{BB962C8B-B14F-4D97-AF65-F5344CB8AC3E}">
        <p14:creationId xmlns:p14="http://schemas.microsoft.com/office/powerpoint/2010/main" val="1374645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Rectángulo 64"/>
          <p:cNvSpPr/>
          <p:nvPr/>
        </p:nvSpPr>
        <p:spPr>
          <a:xfrm>
            <a:off x="5728025" y="92609"/>
            <a:ext cx="3312368" cy="496314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0"/>
          </p:nvPr>
        </p:nvSpPr>
        <p:spPr>
          <a:xfrm>
            <a:off x="152306" y="210317"/>
            <a:ext cx="8679898" cy="543185"/>
          </a:xfrm>
        </p:spPr>
        <p:txBody>
          <a:bodyPr/>
          <a:lstStyle/>
          <a:p>
            <a:r>
              <a:rPr lang="es-ES" dirty="0" smtClean="0">
                <a:solidFill>
                  <a:srgbClr val="027696"/>
                </a:solidFill>
              </a:rPr>
              <a:t>Titulo</a:t>
            </a:r>
            <a:endParaRPr lang="es-PE" dirty="0">
              <a:solidFill>
                <a:srgbClr val="027696"/>
              </a:solidFill>
            </a:endParaRPr>
          </a:p>
        </p:txBody>
      </p:sp>
      <p:sp>
        <p:nvSpPr>
          <p:cNvPr id="10" name="TextBox 25">
            <a:extLst>
              <a:ext uri="{FF2B5EF4-FFF2-40B4-BE49-F238E27FC236}">
                <a16:creationId xmlns:a16="http://schemas.microsoft.com/office/drawing/2014/main" id="{E71DDD31-8A71-4CFD-A92A-526F63CA9133}"/>
              </a:ext>
            </a:extLst>
          </p:cNvPr>
          <p:cNvSpPr txBox="1"/>
          <p:nvPr/>
        </p:nvSpPr>
        <p:spPr>
          <a:xfrm>
            <a:off x="619066" y="1152568"/>
            <a:ext cx="76637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0" b="1" dirty="0">
                <a:solidFill>
                  <a:srgbClr val="117A9A"/>
                </a:solidFill>
                <a:latin typeface="Arial" pitchFamily="34" charset="0"/>
                <a:cs typeface="Arial" pitchFamily="34" charset="0"/>
              </a:rPr>
              <a:t>85K</a:t>
            </a:r>
            <a:endParaRPr lang="ko-KR" altLang="en-US" sz="4000" b="1" dirty="0">
              <a:solidFill>
                <a:srgbClr val="117A9A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26">
            <a:extLst>
              <a:ext uri="{FF2B5EF4-FFF2-40B4-BE49-F238E27FC236}">
                <a16:creationId xmlns:a16="http://schemas.microsoft.com/office/drawing/2014/main" id="{AC4F4E5C-FC89-4D6F-9CF0-3F173ECD7241}"/>
              </a:ext>
            </a:extLst>
          </p:cNvPr>
          <p:cNvSpPr txBox="1"/>
          <p:nvPr/>
        </p:nvSpPr>
        <p:spPr>
          <a:xfrm>
            <a:off x="1396873" y="1111625"/>
            <a:ext cx="37278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rgbClr val="027696"/>
                </a:solidFill>
                <a:latin typeface="Arial" pitchFamily="34" charset="0"/>
                <a:cs typeface="Arial" pitchFamily="34" charset="0"/>
              </a:rPr>
              <a:t>Get a modern PowerPoint  Presentation that is beautifully designed.  Easy to change colors, photos and Text. You can simply impress your audience and add a unique zing and appeal to your Presentations. Get a modern PowerPoint  Presentation that is beautifully designed.  </a:t>
            </a:r>
          </a:p>
        </p:txBody>
      </p:sp>
      <p:grpSp>
        <p:nvGrpSpPr>
          <p:cNvPr id="9" name="Grupo 8"/>
          <p:cNvGrpSpPr/>
          <p:nvPr/>
        </p:nvGrpSpPr>
        <p:grpSpPr>
          <a:xfrm>
            <a:off x="3490811" y="3886202"/>
            <a:ext cx="2119707" cy="980157"/>
            <a:chOff x="5635498" y="968028"/>
            <a:chExt cx="2119707" cy="980157"/>
          </a:xfrm>
        </p:grpSpPr>
        <p:sp>
          <p:nvSpPr>
            <p:cNvPr id="15" name="Oval 21">
              <a:extLst>
                <a:ext uri="{FF2B5EF4-FFF2-40B4-BE49-F238E27FC236}">
                  <a16:creationId xmlns:a16="http://schemas.microsoft.com/office/drawing/2014/main" id="{A76E1883-5378-46C1-8B5A-6C44B67A403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35498" y="1182839"/>
              <a:ext cx="278489" cy="280816"/>
            </a:xfrm>
            <a:custGeom>
              <a:avLst/>
              <a:gdLst/>
              <a:ahLst/>
              <a:cxnLst/>
              <a:rect l="l" t="t" r="r" b="b"/>
              <a:pathLst>
                <a:path w="1652142" h="1665940">
                  <a:moveTo>
                    <a:pt x="898689" y="548008"/>
                  </a:moveTo>
                  <a:cubicBezTo>
                    <a:pt x="737950" y="504938"/>
                    <a:pt x="572731" y="600328"/>
                    <a:pt x="529661" y="761066"/>
                  </a:cubicBezTo>
                  <a:cubicBezTo>
                    <a:pt x="486591" y="921805"/>
                    <a:pt x="581980" y="1087025"/>
                    <a:pt x="742719" y="1130094"/>
                  </a:cubicBezTo>
                  <a:cubicBezTo>
                    <a:pt x="903458" y="1173164"/>
                    <a:pt x="1068677" y="1077775"/>
                    <a:pt x="1111747" y="917036"/>
                  </a:cubicBezTo>
                  <a:cubicBezTo>
                    <a:pt x="1154817" y="756297"/>
                    <a:pt x="1059428" y="591077"/>
                    <a:pt x="898689" y="548008"/>
                  </a:cubicBezTo>
                  <a:close/>
                  <a:moveTo>
                    <a:pt x="952303" y="347916"/>
                  </a:moveTo>
                  <a:cubicBezTo>
                    <a:pt x="1223549" y="420596"/>
                    <a:pt x="1384519" y="699404"/>
                    <a:pt x="1311839" y="970650"/>
                  </a:cubicBezTo>
                  <a:cubicBezTo>
                    <a:pt x="1239159" y="1241896"/>
                    <a:pt x="960351" y="1402866"/>
                    <a:pt x="689105" y="1330186"/>
                  </a:cubicBezTo>
                  <a:cubicBezTo>
                    <a:pt x="417859" y="1257506"/>
                    <a:pt x="256889" y="978698"/>
                    <a:pt x="329569" y="707451"/>
                  </a:cubicBezTo>
                  <a:cubicBezTo>
                    <a:pt x="402249" y="436205"/>
                    <a:pt x="681057" y="275235"/>
                    <a:pt x="952303" y="347916"/>
                  </a:cubicBezTo>
                  <a:close/>
                  <a:moveTo>
                    <a:pt x="971799" y="275155"/>
                  </a:moveTo>
                  <a:cubicBezTo>
                    <a:pt x="660368" y="191707"/>
                    <a:pt x="340256" y="376524"/>
                    <a:pt x="256808" y="687955"/>
                  </a:cubicBezTo>
                  <a:cubicBezTo>
                    <a:pt x="173361" y="999387"/>
                    <a:pt x="358178" y="1319499"/>
                    <a:pt x="669609" y="1402947"/>
                  </a:cubicBezTo>
                  <a:cubicBezTo>
                    <a:pt x="981040" y="1486395"/>
                    <a:pt x="1301152" y="1301577"/>
                    <a:pt x="1384600" y="990146"/>
                  </a:cubicBezTo>
                  <a:cubicBezTo>
                    <a:pt x="1468047" y="678715"/>
                    <a:pt x="1283230" y="358603"/>
                    <a:pt x="971799" y="275155"/>
                  </a:cubicBezTo>
                  <a:close/>
                  <a:moveTo>
                    <a:pt x="1652142" y="394531"/>
                  </a:moveTo>
                  <a:lnTo>
                    <a:pt x="1649662" y="403784"/>
                  </a:lnTo>
                  <a:lnTo>
                    <a:pt x="1647140" y="399895"/>
                  </a:lnTo>
                  <a:close/>
                  <a:moveTo>
                    <a:pt x="1158157" y="65026"/>
                  </a:moveTo>
                  <a:lnTo>
                    <a:pt x="1154679" y="271718"/>
                  </a:lnTo>
                  <a:lnTo>
                    <a:pt x="1148331" y="270017"/>
                  </a:lnTo>
                  <a:cubicBezTo>
                    <a:pt x="1200055" y="299127"/>
                    <a:pt x="1246804" y="334821"/>
                    <a:pt x="1286346" y="377149"/>
                  </a:cubicBezTo>
                  <a:lnTo>
                    <a:pt x="1470353" y="331395"/>
                  </a:lnTo>
                  <a:lnTo>
                    <a:pt x="1588305" y="553229"/>
                  </a:lnTo>
                  <a:lnTo>
                    <a:pt x="1457194" y="671432"/>
                  </a:lnTo>
                  <a:cubicBezTo>
                    <a:pt x="1473630" y="731297"/>
                    <a:pt x="1481376" y="793983"/>
                    <a:pt x="1478595" y="857704"/>
                  </a:cubicBezTo>
                  <a:lnTo>
                    <a:pt x="1642362" y="948616"/>
                  </a:lnTo>
                  <a:lnTo>
                    <a:pt x="1577335" y="1191298"/>
                  </a:lnTo>
                  <a:lnTo>
                    <a:pt x="1378614" y="1187955"/>
                  </a:lnTo>
                  <a:cubicBezTo>
                    <a:pt x="1353489" y="1229936"/>
                    <a:pt x="1323048" y="1267799"/>
                    <a:pt x="1288939" y="1301599"/>
                  </a:cubicBezTo>
                  <a:lnTo>
                    <a:pt x="1354201" y="1471932"/>
                  </a:lnTo>
                  <a:lnTo>
                    <a:pt x="1148396" y="1616039"/>
                  </a:lnTo>
                  <a:lnTo>
                    <a:pt x="992294" y="1480516"/>
                  </a:lnTo>
                  <a:lnTo>
                    <a:pt x="1011291" y="1467215"/>
                  </a:lnTo>
                  <a:cubicBezTo>
                    <a:pt x="951500" y="1486565"/>
                    <a:pt x="888271" y="1495869"/>
                    <a:pt x="823805" y="1495510"/>
                  </a:cubicBezTo>
                  <a:lnTo>
                    <a:pt x="729193" y="1665940"/>
                  </a:lnTo>
                  <a:lnTo>
                    <a:pt x="486511" y="1600914"/>
                  </a:lnTo>
                  <a:lnTo>
                    <a:pt x="489790" y="1406012"/>
                  </a:lnTo>
                  <a:cubicBezTo>
                    <a:pt x="438364" y="1376702"/>
                    <a:pt x="391917" y="1340859"/>
                    <a:pt x="352658" y="1298452"/>
                  </a:cubicBezTo>
                  <a:lnTo>
                    <a:pt x="355803" y="1305197"/>
                  </a:lnTo>
                  <a:lnTo>
                    <a:pt x="152856" y="1344512"/>
                  </a:lnTo>
                  <a:lnTo>
                    <a:pt x="46675" y="1116809"/>
                  </a:lnTo>
                  <a:lnTo>
                    <a:pt x="183929" y="1005520"/>
                  </a:lnTo>
                  <a:cubicBezTo>
                    <a:pt x="169279" y="951824"/>
                    <a:pt x="161626" y="895865"/>
                    <a:pt x="161615" y="838915"/>
                  </a:cubicBezTo>
                  <a:lnTo>
                    <a:pt x="0" y="749197"/>
                  </a:lnTo>
                  <a:lnTo>
                    <a:pt x="65026" y="506515"/>
                  </a:lnTo>
                  <a:lnTo>
                    <a:pt x="250227" y="509630"/>
                  </a:lnTo>
                  <a:cubicBezTo>
                    <a:pt x="275353" y="465291"/>
                    <a:pt x="305693" y="424864"/>
                    <a:pt x="340015" y="388679"/>
                  </a:cubicBezTo>
                  <a:lnTo>
                    <a:pt x="277984" y="197357"/>
                  </a:lnTo>
                  <a:lnTo>
                    <a:pt x="491050" y="64219"/>
                  </a:lnTo>
                  <a:lnTo>
                    <a:pt x="639843" y="207726"/>
                  </a:lnTo>
                  <a:lnTo>
                    <a:pt x="638348" y="208660"/>
                  </a:lnTo>
                  <a:cubicBezTo>
                    <a:pt x="696840" y="190256"/>
                    <a:pt x="758594" y="181748"/>
                    <a:pt x="821488" y="182440"/>
                  </a:cubicBezTo>
                  <a:lnTo>
                    <a:pt x="815140" y="180739"/>
                  </a:lnTo>
                  <a:lnTo>
                    <a:pt x="91547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>
                <a:solidFill>
                  <a:srgbClr val="027696"/>
                </a:solidFill>
              </a:endParaRPr>
            </a:p>
          </p:txBody>
        </p:sp>
        <p:grpSp>
          <p:nvGrpSpPr>
            <p:cNvPr id="21" name="Group 33">
              <a:extLst>
                <a:ext uri="{FF2B5EF4-FFF2-40B4-BE49-F238E27FC236}">
                  <a16:creationId xmlns:a16="http://schemas.microsoft.com/office/drawing/2014/main" id="{3FE2790F-04FC-4CD2-8715-AA6F76F85916}"/>
                </a:ext>
              </a:extLst>
            </p:cNvPr>
            <p:cNvGrpSpPr/>
            <p:nvPr/>
          </p:nvGrpSpPr>
          <p:grpSpPr>
            <a:xfrm>
              <a:off x="6028518" y="968028"/>
              <a:ext cx="1726687" cy="980157"/>
              <a:chOff x="2111393" y="4178383"/>
              <a:chExt cx="3649720" cy="1473519"/>
            </a:xfrm>
          </p:grpSpPr>
          <p:sp>
            <p:nvSpPr>
              <p:cNvPr id="22" name="TextBox 34">
                <a:extLst>
                  <a:ext uri="{FF2B5EF4-FFF2-40B4-BE49-F238E27FC236}">
                    <a16:creationId xmlns:a16="http://schemas.microsoft.com/office/drawing/2014/main" id="{13F02F97-6AE4-4F8D-B87B-2997FAB9B86C}"/>
                  </a:ext>
                </a:extLst>
              </p:cNvPr>
              <p:cNvSpPr txBox="1"/>
              <p:nvPr/>
            </p:nvSpPr>
            <p:spPr>
              <a:xfrm>
                <a:off x="2113657" y="4495163"/>
                <a:ext cx="3647456" cy="11567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100" dirty="0">
                    <a:solidFill>
                      <a:srgbClr val="027696"/>
                    </a:solidFill>
                    <a:latin typeface="Arial" pitchFamily="34" charset="0"/>
                    <a:cs typeface="Arial" pitchFamily="34" charset="0"/>
                  </a:rPr>
                  <a:t>You can simply impress your audience and add a unique zing and appeal to your Presentations.</a:t>
                </a:r>
              </a:p>
            </p:txBody>
          </p:sp>
          <p:sp>
            <p:nvSpPr>
              <p:cNvPr id="23" name="TextBox 35">
                <a:extLst>
                  <a:ext uri="{FF2B5EF4-FFF2-40B4-BE49-F238E27FC236}">
                    <a16:creationId xmlns:a16="http://schemas.microsoft.com/office/drawing/2014/main" id="{C550E585-2EA6-4F03-9922-526C397DC89A}"/>
                  </a:ext>
                </a:extLst>
              </p:cNvPr>
              <p:cNvSpPr txBox="1"/>
              <p:nvPr/>
            </p:nvSpPr>
            <p:spPr>
              <a:xfrm>
                <a:off x="2111393" y="4178383"/>
                <a:ext cx="3647460" cy="4164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b="1" dirty="0">
                    <a:solidFill>
                      <a:srgbClr val="027696"/>
                    </a:solidFill>
                    <a:latin typeface="Arial" pitchFamily="34" charset="0"/>
                    <a:cs typeface="Arial" pitchFamily="34" charset="0"/>
                  </a:rPr>
                  <a:t>Your Text  Here</a:t>
                </a:r>
                <a:endParaRPr lang="ko-KR" altLang="en-US" sz="1200" b="1" dirty="0">
                  <a:solidFill>
                    <a:srgbClr val="027696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50" name="Oval 21">
            <a:extLst>
              <a:ext uri="{FF2B5EF4-FFF2-40B4-BE49-F238E27FC236}">
                <a16:creationId xmlns:a16="http://schemas.microsoft.com/office/drawing/2014/main" id="{A76E1883-5378-46C1-8B5A-6C44B67A4031}"/>
              </a:ext>
            </a:extLst>
          </p:cNvPr>
          <p:cNvSpPr>
            <a:spLocks noChangeAspect="1"/>
          </p:cNvSpPr>
          <p:nvPr/>
        </p:nvSpPr>
        <p:spPr>
          <a:xfrm>
            <a:off x="1003853" y="2756933"/>
            <a:ext cx="278489" cy="280816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grpSp>
        <p:nvGrpSpPr>
          <p:cNvPr id="51" name="Group 33">
            <a:extLst>
              <a:ext uri="{FF2B5EF4-FFF2-40B4-BE49-F238E27FC236}">
                <a16:creationId xmlns:a16="http://schemas.microsoft.com/office/drawing/2014/main" id="{3FE2790F-04FC-4CD2-8715-AA6F76F85916}"/>
              </a:ext>
            </a:extLst>
          </p:cNvPr>
          <p:cNvGrpSpPr/>
          <p:nvPr/>
        </p:nvGrpSpPr>
        <p:grpSpPr>
          <a:xfrm>
            <a:off x="1396873" y="2542122"/>
            <a:ext cx="1726687" cy="980157"/>
            <a:chOff x="2111393" y="4178383"/>
            <a:chExt cx="3649720" cy="1473519"/>
          </a:xfrm>
        </p:grpSpPr>
        <p:sp>
          <p:nvSpPr>
            <p:cNvPr id="52" name="TextBox 34">
              <a:extLst>
                <a:ext uri="{FF2B5EF4-FFF2-40B4-BE49-F238E27FC236}">
                  <a16:creationId xmlns:a16="http://schemas.microsoft.com/office/drawing/2014/main" id="{13F02F97-6AE4-4F8D-B87B-2997FAB9B86C}"/>
                </a:ext>
              </a:extLst>
            </p:cNvPr>
            <p:cNvSpPr txBox="1"/>
            <p:nvPr/>
          </p:nvSpPr>
          <p:spPr>
            <a:xfrm>
              <a:off x="2113657" y="4495163"/>
              <a:ext cx="3647456" cy="11567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>
                  <a:solidFill>
                    <a:srgbClr val="027696"/>
                  </a:solidFill>
                  <a:latin typeface="Arial" pitchFamily="34" charset="0"/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  <p:sp>
          <p:nvSpPr>
            <p:cNvPr id="53" name="TextBox 35">
              <a:extLst>
                <a:ext uri="{FF2B5EF4-FFF2-40B4-BE49-F238E27FC236}">
                  <a16:creationId xmlns:a16="http://schemas.microsoft.com/office/drawing/2014/main" id="{C550E585-2EA6-4F03-9922-526C397DC89A}"/>
                </a:ext>
              </a:extLst>
            </p:cNvPr>
            <p:cNvSpPr txBox="1"/>
            <p:nvPr/>
          </p:nvSpPr>
          <p:spPr>
            <a:xfrm>
              <a:off x="2111393" y="4178383"/>
              <a:ext cx="3647460" cy="4164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rgbClr val="027696"/>
                  </a:solidFill>
                  <a:latin typeface="Arial" pitchFamily="34" charset="0"/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rgbClr val="027696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4" name="Grupo 53"/>
          <p:cNvGrpSpPr/>
          <p:nvPr/>
        </p:nvGrpSpPr>
        <p:grpSpPr>
          <a:xfrm>
            <a:off x="996113" y="3867894"/>
            <a:ext cx="2119707" cy="980157"/>
            <a:chOff x="5635498" y="968028"/>
            <a:chExt cx="2119707" cy="980157"/>
          </a:xfrm>
        </p:grpSpPr>
        <p:sp>
          <p:nvSpPr>
            <p:cNvPr id="55" name="Oval 21">
              <a:extLst>
                <a:ext uri="{FF2B5EF4-FFF2-40B4-BE49-F238E27FC236}">
                  <a16:creationId xmlns:a16="http://schemas.microsoft.com/office/drawing/2014/main" id="{A76E1883-5378-46C1-8B5A-6C44B67A403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35498" y="1182839"/>
              <a:ext cx="278489" cy="280816"/>
            </a:xfrm>
            <a:custGeom>
              <a:avLst/>
              <a:gdLst/>
              <a:ahLst/>
              <a:cxnLst/>
              <a:rect l="l" t="t" r="r" b="b"/>
              <a:pathLst>
                <a:path w="1652142" h="1665940">
                  <a:moveTo>
                    <a:pt x="898689" y="548008"/>
                  </a:moveTo>
                  <a:cubicBezTo>
                    <a:pt x="737950" y="504938"/>
                    <a:pt x="572731" y="600328"/>
                    <a:pt x="529661" y="761066"/>
                  </a:cubicBezTo>
                  <a:cubicBezTo>
                    <a:pt x="486591" y="921805"/>
                    <a:pt x="581980" y="1087025"/>
                    <a:pt x="742719" y="1130094"/>
                  </a:cubicBezTo>
                  <a:cubicBezTo>
                    <a:pt x="903458" y="1173164"/>
                    <a:pt x="1068677" y="1077775"/>
                    <a:pt x="1111747" y="917036"/>
                  </a:cubicBezTo>
                  <a:cubicBezTo>
                    <a:pt x="1154817" y="756297"/>
                    <a:pt x="1059428" y="591077"/>
                    <a:pt x="898689" y="548008"/>
                  </a:cubicBezTo>
                  <a:close/>
                  <a:moveTo>
                    <a:pt x="952303" y="347916"/>
                  </a:moveTo>
                  <a:cubicBezTo>
                    <a:pt x="1223549" y="420596"/>
                    <a:pt x="1384519" y="699404"/>
                    <a:pt x="1311839" y="970650"/>
                  </a:cubicBezTo>
                  <a:cubicBezTo>
                    <a:pt x="1239159" y="1241896"/>
                    <a:pt x="960351" y="1402866"/>
                    <a:pt x="689105" y="1330186"/>
                  </a:cubicBezTo>
                  <a:cubicBezTo>
                    <a:pt x="417859" y="1257506"/>
                    <a:pt x="256889" y="978698"/>
                    <a:pt x="329569" y="707451"/>
                  </a:cubicBezTo>
                  <a:cubicBezTo>
                    <a:pt x="402249" y="436205"/>
                    <a:pt x="681057" y="275235"/>
                    <a:pt x="952303" y="347916"/>
                  </a:cubicBezTo>
                  <a:close/>
                  <a:moveTo>
                    <a:pt x="971799" y="275155"/>
                  </a:moveTo>
                  <a:cubicBezTo>
                    <a:pt x="660368" y="191707"/>
                    <a:pt x="340256" y="376524"/>
                    <a:pt x="256808" y="687955"/>
                  </a:cubicBezTo>
                  <a:cubicBezTo>
                    <a:pt x="173361" y="999387"/>
                    <a:pt x="358178" y="1319499"/>
                    <a:pt x="669609" y="1402947"/>
                  </a:cubicBezTo>
                  <a:cubicBezTo>
                    <a:pt x="981040" y="1486395"/>
                    <a:pt x="1301152" y="1301577"/>
                    <a:pt x="1384600" y="990146"/>
                  </a:cubicBezTo>
                  <a:cubicBezTo>
                    <a:pt x="1468047" y="678715"/>
                    <a:pt x="1283230" y="358603"/>
                    <a:pt x="971799" y="275155"/>
                  </a:cubicBezTo>
                  <a:close/>
                  <a:moveTo>
                    <a:pt x="1652142" y="394531"/>
                  </a:moveTo>
                  <a:lnTo>
                    <a:pt x="1649662" y="403784"/>
                  </a:lnTo>
                  <a:lnTo>
                    <a:pt x="1647140" y="399895"/>
                  </a:lnTo>
                  <a:close/>
                  <a:moveTo>
                    <a:pt x="1158157" y="65026"/>
                  </a:moveTo>
                  <a:lnTo>
                    <a:pt x="1154679" y="271718"/>
                  </a:lnTo>
                  <a:lnTo>
                    <a:pt x="1148331" y="270017"/>
                  </a:lnTo>
                  <a:cubicBezTo>
                    <a:pt x="1200055" y="299127"/>
                    <a:pt x="1246804" y="334821"/>
                    <a:pt x="1286346" y="377149"/>
                  </a:cubicBezTo>
                  <a:lnTo>
                    <a:pt x="1470353" y="331395"/>
                  </a:lnTo>
                  <a:lnTo>
                    <a:pt x="1588305" y="553229"/>
                  </a:lnTo>
                  <a:lnTo>
                    <a:pt x="1457194" y="671432"/>
                  </a:lnTo>
                  <a:cubicBezTo>
                    <a:pt x="1473630" y="731297"/>
                    <a:pt x="1481376" y="793983"/>
                    <a:pt x="1478595" y="857704"/>
                  </a:cubicBezTo>
                  <a:lnTo>
                    <a:pt x="1642362" y="948616"/>
                  </a:lnTo>
                  <a:lnTo>
                    <a:pt x="1577335" y="1191298"/>
                  </a:lnTo>
                  <a:lnTo>
                    <a:pt x="1378614" y="1187955"/>
                  </a:lnTo>
                  <a:cubicBezTo>
                    <a:pt x="1353489" y="1229936"/>
                    <a:pt x="1323048" y="1267799"/>
                    <a:pt x="1288939" y="1301599"/>
                  </a:cubicBezTo>
                  <a:lnTo>
                    <a:pt x="1354201" y="1471932"/>
                  </a:lnTo>
                  <a:lnTo>
                    <a:pt x="1148396" y="1616039"/>
                  </a:lnTo>
                  <a:lnTo>
                    <a:pt x="992294" y="1480516"/>
                  </a:lnTo>
                  <a:lnTo>
                    <a:pt x="1011291" y="1467215"/>
                  </a:lnTo>
                  <a:cubicBezTo>
                    <a:pt x="951500" y="1486565"/>
                    <a:pt x="888271" y="1495869"/>
                    <a:pt x="823805" y="1495510"/>
                  </a:cubicBezTo>
                  <a:lnTo>
                    <a:pt x="729193" y="1665940"/>
                  </a:lnTo>
                  <a:lnTo>
                    <a:pt x="486511" y="1600914"/>
                  </a:lnTo>
                  <a:lnTo>
                    <a:pt x="489790" y="1406012"/>
                  </a:lnTo>
                  <a:cubicBezTo>
                    <a:pt x="438364" y="1376702"/>
                    <a:pt x="391917" y="1340859"/>
                    <a:pt x="352658" y="1298452"/>
                  </a:cubicBezTo>
                  <a:lnTo>
                    <a:pt x="355803" y="1305197"/>
                  </a:lnTo>
                  <a:lnTo>
                    <a:pt x="152856" y="1344512"/>
                  </a:lnTo>
                  <a:lnTo>
                    <a:pt x="46675" y="1116809"/>
                  </a:lnTo>
                  <a:lnTo>
                    <a:pt x="183929" y="1005520"/>
                  </a:lnTo>
                  <a:cubicBezTo>
                    <a:pt x="169279" y="951824"/>
                    <a:pt x="161626" y="895865"/>
                    <a:pt x="161615" y="838915"/>
                  </a:cubicBezTo>
                  <a:lnTo>
                    <a:pt x="0" y="749197"/>
                  </a:lnTo>
                  <a:lnTo>
                    <a:pt x="65026" y="506515"/>
                  </a:lnTo>
                  <a:lnTo>
                    <a:pt x="250227" y="509630"/>
                  </a:lnTo>
                  <a:cubicBezTo>
                    <a:pt x="275353" y="465291"/>
                    <a:pt x="305693" y="424864"/>
                    <a:pt x="340015" y="388679"/>
                  </a:cubicBezTo>
                  <a:lnTo>
                    <a:pt x="277984" y="197357"/>
                  </a:lnTo>
                  <a:lnTo>
                    <a:pt x="491050" y="64219"/>
                  </a:lnTo>
                  <a:lnTo>
                    <a:pt x="639843" y="207726"/>
                  </a:lnTo>
                  <a:lnTo>
                    <a:pt x="638348" y="208660"/>
                  </a:lnTo>
                  <a:cubicBezTo>
                    <a:pt x="696840" y="190256"/>
                    <a:pt x="758594" y="181748"/>
                    <a:pt x="821488" y="182440"/>
                  </a:cubicBezTo>
                  <a:lnTo>
                    <a:pt x="815140" y="180739"/>
                  </a:lnTo>
                  <a:lnTo>
                    <a:pt x="91547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>
                <a:solidFill>
                  <a:srgbClr val="027696"/>
                </a:solidFill>
              </a:endParaRPr>
            </a:p>
          </p:txBody>
        </p:sp>
        <p:grpSp>
          <p:nvGrpSpPr>
            <p:cNvPr id="56" name="Group 33">
              <a:extLst>
                <a:ext uri="{FF2B5EF4-FFF2-40B4-BE49-F238E27FC236}">
                  <a16:creationId xmlns:a16="http://schemas.microsoft.com/office/drawing/2014/main" id="{3FE2790F-04FC-4CD2-8715-AA6F76F85916}"/>
                </a:ext>
              </a:extLst>
            </p:cNvPr>
            <p:cNvGrpSpPr/>
            <p:nvPr/>
          </p:nvGrpSpPr>
          <p:grpSpPr>
            <a:xfrm>
              <a:off x="6028518" y="968028"/>
              <a:ext cx="1726687" cy="980157"/>
              <a:chOff x="2111393" y="4178383"/>
              <a:chExt cx="3649720" cy="1473519"/>
            </a:xfrm>
          </p:grpSpPr>
          <p:sp>
            <p:nvSpPr>
              <p:cNvPr id="57" name="TextBox 34">
                <a:extLst>
                  <a:ext uri="{FF2B5EF4-FFF2-40B4-BE49-F238E27FC236}">
                    <a16:creationId xmlns:a16="http://schemas.microsoft.com/office/drawing/2014/main" id="{13F02F97-6AE4-4F8D-B87B-2997FAB9B86C}"/>
                  </a:ext>
                </a:extLst>
              </p:cNvPr>
              <p:cNvSpPr txBox="1"/>
              <p:nvPr/>
            </p:nvSpPr>
            <p:spPr>
              <a:xfrm>
                <a:off x="2113657" y="4495163"/>
                <a:ext cx="3647456" cy="11567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100" dirty="0">
                    <a:solidFill>
                      <a:srgbClr val="027696"/>
                    </a:solidFill>
                    <a:latin typeface="Arial" pitchFamily="34" charset="0"/>
                    <a:cs typeface="Arial" pitchFamily="34" charset="0"/>
                  </a:rPr>
                  <a:t>You can simply impress your audience and add a unique zing and appeal to your Presentations.</a:t>
                </a:r>
              </a:p>
            </p:txBody>
          </p:sp>
          <p:sp>
            <p:nvSpPr>
              <p:cNvPr id="58" name="TextBox 35">
                <a:extLst>
                  <a:ext uri="{FF2B5EF4-FFF2-40B4-BE49-F238E27FC236}">
                    <a16:creationId xmlns:a16="http://schemas.microsoft.com/office/drawing/2014/main" id="{C550E585-2EA6-4F03-9922-526C397DC89A}"/>
                  </a:ext>
                </a:extLst>
              </p:cNvPr>
              <p:cNvSpPr txBox="1"/>
              <p:nvPr/>
            </p:nvSpPr>
            <p:spPr>
              <a:xfrm>
                <a:off x="2111393" y="4178383"/>
                <a:ext cx="3647460" cy="4164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b="1" dirty="0">
                    <a:solidFill>
                      <a:srgbClr val="027696"/>
                    </a:solidFill>
                    <a:latin typeface="Arial" pitchFamily="34" charset="0"/>
                    <a:cs typeface="Arial" pitchFamily="34" charset="0"/>
                  </a:rPr>
                  <a:t>Your Text  Here</a:t>
                </a:r>
                <a:endParaRPr lang="ko-KR" altLang="en-US" sz="1200" b="1" dirty="0">
                  <a:solidFill>
                    <a:srgbClr val="027696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grpSp>
        <p:nvGrpSpPr>
          <p:cNvPr id="59" name="Grupo 58"/>
          <p:cNvGrpSpPr/>
          <p:nvPr/>
        </p:nvGrpSpPr>
        <p:grpSpPr>
          <a:xfrm>
            <a:off x="3491880" y="2571750"/>
            <a:ext cx="2119707" cy="980157"/>
            <a:chOff x="5635498" y="968028"/>
            <a:chExt cx="2119707" cy="980157"/>
          </a:xfrm>
        </p:grpSpPr>
        <p:sp>
          <p:nvSpPr>
            <p:cNvPr id="60" name="Oval 21">
              <a:extLst>
                <a:ext uri="{FF2B5EF4-FFF2-40B4-BE49-F238E27FC236}">
                  <a16:creationId xmlns:a16="http://schemas.microsoft.com/office/drawing/2014/main" id="{A76E1883-5378-46C1-8B5A-6C44B67A403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35498" y="1182839"/>
              <a:ext cx="278489" cy="280816"/>
            </a:xfrm>
            <a:custGeom>
              <a:avLst/>
              <a:gdLst/>
              <a:ahLst/>
              <a:cxnLst/>
              <a:rect l="l" t="t" r="r" b="b"/>
              <a:pathLst>
                <a:path w="1652142" h="1665940">
                  <a:moveTo>
                    <a:pt x="898689" y="548008"/>
                  </a:moveTo>
                  <a:cubicBezTo>
                    <a:pt x="737950" y="504938"/>
                    <a:pt x="572731" y="600328"/>
                    <a:pt x="529661" y="761066"/>
                  </a:cubicBezTo>
                  <a:cubicBezTo>
                    <a:pt x="486591" y="921805"/>
                    <a:pt x="581980" y="1087025"/>
                    <a:pt x="742719" y="1130094"/>
                  </a:cubicBezTo>
                  <a:cubicBezTo>
                    <a:pt x="903458" y="1173164"/>
                    <a:pt x="1068677" y="1077775"/>
                    <a:pt x="1111747" y="917036"/>
                  </a:cubicBezTo>
                  <a:cubicBezTo>
                    <a:pt x="1154817" y="756297"/>
                    <a:pt x="1059428" y="591077"/>
                    <a:pt x="898689" y="548008"/>
                  </a:cubicBezTo>
                  <a:close/>
                  <a:moveTo>
                    <a:pt x="952303" y="347916"/>
                  </a:moveTo>
                  <a:cubicBezTo>
                    <a:pt x="1223549" y="420596"/>
                    <a:pt x="1384519" y="699404"/>
                    <a:pt x="1311839" y="970650"/>
                  </a:cubicBezTo>
                  <a:cubicBezTo>
                    <a:pt x="1239159" y="1241896"/>
                    <a:pt x="960351" y="1402866"/>
                    <a:pt x="689105" y="1330186"/>
                  </a:cubicBezTo>
                  <a:cubicBezTo>
                    <a:pt x="417859" y="1257506"/>
                    <a:pt x="256889" y="978698"/>
                    <a:pt x="329569" y="707451"/>
                  </a:cubicBezTo>
                  <a:cubicBezTo>
                    <a:pt x="402249" y="436205"/>
                    <a:pt x="681057" y="275235"/>
                    <a:pt x="952303" y="347916"/>
                  </a:cubicBezTo>
                  <a:close/>
                  <a:moveTo>
                    <a:pt x="971799" y="275155"/>
                  </a:moveTo>
                  <a:cubicBezTo>
                    <a:pt x="660368" y="191707"/>
                    <a:pt x="340256" y="376524"/>
                    <a:pt x="256808" y="687955"/>
                  </a:cubicBezTo>
                  <a:cubicBezTo>
                    <a:pt x="173361" y="999387"/>
                    <a:pt x="358178" y="1319499"/>
                    <a:pt x="669609" y="1402947"/>
                  </a:cubicBezTo>
                  <a:cubicBezTo>
                    <a:pt x="981040" y="1486395"/>
                    <a:pt x="1301152" y="1301577"/>
                    <a:pt x="1384600" y="990146"/>
                  </a:cubicBezTo>
                  <a:cubicBezTo>
                    <a:pt x="1468047" y="678715"/>
                    <a:pt x="1283230" y="358603"/>
                    <a:pt x="971799" y="275155"/>
                  </a:cubicBezTo>
                  <a:close/>
                  <a:moveTo>
                    <a:pt x="1652142" y="394531"/>
                  </a:moveTo>
                  <a:lnTo>
                    <a:pt x="1649662" y="403784"/>
                  </a:lnTo>
                  <a:lnTo>
                    <a:pt x="1647140" y="399895"/>
                  </a:lnTo>
                  <a:close/>
                  <a:moveTo>
                    <a:pt x="1158157" y="65026"/>
                  </a:moveTo>
                  <a:lnTo>
                    <a:pt x="1154679" y="271718"/>
                  </a:lnTo>
                  <a:lnTo>
                    <a:pt x="1148331" y="270017"/>
                  </a:lnTo>
                  <a:cubicBezTo>
                    <a:pt x="1200055" y="299127"/>
                    <a:pt x="1246804" y="334821"/>
                    <a:pt x="1286346" y="377149"/>
                  </a:cubicBezTo>
                  <a:lnTo>
                    <a:pt x="1470353" y="331395"/>
                  </a:lnTo>
                  <a:lnTo>
                    <a:pt x="1588305" y="553229"/>
                  </a:lnTo>
                  <a:lnTo>
                    <a:pt x="1457194" y="671432"/>
                  </a:lnTo>
                  <a:cubicBezTo>
                    <a:pt x="1473630" y="731297"/>
                    <a:pt x="1481376" y="793983"/>
                    <a:pt x="1478595" y="857704"/>
                  </a:cubicBezTo>
                  <a:lnTo>
                    <a:pt x="1642362" y="948616"/>
                  </a:lnTo>
                  <a:lnTo>
                    <a:pt x="1577335" y="1191298"/>
                  </a:lnTo>
                  <a:lnTo>
                    <a:pt x="1378614" y="1187955"/>
                  </a:lnTo>
                  <a:cubicBezTo>
                    <a:pt x="1353489" y="1229936"/>
                    <a:pt x="1323048" y="1267799"/>
                    <a:pt x="1288939" y="1301599"/>
                  </a:cubicBezTo>
                  <a:lnTo>
                    <a:pt x="1354201" y="1471932"/>
                  </a:lnTo>
                  <a:lnTo>
                    <a:pt x="1148396" y="1616039"/>
                  </a:lnTo>
                  <a:lnTo>
                    <a:pt x="992294" y="1480516"/>
                  </a:lnTo>
                  <a:lnTo>
                    <a:pt x="1011291" y="1467215"/>
                  </a:lnTo>
                  <a:cubicBezTo>
                    <a:pt x="951500" y="1486565"/>
                    <a:pt x="888271" y="1495869"/>
                    <a:pt x="823805" y="1495510"/>
                  </a:cubicBezTo>
                  <a:lnTo>
                    <a:pt x="729193" y="1665940"/>
                  </a:lnTo>
                  <a:lnTo>
                    <a:pt x="486511" y="1600914"/>
                  </a:lnTo>
                  <a:lnTo>
                    <a:pt x="489790" y="1406012"/>
                  </a:lnTo>
                  <a:cubicBezTo>
                    <a:pt x="438364" y="1376702"/>
                    <a:pt x="391917" y="1340859"/>
                    <a:pt x="352658" y="1298452"/>
                  </a:cubicBezTo>
                  <a:lnTo>
                    <a:pt x="355803" y="1305197"/>
                  </a:lnTo>
                  <a:lnTo>
                    <a:pt x="152856" y="1344512"/>
                  </a:lnTo>
                  <a:lnTo>
                    <a:pt x="46675" y="1116809"/>
                  </a:lnTo>
                  <a:lnTo>
                    <a:pt x="183929" y="1005520"/>
                  </a:lnTo>
                  <a:cubicBezTo>
                    <a:pt x="169279" y="951824"/>
                    <a:pt x="161626" y="895865"/>
                    <a:pt x="161615" y="838915"/>
                  </a:cubicBezTo>
                  <a:lnTo>
                    <a:pt x="0" y="749197"/>
                  </a:lnTo>
                  <a:lnTo>
                    <a:pt x="65026" y="506515"/>
                  </a:lnTo>
                  <a:lnTo>
                    <a:pt x="250227" y="509630"/>
                  </a:lnTo>
                  <a:cubicBezTo>
                    <a:pt x="275353" y="465291"/>
                    <a:pt x="305693" y="424864"/>
                    <a:pt x="340015" y="388679"/>
                  </a:cubicBezTo>
                  <a:lnTo>
                    <a:pt x="277984" y="197357"/>
                  </a:lnTo>
                  <a:lnTo>
                    <a:pt x="491050" y="64219"/>
                  </a:lnTo>
                  <a:lnTo>
                    <a:pt x="639843" y="207726"/>
                  </a:lnTo>
                  <a:lnTo>
                    <a:pt x="638348" y="208660"/>
                  </a:lnTo>
                  <a:cubicBezTo>
                    <a:pt x="696840" y="190256"/>
                    <a:pt x="758594" y="181748"/>
                    <a:pt x="821488" y="182440"/>
                  </a:cubicBezTo>
                  <a:lnTo>
                    <a:pt x="815140" y="180739"/>
                  </a:lnTo>
                  <a:lnTo>
                    <a:pt x="91547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>
                <a:solidFill>
                  <a:srgbClr val="027696"/>
                </a:solidFill>
              </a:endParaRPr>
            </a:p>
          </p:txBody>
        </p:sp>
        <p:grpSp>
          <p:nvGrpSpPr>
            <p:cNvPr id="61" name="Group 33">
              <a:extLst>
                <a:ext uri="{FF2B5EF4-FFF2-40B4-BE49-F238E27FC236}">
                  <a16:creationId xmlns:a16="http://schemas.microsoft.com/office/drawing/2014/main" id="{3FE2790F-04FC-4CD2-8715-AA6F76F85916}"/>
                </a:ext>
              </a:extLst>
            </p:cNvPr>
            <p:cNvGrpSpPr/>
            <p:nvPr/>
          </p:nvGrpSpPr>
          <p:grpSpPr>
            <a:xfrm>
              <a:off x="6028518" y="968028"/>
              <a:ext cx="1726687" cy="980157"/>
              <a:chOff x="2111393" y="4178383"/>
              <a:chExt cx="3649720" cy="1473519"/>
            </a:xfrm>
          </p:grpSpPr>
          <p:sp>
            <p:nvSpPr>
              <p:cNvPr id="62" name="TextBox 34">
                <a:extLst>
                  <a:ext uri="{FF2B5EF4-FFF2-40B4-BE49-F238E27FC236}">
                    <a16:creationId xmlns:a16="http://schemas.microsoft.com/office/drawing/2014/main" id="{13F02F97-6AE4-4F8D-B87B-2997FAB9B86C}"/>
                  </a:ext>
                </a:extLst>
              </p:cNvPr>
              <p:cNvSpPr txBox="1"/>
              <p:nvPr/>
            </p:nvSpPr>
            <p:spPr>
              <a:xfrm>
                <a:off x="2113657" y="4495163"/>
                <a:ext cx="3647456" cy="11567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100" dirty="0">
                    <a:solidFill>
                      <a:srgbClr val="027696"/>
                    </a:solidFill>
                    <a:latin typeface="Arial" pitchFamily="34" charset="0"/>
                    <a:cs typeface="Arial" pitchFamily="34" charset="0"/>
                  </a:rPr>
                  <a:t>You can simply impress your audience and add a unique zing and appeal to your Presentations.</a:t>
                </a:r>
              </a:p>
            </p:txBody>
          </p:sp>
          <p:sp>
            <p:nvSpPr>
              <p:cNvPr id="63" name="TextBox 35">
                <a:extLst>
                  <a:ext uri="{FF2B5EF4-FFF2-40B4-BE49-F238E27FC236}">
                    <a16:creationId xmlns:a16="http://schemas.microsoft.com/office/drawing/2014/main" id="{C550E585-2EA6-4F03-9922-526C397DC89A}"/>
                  </a:ext>
                </a:extLst>
              </p:cNvPr>
              <p:cNvSpPr txBox="1"/>
              <p:nvPr/>
            </p:nvSpPr>
            <p:spPr>
              <a:xfrm>
                <a:off x="2111393" y="4178383"/>
                <a:ext cx="3647460" cy="4164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b="1" dirty="0">
                    <a:solidFill>
                      <a:srgbClr val="027696"/>
                    </a:solidFill>
                    <a:latin typeface="Arial" pitchFamily="34" charset="0"/>
                    <a:cs typeface="Arial" pitchFamily="34" charset="0"/>
                  </a:rPr>
                  <a:t>Your Text  Here</a:t>
                </a:r>
                <a:endParaRPr lang="ko-KR" altLang="en-US" sz="1200" b="1" dirty="0">
                  <a:solidFill>
                    <a:srgbClr val="027696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2728" y="1424012"/>
            <a:ext cx="2939476" cy="2672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074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 Infographic Style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32" name="Donut 31"/>
          <p:cNvSpPr/>
          <p:nvPr/>
        </p:nvSpPr>
        <p:spPr>
          <a:xfrm>
            <a:off x="2905183" y="1419622"/>
            <a:ext cx="3312368" cy="3312368"/>
          </a:xfrm>
          <a:prstGeom prst="donut">
            <a:avLst>
              <a:gd name="adj" fmla="val 2412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3" name="Oval 32"/>
          <p:cNvSpPr/>
          <p:nvPr/>
        </p:nvSpPr>
        <p:spPr>
          <a:xfrm>
            <a:off x="5184068" y="1446533"/>
            <a:ext cx="792088" cy="792088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Oval 33"/>
          <p:cNvSpPr/>
          <p:nvPr/>
        </p:nvSpPr>
        <p:spPr>
          <a:xfrm>
            <a:off x="5706312" y="2678802"/>
            <a:ext cx="792088" cy="792088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Oval 34"/>
          <p:cNvSpPr/>
          <p:nvPr/>
        </p:nvSpPr>
        <p:spPr>
          <a:xfrm>
            <a:off x="5184068" y="3911072"/>
            <a:ext cx="792088" cy="792088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Oval 35"/>
          <p:cNvSpPr/>
          <p:nvPr/>
        </p:nvSpPr>
        <p:spPr>
          <a:xfrm>
            <a:off x="3185660" y="1446533"/>
            <a:ext cx="792088" cy="792088"/>
          </a:xfrm>
          <a:prstGeom prst="ellipse">
            <a:avLst/>
          </a:prstGeom>
          <a:solidFill>
            <a:schemeClr val="accent1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Oval 36"/>
          <p:cNvSpPr/>
          <p:nvPr/>
        </p:nvSpPr>
        <p:spPr>
          <a:xfrm>
            <a:off x="2587580" y="2678802"/>
            <a:ext cx="792088" cy="792088"/>
          </a:xfrm>
          <a:prstGeom prst="ellipse">
            <a:avLst/>
          </a:prstGeom>
          <a:solidFill>
            <a:schemeClr val="accent1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Oval 37"/>
          <p:cNvSpPr/>
          <p:nvPr/>
        </p:nvSpPr>
        <p:spPr>
          <a:xfrm>
            <a:off x="3185660" y="3911072"/>
            <a:ext cx="792088" cy="792088"/>
          </a:xfrm>
          <a:prstGeom prst="ellipse">
            <a:avLst/>
          </a:prstGeom>
          <a:solidFill>
            <a:schemeClr val="accent1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5" name="Group 44"/>
          <p:cNvGrpSpPr/>
          <p:nvPr/>
        </p:nvGrpSpPr>
        <p:grpSpPr>
          <a:xfrm>
            <a:off x="6664715" y="2626829"/>
            <a:ext cx="2098319" cy="896034"/>
            <a:chOff x="3017859" y="4310610"/>
            <a:chExt cx="1870812" cy="896034"/>
          </a:xfrm>
        </p:grpSpPr>
        <p:sp>
          <p:nvSpPr>
            <p:cNvPr id="46" name="TextBox 45"/>
            <p:cNvSpPr txBox="1"/>
            <p:nvPr/>
          </p:nvSpPr>
          <p:spPr>
            <a:xfrm>
              <a:off x="3021856" y="4560313"/>
              <a:ext cx="186681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zing. 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3017859" y="4310610"/>
              <a:ext cx="18708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6118258" y="1394560"/>
            <a:ext cx="2098319" cy="896034"/>
            <a:chOff x="3017859" y="4310610"/>
            <a:chExt cx="1870812" cy="896034"/>
          </a:xfrm>
        </p:grpSpPr>
        <p:sp>
          <p:nvSpPr>
            <p:cNvPr id="49" name="TextBox 48"/>
            <p:cNvSpPr txBox="1"/>
            <p:nvPr/>
          </p:nvSpPr>
          <p:spPr>
            <a:xfrm>
              <a:off x="3021856" y="4560313"/>
              <a:ext cx="186681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zing. </a:t>
              </a: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3017859" y="4310610"/>
              <a:ext cx="18708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6102356" y="3919576"/>
            <a:ext cx="2098319" cy="896034"/>
            <a:chOff x="3017859" y="4310610"/>
            <a:chExt cx="1870812" cy="896034"/>
          </a:xfrm>
        </p:grpSpPr>
        <p:sp>
          <p:nvSpPr>
            <p:cNvPr id="52" name="TextBox 51"/>
            <p:cNvSpPr txBox="1"/>
            <p:nvPr/>
          </p:nvSpPr>
          <p:spPr>
            <a:xfrm>
              <a:off x="3021856" y="4560313"/>
              <a:ext cx="186681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zing. 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3017859" y="4310610"/>
              <a:ext cx="18708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385449" y="2627433"/>
            <a:ext cx="2098319" cy="896034"/>
            <a:chOff x="3017859" y="4310610"/>
            <a:chExt cx="1870812" cy="896034"/>
          </a:xfrm>
        </p:grpSpPr>
        <p:sp>
          <p:nvSpPr>
            <p:cNvPr id="55" name="TextBox 54"/>
            <p:cNvSpPr txBox="1"/>
            <p:nvPr/>
          </p:nvSpPr>
          <p:spPr>
            <a:xfrm>
              <a:off x="3021856" y="4560313"/>
              <a:ext cx="186681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zing. 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3017859" y="4310610"/>
              <a:ext cx="18708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971600" y="1395164"/>
            <a:ext cx="2098319" cy="896034"/>
            <a:chOff x="3017859" y="4310610"/>
            <a:chExt cx="1870812" cy="896034"/>
          </a:xfrm>
        </p:grpSpPr>
        <p:sp>
          <p:nvSpPr>
            <p:cNvPr id="58" name="TextBox 57"/>
            <p:cNvSpPr txBox="1"/>
            <p:nvPr/>
          </p:nvSpPr>
          <p:spPr>
            <a:xfrm>
              <a:off x="3021856" y="4560313"/>
              <a:ext cx="186681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zing. 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3017859" y="4310610"/>
              <a:ext cx="18708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955698" y="3920180"/>
            <a:ext cx="2098319" cy="896034"/>
            <a:chOff x="3017859" y="4310610"/>
            <a:chExt cx="1870812" cy="896034"/>
          </a:xfrm>
        </p:grpSpPr>
        <p:sp>
          <p:nvSpPr>
            <p:cNvPr id="61" name="TextBox 60"/>
            <p:cNvSpPr txBox="1"/>
            <p:nvPr/>
          </p:nvSpPr>
          <p:spPr>
            <a:xfrm>
              <a:off x="3021856" y="4560313"/>
              <a:ext cx="186681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zing. </a:t>
              </a: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3017859" y="4310610"/>
              <a:ext cx="18708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0493" y="1662897"/>
            <a:ext cx="485959" cy="404966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5644" y="2812861"/>
            <a:ext cx="535959" cy="54011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8900" y="4044308"/>
            <a:ext cx="517338" cy="525616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2080" y="1534237"/>
            <a:ext cx="586394" cy="640943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53115" y="2803507"/>
            <a:ext cx="530285" cy="48853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83731" y="4044308"/>
            <a:ext cx="434176" cy="412773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3510" y="2623253"/>
            <a:ext cx="1137817" cy="1152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458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>
                <a:solidFill>
                  <a:schemeClr val="bg1"/>
                </a:solidFill>
              </a:rPr>
              <a:t>Infographic Style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altLang="ko-KR" dirty="0">
                <a:solidFill>
                  <a:schemeClr val="bg1"/>
                </a:solidFill>
              </a:rPr>
              <a:t>Insert the title of your subtitle Here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1520" y="3225383"/>
            <a:ext cx="14155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Your Text Here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1520" y="2196896"/>
            <a:ext cx="14155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Your Text Here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1520" y="4223576"/>
            <a:ext cx="14155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Your Text Here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99992" y="1554612"/>
            <a:ext cx="2376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>
                <a:solidFill>
                  <a:schemeClr val="bg1"/>
                </a:solidFill>
                <a:cs typeface="Arial" pitchFamily="34" charset="0"/>
              </a:rPr>
              <a:t>Modern  PowerPoint  Presentation</a:t>
            </a:r>
            <a:endParaRPr lang="ko-KR" altLang="en-US" sz="1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499992" y="2620864"/>
            <a:ext cx="41044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 Easy to change colors, photos and Text. You can simply impress your audience and add a unique zing and appeal to your Presentations. Easy to change colors, photos and Text. Get a modern PowerPoint  Presentation that is beautifully designed.  </a:t>
            </a:r>
          </a:p>
          <a:p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Easy to change colors, photos and Text. You can simply impress your audience and add a unique zing and appeal to your Presentations.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99992" y="2257440"/>
            <a:ext cx="41044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Your Text Here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그림 개체 틀 4">
            <a:extLst>
              <a:ext uri="{FF2B5EF4-FFF2-40B4-BE49-F238E27FC236}">
                <a16:creationId xmlns:a16="http://schemas.microsoft.com/office/drawing/2014/main" id="{60D85B7C-00FA-4472-AA59-CFD563098BC1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</p:spTree>
    <p:extLst>
      <p:ext uri="{BB962C8B-B14F-4D97-AF65-F5344CB8AC3E}">
        <p14:creationId xmlns:p14="http://schemas.microsoft.com/office/powerpoint/2010/main" val="655160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7">
            <a:extLst>
              <a:ext uri="{FF2B5EF4-FFF2-40B4-BE49-F238E27FC236}">
                <a16:creationId xmlns:a16="http://schemas.microsoft.com/office/drawing/2014/main" id="{872E831D-00E5-48F8-B6CF-626DCE1BEF92}"/>
              </a:ext>
            </a:extLst>
          </p:cNvPr>
          <p:cNvSpPr txBox="1"/>
          <p:nvPr/>
        </p:nvSpPr>
        <p:spPr>
          <a:xfrm>
            <a:off x="323528" y="267494"/>
            <a:ext cx="3566808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en-US" altLang="ko-KR" sz="4400" b="1" dirty="0">
                <a:solidFill>
                  <a:schemeClr val="bg1"/>
                </a:solidFill>
                <a:cs typeface="Arial" pitchFamily="34" charset="0"/>
              </a:rPr>
              <a:t>AWESOME</a:t>
            </a:r>
          </a:p>
        </p:txBody>
      </p:sp>
      <p:sp>
        <p:nvSpPr>
          <p:cNvPr id="18" name="TextBox 8">
            <a:extLst>
              <a:ext uri="{FF2B5EF4-FFF2-40B4-BE49-F238E27FC236}">
                <a16:creationId xmlns:a16="http://schemas.microsoft.com/office/drawing/2014/main" id="{4E28EFE8-3920-44E4-880A-71FE14934161}"/>
              </a:ext>
            </a:extLst>
          </p:cNvPr>
          <p:cNvSpPr txBox="1"/>
          <p:nvPr/>
        </p:nvSpPr>
        <p:spPr>
          <a:xfrm>
            <a:off x="323528" y="914656"/>
            <a:ext cx="3566808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en-GB" altLang="ko-KR" sz="3200" b="1" dirty="0">
                <a:solidFill>
                  <a:schemeClr val="bg1"/>
                </a:solidFill>
                <a:cs typeface="Arial" pitchFamily="34" charset="0"/>
              </a:rPr>
              <a:t>PRESENTATION</a:t>
            </a:r>
            <a:endParaRPr lang="ko-KR" altLang="en-US" sz="3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" name="TextBox 14"/>
          <p:cNvSpPr txBox="1"/>
          <p:nvPr/>
        </p:nvSpPr>
        <p:spPr>
          <a:xfrm>
            <a:off x="323528" y="1701910"/>
            <a:ext cx="41044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cs typeface="Arial" pitchFamily="34" charset="0"/>
              </a:rPr>
              <a:t>Get a modern PowerPoint  Presentation that is beautifully designed.  Easy to change colors, photos and Text. You can simply impress your audience and add a unique zing and appeal to your Presentations. Easy to change colors, photos and Text. Get a modern PowerPoint  Presentation that is beautifully designed.  </a:t>
            </a:r>
          </a:p>
          <a:p>
            <a:endParaRPr lang="en-US" altLang="ko-KR" sz="1200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1037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1818239207"/>
              </p:ext>
            </p:extLst>
          </p:nvPr>
        </p:nvGraphicFramePr>
        <p:xfrm>
          <a:off x="2483768" y="1153487"/>
          <a:ext cx="2783632" cy="39900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138376" y="351160"/>
            <a:ext cx="2563713" cy="576064"/>
          </a:xfrm>
        </p:spPr>
        <p:txBody>
          <a:bodyPr/>
          <a:lstStyle/>
          <a:p>
            <a:pPr algn="r"/>
            <a:r>
              <a:rPr lang="en-US" altLang="ko-KR" dirty="0"/>
              <a:t>Worldmap</a:t>
            </a:r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05891" y="1071028"/>
            <a:ext cx="183386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 Easy to change colors, photos and Text. You can simply impress your audience and add a unique zing and appeal to your Presentations. </a:t>
            </a:r>
          </a:p>
        </p:txBody>
      </p:sp>
      <p:sp>
        <p:nvSpPr>
          <p:cNvPr id="9" name="TextBox 4"/>
          <p:cNvSpPr txBox="1"/>
          <p:nvPr/>
        </p:nvSpPr>
        <p:spPr>
          <a:xfrm>
            <a:off x="4376555" y="3955489"/>
            <a:ext cx="772153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40%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TextBox 4"/>
          <p:cNvSpPr txBox="1"/>
          <p:nvPr/>
        </p:nvSpPr>
        <p:spPr>
          <a:xfrm>
            <a:off x="4376555" y="3033010"/>
            <a:ext cx="772153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80%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1" name="TextBox 4"/>
          <p:cNvSpPr txBox="1"/>
          <p:nvPr/>
        </p:nvSpPr>
        <p:spPr>
          <a:xfrm>
            <a:off x="4376555" y="2104221"/>
            <a:ext cx="772153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60%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2" name="TextBox 4"/>
          <p:cNvSpPr txBox="1"/>
          <p:nvPr/>
        </p:nvSpPr>
        <p:spPr>
          <a:xfrm>
            <a:off x="4376555" y="1153487"/>
            <a:ext cx="772153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50%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578335" y="1122710"/>
            <a:ext cx="1878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Easy to change colors, photos and Text.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578335" y="2073444"/>
            <a:ext cx="1878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Easy to change colors, photos and Text.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578335" y="3002233"/>
            <a:ext cx="1878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Easy to change colors, photos and Text.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578335" y="3924712"/>
            <a:ext cx="1878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Easy to change colors, photos and Text.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849" y="3247785"/>
            <a:ext cx="1838765" cy="1415407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3069" y="3002233"/>
            <a:ext cx="3412433" cy="1730944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79286" y="309723"/>
            <a:ext cx="1889245" cy="1522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474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35FF567A-751A-4367-9112-26E64068611B}"/>
              </a:ext>
            </a:extLst>
          </p:cNvPr>
          <p:cNvGrpSpPr/>
          <p:nvPr/>
        </p:nvGrpSpPr>
        <p:grpSpPr>
          <a:xfrm>
            <a:off x="5071743" y="365380"/>
            <a:ext cx="3672408" cy="966625"/>
            <a:chOff x="5071743" y="365380"/>
            <a:chExt cx="3672408" cy="966625"/>
          </a:xfrm>
        </p:grpSpPr>
        <p:sp>
          <p:nvSpPr>
            <p:cNvPr id="15" name="TextBox 14"/>
            <p:cNvSpPr txBox="1"/>
            <p:nvPr/>
          </p:nvSpPr>
          <p:spPr>
            <a:xfrm>
              <a:off x="5071743" y="685674"/>
              <a:ext cx="367240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 Easy to change colors, photos and Text. 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071743" y="365380"/>
              <a:ext cx="36724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65E5BE76-5BDB-4CBC-AED3-2DCDD6774E1C}"/>
              </a:ext>
            </a:extLst>
          </p:cNvPr>
          <p:cNvGrpSpPr/>
          <p:nvPr/>
        </p:nvGrpSpPr>
        <p:grpSpPr>
          <a:xfrm>
            <a:off x="395536" y="2067694"/>
            <a:ext cx="3672408" cy="966625"/>
            <a:chOff x="395536" y="2067694"/>
            <a:chExt cx="3672408" cy="966625"/>
          </a:xfrm>
        </p:grpSpPr>
        <p:sp>
          <p:nvSpPr>
            <p:cNvPr id="17" name="TextBox 16"/>
            <p:cNvSpPr txBox="1"/>
            <p:nvPr/>
          </p:nvSpPr>
          <p:spPr>
            <a:xfrm>
              <a:off x="395536" y="2387988"/>
              <a:ext cx="367240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 Easy to change colors, photos and Text. 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95536" y="2067694"/>
              <a:ext cx="36724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96C051B5-E0CC-40CC-86BD-955C9E3C4817}"/>
              </a:ext>
            </a:extLst>
          </p:cNvPr>
          <p:cNvGrpSpPr/>
          <p:nvPr/>
        </p:nvGrpSpPr>
        <p:grpSpPr>
          <a:xfrm>
            <a:off x="5071743" y="3837373"/>
            <a:ext cx="3672408" cy="966625"/>
            <a:chOff x="5071743" y="3837373"/>
            <a:chExt cx="3672408" cy="966625"/>
          </a:xfrm>
        </p:grpSpPr>
        <p:sp>
          <p:nvSpPr>
            <p:cNvPr id="19" name="TextBox 18"/>
            <p:cNvSpPr txBox="1"/>
            <p:nvPr/>
          </p:nvSpPr>
          <p:spPr>
            <a:xfrm>
              <a:off x="5071743" y="4157667"/>
              <a:ext cx="367240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 Easy to change colors, photos and Text. 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071743" y="3837373"/>
              <a:ext cx="36724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6" name="그림 개체 틀 5">
            <a:extLst>
              <a:ext uri="{FF2B5EF4-FFF2-40B4-BE49-F238E27FC236}">
                <a16:creationId xmlns:a16="http://schemas.microsoft.com/office/drawing/2014/main" id="{E5637C38-C6C9-4A05-9C60-CD171429FB78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8" name="그림 개체 틀 7">
            <a:extLst>
              <a:ext uri="{FF2B5EF4-FFF2-40B4-BE49-F238E27FC236}">
                <a16:creationId xmlns:a16="http://schemas.microsoft.com/office/drawing/2014/main" id="{291B9E70-43A8-4475-B266-1B39D8276404}"/>
              </a:ext>
            </a:extLst>
          </p:cNvPr>
          <p:cNvSpPr>
            <a:spLocks noGrp="1"/>
          </p:cNvSpPr>
          <p:nvPr>
            <p:ph type="pic" idx="11"/>
          </p:nvPr>
        </p:nvSpPr>
        <p:spPr/>
      </p:sp>
      <p:sp>
        <p:nvSpPr>
          <p:cNvPr id="10" name="그림 개체 틀 9">
            <a:extLst>
              <a:ext uri="{FF2B5EF4-FFF2-40B4-BE49-F238E27FC236}">
                <a16:creationId xmlns:a16="http://schemas.microsoft.com/office/drawing/2014/main" id="{459C3F55-6389-4E18-A9C7-C15304DB1F29}"/>
              </a:ext>
            </a:extLst>
          </p:cNvPr>
          <p:cNvSpPr>
            <a:spLocks noGrp="1"/>
          </p:cNvSpPr>
          <p:nvPr>
            <p:ph type="pic" idx="10"/>
          </p:nvPr>
        </p:nvSpPr>
        <p:spPr/>
      </p:sp>
    </p:spTree>
    <p:extLst>
      <p:ext uri="{BB962C8B-B14F-4D97-AF65-F5344CB8AC3E}">
        <p14:creationId xmlns:p14="http://schemas.microsoft.com/office/powerpoint/2010/main" val="2695287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/>
              <a:t>Table Style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611560" y="872537"/>
            <a:ext cx="9144000" cy="287337"/>
          </a:xfrm>
        </p:spPr>
        <p:txBody>
          <a:bodyPr>
            <a:normAutofit fontScale="62500" lnSpcReduction="20000"/>
          </a:bodyPr>
          <a:lstStyle/>
          <a:p>
            <a:pPr lvl="0"/>
            <a:r>
              <a:rPr lang="en-US" altLang="ko-KR" dirty="0">
                <a:solidFill>
                  <a:schemeClr val="bg1"/>
                </a:solidFill>
              </a:rPr>
              <a:t>Insert the title of your subtitle Here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5848419"/>
              </p:ext>
            </p:extLst>
          </p:nvPr>
        </p:nvGraphicFramePr>
        <p:xfrm>
          <a:off x="707951" y="1298041"/>
          <a:ext cx="2340024" cy="346412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647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52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2657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Your Text  Here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6219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3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$52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657"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Your Text</a:t>
                      </a:r>
                      <a:r>
                        <a:rPr lang="en-US" altLang="ko-KR" sz="1200" b="1" baseline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  Here</a:t>
                      </a:r>
                      <a:endParaRPr lang="en-US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2657"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Your Text</a:t>
                      </a:r>
                      <a:r>
                        <a:rPr lang="en-US" altLang="ko-KR" sz="1200" b="1" baseline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  Here</a:t>
                      </a:r>
                      <a:endParaRPr lang="en-US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2657"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Your Text</a:t>
                      </a:r>
                      <a:r>
                        <a:rPr lang="en-US" altLang="ko-KR" sz="1200" b="1" baseline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  Here</a:t>
                      </a:r>
                      <a:endParaRPr lang="en-US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9236"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Your Text</a:t>
                      </a:r>
                      <a:r>
                        <a:rPr lang="en-US" altLang="ko-KR" sz="1200" b="1" baseline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  Here</a:t>
                      </a:r>
                      <a:endParaRPr lang="en-US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9236"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Your Text</a:t>
                      </a:r>
                      <a:r>
                        <a:rPr lang="en-US" altLang="ko-KR" sz="1200" b="1" baseline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  Here</a:t>
                      </a:r>
                      <a:endParaRPr lang="en-US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9236"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Your Text</a:t>
                      </a:r>
                      <a:r>
                        <a:rPr lang="en-US" altLang="ko-KR" sz="1200" b="1" baseline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  Here</a:t>
                      </a:r>
                      <a:endParaRPr lang="en-US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Frame 17"/>
          <p:cNvSpPr>
            <a:spLocks noChangeAspect="1"/>
          </p:cNvSpPr>
          <p:nvPr/>
        </p:nvSpPr>
        <p:spPr>
          <a:xfrm>
            <a:off x="932043" y="2534650"/>
            <a:ext cx="224674" cy="216000"/>
          </a:xfrm>
          <a:custGeom>
            <a:avLst/>
            <a:gdLst/>
            <a:ahLst/>
            <a:cxnLst/>
            <a:rect l="l" t="t" r="r" b="b"/>
            <a:pathLst>
              <a:path w="2350652" h="2259898">
                <a:moveTo>
                  <a:pt x="1805141" y="0"/>
                </a:moveTo>
                <a:lnTo>
                  <a:pt x="2342404" y="0"/>
                </a:lnTo>
                <a:cubicBezTo>
                  <a:pt x="1903233" y="623901"/>
                  <a:pt x="1479350" y="1517310"/>
                  <a:pt x="1150227" y="2258099"/>
                </a:cubicBezTo>
                <a:lnTo>
                  <a:pt x="2350652" y="2258099"/>
                </a:lnTo>
                <a:lnTo>
                  <a:pt x="2350652" y="2259898"/>
                </a:lnTo>
                <a:lnTo>
                  <a:pt x="0" y="2259898"/>
                </a:lnTo>
                <a:lnTo>
                  <a:pt x="0" y="2258099"/>
                </a:lnTo>
                <a:lnTo>
                  <a:pt x="1100858" y="2258099"/>
                </a:lnTo>
                <a:cubicBezTo>
                  <a:pt x="838861" y="1834143"/>
                  <a:pt x="569268" y="1125257"/>
                  <a:pt x="7755" y="1076032"/>
                </a:cubicBezTo>
                <a:lnTo>
                  <a:pt x="171973" y="588544"/>
                </a:lnTo>
                <a:cubicBezTo>
                  <a:pt x="704528" y="763005"/>
                  <a:pt x="850560" y="954283"/>
                  <a:pt x="1116468" y="1327361"/>
                </a:cubicBezTo>
                <a:cubicBezTo>
                  <a:pt x="1361190" y="782832"/>
                  <a:pt x="1498830" y="492128"/>
                  <a:pt x="180514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8" name="Frame 17"/>
          <p:cNvSpPr>
            <a:spLocks noChangeAspect="1"/>
          </p:cNvSpPr>
          <p:nvPr/>
        </p:nvSpPr>
        <p:spPr>
          <a:xfrm>
            <a:off x="932043" y="2923298"/>
            <a:ext cx="224674" cy="216000"/>
          </a:xfrm>
          <a:custGeom>
            <a:avLst/>
            <a:gdLst/>
            <a:ahLst/>
            <a:cxnLst/>
            <a:rect l="l" t="t" r="r" b="b"/>
            <a:pathLst>
              <a:path w="2350652" h="2259898">
                <a:moveTo>
                  <a:pt x="1805141" y="0"/>
                </a:moveTo>
                <a:lnTo>
                  <a:pt x="2342404" y="0"/>
                </a:lnTo>
                <a:cubicBezTo>
                  <a:pt x="1903233" y="623901"/>
                  <a:pt x="1479350" y="1517310"/>
                  <a:pt x="1150227" y="2258099"/>
                </a:cubicBezTo>
                <a:lnTo>
                  <a:pt x="2350652" y="2258099"/>
                </a:lnTo>
                <a:lnTo>
                  <a:pt x="2350652" y="2259898"/>
                </a:lnTo>
                <a:lnTo>
                  <a:pt x="0" y="2259898"/>
                </a:lnTo>
                <a:lnTo>
                  <a:pt x="0" y="2258099"/>
                </a:lnTo>
                <a:lnTo>
                  <a:pt x="1100858" y="2258099"/>
                </a:lnTo>
                <a:cubicBezTo>
                  <a:pt x="838861" y="1834143"/>
                  <a:pt x="569268" y="1125257"/>
                  <a:pt x="7755" y="1076032"/>
                </a:cubicBezTo>
                <a:lnTo>
                  <a:pt x="171973" y="588544"/>
                </a:lnTo>
                <a:cubicBezTo>
                  <a:pt x="704528" y="763005"/>
                  <a:pt x="850560" y="954283"/>
                  <a:pt x="1116468" y="1327361"/>
                </a:cubicBezTo>
                <a:cubicBezTo>
                  <a:pt x="1361190" y="782832"/>
                  <a:pt x="1498830" y="492128"/>
                  <a:pt x="180514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9" name="Frame 17"/>
          <p:cNvSpPr>
            <a:spLocks noChangeAspect="1"/>
          </p:cNvSpPr>
          <p:nvPr/>
        </p:nvSpPr>
        <p:spPr>
          <a:xfrm>
            <a:off x="932043" y="3311946"/>
            <a:ext cx="224674" cy="216000"/>
          </a:xfrm>
          <a:custGeom>
            <a:avLst/>
            <a:gdLst/>
            <a:ahLst/>
            <a:cxnLst/>
            <a:rect l="l" t="t" r="r" b="b"/>
            <a:pathLst>
              <a:path w="2350652" h="2259898">
                <a:moveTo>
                  <a:pt x="1805141" y="0"/>
                </a:moveTo>
                <a:lnTo>
                  <a:pt x="2342404" y="0"/>
                </a:lnTo>
                <a:cubicBezTo>
                  <a:pt x="1903233" y="623901"/>
                  <a:pt x="1479350" y="1517310"/>
                  <a:pt x="1150227" y="2258099"/>
                </a:cubicBezTo>
                <a:lnTo>
                  <a:pt x="2350652" y="2258099"/>
                </a:lnTo>
                <a:lnTo>
                  <a:pt x="2350652" y="2259898"/>
                </a:lnTo>
                <a:lnTo>
                  <a:pt x="0" y="2259898"/>
                </a:lnTo>
                <a:lnTo>
                  <a:pt x="0" y="2258099"/>
                </a:lnTo>
                <a:lnTo>
                  <a:pt x="1100858" y="2258099"/>
                </a:lnTo>
                <a:cubicBezTo>
                  <a:pt x="838861" y="1834143"/>
                  <a:pt x="569268" y="1125257"/>
                  <a:pt x="7755" y="1076032"/>
                </a:cubicBezTo>
                <a:lnTo>
                  <a:pt x="171973" y="588544"/>
                </a:lnTo>
                <a:cubicBezTo>
                  <a:pt x="704528" y="763005"/>
                  <a:pt x="850560" y="954283"/>
                  <a:pt x="1116468" y="1327361"/>
                </a:cubicBezTo>
                <a:cubicBezTo>
                  <a:pt x="1361190" y="782832"/>
                  <a:pt x="1498830" y="492128"/>
                  <a:pt x="180514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" name="Frame 17"/>
          <p:cNvSpPr>
            <a:spLocks noChangeAspect="1"/>
          </p:cNvSpPr>
          <p:nvPr/>
        </p:nvSpPr>
        <p:spPr>
          <a:xfrm>
            <a:off x="932043" y="3700594"/>
            <a:ext cx="224674" cy="216000"/>
          </a:xfrm>
          <a:custGeom>
            <a:avLst/>
            <a:gdLst/>
            <a:ahLst/>
            <a:cxnLst/>
            <a:rect l="l" t="t" r="r" b="b"/>
            <a:pathLst>
              <a:path w="2350652" h="2259898">
                <a:moveTo>
                  <a:pt x="1805141" y="0"/>
                </a:moveTo>
                <a:lnTo>
                  <a:pt x="2342404" y="0"/>
                </a:lnTo>
                <a:cubicBezTo>
                  <a:pt x="1903233" y="623901"/>
                  <a:pt x="1479350" y="1517310"/>
                  <a:pt x="1150227" y="2258099"/>
                </a:cubicBezTo>
                <a:lnTo>
                  <a:pt x="2350652" y="2258099"/>
                </a:lnTo>
                <a:lnTo>
                  <a:pt x="2350652" y="2259898"/>
                </a:lnTo>
                <a:lnTo>
                  <a:pt x="0" y="2259898"/>
                </a:lnTo>
                <a:lnTo>
                  <a:pt x="0" y="2258099"/>
                </a:lnTo>
                <a:lnTo>
                  <a:pt x="1100858" y="2258099"/>
                </a:lnTo>
                <a:cubicBezTo>
                  <a:pt x="838861" y="1834143"/>
                  <a:pt x="569268" y="1125257"/>
                  <a:pt x="7755" y="1076032"/>
                </a:cubicBezTo>
                <a:lnTo>
                  <a:pt x="171973" y="588544"/>
                </a:lnTo>
                <a:cubicBezTo>
                  <a:pt x="704528" y="763005"/>
                  <a:pt x="850560" y="954283"/>
                  <a:pt x="1116468" y="1327361"/>
                </a:cubicBezTo>
                <a:cubicBezTo>
                  <a:pt x="1361190" y="782832"/>
                  <a:pt x="1498830" y="492128"/>
                  <a:pt x="180514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1" name="Frame 17"/>
          <p:cNvSpPr>
            <a:spLocks noChangeAspect="1"/>
          </p:cNvSpPr>
          <p:nvPr/>
        </p:nvSpPr>
        <p:spPr>
          <a:xfrm>
            <a:off x="932043" y="4089242"/>
            <a:ext cx="224674" cy="216000"/>
          </a:xfrm>
          <a:custGeom>
            <a:avLst/>
            <a:gdLst/>
            <a:ahLst/>
            <a:cxnLst/>
            <a:rect l="l" t="t" r="r" b="b"/>
            <a:pathLst>
              <a:path w="2350652" h="2259898">
                <a:moveTo>
                  <a:pt x="1805141" y="0"/>
                </a:moveTo>
                <a:lnTo>
                  <a:pt x="2342404" y="0"/>
                </a:lnTo>
                <a:cubicBezTo>
                  <a:pt x="1903233" y="623901"/>
                  <a:pt x="1479350" y="1517310"/>
                  <a:pt x="1150227" y="2258099"/>
                </a:cubicBezTo>
                <a:lnTo>
                  <a:pt x="2350652" y="2258099"/>
                </a:lnTo>
                <a:lnTo>
                  <a:pt x="2350652" y="2259898"/>
                </a:lnTo>
                <a:lnTo>
                  <a:pt x="0" y="2259898"/>
                </a:lnTo>
                <a:lnTo>
                  <a:pt x="0" y="2258099"/>
                </a:lnTo>
                <a:lnTo>
                  <a:pt x="1100858" y="2258099"/>
                </a:lnTo>
                <a:cubicBezTo>
                  <a:pt x="838861" y="1834143"/>
                  <a:pt x="569268" y="1125257"/>
                  <a:pt x="7755" y="1076032"/>
                </a:cubicBezTo>
                <a:lnTo>
                  <a:pt x="171973" y="588544"/>
                </a:lnTo>
                <a:cubicBezTo>
                  <a:pt x="704528" y="763005"/>
                  <a:pt x="850560" y="954283"/>
                  <a:pt x="1116468" y="1327361"/>
                </a:cubicBezTo>
                <a:cubicBezTo>
                  <a:pt x="1361190" y="782832"/>
                  <a:pt x="1498830" y="492128"/>
                  <a:pt x="180514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2" name="Frame 17"/>
          <p:cNvSpPr>
            <a:spLocks noChangeAspect="1"/>
          </p:cNvSpPr>
          <p:nvPr/>
        </p:nvSpPr>
        <p:spPr>
          <a:xfrm>
            <a:off x="932043" y="4477890"/>
            <a:ext cx="224674" cy="216000"/>
          </a:xfrm>
          <a:custGeom>
            <a:avLst/>
            <a:gdLst/>
            <a:ahLst/>
            <a:cxnLst/>
            <a:rect l="l" t="t" r="r" b="b"/>
            <a:pathLst>
              <a:path w="2350652" h="2259898">
                <a:moveTo>
                  <a:pt x="1805141" y="0"/>
                </a:moveTo>
                <a:lnTo>
                  <a:pt x="2342404" y="0"/>
                </a:lnTo>
                <a:cubicBezTo>
                  <a:pt x="1903233" y="623901"/>
                  <a:pt x="1479350" y="1517310"/>
                  <a:pt x="1150227" y="2258099"/>
                </a:cubicBezTo>
                <a:lnTo>
                  <a:pt x="2350652" y="2258099"/>
                </a:lnTo>
                <a:lnTo>
                  <a:pt x="2350652" y="2259898"/>
                </a:lnTo>
                <a:lnTo>
                  <a:pt x="0" y="2259898"/>
                </a:lnTo>
                <a:lnTo>
                  <a:pt x="0" y="2258099"/>
                </a:lnTo>
                <a:lnTo>
                  <a:pt x="1100858" y="2258099"/>
                </a:lnTo>
                <a:cubicBezTo>
                  <a:pt x="838861" y="1834143"/>
                  <a:pt x="569268" y="1125257"/>
                  <a:pt x="7755" y="1076032"/>
                </a:cubicBezTo>
                <a:lnTo>
                  <a:pt x="171973" y="588544"/>
                </a:lnTo>
                <a:cubicBezTo>
                  <a:pt x="704528" y="763005"/>
                  <a:pt x="850560" y="954283"/>
                  <a:pt x="1116468" y="1327361"/>
                </a:cubicBezTo>
                <a:cubicBezTo>
                  <a:pt x="1361190" y="782832"/>
                  <a:pt x="1498830" y="492128"/>
                  <a:pt x="180514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3312986"/>
              </p:ext>
            </p:extLst>
          </p:nvPr>
        </p:nvGraphicFramePr>
        <p:xfrm>
          <a:off x="3408015" y="1271486"/>
          <a:ext cx="2340024" cy="346412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647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52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2657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Your Text  Here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6219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3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$70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657"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Your Text</a:t>
                      </a:r>
                      <a:r>
                        <a:rPr lang="en-US" altLang="ko-KR" sz="1200" b="1" baseline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  Here</a:t>
                      </a:r>
                      <a:endParaRPr lang="en-US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2657"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Your Text</a:t>
                      </a:r>
                      <a:r>
                        <a:rPr lang="en-US" altLang="ko-KR" sz="1200" b="1" baseline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  Here</a:t>
                      </a:r>
                      <a:endParaRPr lang="en-US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2657"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Your Text</a:t>
                      </a:r>
                      <a:r>
                        <a:rPr lang="en-US" altLang="ko-KR" sz="1200" b="1" baseline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  Here</a:t>
                      </a:r>
                      <a:endParaRPr lang="en-US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9236"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Your Text</a:t>
                      </a:r>
                      <a:r>
                        <a:rPr lang="en-US" altLang="ko-KR" sz="1200" b="1" baseline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  Here</a:t>
                      </a:r>
                      <a:endParaRPr lang="en-US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9236"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Your Text</a:t>
                      </a:r>
                      <a:r>
                        <a:rPr lang="en-US" altLang="ko-KR" sz="1200" b="1" baseline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  Here</a:t>
                      </a:r>
                      <a:endParaRPr lang="en-US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9236"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Your Text</a:t>
                      </a:r>
                      <a:r>
                        <a:rPr lang="en-US" altLang="ko-KR" sz="1200" b="1" baseline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  Here</a:t>
                      </a:r>
                      <a:endParaRPr lang="en-US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4" name="Frame 17"/>
          <p:cNvSpPr>
            <a:spLocks noChangeAspect="1"/>
          </p:cNvSpPr>
          <p:nvPr/>
        </p:nvSpPr>
        <p:spPr>
          <a:xfrm>
            <a:off x="3632107" y="2508095"/>
            <a:ext cx="224674" cy="216000"/>
          </a:xfrm>
          <a:custGeom>
            <a:avLst/>
            <a:gdLst/>
            <a:ahLst/>
            <a:cxnLst/>
            <a:rect l="l" t="t" r="r" b="b"/>
            <a:pathLst>
              <a:path w="2350652" h="2259898">
                <a:moveTo>
                  <a:pt x="1805141" y="0"/>
                </a:moveTo>
                <a:lnTo>
                  <a:pt x="2342404" y="0"/>
                </a:lnTo>
                <a:cubicBezTo>
                  <a:pt x="1903233" y="623901"/>
                  <a:pt x="1479350" y="1517310"/>
                  <a:pt x="1150227" y="2258099"/>
                </a:cubicBezTo>
                <a:lnTo>
                  <a:pt x="2350652" y="2258099"/>
                </a:lnTo>
                <a:lnTo>
                  <a:pt x="2350652" y="2259898"/>
                </a:lnTo>
                <a:lnTo>
                  <a:pt x="0" y="2259898"/>
                </a:lnTo>
                <a:lnTo>
                  <a:pt x="0" y="2258099"/>
                </a:lnTo>
                <a:lnTo>
                  <a:pt x="1100858" y="2258099"/>
                </a:lnTo>
                <a:cubicBezTo>
                  <a:pt x="838861" y="1834143"/>
                  <a:pt x="569268" y="1125257"/>
                  <a:pt x="7755" y="1076032"/>
                </a:cubicBezTo>
                <a:lnTo>
                  <a:pt x="171973" y="588544"/>
                </a:lnTo>
                <a:cubicBezTo>
                  <a:pt x="704528" y="763005"/>
                  <a:pt x="850560" y="954283"/>
                  <a:pt x="1116468" y="1327361"/>
                </a:cubicBezTo>
                <a:cubicBezTo>
                  <a:pt x="1361190" y="782832"/>
                  <a:pt x="1498830" y="492128"/>
                  <a:pt x="180514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5" name="Frame 17"/>
          <p:cNvSpPr>
            <a:spLocks noChangeAspect="1"/>
          </p:cNvSpPr>
          <p:nvPr/>
        </p:nvSpPr>
        <p:spPr>
          <a:xfrm>
            <a:off x="3632107" y="2896743"/>
            <a:ext cx="224674" cy="216000"/>
          </a:xfrm>
          <a:custGeom>
            <a:avLst/>
            <a:gdLst/>
            <a:ahLst/>
            <a:cxnLst/>
            <a:rect l="l" t="t" r="r" b="b"/>
            <a:pathLst>
              <a:path w="2350652" h="2259898">
                <a:moveTo>
                  <a:pt x="1805141" y="0"/>
                </a:moveTo>
                <a:lnTo>
                  <a:pt x="2342404" y="0"/>
                </a:lnTo>
                <a:cubicBezTo>
                  <a:pt x="1903233" y="623901"/>
                  <a:pt x="1479350" y="1517310"/>
                  <a:pt x="1150227" y="2258099"/>
                </a:cubicBezTo>
                <a:lnTo>
                  <a:pt x="2350652" y="2258099"/>
                </a:lnTo>
                <a:lnTo>
                  <a:pt x="2350652" y="2259898"/>
                </a:lnTo>
                <a:lnTo>
                  <a:pt x="0" y="2259898"/>
                </a:lnTo>
                <a:lnTo>
                  <a:pt x="0" y="2258099"/>
                </a:lnTo>
                <a:lnTo>
                  <a:pt x="1100858" y="2258099"/>
                </a:lnTo>
                <a:cubicBezTo>
                  <a:pt x="838861" y="1834143"/>
                  <a:pt x="569268" y="1125257"/>
                  <a:pt x="7755" y="1076032"/>
                </a:cubicBezTo>
                <a:lnTo>
                  <a:pt x="171973" y="588544"/>
                </a:lnTo>
                <a:cubicBezTo>
                  <a:pt x="704528" y="763005"/>
                  <a:pt x="850560" y="954283"/>
                  <a:pt x="1116468" y="1327361"/>
                </a:cubicBezTo>
                <a:cubicBezTo>
                  <a:pt x="1361190" y="782832"/>
                  <a:pt x="1498830" y="492128"/>
                  <a:pt x="180514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6" name="Frame 17"/>
          <p:cNvSpPr>
            <a:spLocks noChangeAspect="1"/>
          </p:cNvSpPr>
          <p:nvPr/>
        </p:nvSpPr>
        <p:spPr>
          <a:xfrm>
            <a:off x="3632107" y="3285391"/>
            <a:ext cx="224674" cy="216000"/>
          </a:xfrm>
          <a:custGeom>
            <a:avLst/>
            <a:gdLst/>
            <a:ahLst/>
            <a:cxnLst/>
            <a:rect l="l" t="t" r="r" b="b"/>
            <a:pathLst>
              <a:path w="2350652" h="2259898">
                <a:moveTo>
                  <a:pt x="1805141" y="0"/>
                </a:moveTo>
                <a:lnTo>
                  <a:pt x="2342404" y="0"/>
                </a:lnTo>
                <a:cubicBezTo>
                  <a:pt x="1903233" y="623901"/>
                  <a:pt x="1479350" y="1517310"/>
                  <a:pt x="1150227" y="2258099"/>
                </a:cubicBezTo>
                <a:lnTo>
                  <a:pt x="2350652" y="2258099"/>
                </a:lnTo>
                <a:lnTo>
                  <a:pt x="2350652" y="2259898"/>
                </a:lnTo>
                <a:lnTo>
                  <a:pt x="0" y="2259898"/>
                </a:lnTo>
                <a:lnTo>
                  <a:pt x="0" y="2258099"/>
                </a:lnTo>
                <a:lnTo>
                  <a:pt x="1100858" y="2258099"/>
                </a:lnTo>
                <a:cubicBezTo>
                  <a:pt x="838861" y="1834143"/>
                  <a:pt x="569268" y="1125257"/>
                  <a:pt x="7755" y="1076032"/>
                </a:cubicBezTo>
                <a:lnTo>
                  <a:pt x="171973" y="588544"/>
                </a:lnTo>
                <a:cubicBezTo>
                  <a:pt x="704528" y="763005"/>
                  <a:pt x="850560" y="954283"/>
                  <a:pt x="1116468" y="1327361"/>
                </a:cubicBezTo>
                <a:cubicBezTo>
                  <a:pt x="1361190" y="782832"/>
                  <a:pt x="1498830" y="492128"/>
                  <a:pt x="180514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7" name="Frame 17"/>
          <p:cNvSpPr>
            <a:spLocks noChangeAspect="1"/>
          </p:cNvSpPr>
          <p:nvPr/>
        </p:nvSpPr>
        <p:spPr>
          <a:xfrm>
            <a:off x="3632107" y="3674039"/>
            <a:ext cx="224674" cy="216000"/>
          </a:xfrm>
          <a:custGeom>
            <a:avLst/>
            <a:gdLst/>
            <a:ahLst/>
            <a:cxnLst/>
            <a:rect l="l" t="t" r="r" b="b"/>
            <a:pathLst>
              <a:path w="2350652" h="2259898">
                <a:moveTo>
                  <a:pt x="1805141" y="0"/>
                </a:moveTo>
                <a:lnTo>
                  <a:pt x="2342404" y="0"/>
                </a:lnTo>
                <a:cubicBezTo>
                  <a:pt x="1903233" y="623901"/>
                  <a:pt x="1479350" y="1517310"/>
                  <a:pt x="1150227" y="2258099"/>
                </a:cubicBezTo>
                <a:lnTo>
                  <a:pt x="2350652" y="2258099"/>
                </a:lnTo>
                <a:lnTo>
                  <a:pt x="2350652" y="2259898"/>
                </a:lnTo>
                <a:lnTo>
                  <a:pt x="0" y="2259898"/>
                </a:lnTo>
                <a:lnTo>
                  <a:pt x="0" y="2258099"/>
                </a:lnTo>
                <a:lnTo>
                  <a:pt x="1100858" y="2258099"/>
                </a:lnTo>
                <a:cubicBezTo>
                  <a:pt x="838861" y="1834143"/>
                  <a:pt x="569268" y="1125257"/>
                  <a:pt x="7755" y="1076032"/>
                </a:cubicBezTo>
                <a:lnTo>
                  <a:pt x="171973" y="588544"/>
                </a:lnTo>
                <a:cubicBezTo>
                  <a:pt x="704528" y="763005"/>
                  <a:pt x="850560" y="954283"/>
                  <a:pt x="1116468" y="1327361"/>
                </a:cubicBezTo>
                <a:cubicBezTo>
                  <a:pt x="1361190" y="782832"/>
                  <a:pt x="1498830" y="492128"/>
                  <a:pt x="180514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8" name="Frame 17"/>
          <p:cNvSpPr>
            <a:spLocks noChangeAspect="1"/>
          </p:cNvSpPr>
          <p:nvPr/>
        </p:nvSpPr>
        <p:spPr>
          <a:xfrm>
            <a:off x="3632107" y="4062687"/>
            <a:ext cx="224674" cy="216000"/>
          </a:xfrm>
          <a:custGeom>
            <a:avLst/>
            <a:gdLst/>
            <a:ahLst/>
            <a:cxnLst/>
            <a:rect l="l" t="t" r="r" b="b"/>
            <a:pathLst>
              <a:path w="2350652" h="2259898">
                <a:moveTo>
                  <a:pt x="1805141" y="0"/>
                </a:moveTo>
                <a:lnTo>
                  <a:pt x="2342404" y="0"/>
                </a:lnTo>
                <a:cubicBezTo>
                  <a:pt x="1903233" y="623901"/>
                  <a:pt x="1479350" y="1517310"/>
                  <a:pt x="1150227" y="2258099"/>
                </a:cubicBezTo>
                <a:lnTo>
                  <a:pt x="2350652" y="2258099"/>
                </a:lnTo>
                <a:lnTo>
                  <a:pt x="2350652" y="2259898"/>
                </a:lnTo>
                <a:lnTo>
                  <a:pt x="0" y="2259898"/>
                </a:lnTo>
                <a:lnTo>
                  <a:pt x="0" y="2258099"/>
                </a:lnTo>
                <a:lnTo>
                  <a:pt x="1100858" y="2258099"/>
                </a:lnTo>
                <a:cubicBezTo>
                  <a:pt x="838861" y="1834143"/>
                  <a:pt x="569268" y="1125257"/>
                  <a:pt x="7755" y="1076032"/>
                </a:cubicBezTo>
                <a:lnTo>
                  <a:pt x="171973" y="588544"/>
                </a:lnTo>
                <a:cubicBezTo>
                  <a:pt x="704528" y="763005"/>
                  <a:pt x="850560" y="954283"/>
                  <a:pt x="1116468" y="1327361"/>
                </a:cubicBezTo>
                <a:cubicBezTo>
                  <a:pt x="1361190" y="782832"/>
                  <a:pt x="1498830" y="492128"/>
                  <a:pt x="180514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9" name="Frame 17"/>
          <p:cNvSpPr>
            <a:spLocks noChangeAspect="1"/>
          </p:cNvSpPr>
          <p:nvPr/>
        </p:nvSpPr>
        <p:spPr>
          <a:xfrm>
            <a:off x="3632107" y="4451335"/>
            <a:ext cx="224674" cy="216000"/>
          </a:xfrm>
          <a:custGeom>
            <a:avLst/>
            <a:gdLst/>
            <a:ahLst/>
            <a:cxnLst/>
            <a:rect l="l" t="t" r="r" b="b"/>
            <a:pathLst>
              <a:path w="2350652" h="2259898">
                <a:moveTo>
                  <a:pt x="1805141" y="0"/>
                </a:moveTo>
                <a:lnTo>
                  <a:pt x="2342404" y="0"/>
                </a:lnTo>
                <a:cubicBezTo>
                  <a:pt x="1903233" y="623901"/>
                  <a:pt x="1479350" y="1517310"/>
                  <a:pt x="1150227" y="2258099"/>
                </a:cubicBezTo>
                <a:lnTo>
                  <a:pt x="2350652" y="2258099"/>
                </a:lnTo>
                <a:lnTo>
                  <a:pt x="2350652" y="2259898"/>
                </a:lnTo>
                <a:lnTo>
                  <a:pt x="0" y="2259898"/>
                </a:lnTo>
                <a:lnTo>
                  <a:pt x="0" y="2258099"/>
                </a:lnTo>
                <a:lnTo>
                  <a:pt x="1100858" y="2258099"/>
                </a:lnTo>
                <a:cubicBezTo>
                  <a:pt x="838861" y="1834143"/>
                  <a:pt x="569268" y="1125257"/>
                  <a:pt x="7755" y="1076032"/>
                </a:cubicBezTo>
                <a:lnTo>
                  <a:pt x="171973" y="588544"/>
                </a:lnTo>
                <a:cubicBezTo>
                  <a:pt x="704528" y="763005"/>
                  <a:pt x="850560" y="954283"/>
                  <a:pt x="1116468" y="1327361"/>
                </a:cubicBezTo>
                <a:cubicBezTo>
                  <a:pt x="1361190" y="782832"/>
                  <a:pt x="1498830" y="492128"/>
                  <a:pt x="180514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1097900"/>
              </p:ext>
            </p:extLst>
          </p:nvPr>
        </p:nvGraphicFramePr>
        <p:xfrm>
          <a:off x="6108079" y="1244931"/>
          <a:ext cx="2340024" cy="346412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647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52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2657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Your Text  Here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6219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3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$65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657"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Your Text</a:t>
                      </a:r>
                      <a:r>
                        <a:rPr lang="en-US" altLang="ko-KR" sz="1200" b="1" baseline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  Here</a:t>
                      </a:r>
                      <a:endParaRPr lang="en-US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2657"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Your Text</a:t>
                      </a:r>
                      <a:r>
                        <a:rPr lang="en-US" altLang="ko-KR" sz="1200" b="1" baseline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  Here</a:t>
                      </a:r>
                      <a:endParaRPr lang="en-US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2657"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Your Text</a:t>
                      </a:r>
                      <a:r>
                        <a:rPr lang="en-US" altLang="ko-KR" sz="1200" b="1" baseline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  Here</a:t>
                      </a:r>
                      <a:endParaRPr lang="en-US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9236"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Your Text</a:t>
                      </a:r>
                      <a:r>
                        <a:rPr lang="en-US" altLang="ko-KR" sz="1200" b="1" baseline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  Here</a:t>
                      </a:r>
                      <a:endParaRPr lang="en-US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9236"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Your Text</a:t>
                      </a:r>
                      <a:r>
                        <a:rPr lang="en-US" altLang="ko-KR" sz="1200" b="1" baseline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  Here</a:t>
                      </a:r>
                      <a:endParaRPr lang="en-US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9236"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Your Text</a:t>
                      </a:r>
                      <a:r>
                        <a:rPr lang="en-US" altLang="ko-KR" sz="1200" b="1" baseline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  Here</a:t>
                      </a:r>
                      <a:endParaRPr lang="en-US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1" name="Frame 17"/>
          <p:cNvSpPr>
            <a:spLocks noChangeAspect="1"/>
          </p:cNvSpPr>
          <p:nvPr/>
        </p:nvSpPr>
        <p:spPr>
          <a:xfrm>
            <a:off x="6332171" y="2481540"/>
            <a:ext cx="224674" cy="216000"/>
          </a:xfrm>
          <a:custGeom>
            <a:avLst/>
            <a:gdLst/>
            <a:ahLst/>
            <a:cxnLst/>
            <a:rect l="l" t="t" r="r" b="b"/>
            <a:pathLst>
              <a:path w="2350652" h="2259898">
                <a:moveTo>
                  <a:pt x="1805141" y="0"/>
                </a:moveTo>
                <a:lnTo>
                  <a:pt x="2342404" y="0"/>
                </a:lnTo>
                <a:cubicBezTo>
                  <a:pt x="1903233" y="623901"/>
                  <a:pt x="1479350" y="1517310"/>
                  <a:pt x="1150227" y="2258099"/>
                </a:cubicBezTo>
                <a:lnTo>
                  <a:pt x="2350652" y="2258099"/>
                </a:lnTo>
                <a:lnTo>
                  <a:pt x="2350652" y="2259898"/>
                </a:lnTo>
                <a:lnTo>
                  <a:pt x="0" y="2259898"/>
                </a:lnTo>
                <a:lnTo>
                  <a:pt x="0" y="2258099"/>
                </a:lnTo>
                <a:lnTo>
                  <a:pt x="1100858" y="2258099"/>
                </a:lnTo>
                <a:cubicBezTo>
                  <a:pt x="838861" y="1834143"/>
                  <a:pt x="569268" y="1125257"/>
                  <a:pt x="7755" y="1076032"/>
                </a:cubicBezTo>
                <a:lnTo>
                  <a:pt x="171973" y="588544"/>
                </a:lnTo>
                <a:cubicBezTo>
                  <a:pt x="704528" y="763005"/>
                  <a:pt x="850560" y="954283"/>
                  <a:pt x="1116468" y="1327361"/>
                </a:cubicBezTo>
                <a:cubicBezTo>
                  <a:pt x="1361190" y="782832"/>
                  <a:pt x="1498830" y="492128"/>
                  <a:pt x="180514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2" name="Frame 17"/>
          <p:cNvSpPr>
            <a:spLocks noChangeAspect="1"/>
          </p:cNvSpPr>
          <p:nvPr/>
        </p:nvSpPr>
        <p:spPr>
          <a:xfrm>
            <a:off x="6332171" y="2870188"/>
            <a:ext cx="224674" cy="216000"/>
          </a:xfrm>
          <a:custGeom>
            <a:avLst/>
            <a:gdLst/>
            <a:ahLst/>
            <a:cxnLst/>
            <a:rect l="l" t="t" r="r" b="b"/>
            <a:pathLst>
              <a:path w="2350652" h="2259898">
                <a:moveTo>
                  <a:pt x="1805141" y="0"/>
                </a:moveTo>
                <a:lnTo>
                  <a:pt x="2342404" y="0"/>
                </a:lnTo>
                <a:cubicBezTo>
                  <a:pt x="1903233" y="623901"/>
                  <a:pt x="1479350" y="1517310"/>
                  <a:pt x="1150227" y="2258099"/>
                </a:cubicBezTo>
                <a:lnTo>
                  <a:pt x="2350652" y="2258099"/>
                </a:lnTo>
                <a:lnTo>
                  <a:pt x="2350652" y="2259898"/>
                </a:lnTo>
                <a:lnTo>
                  <a:pt x="0" y="2259898"/>
                </a:lnTo>
                <a:lnTo>
                  <a:pt x="0" y="2258099"/>
                </a:lnTo>
                <a:lnTo>
                  <a:pt x="1100858" y="2258099"/>
                </a:lnTo>
                <a:cubicBezTo>
                  <a:pt x="838861" y="1834143"/>
                  <a:pt x="569268" y="1125257"/>
                  <a:pt x="7755" y="1076032"/>
                </a:cubicBezTo>
                <a:lnTo>
                  <a:pt x="171973" y="588544"/>
                </a:lnTo>
                <a:cubicBezTo>
                  <a:pt x="704528" y="763005"/>
                  <a:pt x="850560" y="954283"/>
                  <a:pt x="1116468" y="1327361"/>
                </a:cubicBezTo>
                <a:cubicBezTo>
                  <a:pt x="1361190" y="782832"/>
                  <a:pt x="1498830" y="492128"/>
                  <a:pt x="180514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3" name="Frame 17"/>
          <p:cNvSpPr>
            <a:spLocks noChangeAspect="1"/>
          </p:cNvSpPr>
          <p:nvPr/>
        </p:nvSpPr>
        <p:spPr>
          <a:xfrm>
            <a:off x="6332171" y="3258836"/>
            <a:ext cx="224674" cy="216000"/>
          </a:xfrm>
          <a:custGeom>
            <a:avLst/>
            <a:gdLst/>
            <a:ahLst/>
            <a:cxnLst/>
            <a:rect l="l" t="t" r="r" b="b"/>
            <a:pathLst>
              <a:path w="2350652" h="2259898">
                <a:moveTo>
                  <a:pt x="1805141" y="0"/>
                </a:moveTo>
                <a:lnTo>
                  <a:pt x="2342404" y="0"/>
                </a:lnTo>
                <a:cubicBezTo>
                  <a:pt x="1903233" y="623901"/>
                  <a:pt x="1479350" y="1517310"/>
                  <a:pt x="1150227" y="2258099"/>
                </a:cubicBezTo>
                <a:lnTo>
                  <a:pt x="2350652" y="2258099"/>
                </a:lnTo>
                <a:lnTo>
                  <a:pt x="2350652" y="2259898"/>
                </a:lnTo>
                <a:lnTo>
                  <a:pt x="0" y="2259898"/>
                </a:lnTo>
                <a:lnTo>
                  <a:pt x="0" y="2258099"/>
                </a:lnTo>
                <a:lnTo>
                  <a:pt x="1100858" y="2258099"/>
                </a:lnTo>
                <a:cubicBezTo>
                  <a:pt x="838861" y="1834143"/>
                  <a:pt x="569268" y="1125257"/>
                  <a:pt x="7755" y="1076032"/>
                </a:cubicBezTo>
                <a:lnTo>
                  <a:pt x="171973" y="588544"/>
                </a:lnTo>
                <a:cubicBezTo>
                  <a:pt x="704528" y="763005"/>
                  <a:pt x="850560" y="954283"/>
                  <a:pt x="1116468" y="1327361"/>
                </a:cubicBezTo>
                <a:cubicBezTo>
                  <a:pt x="1361190" y="782832"/>
                  <a:pt x="1498830" y="492128"/>
                  <a:pt x="180514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4" name="Frame 17"/>
          <p:cNvSpPr>
            <a:spLocks noChangeAspect="1"/>
          </p:cNvSpPr>
          <p:nvPr/>
        </p:nvSpPr>
        <p:spPr>
          <a:xfrm>
            <a:off x="6332171" y="3647484"/>
            <a:ext cx="224674" cy="216000"/>
          </a:xfrm>
          <a:custGeom>
            <a:avLst/>
            <a:gdLst/>
            <a:ahLst/>
            <a:cxnLst/>
            <a:rect l="l" t="t" r="r" b="b"/>
            <a:pathLst>
              <a:path w="2350652" h="2259898">
                <a:moveTo>
                  <a:pt x="1805141" y="0"/>
                </a:moveTo>
                <a:lnTo>
                  <a:pt x="2342404" y="0"/>
                </a:lnTo>
                <a:cubicBezTo>
                  <a:pt x="1903233" y="623901"/>
                  <a:pt x="1479350" y="1517310"/>
                  <a:pt x="1150227" y="2258099"/>
                </a:cubicBezTo>
                <a:lnTo>
                  <a:pt x="2350652" y="2258099"/>
                </a:lnTo>
                <a:lnTo>
                  <a:pt x="2350652" y="2259898"/>
                </a:lnTo>
                <a:lnTo>
                  <a:pt x="0" y="2259898"/>
                </a:lnTo>
                <a:lnTo>
                  <a:pt x="0" y="2258099"/>
                </a:lnTo>
                <a:lnTo>
                  <a:pt x="1100858" y="2258099"/>
                </a:lnTo>
                <a:cubicBezTo>
                  <a:pt x="838861" y="1834143"/>
                  <a:pt x="569268" y="1125257"/>
                  <a:pt x="7755" y="1076032"/>
                </a:cubicBezTo>
                <a:lnTo>
                  <a:pt x="171973" y="588544"/>
                </a:lnTo>
                <a:cubicBezTo>
                  <a:pt x="704528" y="763005"/>
                  <a:pt x="850560" y="954283"/>
                  <a:pt x="1116468" y="1327361"/>
                </a:cubicBezTo>
                <a:cubicBezTo>
                  <a:pt x="1361190" y="782832"/>
                  <a:pt x="1498830" y="492128"/>
                  <a:pt x="180514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Frame 17"/>
          <p:cNvSpPr>
            <a:spLocks noChangeAspect="1"/>
          </p:cNvSpPr>
          <p:nvPr/>
        </p:nvSpPr>
        <p:spPr>
          <a:xfrm>
            <a:off x="6332171" y="4036132"/>
            <a:ext cx="224674" cy="216000"/>
          </a:xfrm>
          <a:custGeom>
            <a:avLst/>
            <a:gdLst/>
            <a:ahLst/>
            <a:cxnLst/>
            <a:rect l="l" t="t" r="r" b="b"/>
            <a:pathLst>
              <a:path w="2350652" h="2259898">
                <a:moveTo>
                  <a:pt x="1805141" y="0"/>
                </a:moveTo>
                <a:lnTo>
                  <a:pt x="2342404" y="0"/>
                </a:lnTo>
                <a:cubicBezTo>
                  <a:pt x="1903233" y="623901"/>
                  <a:pt x="1479350" y="1517310"/>
                  <a:pt x="1150227" y="2258099"/>
                </a:cubicBezTo>
                <a:lnTo>
                  <a:pt x="2350652" y="2258099"/>
                </a:lnTo>
                <a:lnTo>
                  <a:pt x="2350652" y="2259898"/>
                </a:lnTo>
                <a:lnTo>
                  <a:pt x="0" y="2259898"/>
                </a:lnTo>
                <a:lnTo>
                  <a:pt x="0" y="2258099"/>
                </a:lnTo>
                <a:lnTo>
                  <a:pt x="1100858" y="2258099"/>
                </a:lnTo>
                <a:cubicBezTo>
                  <a:pt x="838861" y="1834143"/>
                  <a:pt x="569268" y="1125257"/>
                  <a:pt x="7755" y="1076032"/>
                </a:cubicBezTo>
                <a:lnTo>
                  <a:pt x="171973" y="588544"/>
                </a:lnTo>
                <a:cubicBezTo>
                  <a:pt x="704528" y="763005"/>
                  <a:pt x="850560" y="954283"/>
                  <a:pt x="1116468" y="1327361"/>
                </a:cubicBezTo>
                <a:cubicBezTo>
                  <a:pt x="1361190" y="782832"/>
                  <a:pt x="1498830" y="492128"/>
                  <a:pt x="180514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6" name="Frame 17"/>
          <p:cNvSpPr>
            <a:spLocks noChangeAspect="1"/>
          </p:cNvSpPr>
          <p:nvPr/>
        </p:nvSpPr>
        <p:spPr>
          <a:xfrm>
            <a:off x="6332171" y="4424780"/>
            <a:ext cx="224674" cy="216000"/>
          </a:xfrm>
          <a:custGeom>
            <a:avLst/>
            <a:gdLst/>
            <a:ahLst/>
            <a:cxnLst/>
            <a:rect l="l" t="t" r="r" b="b"/>
            <a:pathLst>
              <a:path w="2350652" h="2259898">
                <a:moveTo>
                  <a:pt x="1805141" y="0"/>
                </a:moveTo>
                <a:lnTo>
                  <a:pt x="2342404" y="0"/>
                </a:lnTo>
                <a:cubicBezTo>
                  <a:pt x="1903233" y="623901"/>
                  <a:pt x="1479350" y="1517310"/>
                  <a:pt x="1150227" y="2258099"/>
                </a:cubicBezTo>
                <a:lnTo>
                  <a:pt x="2350652" y="2258099"/>
                </a:lnTo>
                <a:lnTo>
                  <a:pt x="2350652" y="2259898"/>
                </a:lnTo>
                <a:lnTo>
                  <a:pt x="0" y="2259898"/>
                </a:lnTo>
                <a:lnTo>
                  <a:pt x="0" y="2258099"/>
                </a:lnTo>
                <a:lnTo>
                  <a:pt x="1100858" y="2258099"/>
                </a:lnTo>
                <a:cubicBezTo>
                  <a:pt x="838861" y="1834143"/>
                  <a:pt x="569268" y="1125257"/>
                  <a:pt x="7755" y="1076032"/>
                </a:cubicBezTo>
                <a:lnTo>
                  <a:pt x="171973" y="588544"/>
                </a:lnTo>
                <a:cubicBezTo>
                  <a:pt x="704528" y="763005"/>
                  <a:pt x="850560" y="954283"/>
                  <a:pt x="1116468" y="1327361"/>
                </a:cubicBezTo>
                <a:cubicBezTo>
                  <a:pt x="1361190" y="782832"/>
                  <a:pt x="1498830" y="492128"/>
                  <a:pt x="180514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0702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Infographic Style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altLang="ko-KR" dirty="0"/>
              <a:t>Insert the title of your subtitle Here</a:t>
            </a:r>
          </a:p>
        </p:txBody>
      </p:sp>
      <p:grpSp>
        <p:nvGrpSpPr>
          <p:cNvPr id="92" name="Group 91"/>
          <p:cNvGrpSpPr/>
          <p:nvPr/>
        </p:nvGrpSpPr>
        <p:grpSpPr>
          <a:xfrm>
            <a:off x="218477" y="2370250"/>
            <a:ext cx="2176761" cy="1111275"/>
            <a:chOff x="6228184" y="1749861"/>
            <a:chExt cx="2592288" cy="1111275"/>
          </a:xfrm>
        </p:grpSpPr>
        <p:sp>
          <p:nvSpPr>
            <p:cNvPr id="93" name="TextBox 92"/>
            <p:cNvSpPr txBox="1"/>
            <p:nvPr/>
          </p:nvSpPr>
          <p:spPr>
            <a:xfrm>
              <a:off x="6228184" y="2030139"/>
              <a:ext cx="259228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 Easy to change colors, </a:t>
              </a:r>
              <a:r>
                <a:rPr lang="en-US" altLang="ko-KR" sz="1200" dirty="0" smtClean="0">
                  <a:solidFill>
                    <a:schemeClr val="bg1"/>
                  </a:solidFill>
                  <a:cs typeface="Arial" pitchFamily="34" charset="0"/>
                </a:rPr>
                <a:t>photos 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and Text. </a:t>
              </a: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6228184" y="1749861"/>
              <a:ext cx="259228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1323" y="1350783"/>
            <a:ext cx="4894419" cy="2473524"/>
          </a:xfrm>
          <a:prstGeom prst="rect">
            <a:avLst/>
          </a:prstGeom>
        </p:spPr>
      </p:pic>
      <p:grpSp>
        <p:nvGrpSpPr>
          <p:cNvPr id="20" name="Group 91"/>
          <p:cNvGrpSpPr/>
          <p:nvPr/>
        </p:nvGrpSpPr>
        <p:grpSpPr>
          <a:xfrm>
            <a:off x="290155" y="3708414"/>
            <a:ext cx="2176761" cy="1111275"/>
            <a:chOff x="6228184" y="1749861"/>
            <a:chExt cx="2592288" cy="1111275"/>
          </a:xfrm>
        </p:grpSpPr>
        <p:sp>
          <p:nvSpPr>
            <p:cNvPr id="21" name="TextBox 92"/>
            <p:cNvSpPr txBox="1"/>
            <p:nvPr/>
          </p:nvSpPr>
          <p:spPr>
            <a:xfrm>
              <a:off x="6228184" y="2030139"/>
              <a:ext cx="259228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 Easy to change colors, </a:t>
              </a:r>
              <a:r>
                <a:rPr lang="en-US" altLang="ko-KR" sz="1200" dirty="0" smtClean="0">
                  <a:solidFill>
                    <a:schemeClr val="bg1"/>
                  </a:solidFill>
                  <a:cs typeface="Arial" pitchFamily="34" charset="0"/>
                </a:rPr>
                <a:t>photos 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and Text. </a:t>
              </a:r>
            </a:p>
          </p:txBody>
        </p:sp>
        <p:sp>
          <p:nvSpPr>
            <p:cNvPr id="22" name="TextBox 93"/>
            <p:cNvSpPr txBox="1"/>
            <p:nvPr/>
          </p:nvSpPr>
          <p:spPr>
            <a:xfrm>
              <a:off x="6228184" y="1749861"/>
              <a:ext cx="259228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3" name="Group 91"/>
          <p:cNvGrpSpPr/>
          <p:nvPr/>
        </p:nvGrpSpPr>
        <p:grpSpPr>
          <a:xfrm>
            <a:off x="2395238" y="3708414"/>
            <a:ext cx="2176761" cy="1111275"/>
            <a:chOff x="6228184" y="1749861"/>
            <a:chExt cx="2592288" cy="1111275"/>
          </a:xfrm>
        </p:grpSpPr>
        <p:sp>
          <p:nvSpPr>
            <p:cNvPr id="24" name="TextBox 92"/>
            <p:cNvSpPr txBox="1"/>
            <p:nvPr/>
          </p:nvSpPr>
          <p:spPr>
            <a:xfrm>
              <a:off x="6228184" y="2030139"/>
              <a:ext cx="259228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 Easy to change colors, </a:t>
              </a:r>
              <a:r>
                <a:rPr lang="en-US" altLang="ko-KR" sz="1200" dirty="0" smtClean="0">
                  <a:solidFill>
                    <a:schemeClr val="bg1"/>
                  </a:solidFill>
                  <a:cs typeface="Arial" pitchFamily="34" charset="0"/>
                </a:rPr>
                <a:t>photos 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and Text. </a:t>
              </a:r>
            </a:p>
          </p:txBody>
        </p:sp>
        <p:sp>
          <p:nvSpPr>
            <p:cNvPr id="25" name="TextBox 93"/>
            <p:cNvSpPr txBox="1"/>
            <p:nvPr/>
          </p:nvSpPr>
          <p:spPr>
            <a:xfrm>
              <a:off x="6228184" y="1749861"/>
              <a:ext cx="259228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6" name="Group 91"/>
          <p:cNvGrpSpPr/>
          <p:nvPr/>
        </p:nvGrpSpPr>
        <p:grpSpPr>
          <a:xfrm>
            <a:off x="4500321" y="3720217"/>
            <a:ext cx="2176762" cy="1111275"/>
            <a:chOff x="6228184" y="1749861"/>
            <a:chExt cx="2592289" cy="1111275"/>
          </a:xfrm>
        </p:grpSpPr>
        <p:sp>
          <p:nvSpPr>
            <p:cNvPr id="27" name="TextBox 92"/>
            <p:cNvSpPr txBox="1"/>
            <p:nvPr/>
          </p:nvSpPr>
          <p:spPr>
            <a:xfrm>
              <a:off x="6228184" y="2030139"/>
              <a:ext cx="259228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 Easy to change colors, </a:t>
              </a:r>
              <a:r>
                <a:rPr lang="en-US" altLang="ko-KR" sz="1200" dirty="0" smtClean="0">
                  <a:solidFill>
                    <a:schemeClr val="bg1"/>
                  </a:solidFill>
                  <a:cs typeface="Arial" pitchFamily="34" charset="0"/>
                </a:rPr>
                <a:t>photos 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and Text. </a:t>
              </a:r>
            </a:p>
          </p:txBody>
        </p:sp>
        <p:sp>
          <p:nvSpPr>
            <p:cNvPr id="28" name="TextBox 93"/>
            <p:cNvSpPr txBox="1"/>
            <p:nvPr/>
          </p:nvSpPr>
          <p:spPr>
            <a:xfrm>
              <a:off x="6228185" y="1749861"/>
              <a:ext cx="259228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9" name="Group 91"/>
          <p:cNvGrpSpPr/>
          <p:nvPr/>
        </p:nvGrpSpPr>
        <p:grpSpPr>
          <a:xfrm>
            <a:off x="6677082" y="3708414"/>
            <a:ext cx="2176761" cy="1111275"/>
            <a:chOff x="6228184" y="1749861"/>
            <a:chExt cx="2592288" cy="1111275"/>
          </a:xfrm>
        </p:grpSpPr>
        <p:sp>
          <p:nvSpPr>
            <p:cNvPr id="30" name="TextBox 92"/>
            <p:cNvSpPr txBox="1"/>
            <p:nvPr/>
          </p:nvSpPr>
          <p:spPr>
            <a:xfrm>
              <a:off x="6228184" y="2030139"/>
              <a:ext cx="259228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 Easy to change colors, </a:t>
              </a:r>
              <a:r>
                <a:rPr lang="en-US" altLang="ko-KR" sz="1200" dirty="0" smtClean="0">
                  <a:solidFill>
                    <a:schemeClr val="bg1"/>
                  </a:solidFill>
                  <a:cs typeface="Arial" pitchFamily="34" charset="0"/>
                </a:rPr>
                <a:t>photos 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and Text. </a:t>
              </a:r>
            </a:p>
          </p:txBody>
        </p:sp>
        <p:sp>
          <p:nvSpPr>
            <p:cNvPr id="31" name="TextBox 93"/>
            <p:cNvSpPr txBox="1"/>
            <p:nvPr/>
          </p:nvSpPr>
          <p:spPr>
            <a:xfrm>
              <a:off x="6228184" y="1749861"/>
              <a:ext cx="259228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32" name="Group 91"/>
          <p:cNvGrpSpPr/>
          <p:nvPr/>
        </p:nvGrpSpPr>
        <p:grpSpPr>
          <a:xfrm>
            <a:off x="6792337" y="2244763"/>
            <a:ext cx="2176761" cy="1111275"/>
            <a:chOff x="6228184" y="1749861"/>
            <a:chExt cx="2592288" cy="1111275"/>
          </a:xfrm>
        </p:grpSpPr>
        <p:sp>
          <p:nvSpPr>
            <p:cNvPr id="33" name="TextBox 92"/>
            <p:cNvSpPr txBox="1"/>
            <p:nvPr/>
          </p:nvSpPr>
          <p:spPr>
            <a:xfrm>
              <a:off x="6228184" y="2030139"/>
              <a:ext cx="259228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 Easy to change colors, </a:t>
              </a:r>
              <a:r>
                <a:rPr lang="en-US" altLang="ko-KR" sz="1200" dirty="0" smtClean="0">
                  <a:solidFill>
                    <a:schemeClr val="bg1"/>
                  </a:solidFill>
                  <a:cs typeface="Arial" pitchFamily="34" charset="0"/>
                </a:rPr>
                <a:t>photos 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and Text. </a:t>
              </a:r>
            </a:p>
          </p:txBody>
        </p:sp>
        <p:sp>
          <p:nvSpPr>
            <p:cNvPr id="34" name="TextBox 93"/>
            <p:cNvSpPr txBox="1"/>
            <p:nvPr/>
          </p:nvSpPr>
          <p:spPr>
            <a:xfrm>
              <a:off x="6228184" y="1749861"/>
              <a:ext cx="259228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1356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Infographic Style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altLang="ko-KR" dirty="0"/>
              <a:t>Insert the title of your subtitle Here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405792" y="1358643"/>
            <a:ext cx="4166208" cy="1151291"/>
            <a:chOff x="395536" y="913120"/>
            <a:chExt cx="2376264" cy="1151291"/>
          </a:xfrm>
        </p:grpSpPr>
        <p:sp>
          <p:nvSpPr>
            <p:cNvPr id="7" name="TextBox 6"/>
            <p:cNvSpPr txBox="1"/>
            <p:nvPr/>
          </p:nvSpPr>
          <p:spPr>
            <a:xfrm>
              <a:off x="395536" y="1233414"/>
              <a:ext cx="237626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 Easy to change colors, photos and Text. You can simply impress your audience and add a unique zing and appeal to your Presentations.  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95536" y="913120"/>
              <a:ext cx="23762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1274810" y="3927585"/>
            <a:ext cx="1926735" cy="863358"/>
            <a:chOff x="803640" y="3362835"/>
            <a:chExt cx="2059657" cy="863358"/>
          </a:xfrm>
        </p:grpSpPr>
        <p:sp>
          <p:nvSpPr>
            <p:cNvPr id="14" name="TextBox 13"/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958689" y="3927585"/>
            <a:ext cx="1926735" cy="863358"/>
            <a:chOff x="803640" y="3362835"/>
            <a:chExt cx="2059657" cy="863358"/>
          </a:xfrm>
        </p:grpSpPr>
        <p:sp>
          <p:nvSpPr>
            <p:cNvPr id="17" name="TextBox 16"/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6616342" y="3927585"/>
            <a:ext cx="1926735" cy="863358"/>
            <a:chOff x="803640" y="3362835"/>
            <a:chExt cx="2059657" cy="863358"/>
          </a:xfrm>
        </p:grpSpPr>
        <p:sp>
          <p:nvSpPr>
            <p:cNvPr id="20" name="TextBox 19"/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5" name="그림 개체 틀 4">
            <a:extLst>
              <a:ext uri="{FF2B5EF4-FFF2-40B4-BE49-F238E27FC236}">
                <a16:creationId xmlns:a16="http://schemas.microsoft.com/office/drawing/2014/main" id="{232FD12E-DA7D-4E44-A3CF-6666EC8089FC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</p:spTree>
    <p:extLst>
      <p:ext uri="{BB962C8B-B14F-4D97-AF65-F5344CB8AC3E}">
        <p14:creationId xmlns:p14="http://schemas.microsoft.com/office/powerpoint/2010/main" val="540606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396078780"/>
              </p:ext>
            </p:extLst>
          </p:nvPr>
        </p:nvGraphicFramePr>
        <p:xfrm>
          <a:off x="1504231" y="1203598"/>
          <a:ext cx="6096000" cy="21040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0" name="Chart 16">
            <a:extLst>
              <a:ext uri="{FF2B5EF4-FFF2-40B4-BE49-F238E27FC236}">
                <a16:creationId xmlns:a16="http://schemas.microsoft.com/office/drawing/2014/main" id="{788504F5-EFDB-4F39-9AE3-33C6D6848B5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29894508"/>
              </p:ext>
            </p:extLst>
          </p:nvPr>
        </p:nvGraphicFramePr>
        <p:xfrm>
          <a:off x="5833823" y="3551287"/>
          <a:ext cx="2520280" cy="491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Chart Style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altLang="ko-KR" dirty="0"/>
              <a:t>Insert the title of your subtitle Here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626918" y="2171956"/>
            <a:ext cx="2000866" cy="1048024"/>
            <a:chOff x="803640" y="3362835"/>
            <a:chExt cx="2059657" cy="1048024"/>
          </a:xfrm>
        </p:grpSpPr>
        <p:sp>
          <p:nvSpPr>
            <p:cNvPr id="9" name="TextBox 8"/>
            <p:cNvSpPr txBox="1"/>
            <p:nvPr/>
          </p:nvSpPr>
          <p:spPr>
            <a:xfrm>
              <a:off x="803640" y="3579862"/>
              <a:ext cx="205965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   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6387558" y="2171956"/>
            <a:ext cx="2000866" cy="1048024"/>
            <a:chOff x="803640" y="3362835"/>
            <a:chExt cx="2059657" cy="1048024"/>
          </a:xfrm>
        </p:grpSpPr>
        <p:sp>
          <p:nvSpPr>
            <p:cNvPr id="12" name="TextBox 11"/>
            <p:cNvSpPr txBox="1"/>
            <p:nvPr/>
          </p:nvSpPr>
          <p:spPr>
            <a:xfrm>
              <a:off x="803640" y="3579862"/>
              <a:ext cx="205965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   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626190" y="1421363"/>
            <a:ext cx="20015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Modern  PowerPoint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387558" y="1419622"/>
            <a:ext cx="20015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Modern  PowerPoint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graphicFrame>
        <p:nvGraphicFramePr>
          <p:cNvPr id="17" name="Chart 16"/>
          <p:cNvGraphicFramePr/>
          <p:nvPr>
            <p:extLst>
              <p:ext uri="{D42A27DB-BD31-4B8C-83A1-F6EECF244321}">
                <p14:modId xmlns:p14="http://schemas.microsoft.com/office/powerpoint/2010/main" val="4185829099"/>
              </p:ext>
            </p:extLst>
          </p:nvPr>
        </p:nvGraphicFramePr>
        <p:xfrm>
          <a:off x="1835696" y="3551287"/>
          <a:ext cx="2520280" cy="491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18" name="Group 17"/>
          <p:cNvGrpSpPr/>
          <p:nvPr/>
        </p:nvGrpSpPr>
        <p:grpSpPr>
          <a:xfrm>
            <a:off x="1835696" y="3911327"/>
            <a:ext cx="2592288" cy="863358"/>
            <a:chOff x="803640" y="3362835"/>
            <a:chExt cx="2059657" cy="863358"/>
          </a:xfrm>
        </p:grpSpPr>
        <p:sp>
          <p:nvSpPr>
            <p:cNvPr id="19" name="TextBox 18"/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    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5833823" y="3911327"/>
            <a:ext cx="2592288" cy="863358"/>
            <a:chOff x="803640" y="3362835"/>
            <a:chExt cx="2059657" cy="863358"/>
          </a:xfrm>
        </p:grpSpPr>
        <p:sp>
          <p:nvSpPr>
            <p:cNvPr id="25" name="TextBox 24"/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    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pic>
        <p:nvPicPr>
          <p:cNvPr id="5" name="Imagen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7930" y="1593757"/>
            <a:ext cx="1948139" cy="1765685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4251" y="3653109"/>
            <a:ext cx="1136241" cy="1150997"/>
          </a:xfrm>
          <a:prstGeom prst="rect">
            <a:avLst/>
          </a:prstGeom>
        </p:spPr>
      </p:pic>
      <p:pic>
        <p:nvPicPr>
          <p:cNvPr id="31" name="Imagen 3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2783" y="3653108"/>
            <a:ext cx="1136241" cy="1150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018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>
                <a:solidFill>
                  <a:schemeClr val="bg1"/>
                </a:solidFill>
              </a:rPr>
              <a:t>PowerPoint  Presentation</a:t>
            </a:r>
            <a:endParaRPr lang="ko-KR" altLang="en-US" dirty="0">
              <a:solidFill>
                <a:schemeClr val="bg1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395536" y="1096354"/>
            <a:ext cx="2376264" cy="1705289"/>
            <a:chOff x="395536" y="913120"/>
            <a:chExt cx="2376264" cy="1705289"/>
          </a:xfrm>
        </p:grpSpPr>
        <p:sp>
          <p:nvSpPr>
            <p:cNvPr id="6" name="TextBox 5"/>
            <p:cNvSpPr txBox="1"/>
            <p:nvPr/>
          </p:nvSpPr>
          <p:spPr>
            <a:xfrm>
              <a:off x="395536" y="1233414"/>
              <a:ext cx="2376264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 Easy to change colors, photos and Text. You can simply impress your audience and add a unique zing and appeal to your Presentations. 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95536" y="913120"/>
              <a:ext cx="23762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394169" y="3246856"/>
            <a:ext cx="2376264" cy="1705289"/>
            <a:chOff x="395536" y="913120"/>
            <a:chExt cx="2376264" cy="1705289"/>
          </a:xfrm>
        </p:grpSpPr>
        <p:sp>
          <p:nvSpPr>
            <p:cNvPr id="10" name="TextBox 9"/>
            <p:cNvSpPr txBox="1"/>
            <p:nvPr/>
          </p:nvSpPr>
          <p:spPr>
            <a:xfrm>
              <a:off x="395536" y="1233414"/>
              <a:ext cx="2376264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 Easy to change colors, photos and Text. You can simply impress your audience and add a unique zing and appeal to your Presentations. 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95536" y="913120"/>
              <a:ext cx="23762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4" name="그림 개체 틀 3">
            <a:extLst>
              <a:ext uri="{FF2B5EF4-FFF2-40B4-BE49-F238E27FC236}">
                <a16:creationId xmlns:a16="http://schemas.microsoft.com/office/drawing/2014/main" id="{8040AFA3-326D-4FD0-A1C3-D29EBB39E0FE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12" name="그림 개체 틀 11">
            <a:extLst>
              <a:ext uri="{FF2B5EF4-FFF2-40B4-BE49-F238E27FC236}">
                <a16:creationId xmlns:a16="http://schemas.microsoft.com/office/drawing/2014/main" id="{668E362E-8C04-4843-A2FB-E16843270B5E}"/>
              </a:ext>
            </a:extLst>
          </p:cNvPr>
          <p:cNvSpPr>
            <a:spLocks noGrp="1"/>
          </p:cNvSpPr>
          <p:nvPr>
            <p:ph type="pic" idx="11"/>
          </p:nvPr>
        </p:nvSpPr>
        <p:spPr/>
      </p:sp>
    </p:spTree>
    <p:extLst>
      <p:ext uri="{BB962C8B-B14F-4D97-AF65-F5344CB8AC3E}">
        <p14:creationId xmlns:p14="http://schemas.microsoft.com/office/powerpoint/2010/main" val="956785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6012160" y="1347614"/>
            <a:ext cx="2994774" cy="3672408"/>
          </a:xfrm>
          <a:prstGeom prst="rect">
            <a:avLst/>
          </a:prstGeom>
          <a:solidFill>
            <a:schemeClr val="accent1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/>
              <a:t>Columns Layout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107504" y="1231094"/>
            <a:ext cx="9144000" cy="287337"/>
          </a:xfrm>
        </p:spPr>
        <p:txBody>
          <a:bodyPr>
            <a:normAutofit fontScale="62500" lnSpcReduction="20000"/>
          </a:bodyPr>
          <a:lstStyle/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5530" y="1539382"/>
            <a:ext cx="24217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>
                <a:solidFill>
                  <a:schemeClr val="accent1"/>
                </a:solidFill>
                <a:cs typeface="Arial" pitchFamily="34" charset="0"/>
              </a:rPr>
              <a:t>Your Text Here</a:t>
            </a:r>
            <a:endParaRPr lang="ko-KR" altLang="en-US" sz="16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5530" y="2054334"/>
            <a:ext cx="242177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You can simply impress your audience and add a unique zing and appeal to your Presentations.  </a:t>
            </a:r>
          </a:p>
          <a:p>
            <a:endParaRPr lang="en-US" altLang="ko-KR" sz="1200" dirty="0">
              <a:solidFill>
                <a:schemeClr val="accent1"/>
              </a:solidFill>
              <a:cs typeface="Arial" pitchFamily="34" charset="0"/>
            </a:endParaRPr>
          </a:p>
          <a:p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 I hope and I believe that this Template will your Time, Money and Reputation. You can simply impress your audience and add a unique zing and appeal to your Presentations.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54587" y="1539382"/>
            <a:ext cx="24217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>
                <a:solidFill>
                  <a:schemeClr val="accent1"/>
                </a:solidFill>
                <a:cs typeface="Arial" pitchFamily="34" charset="0"/>
              </a:rPr>
              <a:t>Your Text Here</a:t>
            </a:r>
            <a:endParaRPr lang="ko-KR" altLang="en-US" sz="16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354587" y="2054334"/>
            <a:ext cx="242177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You can simply impress your audience and add a unique zing and appeal to your Presentations.  </a:t>
            </a:r>
          </a:p>
          <a:p>
            <a:endParaRPr lang="en-US" altLang="ko-KR" sz="1200" dirty="0">
              <a:solidFill>
                <a:schemeClr val="accent1"/>
              </a:solidFill>
              <a:cs typeface="Arial" pitchFamily="34" charset="0"/>
            </a:endParaRPr>
          </a:p>
          <a:p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 I hope and I believe that this Template will your Time, Money and Reputation. You can simply impress your audience and add a unique zing and appeal to your Presentations.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95530" y="1932223"/>
            <a:ext cx="2412000" cy="3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Rectangle 15"/>
          <p:cNvSpPr/>
          <p:nvPr/>
        </p:nvSpPr>
        <p:spPr>
          <a:xfrm>
            <a:off x="3354587" y="1932223"/>
            <a:ext cx="2412000" cy="3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3994" y="2911102"/>
            <a:ext cx="2737962" cy="1809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78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0" y="267541"/>
            <a:ext cx="9144000" cy="576064"/>
          </a:xfrm>
        </p:spPr>
        <p:txBody>
          <a:bodyPr>
            <a:normAutofit lnSpcReduction="10000"/>
          </a:bodyPr>
          <a:lstStyle/>
          <a:p>
            <a:r>
              <a:rPr lang="en-US" altLang="ko-KR" dirty="0">
                <a:solidFill>
                  <a:srgbClr val="117A9A"/>
                </a:solidFill>
              </a:rPr>
              <a:t>Our Columns Layout</a:t>
            </a:r>
            <a:endParaRPr lang="ko-KR" altLang="en-US" dirty="0">
              <a:solidFill>
                <a:srgbClr val="117A9A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584944" y="1047825"/>
            <a:ext cx="9144000" cy="287337"/>
          </a:xfrm>
        </p:spPr>
        <p:txBody>
          <a:bodyPr>
            <a:normAutofit fontScale="62500" lnSpcReduction="20000"/>
          </a:bodyPr>
          <a:lstStyle/>
          <a:p>
            <a:pPr lvl="0"/>
            <a:r>
              <a:rPr lang="en-US" altLang="ko-KR" dirty="0">
                <a:solidFill>
                  <a:srgbClr val="117A9A"/>
                </a:solidFill>
              </a:rPr>
              <a:t>Insert the title of your subtitle Here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5529" y="1539382"/>
            <a:ext cx="36352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>
                <a:solidFill>
                  <a:schemeClr val="accent1"/>
                </a:solidFill>
                <a:cs typeface="Arial" pitchFamily="34" charset="0"/>
              </a:rPr>
              <a:t>Your Text Here</a:t>
            </a:r>
            <a:endParaRPr lang="ko-KR" altLang="en-US" sz="16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5529" y="2054334"/>
            <a:ext cx="363527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You can simply impress your audience and add a unique zing and appeal to your Presentations.  </a:t>
            </a:r>
          </a:p>
          <a:p>
            <a:endParaRPr lang="en-US" altLang="ko-KR" sz="1200" dirty="0">
              <a:solidFill>
                <a:schemeClr val="accent1"/>
              </a:solidFill>
              <a:cs typeface="Arial" pitchFamily="34" charset="0"/>
            </a:endParaRPr>
          </a:p>
          <a:p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 I hope and I believe that this Template will your Time, Money and Reputation. You can simply impress your audience and add a unique zing and appeal to your Presentations. You can simply impress your audience and add a unique zing and appeal to your Presentations. Easy to change colors, photos and Text. I hope and I believe that this Template will your Time, Money and Reputation.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25158" y="1539382"/>
            <a:ext cx="36352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>
                <a:solidFill>
                  <a:schemeClr val="accent1"/>
                </a:solidFill>
                <a:cs typeface="Arial" pitchFamily="34" charset="0"/>
              </a:rPr>
              <a:t>Your Text Here</a:t>
            </a:r>
            <a:endParaRPr lang="ko-KR" altLang="en-US" sz="16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25158" y="2054334"/>
            <a:ext cx="363527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You can simply impress your audience and add a unique zing and appeal to your Presentations.  </a:t>
            </a:r>
          </a:p>
          <a:p>
            <a:endParaRPr lang="en-US" altLang="ko-KR" sz="1200" dirty="0">
              <a:solidFill>
                <a:schemeClr val="accent1"/>
              </a:solidFill>
              <a:cs typeface="Arial" pitchFamily="34" charset="0"/>
            </a:endParaRPr>
          </a:p>
          <a:p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 I hope and I believe that this Template will your Time, Money and Reputation. You can simply impress your audience and add a unique zing and appeal to your Presentations. You can simply impress your audience and add a unique zing and appeal to your Presentations. Easy to change colors, photos and Text. I hope and I believe that this Template will your Time, Money and Reputation. </a:t>
            </a:r>
          </a:p>
        </p:txBody>
      </p:sp>
      <p:sp>
        <p:nvSpPr>
          <p:cNvPr id="8" name="Rectangle 7"/>
          <p:cNvSpPr/>
          <p:nvPr/>
        </p:nvSpPr>
        <p:spPr>
          <a:xfrm>
            <a:off x="595530" y="1932223"/>
            <a:ext cx="3528000" cy="3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Rectangle 8"/>
          <p:cNvSpPr/>
          <p:nvPr/>
        </p:nvSpPr>
        <p:spPr>
          <a:xfrm>
            <a:off x="4825159" y="1932223"/>
            <a:ext cx="3528000" cy="3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835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2339752" y="2643758"/>
            <a:ext cx="9144000" cy="574675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altLang="ko-KR" sz="6000" dirty="0">
                <a:solidFill>
                  <a:schemeClr val="bg1"/>
                </a:solidFill>
              </a:rPr>
              <a:t>Thank you</a:t>
            </a:r>
            <a:endParaRPr lang="ko-KR" altLang="en-US" sz="6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455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D3EC52A6-680B-4069-A0C9-93FC338DDB19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691680" y="123478"/>
            <a:ext cx="5940152" cy="5746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ko-KR" dirty="0">
                <a:solidFill>
                  <a:srgbClr val="027696"/>
                </a:solidFill>
              </a:rPr>
              <a:t>Fully </a:t>
            </a:r>
            <a:r>
              <a:rPr lang="en-US" altLang="ko-KR" dirty="0" smtClean="0">
                <a:solidFill>
                  <a:srgbClr val="027696"/>
                </a:solidFill>
              </a:rPr>
              <a:t>Editable</a:t>
            </a:r>
            <a:endParaRPr lang="en-US" altLang="ko-KR" dirty="0">
              <a:solidFill>
                <a:srgbClr val="027696"/>
              </a:solidFill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55971" y="860510"/>
            <a:ext cx="911473" cy="92331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3723878"/>
            <a:ext cx="1688328" cy="101055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872" y="2067694"/>
            <a:ext cx="1646834" cy="1493827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1760" y="3867894"/>
            <a:ext cx="2026384" cy="1024087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55872" y="1621267"/>
            <a:ext cx="2302905" cy="2266278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61756" y="1164607"/>
            <a:ext cx="1032729" cy="1046408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96400" y="3263822"/>
            <a:ext cx="1879874" cy="1714673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78120" y="1750960"/>
            <a:ext cx="1869508" cy="1407478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flipH="1">
            <a:off x="7353089" y="1158325"/>
            <a:ext cx="1045420" cy="363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00975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D3EC52A6-680B-4069-A0C9-93FC338DDB19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691680" y="123478"/>
            <a:ext cx="5940152" cy="5746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ko-KR" dirty="0">
                <a:solidFill>
                  <a:srgbClr val="027696"/>
                </a:solidFill>
              </a:rPr>
              <a:t>Fully </a:t>
            </a:r>
            <a:r>
              <a:rPr lang="en-US" altLang="ko-KR" dirty="0" smtClean="0">
                <a:solidFill>
                  <a:srgbClr val="027696"/>
                </a:solidFill>
              </a:rPr>
              <a:t>Editable</a:t>
            </a:r>
            <a:endParaRPr lang="en-US" altLang="ko-KR" dirty="0">
              <a:solidFill>
                <a:srgbClr val="027696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698153"/>
            <a:ext cx="1939974" cy="1702798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298" y="2715766"/>
            <a:ext cx="2092763" cy="211108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5816" y="2929603"/>
            <a:ext cx="3740295" cy="1897251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1404" y="1507106"/>
            <a:ext cx="3104924" cy="2614673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31840" y="862469"/>
            <a:ext cx="2564886" cy="2067134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69550" y="3982711"/>
            <a:ext cx="1670326" cy="844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9224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D3EC52A6-680B-4069-A0C9-93FC338DDB1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/>
              <a:t>Fully </a:t>
            </a:r>
            <a:r>
              <a:rPr lang="en-US" altLang="ko-KR" dirty="0" smtClean="0"/>
              <a:t>Editable</a:t>
            </a:r>
            <a:endParaRPr lang="en-US" altLang="ko-KR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6176" y="2427734"/>
            <a:ext cx="2778750" cy="244125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3193959"/>
            <a:ext cx="4318184" cy="167502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2197" y="1423343"/>
            <a:ext cx="2027958" cy="2008781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3508" y="1185210"/>
            <a:ext cx="3875741" cy="1729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18985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D3EC52A6-680B-4069-A0C9-93FC338DDB1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/>
              <a:t>Fully </a:t>
            </a:r>
            <a:r>
              <a:rPr lang="en-US" altLang="ko-KR" dirty="0" smtClean="0"/>
              <a:t>Editable</a:t>
            </a:r>
            <a:endParaRPr lang="en-US" altLang="ko-KR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1347614"/>
            <a:ext cx="1944635" cy="20204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3579862"/>
            <a:ext cx="2534017" cy="1313669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0272" y="3111180"/>
            <a:ext cx="2461529" cy="1782351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76304" y="1502076"/>
            <a:ext cx="1271884" cy="186593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12255" y="1690000"/>
            <a:ext cx="1302628" cy="3080046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80312" y="1690000"/>
            <a:ext cx="1053880" cy="1036364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34568" y="3627830"/>
            <a:ext cx="1270805" cy="1265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93877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D3EC52A6-680B-4069-A0C9-93FC338DDB1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Fully Editable Shapes</a:t>
            </a:r>
          </a:p>
        </p:txBody>
      </p:sp>
      <p:grpSp>
        <p:nvGrpSpPr>
          <p:cNvPr id="5" name="Group 90">
            <a:extLst>
              <a:ext uri="{FF2B5EF4-FFF2-40B4-BE49-F238E27FC236}">
                <a16:creationId xmlns:a16="http://schemas.microsoft.com/office/drawing/2014/main" id="{699245BA-207D-4CBD-BE81-5DFCAC27A005}"/>
              </a:ext>
            </a:extLst>
          </p:cNvPr>
          <p:cNvGrpSpPr/>
          <p:nvPr/>
        </p:nvGrpSpPr>
        <p:grpSpPr>
          <a:xfrm>
            <a:off x="242646" y="3939902"/>
            <a:ext cx="4816999" cy="935480"/>
            <a:chOff x="683515" y="1568205"/>
            <a:chExt cx="7786497" cy="1512168"/>
          </a:xfrm>
        </p:grpSpPr>
        <p:grpSp>
          <p:nvGrpSpPr>
            <p:cNvPr id="6" name="Group 81">
              <a:extLst>
                <a:ext uri="{FF2B5EF4-FFF2-40B4-BE49-F238E27FC236}">
                  <a16:creationId xmlns:a16="http://schemas.microsoft.com/office/drawing/2014/main" id="{A9DDB1B3-8B9D-41CD-BD05-9B0C9806F26E}"/>
                </a:ext>
              </a:extLst>
            </p:cNvPr>
            <p:cNvGrpSpPr/>
            <p:nvPr/>
          </p:nvGrpSpPr>
          <p:grpSpPr>
            <a:xfrm>
              <a:off x="683515" y="1736078"/>
              <a:ext cx="2578796" cy="1176422"/>
              <a:chOff x="683515" y="1736078"/>
              <a:chExt cx="2578796" cy="1176422"/>
            </a:xfrm>
          </p:grpSpPr>
          <p:grpSp>
            <p:nvGrpSpPr>
              <p:cNvPr id="23" name="Group 79">
                <a:extLst>
                  <a:ext uri="{FF2B5EF4-FFF2-40B4-BE49-F238E27FC236}">
                    <a16:creationId xmlns:a16="http://schemas.microsoft.com/office/drawing/2014/main" id="{B7DF25E9-7639-4961-B55C-89D0AC925E43}"/>
                  </a:ext>
                </a:extLst>
              </p:cNvPr>
              <p:cNvGrpSpPr/>
              <p:nvPr/>
            </p:nvGrpSpPr>
            <p:grpSpPr>
              <a:xfrm>
                <a:off x="996254" y="1857649"/>
                <a:ext cx="1953318" cy="933281"/>
                <a:chOff x="1039057" y="1888246"/>
                <a:chExt cx="1953318" cy="933281"/>
              </a:xfrm>
              <a:solidFill>
                <a:srgbClr val="027696"/>
              </a:solidFill>
            </p:grpSpPr>
            <p:sp>
              <p:nvSpPr>
                <p:cNvPr id="25" name="Rounded Rectangle 67">
                  <a:extLst>
                    <a:ext uri="{FF2B5EF4-FFF2-40B4-BE49-F238E27FC236}">
                      <a16:creationId xmlns:a16="http://schemas.microsoft.com/office/drawing/2014/main" id="{8FF3B053-5143-49E4-91C1-A4896A4DF6E7}"/>
                    </a:ext>
                  </a:extLst>
                </p:cNvPr>
                <p:cNvSpPr/>
                <p:nvPr/>
              </p:nvSpPr>
              <p:spPr>
                <a:xfrm>
                  <a:off x="1464022" y="1966019"/>
                  <a:ext cx="148567" cy="777734"/>
                </a:xfrm>
                <a:prstGeom prst="roundRect">
                  <a:avLst>
                    <a:gd name="adj" fmla="val 44877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6" name="Rounded Rectangle 68">
                  <a:extLst>
                    <a:ext uri="{FF2B5EF4-FFF2-40B4-BE49-F238E27FC236}">
                      <a16:creationId xmlns:a16="http://schemas.microsoft.com/office/drawing/2014/main" id="{63354261-2053-425F-95E3-070CD30ACC61}"/>
                    </a:ext>
                  </a:extLst>
                </p:cNvPr>
                <p:cNvSpPr/>
                <p:nvPr/>
              </p:nvSpPr>
              <p:spPr>
                <a:xfrm>
                  <a:off x="1942517" y="1888246"/>
                  <a:ext cx="148567" cy="933281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7" name="Rounded Rectangle 69">
                  <a:extLst>
                    <a:ext uri="{FF2B5EF4-FFF2-40B4-BE49-F238E27FC236}">
                      <a16:creationId xmlns:a16="http://schemas.microsoft.com/office/drawing/2014/main" id="{F40D3467-8E03-4C24-8122-4F38E92C811B}"/>
                    </a:ext>
                  </a:extLst>
                </p:cNvPr>
                <p:cNvSpPr/>
                <p:nvPr/>
              </p:nvSpPr>
              <p:spPr>
                <a:xfrm>
                  <a:off x="2421011" y="1966019"/>
                  <a:ext cx="148567" cy="77773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8" name="Rounded Rectangle 70">
                  <a:extLst>
                    <a:ext uri="{FF2B5EF4-FFF2-40B4-BE49-F238E27FC236}">
                      <a16:creationId xmlns:a16="http://schemas.microsoft.com/office/drawing/2014/main" id="{463691FA-1D84-4327-BD54-A22E82A5F82C}"/>
                    </a:ext>
                  </a:extLst>
                </p:cNvPr>
                <p:cNvSpPr/>
                <p:nvPr/>
              </p:nvSpPr>
              <p:spPr>
                <a:xfrm>
                  <a:off x="2843808" y="2185242"/>
                  <a:ext cx="148567" cy="33928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9" name="Rounded Rectangle 71">
                  <a:extLst>
                    <a:ext uri="{FF2B5EF4-FFF2-40B4-BE49-F238E27FC236}">
                      <a16:creationId xmlns:a16="http://schemas.microsoft.com/office/drawing/2014/main" id="{58F49949-254E-4010-A8D5-18246273E41F}"/>
                    </a:ext>
                  </a:extLst>
                </p:cNvPr>
                <p:cNvSpPr/>
                <p:nvPr/>
              </p:nvSpPr>
              <p:spPr>
                <a:xfrm>
                  <a:off x="1039057" y="2153805"/>
                  <a:ext cx="148567" cy="402163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/>
                </a:p>
              </p:txBody>
            </p:sp>
          </p:grpSp>
          <p:sp>
            <p:nvSpPr>
              <p:cNvPr id="24" name="Diamond 3">
                <a:extLst>
                  <a:ext uri="{FF2B5EF4-FFF2-40B4-BE49-F238E27FC236}">
                    <a16:creationId xmlns:a16="http://schemas.microsoft.com/office/drawing/2014/main" id="{1D29E43E-2C56-47F4-801D-B693DD068192}"/>
                  </a:ext>
                </a:extLst>
              </p:cNvPr>
              <p:cNvSpPr/>
              <p:nvPr/>
            </p:nvSpPr>
            <p:spPr>
              <a:xfrm>
                <a:off x="683515" y="1736078"/>
                <a:ext cx="2578796" cy="1176422"/>
              </a:xfrm>
              <a:custGeom>
                <a:avLst/>
                <a:gdLst>
                  <a:gd name="connsiteX0" fmla="*/ 0 w 1728192"/>
                  <a:gd name="connsiteY0" fmla="*/ 645459 h 1290917"/>
                  <a:gd name="connsiteX1" fmla="*/ 864096 w 1728192"/>
                  <a:gd name="connsiteY1" fmla="*/ 0 h 1290917"/>
                  <a:gd name="connsiteX2" fmla="*/ 1728192 w 1728192"/>
                  <a:gd name="connsiteY2" fmla="*/ 645459 h 1290917"/>
                  <a:gd name="connsiteX3" fmla="*/ 864096 w 1728192"/>
                  <a:gd name="connsiteY3" fmla="*/ 1290917 h 1290917"/>
                  <a:gd name="connsiteX4" fmla="*/ 0 w 1728192"/>
                  <a:gd name="connsiteY4" fmla="*/ 645459 h 1290917"/>
                  <a:gd name="connsiteX0" fmla="*/ 0 w 1728192"/>
                  <a:gd name="connsiteY0" fmla="*/ 645459 h 1290917"/>
                  <a:gd name="connsiteX1" fmla="*/ 864096 w 1728192"/>
                  <a:gd name="connsiteY1" fmla="*/ 0 h 1290917"/>
                  <a:gd name="connsiteX2" fmla="*/ 1728192 w 1728192"/>
                  <a:gd name="connsiteY2" fmla="*/ 645459 h 1290917"/>
                  <a:gd name="connsiteX3" fmla="*/ 864096 w 1728192"/>
                  <a:gd name="connsiteY3" fmla="*/ 1290917 h 1290917"/>
                  <a:gd name="connsiteX4" fmla="*/ 0 w 1728192"/>
                  <a:gd name="connsiteY4" fmla="*/ 645459 h 1290917"/>
                  <a:gd name="connsiteX0" fmla="*/ 0 w 1728192"/>
                  <a:gd name="connsiteY0" fmla="*/ 645459 h 1290917"/>
                  <a:gd name="connsiteX1" fmla="*/ 864096 w 1728192"/>
                  <a:gd name="connsiteY1" fmla="*/ 0 h 1290917"/>
                  <a:gd name="connsiteX2" fmla="*/ 1728192 w 1728192"/>
                  <a:gd name="connsiteY2" fmla="*/ 645459 h 1290917"/>
                  <a:gd name="connsiteX3" fmla="*/ 864096 w 1728192"/>
                  <a:gd name="connsiteY3" fmla="*/ 1290917 h 1290917"/>
                  <a:gd name="connsiteX4" fmla="*/ 0 w 1728192"/>
                  <a:gd name="connsiteY4" fmla="*/ 645459 h 1290917"/>
                  <a:gd name="connsiteX0" fmla="*/ 0 w 1728192"/>
                  <a:gd name="connsiteY0" fmla="*/ 645459 h 1290917"/>
                  <a:gd name="connsiteX1" fmla="*/ 864096 w 1728192"/>
                  <a:gd name="connsiteY1" fmla="*/ 0 h 1290917"/>
                  <a:gd name="connsiteX2" fmla="*/ 1728192 w 1728192"/>
                  <a:gd name="connsiteY2" fmla="*/ 645459 h 1290917"/>
                  <a:gd name="connsiteX3" fmla="*/ 864096 w 1728192"/>
                  <a:gd name="connsiteY3" fmla="*/ 1290917 h 1290917"/>
                  <a:gd name="connsiteX4" fmla="*/ 0 w 1728192"/>
                  <a:gd name="connsiteY4" fmla="*/ 645459 h 1290917"/>
                  <a:gd name="connsiteX0" fmla="*/ 0 w 1728192"/>
                  <a:gd name="connsiteY0" fmla="*/ 645459 h 1290917"/>
                  <a:gd name="connsiteX1" fmla="*/ 864096 w 1728192"/>
                  <a:gd name="connsiteY1" fmla="*/ 0 h 1290917"/>
                  <a:gd name="connsiteX2" fmla="*/ 1728192 w 1728192"/>
                  <a:gd name="connsiteY2" fmla="*/ 645459 h 1290917"/>
                  <a:gd name="connsiteX3" fmla="*/ 864096 w 1728192"/>
                  <a:gd name="connsiteY3" fmla="*/ 1290917 h 1290917"/>
                  <a:gd name="connsiteX4" fmla="*/ 0 w 1728192"/>
                  <a:gd name="connsiteY4" fmla="*/ 645459 h 1290917"/>
                  <a:gd name="connsiteX0" fmla="*/ 0 w 1728192"/>
                  <a:gd name="connsiteY0" fmla="*/ 645459 h 1290917"/>
                  <a:gd name="connsiteX1" fmla="*/ 864096 w 1728192"/>
                  <a:gd name="connsiteY1" fmla="*/ 0 h 1290917"/>
                  <a:gd name="connsiteX2" fmla="*/ 1728192 w 1728192"/>
                  <a:gd name="connsiteY2" fmla="*/ 645459 h 1290917"/>
                  <a:gd name="connsiteX3" fmla="*/ 864096 w 1728192"/>
                  <a:gd name="connsiteY3" fmla="*/ 1290917 h 1290917"/>
                  <a:gd name="connsiteX4" fmla="*/ 0 w 1728192"/>
                  <a:gd name="connsiteY4" fmla="*/ 645459 h 1290917"/>
                  <a:gd name="connsiteX0" fmla="*/ 0 w 1728192"/>
                  <a:gd name="connsiteY0" fmla="*/ 645459 h 1290917"/>
                  <a:gd name="connsiteX1" fmla="*/ 864096 w 1728192"/>
                  <a:gd name="connsiteY1" fmla="*/ 0 h 1290917"/>
                  <a:gd name="connsiteX2" fmla="*/ 1728192 w 1728192"/>
                  <a:gd name="connsiteY2" fmla="*/ 645459 h 1290917"/>
                  <a:gd name="connsiteX3" fmla="*/ 864096 w 1728192"/>
                  <a:gd name="connsiteY3" fmla="*/ 1290917 h 1290917"/>
                  <a:gd name="connsiteX4" fmla="*/ 0 w 1728192"/>
                  <a:gd name="connsiteY4" fmla="*/ 645459 h 1290917"/>
                  <a:gd name="connsiteX0" fmla="*/ 0 w 1728192"/>
                  <a:gd name="connsiteY0" fmla="*/ 645459 h 1290917"/>
                  <a:gd name="connsiteX1" fmla="*/ 864096 w 1728192"/>
                  <a:gd name="connsiteY1" fmla="*/ 0 h 1290917"/>
                  <a:gd name="connsiteX2" fmla="*/ 1728192 w 1728192"/>
                  <a:gd name="connsiteY2" fmla="*/ 645459 h 1290917"/>
                  <a:gd name="connsiteX3" fmla="*/ 864096 w 1728192"/>
                  <a:gd name="connsiteY3" fmla="*/ 1290917 h 1290917"/>
                  <a:gd name="connsiteX4" fmla="*/ 0 w 1728192"/>
                  <a:gd name="connsiteY4" fmla="*/ 645459 h 1290917"/>
                  <a:gd name="connsiteX0" fmla="*/ 0 w 1728192"/>
                  <a:gd name="connsiteY0" fmla="*/ 645459 h 1290917"/>
                  <a:gd name="connsiteX1" fmla="*/ 864096 w 1728192"/>
                  <a:gd name="connsiteY1" fmla="*/ 0 h 1290917"/>
                  <a:gd name="connsiteX2" fmla="*/ 1728192 w 1728192"/>
                  <a:gd name="connsiteY2" fmla="*/ 645459 h 1290917"/>
                  <a:gd name="connsiteX3" fmla="*/ 864096 w 1728192"/>
                  <a:gd name="connsiteY3" fmla="*/ 1290917 h 1290917"/>
                  <a:gd name="connsiteX4" fmla="*/ 0 w 1728192"/>
                  <a:gd name="connsiteY4" fmla="*/ 645459 h 1290917"/>
                  <a:gd name="connsiteX0" fmla="*/ 0 w 1728192"/>
                  <a:gd name="connsiteY0" fmla="*/ 645459 h 1290917"/>
                  <a:gd name="connsiteX1" fmla="*/ 864096 w 1728192"/>
                  <a:gd name="connsiteY1" fmla="*/ 0 h 1290917"/>
                  <a:gd name="connsiteX2" fmla="*/ 1728192 w 1728192"/>
                  <a:gd name="connsiteY2" fmla="*/ 645459 h 1290917"/>
                  <a:gd name="connsiteX3" fmla="*/ 864096 w 1728192"/>
                  <a:gd name="connsiteY3" fmla="*/ 1290917 h 1290917"/>
                  <a:gd name="connsiteX4" fmla="*/ 0 w 1728192"/>
                  <a:gd name="connsiteY4" fmla="*/ 645459 h 1290917"/>
                  <a:gd name="connsiteX0" fmla="*/ 0 w 1728192"/>
                  <a:gd name="connsiteY0" fmla="*/ 645459 h 1290917"/>
                  <a:gd name="connsiteX1" fmla="*/ 864096 w 1728192"/>
                  <a:gd name="connsiteY1" fmla="*/ 0 h 1290917"/>
                  <a:gd name="connsiteX2" fmla="*/ 1728192 w 1728192"/>
                  <a:gd name="connsiteY2" fmla="*/ 645459 h 1290917"/>
                  <a:gd name="connsiteX3" fmla="*/ 864096 w 1728192"/>
                  <a:gd name="connsiteY3" fmla="*/ 1290917 h 1290917"/>
                  <a:gd name="connsiteX4" fmla="*/ 0 w 1728192"/>
                  <a:gd name="connsiteY4" fmla="*/ 645459 h 1290917"/>
                  <a:gd name="connsiteX0" fmla="*/ 0 w 1728192"/>
                  <a:gd name="connsiteY0" fmla="*/ 645459 h 1290917"/>
                  <a:gd name="connsiteX1" fmla="*/ 864096 w 1728192"/>
                  <a:gd name="connsiteY1" fmla="*/ 0 h 1290917"/>
                  <a:gd name="connsiteX2" fmla="*/ 1728192 w 1728192"/>
                  <a:gd name="connsiteY2" fmla="*/ 645459 h 1290917"/>
                  <a:gd name="connsiteX3" fmla="*/ 864096 w 1728192"/>
                  <a:gd name="connsiteY3" fmla="*/ 1290917 h 1290917"/>
                  <a:gd name="connsiteX4" fmla="*/ 0 w 1728192"/>
                  <a:gd name="connsiteY4" fmla="*/ 645459 h 1290917"/>
                  <a:gd name="connsiteX0" fmla="*/ 0 w 1728192"/>
                  <a:gd name="connsiteY0" fmla="*/ 645459 h 1290917"/>
                  <a:gd name="connsiteX1" fmla="*/ 864096 w 1728192"/>
                  <a:gd name="connsiteY1" fmla="*/ 0 h 1290917"/>
                  <a:gd name="connsiteX2" fmla="*/ 1728192 w 1728192"/>
                  <a:gd name="connsiteY2" fmla="*/ 645459 h 1290917"/>
                  <a:gd name="connsiteX3" fmla="*/ 864096 w 1728192"/>
                  <a:gd name="connsiteY3" fmla="*/ 1290917 h 1290917"/>
                  <a:gd name="connsiteX4" fmla="*/ 0 w 1728192"/>
                  <a:gd name="connsiteY4" fmla="*/ 645459 h 1290917"/>
                  <a:gd name="connsiteX0" fmla="*/ 0 w 1728192"/>
                  <a:gd name="connsiteY0" fmla="*/ 645459 h 1290917"/>
                  <a:gd name="connsiteX1" fmla="*/ 864096 w 1728192"/>
                  <a:gd name="connsiteY1" fmla="*/ 0 h 1290917"/>
                  <a:gd name="connsiteX2" fmla="*/ 1728192 w 1728192"/>
                  <a:gd name="connsiteY2" fmla="*/ 645459 h 1290917"/>
                  <a:gd name="connsiteX3" fmla="*/ 864096 w 1728192"/>
                  <a:gd name="connsiteY3" fmla="*/ 1290917 h 1290917"/>
                  <a:gd name="connsiteX4" fmla="*/ 0 w 1728192"/>
                  <a:gd name="connsiteY4" fmla="*/ 645459 h 1290917"/>
                  <a:gd name="connsiteX0" fmla="*/ 0 w 1728192"/>
                  <a:gd name="connsiteY0" fmla="*/ 645459 h 1290917"/>
                  <a:gd name="connsiteX1" fmla="*/ 864096 w 1728192"/>
                  <a:gd name="connsiteY1" fmla="*/ 0 h 1290917"/>
                  <a:gd name="connsiteX2" fmla="*/ 1728192 w 1728192"/>
                  <a:gd name="connsiteY2" fmla="*/ 645459 h 1290917"/>
                  <a:gd name="connsiteX3" fmla="*/ 864096 w 1728192"/>
                  <a:gd name="connsiteY3" fmla="*/ 1290917 h 1290917"/>
                  <a:gd name="connsiteX4" fmla="*/ 0 w 1728192"/>
                  <a:gd name="connsiteY4" fmla="*/ 645459 h 1290917"/>
                  <a:gd name="connsiteX0" fmla="*/ 0 w 1728192"/>
                  <a:gd name="connsiteY0" fmla="*/ 645459 h 1290917"/>
                  <a:gd name="connsiteX1" fmla="*/ 864096 w 1728192"/>
                  <a:gd name="connsiteY1" fmla="*/ 0 h 1290917"/>
                  <a:gd name="connsiteX2" fmla="*/ 1728192 w 1728192"/>
                  <a:gd name="connsiteY2" fmla="*/ 645459 h 1290917"/>
                  <a:gd name="connsiteX3" fmla="*/ 864096 w 1728192"/>
                  <a:gd name="connsiteY3" fmla="*/ 1290917 h 1290917"/>
                  <a:gd name="connsiteX4" fmla="*/ 0 w 1728192"/>
                  <a:gd name="connsiteY4" fmla="*/ 645459 h 1290917"/>
                  <a:gd name="connsiteX0" fmla="*/ 0 w 1728192"/>
                  <a:gd name="connsiteY0" fmla="*/ 607359 h 1252817"/>
                  <a:gd name="connsiteX1" fmla="*/ 864096 w 1728192"/>
                  <a:gd name="connsiteY1" fmla="*/ 0 h 1252817"/>
                  <a:gd name="connsiteX2" fmla="*/ 1728192 w 1728192"/>
                  <a:gd name="connsiteY2" fmla="*/ 607359 h 1252817"/>
                  <a:gd name="connsiteX3" fmla="*/ 864096 w 1728192"/>
                  <a:gd name="connsiteY3" fmla="*/ 1252817 h 1252817"/>
                  <a:gd name="connsiteX4" fmla="*/ 0 w 1728192"/>
                  <a:gd name="connsiteY4" fmla="*/ 607359 h 1252817"/>
                  <a:gd name="connsiteX0" fmla="*/ 0 w 1728192"/>
                  <a:gd name="connsiteY0" fmla="*/ 607359 h 1186142"/>
                  <a:gd name="connsiteX1" fmla="*/ 864096 w 1728192"/>
                  <a:gd name="connsiteY1" fmla="*/ 0 h 1186142"/>
                  <a:gd name="connsiteX2" fmla="*/ 1728192 w 1728192"/>
                  <a:gd name="connsiteY2" fmla="*/ 607359 h 1186142"/>
                  <a:gd name="connsiteX3" fmla="*/ 873621 w 1728192"/>
                  <a:gd name="connsiteY3" fmla="*/ 1186142 h 1186142"/>
                  <a:gd name="connsiteX4" fmla="*/ 0 w 1728192"/>
                  <a:gd name="connsiteY4" fmla="*/ 607359 h 1186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28192" h="1186142">
                    <a:moveTo>
                      <a:pt x="0" y="607359"/>
                    </a:moveTo>
                    <a:cubicBezTo>
                      <a:pt x="202307" y="306481"/>
                      <a:pt x="499864" y="24653"/>
                      <a:pt x="864096" y="0"/>
                    </a:cubicBezTo>
                    <a:cubicBezTo>
                      <a:pt x="1266428" y="24653"/>
                      <a:pt x="1506835" y="344581"/>
                      <a:pt x="1728192" y="607359"/>
                    </a:cubicBezTo>
                    <a:cubicBezTo>
                      <a:pt x="1525885" y="927287"/>
                      <a:pt x="1199753" y="1171014"/>
                      <a:pt x="873621" y="1186142"/>
                    </a:cubicBezTo>
                    <a:cubicBezTo>
                      <a:pt x="585589" y="1180539"/>
                      <a:pt x="135632" y="908237"/>
                      <a:pt x="0" y="607359"/>
                    </a:cubicBezTo>
                    <a:close/>
                  </a:path>
                </a:pathLst>
              </a:custGeom>
              <a:noFill/>
              <a:ln w="5715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7" name="Group 88">
              <a:extLst>
                <a:ext uri="{FF2B5EF4-FFF2-40B4-BE49-F238E27FC236}">
                  <a16:creationId xmlns:a16="http://schemas.microsoft.com/office/drawing/2014/main" id="{4908D311-2E12-4312-8A5C-A909393E617C}"/>
                </a:ext>
              </a:extLst>
            </p:cNvPr>
            <p:cNvGrpSpPr/>
            <p:nvPr/>
          </p:nvGrpSpPr>
          <p:grpSpPr>
            <a:xfrm>
              <a:off x="3313479" y="1568205"/>
              <a:ext cx="2578796" cy="1512168"/>
              <a:chOff x="3313479" y="1568205"/>
              <a:chExt cx="2578796" cy="1512168"/>
            </a:xfrm>
          </p:grpSpPr>
          <p:grpSp>
            <p:nvGrpSpPr>
              <p:cNvPr id="16" name="Group 80">
                <a:extLst>
                  <a:ext uri="{FF2B5EF4-FFF2-40B4-BE49-F238E27FC236}">
                    <a16:creationId xmlns:a16="http://schemas.microsoft.com/office/drawing/2014/main" id="{CC41DB5C-496F-48BD-AF37-7DF917CAED50}"/>
                  </a:ext>
                </a:extLst>
              </p:cNvPr>
              <p:cNvGrpSpPr/>
              <p:nvPr/>
            </p:nvGrpSpPr>
            <p:grpSpPr>
              <a:xfrm>
                <a:off x="3571605" y="1725582"/>
                <a:ext cx="2062545" cy="1197414"/>
                <a:chOff x="3559987" y="1758186"/>
                <a:chExt cx="2062545" cy="1197414"/>
              </a:xfrm>
              <a:solidFill>
                <a:srgbClr val="027696"/>
              </a:solidFill>
            </p:grpSpPr>
            <p:sp>
              <p:nvSpPr>
                <p:cNvPr id="18" name="Rounded Rectangle 60">
                  <a:extLst>
                    <a:ext uri="{FF2B5EF4-FFF2-40B4-BE49-F238E27FC236}">
                      <a16:creationId xmlns:a16="http://schemas.microsoft.com/office/drawing/2014/main" id="{70D9AA1C-0A80-49DC-A6D5-C4EC16676DCF}"/>
                    </a:ext>
                  </a:extLst>
                </p:cNvPr>
                <p:cNvSpPr/>
                <p:nvPr/>
              </p:nvSpPr>
              <p:spPr>
                <a:xfrm>
                  <a:off x="4038481" y="1851734"/>
                  <a:ext cx="148567" cy="101031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9" name="Rounded Rectangle 61">
                  <a:extLst>
                    <a:ext uri="{FF2B5EF4-FFF2-40B4-BE49-F238E27FC236}">
                      <a16:creationId xmlns:a16="http://schemas.microsoft.com/office/drawing/2014/main" id="{C8643C83-2A61-439B-B001-F07B1CEB841B}"/>
                    </a:ext>
                  </a:extLst>
                </p:cNvPr>
                <p:cNvSpPr/>
                <p:nvPr/>
              </p:nvSpPr>
              <p:spPr>
                <a:xfrm>
                  <a:off x="4516976" y="1758186"/>
                  <a:ext cx="148567" cy="119741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0" name="Rounded Rectangle 62">
                  <a:extLst>
                    <a:ext uri="{FF2B5EF4-FFF2-40B4-BE49-F238E27FC236}">
                      <a16:creationId xmlns:a16="http://schemas.microsoft.com/office/drawing/2014/main" id="{159E00B6-B652-4B44-A57C-2D1857386C7C}"/>
                    </a:ext>
                  </a:extLst>
                </p:cNvPr>
                <p:cNvSpPr/>
                <p:nvPr/>
              </p:nvSpPr>
              <p:spPr>
                <a:xfrm>
                  <a:off x="4995470" y="1814315"/>
                  <a:ext cx="148567" cy="108515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1" name="Rounded Rectangle 63">
                  <a:extLst>
                    <a:ext uri="{FF2B5EF4-FFF2-40B4-BE49-F238E27FC236}">
                      <a16:creationId xmlns:a16="http://schemas.microsoft.com/office/drawing/2014/main" id="{C1FF4BF9-33FD-48B1-81EE-AF33611BBCD6}"/>
                    </a:ext>
                  </a:extLst>
                </p:cNvPr>
                <p:cNvSpPr/>
                <p:nvPr/>
              </p:nvSpPr>
              <p:spPr>
                <a:xfrm>
                  <a:off x="5473965" y="2132934"/>
                  <a:ext cx="148567" cy="44791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2" name="Rounded Rectangle 64">
                  <a:extLst>
                    <a:ext uri="{FF2B5EF4-FFF2-40B4-BE49-F238E27FC236}">
                      <a16:creationId xmlns:a16="http://schemas.microsoft.com/office/drawing/2014/main" id="{69D6D601-6A69-43BA-9C3B-75F4E60167DE}"/>
                    </a:ext>
                  </a:extLst>
                </p:cNvPr>
                <p:cNvSpPr/>
                <p:nvPr/>
              </p:nvSpPr>
              <p:spPr>
                <a:xfrm>
                  <a:off x="3559987" y="2132934"/>
                  <a:ext cx="148567" cy="44791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/>
                </a:p>
              </p:txBody>
            </p:sp>
          </p:grpSp>
          <p:sp>
            <p:nvSpPr>
              <p:cNvPr id="17" name="Diamond 3">
                <a:extLst>
                  <a:ext uri="{FF2B5EF4-FFF2-40B4-BE49-F238E27FC236}">
                    <a16:creationId xmlns:a16="http://schemas.microsoft.com/office/drawing/2014/main" id="{39B37F9C-52B6-4CDE-8CF8-77A3F5B30758}"/>
                  </a:ext>
                </a:extLst>
              </p:cNvPr>
              <p:cNvSpPr/>
              <p:nvPr/>
            </p:nvSpPr>
            <p:spPr>
              <a:xfrm>
                <a:off x="3313479" y="1568205"/>
                <a:ext cx="2578796" cy="1512168"/>
              </a:xfrm>
              <a:custGeom>
                <a:avLst/>
                <a:gdLst>
                  <a:gd name="connsiteX0" fmla="*/ 0 w 1728192"/>
                  <a:gd name="connsiteY0" fmla="*/ 645459 h 1290917"/>
                  <a:gd name="connsiteX1" fmla="*/ 864096 w 1728192"/>
                  <a:gd name="connsiteY1" fmla="*/ 0 h 1290917"/>
                  <a:gd name="connsiteX2" fmla="*/ 1728192 w 1728192"/>
                  <a:gd name="connsiteY2" fmla="*/ 645459 h 1290917"/>
                  <a:gd name="connsiteX3" fmla="*/ 864096 w 1728192"/>
                  <a:gd name="connsiteY3" fmla="*/ 1290917 h 1290917"/>
                  <a:gd name="connsiteX4" fmla="*/ 0 w 1728192"/>
                  <a:gd name="connsiteY4" fmla="*/ 645459 h 1290917"/>
                  <a:gd name="connsiteX0" fmla="*/ 0 w 1728192"/>
                  <a:gd name="connsiteY0" fmla="*/ 645459 h 1290917"/>
                  <a:gd name="connsiteX1" fmla="*/ 864096 w 1728192"/>
                  <a:gd name="connsiteY1" fmla="*/ 0 h 1290917"/>
                  <a:gd name="connsiteX2" fmla="*/ 1728192 w 1728192"/>
                  <a:gd name="connsiteY2" fmla="*/ 645459 h 1290917"/>
                  <a:gd name="connsiteX3" fmla="*/ 864096 w 1728192"/>
                  <a:gd name="connsiteY3" fmla="*/ 1290917 h 1290917"/>
                  <a:gd name="connsiteX4" fmla="*/ 0 w 1728192"/>
                  <a:gd name="connsiteY4" fmla="*/ 645459 h 1290917"/>
                  <a:gd name="connsiteX0" fmla="*/ 0 w 1728192"/>
                  <a:gd name="connsiteY0" fmla="*/ 645459 h 1290917"/>
                  <a:gd name="connsiteX1" fmla="*/ 864096 w 1728192"/>
                  <a:gd name="connsiteY1" fmla="*/ 0 h 1290917"/>
                  <a:gd name="connsiteX2" fmla="*/ 1728192 w 1728192"/>
                  <a:gd name="connsiteY2" fmla="*/ 645459 h 1290917"/>
                  <a:gd name="connsiteX3" fmla="*/ 864096 w 1728192"/>
                  <a:gd name="connsiteY3" fmla="*/ 1290917 h 1290917"/>
                  <a:gd name="connsiteX4" fmla="*/ 0 w 1728192"/>
                  <a:gd name="connsiteY4" fmla="*/ 645459 h 1290917"/>
                  <a:gd name="connsiteX0" fmla="*/ 0 w 1728192"/>
                  <a:gd name="connsiteY0" fmla="*/ 645459 h 1290917"/>
                  <a:gd name="connsiteX1" fmla="*/ 864096 w 1728192"/>
                  <a:gd name="connsiteY1" fmla="*/ 0 h 1290917"/>
                  <a:gd name="connsiteX2" fmla="*/ 1728192 w 1728192"/>
                  <a:gd name="connsiteY2" fmla="*/ 645459 h 1290917"/>
                  <a:gd name="connsiteX3" fmla="*/ 864096 w 1728192"/>
                  <a:gd name="connsiteY3" fmla="*/ 1290917 h 1290917"/>
                  <a:gd name="connsiteX4" fmla="*/ 0 w 1728192"/>
                  <a:gd name="connsiteY4" fmla="*/ 645459 h 1290917"/>
                  <a:gd name="connsiteX0" fmla="*/ 0 w 1728192"/>
                  <a:gd name="connsiteY0" fmla="*/ 645459 h 1290917"/>
                  <a:gd name="connsiteX1" fmla="*/ 864096 w 1728192"/>
                  <a:gd name="connsiteY1" fmla="*/ 0 h 1290917"/>
                  <a:gd name="connsiteX2" fmla="*/ 1728192 w 1728192"/>
                  <a:gd name="connsiteY2" fmla="*/ 645459 h 1290917"/>
                  <a:gd name="connsiteX3" fmla="*/ 864096 w 1728192"/>
                  <a:gd name="connsiteY3" fmla="*/ 1290917 h 1290917"/>
                  <a:gd name="connsiteX4" fmla="*/ 0 w 1728192"/>
                  <a:gd name="connsiteY4" fmla="*/ 645459 h 1290917"/>
                  <a:gd name="connsiteX0" fmla="*/ 0 w 1728192"/>
                  <a:gd name="connsiteY0" fmla="*/ 645459 h 1290917"/>
                  <a:gd name="connsiteX1" fmla="*/ 864096 w 1728192"/>
                  <a:gd name="connsiteY1" fmla="*/ 0 h 1290917"/>
                  <a:gd name="connsiteX2" fmla="*/ 1728192 w 1728192"/>
                  <a:gd name="connsiteY2" fmla="*/ 645459 h 1290917"/>
                  <a:gd name="connsiteX3" fmla="*/ 864096 w 1728192"/>
                  <a:gd name="connsiteY3" fmla="*/ 1290917 h 1290917"/>
                  <a:gd name="connsiteX4" fmla="*/ 0 w 1728192"/>
                  <a:gd name="connsiteY4" fmla="*/ 645459 h 1290917"/>
                  <a:gd name="connsiteX0" fmla="*/ 0 w 1728192"/>
                  <a:gd name="connsiteY0" fmla="*/ 645459 h 1290917"/>
                  <a:gd name="connsiteX1" fmla="*/ 864096 w 1728192"/>
                  <a:gd name="connsiteY1" fmla="*/ 0 h 1290917"/>
                  <a:gd name="connsiteX2" fmla="*/ 1728192 w 1728192"/>
                  <a:gd name="connsiteY2" fmla="*/ 645459 h 1290917"/>
                  <a:gd name="connsiteX3" fmla="*/ 864096 w 1728192"/>
                  <a:gd name="connsiteY3" fmla="*/ 1290917 h 1290917"/>
                  <a:gd name="connsiteX4" fmla="*/ 0 w 1728192"/>
                  <a:gd name="connsiteY4" fmla="*/ 645459 h 1290917"/>
                  <a:gd name="connsiteX0" fmla="*/ 0 w 1728192"/>
                  <a:gd name="connsiteY0" fmla="*/ 645459 h 1290917"/>
                  <a:gd name="connsiteX1" fmla="*/ 864096 w 1728192"/>
                  <a:gd name="connsiteY1" fmla="*/ 0 h 1290917"/>
                  <a:gd name="connsiteX2" fmla="*/ 1728192 w 1728192"/>
                  <a:gd name="connsiteY2" fmla="*/ 645459 h 1290917"/>
                  <a:gd name="connsiteX3" fmla="*/ 864096 w 1728192"/>
                  <a:gd name="connsiteY3" fmla="*/ 1290917 h 1290917"/>
                  <a:gd name="connsiteX4" fmla="*/ 0 w 1728192"/>
                  <a:gd name="connsiteY4" fmla="*/ 645459 h 1290917"/>
                  <a:gd name="connsiteX0" fmla="*/ 0 w 1728192"/>
                  <a:gd name="connsiteY0" fmla="*/ 645459 h 1290917"/>
                  <a:gd name="connsiteX1" fmla="*/ 864096 w 1728192"/>
                  <a:gd name="connsiteY1" fmla="*/ 0 h 1290917"/>
                  <a:gd name="connsiteX2" fmla="*/ 1728192 w 1728192"/>
                  <a:gd name="connsiteY2" fmla="*/ 645459 h 1290917"/>
                  <a:gd name="connsiteX3" fmla="*/ 864096 w 1728192"/>
                  <a:gd name="connsiteY3" fmla="*/ 1290917 h 1290917"/>
                  <a:gd name="connsiteX4" fmla="*/ 0 w 1728192"/>
                  <a:gd name="connsiteY4" fmla="*/ 645459 h 1290917"/>
                  <a:gd name="connsiteX0" fmla="*/ 0 w 1728192"/>
                  <a:gd name="connsiteY0" fmla="*/ 645459 h 1290917"/>
                  <a:gd name="connsiteX1" fmla="*/ 864096 w 1728192"/>
                  <a:gd name="connsiteY1" fmla="*/ 0 h 1290917"/>
                  <a:gd name="connsiteX2" fmla="*/ 1728192 w 1728192"/>
                  <a:gd name="connsiteY2" fmla="*/ 645459 h 1290917"/>
                  <a:gd name="connsiteX3" fmla="*/ 864096 w 1728192"/>
                  <a:gd name="connsiteY3" fmla="*/ 1290917 h 1290917"/>
                  <a:gd name="connsiteX4" fmla="*/ 0 w 1728192"/>
                  <a:gd name="connsiteY4" fmla="*/ 645459 h 1290917"/>
                  <a:gd name="connsiteX0" fmla="*/ 0 w 1728192"/>
                  <a:gd name="connsiteY0" fmla="*/ 645459 h 1290917"/>
                  <a:gd name="connsiteX1" fmla="*/ 864096 w 1728192"/>
                  <a:gd name="connsiteY1" fmla="*/ 0 h 1290917"/>
                  <a:gd name="connsiteX2" fmla="*/ 1728192 w 1728192"/>
                  <a:gd name="connsiteY2" fmla="*/ 645459 h 1290917"/>
                  <a:gd name="connsiteX3" fmla="*/ 864096 w 1728192"/>
                  <a:gd name="connsiteY3" fmla="*/ 1290917 h 1290917"/>
                  <a:gd name="connsiteX4" fmla="*/ 0 w 1728192"/>
                  <a:gd name="connsiteY4" fmla="*/ 645459 h 1290917"/>
                  <a:gd name="connsiteX0" fmla="*/ 0 w 1728192"/>
                  <a:gd name="connsiteY0" fmla="*/ 645459 h 1290917"/>
                  <a:gd name="connsiteX1" fmla="*/ 864096 w 1728192"/>
                  <a:gd name="connsiteY1" fmla="*/ 0 h 1290917"/>
                  <a:gd name="connsiteX2" fmla="*/ 1728192 w 1728192"/>
                  <a:gd name="connsiteY2" fmla="*/ 645459 h 1290917"/>
                  <a:gd name="connsiteX3" fmla="*/ 864096 w 1728192"/>
                  <a:gd name="connsiteY3" fmla="*/ 1290917 h 1290917"/>
                  <a:gd name="connsiteX4" fmla="*/ 0 w 1728192"/>
                  <a:gd name="connsiteY4" fmla="*/ 645459 h 1290917"/>
                  <a:gd name="connsiteX0" fmla="*/ 0 w 1728192"/>
                  <a:gd name="connsiteY0" fmla="*/ 645459 h 1290917"/>
                  <a:gd name="connsiteX1" fmla="*/ 864096 w 1728192"/>
                  <a:gd name="connsiteY1" fmla="*/ 0 h 1290917"/>
                  <a:gd name="connsiteX2" fmla="*/ 1728192 w 1728192"/>
                  <a:gd name="connsiteY2" fmla="*/ 645459 h 1290917"/>
                  <a:gd name="connsiteX3" fmla="*/ 864096 w 1728192"/>
                  <a:gd name="connsiteY3" fmla="*/ 1290917 h 1290917"/>
                  <a:gd name="connsiteX4" fmla="*/ 0 w 1728192"/>
                  <a:gd name="connsiteY4" fmla="*/ 645459 h 1290917"/>
                  <a:gd name="connsiteX0" fmla="*/ 0 w 1728192"/>
                  <a:gd name="connsiteY0" fmla="*/ 645459 h 1290917"/>
                  <a:gd name="connsiteX1" fmla="*/ 864096 w 1728192"/>
                  <a:gd name="connsiteY1" fmla="*/ 0 h 1290917"/>
                  <a:gd name="connsiteX2" fmla="*/ 1728192 w 1728192"/>
                  <a:gd name="connsiteY2" fmla="*/ 645459 h 1290917"/>
                  <a:gd name="connsiteX3" fmla="*/ 864096 w 1728192"/>
                  <a:gd name="connsiteY3" fmla="*/ 1290917 h 1290917"/>
                  <a:gd name="connsiteX4" fmla="*/ 0 w 1728192"/>
                  <a:gd name="connsiteY4" fmla="*/ 645459 h 1290917"/>
                  <a:gd name="connsiteX0" fmla="*/ 0 w 1728192"/>
                  <a:gd name="connsiteY0" fmla="*/ 645459 h 1290917"/>
                  <a:gd name="connsiteX1" fmla="*/ 864096 w 1728192"/>
                  <a:gd name="connsiteY1" fmla="*/ 0 h 1290917"/>
                  <a:gd name="connsiteX2" fmla="*/ 1728192 w 1728192"/>
                  <a:gd name="connsiteY2" fmla="*/ 645459 h 1290917"/>
                  <a:gd name="connsiteX3" fmla="*/ 864096 w 1728192"/>
                  <a:gd name="connsiteY3" fmla="*/ 1290917 h 1290917"/>
                  <a:gd name="connsiteX4" fmla="*/ 0 w 1728192"/>
                  <a:gd name="connsiteY4" fmla="*/ 645459 h 1290917"/>
                  <a:gd name="connsiteX0" fmla="*/ 0 w 1728192"/>
                  <a:gd name="connsiteY0" fmla="*/ 645459 h 1290917"/>
                  <a:gd name="connsiteX1" fmla="*/ 864096 w 1728192"/>
                  <a:gd name="connsiteY1" fmla="*/ 0 h 1290917"/>
                  <a:gd name="connsiteX2" fmla="*/ 1728192 w 1728192"/>
                  <a:gd name="connsiteY2" fmla="*/ 645459 h 1290917"/>
                  <a:gd name="connsiteX3" fmla="*/ 864096 w 1728192"/>
                  <a:gd name="connsiteY3" fmla="*/ 1290917 h 1290917"/>
                  <a:gd name="connsiteX4" fmla="*/ 0 w 1728192"/>
                  <a:gd name="connsiteY4" fmla="*/ 645459 h 1290917"/>
                  <a:gd name="connsiteX0" fmla="*/ 0 w 1728192"/>
                  <a:gd name="connsiteY0" fmla="*/ 607359 h 1252817"/>
                  <a:gd name="connsiteX1" fmla="*/ 864096 w 1728192"/>
                  <a:gd name="connsiteY1" fmla="*/ 0 h 1252817"/>
                  <a:gd name="connsiteX2" fmla="*/ 1728192 w 1728192"/>
                  <a:gd name="connsiteY2" fmla="*/ 607359 h 1252817"/>
                  <a:gd name="connsiteX3" fmla="*/ 864096 w 1728192"/>
                  <a:gd name="connsiteY3" fmla="*/ 1252817 h 1252817"/>
                  <a:gd name="connsiteX4" fmla="*/ 0 w 1728192"/>
                  <a:gd name="connsiteY4" fmla="*/ 607359 h 1252817"/>
                  <a:gd name="connsiteX0" fmla="*/ 0 w 1728192"/>
                  <a:gd name="connsiteY0" fmla="*/ 607359 h 1186142"/>
                  <a:gd name="connsiteX1" fmla="*/ 864096 w 1728192"/>
                  <a:gd name="connsiteY1" fmla="*/ 0 h 1186142"/>
                  <a:gd name="connsiteX2" fmla="*/ 1728192 w 1728192"/>
                  <a:gd name="connsiteY2" fmla="*/ 607359 h 1186142"/>
                  <a:gd name="connsiteX3" fmla="*/ 873621 w 1728192"/>
                  <a:gd name="connsiteY3" fmla="*/ 1186142 h 1186142"/>
                  <a:gd name="connsiteX4" fmla="*/ 0 w 1728192"/>
                  <a:gd name="connsiteY4" fmla="*/ 607359 h 1186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28192" h="1186142">
                    <a:moveTo>
                      <a:pt x="0" y="607359"/>
                    </a:moveTo>
                    <a:cubicBezTo>
                      <a:pt x="202307" y="306481"/>
                      <a:pt x="499864" y="24653"/>
                      <a:pt x="864096" y="0"/>
                    </a:cubicBezTo>
                    <a:cubicBezTo>
                      <a:pt x="1266428" y="24653"/>
                      <a:pt x="1506835" y="344581"/>
                      <a:pt x="1728192" y="607359"/>
                    </a:cubicBezTo>
                    <a:cubicBezTo>
                      <a:pt x="1525885" y="927287"/>
                      <a:pt x="1199753" y="1171014"/>
                      <a:pt x="873621" y="1186142"/>
                    </a:cubicBezTo>
                    <a:cubicBezTo>
                      <a:pt x="585589" y="1180539"/>
                      <a:pt x="135632" y="908237"/>
                      <a:pt x="0" y="607359"/>
                    </a:cubicBezTo>
                    <a:close/>
                  </a:path>
                </a:pathLst>
              </a:custGeom>
              <a:noFill/>
              <a:ln w="5715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8" name="Group 89">
              <a:extLst>
                <a:ext uri="{FF2B5EF4-FFF2-40B4-BE49-F238E27FC236}">
                  <a16:creationId xmlns:a16="http://schemas.microsoft.com/office/drawing/2014/main" id="{090C67D3-D7E8-4127-86A8-C3844857BC3C}"/>
                </a:ext>
              </a:extLst>
            </p:cNvPr>
            <p:cNvGrpSpPr/>
            <p:nvPr/>
          </p:nvGrpSpPr>
          <p:grpSpPr>
            <a:xfrm>
              <a:off x="5891216" y="1736078"/>
              <a:ext cx="2578796" cy="1176422"/>
              <a:chOff x="5891216" y="1736078"/>
              <a:chExt cx="2578796" cy="1176422"/>
            </a:xfrm>
          </p:grpSpPr>
          <p:sp>
            <p:nvSpPr>
              <p:cNvPr id="9" name="Diamond 3">
                <a:extLst>
                  <a:ext uri="{FF2B5EF4-FFF2-40B4-BE49-F238E27FC236}">
                    <a16:creationId xmlns:a16="http://schemas.microsoft.com/office/drawing/2014/main" id="{553255C5-29A5-4A9C-A268-5B9A44B05B54}"/>
                  </a:ext>
                </a:extLst>
              </p:cNvPr>
              <p:cNvSpPr/>
              <p:nvPr/>
            </p:nvSpPr>
            <p:spPr>
              <a:xfrm>
                <a:off x="5891216" y="1736078"/>
                <a:ext cx="2578796" cy="1176422"/>
              </a:xfrm>
              <a:custGeom>
                <a:avLst/>
                <a:gdLst>
                  <a:gd name="connsiteX0" fmla="*/ 0 w 1728192"/>
                  <a:gd name="connsiteY0" fmla="*/ 645459 h 1290917"/>
                  <a:gd name="connsiteX1" fmla="*/ 864096 w 1728192"/>
                  <a:gd name="connsiteY1" fmla="*/ 0 h 1290917"/>
                  <a:gd name="connsiteX2" fmla="*/ 1728192 w 1728192"/>
                  <a:gd name="connsiteY2" fmla="*/ 645459 h 1290917"/>
                  <a:gd name="connsiteX3" fmla="*/ 864096 w 1728192"/>
                  <a:gd name="connsiteY3" fmla="*/ 1290917 h 1290917"/>
                  <a:gd name="connsiteX4" fmla="*/ 0 w 1728192"/>
                  <a:gd name="connsiteY4" fmla="*/ 645459 h 1290917"/>
                  <a:gd name="connsiteX0" fmla="*/ 0 w 1728192"/>
                  <a:gd name="connsiteY0" fmla="*/ 645459 h 1290917"/>
                  <a:gd name="connsiteX1" fmla="*/ 864096 w 1728192"/>
                  <a:gd name="connsiteY1" fmla="*/ 0 h 1290917"/>
                  <a:gd name="connsiteX2" fmla="*/ 1728192 w 1728192"/>
                  <a:gd name="connsiteY2" fmla="*/ 645459 h 1290917"/>
                  <a:gd name="connsiteX3" fmla="*/ 864096 w 1728192"/>
                  <a:gd name="connsiteY3" fmla="*/ 1290917 h 1290917"/>
                  <a:gd name="connsiteX4" fmla="*/ 0 w 1728192"/>
                  <a:gd name="connsiteY4" fmla="*/ 645459 h 1290917"/>
                  <a:gd name="connsiteX0" fmla="*/ 0 w 1728192"/>
                  <a:gd name="connsiteY0" fmla="*/ 645459 h 1290917"/>
                  <a:gd name="connsiteX1" fmla="*/ 864096 w 1728192"/>
                  <a:gd name="connsiteY1" fmla="*/ 0 h 1290917"/>
                  <a:gd name="connsiteX2" fmla="*/ 1728192 w 1728192"/>
                  <a:gd name="connsiteY2" fmla="*/ 645459 h 1290917"/>
                  <a:gd name="connsiteX3" fmla="*/ 864096 w 1728192"/>
                  <a:gd name="connsiteY3" fmla="*/ 1290917 h 1290917"/>
                  <a:gd name="connsiteX4" fmla="*/ 0 w 1728192"/>
                  <a:gd name="connsiteY4" fmla="*/ 645459 h 1290917"/>
                  <a:gd name="connsiteX0" fmla="*/ 0 w 1728192"/>
                  <a:gd name="connsiteY0" fmla="*/ 645459 h 1290917"/>
                  <a:gd name="connsiteX1" fmla="*/ 864096 w 1728192"/>
                  <a:gd name="connsiteY1" fmla="*/ 0 h 1290917"/>
                  <a:gd name="connsiteX2" fmla="*/ 1728192 w 1728192"/>
                  <a:gd name="connsiteY2" fmla="*/ 645459 h 1290917"/>
                  <a:gd name="connsiteX3" fmla="*/ 864096 w 1728192"/>
                  <a:gd name="connsiteY3" fmla="*/ 1290917 h 1290917"/>
                  <a:gd name="connsiteX4" fmla="*/ 0 w 1728192"/>
                  <a:gd name="connsiteY4" fmla="*/ 645459 h 1290917"/>
                  <a:gd name="connsiteX0" fmla="*/ 0 w 1728192"/>
                  <a:gd name="connsiteY0" fmla="*/ 645459 h 1290917"/>
                  <a:gd name="connsiteX1" fmla="*/ 864096 w 1728192"/>
                  <a:gd name="connsiteY1" fmla="*/ 0 h 1290917"/>
                  <a:gd name="connsiteX2" fmla="*/ 1728192 w 1728192"/>
                  <a:gd name="connsiteY2" fmla="*/ 645459 h 1290917"/>
                  <a:gd name="connsiteX3" fmla="*/ 864096 w 1728192"/>
                  <a:gd name="connsiteY3" fmla="*/ 1290917 h 1290917"/>
                  <a:gd name="connsiteX4" fmla="*/ 0 w 1728192"/>
                  <a:gd name="connsiteY4" fmla="*/ 645459 h 1290917"/>
                  <a:gd name="connsiteX0" fmla="*/ 0 w 1728192"/>
                  <a:gd name="connsiteY0" fmla="*/ 645459 h 1290917"/>
                  <a:gd name="connsiteX1" fmla="*/ 864096 w 1728192"/>
                  <a:gd name="connsiteY1" fmla="*/ 0 h 1290917"/>
                  <a:gd name="connsiteX2" fmla="*/ 1728192 w 1728192"/>
                  <a:gd name="connsiteY2" fmla="*/ 645459 h 1290917"/>
                  <a:gd name="connsiteX3" fmla="*/ 864096 w 1728192"/>
                  <a:gd name="connsiteY3" fmla="*/ 1290917 h 1290917"/>
                  <a:gd name="connsiteX4" fmla="*/ 0 w 1728192"/>
                  <a:gd name="connsiteY4" fmla="*/ 645459 h 1290917"/>
                  <a:gd name="connsiteX0" fmla="*/ 0 w 1728192"/>
                  <a:gd name="connsiteY0" fmla="*/ 645459 h 1290917"/>
                  <a:gd name="connsiteX1" fmla="*/ 864096 w 1728192"/>
                  <a:gd name="connsiteY1" fmla="*/ 0 h 1290917"/>
                  <a:gd name="connsiteX2" fmla="*/ 1728192 w 1728192"/>
                  <a:gd name="connsiteY2" fmla="*/ 645459 h 1290917"/>
                  <a:gd name="connsiteX3" fmla="*/ 864096 w 1728192"/>
                  <a:gd name="connsiteY3" fmla="*/ 1290917 h 1290917"/>
                  <a:gd name="connsiteX4" fmla="*/ 0 w 1728192"/>
                  <a:gd name="connsiteY4" fmla="*/ 645459 h 1290917"/>
                  <a:gd name="connsiteX0" fmla="*/ 0 w 1728192"/>
                  <a:gd name="connsiteY0" fmla="*/ 645459 h 1290917"/>
                  <a:gd name="connsiteX1" fmla="*/ 864096 w 1728192"/>
                  <a:gd name="connsiteY1" fmla="*/ 0 h 1290917"/>
                  <a:gd name="connsiteX2" fmla="*/ 1728192 w 1728192"/>
                  <a:gd name="connsiteY2" fmla="*/ 645459 h 1290917"/>
                  <a:gd name="connsiteX3" fmla="*/ 864096 w 1728192"/>
                  <a:gd name="connsiteY3" fmla="*/ 1290917 h 1290917"/>
                  <a:gd name="connsiteX4" fmla="*/ 0 w 1728192"/>
                  <a:gd name="connsiteY4" fmla="*/ 645459 h 1290917"/>
                  <a:gd name="connsiteX0" fmla="*/ 0 w 1728192"/>
                  <a:gd name="connsiteY0" fmla="*/ 645459 h 1290917"/>
                  <a:gd name="connsiteX1" fmla="*/ 864096 w 1728192"/>
                  <a:gd name="connsiteY1" fmla="*/ 0 h 1290917"/>
                  <a:gd name="connsiteX2" fmla="*/ 1728192 w 1728192"/>
                  <a:gd name="connsiteY2" fmla="*/ 645459 h 1290917"/>
                  <a:gd name="connsiteX3" fmla="*/ 864096 w 1728192"/>
                  <a:gd name="connsiteY3" fmla="*/ 1290917 h 1290917"/>
                  <a:gd name="connsiteX4" fmla="*/ 0 w 1728192"/>
                  <a:gd name="connsiteY4" fmla="*/ 645459 h 1290917"/>
                  <a:gd name="connsiteX0" fmla="*/ 0 w 1728192"/>
                  <a:gd name="connsiteY0" fmla="*/ 645459 h 1290917"/>
                  <a:gd name="connsiteX1" fmla="*/ 864096 w 1728192"/>
                  <a:gd name="connsiteY1" fmla="*/ 0 h 1290917"/>
                  <a:gd name="connsiteX2" fmla="*/ 1728192 w 1728192"/>
                  <a:gd name="connsiteY2" fmla="*/ 645459 h 1290917"/>
                  <a:gd name="connsiteX3" fmla="*/ 864096 w 1728192"/>
                  <a:gd name="connsiteY3" fmla="*/ 1290917 h 1290917"/>
                  <a:gd name="connsiteX4" fmla="*/ 0 w 1728192"/>
                  <a:gd name="connsiteY4" fmla="*/ 645459 h 1290917"/>
                  <a:gd name="connsiteX0" fmla="*/ 0 w 1728192"/>
                  <a:gd name="connsiteY0" fmla="*/ 645459 h 1290917"/>
                  <a:gd name="connsiteX1" fmla="*/ 864096 w 1728192"/>
                  <a:gd name="connsiteY1" fmla="*/ 0 h 1290917"/>
                  <a:gd name="connsiteX2" fmla="*/ 1728192 w 1728192"/>
                  <a:gd name="connsiteY2" fmla="*/ 645459 h 1290917"/>
                  <a:gd name="connsiteX3" fmla="*/ 864096 w 1728192"/>
                  <a:gd name="connsiteY3" fmla="*/ 1290917 h 1290917"/>
                  <a:gd name="connsiteX4" fmla="*/ 0 w 1728192"/>
                  <a:gd name="connsiteY4" fmla="*/ 645459 h 1290917"/>
                  <a:gd name="connsiteX0" fmla="*/ 0 w 1728192"/>
                  <a:gd name="connsiteY0" fmla="*/ 645459 h 1290917"/>
                  <a:gd name="connsiteX1" fmla="*/ 864096 w 1728192"/>
                  <a:gd name="connsiteY1" fmla="*/ 0 h 1290917"/>
                  <a:gd name="connsiteX2" fmla="*/ 1728192 w 1728192"/>
                  <a:gd name="connsiteY2" fmla="*/ 645459 h 1290917"/>
                  <a:gd name="connsiteX3" fmla="*/ 864096 w 1728192"/>
                  <a:gd name="connsiteY3" fmla="*/ 1290917 h 1290917"/>
                  <a:gd name="connsiteX4" fmla="*/ 0 w 1728192"/>
                  <a:gd name="connsiteY4" fmla="*/ 645459 h 1290917"/>
                  <a:gd name="connsiteX0" fmla="*/ 0 w 1728192"/>
                  <a:gd name="connsiteY0" fmla="*/ 645459 h 1290917"/>
                  <a:gd name="connsiteX1" fmla="*/ 864096 w 1728192"/>
                  <a:gd name="connsiteY1" fmla="*/ 0 h 1290917"/>
                  <a:gd name="connsiteX2" fmla="*/ 1728192 w 1728192"/>
                  <a:gd name="connsiteY2" fmla="*/ 645459 h 1290917"/>
                  <a:gd name="connsiteX3" fmla="*/ 864096 w 1728192"/>
                  <a:gd name="connsiteY3" fmla="*/ 1290917 h 1290917"/>
                  <a:gd name="connsiteX4" fmla="*/ 0 w 1728192"/>
                  <a:gd name="connsiteY4" fmla="*/ 645459 h 1290917"/>
                  <a:gd name="connsiteX0" fmla="*/ 0 w 1728192"/>
                  <a:gd name="connsiteY0" fmla="*/ 645459 h 1290917"/>
                  <a:gd name="connsiteX1" fmla="*/ 864096 w 1728192"/>
                  <a:gd name="connsiteY1" fmla="*/ 0 h 1290917"/>
                  <a:gd name="connsiteX2" fmla="*/ 1728192 w 1728192"/>
                  <a:gd name="connsiteY2" fmla="*/ 645459 h 1290917"/>
                  <a:gd name="connsiteX3" fmla="*/ 864096 w 1728192"/>
                  <a:gd name="connsiteY3" fmla="*/ 1290917 h 1290917"/>
                  <a:gd name="connsiteX4" fmla="*/ 0 w 1728192"/>
                  <a:gd name="connsiteY4" fmla="*/ 645459 h 1290917"/>
                  <a:gd name="connsiteX0" fmla="*/ 0 w 1728192"/>
                  <a:gd name="connsiteY0" fmla="*/ 645459 h 1290917"/>
                  <a:gd name="connsiteX1" fmla="*/ 864096 w 1728192"/>
                  <a:gd name="connsiteY1" fmla="*/ 0 h 1290917"/>
                  <a:gd name="connsiteX2" fmla="*/ 1728192 w 1728192"/>
                  <a:gd name="connsiteY2" fmla="*/ 645459 h 1290917"/>
                  <a:gd name="connsiteX3" fmla="*/ 864096 w 1728192"/>
                  <a:gd name="connsiteY3" fmla="*/ 1290917 h 1290917"/>
                  <a:gd name="connsiteX4" fmla="*/ 0 w 1728192"/>
                  <a:gd name="connsiteY4" fmla="*/ 645459 h 1290917"/>
                  <a:gd name="connsiteX0" fmla="*/ 0 w 1728192"/>
                  <a:gd name="connsiteY0" fmla="*/ 645459 h 1290917"/>
                  <a:gd name="connsiteX1" fmla="*/ 864096 w 1728192"/>
                  <a:gd name="connsiteY1" fmla="*/ 0 h 1290917"/>
                  <a:gd name="connsiteX2" fmla="*/ 1728192 w 1728192"/>
                  <a:gd name="connsiteY2" fmla="*/ 645459 h 1290917"/>
                  <a:gd name="connsiteX3" fmla="*/ 864096 w 1728192"/>
                  <a:gd name="connsiteY3" fmla="*/ 1290917 h 1290917"/>
                  <a:gd name="connsiteX4" fmla="*/ 0 w 1728192"/>
                  <a:gd name="connsiteY4" fmla="*/ 645459 h 1290917"/>
                  <a:gd name="connsiteX0" fmla="*/ 0 w 1728192"/>
                  <a:gd name="connsiteY0" fmla="*/ 607359 h 1252817"/>
                  <a:gd name="connsiteX1" fmla="*/ 864096 w 1728192"/>
                  <a:gd name="connsiteY1" fmla="*/ 0 h 1252817"/>
                  <a:gd name="connsiteX2" fmla="*/ 1728192 w 1728192"/>
                  <a:gd name="connsiteY2" fmla="*/ 607359 h 1252817"/>
                  <a:gd name="connsiteX3" fmla="*/ 864096 w 1728192"/>
                  <a:gd name="connsiteY3" fmla="*/ 1252817 h 1252817"/>
                  <a:gd name="connsiteX4" fmla="*/ 0 w 1728192"/>
                  <a:gd name="connsiteY4" fmla="*/ 607359 h 1252817"/>
                  <a:gd name="connsiteX0" fmla="*/ 0 w 1728192"/>
                  <a:gd name="connsiteY0" fmla="*/ 607359 h 1186142"/>
                  <a:gd name="connsiteX1" fmla="*/ 864096 w 1728192"/>
                  <a:gd name="connsiteY1" fmla="*/ 0 h 1186142"/>
                  <a:gd name="connsiteX2" fmla="*/ 1728192 w 1728192"/>
                  <a:gd name="connsiteY2" fmla="*/ 607359 h 1186142"/>
                  <a:gd name="connsiteX3" fmla="*/ 873621 w 1728192"/>
                  <a:gd name="connsiteY3" fmla="*/ 1186142 h 1186142"/>
                  <a:gd name="connsiteX4" fmla="*/ 0 w 1728192"/>
                  <a:gd name="connsiteY4" fmla="*/ 607359 h 1186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28192" h="1186142">
                    <a:moveTo>
                      <a:pt x="0" y="607359"/>
                    </a:moveTo>
                    <a:cubicBezTo>
                      <a:pt x="202307" y="306481"/>
                      <a:pt x="499864" y="24653"/>
                      <a:pt x="864096" y="0"/>
                    </a:cubicBezTo>
                    <a:cubicBezTo>
                      <a:pt x="1266428" y="24653"/>
                      <a:pt x="1506835" y="344581"/>
                      <a:pt x="1728192" y="607359"/>
                    </a:cubicBezTo>
                    <a:cubicBezTo>
                      <a:pt x="1525885" y="927287"/>
                      <a:pt x="1199753" y="1171014"/>
                      <a:pt x="873621" y="1186142"/>
                    </a:cubicBezTo>
                    <a:cubicBezTo>
                      <a:pt x="585589" y="1180539"/>
                      <a:pt x="135632" y="908237"/>
                      <a:pt x="0" y="607359"/>
                    </a:cubicBezTo>
                    <a:close/>
                  </a:path>
                </a:pathLst>
              </a:custGeom>
              <a:noFill/>
              <a:ln w="5715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10" name="Group 82">
                <a:extLst>
                  <a:ext uri="{FF2B5EF4-FFF2-40B4-BE49-F238E27FC236}">
                    <a16:creationId xmlns:a16="http://schemas.microsoft.com/office/drawing/2014/main" id="{B20682D1-3825-4944-9500-3FDE39CBAD59}"/>
                  </a:ext>
                </a:extLst>
              </p:cNvPr>
              <p:cNvGrpSpPr/>
              <p:nvPr/>
            </p:nvGrpSpPr>
            <p:grpSpPr>
              <a:xfrm>
                <a:off x="6203955" y="1857649"/>
                <a:ext cx="1953318" cy="933281"/>
                <a:chOff x="1039057" y="1888246"/>
                <a:chExt cx="1953318" cy="933281"/>
              </a:xfrm>
              <a:solidFill>
                <a:srgbClr val="027696"/>
              </a:solidFill>
            </p:grpSpPr>
            <p:sp>
              <p:nvSpPr>
                <p:cNvPr id="11" name="Rounded Rectangle 83">
                  <a:extLst>
                    <a:ext uri="{FF2B5EF4-FFF2-40B4-BE49-F238E27FC236}">
                      <a16:creationId xmlns:a16="http://schemas.microsoft.com/office/drawing/2014/main" id="{9226B3D6-C6CB-4F98-A9FE-29582B92E735}"/>
                    </a:ext>
                  </a:extLst>
                </p:cNvPr>
                <p:cNvSpPr/>
                <p:nvPr/>
              </p:nvSpPr>
              <p:spPr>
                <a:xfrm>
                  <a:off x="1464022" y="1966019"/>
                  <a:ext cx="148567" cy="777734"/>
                </a:xfrm>
                <a:prstGeom prst="roundRect">
                  <a:avLst>
                    <a:gd name="adj" fmla="val 44877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2" name="Rounded Rectangle 84">
                  <a:extLst>
                    <a:ext uri="{FF2B5EF4-FFF2-40B4-BE49-F238E27FC236}">
                      <a16:creationId xmlns:a16="http://schemas.microsoft.com/office/drawing/2014/main" id="{2166320D-15AE-4204-9708-2BD7B7899BF8}"/>
                    </a:ext>
                  </a:extLst>
                </p:cNvPr>
                <p:cNvSpPr/>
                <p:nvPr/>
              </p:nvSpPr>
              <p:spPr>
                <a:xfrm>
                  <a:off x="1942517" y="1888246"/>
                  <a:ext cx="148567" cy="933281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3" name="Rounded Rectangle 85">
                  <a:extLst>
                    <a:ext uri="{FF2B5EF4-FFF2-40B4-BE49-F238E27FC236}">
                      <a16:creationId xmlns:a16="http://schemas.microsoft.com/office/drawing/2014/main" id="{6F404AE5-15BB-42E6-B62D-69F5C9C987C5}"/>
                    </a:ext>
                  </a:extLst>
                </p:cNvPr>
                <p:cNvSpPr/>
                <p:nvPr/>
              </p:nvSpPr>
              <p:spPr>
                <a:xfrm>
                  <a:off x="2421011" y="1966019"/>
                  <a:ext cx="148567" cy="77773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4" name="Rounded Rectangle 86">
                  <a:extLst>
                    <a:ext uri="{FF2B5EF4-FFF2-40B4-BE49-F238E27FC236}">
                      <a16:creationId xmlns:a16="http://schemas.microsoft.com/office/drawing/2014/main" id="{DF8FE559-F5CD-4CF7-AFCE-655F13A68157}"/>
                    </a:ext>
                  </a:extLst>
                </p:cNvPr>
                <p:cNvSpPr/>
                <p:nvPr/>
              </p:nvSpPr>
              <p:spPr>
                <a:xfrm>
                  <a:off x="2843808" y="2185242"/>
                  <a:ext cx="148567" cy="33928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5" name="Rounded Rectangle 87">
                  <a:extLst>
                    <a:ext uri="{FF2B5EF4-FFF2-40B4-BE49-F238E27FC236}">
                      <a16:creationId xmlns:a16="http://schemas.microsoft.com/office/drawing/2014/main" id="{816F52CE-62B0-4729-8787-73AB54545E7C}"/>
                    </a:ext>
                  </a:extLst>
                </p:cNvPr>
                <p:cNvSpPr/>
                <p:nvPr/>
              </p:nvSpPr>
              <p:spPr>
                <a:xfrm>
                  <a:off x="1039057" y="2153805"/>
                  <a:ext cx="148567" cy="402163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/>
                </a:p>
              </p:txBody>
            </p:sp>
          </p:grpSp>
        </p:grpSp>
      </p:grpSp>
      <p:grpSp>
        <p:nvGrpSpPr>
          <p:cNvPr id="30" name="Group 24">
            <a:extLst>
              <a:ext uri="{FF2B5EF4-FFF2-40B4-BE49-F238E27FC236}">
                <a16:creationId xmlns:a16="http://schemas.microsoft.com/office/drawing/2014/main" id="{1F5D90E9-EE20-4EBD-BFDF-1F0EDD8B80E4}"/>
              </a:ext>
            </a:extLst>
          </p:cNvPr>
          <p:cNvGrpSpPr/>
          <p:nvPr/>
        </p:nvGrpSpPr>
        <p:grpSpPr>
          <a:xfrm>
            <a:off x="7035227" y="550518"/>
            <a:ext cx="1170644" cy="4407744"/>
            <a:chOff x="4063105" y="1059582"/>
            <a:chExt cx="1017789" cy="3832210"/>
          </a:xfrm>
        </p:grpSpPr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E5337A6A-1D7A-4BC7-BF63-607EC442CDBA}"/>
                </a:ext>
              </a:extLst>
            </p:cNvPr>
            <p:cNvSpPr/>
            <p:nvPr/>
          </p:nvSpPr>
          <p:spPr>
            <a:xfrm rot="5400000">
              <a:off x="2910342" y="2721239"/>
              <a:ext cx="3832210" cy="508895"/>
            </a:xfrm>
            <a:custGeom>
              <a:avLst/>
              <a:gdLst>
                <a:gd name="connsiteX0" fmla="*/ 0 w 7679838"/>
                <a:gd name="connsiteY0" fmla="*/ 1026597 h 1026597"/>
                <a:gd name="connsiteX1" fmla="*/ 207563 w 7679838"/>
                <a:gd name="connsiteY1" fmla="*/ 706837 h 1026597"/>
                <a:gd name="connsiteX2" fmla="*/ 560982 w 7679838"/>
                <a:gd name="connsiteY2" fmla="*/ 684398 h 1026597"/>
                <a:gd name="connsiteX3" fmla="*/ 628299 w 7679838"/>
                <a:gd name="connsiteY3" fmla="*/ 661959 h 1026597"/>
                <a:gd name="connsiteX4" fmla="*/ 1015377 w 7679838"/>
                <a:gd name="connsiteY4" fmla="*/ 830253 h 1026597"/>
                <a:gd name="connsiteX5" fmla="*/ 1166842 w 7679838"/>
                <a:gd name="connsiteY5" fmla="*/ 746106 h 1026597"/>
                <a:gd name="connsiteX6" fmla="*/ 1363185 w 7679838"/>
                <a:gd name="connsiteY6" fmla="*/ 218783 h 1026597"/>
                <a:gd name="connsiteX7" fmla="*/ 2861006 w 7679838"/>
                <a:gd name="connsiteY7" fmla="*/ 22440 h 1026597"/>
                <a:gd name="connsiteX8" fmla="*/ 4291509 w 7679838"/>
                <a:gd name="connsiteY8" fmla="*/ 0 h 1026597"/>
                <a:gd name="connsiteX9" fmla="*/ 4549561 w 7679838"/>
                <a:gd name="connsiteY9" fmla="*/ 319760 h 1026597"/>
                <a:gd name="connsiteX10" fmla="*/ 4353217 w 7679838"/>
                <a:gd name="connsiteY10" fmla="*/ 274881 h 1026597"/>
                <a:gd name="connsiteX11" fmla="*/ 4224191 w 7679838"/>
                <a:gd name="connsiteY11" fmla="*/ 117807 h 1026597"/>
                <a:gd name="connsiteX12" fmla="*/ 4179313 w 7679838"/>
                <a:gd name="connsiteY12" fmla="*/ 201954 h 1026597"/>
                <a:gd name="connsiteX13" fmla="*/ 4263460 w 7679838"/>
                <a:gd name="connsiteY13" fmla="*/ 269272 h 1026597"/>
                <a:gd name="connsiteX14" fmla="*/ 3966140 w 7679838"/>
                <a:gd name="connsiteY14" fmla="*/ 286101 h 1026597"/>
                <a:gd name="connsiteX15" fmla="*/ 3837114 w 7679838"/>
                <a:gd name="connsiteY15" fmla="*/ 207564 h 1026597"/>
                <a:gd name="connsiteX16" fmla="*/ 3225644 w 7679838"/>
                <a:gd name="connsiteY16" fmla="*/ 359029 h 1026597"/>
                <a:gd name="connsiteX17" fmla="*/ 2715151 w 7679838"/>
                <a:gd name="connsiteY17" fmla="*/ 336589 h 1026597"/>
                <a:gd name="connsiteX18" fmla="*/ 2513197 w 7679838"/>
                <a:gd name="connsiteY18" fmla="*/ 392688 h 1026597"/>
                <a:gd name="connsiteX19" fmla="*/ 2070022 w 7679838"/>
                <a:gd name="connsiteY19" fmla="*/ 482445 h 1026597"/>
                <a:gd name="connsiteX20" fmla="*/ 2625394 w 7679838"/>
                <a:gd name="connsiteY20" fmla="*/ 544153 h 1026597"/>
                <a:gd name="connsiteX21" fmla="*/ 3203205 w 7679838"/>
                <a:gd name="connsiteY21" fmla="*/ 471225 h 1026597"/>
                <a:gd name="connsiteX22" fmla="*/ 4241021 w 7679838"/>
                <a:gd name="connsiteY22" fmla="*/ 314150 h 1026597"/>
                <a:gd name="connsiteX23" fmla="*/ 4925418 w 7679838"/>
                <a:gd name="connsiteY23" fmla="*/ 420737 h 1026597"/>
                <a:gd name="connsiteX24" fmla="*/ 5733232 w 7679838"/>
                <a:gd name="connsiteY24" fmla="*/ 269272 h 1026597"/>
                <a:gd name="connsiteX25" fmla="*/ 6799097 w 7679838"/>
                <a:gd name="connsiteY25" fmla="*/ 426346 h 1026597"/>
                <a:gd name="connsiteX26" fmla="*/ 7040319 w 7679838"/>
                <a:gd name="connsiteY26" fmla="*/ 493664 h 1026597"/>
                <a:gd name="connsiteX27" fmla="*/ 7595691 w 7679838"/>
                <a:gd name="connsiteY27" fmla="*/ 319760 h 1026597"/>
                <a:gd name="connsiteX28" fmla="*/ 7679838 w 7679838"/>
                <a:gd name="connsiteY28" fmla="*/ 734886 h 1026597"/>
                <a:gd name="connsiteX29" fmla="*/ 7146905 w 7679838"/>
                <a:gd name="connsiteY29" fmla="*/ 746106 h 1026597"/>
                <a:gd name="connsiteX30" fmla="*/ 7023490 w 7679838"/>
                <a:gd name="connsiteY30" fmla="*/ 762935 h 1026597"/>
                <a:gd name="connsiteX31" fmla="*/ 6546655 w 7679838"/>
                <a:gd name="connsiteY31" fmla="*/ 712447 h 1026597"/>
                <a:gd name="connsiteX32" fmla="*/ 5895917 w 7679838"/>
                <a:gd name="connsiteY32" fmla="*/ 790984 h 1026597"/>
                <a:gd name="connsiteX33" fmla="*/ 5424692 w 7679838"/>
                <a:gd name="connsiteY33" fmla="*/ 740496 h 1026597"/>
                <a:gd name="connsiteX34" fmla="*/ 4981517 w 7679838"/>
                <a:gd name="connsiteY34" fmla="*/ 914400 h 1026597"/>
                <a:gd name="connsiteX35" fmla="*/ 4431755 w 7679838"/>
                <a:gd name="connsiteY35" fmla="*/ 931230 h 1026597"/>
                <a:gd name="connsiteX36" fmla="*/ 3938091 w 7679838"/>
                <a:gd name="connsiteY36" fmla="*/ 1026597 h 1026597"/>
                <a:gd name="connsiteX37" fmla="*/ 0 w 7679838"/>
                <a:gd name="connsiteY37" fmla="*/ 1026597 h 1026597"/>
                <a:gd name="connsiteX0" fmla="*/ 0 w 7679838"/>
                <a:gd name="connsiteY0" fmla="*/ 1026597 h 1026597"/>
                <a:gd name="connsiteX1" fmla="*/ 229334 w 7679838"/>
                <a:gd name="connsiteY1" fmla="*/ 687786 h 1026597"/>
                <a:gd name="connsiteX2" fmla="*/ 560982 w 7679838"/>
                <a:gd name="connsiteY2" fmla="*/ 684398 h 1026597"/>
                <a:gd name="connsiteX3" fmla="*/ 628299 w 7679838"/>
                <a:gd name="connsiteY3" fmla="*/ 661959 h 1026597"/>
                <a:gd name="connsiteX4" fmla="*/ 1015377 w 7679838"/>
                <a:gd name="connsiteY4" fmla="*/ 830253 h 1026597"/>
                <a:gd name="connsiteX5" fmla="*/ 1166842 w 7679838"/>
                <a:gd name="connsiteY5" fmla="*/ 746106 h 1026597"/>
                <a:gd name="connsiteX6" fmla="*/ 1363185 w 7679838"/>
                <a:gd name="connsiteY6" fmla="*/ 218783 h 1026597"/>
                <a:gd name="connsiteX7" fmla="*/ 2861006 w 7679838"/>
                <a:gd name="connsiteY7" fmla="*/ 22440 h 1026597"/>
                <a:gd name="connsiteX8" fmla="*/ 4291509 w 7679838"/>
                <a:gd name="connsiteY8" fmla="*/ 0 h 1026597"/>
                <a:gd name="connsiteX9" fmla="*/ 4549561 w 7679838"/>
                <a:gd name="connsiteY9" fmla="*/ 319760 h 1026597"/>
                <a:gd name="connsiteX10" fmla="*/ 4353217 w 7679838"/>
                <a:gd name="connsiteY10" fmla="*/ 274881 h 1026597"/>
                <a:gd name="connsiteX11" fmla="*/ 4224191 w 7679838"/>
                <a:gd name="connsiteY11" fmla="*/ 117807 h 1026597"/>
                <a:gd name="connsiteX12" fmla="*/ 4179313 w 7679838"/>
                <a:gd name="connsiteY12" fmla="*/ 201954 h 1026597"/>
                <a:gd name="connsiteX13" fmla="*/ 4263460 w 7679838"/>
                <a:gd name="connsiteY13" fmla="*/ 269272 h 1026597"/>
                <a:gd name="connsiteX14" fmla="*/ 3966140 w 7679838"/>
                <a:gd name="connsiteY14" fmla="*/ 286101 h 1026597"/>
                <a:gd name="connsiteX15" fmla="*/ 3837114 w 7679838"/>
                <a:gd name="connsiteY15" fmla="*/ 207564 h 1026597"/>
                <a:gd name="connsiteX16" fmla="*/ 3225644 w 7679838"/>
                <a:gd name="connsiteY16" fmla="*/ 359029 h 1026597"/>
                <a:gd name="connsiteX17" fmla="*/ 2715151 w 7679838"/>
                <a:gd name="connsiteY17" fmla="*/ 336589 h 1026597"/>
                <a:gd name="connsiteX18" fmla="*/ 2513197 w 7679838"/>
                <a:gd name="connsiteY18" fmla="*/ 392688 h 1026597"/>
                <a:gd name="connsiteX19" fmla="*/ 2070022 w 7679838"/>
                <a:gd name="connsiteY19" fmla="*/ 482445 h 1026597"/>
                <a:gd name="connsiteX20" fmla="*/ 2625394 w 7679838"/>
                <a:gd name="connsiteY20" fmla="*/ 544153 h 1026597"/>
                <a:gd name="connsiteX21" fmla="*/ 3203205 w 7679838"/>
                <a:gd name="connsiteY21" fmla="*/ 471225 h 1026597"/>
                <a:gd name="connsiteX22" fmla="*/ 4241021 w 7679838"/>
                <a:gd name="connsiteY22" fmla="*/ 314150 h 1026597"/>
                <a:gd name="connsiteX23" fmla="*/ 4925418 w 7679838"/>
                <a:gd name="connsiteY23" fmla="*/ 420737 h 1026597"/>
                <a:gd name="connsiteX24" fmla="*/ 5733232 w 7679838"/>
                <a:gd name="connsiteY24" fmla="*/ 269272 h 1026597"/>
                <a:gd name="connsiteX25" fmla="*/ 6799097 w 7679838"/>
                <a:gd name="connsiteY25" fmla="*/ 426346 h 1026597"/>
                <a:gd name="connsiteX26" fmla="*/ 7040319 w 7679838"/>
                <a:gd name="connsiteY26" fmla="*/ 493664 h 1026597"/>
                <a:gd name="connsiteX27" fmla="*/ 7595691 w 7679838"/>
                <a:gd name="connsiteY27" fmla="*/ 319760 h 1026597"/>
                <a:gd name="connsiteX28" fmla="*/ 7679838 w 7679838"/>
                <a:gd name="connsiteY28" fmla="*/ 734886 h 1026597"/>
                <a:gd name="connsiteX29" fmla="*/ 7146905 w 7679838"/>
                <a:gd name="connsiteY29" fmla="*/ 746106 h 1026597"/>
                <a:gd name="connsiteX30" fmla="*/ 7023490 w 7679838"/>
                <a:gd name="connsiteY30" fmla="*/ 762935 h 1026597"/>
                <a:gd name="connsiteX31" fmla="*/ 6546655 w 7679838"/>
                <a:gd name="connsiteY31" fmla="*/ 712447 h 1026597"/>
                <a:gd name="connsiteX32" fmla="*/ 5895917 w 7679838"/>
                <a:gd name="connsiteY32" fmla="*/ 790984 h 1026597"/>
                <a:gd name="connsiteX33" fmla="*/ 5424692 w 7679838"/>
                <a:gd name="connsiteY33" fmla="*/ 740496 h 1026597"/>
                <a:gd name="connsiteX34" fmla="*/ 4981517 w 7679838"/>
                <a:gd name="connsiteY34" fmla="*/ 914400 h 1026597"/>
                <a:gd name="connsiteX35" fmla="*/ 4431755 w 7679838"/>
                <a:gd name="connsiteY35" fmla="*/ 931230 h 1026597"/>
                <a:gd name="connsiteX36" fmla="*/ 3938091 w 7679838"/>
                <a:gd name="connsiteY36" fmla="*/ 1026597 h 1026597"/>
                <a:gd name="connsiteX37" fmla="*/ 0 w 7679838"/>
                <a:gd name="connsiteY37" fmla="*/ 1026597 h 1026597"/>
                <a:gd name="connsiteX0" fmla="*/ 0 w 7679838"/>
                <a:gd name="connsiteY0" fmla="*/ 1026597 h 1026597"/>
                <a:gd name="connsiteX1" fmla="*/ 229334 w 7679838"/>
                <a:gd name="connsiteY1" fmla="*/ 687786 h 1026597"/>
                <a:gd name="connsiteX2" fmla="*/ 560982 w 7679838"/>
                <a:gd name="connsiteY2" fmla="*/ 684398 h 1026597"/>
                <a:gd name="connsiteX3" fmla="*/ 628299 w 7679838"/>
                <a:gd name="connsiteY3" fmla="*/ 661959 h 1026597"/>
                <a:gd name="connsiteX4" fmla="*/ 1015377 w 7679838"/>
                <a:gd name="connsiteY4" fmla="*/ 830253 h 1026597"/>
                <a:gd name="connsiteX5" fmla="*/ 1166842 w 7679838"/>
                <a:gd name="connsiteY5" fmla="*/ 746106 h 1026597"/>
                <a:gd name="connsiteX6" fmla="*/ 1363185 w 7679838"/>
                <a:gd name="connsiteY6" fmla="*/ 218783 h 1026597"/>
                <a:gd name="connsiteX7" fmla="*/ 2861006 w 7679838"/>
                <a:gd name="connsiteY7" fmla="*/ 22440 h 1026597"/>
                <a:gd name="connsiteX8" fmla="*/ 4291509 w 7679838"/>
                <a:gd name="connsiteY8" fmla="*/ 0 h 1026597"/>
                <a:gd name="connsiteX9" fmla="*/ 4549561 w 7679838"/>
                <a:gd name="connsiteY9" fmla="*/ 319760 h 1026597"/>
                <a:gd name="connsiteX10" fmla="*/ 4353217 w 7679838"/>
                <a:gd name="connsiteY10" fmla="*/ 274881 h 1026597"/>
                <a:gd name="connsiteX11" fmla="*/ 4224191 w 7679838"/>
                <a:gd name="connsiteY11" fmla="*/ 117807 h 1026597"/>
                <a:gd name="connsiteX12" fmla="*/ 4179313 w 7679838"/>
                <a:gd name="connsiteY12" fmla="*/ 201954 h 1026597"/>
                <a:gd name="connsiteX13" fmla="*/ 4263460 w 7679838"/>
                <a:gd name="connsiteY13" fmla="*/ 269272 h 1026597"/>
                <a:gd name="connsiteX14" fmla="*/ 3966140 w 7679838"/>
                <a:gd name="connsiteY14" fmla="*/ 286101 h 1026597"/>
                <a:gd name="connsiteX15" fmla="*/ 3837114 w 7679838"/>
                <a:gd name="connsiteY15" fmla="*/ 207564 h 1026597"/>
                <a:gd name="connsiteX16" fmla="*/ 3225644 w 7679838"/>
                <a:gd name="connsiteY16" fmla="*/ 359029 h 1026597"/>
                <a:gd name="connsiteX17" fmla="*/ 2715151 w 7679838"/>
                <a:gd name="connsiteY17" fmla="*/ 336589 h 1026597"/>
                <a:gd name="connsiteX18" fmla="*/ 2513197 w 7679838"/>
                <a:gd name="connsiteY18" fmla="*/ 392688 h 1026597"/>
                <a:gd name="connsiteX19" fmla="*/ 2070022 w 7679838"/>
                <a:gd name="connsiteY19" fmla="*/ 482445 h 1026597"/>
                <a:gd name="connsiteX20" fmla="*/ 2625394 w 7679838"/>
                <a:gd name="connsiteY20" fmla="*/ 544153 h 1026597"/>
                <a:gd name="connsiteX21" fmla="*/ 3203205 w 7679838"/>
                <a:gd name="connsiteY21" fmla="*/ 471225 h 1026597"/>
                <a:gd name="connsiteX22" fmla="*/ 4241021 w 7679838"/>
                <a:gd name="connsiteY22" fmla="*/ 314150 h 1026597"/>
                <a:gd name="connsiteX23" fmla="*/ 4925418 w 7679838"/>
                <a:gd name="connsiteY23" fmla="*/ 420737 h 1026597"/>
                <a:gd name="connsiteX24" fmla="*/ 5733232 w 7679838"/>
                <a:gd name="connsiteY24" fmla="*/ 269272 h 1026597"/>
                <a:gd name="connsiteX25" fmla="*/ 6799097 w 7679838"/>
                <a:gd name="connsiteY25" fmla="*/ 426346 h 1026597"/>
                <a:gd name="connsiteX26" fmla="*/ 7040319 w 7679838"/>
                <a:gd name="connsiteY26" fmla="*/ 493664 h 1026597"/>
                <a:gd name="connsiteX27" fmla="*/ 7595691 w 7679838"/>
                <a:gd name="connsiteY27" fmla="*/ 319760 h 1026597"/>
                <a:gd name="connsiteX28" fmla="*/ 7679838 w 7679838"/>
                <a:gd name="connsiteY28" fmla="*/ 734886 h 1026597"/>
                <a:gd name="connsiteX29" fmla="*/ 7146905 w 7679838"/>
                <a:gd name="connsiteY29" fmla="*/ 746106 h 1026597"/>
                <a:gd name="connsiteX30" fmla="*/ 7023490 w 7679838"/>
                <a:gd name="connsiteY30" fmla="*/ 762935 h 1026597"/>
                <a:gd name="connsiteX31" fmla="*/ 6546655 w 7679838"/>
                <a:gd name="connsiteY31" fmla="*/ 712447 h 1026597"/>
                <a:gd name="connsiteX32" fmla="*/ 5895917 w 7679838"/>
                <a:gd name="connsiteY32" fmla="*/ 790984 h 1026597"/>
                <a:gd name="connsiteX33" fmla="*/ 5424692 w 7679838"/>
                <a:gd name="connsiteY33" fmla="*/ 740496 h 1026597"/>
                <a:gd name="connsiteX34" fmla="*/ 4981517 w 7679838"/>
                <a:gd name="connsiteY34" fmla="*/ 914400 h 1026597"/>
                <a:gd name="connsiteX35" fmla="*/ 4431755 w 7679838"/>
                <a:gd name="connsiteY35" fmla="*/ 931230 h 1026597"/>
                <a:gd name="connsiteX36" fmla="*/ 3938091 w 7679838"/>
                <a:gd name="connsiteY36" fmla="*/ 1026597 h 1026597"/>
                <a:gd name="connsiteX37" fmla="*/ 0 w 7679838"/>
                <a:gd name="connsiteY37" fmla="*/ 1026597 h 1026597"/>
                <a:gd name="connsiteX0" fmla="*/ 141 w 7679979"/>
                <a:gd name="connsiteY0" fmla="*/ 1026597 h 1026597"/>
                <a:gd name="connsiteX1" fmla="*/ 229475 w 7679979"/>
                <a:gd name="connsiteY1" fmla="*/ 687786 h 1026597"/>
                <a:gd name="connsiteX2" fmla="*/ 561123 w 7679979"/>
                <a:gd name="connsiteY2" fmla="*/ 684398 h 1026597"/>
                <a:gd name="connsiteX3" fmla="*/ 628440 w 7679979"/>
                <a:gd name="connsiteY3" fmla="*/ 661959 h 1026597"/>
                <a:gd name="connsiteX4" fmla="*/ 1015518 w 7679979"/>
                <a:gd name="connsiteY4" fmla="*/ 830253 h 1026597"/>
                <a:gd name="connsiteX5" fmla="*/ 1166983 w 7679979"/>
                <a:gd name="connsiteY5" fmla="*/ 746106 h 1026597"/>
                <a:gd name="connsiteX6" fmla="*/ 1363326 w 7679979"/>
                <a:gd name="connsiteY6" fmla="*/ 218783 h 1026597"/>
                <a:gd name="connsiteX7" fmla="*/ 2861147 w 7679979"/>
                <a:gd name="connsiteY7" fmla="*/ 22440 h 1026597"/>
                <a:gd name="connsiteX8" fmla="*/ 4291650 w 7679979"/>
                <a:gd name="connsiteY8" fmla="*/ 0 h 1026597"/>
                <a:gd name="connsiteX9" fmla="*/ 4549702 w 7679979"/>
                <a:gd name="connsiteY9" fmla="*/ 319760 h 1026597"/>
                <a:gd name="connsiteX10" fmla="*/ 4353358 w 7679979"/>
                <a:gd name="connsiteY10" fmla="*/ 274881 h 1026597"/>
                <a:gd name="connsiteX11" fmla="*/ 4224332 w 7679979"/>
                <a:gd name="connsiteY11" fmla="*/ 117807 h 1026597"/>
                <a:gd name="connsiteX12" fmla="*/ 4179454 w 7679979"/>
                <a:gd name="connsiteY12" fmla="*/ 201954 h 1026597"/>
                <a:gd name="connsiteX13" fmla="*/ 4263601 w 7679979"/>
                <a:gd name="connsiteY13" fmla="*/ 269272 h 1026597"/>
                <a:gd name="connsiteX14" fmla="*/ 3966281 w 7679979"/>
                <a:gd name="connsiteY14" fmla="*/ 286101 h 1026597"/>
                <a:gd name="connsiteX15" fmla="*/ 3837255 w 7679979"/>
                <a:gd name="connsiteY15" fmla="*/ 207564 h 1026597"/>
                <a:gd name="connsiteX16" fmla="*/ 3225785 w 7679979"/>
                <a:gd name="connsiteY16" fmla="*/ 359029 h 1026597"/>
                <a:gd name="connsiteX17" fmla="*/ 2715292 w 7679979"/>
                <a:gd name="connsiteY17" fmla="*/ 336589 h 1026597"/>
                <a:gd name="connsiteX18" fmla="*/ 2513338 w 7679979"/>
                <a:gd name="connsiteY18" fmla="*/ 392688 h 1026597"/>
                <a:gd name="connsiteX19" fmla="*/ 2070163 w 7679979"/>
                <a:gd name="connsiteY19" fmla="*/ 482445 h 1026597"/>
                <a:gd name="connsiteX20" fmla="*/ 2625535 w 7679979"/>
                <a:gd name="connsiteY20" fmla="*/ 544153 h 1026597"/>
                <a:gd name="connsiteX21" fmla="*/ 3203346 w 7679979"/>
                <a:gd name="connsiteY21" fmla="*/ 471225 h 1026597"/>
                <a:gd name="connsiteX22" fmla="*/ 4241162 w 7679979"/>
                <a:gd name="connsiteY22" fmla="*/ 314150 h 1026597"/>
                <a:gd name="connsiteX23" fmla="*/ 4925559 w 7679979"/>
                <a:gd name="connsiteY23" fmla="*/ 420737 h 1026597"/>
                <a:gd name="connsiteX24" fmla="*/ 5733373 w 7679979"/>
                <a:gd name="connsiteY24" fmla="*/ 269272 h 1026597"/>
                <a:gd name="connsiteX25" fmla="*/ 6799238 w 7679979"/>
                <a:gd name="connsiteY25" fmla="*/ 426346 h 1026597"/>
                <a:gd name="connsiteX26" fmla="*/ 7040460 w 7679979"/>
                <a:gd name="connsiteY26" fmla="*/ 493664 h 1026597"/>
                <a:gd name="connsiteX27" fmla="*/ 7595832 w 7679979"/>
                <a:gd name="connsiteY27" fmla="*/ 319760 h 1026597"/>
                <a:gd name="connsiteX28" fmla="*/ 7679979 w 7679979"/>
                <a:gd name="connsiteY28" fmla="*/ 734886 h 1026597"/>
                <a:gd name="connsiteX29" fmla="*/ 7147046 w 7679979"/>
                <a:gd name="connsiteY29" fmla="*/ 746106 h 1026597"/>
                <a:gd name="connsiteX30" fmla="*/ 7023631 w 7679979"/>
                <a:gd name="connsiteY30" fmla="*/ 762935 h 1026597"/>
                <a:gd name="connsiteX31" fmla="*/ 6546796 w 7679979"/>
                <a:gd name="connsiteY31" fmla="*/ 712447 h 1026597"/>
                <a:gd name="connsiteX32" fmla="*/ 5896058 w 7679979"/>
                <a:gd name="connsiteY32" fmla="*/ 790984 h 1026597"/>
                <a:gd name="connsiteX33" fmla="*/ 5424833 w 7679979"/>
                <a:gd name="connsiteY33" fmla="*/ 740496 h 1026597"/>
                <a:gd name="connsiteX34" fmla="*/ 4981658 w 7679979"/>
                <a:gd name="connsiteY34" fmla="*/ 914400 h 1026597"/>
                <a:gd name="connsiteX35" fmla="*/ 4431896 w 7679979"/>
                <a:gd name="connsiteY35" fmla="*/ 931230 h 1026597"/>
                <a:gd name="connsiteX36" fmla="*/ 3938232 w 7679979"/>
                <a:gd name="connsiteY36" fmla="*/ 1026597 h 1026597"/>
                <a:gd name="connsiteX37" fmla="*/ 141 w 7679979"/>
                <a:gd name="connsiteY37" fmla="*/ 1026597 h 1026597"/>
                <a:gd name="connsiteX0" fmla="*/ 0 w 7679838"/>
                <a:gd name="connsiteY0" fmla="*/ 1026597 h 1026597"/>
                <a:gd name="connsiteX1" fmla="*/ 229334 w 7679838"/>
                <a:gd name="connsiteY1" fmla="*/ 687786 h 1026597"/>
                <a:gd name="connsiteX2" fmla="*/ 560982 w 7679838"/>
                <a:gd name="connsiteY2" fmla="*/ 684398 h 1026597"/>
                <a:gd name="connsiteX3" fmla="*/ 628299 w 7679838"/>
                <a:gd name="connsiteY3" fmla="*/ 661959 h 1026597"/>
                <a:gd name="connsiteX4" fmla="*/ 1015377 w 7679838"/>
                <a:gd name="connsiteY4" fmla="*/ 830253 h 1026597"/>
                <a:gd name="connsiteX5" fmla="*/ 1166842 w 7679838"/>
                <a:gd name="connsiteY5" fmla="*/ 746106 h 1026597"/>
                <a:gd name="connsiteX6" fmla="*/ 1363185 w 7679838"/>
                <a:gd name="connsiteY6" fmla="*/ 218783 h 1026597"/>
                <a:gd name="connsiteX7" fmla="*/ 2861006 w 7679838"/>
                <a:gd name="connsiteY7" fmla="*/ 22440 h 1026597"/>
                <a:gd name="connsiteX8" fmla="*/ 4291509 w 7679838"/>
                <a:gd name="connsiteY8" fmla="*/ 0 h 1026597"/>
                <a:gd name="connsiteX9" fmla="*/ 4549561 w 7679838"/>
                <a:gd name="connsiteY9" fmla="*/ 319760 h 1026597"/>
                <a:gd name="connsiteX10" fmla="*/ 4353217 w 7679838"/>
                <a:gd name="connsiteY10" fmla="*/ 274881 h 1026597"/>
                <a:gd name="connsiteX11" fmla="*/ 4224191 w 7679838"/>
                <a:gd name="connsiteY11" fmla="*/ 117807 h 1026597"/>
                <a:gd name="connsiteX12" fmla="*/ 4179313 w 7679838"/>
                <a:gd name="connsiteY12" fmla="*/ 201954 h 1026597"/>
                <a:gd name="connsiteX13" fmla="*/ 4263460 w 7679838"/>
                <a:gd name="connsiteY13" fmla="*/ 269272 h 1026597"/>
                <a:gd name="connsiteX14" fmla="*/ 3966140 w 7679838"/>
                <a:gd name="connsiteY14" fmla="*/ 286101 h 1026597"/>
                <a:gd name="connsiteX15" fmla="*/ 3837114 w 7679838"/>
                <a:gd name="connsiteY15" fmla="*/ 207564 h 1026597"/>
                <a:gd name="connsiteX16" fmla="*/ 3225644 w 7679838"/>
                <a:gd name="connsiteY16" fmla="*/ 359029 h 1026597"/>
                <a:gd name="connsiteX17" fmla="*/ 2715151 w 7679838"/>
                <a:gd name="connsiteY17" fmla="*/ 336589 h 1026597"/>
                <a:gd name="connsiteX18" fmla="*/ 2513197 w 7679838"/>
                <a:gd name="connsiteY18" fmla="*/ 392688 h 1026597"/>
                <a:gd name="connsiteX19" fmla="*/ 2070022 w 7679838"/>
                <a:gd name="connsiteY19" fmla="*/ 482445 h 1026597"/>
                <a:gd name="connsiteX20" fmla="*/ 2625394 w 7679838"/>
                <a:gd name="connsiteY20" fmla="*/ 544153 h 1026597"/>
                <a:gd name="connsiteX21" fmla="*/ 3203205 w 7679838"/>
                <a:gd name="connsiteY21" fmla="*/ 471225 h 1026597"/>
                <a:gd name="connsiteX22" fmla="*/ 4241021 w 7679838"/>
                <a:gd name="connsiteY22" fmla="*/ 314150 h 1026597"/>
                <a:gd name="connsiteX23" fmla="*/ 4925418 w 7679838"/>
                <a:gd name="connsiteY23" fmla="*/ 420737 h 1026597"/>
                <a:gd name="connsiteX24" fmla="*/ 5733232 w 7679838"/>
                <a:gd name="connsiteY24" fmla="*/ 269272 h 1026597"/>
                <a:gd name="connsiteX25" fmla="*/ 6799097 w 7679838"/>
                <a:gd name="connsiteY25" fmla="*/ 426346 h 1026597"/>
                <a:gd name="connsiteX26" fmla="*/ 7040319 w 7679838"/>
                <a:gd name="connsiteY26" fmla="*/ 493664 h 1026597"/>
                <a:gd name="connsiteX27" fmla="*/ 7595691 w 7679838"/>
                <a:gd name="connsiteY27" fmla="*/ 319760 h 1026597"/>
                <a:gd name="connsiteX28" fmla="*/ 7679838 w 7679838"/>
                <a:gd name="connsiteY28" fmla="*/ 734886 h 1026597"/>
                <a:gd name="connsiteX29" fmla="*/ 7146905 w 7679838"/>
                <a:gd name="connsiteY29" fmla="*/ 746106 h 1026597"/>
                <a:gd name="connsiteX30" fmla="*/ 7023490 w 7679838"/>
                <a:gd name="connsiteY30" fmla="*/ 762935 h 1026597"/>
                <a:gd name="connsiteX31" fmla="*/ 6546655 w 7679838"/>
                <a:gd name="connsiteY31" fmla="*/ 712447 h 1026597"/>
                <a:gd name="connsiteX32" fmla="*/ 5895917 w 7679838"/>
                <a:gd name="connsiteY32" fmla="*/ 790984 h 1026597"/>
                <a:gd name="connsiteX33" fmla="*/ 5424692 w 7679838"/>
                <a:gd name="connsiteY33" fmla="*/ 740496 h 1026597"/>
                <a:gd name="connsiteX34" fmla="*/ 4981517 w 7679838"/>
                <a:gd name="connsiteY34" fmla="*/ 914400 h 1026597"/>
                <a:gd name="connsiteX35" fmla="*/ 4431755 w 7679838"/>
                <a:gd name="connsiteY35" fmla="*/ 931230 h 1026597"/>
                <a:gd name="connsiteX36" fmla="*/ 3938091 w 7679838"/>
                <a:gd name="connsiteY36" fmla="*/ 1026597 h 1026597"/>
                <a:gd name="connsiteX37" fmla="*/ 0 w 7679838"/>
                <a:gd name="connsiteY37" fmla="*/ 1026597 h 1026597"/>
                <a:gd name="connsiteX0" fmla="*/ 0 w 7679838"/>
                <a:gd name="connsiteY0" fmla="*/ 1026597 h 1026597"/>
                <a:gd name="connsiteX1" fmla="*/ 229334 w 7679838"/>
                <a:gd name="connsiteY1" fmla="*/ 687786 h 1026597"/>
                <a:gd name="connsiteX2" fmla="*/ 560982 w 7679838"/>
                <a:gd name="connsiteY2" fmla="*/ 684398 h 1026597"/>
                <a:gd name="connsiteX3" fmla="*/ 628299 w 7679838"/>
                <a:gd name="connsiteY3" fmla="*/ 661959 h 1026597"/>
                <a:gd name="connsiteX4" fmla="*/ 1015377 w 7679838"/>
                <a:gd name="connsiteY4" fmla="*/ 830253 h 1026597"/>
                <a:gd name="connsiteX5" fmla="*/ 1166842 w 7679838"/>
                <a:gd name="connsiteY5" fmla="*/ 746106 h 1026597"/>
                <a:gd name="connsiteX6" fmla="*/ 1363185 w 7679838"/>
                <a:gd name="connsiteY6" fmla="*/ 218783 h 1026597"/>
                <a:gd name="connsiteX7" fmla="*/ 2861006 w 7679838"/>
                <a:gd name="connsiteY7" fmla="*/ 22440 h 1026597"/>
                <a:gd name="connsiteX8" fmla="*/ 4291509 w 7679838"/>
                <a:gd name="connsiteY8" fmla="*/ 0 h 1026597"/>
                <a:gd name="connsiteX9" fmla="*/ 4549561 w 7679838"/>
                <a:gd name="connsiteY9" fmla="*/ 319760 h 1026597"/>
                <a:gd name="connsiteX10" fmla="*/ 4353217 w 7679838"/>
                <a:gd name="connsiteY10" fmla="*/ 274881 h 1026597"/>
                <a:gd name="connsiteX11" fmla="*/ 4224191 w 7679838"/>
                <a:gd name="connsiteY11" fmla="*/ 117807 h 1026597"/>
                <a:gd name="connsiteX12" fmla="*/ 4179313 w 7679838"/>
                <a:gd name="connsiteY12" fmla="*/ 201954 h 1026597"/>
                <a:gd name="connsiteX13" fmla="*/ 4263460 w 7679838"/>
                <a:gd name="connsiteY13" fmla="*/ 269272 h 1026597"/>
                <a:gd name="connsiteX14" fmla="*/ 3966140 w 7679838"/>
                <a:gd name="connsiteY14" fmla="*/ 286101 h 1026597"/>
                <a:gd name="connsiteX15" fmla="*/ 3837114 w 7679838"/>
                <a:gd name="connsiteY15" fmla="*/ 207564 h 1026597"/>
                <a:gd name="connsiteX16" fmla="*/ 3225644 w 7679838"/>
                <a:gd name="connsiteY16" fmla="*/ 359029 h 1026597"/>
                <a:gd name="connsiteX17" fmla="*/ 2715151 w 7679838"/>
                <a:gd name="connsiteY17" fmla="*/ 336589 h 1026597"/>
                <a:gd name="connsiteX18" fmla="*/ 2513197 w 7679838"/>
                <a:gd name="connsiteY18" fmla="*/ 392688 h 1026597"/>
                <a:gd name="connsiteX19" fmla="*/ 2070022 w 7679838"/>
                <a:gd name="connsiteY19" fmla="*/ 482445 h 1026597"/>
                <a:gd name="connsiteX20" fmla="*/ 2625394 w 7679838"/>
                <a:gd name="connsiteY20" fmla="*/ 544153 h 1026597"/>
                <a:gd name="connsiteX21" fmla="*/ 3203205 w 7679838"/>
                <a:gd name="connsiteY21" fmla="*/ 471225 h 1026597"/>
                <a:gd name="connsiteX22" fmla="*/ 4241021 w 7679838"/>
                <a:gd name="connsiteY22" fmla="*/ 314150 h 1026597"/>
                <a:gd name="connsiteX23" fmla="*/ 4925418 w 7679838"/>
                <a:gd name="connsiteY23" fmla="*/ 420737 h 1026597"/>
                <a:gd name="connsiteX24" fmla="*/ 5733232 w 7679838"/>
                <a:gd name="connsiteY24" fmla="*/ 269272 h 1026597"/>
                <a:gd name="connsiteX25" fmla="*/ 6799097 w 7679838"/>
                <a:gd name="connsiteY25" fmla="*/ 426346 h 1026597"/>
                <a:gd name="connsiteX26" fmla="*/ 7040319 w 7679838"/>
                <a:gd name="connsiteY26" fmla="*/ 493664 h 1026597"/>
                <a:gd name="connsiteX27" fmla="*/ 7595691 w 7679838"/>
                <a:gd name="connsiteY27" fmla="*/ 319760 h 1026597"/>
                <a:gd name="connsiteX28" fmla="*/ 7679838 w 7679838"/>
                <a:gd name="connsiteY28" fmla="*/ 734886 h 1026597"/>
                <a:gd name="connsiteX29" fmla="*/ 7146905 w 7679838"/>
                <a:gd name="connsiteY29" fmla="*/ 746106 h 1026597"/>
                <a:gd name="connsiteX30" fmla="*/ 7023490 w 7679838"/>
                <a:gd name="connsiteY30" fmla="*/ 762935 h 1026597"/>
                <a:gd name="connsiteX31" fmla="*/ 6546655 w 7679838"/>
                <a:gd name="connsiteY31" fmla="*/ 712447 h 1026597"/>
                <a:gd name="connsiteX32" fmla="*/ 5895917 w 7679838"/>
                <a:gd name="connsiteY32" fmla="*/ 790984 h 1026597"/>
                <a:gd name="connsiteX33" fmla="*/ 5424692 w 7679838"/>
                <a:gd name="connsiteY33" fmla="*/ 740496 h 1026597"/>
                <a:gd name="connsiteX34" fmla="*/ 4981517 w 7679838"/>
                <a:gd name="connsiteY34" fmla="*/ 914400 h 1026597"/>
                <a:gd name="connsiteX35" fmla="*/ 4431755 w 7679838"/>
                <a:gd name="connsiteY35" fmla="*/ 931230 h 1026597"/>
                <a:gd name="connsiteX36" fmla="*/ 3938091 w 7679838"/>
                <a:gd name="connsiteY36" fmla="*/ 1026597 h 1026597"/>
                <a:gd name="connsiteX37" fmla="*/ 0 w 7679838"/>
                <a:gd name="connsiteY37" fmla="*/ 1026597 h 1026597"/>
                <a:gd name="connsiteX0" fmla="*/ 0 w 7679838"/>
                <a:gd name="connsiteY0" fmla="*/ 1026597 h 1026597"/>
                <a:gd name="connsiteX1" fmla="*/ 237499 w 7679838"/>
                <a:gd name="connsiteY1" fmla="*/ 695949 h 1026597"/>
                <a:gd name="connsiteX2" fmla="*/ 560982 w 7679838"/>
                <a:gd name="connsiteY2" fmla="*/ 684398 h 1026597"/>
                <a:gd name="connsiteX3" fmla="*/ 628299 w 7679838"/>
                <a:gd name="connsiteY3" fmla="*/ 661959 h 1026597"/>
                <a:gd name="connsiteX4" fmla="*/ 1015377 w 7679838"/>
                <a:gd name="connsiteY4" fmla="*/ 830253 h 1026597"/>
                <a:gd name="connsiteX5" fmla="*/ 1166842 w 7679838"/>
                <a:gd name="connsiteY5" fmla="*/ 746106 h 1026597"/>
                <a:gd name="connsiteX6" fmla="*/ 1363185 w 7679838"/>
                <a:gd name="connsiteY6" fmla="*/ 218783 h 1026597"/>
                <a:gd name="connsiteX7" fmla="*/ 2861006 w 7679838"/>
                <a:gd name="connsiteY7" fmla="*/ 22440 h 1026597"/>
                <a:gd name="connsiteX8" fmla="*/ 4291509 w 7679838"/>
                <a:gd name="connsiteY8" fmla="*/ 0 h 1026597"/>
                <a:gd name="connsiteX9" fmla="*/ 4549561 w 7679838"/>
                <a:gd name="connsiteY9" fmla="*/ 319760 h 1026597"/>
                <a:gd name="connsiteX10" fmla="*/ 4353217 w 7679838"/>
                <a:gd name="connsiteY10" fmla="*/ 274881 h 1026597"/>
                <a:gd name="connsiteX11" fmla="*/ 4224191 w 7679838"/>
                <a:gd name="connsiteY11" fmla="*/ 117807 h 1026597"/>
                <a:gd name="connsiteX12" fmla="*/ 4179313 w 7679838"/>
                <a:gd name="connsiteY12" fmla="*/ 201954 h 1026597"/>
                <a:gd name="connsiteX13" fmla="*/ 4263460 w 7679838"/>
                <a:gd name="connsiteY13" fmla="*/ 269272 h 1026597"/>
                <a:gd name="connsiteX14" fmla="*/ 3966140 w 7679838"/>
                <a:gd name="connsiteY14" fmla="*/ 286101 h 1026597"/>
                <a:gd name="connsiteX15" fmla="*/ 3837114 w 7679838"/>
                <a:gd name="connsiteY15" fmla="*/ 207564 h 1026597"/>
                <a:gd name="connsiteX16" fmla="*/ 3225644 w 7679838"/>
                <a:gd name="connsiteY16" fmla="*/ 359029 h 1026597"/>
                <a:gd name="connsiteX17" fmla="*/ 2715151 w 7679838"/>
                <a:gd name="connsiteY17" fmla="*/ 336589 h 1026597"/>
                <a:gd name="connsiteX18" fmla="*/ 2513197 w 7679838"/>
                <a:gd name="connsiteY18" fmla="*/ 392688 h 1026597"/>
                <a:gd name="connsiteX19" fmla="*/ 2070022 w 7679838"/>
                <a:gd name="connsiteY19" fmla="*/ 482445 h 1026597"/>
                <a:gd name="connsiteX20" fmla="*/ 2625394 w 7679838"/>
                <a:gd name="connsiteY20" fmla="*/ 544153 h 1026597"/>
                <a:gd name="connsiteX21" fmla="*/ 3203205 w 7679838"/>
                <a:gd name="connsiteY21" fmla="*/ 471225 h 1026597"/>
                <a:gd name="connsiteX22" fmla="*/ 4241021 w 7679838"/>
                <a:gd name="connsiteY22" fmla="*/ 314150 h 1026597"/>
                <a:gd name="connsiteX23" fmla="*/ 4925418 w 7679838"/>
                <a:gd name="connsiteY23" fmla="*/ 420737 h 1026597"/>
                <a:gd name="connsiteX24" fmla="*/ 5733232 w 7679838"/>
                <a:gd name="connsiteY24" fmla="*/ 269272 h 1026597"/>
                <a:gd name="connsiteX25" fmla="*/ 6799097 w 7679838"/>
                <a:gd name="connsiteY25" fmla="*/ 426346 h 1026597"/>
                <a:gd name="connsiteX26" fmla="*/ 7040319 w 7679838"/>
                <a:gd name="connsiteY26" fmla="*/ 493664 h 1026597"/>
                <a:gd name="connsiteX27" fmla="*/ 7595691 w 7679838"/>
                <a:gd name="connsiteY27" fmla="*/ 319760 h 1026597"/>
                <a:gd name="connsiteX28" fmla="*/ 7679838 w 7679838"/>
                <a:gd name="connsiteY28" fmla="*/ 734886 h 1026597"/>
                <a:gd name="connsiteX29" fmla="*/ 7146905 w 7679838"/>
                <a:gd name="connsiteY29" fmla="*/ 746106 h 1026597"/>
                <a:gd name="connsiteX30" fmla="*/ 7023490 w 7679838"/>
                <a:gd name="connsiteY30" fmla="*/ 762935 h 1026597"/>
                <a:gd name="connsiteX31" fmla="*/ 6546655 w 7679838"/>
                <a:gd name="connsiteY31" fmla="*/ 712447 h 1026597"/>
                <a:gd name="connsiteX32" fmla="*/ 5895917 w 7679838"/>
                <a:gd name="connsiteY32" fmla="*/ 790984 h 1026597"/>
                <a:gd name="connsiteX33" fmla="*/ 5424692 w 7679838"/>
                <a:gd name="connsiteY33" fmla="*/ 740496 h 1026597"/>
                <a:gd name="connsiteX34" fmla="*/ 4981517 w 7679838"/>
                <a:gd name="connsiteY34" fmla="*/ 914400 h 1026597"/>
                <a:gd name="connsiteX35" fmla="*/ 4431755 w 7679838"/>
                <a:gd name="connsiteY35" fmla="*/ 931230 h 1026597"/>
                <a:gd name="connsiteX36" fmla="*/ 3938091 w 7679838"/>
                <a:gd name="connsiteY36" fmla="*/ 1026597 h 1026597"/>
                <a:gd name="connsiteX37" fmla="*/ 0 w 7679838"/>
                <a:gd name="connsiteY37" fmla="*/ 1026597 h 1026597"/>
                <a:gd name="connsiteX0" fmla="*/ 0 w 7679838"/>
                <a:gd name="connsiteY0" fmla="*/ 1026597 h 1026597"/>
                <a:gd name="connsiteX1" fmla="*/ 237499 w 7679838"/>
                <a:gd name="connsiteY1" fmla="*/ 695949 h 1026597"/>
                <a:gd name="connsiteX2" fmla="*/ 560982 w 7679838"/>
                <a:gd name="connsiteY2" fmla="*/ 684398 h 1026597"/>
                <a:gd name="connsiteX3" fmla="*/ 628299 w 7679838"/>
                <a:gd name="connsiteY3" fmla="*/ 661959 h 1026597"/>
                <a:gd name="connsiteX4" fmla="*/ 1015377 w 7679838"/>
                <a:gd name="connsiteY4" fmla="*/ 830253 h 1026597"/>
                <a:gd name="connsiteX5" fmla="*/ 1166842 w 7679838"/>
                <a:gd name="connsiteY5" fmla="*/ 746106 h 1026597"/>
                <a:gd name="connsiteX6" fmla="*/ 1363185 w 7679838"/>
                <a:gd name="connsiteY6" fmla="*/ 218783 h 1026597"/>
                <a:gd name="connsiteX7" fmla="*/ 2861006 w 7679838"/>
                <a:gd name="connsiteY7" fmla="*/ 22440 h 1026597"/>
                <a:gd name="connsiteX8" fmla="*/ 4291509 w 7679838"/>
                <a:gd name="connsiteY8" fmla="*/ 0 h 1026597"/>
                <a:gd name="connsiteX9" fmla="*/ 4549561 w 7679838"/>
                <a:gd name="connsiteY9" fmla="*/ 319760 h 1026597"/>
                <a:gd name="connsiteX10" fmla="*/ 4353217 w 7679838"/>
                <a:gd name="connsiteY10" fmla="*/ 274881 h 1026597"/>
                <a:gd name="connsiteX11" fmla="*/ 4224191 w 7679838"/>
                <a:gd name="connsiteY11" fmla="*/ 117807 h 1026597"/>
                <a:gd name="connsiteX12" fmla="*/ 4179313 w 7679838"/>
                <a:gd name="connsiteY12" fmla="*/ 201954 h 1026597"/>
                <a:gd name="connsiteX13" fmla="*/ 4263460 w 7679838"/>
                <a:gd name="connsiteY13" fmla="*/ 269272 h 1026597"/>
                <a:gd name="connsiteX14" fmla="*/ 3966140 w 7679838"/>
                <a:gd name="connsiteY14" fmla="*/ 286101 h 1026597"/>
                <a:gd name="connsiteX15" fmla="*/ 3837114 w 7679838"/>
                <a:gd name="connsiteY15" fmla="*/ 207564 h 1026597"/>
                <a:gd name="connsiteX16" fmla="*/ 3225644 w 7679838"/>
                <a:gd name="connsiteY16" fmla="*/ 359029 h 1026597"/>
                <a:gd name="connsiteX17" fmla="*/ 2715151 w 7679838"/>
                <a:gd name="connsiteY17" fmla="*/ 336589 h 1026597"/>
                <a:gd name="connsiteX18" fmla="*/ 2513197 w 7679838"/>
                <a:gd name="connsiteY18" fmla="*/ 392688 h 1026597"/>
                <a:gd name="connsiteX19" fmla="*/ 2070022 w 7679838"/>
                <a:gd name="connsiteY19" fmla="*/ 482445 h 1026597"/>
                <a:gd name="connsiteX20" fmla="*/ 2625394 w 7679838"/>
                <a:gd name="connsiteY20" fmla="*/ 544153 h 1026597"/>
                <a:gd name="connsiteX21" fmla="*/ 3203205 w 7679838"/>
                <a:gd name="connsiteY21" fmla="*/ 471225 h 1026597"/>
                <a:gd name="connsiteX22" fmla="*/ 4241021 w 7679838"/>
                <a:gd name="connsiteY22" fmla="*/ 314150 h 1026597"/>
                <a:gd name="connsiteX23" fmla="*/ 4925418 w 7679838"/>
                <a:gd name="connsiteY23" fmla="*/ 420737 h 1026597"/>
                <a:gd name="connsiteX24" fmla="*/ 5733232 w 7679838"/>
                <a:gd name="connsiteY24" fmla="*/ 269272 h 1026597"/>
                <a:gd name="connsiteX25" fmla="*/ 6799097 w 7679838"/>
                <a:gd name="connsiteY25" fmla="*/ 426346 h 1026597"/>
                <a:gd name="connsiteX26" fmla="*/ 7040319 w 7679838"/>
                <a:gd name="connsiteY26" fmla="*/ 493664 h 1026597"/>
                <a:gd name="connsiteX27" fmla="*/ 7595691 w 7679838"/>
                <a:gd name="connsiteY27" fmla="*/ 319760 h 1026597"/>
                <a:gd name="connsiteX28" fmla="*/ 7679838 w 7679838"/>
                <a:gd name="connsiteY28" fmla="*/ 734886 h 1026597"/>
                <a:gd name="connsiteX29" fmla="*/ 7146905 w 7679838"/>
                <a:gd name="connsiteY29" fmla="*/ 746106 h 1026597"/>
                <a:gd name="connsiteX30" fmla="*/ 7023490 w 7679838"/>
                <a:gd name="connsiteY30" fmla="*/ 762935 h 1026597"/>
                <a:gd name="connsiteX31" fmla="*/ 6546655 w 7679838"/>
                <a:gd name="connsiteY31" fmla="*/ 712447 h 1026597"/>
                <a:gd name="connsiteX32" fmla="*/ 5895917 w 7679838"/>
                <a:gd name="connsiteY32" fmla="*/ 790984 h 1026597"/>
                <a:gd name="connsiteX33" fmla="*/ 5424692 w 7679838"/>
                <a:gd name="connsiteY33" fmla="*/ 740496 h 1026597"/>
                <a:gd name="connsiteX34" fmla="*/ 4981517 w 7679838"/>
                <a:gd name="connsiteY34" fmla="*/ 914400 h 1026597"/>
                <a:gd name="connsiteX35" fmla="*/ 4431755 w 7679838"/>
                <a:gd name="connsiteY35" fmla="*/ 931230 h 1026597"/>
                <a:gd name="connsiteX36" fmla="*/ 3938091 w 7679838"/>
                <a:gd name="connsiteY36" fmla="*/ 1026597 h 1026597"/>
                <a:gd name="connsiteX37" fmla="*/ 0 w 7679838"/>
                <a:gd name="connsiteY37" fmla="*/ 1026597 h 1026597"/>
                <a:gd name="connsiteX0" fmla="*/ 0 w 7679838"/>
                <a:gd name="connsiteY0" fmla="*/ 1026597 h 1026597"/>
                <a:gd name="connsiteX1" fmla="*/ 237499 w 7679838"/>
                <a:gd name="connsiteY1" fmla="*/ 695949 h 1026597"/>
                <a:gd name="connsiteX2" fmla="*/ 560982 w 7679838"/>
                <a:gd name="connsiteY2" fmla="*/ 684398 h 1026597"/>
                <a:gd name="connsiteX3" fmla="*/ 628299 w 7679838"/>
                <a:gd name="connsiteY3" fmla="*/ 661959 h 1026597"/>
                <a:gd name="connsiteX4" fmla="*/ 1015377 w 7679838"/>
                <a:gd name="connsiteY4" fmla="*/ 830253 h 1026597"/>
                <a:gd name="connsiteX5" fmla="*/ 1166842 w 7679838"/>
                <a:gd name="connsiteY5" fmla="*/ 746106 h 1026597"/>
                <a:gd name="connsiteX6" fmla="*/ 1363185 w 7679838"/>
                <a:gd name="connsiteY6" fmla="*/ 218783 h 1026597"/>
                <a:gd name="connsiteX7" fmla="*/ 2861006 w 7679838"/>
                <a:gd name="connsiteY7" fmla="*/ 22440 h 1026597"/>
                <a:gd name="connsiteX8" fmla="*/ 4291509 w 7679838"/>
                <a:gd name="connsiteY8" fmla="*/ 0 h 1026597"/>
                <a:gd name="connsiteX9" fmla="*/ 4549561 w 7679838"/>
                <a:gd name="connsiteY9" fmla="*/ 319760 h 1026597"/>
                <a:gd name="connsiteX10" fmla="*/ 4353217 w 7679838"/>
                <a:gd name="connsiteY10" fmla="*/ 274881 h 1026597"/>
                <a:gd name="connsiteX11" fmla="*/ 4224191 w 7679838"/>
                <a:gd name="connsiteY11" fmla="*/ 117807 h 1026597"/>
                <a:gd name="connsiteX12" fmla="*/ 4179313 w 7679838"/>
                <a:gd name="connsiteY12" fmla="*/ 201954 h 1026597"/>
                <a:gd name="connsiteX13" fmla="*/ 4263460 w 7679838"/>
                <a:gd name="connsiteY13" fmla="*/ 269272 h 1026597"/>
                <a:gd name="connsiteX14" fmla="*/ 3966140 w 7679838"/>
                <a:gd name="connsiteY14" fmla="*/ 286101 h 1026597"/>
                <a:gd name="connsiteX15" fmla="*/ 3837114 w 7679838"/>
                <a:gd name="connsiteY15" fmla="*/ 207564 h 1026597"/>
                <a:gd name="connsiteX16" fmla="*/ 3225644 w 7679838"/>
                <a:gd name="connsiteY16" fmla="*/ 359029 h 1026597"/>
                <a:gd name="connsiteX17" fmla="*/ 2715151 w 7679838"/>
                <a:gd name="connsiteY17" fmla="*/ 336589 h 1026597"/>
                <a:gd name="connsiteX18" fmla="*/ 2513197 w 7679838"/>
                <a:gd name="connsiteY18" fmla="*/ 392688 h 1026597"/>
                <a:gd name="connsiteX19" fmla="*/ 2070022 w 7679838"/>
                <a:gd name="connsiteY19" fmla="*/ 482445 h 1026597"/>
                <a:gd name="connsiteX20" fmla="*/ 2625394 w 7679838"/>
                <a:gd name="connsiteY20" fmla="*/ 544153 h 1026597"/>
                <a:gd name="connsiteX21" fmla="*/ 3203205 w 7679838"/>
                <a:gd name="connsiteY21" fmla="*/ 471225 h 1026597"/>
                <a:gd name="connsiteX22" fmla="*/ 4241021 w 7679838"/>
                <a:gd name="connsiteY22" fmla="*/ 314150 h 1026597"/>
                <a:gd name="connsiteX23" fmla="*/ 4925418 w 7679838"/>
                <a:gd name="connsiteY23" fmla="*/ 420737 h 1026597"/>
                <a:gd name="connsiteX24" fmla="*/ 5733232 w 7679838"/>
                <a:gd name="connsiteY24" fmla="*/ 269272 h 1026597"/>
                <a:gd name="connsiteX25" fmla="*/ 6799097 w 7679838"/>
                <a:gd name="connsiteY25" fmla="*/ 426346 h 1026597"/>
                <a:gd name="connsiteX26" fmla="*/ 7040319 w 7679838"/>
                <a:gd name="connsiteY26" fmla="*/ 493664 h 1026597"/>
                <a:gd name="connsiteX27" fmla="*/ 7595691 w 7679838"/>
                <a:gd name="connsiteY27" fmla="*/ 319760 h 1026597"/>
                <a:gd name="connsiteX28" fmla="*/ 7679838 w 7679838"/>
                <a:gd name="connsiteY28" fmla="*/ 734886 h 1026597"/>
                <a:gd name="connsiteX29" fmla="*/ 7146905 w 7679838"/>
                <a:gd name="connsiteY29" fmla="*/ 746106 h 1026597"/>
                <a:gd name="connsiteX30" fmla="*/ 7023490 w 7679838"/>
                <a:gd name="connsiteY30" fmla="*/ 762935 h 1026597"/>
                <a:gd name="connsiteX31" fmla="*/ 6546655 w 7679838"/>
                <a:gd name="connsiteY31" fmla="*/ 712447 h 1026597"/>
                <a:gd name="connsiteX32" fmla="*/ 5895917 w 7679838"/>
                <a:gd name="connsiteY32" fmla="*/ 790984 h 1026597"/>
                <a:gd name="connsiteX33" fmla="*/ 5424692 w 7679838"/>
                <a:gd name="connsiteY33" fmla="*/ 740496 h 1026597"/>
                <a:gd name="connsiteX34" fmla="*/ 4981517 w 7679838"/>
                <a:gd name="connsiteY34" fmla="*/ 914400 h 1026597"/>
                <a:gd name="connsiteX35" fmla="*/ 4431755 w 7679838"/>
                <a:gd name="connsiteY35" fmla="*/ 931230 h 1026597"/>
                <a:gd name="connsiteX36" fmla="*/ 3938091 w 7679838"/>
                <a:gd name="connsiteY36" fmla="*/ 1026597 h 1026597"/>
                <a:gd name="connsiteX37" fmla="*/ 0 w 7679838"/>
                <a:gd name="connsiteY37" fmla="*/ 1026597 h 1026597"/>
                <a:gd name="connsiteX0" fmla="*/ 0 w 7679838"/>
                <a:gd name="connsiteY0" fmla="*/ 1026597 h 1026597"/>
                <a:gd name="connsiteX1" fmla="*/ 237499 w 7679838"/>
                <a:gd name="connsiteY1" fmla="*/ 695949 h 1026597"/>
                <a:gd name="connsiteX2" fmla="*/ 560982 w 7679838"/>
                <a:gd name="connsiteY2" fmla="*/ 684398 h 1026597"/>
                <a:gd name="connsiteX3" fmla="*/ 628299 w 7679838"/>
                <a:gd name="connsiteY3" fmla="*/ 661959 h 1026597"/>
                <a:gd name="connsiteX4" fmla="*/ 1015377 w 7679838"/>
                <a:gd name="connsiteY4" fmla="*/ 830253 h 1026597"/>
                <a:gd name="connsiteX5" fmla="*/ 1166842 w 7679838"/>
                <a:gd name="connsiteY5" fmla="*/ 746106 h 1026597"/>
                <a:gd name="connsiteX6" fmla="*/ 1363185 w 7679838"/>
                <a:gd name="connsiteY6" fmla="*/ 218783 h 1026597"/>
                <a:gd name="connsiteX7" fmla="*/ 2861006 w 7679838"/>
                <a:gd name="connsiteY7" fmla="*/ 22440 h 1026597"/>
                <a:gd name="connsiteX8" fmla="*/ 4291509 w 7679838"/>
                <a:gd name="connsiteY8" fmla="*/ 0 h 1026597"/>
                <a:gd name="connsiteX9" fmla="*/ 4549561 w 7679838"/>
                <a:gd name="connsiteY9" fmla="*/ 319760 h 1026597"/>
                <a:gd name="connsiteX10" fmla="*/ 4353217 w 7679838"/>
                <a:gd name="connsiteY10" fmla="*/ 274881 h 1026597"/>
                <a:gd name="connsiteX11" fmla="*/ 4224191 w 7679838"/>
                <a:gd name="connsiteY11" fmla="*/ 117807 h 1026597"/>
                <a:gd name="connsiteX12" fmla="*/ 4179313 w 7679838"/>
                <a:gd name="connsiteY12" fmla="*/ 201954 h 1026597"/>
                <a:gd name="connsiteX13" fmla="*/ 4263460 w 7679838"/>
                <a:gd name="connsiteY13" fmla="*/ 269272 h 1026597"/>
                <a:gd name="connsiteX14" fmla="*/ 3966140 w 7679838"/>
                <a:gd name="connsiteY14" fmla="*/ 286101 h 1026597"/>
                <a:gd name="connsiteX15" fmla="*/ 3837114 w 7679838"/>
                <a:gd name="connsiteY15" fmla="*/ 207564 h 1026597"/>
                <a:gd name="connsiteX16" fmla="*/ 3225644 w 7679838"/>
                <a:gd name="connsiteY16" fmla="*/ 359029 h 1026597"/>
                <a:gd name="connsiteX17" fmla="*/ 2715151 w 7679838"/>
                <a:gd name="connsiteY17" fmla="*/ 336589 h 1026597"/>
                <a:gd name="connsiteX18" fmla="*/ 2513197 w 7679838"/>
                <a:gd name="connsiteY18" fmla="*/ 392688 h 1026597"/>
                <a:gd name="connsiteX19" fmla="*/ 2070022 w 7679838"/>
                <a:gd name="connsiteY19" fmla="*/ 482445 h 1026597"/>
                <a:gd name="connsiteX20" fmla="*/ 2625394 w 7679838"/>
                <a:gd name="connsiteY20" fmla="*/ 544153 h 1026597"/>
                <a:gd name="connsiteX21" fmla="*/ 3203205 w 7679838"/>
                <a:gd name="connsiteY21" fmla="*/ 471225 h 1026597"/>
                <a:gd name="connsiteX22" fmla="*/ 4241021 w 7679838"/>
                <a:gd name="connsiteY22" fmla="*/ 314150 h 1026597"/>
                <a:gd name="connsiteX23" fmla="*/ 4925418 w 7679838"/>
                <a:gd name="connsiteY23" fmla="*/ 420737 h 1026597"/>
                <a:gd name="connsiteX24" fmla="*/ 5733232 w 7679838"/>
                <a:gd name="connsiteY24" fmla="*/ 269272 h 1026597"/>
                <a:gd name="connsiteX25" fmla="*/ 6799097 w 7679838"/>
                <a:gd name="connsiteY25" fmla="*/ 426346 h 1026597"/>
                <a:gd name="connsiteX26" fmla="*/ 7040319 w 7679838"/>
                <a:gd name="connsiteY26" fmla="*/ 493664 h 1026597"/>
                <a:gd name="connsiteX27" fmla="*/ 7595691 w 7679838"/>
                <a:gd name="connsiteY27" fmla="*/ 319760 h 1026597"/>
                <a:gd name="connsiteX28" fmla="*/ 7679838 w 7679838"/>
                <a:gd name="connsiteY28" fmla="*/ 734886 h 1026597"/>
                <a:gd name="connsiteX29" fmla="*/ 7146905 w 7679838"/>
                <a:gd name="connsiteY29" fmla="*/ 746106 h 1026597"/>
                <a:gd name="connsiteX30" fmla="*/ 7023490 w 7679838"/>
                <a:gd name="connsiteY30" fmla="*/ 762935 h 1026597"/>
                <a:gd name="connsiteX31" fmla="*/ 6546655 w 7679838"/>
                <a:gd name="connsiteY31" fmla="*/ 712447 h 1026597"/>
                <a:gd name="connsiteX32" fmla="*/ 5895917 w 7679838"/>
                <a:gd name="connsiteY32" fmla="*/ 790984 h 1026597"/>
                <a:gd name="connsiteX33" fmla="*/ 5424692 w 7679838"/>
                <a:gd name="connsiteY33" fmla="*/ 740496 h 1026597"/>
                <a:gd name="connsiteX34" fmla="*/ 4981517 w 7679838"/>
                <a:gd name="connsiteY34" fmla="*/ 914400 h 1026597"/>
                <a:gd name="connsiteX35" fmla="*/ 4431755 w 7679838"/>
                <a:gd name="connsiteY35" fmla="*/ 931230 h 1026597"/>
                <a:gd name="connsiteX36" fmla="*/ 3938091 w 7679838"/>
                <a:gd name="connsiteY36" fmla="*/ 1026597 h 1026597"/>
                <a:gd name="connsiteX37" fmla="*/ 0 w 7679838"/>
                <a:gd name="connsiteY37" fmla="*/ 1026597 h 1026597"/>
                <a:gd name="connsiteX0" fmla="*/ 0 w 7679838"/>
                <a:gd name="connsiteY0" fmla="*/ 1026597 h 1026597"/>
                <a:gd name="connsiteX1" fmla="*/ 237499 w 7679838"/>
                <a:gd name="connsiteY1" fmla="*/ 695949 h 1026597"/>
                <a:gd name="connsiteX2" fmla="*/ 441239 w 7679838"/>
                <a:gd name="connsiteY2" fmla="*/ 689840 h 1026597"/>
                <a:gd name="connsiteX3" fmla="*/ 628299 w 7679838"/>
                <a:gd name="connsiteY3" fmla="*/ 661959 h 1026597"/>
                <a:gd name="connsiteX4" fmla="*/ 1015377 w 7679838"/>
                <a:gd name="connsiteY4" fmla="*/ 830253 h 1026597"/>
                <a:gd name="connsiteX5" fmla="*/ 1166842 w 7679838"/>
                <a:gd name="connsiteY5" fmla="*/ 746106 h 1026597"/>
                <a:gd name="connsiteX6" fmla="*/ 1363185 w 7679838"/>
                <a:gd name="connsiteY6" fmla="*/ 218783 h 1026597"/>
                <a:gd name="connsiteX7" fmla="*/ 2861006 w 7679838"/>
                <a:gd name="connsiteY7" fmla="*/ 22440 h 1026597"/>
                <a:gd name="connsiteX8" fmla="*/ 4291509 w 7679838"/>
                <a:gd name="connsiteY8" fmla="*/ 0 h 1026597"/>
                <a:gd name="connsiteX9" fmla="*/ 4549561 w 7679838"/>
                <a:gd name="connsiteY9" fmla="*/ 319760 h 1026597"/>
                <a:gd name="connsiteX10" fmla="*/ 4353217 w 7679838"/>
                <a:gd name="connsiteY10" fmla="*/ 274881 h 1026597"/>
                <a:gd name="connsiteX11" fmla="*/ 4224191 w 7679838"/>
                <a:gd name="connsiteY11" fmla="*/ 117807 h 1026597"/>
                <a:gd name="connsiteX12" fmla="*/ 4179313 w 7679838"/>
                <a:gd name="connsiteY12" fmla="*/ 201954 h 1026597"/>
                <a:gd name="connsiteX13" fmla="*/ 4263460 w 7679838"/>
                <a:gd name="connsiteY13" fmla="*/ 269272 h 1026597"/>
                <a:gd name="connsiteX14" fmla="*/ 3966140 w 7679838"/>
                <a:gd name="connsiteY14" fmla="*/ 286101 h 1026597"/>
                <a:gd name="connsiteX15" fmla="*/ 3837114 w 7679838"/>
                <a:gd name="connsiteY15" fmla="*/ 207564 h 1026597"/>
                <a:gd name="connsiteX16" fmla="*/ 3225644 w 7679838"/>
                <a:gd name="connsiteY16" fmla="*/ 359029 h 1026597"/>
                <a:gd name="connsiteX17" fmla="*/ 2715151 w 7679838"/>
                <a:gd name="connsiteY17" fmla="*/ 336589 h 1026597"/>
                <a:gd name="connsiteX18" fmla="*/ 2513197 w 7679838"/>
                <a:gd name="connsiteY18" fmla="*/ 392688 h 1026597"/>
                <a:gd name="connsiteX19" fmla="*/ 2070022 w 7679838"/>
                <a:gd name="connsiteY19" fmla="*/ 482445 h 1026597"/>
                <a:gd name="connsiteX20" fmla="*/ 2625394 w 7679838"/>
                <a:gd name="connsiteY20" fmla="*/ 544153 h 1026597"/>
                <a:gd name="connsiteX21" fmla="*/ 3203205 w 7679838"/>
                <a:gd name="connsiteY21" fmla="*/ 471225 h 1026597"/>
                <a:gd name="connsiteX22" fmla="*/ 4241021 w 7679838"/>
                <a:gd name="connsiteY22" fmla="*/ 314150 h 1026597"/>
                <a:gd name="connsiteX23" fmla="*/ 4925418 w 7679838"/>
                <a:gd name="connsiteY23" fmla="*/ 420737 h 1026597"/>
                <a:gd name="connsiteX24" fmla="*/ 5733232 w 7679838"/>
                <a:gd name="connsiteY24" fmla="*/ 269272 h 1026597"/>
                <a:gd name="connsiteX25" fmla="*/ 6799097 w 7679838"/>
                <a:gd name="connsiteY25" fmla="*/ 426346 h 1026597"/>
                <a:gd name="connsiteX26" fmla="*/ 7040319 w 7679838"/>
                <a:gd name="connsiteY26" fmla="*/ 493664 h 1026597"/>
                <a:gd name="connsiteX27" fmla="*/ 7595691 w 7679838"/>
                <a:gd name="connsiteY27" fmla="*/ 319760 h 1026597"/>
                <a:gd name="connsiteX28" fmla="*/ 7679838 w 7679838"/>
                <a:gd name="connsiteY28" fmla="*/ 734886 h 1026597"/>
                <a:gd name="connsiteX29" fmla="*/ 7146905 w 7679838"/>
                <a:gd name="connsiteY29" fmla="*/ 746106 h 1026597"/>
                <a:gd name="connsiteX30" fmla="*/ 7023490 w 7679838"/>
                <a:gd name="connsiteY30" fmla="*/ 762935 h 1026597"/>
                <a:gd name="connsiteX31" fmla="*/ 6546655 w 7679838"/>
                <a:gd name="connsiteY31" fmla="*/ 712447 h 1026597"/>
                <a:gd name="connsiteX32" fmla="*/ 5895917 w 7679838"/>
                <a:gd name="connsiteY32" fmla="*/ 790984 h 1026597"/>
                <a:gd name="connsiteX33" fmla="*/ 5424692 w 7679838"/>
                <a:gd name="connsiteY33" fmla="*/ 740496 h 1026597"/>
                <a:gd name="connsiteX34" fmla="*/ 4981517 w 7679838"/>
                <a:gd name="connsiteY34" fmla="*/ 914400 h 1026597"/>
                <a:gd name="connsiteX35" fmla="*/ 4431755 w 7679838"/>
                <a:gd name="connsiteY35" fmla="*/ 931230 h 1026597"/>
                <a:gd name="connsiteX36" fmla="*/ 3938091 w 7679838"/>
                <a:gd name="connsiteY36" fmla="*/ 1026597 h 1026597"/>
                <a:gd name="connsiteX37" fmla="*/ 0 w 7679838"/>
                <a:gd name="connsiteY37" fmla="*/ 1026597 h 1026597"/>
                <a:gd name="connsiteX0" fmla="*/ 0 w 7679838"/>
                <a:gd name="connsiteY0" fmla="*/ 1026597 h 1026597"/>
                <a:gd name="connsiteX1" fmla="*/ 237499 w 7679838"/>
                <a:gd name="connsiteY1" fmla="*/ 695949 h 1026597"/>
                <a:gd name="connsiteX2" fmla="*/ 441239 w 7679838"/>
                <a:gd name="connsiteY2" fmla="*/ 689840 h 1026597"/>
                <a:gd name="connsiteX3" fmla="*/ 628299 w 7679838"/>
                <a:gd name="connsiteY3" fmla="*/ 661959 h 1026597"/>
                <a:gd name="connsiteX4" fmla="*/ 1015377 w 7679838"/>
                <a:gd name="connsiteY4" fmla="*/ 830253 h 1026597"/>
                <a:gd name="connsiteX5" fmla="*/ 1166842 w 7679838"/>
                <a:gd name="connsiteY5" fmla="*/ 746106 h 1026597"/>
                <a:gd name="connsiteX6" fmla="*/ 1363185 w 7679838"/>
                <a:gd name="connsiteY6" fmla="*/ 218783 h 1026597"/>
                <a:gd name="connsiteX7" fmla="*/ 2861006 w 7679838"/>
                <a:gd name="connsiteY7" fmla="*/ 22440 h 1026597"/>
                <a:gd name="connsiteX8" fmla="*/ 4291509 w 7679838"/>
                <a:gd name="connsiteY8" fmla="*/ 0 h 1026597"/>
                <a:gd name="connsiteX9" fmla="*/ 4549561 w 7679838"/>
                <a:gd name="connsiteY9" fmla="*/ 319760 h 1026597"/>
                <a:gd name="connsiteX10" fmla="*/ 4353217 w 7679838"/>
                <a:gd name="connsiteY10" fmla="*/ 274881 h 1026597"/>
                <a:gd name="connsiteX11" fmla="*/ 4224191 w 7679838"/>
                <a:gd name="connsiteY11" fmla="*/ 117807 h 1026597"/>
                <a:gd name="connsiteX12" fmla="*/ 4179313 w 7679838"/>
                <a:gd name="connsiteY12" fmla="*/ 201954 h 1026597"/>
                <a:gd name="connsiteX13" fmla="*/ 4263460 w 7679838"/>
                <a:gd name="connsiteY13" fmla="*/ 269272 h 1026597"/>
                <a:gd name="connsiteX14" fmla="*/ 3966140 w 7679838"/>
                <a:gd name="connsiteY14" fmla="*/ 286101 h 1026597"/>
                <a:gd name="connsiteX15" fmla="*/ 3837114 w 7679838"/>
                <a:gd name="connsiteY15" fmla="*/ 207564 h 1026597"/>
                <a:gd name="connsiteX16" fmla="*/ 3225644 w 7679838"/>
                <a:gd name="connsiteY16" fmla="*/ 359029 h 1026597"/>
                <a:gd name="connsiteX17" fmla="*/ 2715151 w 7679838"/>
                <a:gd name="connsiteY17" fmla="*/ 336589 h 1026597"/>
                <a:gd name="connsiteX18" fmla="*/ 2513197 w 7679838"/>
                <a:gd name="connsiteY18" fmla="*/ 392688 h 1026597"/>
                <a:gd name="connsiteX19" fmla="*/ 2070022 w 7679838"/>
                <a:gd name="connsiteY19" fmla="*/ 482445 h 1026597"/>
                <a:gd name="connsiteX20" fmla="*/ 2625394 w 7679838"/>
                <a:gd name="connsiteY20" fmla="*/ 544153 h 1026597"/>
                <a:gd name="connsiteX21" fmla="*/ 3203205 w 7679838"/>
                <a:gd name="connsiteY21" fmla="*/ 471225 h 1026597"/>
                <a:gd name="connsiteX22" fmla="*/ 4241021 w 7679838"/>
                <a:gd name="connsiteY22" fmla="*/ 314150 h 1026597"/>
                <a:gd name="connsiteX23" fmla="*/ 4925418 w 7679838"/>
                <a:gd name="connsiteY23" fmla="*/ 420737 h 1026597"/>
                <a:gd name="connsiteX24" fmla="*/ 5733232 w 7679838"/>
                <a:gd name="connsiteY24" fmla="*/ 269272 h 1026597"/>
                <a:gd name="connsiteX25" fmla="*/ 6799097 w 7679838"/>
                <a:gd name="connsiteY25" fmla="*/ 426346 h 1026597"/>
                <a:gd name="connsiteX26" fmla="*/ 7040319 w 7679838"/>
                <a:gd name="connsiteY26" fmla="*/ 493664 h 1026597"/>
                <a:gd name="connsiteX27" fmla="*/ 7595691 w 7679838"/>
                <a:gd name="connsiteY27" fmla="*/ 319760 h 1026597"/>
                <a:gd name="connsiteX28" fmla="*/ 7679838 w 7679838"/>
                <a:gd name="connsiteY28" fmla="*/ 734886 h 1026597"/>
                <a:gd name="connsiteX29" fmla="*/ 7146905 w 7679838"/>
                <a:gd name="connsiteY29" fmla="*/ 746106 h 1026597"/>
                <a:gd name="connsiteX30" fmla="*/ 7023490 w 7679838"/>
                <a:gd name="connsiteY30" fmla="*/ 762935 h 1026597"/>
                <a:gd name="connsiteX31" fmla="*/ 6546655 w 7679838"/>
                <a:gd name="connsiteY31" fmla="*/ 712447 h 1026597"/>
                <a:gd name="connsiteX32" fmla="*/ 5895917 w 7679838"/>
                <a:gd name="connsiteY32" fmla="*/ 790984 h 1026597"/>
                <a:gd name="connsiteX33" fmla="*/ 5424692 w 7679838"/>
                <a:gd name="connsiteY33" fmla="*/ 740496 h 1026597"/>
                <a:gd name="connsiteX34" fmla="*/ 4981517 w 7679838"/>
                <a:gd name="connsiteY34" fmla="*/ 914400 h 1026597"/>
                <a:gd name="connsiteX35" fmla="*/ 4431755 w 7679838"/>
                <a:gd name="connsiteY35" fmla="*/ 931230 h 1026597"/>
                <a:gd name="connsiteX36" fmla="*/ 3938091 w 7679838"/>
                <a:gd name="connsiteY36" fmla="*/ 1026597 h 1026597"/>
                <a:gd name="connsiteX37" fmla="*/ 0 w 7679838"/>
                <a:gd name="connsiteY37" fmla="*/ 1026597 h 1026597"/>
                <a:gd name="connsiteX0" fmla="*/ 0 w 7679838"/>
                <a:gd name="connsiteY0" fmla="*/ 1026597 h 1026597"/>
                <a:gd name="connsiteX1" fmla="*/ 237499 w 7679838"/>
                <a:gd name="connsiteY1" fmla="*/ 695949 h 1026597"/>
                <a:gd name="connsiteX2" fmla="*/ 441239 w 7679838"/>
                <a:gd name="connsiteY2" fmla="*/ 689840 h 1026597"/>
                <a:gd name="connsiteX3" fmla="*/ 652792 w 7679838"/>
                <a:gd name="connsiteY3" fmla="*/ 700058 h 1026597"/>
                <a:gd name="connsiteX4" fmla="*/ 1015377 w 7679838"/>
                <a:gd name="connsiteY4" fmla="*/ 830253 h 1026597"/>
                <a:gd name="connsiteX5" fmla="*/ 1166842 w 7679838"/>
                <a:gd name="connsiteY5" fmla="*/ 746106 h 1026597"/>
                <a:gd name="connsiteX6" fmla="*/ 1363185 w 7679838"/>
                <a:gd name="connsiteY6" fmla="*/ 218783 h 1026597"/>
                <a:gd name="connsiteX7" fmla="*/ 2861006 w 7679838"/>
                <a:gd name="connsiteY7" fmla="*/ 22440 h 1026597"/>
                <a:gd name="connsiteX8" fmla="*/ 4291509 w 7679838"/>
                <a:gd name="connsiteY8" fmla="*/ 0 h 1026597"/>
                <a:gd name="connsiteX9" fmla="*/ 4549561 w 7679838"/>
                <a:gd name="connsiteY9" fmla="*/ 319760 h 1026597"/>
                <a:gd name="connsiteX10" fmla="*/ 4353217 w 7679838"/>
                <a:gd name="connsiteY10" fmla="*/ 274881 h 1026597"/>
                <a:gd name="connsiteX11" fmla="*/ 4224191 w 7679838"/>
                <a:gd name="connsiteY11" fmla="*/ 117807 h 1026597"/>
                <a:gd name="connsiteX12" fmla="*/ 4179313 w 7679838"/>
                <a:gd name="connsiteY12" fmla="*/ 201954 h 1026597"/>
                <a:gd name="connsiteX13" fmla="*/ 4263460 w 7679838"/>
                <a:gd name="connsiteY13" fmla="*/ 269272 h 1026597"/>
                <a:gd name="connsiteX14" fmla="*/ 3966140 w 7679838"/>
                <a:gd name="connsiteY14" fmla="*/ 286101 h 1026597"/>
                <a:gd name="connsiteX15" fmla="*/ 3837114 w 7679838"/>
                <a:gd name="connsiteY15" fmla="*/ 207564 h 1026597"/>
                <a:gd name="connsiteX16" fmla="*/ 3225644 w 7679838"/>
                <a:gd name="connsiteY16" fmla="*/ 359029 h 1026597"/>
                <a:gd name="connsiteX17" fmla="*/ 2715151 w 7679838"/>
                <a:gd name="connsiteY17" fmla="*/ 336589 h 1026597"/>
                <a:gd name="connsiteX18" fmla="*/ 2513197 w 7679838"/>
                <a:gd name="connsiteY18" fmla="*/ 392688 h 1026597"/>
                <a:gd name="connsiteX19" fmla="*/ 2070022 w 7679838"/>
                <a:gd name="connsiteY19" fmla="*/ 482445 h 1026597"/>
                <a:gd name="connsiteX20" fmla="*/ 2625394 w 7679838"/>
                <a:gd name="connsiteY20" fmla="*/ 544153 h 1026597"/>
                <a:gd name="connsiteX21" fmla="*/ 3203205 w 7679838"/>
                <a:gd name="connsiteY21" fmla="*/ 471225 h 1026597"/>
                <a:gd name="connsiteX22" fmla="*/ 4241021 w 7679838"/>
                <a:gd name="connsiteY22" fmla="*/ 314150 h 1026597"/>
                <a:gd name="connsiteX23" fmla="*/ 4925418 w 7679838"/>
                <a:gd name="connsiteY23" fmla="*/ 420737 h 1026597"/>
                <a:gd name="connsiteX24" fmla="*/ 5733232 w 7679838"/>
                <a:gd name="connsiteY24" fmla="*/ 269272 h 1026597"/>
                <a:gd name="connsiteX25" fmla="*/ 6799097 w 7679838"/>
                <a:gd name="connsiteY25" fmla="*/ 426346 h 1026597"/>
                <a:gd name="connsiteX26" fmla="*/ 7040319 w 7679838"/>
                <a:gd name="connsiteY26" fmla="*/ 493664 h 1026597"/>
                <a:gd name="connsiteX27" fmla="*/ 7595691 w 7679838"/>
                <a:gd name="connsiteY27" fmla="*/ 319760 h 1026597"/>
                <a:gd name="connsiteX28" fmla="*/ 7679838 w 7679838"/>
                <a:gd name="connsiteY28" fmla="*/ 734886 h 1026597"/>
                <a:gd name="connsiteX29" fmla="*/ 7146905 w 7679838"/>
                <a:gd name="connsiteY29" fmla="*/ 746106 h 1026597"/>
                <a:gd name="connsiteX30" fmla="*/ 7023490 w 7679838"/>
                <a:gd name="connsiteY30" fmla="*/ 762935 h 1026597"/>
                <a:gd name="connsiteX31" fmla="*/ 6546655 w 7679838"/>
                <a:gd name="connsiteY31" fmla="*/ 712447 h 1026597"/>
                <a:gd name="connsiteX32" fmla="*/ 5895917 w 7679838"/>
                <a:gd name="connsiteY32" fmla="*/ 790984 h 1026597"/>
                <a:gd name="connsiteX33" fmla="*/ 5424692 w 7679838"/>
                <a:gd name="connsiteY33" fmla="*/ 740496 h 1026597"/>
                <a:gd name="connsiteX34" fmla="*/ 4981517 w 7679838"/>
                <a:gd name="connsiteY34" fmla="*/ 914400 h 1026597"/>
                <a:gd name="connsiteX35" fmla="*/ 4431755 w 7679838"/>
                <a:gd name="connsiteY35" fmla="*/ 931230 h 1026597"/>
                <a:gd name="connsiteX36" fmla="*/ 3938091 w 7679838"/>
                <a:gd name="connsiteY36" fmla="*/ 1026597 h 1026597"/>
                <a:gd name="connsiteX37" fmla="*/ 0 w 7679838"/>
                <a:gd name="connsiteY37" fmla="*/ 1026597 h 1026597"/>
                <a:gd name="connsiteX0" fmla="*/ 0 w 7679838"/>
                <a:gd name="connsiteY0" fmla="*/ 1026597 h 1026597"/>
                <a:gd name="connsiteX1" fmla="*/ 237499 w 7679838"/>
                <a:gd name="connsiteY1" fmla="*/ 695949 h 1026597"/>
                <a:gd name="connsiteX2" fmla="*/ 441239 w 7679838"/>
                <a:gd name="connsiteY2" fmla="*/ 689840 h 1026597"/>
                <a:gd name="connsiteX3" fmla="*/ 652792 w 7679838"/>
                <a:gd name="connsiteY3" fmla="*/ 700058 h 1026597"/>
                <a:gd name="connsiteX4" fmla="*/ 1015377 w 7679838"/>
                <a:gd name="connsiteY4" fmla="*/ 830253 h 1026597"/>
                <a:gd name="connsiteX5" fmla="*/ 1166842 w 7679838"/>
                <a:gd name="connsiteY5" fmla="*/ 746106 h 1026597"/>
                <a:gd name="connsiteX6" fmla="*/ 1363185 w 7679838"/>
                <a:gd name="connsiteY6" fmla="*/ 218783 h 1026597"/>
                <a:gd name="connsiteX7" fmla="*/ 2861006 w 7679838"/>
                <a:gd name="connsiteY7" fmla="*/ 22440 h 1026597"/>
                <a:gd name="connsiteX8" fmla="*/ 4291509 w 7679838"/>
                <a:gd name="connsiteY8" fmla="*/ 0 h 1026597"/>
                <a:gd name="connsiteX9" fmla="*/ 4549561 w 7679838"/>
                <a:gd name="connsiteY9" fmla="*/ 319760 h 1026597"/>
                <a:gd name="connsiteX10" fmla="*/ 4353217 w 7679838"/>
                <a:gd name="connsiteY10" fmla="*/ 274881 h 1026597"/>
                <a:gd name="connsiteX11" fmla="*/ 4224191 w 7679838"/>
                <a:gd name="connsiteY11" fmla="*/ 117807 h 1026597"/>
                <a:gd name="connsiteX12" fmla="*/ 4179313 w 7679838"/>
                <a:gd name="connsiteY12" fmla="*/ 201954 h 1026597"/>
                <a:gd name="connsiteX13" fmla="*/ 4263460 w 7679838"/>
                <a:gd name="connsiteY13" fmla="*/ 269272 h 1026597"/>
                <a:gd name="connsiteX14" fmla="*/ 3966140 w 7679838"/>
                <a:gd name="connsiteY14" fmla="*/ 286101 h 1026597"/>
                <a:gd name="connsiteX15" fmla="*/ 3837114 w 7679838"/>
                <a:gd name="connsiteY15" fmla="*/ 207564 h 1026597"/>
                <a:gd name="connsiteX16" fmla="*/ 3225644 w 7679838"/>
                <a:gd name="connsiteY16" fmla="*/ 359029 h 1026597"/>
                <a:gd name="connsiteX17" fmla="*/ 2715151 w 7679838"/>
                <a:gd name="connsiteY17" fmla="*/ 336589 h 1026597"/>
                <a:gd name="connsiteX18" fmla="*/ 2513197 w 7679838"/>
                <a:gd name="connsiteY18" fmla="*/ 392688 h 1026597"/>
                <a:gd name="connsiteX19" fmla="*/ 2070022 w 7679838"/>
                <a:gd name="connsiteY19" fmla="*/ 482445 h 1026597"/>
                <a:gd name="connsiteX20" fmla="*/ 2625394 w 7679838"/>
                <a:gd name="connsiteY20" fmla="*/ 544153 h 1026597"/>
                <a:gd name="connsiteX21" fmla="*/ 3203205 w 7679838"/>
                <a:gd name="connsiteY21" fmla="*/ 471225 h 1026597"/>
                <a:gd name="connsiteX22" fmla="*/ 4241021 w 7679838"/>
                <a:gd name="connsiteY22" fmla="*/ 314150 h 1026597"/>
                <a:gd name="connsiteX23" fmla="*/ 4925418 w 7679838"/>
                <a:gd name="connsiteY23" fmla="*/ 420737 h 1026597"/>
                <a:gd name="connsiteX24" fmla="*/ 5733232 w 7679838"/>
                <a:gd name="connsiteY24" fmla="*/ 269272 h 1026597"/>
                <a:gd name="connsiteX25" fmla="*/ 6799097 w 7679838"/>
                <a:gd name="connsiteY25" fmla="*/ 426346 h 1026597"/>
                <a:gd name="connsiteX26" fmla="*/ 7040319 w 7679838"/>
                <a:gd name="connsiteY26" fmla="*/ 493664 h 1026597"/>
                <a:gd name="connsiteX27" fmla="*/ 7595691 w 7679838"/>
                <a:gd name="connsiteY27" fmla="*/ 319760 h 1026597"/>
                <a:gd name="connsiteX28" fmla="*/ 7679838 w 7679838"/>
                <a:gd name="connsiteY28" fmla="*/ 734886 h 1026597"/>
                <a:gd name="connsiteX29" fmla="*/ 7146905 w 7679838"/>
                <a:gd name="connsiteY29" fmla="*/ 746106 h 1026597"/>
                <a:gd name="connsiteX30" fmla="*/ 7023490 w 7679838"/>
                <a:gd name="connsiteY30" fmla="*/ 762935 h 1026597"/>
                <a:gd name="connsiteX31" fmla="*/ 6546655 w 7679838"/>
                <a:gd name="connsiteY31" fmla="*/ 712447 h 1026597"/>
                <a:gd name="connsiteX32" fmla="*/ 5895917 w 7679838"/>
                <a:gd name="connsiteY32" fmla="*/ 790984 h 1026597"/>
                <a:gd name="connsiteX33" fmla="*/ 5424692 w 7679838"/>
                <a:gd name="connsiteY33" fmla="*/ 740496 h 1026597"/>
                <a:gd name="connsiteX34" fmla="*/ 4981517 w 7679838"/>
                <a:gd name="connsiteY34" fmla="*/ 914400 h 1026597"/>
                <a:gd name="connsiteX35" fmla="*/ 4431755 w 7679838"/>
                <a:gd name="connsiteY35" fmla="*/ 931230 h 1026597"/>
                <a:gd name="connsiteX36" fmla="*/ 3938091 w 7679838"/>
                <a:gd name="connsiteY36" fmla="*/ 1026597 h 1026597"/>
                <a:gd name="connsiteX37" fmla="*/ 0 w 7679838"/>
                <a:gd name="connsiteY37" fmla="*/ 1026597 h 1026597"/>
                <a:gd name="connsiteX0" fmla="*/ 0 w 7679838"/>
                <a:gd name="connsiteY0" fmla="*/ 1026597 h 1026597"/>
                <a:gd name="connsiteX1" fmla="*/ 237499 w 7679838"/>
                <a:gd name="connsiteY1" fmla="*/ 695949 h 1026597"/>
                <a:gd name="connsiteX2" fmla="*/ 441239 w 7679838"/>
                <a:gd name="connsiteY2" fmla="*/ 689840 h 1026597"/>
                <a:gd name="connsiteX3" fmla="*/ 652792 w 7679838"/>
                <a:gd name="connsiteY3" fmla="*/ 700058 h 1026597"/>
                <a:gd name="connsiteX4" fmla="*/ 1015377 w 7679838"/>
                <a:gd name="connsiteY4" fmla="*/ 830253 h 1026597"/>
                <a:gd name="connsiteX5" fmla="*/ 1166842 w 7679838"/>
                <a:gd name="connsiteY5" fmla="*/ 746106 h 1026597"/>
                <a:gd name="connsiteX6" fmla="*/ 1363185 w 7679838"/>
                <a:gd name="connsiteY6" fmla="*/ 218783 h 1026597"/>
                <a:gd name="connsiteX7" fmla="*/ 2861006 w 7679838"/>
                <a:gd name="connsiteY7" fmla="*/ 22440 h 1026597"/>
                <a:gd name="connsiteX8" fmla="*/ 4291509 w 7679838"/>
                <a:gd name="connsiteY8" fmla="*/ 0 h 1026597"/>
                <a:gd name="connsiteX9" fmla="*/ 4549561 w 7679838"/>
                <a:gd name="connsiteY9" fmla="*/ 319760 h 1026597"/>
                <a:gd name="connsiteX10" fmla="*/ 4353217 w 7679838"/>
                <a:gd name="connsiteY10" fmla="*/ 274881 h 1026597"/>
                <a:gd name="connsiteX11" fmla="*/ 4224191 w 7679838"/>
                <a:gd name="connsiteY11" fmla="*/ 117807 h 1026597"/>
                <a:gd name="connsiteX12" fmla="*/ 4179313 w 7679838"/>
                <a:gd name="connsiteY12" fmla="*/ 201954 h 1026597"/>
                <a:gd name="connsiteX13" fmla="*/ 4263460 w 7679838"/>
                <a:gd name="connsiteY13" fmla="*/ 269272 h 1026597"/>
                <a:gd name="connsiteX14" fmla="*/ 3966140 w 7679838"/>
                <a:gd name="connsiteY14" fmla="*/ 286101 h 1026597"/>
                <a:gd name="connsiteX15" fmla="*/ 3837114 w 7679838"/>
                <a:gd name="connsiteY15" fmla="*/ 207564 h 1026597"/>
                <a:gd name="connsiteX16" fmla="*/ 3225644 w 7679838"/>
                <a:gd name="connsiteY16" fmla="*/ 359029 h 1026597"/>
                <a:gd name="connsiteX17" fmla="*/ 2715151 w 7679838"/>
                <a:gd name="connsiteY17" fmla="*/ 336589 h 1026597"/>
                <a:gd name="connsiteX18" fmla="*/ 2513197 w 7679838"/>
                <a:gd name="connsiteY18" fmla="*/ 392688 h 1026597"/>
                <a:gd name="connsiteX19" fmla="*/ 2070022 w 7679838"/>
                <a:gd name="connsiteY19" fmla="*/ 482445 h 1026597"/>
                <a:gd name="connsiteX20" fmla="*/ 2625394 w 7679838"/>
                <a:gd name="connsiteY20" fmla="*/ 544153 h 1026597"/>
                <a:gd name="connsiteX21" fmla="*/ 3203205 w 7679838"/>
                <a:gd name="connsiteY21" fmla="*/ 471225 h 1026597"/>
                <a:gd name="connsiteX22" fmla="*/ 4241021 w 7679838"/>
                <a:gd name="connsiteY22" fmla="*/ 314150 h 1026597"/>
                <a:gd name="connsiteX23" fmla="*/ 4925418 w 7679838"/>
                <a:gd name="connsiteY23" fmla="*/ 420737 h 1026597"/>
                <a:gd name="connsiteX24" fmla="*/ 5733232 w 7679838"/>
                <a:gd name="connsiteY24" fmla="*/ 269272 h 1026597"/>
                <a:gd name="connsiteX25" fmla="*/ 6799097 w 7679838"/>
                <a:gd name="connsiteY25" fmla="*/ 426346 h 1026597"/>
                <a:gd name="connsiteX26" fmla="*/ 7040319 w 7679838"/>
                <a:gd name="connsiteY26" fmla="*/ 493664 h 1026597"/>
                <a:gd name="connsiteX27" fmla="*/ 7595691 w 7679838"/>
                <a:gd name="connsiteY27" fmla="*/ 319760 h 1026597"/>
                <a:gd name="connsiteX28" fmla="*/ 7679838 w 7679838"/>
                <a:gd name="connsiteY28" fmla="*/ 734886 h 1026597"/>
                <a:gd name="connsiteX29" fmla="*/ 7146905 w 7679838"/>
                <a:gd name="connsiteY29" fmla="*/ 746106 h 1026597"/>
                <a:gd name="connsiteX30" fmla="*/ 7023490 w 7679838"/>
                <a:gd name="connsiteY30" fmla="*/ 762935 h 1026597"/>
                <a:gd name="connsiteX31" fmla="*/ 6546655 w 7679838"/>
                <a:gd name="connsiteY31" fmla="*/ 712447 h 1026597"/>
                <a:gd name="connsiteX32" fmla="*/ 5895917 w 7679838"/>
                <a:gd name="connsiteY32" fmla="*/ 790984 h 1026597"/>
                <a:gd name="connsiteX33" fmla="*/ 5424692 w 7679838"/>
                <a:gd name="connsiteY33" fmla="*/ 740496 h 1026597"/>
                <a:gd name="connsiteX34" fmla="*/ 4981517 w 7679838"/>
                <a:gd name="connsiteY34" fmla="*/ 914400 h 1026597"/>
                <a:gd name="connsiteX35" fmla="*/ 4431755 w 7679838"/>
                <a:gd name="connsiteY35" fmla="*/ 931230 h 1026597"/>
                <a:gd name="connsiteX36" fmla="*/ 3938091 w 7679838"/>
                <a:gd name="connsiteY36" fmla="*/ 1026597 h 1026597"/>
                <a:gd name="connsiteX37" fmla="*/ 0 w 7679838"/>
                <a:gd name="connsiteY37" fmla="*/ 1026597 h 1026597"/>
                <a:gd name="connsiteX0" fmla="*/ 0 w 7679838"/>
                <a:gd name="connsiteY0" fmla="*/ 1026597 h 1026597"/>
                <a:gd name="connsiteX1" fmla="*/ 237499 w 7679838"/>
                <a:gd name="connsiteY1" fmla="*/ 695949 h 1026597"/>
                <a:gd name="connsiteX2" fmla="*/ 441239 w 7679838"/>
                <a:gd name="connsiteY2" fmla="*/ 689840 h 1026597"/>
                <a:gd name="connsiteX3" fmla="*/ 652792 w 7679838"/>
                <a:gd name="connsiteY3" fmla="*/ 700058 h 1026597"/>
                <a:gd name="connsiteX4" fmla="*/ 1015377 w 7679838"/>
                <a:gd name="connsiteY4" fmla="*/ 830253 h 1026597"/>
                <a:gd name="connsiteX5" fmla="*/ 1166842 w 7679838"/>
                <a:gd name="connsiteY5" fmla="*/ 746106 h 1026597"/>
                <a:gd name="connsiteX6" fmla="*/ 1363185 w 7679838"/>
                <a:gd name="connsiteY6" fmla="*/ 218783 h 1026597"/>
                <a:gd name="connsiteX7" fmla="*/ 2861006 w 7679838"/>
                <a:gd name="connsiteY7" fmla="*/ 22440 h 1026597"/>
                <a:gd name="connsiteX8" fmla="*/ 4291509 w 7679838"/>
                <a:gd name="connsiteY8" fmla="*/ 0 h 1026597"/>
                <a:gd name="connsiteX9" fmla="*/ 4549561 w 7679838"/>
                <a:gd name="connsiteY9" fmla="*/ 319760 h 1026597"/>
                <a:gd name="connsiteX10" fmla="*/ 4353217 w 7679838"/>
                <a:gd name="connsiteY10" fmla="*/ 274881 h 1026597"/>
                <a:gd name="connsiteX11" fmla="*/ 4224191 w 7679838"/>
                <a:gd name="connsiteY11" fmla="*/ 117807 h 1026597"/>
                <a:gd name="connsiteX12" fmla="*/ 4179313 w 7679838"/>
                <a:gd name="connsiteY12" fmla="*/ 201954 h 1026597"/>
                <a:gd name="connsiteX13" fmla="*/ 4263460 w 7679838"/>
                <a:gd name="connsiteY13" fmla="*/ 269272 h 1026597"/>
                <a:gd name="connsiteX14" fmla="*/ 3966140 w 7679838"/>
                <a:gd name="connsiteY14" fmla="*/ 286101 h 1026597"/>
                <a:gd name="connsiteX15" fmla="*/ 3837114 w 7679838"/>
                <a:gd name="connsiteY15" fmla="*/ 207564 h 1026597"/>
                <a:gd name="connsiteX16" fmla="*/ 3225644 w 7679838"/>
                <a:gd name="connsiteY16" fmla="*/ 359029 h 1026597"/>
                <a:gd name="connsiteX17" fmla="*/ 2715151 w 7679838"/>
                <a:gd name="connsiteY17" fmla="*/ 336589 h 1026597"/>
                <a:gd name="connsiteX18" fmla="*/ 2513197 w 7679838"/>
                <a:gd name="connsiteY18" fmla="*/ 392688 h 1026597"/>
                <a:gd name="connsiteX19" fmla="*/ 2070022 w 7679838"/>
                <a:gd name="connsiteY19" fmla="*/ 482445 h 1026597"/>
                <a:gd name="connsiteX20" fmla="*/ 2625394 w 7679838"/>
                <a:gd name="connsiteY20" fmla="*/ 544153 h 1026597"/>
                <a:gd name="connsiteX21" fmla="*/ 3203205 w 7679838"/>
                <a:gd name="connsiteY21" fmla="*/ 471225 h 1026597"/>
                <a:gd name="connsiteX22" fmla="*/ 4241021 w 7679838"/>
                <a:gd name="connsiteY22" fmla="*/ 314150 h 1026597"/>
                <a:gd name="connsiteX23" fmla="*/ 4925418 w 7679838"/>
                <a:gd name="connsiteY23" fmla="*/ 420737 h 1026597"/>
                <a:gd name="connsiteX24" fmla="*/ 5733232 w 7679838"/>
                <a:gd name="connsiteY24" fmla="*/ 269272 h 1026597"/>
                <a:gd name="connsiteX25" fmla="*/ 6799097 w 7679838"/>
                <a:gd name="connsiteY25" fmla="*/ 426346 h 1026597"/>
                <a:gd name="connsiteX26" fmla="*/ 7040319 w 7679838"/>
                <a:gd name="connsiteY26" fmla="*/ 493664 h 1026597"/>
                <a:gd name="connsiteX27" fmla="*/ 7595691 w 7679838"/>
                <a:gd name="connsiteY27" fmla="*/ 319760 h 1026597"/>
                <a:gd name="connsiteX28" fmla="*/ 7679838 w 7679838"/>
                <a:gd name="connsiteY28" fmla="*/ 734886 h 1026597"/>
                <a:gd name="connsiteX29" fmla="*/ 7146905 w 7679838"/>
                <a:gd name="connsiteY29" fmla="*/ 746106 h 1026597"/>
                <a:gd name="connsiteX30" fmla="*/ 7023490 w 7679838"/>
                <a:gd name="connsiteY30" fmla="*/ 762935 h 1026597"/>
                <a:gd name="connsiteX31" fmla="*/ 6546655 w 7679838"/>
                <a:gd name="connsiteY31" fmla="*/ 712447 h 1026597"/>
                <a:gd name="connsiteX32" fmla="*/ 5895917 w 7679838"/>
                <a:gd name="connsiteY32" fmla="*/ 790984 h 1026597"/>
                <a:gd name="connsiteX33" fmla="*/ 5424692 w 7679838"/>
                <a:gd name="connsiteY33" fmla="*/ 740496 h 1026597"/>
                <a:gd name="connsiteX34" fmla="*/ 4981517 w 7679838"/>
                <a:gd name="connsiteY34" fmla="*/ 914400 h 1026597"/>
                <a:gd name="connsiteX35" fmla="*/ 4431755 w 7679838"/>
                <a:gd name="connsiteY35" fmla="*/ 931230 h 1026597"/>
                <a:gd name="connsiteX36" fmla="*/ 3938091 w 7679838"/>
                <a:gd name="connsiteY36" fmla="*/ 1026597 h 1026597"/>
                <a:gd name="connsiteX37" fmla="*/ 0 w 7679838"/>
                <a:gd name="connsiteY37" fmla="*/ 1026597 h 1026597"/>
                <a:gd name="connsiteX0" fmla="*/ 0 w 7679838"/>
                <a:gd name="connsiteY0" fmla="*/ 1026597 h 1026597"/>
                <a:gd name="connsiteX1" fmla="*/ 237499 w 7679838"/>
                <a:gd name="connsiteY1" fmla="*/ 695949 h 1026597"/>
                <a:gd name="connsiteX2" fmla="*/ 441239 w 7679838"/>
                <a:gd name="connsiteY2" fmla="*/ 689840 h 1026597"/>
                <a:gd name="connsiteX3" fmla="*/ 652792 w 7679838"/>
                <a:gd name="connsiteY3" fmla="*/ 700058 h 1026597"/>
                <a:gd name="connsiteX4" fmla="*/ 1015377 w 7679838"/>
                <a:gd name="connsiteY4" fmla="*/ 830253 h 1026597"/>
                <a:gd name="connsiteX5" fmla="*/ 1166842 w 7679838"/>
                <a:gd name="connsiteY5" fmla="*/ 746106 h 1026597"/>
                <a:gd name="connsiteX6" fmla="*/ 1363185 w 7679838"/>
                <a:gd name="connsiteY6" fmla="*/ 218783 h 1026597"/>
                <a:gd name="connsiteX7" fmla="*/ 2861006 w 7679838"/>
                <a:gd name="connsiteY7" fmla="*/ 22440 h 1026597"/>
                <a:gd name="connsiteX8" fmla="*/ 4291509 w 7679838"/>
                <a:gd name="connsiteY8" fmla="*/ 0 h 1026597"/>
                <a:gd name="connsiteX9" fmla="*/ 4549561 w 7679838"/>
                <a:gd name="connsiteY9" fmla="*/ 319760 h 1026597"/>
                <a:gd name="connsiteX10" fmla="*/ 4353217 w 7679838"/>
                <a:gd name="connsiteY10" fmla="*/ 274881 h 1026597"/>
                <a:gd name="connsiteX11" fmla="*/ 4224191 w 7679838"/>
                <a:gd name="connsiteY11" fmla="*/ 117807 h 1026597"/>
                <a:gd name="connsiteX12" fmla="*/ 4179313 w 7679838"/>
                <a:gd name="connsiteY12" fmla="*/ 201954 h 1026597"/>
                <a:gd name="connsiteX13" fmla="*/ 4263460 w 7679838"/>
                <a:gd name="connsiteY13" fmla="*/ 269272 h 1026597"/>
                <a:gd name="connsiteX14" fmla="*/ 3966140 w 7679838"/>
                <a:gd name="connsiteY14" fmla="*/ 286101 h 1026597"/>
                <a:gd name="connsiteX15" fmla="*/ 3837114 w 7679838"/>
                <a:gd name="connsiteY15" fmla="*/ 207564 h 1026597"/>
                <a:gd name="connsiteX16" fmla="*/ 3225644 w 7679838"/>
                <a:gd name="connsiteY16" fmla="*/ 359029 h 1026597"/>
                <a:gd name="connsiteX17" fmla="*/ 2715151 w 7679838"/>
                <a:gd name="connsiteY17" fmla="*/ 336589 h 1026597"/>
                <a:gd name="connsiteX18" fmla="*/ 2513197 w 7679838"/>
                <a:gd name="connsiteY18" fmla="*/ 392688 h 1026597"/>
                <a:gd name="connsiteX19" fmla="*/ 2070022 w 7679838"/>
                <a:gd name="connsiteY19" fmla="*/ 482445 h 1026597"/>
                <a:gd name="connsiteX20" fmla="*/ 2625394 w 7679838"/>
                <a:gd name="connsiteY20" fmla="*/ 544153 h 1026597"/>
                <a:gd name="connsiteX21" fmla="*/ 3203205 w 7679838"/>
                <a:gd name="connsiteY21" fmla="*/ 471225 h 1026597"/>
                <a:gd name="connsiteX22" fmla="*/ 4241021 w 7679838"/>
                <a:gd name="connsiteY22" fmla="*/ 314150 h 1026597"/>
                <a:gd name="connsiteX23" fmla="*/ 4925418 w 7679838"/>
                <a:gd name="connsiteY23" fmla="*/ 420737 h 1026597"/>
                <a:gd name="connsiteX24" fmla="*/ 5733232 w 7679838"/>
                <a:gd name="connsiteY24" fmla="*/ 269272 h 1026597"/>
                <a:gd name="connsiteX25" fmla="*/ 6799097 w 7679838"/>
                <a:gd name="connsiteY25" fmla="*/ 426346 h 1026597"/>
                <a:gd name="connsiteX26" fmla="*/ 7040319 w 7679838"/>
                <a:gd name="connsiteY26" fmla="*/ 493664 h 1026597"/>
                <a:gd name="connsiteX27" fmla="*/ 7595691 w 7679838"/>
                <a:gd name="connsiteY27" fmla="*/ 319760 h 1026597"/>
                <a:gd name="connsiteX28" fmla="*/ 7679838 w 7679838"/>
                <a:gd name="connsiteY28" fmla="*/ 734886 h 1026597"/>
                <a:gd name="connsiteX29" fmla="*/ 7146905 w 7679838"/>
                <a:gd name="connsiteY29" fmla="*/ 746106 h 1026597"/>
                <a:gd name="connsiteX30" fmla="*/ 7023490 w 7679838"/>
                <a:gd name="connsiteY30" fmla="*/ 762935 h 1026597"/>
                <a:gd name="connsiteX31" fmla="*/ 6546655 w 7679838"/>
                <a:gd name="connsiteY31" fmla="*/ 712447 h 1026597"/>
                <a:gd name="connsiteX32" fmla="*/ 5895917 w 7679838"/>
                <a:gd name="connsiteY32" fmla="*/ 790984 h 1026597"/>
                <a:gd name="connsiteX33" fmla="*/ 5424692 w 7679838"/>
                <a:gd name="connsiteY33" fmla="*/ 740496 h 1026597"/>
                <a:gd name="connsiteX34" fmla="*/ 4981517 w 7679838"/>
                <a:gd name="connsiteY34" fmla="*/ 914400 h 1026597"/>
                <a:gd name="connsiteX35" fmla="*/ 4431755 w 7679838"/>
                <a:gd name="connsiteY35" fmla="*/ 931230 h 1026597"/>
                <a:gd name="connsiteX36" fmla="*/ 3938091 w 7679838"/>
                <a:gd name="connsiteY36" fmla="*/ 1026597 h 1026597"/>
                <a:gd name="connsiteX37" fmla="*/ 0 w 7679838"/>
                <a:gd name="connsiteY37" fmla="*/ 1026597 h 1026597"/>
                <a:gd name="connsiteX0" fmla="*/ 0 w 7679838"/>
                <a:gd name="connsiteY0" fmla="*/ 1026597 h 1026597"/>
                <a:gd name="connsiteX1" fmla="*/ 237499 w 7679838"/>
                <a:gd name="connsiteY1" fmla="*/ 695949 h 1026597"/>
                <a:gd name="connsiteX2" fmla="*/ 441239 w 7679838"/>
                <a:gd name="connsiteY2" fmla="*/ 689840 h 1026597"/>
                <a:gd name="connsiteX3" fmla="*/ 652792 w 7679838"/>
                <a:gd name="connsiteY3" fmla="*/ 700058 h 1026597"/>
                <a:gd name="connsiteX4" fmla="*/ 833041 w 7679838"/>
                <a:gd name="connsiteY4" fmla="*/ 794875 h 1026597"/>
                <a:gd name="connsiteX5" fmla="*/ 1166842 w 7679838"/>
                <a:gd name="connsiteY5" fmla="*/ 746106 h 1026597"/>
                <a:gd name="connsiteX6" fmla="*/ 1363185 w 7679838"/>
                <a:gd name="connsiteY6" fmla="*/ 218783 h 1026597"/>
                <a:gd name="connsiteX7" fmla="*/ 2861006 w 7679838"/>
                <a:gd name="connsiteY7" fmla="*/ 22440 h 1026597"/>
                <a:gd name="connsiteX8" fmla="*/ 4291509 w 7679838"/>
                <a:gd name="connsiteY8" fmla="*/ 0 h 1026597"/>
                <a:gd name="connsiteX9" fmla="*/ 4549561 w 7679838"/>
                <a:gd name="connsiteY9" fmla="*/ 319760 h 1026597"/>
                <a:gd name="connsiteX10" fmla="*/ 4353217 w 7679838"/>
                <a:gd name="connsiteY10" fmla="*/ 274881 h 1026597"/>
                <a:gd name="connsiteX11" fmla="*/ 4224191 w 7679838"/>
                <a:gd name="connsiteY11" fmla="*/ 117807 h 1026597"/>
                <a:gd name="connsiteX12" fmla="*/ 4179313 w 7679838"/>
                <a:gd name="connsiteY12" fmla="*/ 201954 h 1026597"/>
                <a:gd name="connsiteX13" fmla="*/ 4263460 w 7679838"/>
                <a:gd name="connsiteY13" fmla="*/ 269272 h 1026597"/>
                <a:gd name="connsiteX14" fmla="*/ 3966140 w 7679838"/>
                <a:gd name="connsiteY14" fmla="*/ 286101 h 1026597"/>
                <a:gd name="connsiteX15" fmla="*/ 3837114 w 7679838"/>
                <a:gd name="connsiteY15" fmla="*/ 207564 h 1026597"/>
                <a:gd name="connsiteX16" fmla="*/ 3225644 w 7679838"/>
                <a:gd name="connsiteY16" fmla="*/ 359029 h 1026597"/>
                <a:gd name="connsiteX17" fmla="*/ 2715151 w 7679838"/>
                <a:gd name="connsiteY17" fmla="*/ 336589 h 1026597"/>
                <a:gd name="connsiteX18" fmla="*/ 2513197 w 7679838"/>
                <a:gd name="connsiteY18" fmla="*/ 392688 h 1026597"/>
                <a:gd name="connsiteX19" fmla="*/ 2070022 w 7679838"/>
                <a:gd name="connsiteY19" fmla="*/ 482445 h 1026597"/>
                <a:gd name="connsiteX20" fmla="*/ 2625394 w 7679838"/>
                <a:gd name="connsiteY20" fmla="*/ 544153 h 1026597"/>
                <a:gd name="connsiteX21" fmla="*/ 3203205 w 7679838"/>
                <a:gd name="connsiteY21" fmla="*/ 471225 h 1026597"/>
                <a:gd name="connsiteX22" fmla="*/ 4241021 w 7679838"/>
                <a:gd name="connsiteY22" fmla="*/ 314150 h 1026597"/>
                <a:gd name="connsiteX23" fmla="*/ 4925418 w 7679838"/>
                <a:gd name="connsiteY23" fmla="*/ 420737 h 1026597"/>
                <a:gd name="connsiteX24" fmla="*/ 5733232 w 7679838"/>
                <a:gd name="connsiteY24" fmla="*/ 269272 h 1026597"/>
                <a:gd name="connsiteX25" fmla="*/ 6799097 w 7679838"/>
                <a:gd name="connsiteY25" fmla="*/ 426346 h 1026597"/>
                <a:gd name="connsiteX26" fmla="*/ 7040319 w 7679838"/>
                <a:gd name="connsiteY26" fmla="*/ 493664 h 1026597"/>
                <a:gd name="connsiteX27" fmla="*/ 7595691 w 7679838"/>
                <a:gd name="connsiteY27" fmla="*/ 319760 h 1026597"/>
                <a:gd name="connsiteX28" fmla="*/ 7679838 w 7679838"/>
                <a:gd name="connsiteY28" fmla="*/ 734886 h 1026597"/>
                <a:gd name="connsiteX29" fmla="*/ 7146905 w 7679838"/>
                <a:gd name="connsiteY29" fmla="*/ 746106 h 1026597"/>
                <a:gd name="connsiteX30" fmla="*/ 7023490 w 7679838"/>
                <a:gd name="connsiteY30" fmla="*/ 762935 h 1026597"/>
                <a:gd name="connsiteX31" fmla="*/ 6546655 w 7679838"/>
                <a:gd name="connsiteY31" fmla="*/ 712447 h 1026597"/>
                <a:gd name="connsiteX32" fmla="*/ 5895917 w 7679838"/>
                <a:gd name="connsiteY32" fmla="*/ 790984 h 1026597"/>
                <a:gd name="connsiteX33" fmla="*/ 5424692 w 7679838"/>
                <a:gd name="connsiteY33" fmla="*/ 740496 h 1026597"/>
                <a:gd name="connsiteX34" fmla="*/ 4981517 w 7679838"/>
                <a:gd name="connsiteY34" fmla="*/ 914400 h 1026597"/>
                <a:gd name="connsiteX35" fmla="*/ 4431755 w 7679838"/>
                <a:gd name="connsiteY35" fmla="*/ 931230 h 1026597"/>
                <a:gd name="connsiteX36" fmla="*/ 3938091 w 7679838"/>
                <a:gd name="connsiteY36" fmla="*/ 1026597 h 1026597"/>
                <a:gd name="connsiteX37" fmla="*/ 0 w 7679838"/>
                <a:gd name="connsiteY37" fmla="*/ 1026597 h 1026597"/>
                <a:gd name="connsiteX0" fmla="*/ 0 w 7679838"/>
                <a:gd name="connsiteY0" fmla="*/ 1026597 h 1026597"/>
                <a:gd name="connsiteX1" fmla="*/ 237499 w 7679838"/>
                <a:gd name="connsiteY1" fmla="*/ 695949 h 1026597"/>
                <a:gd name="connsiteX2" fmla="*/ 441239 w 7679838"/>
                <a:gd name="connsiteY2" fmla="*/ 689840 h 1026597"/>
                <a:gd name="connsiteX3" fmla="*/ 652792 w 7679838"/>
                <a:gd name="connsiteY3" fmla="*/ 700058 h 1026597"/>
                <a:gd name="connsiteX4" fmla="*/ 833041 w 7679838"/>
                <a:gd name="connsiteY4" fmla="*/ 794875 h 1026597"/>
                <a:gd name="connsiteX5" fmla="*/ 1166842 w 7679838"/>
                <a:gd name="connsiteY5" fmla="*/ 746106 h 1026597"/>
                <a:gd name="connsiteX6" fmla="*/ 1363185 w 7679838"/>
                <a:gd name="connsiteY6" fmla="*/ 218783 h 1026597"/>
                <a:gd name="connsiteX7" fmla="*/ 2861006 w 7679838"/>
                <a:gd name="connsiteY7" fmla="*/ 22440 h 1026597"/>
                <a:gd name="connsiteX8" fmla="*/ 4291509 w 7679838"/>
                <a:gd name="connsiteY8" fmla="*/ 0 h 1026597"/>
                <a:gd name="connsiteX9" fmla="*/ 4549561 w 7679838"/>
                <a:gd name="connsiteY9" fmla="*/ 319760 h 1026597"/>
                <a:gd name="connsiteX10" fmla="*/ 4353217 w 7679838"/>
                <a:gd name="connsiteY10" fmla="*/ 274881 h 1026597"/>
                <a:gd name="connsiteX11" fmla="*/ 4224191 w 7679838"/>
                <a:gd name="connsiteY11" fmla="*/ 117807 h 1026597"/>
                <a:gd name="connsiteX12" fmla="*/ 4179313 w 7679838"/>
                <a:gd name="connsiteY12" fmla="*/ 201954 h 1026597"/>
                <a:gd name="connsiteX13" fmla="*/ 4263460 w 7679838"/>
                <a:gd name="connsiteY13" fmla="*/ 269272 h 1026597"/>
                <a:gd name="connsiteX14" fmla="*/ 3966140 w 7679838"/>
                <a:gd name="connsiteY14" fmla="*/ 286101 h 1026597"/>
                <a:gd name="connsiteX15" fmla="*/ 3837114 w 7679838"/>
                <a:gd name="connsiteY15" fmla="*/ 207564 h 1026597"/>
                <a:gd name="connsiteX16" fmla="*/ 3225644 w 7679838"/>
                <a:gd name="connsiteY16" fmla="*/ 359029 h 1026597"/>
                <a:gd name="connsiteX17" fmla="*/ 2715151 w 7679838"/>
                <a:gd name="connsiteY17" fmla="*/ 336589 h 1026597"/>
                <a:gd name="connsiteX18" fmla="*/ 2513197 w 7679838"/>
                <a:gd name="connsiteY18" fmla="*/ 392688 h 1026597"/>
                <a:gd name="connsiteX19" fmla="*/ 2070022 w 7679838"/>
                <a:gd name="connsiteY19" fmla="*/ 482445 h 1026597"/>
                <a:gd name="connsiteX20" fmla="*/ 2625394 w 7679838"/>
                <a:gd name="connsiteY20" fmla="*/ 544153 h 1026597"/>
                <a:gd name="connsiteX21" fmla="*/ 3203205 w 7679838"/>
                <a:gd name="connsiteY21" fmla="*/ 471225 h 1026597"/>
                <a:gd name="connsiteX22" fmla="*/ 4241021 w 7679838"/>
                <a:gd name="connsiteY22" fmla="*/ 314150 h 1026597"/>
                <a:gd name="connsiteX23" fmla="*/ 4925418 w 7679838"/>
                <a:gd name="connsiteY23" fmla="*/ 420737 h 1026597"/>
                <a:gd name="connsiteX24" fmla="*/ 5733232 w 7679838"/>
                <a:gd name="connsiteY24" fmla="*/ 269272 h 1026597"/>
                <a:gd name="connsiteX25" fmla="*/ 6799097 w 7679838"/>
                <a:gd name="connsiteY25" fmla="*/ 426346 h 1026597"/>
                <a:gd name="connsiteX26" fmla="*/ 7040319 w 7679838"/>
                <a:gd name="connsiteY26" fmla="*/ 493664 h 1026597"/>
                <a:gd name="connsiteX27" fmla="*/ 7595691 w 7679838"/>
                <a:gd name="connsiteY27" fmla="*/ 319760 h 1026597"/>
                <a:gd name="connsiteX28" fmla="*/ 7679838 w 7679838"/>
                <a:gd name="connsiteY28" fmla="*/ 734886 h 1026597"/>
                <a:gd name="connsiteX29" fmla="*/ 7146905 w 7679838"/>
                <a:gd name="connsiteY29" fmla="*/ 746106 h 1026597"/>
                <a:gd name="connsiteX30" fmla="*/ 7023490 w 7679838"/>
                <a:gd name="connsiteY30" fmla="*/ 762935 h 1026597"/>
                <a:gd name="connsiteX31" fmla="*/ 6546655 w 7679838"/>
                <a:gd name="connsiteY31" fmla="*/ 712447 h 1026597"/>
                <a:gd name="connsiteX32" fmla="*/ 5895917 w 7679838"/>
                <a:gd name="connsiteY32" fmla="*/ 790984 h 1026597"/>
                <a:gd name="connsiteX33" fmla="*/ 5424692 w 7679838"/>
                <a:gd name="connsiteY33" fmla="*/ 740496 h 1026597"/>
                <a:gd name="connsiteX34" fmla="*/ 4981517 w 7679838"/>
                <a:gd name="connsiteY34" fmla="*/ 914400 h 1026597"/>
                <a:gd name="connsiteX35" fmla="*/ 4431755 w 7679838"/>
                <a:gd name="connsiteY35" fmla="*/ 931230 h 1026597"/>
                <a:gd name="connsiteX36" fmla="*/ 3938091 w 7679838"/>
                <a:gd name="connsiteY36" fmla="*/ 1026597 h 1026597"/>
                <a:gd name="connsiteX37" fmla="*/ 0 w 7679838"/>
                <a:gd name="connsiteY37" fmla="*/ 1026597 h 1026597"/>
                <a:gd name="connsiteX0" fmla="*/ 0 w 7679838"/>
                <a:gd name="connsiteY0" fmla="*/ 1026597 h 1026597"/>
                <a:gd name="connsiteX1" fmla="*/ 237499 w 7679838"/>
                <a:gd name="connsiteY1" fmla="*/ 695949 h 1026597"/>
                <a:gd name="connsiteX2" fmla="*/ 441239 w 7679838"/>
                <a:gd name="connsiteY2" fmla="*/ 689840 h 1026597"/>
                <a:gd name="connsiteX3" fmla="*/ 652792 w 7679838"/>
                <a:gd name="connsiteY3" fmla="*/ 700058 h 1026597"/>
                <a:gd name="connsiteX4" fmla="*/ 833041 w 7679838"/>
                <a:gd name="connsiteY4" fmla="*/ 794875 h 1026597"/>
                <a:gd name="connsiteX5" fmla="*/ 1166842 w 7679838"/>
                <a:gd name="connsiteY5" fmla="*/ 746106 h 1026597"/>
                <a:gd name="connsiteX6" fmla="*/ 1363185 w 7679838"/>
                <a:gd name="connsiteY6" fmla="*/ 218783 h 1026597"/>
                <a:gd name="connsiteX7" fmla="*/ 2861006 w 7679838"/>
                <a:gd name="connsiteY7" fmla="*/ 22440 h 1026597"/>
                <a:gd name="connsiteX8" fmla="*/ 4291509 w 7679838"/>
                <a:gd name="connsiteY8" fmla="*/ 0 h 1026597"/>
                <a:gd name="connsiteX9" fmla="*/ 4549561 w 7679838"/>
                <a:gd name="connsiteY9" fmla="*/ 319760 h 1026597"/>
                <a:gd name="connsiteX10" fmla="*/ 4353217 w 7679838"/>
                <a:gd name="connsiteY10" fmla="*/ 274881 h 1026597"/>
                <a:gd name="connsiteX11" fmla="*/ 4224191 w 7679838"/>
                <a:gd name="connsiteY11" fmla="*/ 117807 h 1026597"/>
                <a:gd name="connsiteX12" fmla="*/ 4179313 w 7679838"/>
                <a:gd name="connsiteY12" fmla="*/ 201954 h 1026597"/>
                <a:gd name="connsiteX13" fmla="*/ 4263460 w 7679838"/>
                <a:gd name="connsiteY13" fmla="*/ 269272 h 1026597"/>
                <a:gd name="connsiteX14" fmla="*/ 3966140 w 7679838"/>
                <a:gd name="connsiteY14" fmla="*/ 286101 h 1026597"/>
                <a:gd name="connsiteX15" fmla="*/ 3837114 w 7679838"/>
                <a:gd name="connsiteY15" fmla="*/ 207564 h 1026597"/>
                <a:gd name="connsiteX16" fmla="*/ 3225644 w 7679838"/>
                <a:gd name="connsiteY16" fmla="*/ 359029 h 1026597"/>
                <a:gd name="connsiteX17" fmla="*/ 2715151 w 7679838"/>
                <a:gd name="connsiteY17" fmla="*/ 336589 h 1026597"/>
                <a:gd name="connsiteX18" fmla="*/ 2513197 w 7679838"/>
                <a:gd name="connsiteY18" fmla="*/ 392688 h 1026597"/>
                <a:gd name="connsiteX19" fmla="*/ 2070022 w 7679838"/>
                <a:gd name="connsiteY19" fmla="*/ 482445 h 1026597"/>
                <a:gd name="connsiteX20" fmla="*/ 2625394 w 7679838"/>
                <a:gd name="connsiteY20" fmla="*/ 544153 h 1026597"/>
                <a:gd name="connsiteX21" fmla="*/ 3203205 w 7679838"/>
                <a:gd name="connsiteY21" fmla="*/ 471225 h 1026597"/>
                <a:gd name="connsiteX22" fmla="*/ 4241021 w 7679838"/>
                <a:gd name="connsiteY22" fmla="*/ 314150 h 1026597"/>
                <a:gd name="connsiteX23" fmla="*/ 4925418 w 7679838"/>
                <a:gd name="connsiteY23" fmla="*/ 420737 h 1026597"/>
                <a:gd name="connsiteX24" fmla="*/ 5733232 w 7679838"/>
                <a:gd name="connsiteY24" fmla="*/ 269272 h 1026597"/>
                <a:gd name="connsiteX25" fmla="*/ 6799097 w 7679838"/>
                <a:gd name="connsiteY25" fmla="*/ 426346 h 1026597"/>
                <a:gd name="connsiteX26" fmla="*/ 7040319 w 7679838"/>
                <a:gd name="connsiteY26" fmla="*/ 493664 h 1026597"/>
                <a:gd name="connsiteX27" fmla="*/ 7595691 w 7679838"/>
                <a:gd name="connsiteY27" fmla="*/ 319760 h 1026597"/>
                <a:gd name="connsiteX28" fmla="*/ 7679838 w 7679838"/>
                <a:gd name="connsiteY28" fmla="*/ 734886 h 1026597"/>
                <a:gd name="connsiteX29" fmla="*/ 7146905 w 7679838"/>
                <a:gd name="connsiteY29" fmla="*/ 746106 h 1026597"/>
                <a:gd name="connsiteX30" fmla="*/ 7023490 w 7679838"/>
                <a:gd name="connsiteY30" fmla="*/ 762935 h 1026597"/>
                <a:gd name="connsiteX31" fmla="*/ 6546655 w 7679838"/>
                <a:gd name="connsiteY31" fmla="*/ 712447 h 1026597"/>
                <a:gd name="connsiteX32" fmla="*/ 5895917 w 7679838"/>
                <a:gd name="connsiteY32" fmla="*/ 790984 h 1026597"/>
                <a:gd name="connsiteX33" fmla="*/ 5424692 w 7679838"/>
                <a:gd name="connsiteY33" fmla="*/ 740496 h 1026597"/>
                <a:gd name="connsiteX34" fmla="*/ 4981517 w 7679838"/>
                <a:gd name="connsiteY34" fmla="*/ 914400 h 1026597"/>
                <a:gd name="connsiteX35" fmla="*/ 4431755 w 7679838"/>
                <a:gd name="connsiteY35" fmla="*/ 931230 h 1026597"/>
                <a:gd name="connsiteX36" fmla="*/ 3938091 w 7679838"/>
                <a:gd name="connsiteY36" fmla="*/ 1026597 h 1026597"/>
                <a:gd name="connsiteX37" fmla="*/ 0 w 7679838"/>
                <a:gd name="connsiteY37" fmla="*/ 1026597 h 1026597"/>
                <a:gd name="connsiteX0" fmla="*/ 0 w 7679838"/>
                <a:gd name="connsiteY0" fmla="*/ 1026597 h 1026597"/>
                <a:gd name="connsiteX1" fmla="*/ 237499 w 7679838"/>
                <a:gd name="connsiteY1" fmla="*/ 695949 h 1026597"/>
                <a:gd name="connsiteX2" fmla="*/ 441239 w 7679838"/>
                <a:gd name="connsiteY2" fmla="*/ 689840 h 1026597"/>
                <a:gd name="connsiteX3" fmla="*/ 652792 w 7679838"/>
                <a:gd name="connsiteY3" fmla="*/ 700058 h 1026597"/>
                <a:gd name="connsiteX4" fmla="*/ 833041 w 7679838"/>
                <a:gd name="connsiteY4" fmla="*/ 794875 h 1026597"/>
                <a:gd name="connsiteX5" fmla="*/ 1136909 w 7679838"/>
                <a:gd name="connsiteY5" fmla="*/ 789649 h 1026597"/>
                <a:gd name="connsiteX6" fmla="*/ 1363185 w 7679838"/>
                <a:gd name="connsiteY6" fmla="*/ 218783 h 1026597"/>
                <a:gd name="connsiteX7" fmla="*/ 2861006 w 7679838"/>
                <a:gd name="connsiteY7" fmla="*/ 22440 h 1026597"/>
                <a:gd name="connsiteX8" fmla="*/ 4291509 w 7679838"/>
                <a:gd name="connsiteY8" fmla="*/ 0 h 1026597"/>
                <a:gd name="connsiteX9" fmla="*/ 4549561 w 7679838"/>
                <a:gd name="connsiteY9" fmla="*/ 319760 h 1026597"/>
                <a:gd name="connsiteX10" fmla="*/ 4353217 w 7679838"/>
                <a:gd name="connsiteY10" fmla="*/ 274881 h 1026597"/>
                <a:gd name="connsiteX11" fmla="*/ 4224191 w 7679838"/>
                <a:gd name="connsiteY11" fmla="*/ 117807 h 1026597"/>
                <a:gd name="connsiteX12" fmla="*/ 4179313 w 7679838"/>
                <a:gd name="connsiteY12" fmla="*/ 201954 h 1026597"/>
                <a:gd name="connsiteX13" fmla="*/ 4263460 w 7679838"/>
                <a:gd name="connsiteY13" fmla="*/ 269272 h 1026597"/>
                <a:gd name="connsiteX14" fmla="*/ 3966140 w 7679838"/>
                <a:gd name="connsiteY14" fmla="*/ 286101 h 1026597"/>
                <a:gd name="connsiteX15" fmla="*/ 3837114 w 7679838"/>
                <a:gd name="connsiteY15" fmla="*/ 207564 h 1026597"/>
                <a:gd name="connsiteX16" fmla="*/ 3225644 w 7679838"/>
                <a:gd name="connsiteY16" fmla="*/ 359029 h 1026597"/>
                <a:gd name="connsiteX17" fmla="*/ 2715151 w 7679838"/>
                <a:gd name="connsiteY17" fmla="*/ 336589 h 1026597"/>
                <a:gd name="connsiteX18" fmla="*/ 2513197 w 7679838"/>
                <a:gd name="connsiteY18" fmla="*/ 392688 h 1026597"/>
                <a:gd name="connsiteX19" fmla="*/ 2070022 w 7679838"/>
                <a:gd name="connsiteY19" fmla="*/ 482445 h 1026597"/>
                <a:gd name="connsiteX20" fmla="*/ 2625394 w 7679838"/>
                <a:gd name="connsiteY20" fmla="*/ 544153 h 1026597"/>
                <a:gd name="connsiteX21" fmla="*/ 3203205 w 7679838"/>
                <a:gd name="connsiteY21" fmla="*/ 471225 h 1026597"/>
                <a:gd name="connsiteX22" fmla="*/ 4241021 w 7679838"/>
                <a:gd name="connsiteY22" fmla="*/ 314150 h 1026597"/>
                <a:gd name="connsiteX23" fmla="*/ 4925418 w 7679838"/>
                <a:gd name="connsiteY23" fmla="*/ 420737 h 1026597"/>
                <a:gd name="connsiteX24" fmla="*/ 5733232 w 7679838"/>
                <a:gd name="connsiteY24" fmla="*/ 269272 h 1026597"/>
                <a:gd name="connsiteX25" fmla="*/ 6799097 w 7679838"/>
                <a:gd name="connsiteY25" fmla="*/ 426346 h 1026597"/>
                <a:gd name="connsiteX26" fmla="*/ 7040319 w 7679838"/>
                <a:gd name="connsiteY26" fmla="*/ 493664 h 1026597"/>
                <a:gd name="connsiteX27" fmla="*/ 7595691 w 7679838"/>
                <a:gd name="connsiteY27" fmla="*/ 319760 h 1026597"/>
                <a:gd name="connsiteX28" fmla="*/ 7679838 w 7679838"/>
                <a:gd name="connsiteY28" fmla="*/ 734886 h 1026597"/>
                <a:gd name="connsiteX29" fmla="*/ 7146905 w 7679838"/>
                <a:gd name="connsiteY29" fmla="*/ 746106 h 1026597"/>
                <a:gd name="connsiteX30" fmla="*/ 7023490 w 7679838"/>
                <a:gd name="connsiteY30" fmla="*/ 762935 h 1026597"/>
                <a:gd name="connsiteX31" fmla="*/ 6546655 w 7679838"/>
                <a:gd name="connsiteY31" fmla="*/ 712447 h 1026597"/>
                <a:gd name="connsiteX32" fmla="*/ 5895917 w 7679838"/>
                <a:gd name="connsiteY32" fmla="*/ 790984 h 1026597"/>
                <a:gd name="connsiteX33" fmla="*/ 5424692 w 7679838"/>
                <a:gd name="connsiteY33" fmla="*/ 740496 h 1026597"/>
                <a:gd name="connsiteX34" fmla="*/ 4981517 w 7679838"/>
                <a:gd name="connsiteY34" fmla="*/ 914400 h 1026597"/>
                <a:gd name="connsiteX35" fmla="*/ 4431755 w 7679838"/>
                <a:gd name="connsiteY35" fmla="*/ 931230 h 1026597"/>
                <a:gd name="connsiteX36" fmla="*/ 3938091 w 7679838"/>
                <a:gd name="connsiteY36" fmla="*/ 1026597 h 1026597"/>
                <a:gd name="connsiteX37" fmla="*/ 0 w 7679838"/>
                <a:gd name="connsiteY37" fmla="*/ 1026597 h 1026597"/>
                <a:gd name="connsiteX0" fmla="*/ 0 w 7679838"/>
                <a:gd name="connsiteY0" fmla="*/ 1026597 h 1026597"/>
                <a:gd name="connsiteX1" fmla="*/ 237499 w 7679838"/>
                <a:gd name="connsiteY1" fmla="*/ 695949 h 1026597"/>
                <a:gd name="connsiteX2" fmla="*/ 441239 w 7679838"/>
                <a:gd name="connsiteY2" fmla="*/ 689840 h 1026597"/>
                <a:gd name="connsiteX3" fmla="*/ 652792 w 7679838"/>
                <a:gd name="connsiteY3" fmla="*/ 700058 h 1026597"/>
                <a:gd name="connsiteX4" fmla="*/ 833041 w 7679838"/>
                <a:gd name="connsiteY4" fmla="*/ 794875 h 1026597"/>
                <a:gd name="connsiteX5" fmla="*/ 1136909 w 7679838"/>
                <a:gd name="connsiteY5" fmla="*/ 789649 h 1026597"/>
                <a:gd name="connsiteX6" fmla="*/ 1363185 w 7679838"/>
                <a:gd name="connsiteY6" fmla="*/ 218783 h 1026597"/>
                <a:gd name="connsiteX7" fmla="*/ 2861006 w 7679838"/>
                <a:gd name="connsiteY7" fmla="*/ 22440 h 1026597"/>
                <a:gd name="connsiteX8" fmla="*/ 4291509 w 7679838"/>
                <a:gd name="connsiteY8" fmla="*/ 0 h 1026597"/>
                <a:gd name="connsiteX9" fmla="*/ 4549561 w 7679838"/>
                <a:gd name="connsiteY9" fmla="*/ 319760 h 1026597"/>
                <a:gd name="connsiteX10" fmla="*/ 4353217 w 7679838"/>
                <a:gd name="connsiteY10" fmla="*/ 274881 h 1026597"/>
                <a:gd name="connsiteX11" fmla="*/ 4224191 w 7679838"/>
                <a:gd name="connsiteY11" fmla="*/ 117807 h 1026597"/>
                <a:gd name="connsiteX12" fmla="*/ 4179313 w 7679838"/>
                <a:gd name="connsiteY12" fmla="*/ 201954 h 1026597"/>
                <a:gd name="connsiteX13" fmla="*/ 4263460 w 7679838"/>
                <a:gd name="connsiteY13" fmla="*/ 269272 h 1026597"/>
                <a:gd name="connsiteX14" fmla="*/ 3966140 w 7679838"/>
                <a:gd name="connsiteY14" fmla="*/ 286101 h 1026597"/>
                <a:gd name="connsiteX15" fmla="*/ 3837114 w 7679838"/>
                <a:gd name="connsiteY15" fmla="*/ 207564 h 1026597"/>
                <a:gd name="connsiteX16" fmla="*/ 3225644 w 7679838"/>
                <a:gd name="connsiteY16" fmla="*/ 359029 h 1026597"/>
                <a:gd name="connsiteX17" fmla="*/ 2715151 w 7679838"/>
                <a:gd name="connsiteY17" fmla="*/ 336589 h 1026597"/>
                <a:gd name="connsiteX18" fmla="*/ 2513197 w 7679838"/>
                <a:gd name="connsiteY18" fmla="*/ 392688 h 1026597"/>
                <a:gd name="connsiteX19" fmla="*/ 2070022 w 7679838"/>
                <a:gd name="connsiteY19" fmla="*/ 482445 h 1026597"/>
                <a:gd name="connsiteX20" fmla="*/ 2625394 w 7679838"/>
                <a:gd name="connsiteY20" fmla="*/ 544153 h 1026597"/>
                <a:gd name="connsiteX21" fmla="*/ 3203205 w 7679838"/>
                <a:gd name="connsiteY21" fmla="*/ 471225 h 1026597"/>
                <a:gd name="connsiteX22" fmla="*/ 4241021 w 7679838"/>
                <a:gd name="connsiteY22" fmla="*/ 314150 h 1026597"/>
                <a:gd name="connsiteX23" fmla="*/ 4925418 w 7679838"/>
                <a:gd name="connsiteY23" fmla="*/ 420737 h 1026597"/>
                <a:gd name="connsiteX24" fmla="*/ 5733232 w 7679838"/>
                <a:gd name="connsiteY24" fmla="*/ 269272 h 1026597"/>
                <a:gd name="connsiteX25" fmla="*/ 6799097 w 7679838"/>
                <a:gd name="connsiteY25" fmla="*/ 426346 h 1026597"/>
                <a:gd name="connsiteX26" fmla="*/ 7040319 w 7679838"/>
                <a:gd name="connsiteY26" fmla="*/ 493664 h 1026597"/>
                <a:gd name="connsiteX27" fmla="*/ 7595691 w 7679838"/>
                <a:gd name="connsiteY27" fmla="*/ 319760 h 1026597"/>
                <a:gd name="connsiteX28" fmla="*/ 7679838 w 7679838"/>
                <a:gd name="connsiteY28" fmla="*/ 734886 h 1026597"/>
                <a:gd name="connsiteX29" fmla="*/ 7146905 w 7679838"/>
                <a:gd name="connsiteY29" fmla="*/ 746106 h 1026597"/>
                <a:gd name="connsiteX30" fmla="*/ 7023490 w 7679838"/>
                <a:gd name="connsiteY30" fmla="*/ 762935 h 1026597"/>
                <a:gd name="connsiteX31" fmla="*/ 6546655 w 7679838"/>
                <a:gd name="connsiteY31" fmla="*/ 712447 h 1026597"/>
                <a:gd name="connsiteX32" fmla="*/ 5895917 w 7679838"/>
                <a:gd name="connsiteY32" fmla="*/ 790984 h 1026597"/>
                <a:gd name="connsiteX33" fmla="*/ 5424692 w 7679838"/>
                <a:gd name="connsiteY33" fmla="*/ 740496 h 1026597"/>
                <a:gd name="connsiteX34" fmla="*/ 4981517 w 7679838"/>
                <a:gd name="connsiteY34" fmla="*/ 914400 h 1026597"/>
                <a:gd name="connsiteX35" fmla="*/ 4431755 w 7679838"/>
                <a:gd name="connsiteY35" fmla="*/ 931230 h 1026597"/>
                <a:gd name="connsiteX36" fmla="*/ 3938091 w 7679838"/>
                <a:gd name="connsiteY36" fmla="*/ 1026597 h 1026597"/>
                <a:gd name="connsiteX37" fmla="*/ 0 w 7679838"/>
                <a:gd name="connsiteY37" fmla="*/ 1026597 h 1026597"/>
                <a:gd name="connsiteX0" fmla="*/ 0 w 7679838"/>
                <a:gd name="connsiteY0" fmla="*/ 1026597 h 1026597"/>
                <a:gd name="connsiteX1" fmla="*/ 237499 w 7679838"/>
                <a:gd name="connsiteY1" fmla="*/ 695949 h 1026597"/>
                <a:gd name="connsiteX2" fmla="*/ 441239 w 7679838"/>
                <a:gd name="connsiteY2" fmla="*/ 689840 h 1026597"/>
                <a:gd name="connsiteX3" fmla="*/ 658235 w 7679838"/>
                <a:gd name="connsiteY3" fmla="*/ 705499 h 1026597"/>
                <a:gd name="connsiteX4" fmla="*/ 833041 w 7679838"/>
                <a:gd name="connsiteY4" fmla="*/ 794875 h 1026597"/>
                <a:gd name="connsiteX5" fmla="*/ 1136909 w 7679838"/>
                <a:gd name="connsiteY5" fmla="*/ 789649 h 1026597"/>
                <a:gd name="connsiteX6" fmla="*/ 1363185 w 7679838"/>
                <a:gd name="connsiteY6" fmla="*/ 218783 h 1026597"/>
                <a:gd name="connsiteX7" fmla="*/ 2861006 w 7679838"/>
                <a:gd name="connsiteY7" fmla="*/ 22440 h 1026597"/>
                <a:gd name="connsiteX8" fmla="*/ 4291509 w 7679838"/>
                <a:gd name="connsiteY8" fmla="*/ 0 h 1026597"/>
                <a:gd name="connsiteX9" fmla="*/ 4549561 w 7679838"/>
                <a:gd name="connsiteY9" fmla="*/ 319760 h 1026597"/>
                <a:gd name="connsiteX10" fmla="*/ 4353217 w 7679838"/>
                <a:gd name="connsiteY10" fmla="*/ 274881 h 1026597"/>
                <a:gd name="connsiteX11" fmla="*/ 4224191 w 7679838"/>
                <a:gd name="connsiteY11" fmla="*/ 117807 h 1026597"/>
                <a:gd name="connsiteX12" fmla="*/ 4179313 w 7679838"/>
                <a:gd name="connsiteY12" fmla="*/ 201954 h 1026597"/>
                <a:gd name="connsiteX13" fmla="*/ 4263460 w 7679838"/>
                <a:gd name="connsiteY13" fmla="*/ 269272 h 1026597"/>
                <a:gd name="connsiteX14" fmla="*/ 3966140 w 7679838"/>
                <a:gd name="connsiteY14" fmla="*/ 286101 h 1026597"/>
                <a:gd name="connsiteX15" fmla="*/ 3837114 w 7679838"/>
                <a:gd name="connsiteY15" fmla="*/ 207564 h 1026597"/>
                <a:gd name="connsiteX16" fmla="*/ 3225644 w 7679838"/>
                <a:gd name="connsiteY16" fmla="*/ 359029 h 1026597"/>
                <a:gd name="connsiteX17" fmla="*/ 2715151 w 7679838"/>
                <a:gd name="connsiteY17" fmla="*/ 336589 h 1026597"/>
                <a:gd name="connsiteX18" fmla="*/ 2513197 w 7679838"/>
                <a:gd name="connsiteY18" fmla="*/ 392688 h 1026597"/>
                <a:gd name="connsiteX19" fmla="*/ 2070022 w 7679838"/>
                <a:gd name="connsiteY19" fmla="*/ 482445 h 1026597"/>
                <a:gd name="connsiteX20" fmla="*/ 2625394 w 7679838"/>
                <a:gd name="connsiteY20" fmla="*/ 544153 h 1026597"/>
                <a:gd name="connsiteX21" fmla="*/ 3203205 w 7679838"/>
                <a:gd name="connsiteY21" fmla="*/ 471225 h 1026597"/>
                <a:gd name="connsiteX22" fmla="*/ 4241021 w 7679838"/>
                <a:gd name="connsiteY22" fmla="*/ 314150 h 1026597"/>
                <a:gd name="connsiteX23" fmla="*/ 4925418 w 7679838"/>
                <a:gd name="connsiteY23" fmla="*/ 420737 h 1026597"/>
                <a:gd name="connsiteX24" fmla="*/ 5733232 w 7679838"/>
                <a:gd name="connsiteY24" fmla="*/ 269272 h 1026597"/>
                <a:gd name="connsiteX25" fmla="*/ 6799097 w 7679838"/>
                <a:gd name="connsiteY25" fmla="*/ 426346 h 1026597"/>
                <a:gd name="connsiteX26" fmla="*/ 7040319 w 7679838"/>
                <a:gd name="connsiteY26" fmla="*/ 493664 h 1026597"/>
                <a:gd name="connsiteX27" fmla="*/ 7595691 w 7679838"/>
                <a:gd name="connsiteY27" fmla="*/ 319760 h 1026597"/>
                <a:gd name="connsiteX28" fmla="*/ 7679838 w 7679838"/>
                <a:gd name="connsiteY28" fmla="*/ 734886 h 1026597"/>
                <a:gd name="connsiteX29" fmla="*/ 7146905 w 7679838"/>
                <a:gd name="connsiteY29" fmla="*/ 746106 h 1026597"/>
                <a:gd name="connsiteX30" fmla="*/ 7023490 w 7679838"/>
                <a:gd name="connsiteY30" fmla="*/ 762935 h 1026597"/>
                <a:gd name="connsiteX31" fmla="*/ 6546655 w 7679838"/>
                <a:gd name="connsiteY31" fmla="*/ 712447 h 1026597"/>
                <a:gd name="connsiteX32" fmla="*/ 5895917 w 7679838"/>
                <a:gd name="connsiteY32" fmla="*/ 790984 h 1026597"/>
                <a:gd name="connsiteX33" fmla="*/ 5424692 w 7679838"/>
                <a:gd name="connsiteY33" fmla="*/ 740496 h 1026597"/>
                <a:gd name="connsiteX34" fmla="*/ 4981517 w 7679838"/>
                <a:gd name="connsiteY34" fmla="*/ 914400 h 1026597"/>
                <a:gd name="connsiteX35" fmla="*/ 4431755 w 7679838"/>
                <a:gd name="connsiteY35" fmla="*/ 931230 h 1026597"/>
                <a:gd name="connsiteX36" fmla="*/ 3938091 w 7679838"/>
                <a:gd name="connsiteY36" fmla="*/ 1026597 h 1026597"/>
                <a:gd name="connsiteX37" fmla="*/ 0 w 7679838"/>
                <a:gd name="connsiteY37" fmla="*/ 1026597 h 1026597"/>
                <a:gd name="connsiteX0" fmla="*/ 0 w 7679838"/>
                <a:gd name="connsiteY0" fmla="*/ 1026597 h 1026597"/>
                <a:gd name="connsiteX1" fmla="*/ 237499 w 7679838"/>
                <a:gd name="connsiteY1" fmla="*/ 695949 h 1026597"/>
                <a:gd name="connsiteX2" fmla="*/ 487503 w 7679838"/>
                <a:gd name="connsiteY2" fmla="*/ 665346 h 1026597"/>
                <a:gd name="connsiteX3" fmla="*/ 658235 w 7679838"/>
                <a:gd name="connsiteY3" fmla="*/ 705499 h 1026597"/>
                <a:gd name="connsiteX4" fmla="*/ 833041 w 7679838"/>
                <a:gd name="connsiteY4" fmla="*/ 794875 h 1026597"/>
                <a:gd name="connsiteX5" fmla="*/ 1136909 w 7679838"/>
                <a:gd name="connsiteY5" fmla="*/ 789649 h 1026597"/>
                <a:gd name="connsiteX6" fmla="*/ 1363185 w 7679838"/>
                <a:gd name="connsiteY6" fmla="*/ 218783 h 1026597"/>
                <a:gd name="connsiteX7" fmla="*/ 2861006 w 7679838"/>
                <a:gd name="connsiteY7" fmla="*/ 22440 h 1026597"/>
                <a:gd name="connsiteX8" fmla="*/ 4291509 w 7679838"/>
                <a:gd name="connsiteY8" fmla="*/ 0 h 1026597"/>
                <a:gd name="connsiteX9" fmla="*/ 4549561 w 7679838"/>
                <a:gd name="connsiteY9" fmla="*/ 319760 h 1026597"/>
                <a:gd name="connsiteX10" fmla="*/ 4353217 w 7679838"/>
                <a:gd name="connsiteY10" fmla="*/ 274881 h 1026597"/>
                <a:gd name="connsiteX11" fmla="*/ 4224191 w 7679838"/>
                <a:gd name="connsiteY11" fmla="*/ 117807 h 1026597"/>
                <a:gd name="connsiteX12" fmla="*/ 4179313 w 7679838"/>
                <a:gd name="connsiteY12" fmla="*/ 201954 h 1026597"/>
                <a:gd name="connsiteX13" fmla="*/ 4263460 w 7679838"/>
                <a:gd name="connsiteY13" fmla="*/ 269272 h 1026597"/>
                <a:gd name="connsiteX14" fmla="*/ 3966140 w 7679838"/>
                <a:gd name="connsiteY14" fmla="*/ 286101 h 1026597"/>
                <a:gd name="connsiteX15" fmla="*/ 3837114 w 7679838"/>
                <a:gd name="connsiteY15" fmla="*/ 207564 h 1026597"/>
                <a:gd name="connsiteX16" fmla="*/ 3225644 w 7679838"/>
                <a:gd name="connsiteY16" fmla="*/ 359029 h 1026597"/>
                <a:gd name="connsiteX17" fmla="*/ 2715151 w 7679838"/>
                <a:gd name="connsiteY17" fmla="*/ 336589 h 1026597"/>
                <a:gd name="connsiteX18" fmla="*/ 2513197 w 7679838"/>
                <a:gd name="connsiteY18" fmla="*/ 392688 h 1026597"/>
                <a:gd name="connsiteX19" fmla="*/ 2070022 w 7679838"/>
                <a:gd name="connsiteY19" fmla="*/ 482445 h 1026597"/>
                <a:gd name="connsiteX20" fmla="*/ 2625394 w 7679838"/>
                <a:gd name="connsiteY20" fmla="*/ 544153 h 1026597"/>
                <a:gd name="connsiteX21" fmla="*/ 3203205 w 7679838"/>
                <a:gd name="connsiteY21" fmla="*/ 471225 h 1026597"/>
                <a:gd name="connsiteX22" fmla="*/ 4241021 w 7679838"/>
                <a:gd name="connsiteY22" fmla="*/ 314150 h 1026597"/>
                <a:gd name="connsiteX23" fmla="*/ 4925418 w 7679838"/>
                <a:gd name="connsiteY23" fmla="*/ 420737 h 1026597"/>
                <a:gd name="connsiteX24" fmla="*/ 5733232 w 7679838"/>
                <a:gd name="connsiteY24" fmla="*/ 269272 h 1026597"/>
                <a:gd name="connsiteX25" fmla="*/ 6799097 w 7679838"/>
                <a:gd name="connsiteY25" fmla="*/ 426346 h 1026597"/>
                <a:gd name="connsiteX26" fmla="*/ 7040319 w 7679838"/>
                <a:gd name="connsiteY26" fmla="*/ 493664 h 1026597"/>
                <a:gd name="connsiteX27" fmla="*/ 7595691 w 7679838"/>
                <a:gd name="connsiteY27" fmla="*/ 319760 h 1026597"/>
                <a:gd name="connsiteX28" fmla="*/ 7679838 w 7679838"/>
                <a:gd name="connsiteY28" fmla="*/ 734886 h 1026597"/>
                <a:gd name="connsiteX29" fmla="*/ 7146905 w 7679838"/>
                <a:gd name="connsiteY29" fmla="*/ 746106 h 1026597"/>
                <a:gd name="connsiteX30" fmla="*/ 7023490 w 7679838"/>
                <a:gd name="connsiteY30" fmla="*/ 762935 h 1026597"/>
                <a:gd name="connsiteX31" fmla="*/ 6546655 w 7679838"/>
                <a:gd name="connsiteY31" fmla="*/ 712447 h 1026597"/>
                <a:gd name="connsiteX32" fmla="*/ 5895917 w 7679838"/>
                <a:gd name="connsiteY32" fmla="*/ 790984 h 1026597"/>
                <a:gd name="connsiteX33" fmla="*/ 5424692 w 7679838"/>
                <a:gd name="connsiteY33" fmla="*/ 740496 h 1026597"/>
                <a:gd name="connsiteX34" fmla="*/ 4981517 w 7679838"/>
                <a:gd name="connsiteY34" fmla="*/ 914400 h 1026597"/>
                <a:gd name="connsiteX35" fmla="*/ 4431755 w 7679838"/>
                <a:gd name="connsiteY35" fmla="*/ 931230 h 1026597"/>
                <a:gd name="connsiteX36" fmla="*/ 3938091 w 7679838"/>
                <a:gd name="connsiteY36" fmla="*/ 1026597 h 1026597"/>
                <a:gd name="connsiteX37" fmla="*/ 0 w 7679838"/>
                <a:gd name="connsiteY37" fmla="*/ 1026597 h 1026597"/>
                <a:gd name="connsiteX0" fmla="*/ 0 w 7679838"/>
                <a:gd name="connsiteY0" fmla="*/ 1026597 h 1026597"/>
                <a:gd name="connsiteX1" fmla="*/ 237499 w 7679838"/>
                <a:gd name="connsiteY1" fmla="*/ 695949 h 1026597"/>
                <a:gd name="connsiteX2" fmla="*/ 487503 w 7679838"/>
                <a:gd name="connsiteY2" fmla="*/ 665346 h 1026597"/>
                <a:gd name="connsiteX3" fmla="*/ 658235 w 7679838"/>
                <a:gd name="connsiteY3" fmla="*/ 705499 h 1026597"/>
                <a:gd name="connsiteX4" fmla="*/ 833041 w 7679838"/>
                <a:gd name="connsiteY4" fmla="*/ 794875 h 1026597"/>
                <a:gd name="connsiteX5" fmla="*/ 1136909 w 7679838"/>
                <a:gd name="connsiteY5" fmla="*/ 789649 h 1026597"/>
                <a:gd name="connsiteX6" fmla="*/ 1363185 w 7679838"/>
                <a:gd name="connsiteY6" fmla="*/ 218783 h 1026597"/>
                <a:gd name="connsiteX7" fmla="*/ 2861006 w 7679838"/>
                <a:gd name="connsiteY7" fmla="*/ 22440 h 1026597"/>
                <a:gd name="connsiteX8" fmla="*/ 4291509 w 7679838"/>
                <a:gd name="connsiteY8" fmla="*/ 0 h 1026597"/>
                <a:gd name="connsiteX9" fmla="*/ 4549561 w 7679838"/>
                <a:gd name="connsiteY9" fmla="*/ 319760 h 1026597"/>
                <a:gd name="connsiteX10" fmla="*/ 4353217 w 7679838"/>
                <a:gd name="connsiteY10" fmla="*/ 274881 h 1026597"/>
                <a:gd name="connsiteX11" fmla="*/ 4224191 w 7679838"/>
                <a:gd name="connsiteY11" fmla="*/ 117807 h 1026597"/>
                <a:gd name="connsiteX12" fmla="*/ 4179313 w 7679838"/>
                <a:gd name="connsiteY12" fmla="*/ 201954 h 1026597"/>
                <a:gd name="connsiteX13" fmla="*/ 4263460 w 7679838"/>
                <a:gd name="connsiteY13" fmla="*/ 269272 h 1026597"/>
                <a:gd name="connsiteX14" fmla="*/ 3966140 w 7679838"/>
                <a:gd name="connsiteY14" fmla="*/ 286101 h 1026597"/>
                <a:gd name="connsiteX15" fmla="*/ 3837114 w 7679838"/>
                <a:gd name="connsiteY15" fmla="*/ 207564 h 1026597"/>
                <a:gd name="connsiteX16" fmla="*/ 3225644 w 7679838"/>
                <a:gd name="connsiteY16" fmla="*/ 359029 h 1026597"/>
                <a:gd name="connsiteX17" fmla="*/ 2715151 w 7679838"/>
                <a:gd name="connsiteY17" fmla="*/ 336589 h 1026597"/>
                <a:gd name="connsiteX18" fmla="*/ 2513197 w 7679838"/>
                <a:gd name="connsiteY18" fmla="*/ 392688 h 1026597"/>
                <a:gd name="connsiteX19" fmla="*/ 2070022 w 7679838"/>
                <a:gd name="connsiteY19" fmla="*/ 482445 h 1026597"/>
                <a:gd name="connsiteX20" fmla="*/ 2625394 w 7679838"/>
                <a:gd name="connsiteY20" fmla="*/ 544153 h 1026597"/>
                <a:gd name="connsiteX21" fmla="*/ 3203205 w 7679838"/>
                <a:gd name="connsiteY21" fmla="*/ 471225 h 1026597"/>
                <a:gd name="connsiteX22" fmla="*/ 4241021 w 7679838"/>
                <a:gd name="connsiteY22" fmla="*/ 314150 h 1026597"/>
                <a:gd name="connsiteX23" fmla="*/ 4925418 w 7679838"/>
                <a:gd name="connsiteY23" fmla="*/ 420737 h 1026597"/>
                <a:gd name="connsiteX24" fmla="*/ 5733232 w 7679838"/>
                <a:gd name="connsiteY24" fmla="*/ 269272 h 1026597"/>
                <a:gd name="connsiteX25" fmla="*/ 6799097 w 7679838"/>
                <a:gd name="connsiteY25" fmla="*/ 426346 h 1026597"/>
                <a:gd name="connsiteX26" fmla="*/ 7040319 w 7679838"/>
                <a:gd name="connsiteY26" fmla="*/ 493664 h 1026597"/>
                <a:gd name="connsiteX27" fmla="*/ 7595691 w 7679838"/>
                <a:gd name="connsiteY27" fmla="*/ 319760 h 1026597"/>
                <a:gd name="connsiteX28" fmla="*/ 7679838 w 7679838"/>
                <a:gd name="connsiteY28" fmla="*/ 734886 h 1026597"/>
                <a:gd name="connsiteX29" fmla="*/ 7146905 w 7679838"/>
                <a:gd name="connsiteY29" fmla="*/ 746106 h 1026597"/>
                <a:gd name="connsiteX30" fmla="*/ 7023490 w 7679838"/>
                <a:gd name="connsiteY30" fmla="*/ 762935 h 1026597"/>
                <a:gd name="connsiteX31" fmla="*/ 6546655 w 7679838"/>
                <a:gd name="connsiteY31" fmla="*/ 712447 h 1026597"/>
                <a:gd name="connsiteX32" fmla="*/ 5895917 w 7679838"/>
                <a:gd name="connsiteY32" fmla="*/ 790984 h 1026597"/>
                <a:gd name="connsiteX33" fmla="*/ 5424692 w 7679838"/>
                <a:gd name="connsiteY33" fmla="*/ 740496 h 1026597"/>
                <a:gd name="connsiteX34" fmla="*/ 4981517 w 7679838"/>
                <a:gd name="connsiteY34" fmla="*/ 914400 h 1026597"/>
                <a:gd name="connsiteX35" fmla="*/ 4431755 w 7679838"/>
                <a:gd name="connsiteY35" fmla="*/ 931230 h 1026597"/>
                <a:gd name="connsiteX36" fmla="*/ 3938091 w 7679838"/>
                <a:gd name="connsiteY36" fmla="*/ 1026597 h 1026597"/>
                <a:gd name="connsiteX37" fmla="*/ 0 w 7679838"/>
                <a:gd name="connsiteY37" fmla="*/ 1026597 h 1026597"/>
                <a:gd name="connsiteX0" fmla="*/ 0 w 7679838"/>
                <a:gd name="connsiteY0" fmla="*/ 1026597 h 1026597"/>
                <a:gd name="connsiteX1" fmla="*/ 259271 w 7679838"/>
                <a:gd name="connsiteY1" fmla="*/ 690505 h 1026597"/>
                <a:gd name="connsiteX2" fmla="*/ 487503 w 7679838"/>
                <a:gd name="connsiteY2" fmla="*/ 665346 h 1026597"/>
                <a:gd name="connsiteX3" fmla="*/ 658235 w 7679838"/>
                <a:gd name="connsiteY3" fmla="*/ 705499 h 1026597"/>
                <a:gd name="connsiteX4" fmla="*/ 833041 w 7679838"/>
                <a:gd name="connsiteY4" fmla="*/ 794875 h 1026597"/>
                <a:gd name="connsiteX5" fmla="*/ 1136909 w 7679838"/>
                <a:gd name="connsiteY5" fmla="*/ 789649 h 1026597"/>
                <a:gd name="connsiteX6" fmla="*/ 1363185 w 7679838"/>
                <a:gd name="connsiteY6" fmla="*/ 218783 h 1026597"/>
                <a:gd name="connsiteX7" fmla="*/ 2861006 w 7679838"/>
                <a:gd name="connsiteY7" fmla="*/ 22440 h 1026597"/>
                <a:gd name="connsiteX8" fmla="*/ 4291509 w 7679838"/>
                <a:gd name="connsiteY8" fmla="*/ 0 h 1026597"/>
                <a:gd name="connsiteX9" fmla="*/ 4549561 w 7679838"/>
                <a:gd name="connsiteY9" fmla="*/ 319760 h 1026597"/>
                <a:gd name="connsiteX10" fmla="*/ 4353217 w 7679838"/>
                <a:gd name="connsiteY10" fmla="*/ 274881 h 1026597"/>
                <a:gd name="connsiteX11" fmla="*/ 4224191 w 7679838"/>
                <a:gd name="connsiteY11" fmla="*/ 117807 h 1026597"/>
                <a:gd name="connsiteX12" fmla="*/ 4179313 w 7679838"/>
                <a:gd name="connsiteY12" fmla="*/ 201954 h 1026597"/>
                <a:gd name="connsiteX13" fmla="*/ 4263460 w 7679838"/>
                <a:gd name="connsiteY13" fmla="*/ 269272 h 1026597"/>
                <a:gd name="connsiteX14" fmla="*/ 3966140 w 7679838"/>
                <a:gd name="connsiteY14" fmla="*/ 286101 h 1026597"/>
                <a:gd name="connsiteX15" fmla="*/ 3837114 w 7679838"/>
                <a:gd name="connsiteY15" fmla="*/ 207564 h 1026597"/>
                <a:gd name="connsiteX16" fmla="*/ 3225644 w 7679838"/>
                <a:gd name="connsiteY16" fmla="*/ 359029 h 1026597"/>
                <a:gd name="connsiteX17" fmla="*/ 2715151 w 7679838"/>
                <a:gd name="connsiteY17" fmla="*/ 336589 h 1026597"/>
                <a:gd name="connsiteX18" fmla="*/ 2513197 w 7679838"/>
                <a:gd name="connsiteY18" fmla="*/ 392688 h 1026597"/>
                <a:gd name="connsiteX19" fmla="*/ 2070022 w 7679838"/>
                <a:gd name="connsiteY19" fmla="*/ 482445 h 1026597"/>
                <a:gd name="connsiteX20" fmla="*/ 2625394 w 7679838"/>
                <a:gd name="connsiteY20" fmla="*/ 544153 h 1026597"/>
                <a:gd name="connsiteX21" fmla="*/ 3203205 w 7679838"/>
                <a:gd name="connsiteY21" fmla="*/ 471225 h 1026597"/>
                <a:gd name="connsiteX22" fmla="*/ 4241021 w 7679838"/>
                <a:gd name="connsiteY22" fmla="*/ 314150 h 1026597"/>
                <a:gd name="connsiteX23" fmla="*/ 4925418 w 7679838"/>
                <a:gd name="connsiteY23" fmla="*/ 420737 h 1026597"/>
                <a:gd name="connsiteX24" fmla="*/ 5733232 w 7679838"/>
                <a:gd name="connsiteY24" fmla="*/ 269272 h 1026597"/>
                <a:gd name="connsiteX25" fmla="*/ 6799097 w 7679838"/>
                <a:gd name="connsiteY25" fmla="*/ 426346 h 1026597"/>
                <a:gd name="connsiteX26" fmla="*/ 7040319 w 7679838"/>
                <a:gd name="connsiteY26" fmla="*/ 493664 h 1026597"/>
                <a:gd name="connsiteX27" fmla="*/ 7595691 w 7679838"/>
                <a:gd name="connsiteY27" fmla="*/ 319760 h 1026597"/>
                <a:gd name="connsiteX28" fmla="*/ 7679838 w 7679838"/>
                <a:gd name="connsiteY28" fmla="*/ 734886 h 1026597"/>
                <a:gd name="connsiteX29" fmla="*/ 7146905 w 7679838"/>
                <a:gd name="connsiteY29" fmla="*/ 746106 h 1026597"/>
                <a:gd name="connsiteX30" fmla="*/ 7023490 w 7679838"/>
                <a:gd name="connsiteY30" fmla="*/ 762935 h 1026597"/>
                <a:gd name="connsiteX31" fmla="*/ 6546655 w 7679838"/>
                <a:gd name="connsiteY31" fmla="*/ 712447 h 1026597"/>
                <a:gd name="connsiteX32" fmla="*/ 5895917 w 7679838"/>
                <a:gd name="connsiteY32" fmla="*/ 790984 h 1026597"/>
                <a:gd name="connsiteX33" fmla="*/ 5424692 w 7679838"/>
                <a:gd name="connsiteY33" fmla="*/ 740496 h 1026597"/>
                <a:gd name="connsiteX34" fmla="*/ 4981517 w 7679838"/>
                <a:gd name="connsiteY34" fmla="*/ 914400 h 1026597"/>
                <a:gd name="connsiteX35" fmla="*/ 4431755 w 7679838"/>
                <a:gd name="connsiteY35" fmla="*/ 931230 h 1026597"/>
                <a:gd name="connsiteX36" fmla="*/ 3938091 w 7679838"/>
                <a:gd name="connsiteY36" fmla="*/ 1026597 h 1026597"/>
                <a:gd name="connsiteX37" fmla="*/ 0 w 7679838"/>
                <a:gd name="connsiteY37" fmla="*/ 1026597 h 1026597"/>
                <a:gd name="connsiteX0" fmla="*/ 0 w 7679838"/>
                <a:gd name="connsiteY0" fmla="*/ 1026597 h 1026597"/>
                <a:gd name="connsiteX1" fmla="*/ 259271 w 7679838"/>
                <a:gd name="connsiteY1" fmla="*/ 690505 h 1026597"/>
                <a:gd name="connsiteX2" fmla="*/ 487503 w 7679838"/>
                <a:gd name="connsiteY2" fmla="*/ 665346 h 1026597"/>
                <a:gd name="connsiteX3" fmla="*/ 658235 w 7679838"/>
                <a:gd name="connsiteY3" fmla="*/ 705499 h 1026597"/>
                <a:gd name="connsiteX4" fmla="*/ 833041 w 7679838"/>
                <a:gd name="connsiteY4" fmla="*/ 794875 h 1026597"/>
                <a:gd name="connsiteX5" fmla="*/ 1136909 w 7679838"/>
                <a:gd name="connsiteY5" fmla="*/ 789649 h 1026597"/>
                <a:gd name="connsiteX6" fmla="*/ 1363185 w 7679838"/>
                <a:gd name="connsiteY6" fmla="*/ 218783 h 1026597"/>
                <a:gd name="connsiteX7" fmla="*/ 2861006 w 7679838"/>
                <a:gd name="connsiteY7" fmla="*/ 22440 h 1026597"/>
                <a:gd name="connsiteX8" fmla="*/ 4291509 w 7679838"/>
                <a:gd name="connsiteY8" fmla="*/ 0 h 1026597"/>
                <a:gd name="connsiteX9" fmla="*/ 4549561 w 7679838"/>
                <a:gd name="connsiteY9" fmla="*/ 319760 h 1026597"/>
                <a:gd name="connsiteX10" fmla="*/ 4353217 w 7679838"/>
                <a:gd name="connsiteY10" fmla="*/ 274881 h 1026597"/>
                <a:gd name="connsiteX11" fmla="*/ 4224191 w 7679838"/>
                <a:gd name="connsiteY11" fmla="*/ 117807 h 1026597"/>
                <a:gd name="connsiteX12" fmla="*/ 4179313 w 7679838"/>
                <a:gd name="connsiteY12" fmla="*/ 201954 h 1026597"/>
                <a:gd name="connsiteX13" fmla="*/ 4263460 w 7679838"/>
                <a:gd name="connsiteY13" fmla="*/ 269272 h 1026597"/>
                <a:gd name="connsiteX14" fmla="*/ 3966140 w 7679838"/>
                <a:gd name="connsiteY14" fmla="*/ 286101 h 1026597"/>
                <a:gd name="connsiteX15" fmla="*/ 3837114 w 7679838"/>
                <a:gd name="connsiteY15" fmla="*/ 207564 h 1026597"/>
                <a:gd name="connsiteX16" fmla="*/ 3225644 w 7679838"/>
                <a:gd name="connsiteY16" fmla="*/ 359029 h 1026597"/>
                <a:gd name="connsiteX17" fmla="*/ 2715151 w 7679838"/>
                <a:gd name="connsiteY17" fmla="*/ 336589 h 1026597"/>
                <a:gd name="connsiteX18" fmla="*/ 2513197 w 7679838"/>
                <a:gd name="connsiteY18" fmla="*/ 392688 h 1026597"/>
                <a:gd name="connsiteX19" fmla="*/ 2070022 w 7679838"/>
                <a:gd name="connsiteY19" fmla="*/ 482445 h 1026597"/>
                <a:gd name="connsiteX20" fmla="*/ 2625394 w 7679838"/>
                <a:gd name="connsiteY20" fmla="*/ 544153 h 1026597"/>
                <a:gd name="connsiteX21" fmla="*/ 3203205 w 7679838"/>
                <a:gd name="connsiteY21" fmla="*/ 471225 h 1026597"/>
                <a:gd name="connsiteX22" fmla="*/ 4241021 w 7679838"/>
                <a:gd name="connsiteY22" fmla="*/ 314150 h 1026597"/>
                <a:gd name="connsiteX23" fmla="*/ 4925418 w 7679838"/>
                <a:gd name="connsiteY23" fmla="*/ 420737 h 1026597"/>
                <a:gd name="connsiteX24" fmla="*/ 5733232 w 7679838"/>
                <a:gd name="connsiteY24" fmla="*/ 269272 h 1026597"/>
                <a:gd name="connsiteX25" fmla="*/ 6799097 w 7679838"/>
                <a:gd name="connsiteY25" fmla="*/ 426346 h 1026597"/>
                <a:gd name="connsiteX26" fmla="*/ 7040319 w 7679838"/>
                <a:gd name="connsiteY26" fmla="*/ 493664 h 1026597"/>
                <a:gd name="connsiteX27" fmla="*/ 7595691 w 7679838"/>
                <a:gd name="connsiteY27" fmla="*/ 319760 h 1026597"/>
                <a:gd name="connsiteX28" fmla="*/ 7679838 w 7679838"/>
                <a:gd name="connsiteY28" fmla="*/ 734886 h 1026597"/>
                <a:gd name="connsiteX29" fmla="*/ 7146905 w 7679838"/>
                <a:gd name="connsiteY29" fmla="*/ 746106 h 1026597"/>
                <a:gd name="connsiteX30" fmla="*/ 7023490 w 7679838"/>
                <a:gd name="connsiteY30" fmla="*/ 762935 h 1026597"/>
                <a:gd name="connsiteX31" fmla="*/ 6546655 w 7679838"/>
                <a:gd name="connsiteY31" fmla="*/ 712447 h 1026597"/>
                <a:gd name="connsiteX32" fmla="*/ 5895917 w 7679838"/>
                <a:gd name="connsiteY32" fmla="*/ 790984 h 1026597"/>
                <a:gd name="connsiteX33" fmla="*/ 5424692 w 7679838"/>
                <a:gd name="connsiteY33" fmla="*/ 740496 h 1026597"/>
                <a:gd name="connsiteX34" fmla="*/ 4981517 w 7679838"/>
                <a:gd name="connsiteY34" fmla="*/ 914400 h 1026597"/>
                <a:gd name="connsiteX35" fmla="*/ 4431755 w 7679838"/>
                <a:gd name="connsiteY35" fmla="*/ 931230 h 1026597"/>
                <a:gd name="connsiteX36" fmla="*/ 3938091 w 7679838"/>
                <a:gd name="connsiteY36" fmla="*/ 1026597 h 1026597"/>
                <a:gd name="connsiteX37" fmla="*/ 0 w 7679838"/>
                <a:gd name="connsiteY37" fmla="*/ 1026597 h 1026597"/>
                <a:gd name="connsiteX0" fmla="*/ 0 w 7679838"/>
                <a:gd name="connsiteY0" fmla="*/ 1026597 h 1026597"/>
                <a:gd name="connsiteX1" fmla="*/ 259271 w 7679838"/>
                <a:gd name="connsiteY1" fmla="*/ 690505 h 1026597"/>
                <a:gd name="connsiteX2" fmla="*/ 487503 w 7679838"/>
                <a:gd name="connsiteY2" fmla="*/ 665346 h 1026597"/>
                <a:gd name="connsiteX3" fmla="*/ 658235 w 7679838"/>
                <a:gd name="connsiteY3" fmla="*/ 705499 h 1026597"/>
                <a:gd name="connsiteX4" fmla="*/ 833041 w 7679838"/>
                <a:gd name="connsiteY4" fmla="*/ 794875 h 1026597"/>
                <a:gd name="connsiteX5" fmla="*/ 1136909 w 7679838"/>
                <a:gd name="connsiteY5" fmla="*/ 789649 h 1026597"/>
                <a:gd name="connsiteX6" fmla="*/ 1363185 w 7679838"/>
                <a:gd name="connsiteY6" fmla="*/ 218783 h 1026597"/>
                <a:gd name="connsiteX7" fmla="*/ 2861006 w 7679838"/>
                <a:gd name="connsiteY7" fmla="*/ 22440 h 1026597"/>
                <a:gd name="connsiteX8" fmla="*/ 4291509 w 7679838"/>
                <a:gd name="connsiteY8" fmla="*/ 0 h 1026597"/>
                <a:gd name="connsiteX9" fmla="*/ 4549561 w 7679838"/>
                <a:gd name="connsiteY9" fmla="*/ 319760 h 1026597"/>
                <a:gd name="connsiteX10" fmla="*/ 4353217 w 7679838"/>
                <a:gd name="connsiteY10" fmla="*/ 274881 h 1026597"/>
                <a:gd name="connsiteX11" fmla="*/ 4224191 w 7679838"/>
                <a:gd name="connsiteY11" fmla="*/ 117807 h 1026597"/>
                <a:gd name="connsiteX12" fmla="*/ 4179313 w 7679838"/>
                <a:gd name="connsiteY12" fmla="*/ 201954 h 1026597"/>
                <a:gd name="connsiteX13" fmla="*/ 4263460 w 7679838"/>
                <a:gd name="connsiteY13" fmla="*/ 269272 h 1026597"/>
                <a:gd name="connsiteX14" fmla="*/ 3966140 w 7679838"/>
                <a:gd name="connsiteY14" fmla="*/ 286101 h 1026597"/>
                <a:gd name="connsiteX15" fmla="*/ 3837114 w 7679838"/>
                <a:gd name="connsiteY15" fmla="*/ 207564 h 1026597"/>
                <a:gd name="connsiteX16" fmla="*/ 3225644 w 7679838"/>
                <a:gd name="connsiteY16" fmla="*/ 359029 h 1026597"/>
                <a:gd name="connsiteX17" fmla="*/ 2715151 w 7679838"/>
                <a:gd name="connsiteY17" fmla="*/ 336589 h 1026597"/>
                <a:gd name="connsiteX18" fmla="*/ 2513197 w 7679838"/>
                <a:gd name="connsiteY18" fmla="*/ 392688 h 1026597"/>
                <a:gd name="connsiteX19" fmla="*/ 2070022 w 7679838"/>
                <a:gd name="connsiteY19" fmla="*/ 482445 h 1026597"/>
                <a:gd name="connsiteX20" fmla="*/ 2625394 w 7679838"/>
                <a:gd name="connsiteY20" fmla="*/ 544153 h 1026597"/>
                <a:gd name="connsiteX21" fmla="*/ 3203205 w 7679838"/>
                <a:gd name="connsiteY21" fmla="*/ 471225 h 1026597"/>
                <a:gd name="connsiteX22" fmla="*/ 4241021 w 7679838"/>
                <a:gd name="connsiteY22" fmla="*/ 314150 h 1026597"/>
                <a:gd name="connsiteX23" fmla="*/ 4925418 w 7679838"/>
                <a:gd name="connsiteY23" fmla="*/ 420737 h 1026597"/>
                <a:gd name="connsiteX24" fmla="*/ 5733232 w 7679838"/>
                <a:gd name="connsiteY24" fmla="*/ 269272 h 1026597"/>
                <a:gd name="connsiteX25" fmla="*/ 6799097 w 7679838"/>
                <a:gd name="connsiteY25" fmla="*/ 426346 h 1026597"/>
                <a:gd name="connsiteX26" fmla="*/ 7040319 w 7679838"/>
                <a:gd name="connsiteY26" fmla="*/ 493664 h 1026597"/>
                <a:gd name="connsiteX27" fmla="*/ 7595691 w 7679838"/>
                <a:gd name="connsiteY27" fmla="*/ 319760 h 1026597"/>
                <a:gd name="connsiteX28" fmla="*/ 7679838 w 7679838"/>
                <a:gd name="connsiteY28" fmla="*/ 734886 h 1026597"/>
                <a:gd name="connsiteX29" fmla="*/ 7146905 w 7679838"/>
                <a:gd name="connsiteY29" fmla="*/ 746106 h 1026597"/>
                <a:gd name="connsiteX30" fmla="*/ 7023490 w 7679838"/>
                <a:gd name="connsiteY30" fmla="*/ 762935 h 1026597"/>
                <a:gd name="connsiteX31" fmla="*/ 6546655 w 7679838"/>
                <a:gd name="connsiteY31" fmla="*/ 712447 h 1026597"/>
                <a:gd name="connsiteX32" fmla="*/ 5895917 w 7679838"/>
                <a:gd name="connsiteY32" fmla="*/ 790984 h 1026597"/>
                <a:gd name="connsiteX33" fmla="*/ 5424692 w 7679838"/>
                <a:gd name="connsiteY33" fmla="*/ 740496 h 1026597"/>
                <a:gd name="connsiteX34" fmla="*/ 4981517 w 7679838"/>
                <a:gd name="connsiteY34" fmla="*/ 914400 h 1026597"/>
                <a:gd name="connsiteX35" fmla="*/ 4431755 w 7679838"/>
                <a:gd name="connsiteY35" fmla="*/ 931230 h 1026597"/>
                <a:gd name="connsiteX36" fmla="*/ 3938091 w 7679838"/>
                <a:gd name="connsiteY36" fmla="*/ 1026597 h 1026597"/>
                <a:gd name="connsiteX37" fmla="*/ 0 w 7679838"/>
                <a:gd name="connsiteY37" fmla="*/ 1026597 h 1026597"/>
                <a:gd name="connsiteX0" fmla="*/ 0 w 7679838"/>
                <a:gd name="connsiteY0" fmla="*/ 1026597 h 1026597"/>
                <a:gd name="connsiteX1" fmla="*/ 259271 w 7679838"/>
                <a:gd name="connsiteY1" fmla="*/ 690505 h 1026597"/>
                <a:gd name="connsiteX2" fmla="*/ 487503 w 7679838"/>
                <a:gd name="connsiteY2" fmla="*/ 665346 h 1026597"/>
                <a:gd name="connsiteX3" fmla="*/ 658235 w 7679838"/>
                <a:gd name="connsiteY3" fmla="*/ 705499 h 1026597"/>
                <a:gd name="connsiteX4" fmla="*/ 833041 w 7679838"/>
                <a:gd name="connsiteY4" fmla="*/ 794875 h 1026597"/>
                <a:gd name="connsiteX5" fmla="*/ 1136909 w 7679838"/>
                <a:gd name="connsiteY5" fmla="*/ 789649 h 1026597"/>
                <a:gd name="connsiteX6" fmla="*/ 1363185 w 7679838"/>
                <a:gd name="connsiteY6" fmla="*/ 218783 h 1026597"/>
                <a:gd name="connsiteX7" fmla="*/ 2861006 w 7679838"/>
                <a:gd name="connsiteY7" fmla="*/ 22440 h 1026597"/>
                <a:gd name="connsiteX8" fmla="*/ 4291509 w 7679838"/>
                <a:gd name="connsiteY8" fmla="*/ 0 h 1026597"/>
                <a:gd name="connsiteX9" fmla="*/ 4549561 w 7679838"/>
                <a:gd name="connsiteY9" fmla="*/ 319760 h 1026597"/>
                <a:gd name="connsiteX10" fmla="*/ 4353217 w 7679838"/>
                <a:gd name="connsiteY10" fmla="*/ 274881 h 1026597"/>
                <a:gd name="connsiteX11" fmla="*/ 4224191 w 7679838"/>
                <a:gd name="connsiteY11" fmla="*/ 117807 h 1026597"/>
                <a:gd name="connsiteX12" fmla="*/ 4179313 w 7679838"/>
                <a:gd name="connsiteY12" fmla="*/ 201954 h 1026597"/>
                <a:gd name="connsiteX13" fmla="*/ 4263460 w 7679838"/>
                <a:gd name="connsiteY13" fmla="*/ 269272 h 1026597"/>
                <a:gd name="connsiteX14" fmla="*/ 3966140 w 7679838"/>
                <a:gd name="connsiteY14" fmla="*/ 286101 h 1026597"/>
                <a:gd name="connsiteX15" fmla="*/ 3837114 w 7679838"/>
                <a:gd name="connsiteY15" fmla="*/ 207564 h 1026597"/>
                <a:gd name="connsiteX16" fmla="*/ 3225644 w 7679838"/>
                <a:gd name="connsiteY16" fmla="*/ 359029 h 1026597"/>
                <a:gd name="connsiteX17" fmla="*/ 2715151 w 7679838"/>
                <a:gd name="connsiteY17" fmla="*/ 336589 h 1026597"/>
                <a:gd name="connsiteX18" fmla="*/ 2513197 w 7679838"/>
                <a:gd name="connsiteY18" fmla="*/ 392688 h 1026597"/>
                <a:gd name="connsiteX19" fmla="*/ 2070022 w 7679838"/>
                <a:gd name="connsiteY19" fmla="*/ 482445 h 1026597"/>
                <a:gd name="connsiteX20" fmla="*/ 2625394 w 7679838"/>
                <a:gd name="connsiteY20" fmla="*/ 544153 h 1026597"/>
                <a:gd name="connsiteX21" fmla="*/ 3203205 w 7679838"/>
                <a:gd name="connsiteY21" fmla="*/ 471225 h 1026597"/>
                <a:gd name="connsiteX22" fmla="*/ 4241021 w 7679838"/>
                <a:gd name="connsiteY22" fmla="*/ 314150 h 1026597"/>
                <a:gd name="connsiteX23" fmla="*/ 4925418 w 7679838"/>
                <a:gd name="connsiteY23" fmla="*/ 420737 h 1026597"/>
                <a:gd name="connsiteX24" fmla="*/ 5733232 w 7679838"/>
                <a:gd name="connsiteY24" fmla="*/ 269272 h 1026597"/>
                <a:gd name="connsiteX25" fmla="*/ 6799097 w 7679838"/>
                <a:gd name="connsiteY25" fmla="*/ 426346 h 1026597"/>
                <a:gd name="connsiteX26" fmla="*/ 7040319 w 7679838"/>
                <a:gd name="connsiteY26" fmla="*/ 493664 h 1026597"/>
                <a:gd name="connsiteX27" fmla="*/ 7595691 w 7679838"/>
                <a:gd name="connsiteY27" fmla="*/ 319760 h 1026597"/>
                <a:gd name="connsiteX28" fmla="*/ 7679838 w 7679838"/>
                <a:gd name="connsiteY28" fmla="*/ 734886 h 1026597"/>
                <a:gd name="connsiteX29" fmla="*/ 7146905 w 7679838"/>
                <a:gd name="connsiteY29" fmla="*/ 746106 h 1026597"/>
                <a:gd name="connsiteX30" fmla="*/ 7023490 w 7679838"/>
                <a:gd name="connsiteY30" fmla="*/ 762935 h 1026597"/>
                <a:gd name="connsiteX31" fmla="*/ 6546655 w 7679838"/>
                <a:gd name="connsiteY31" fmla="*/ 712447 h 1026597"/>
                <a:gd name="connsiteX32" fmla="*/ 5895917 w 7679838"/>
                <a:gd name="connsiteY32" fmla="*/ 790984 h 1026597"/>
                <a:gd name="connsiteX33" fmla="*/ 5424692 w 7679838"/>
                <a:gd name="connsiteY33" fmla="*/ 740496 h 1026597"/>
                <a:gd name="connsiteX34" fmla="*/ 4981517 w 7679838"/>
                <a:gd name="connsiteY34" fmla="*/ 914400 h 1026597"/>
                <a:gd name="connsiteX35" fmla="*/ 4431755 w 7679838"/>
                <a:gd name="connsiteY35" fmla="*/ 931230 h 1026597"/>
                <a:gd name="connsiteX36" fmla="*/ 3938091 w 7679838"/>
                <a:gd name="connsiteY36" fmla="*/ 1026597 h 1026597"/>
                <a:gd name="connsiteX37" fmla="*/ 0 w 7679838"/>
                <a:gd name="connsiteY37" fmla="*/ 1026597 h 1026597"/>
                <a:gd name="connsiteX0" fmla="*/ 0 w 7679838"/>
                <a:gd name="connsiteY0" fmla="*/ 1026597 h 1026597"/>
                <a:gd name="connsiteX1" fmla="*/ 259271 w 7679838"/>
                <a:gd name="connsiteY1" fmla="*/ 690505 h 1026597"/>
                <a:gd name="connsiteX2" fmla="*/ 487503 w 7679838"/>
                <a:gd name="connsiteY2" fmla="*/ 665346 h 1026597"/>
                <a:gd name="connsiteX3" fmla="*/ 669121 w 7679838"/>
                <a:gd name="connsiteY3" fmla="*/ 694612 h 1026597"/>
                <a:gd name="connsiteX4" fmla="*/ 833041 w 7679838"/>
                <a:gd name="connsiteY4" fmla="*/ 794875 h 1026597"/>
                <a:gd name="connsiteX5" fmla="*/ 1136909 w 7679838"/>
                <a:gd name="connsiteY5" fmla="*/ 789649 h 1026597"/>
                <a:gd name="connsiteX6" fmla="*/ 1363185 w 7679838"/>
                <a:gd name="connsiteY6" fmla="*/ 218783 h 1026597"/>
                <a:gd name="connsiteX7" fmla="*/ 2861006 w 7679838"/>
                <a:gd name="connsiteY7" fmla="*/ 22440 h 1026597"/>
                <a:gd name="connsiteX8" fmla="*/ 4291509 w 7679838"/>
                <a:gd name="connsiteY8" fmla="*/ 0 h 1026597"/>
                <a:gd name="connsiteX9" fmla="*/ 4549561 w 7679838"/>
                <a:gd name="connsiteY9" fmla="*/ 319760 h 1026597"/>
                <a:gd name="connsiteX10" fmla="*/ 4353217 w 7679838"/>
                <a:gd name="connsiteY10" fmla="*/ 274881 h 1026597"/>
                <a:gd name="connsiteX11" fmla="*/ 4224191 w 7679838"/>
                <a:gd name="connsiteY11" fmla="*/ 117807 h 1026597"/>
                <a:gd name="connsiteX12" fmla="*/ 4179313 w 7679838"/>
                <a:gd name="connsiteY12" fmla="*/ 201954 h 1026597"/>
                <a:gd name="connsiteX13" fmla="*/ 4263460 w 7679838"/>
                <a:gd name="connsiteY13" fmla="*/ 269272 h 1026597"/>
                <a:gd name="connsiteX14" fmla="*/ 3966140 w 7679838"/>
                <a:gd name="connsiteY14" fmla="*/ 286101 h 1026597"/>
                <a:gd name="connsiteX15" fmla="*/ 3837114 w 7679838"/>
                <a:gd name="connsiteY15" fmla="*/ 207564 h 1026597"/>
                <a:gd name="connsiteX16" fmla="*/ 3225644 w 7679838"/>
                <a:gd name="connsiteY16" fmla="*/ 359029 h 1026597"/>
                <a:gd name="connsiteX17" fmla="*/ 2715151 w 7679838"/>
                <a:gd name="connsiteY17" fmla="*/ 336589 h 1026597"/>
                <a:gd name="connsiteX18" fmla="*/ 2513197 w 7679838"/>
                <a:gd name="connsiteY18" fmla="*/ 392688 h 1026597"/>
                <a:gd name="connsiteX19" fmla="*/ 2070022 w 7679838"/>
                <a:gd name="connsiteY19" fmla="*/ 482445 h 1026597"/>
                <a:gd name="connsiteX20" fmla="*/ 2625394 w 7679838"/>
                <a:gd name="connsiteY20" fmla="*/ 544153 h 1026597"/>
                <a:gd name="connsiteX21" fmla="*/ 3203205 w 7679838"/>
                <a:gd name="connsiteY21" fmla="*/ 471225 h 1026597"/>
                <a:gd name="connsiteX22" fmla="*/ 4241021 w 7679838"/>
                <a:gd name="connsiteY22" fmla="*/ 314150 h 1026597"/>
                <a:gd name="connsiteX23" fmla="*/ 4925418 w 7679838"/>
                <a:gd name="connsiteY23" fmla="*/ 420737 h 1026597"/>
                <a:gd name="connsiteX24" fmla="*/ 5733232 w 7679838"/>
                <a:gd name="connsiteY24" fmla="*/ 269272 h 1026597"/>
                <a:gd name="connsiteX25" fmla="*/ 6799097 w 7679838"/>
                <a:gd name="connsiteY25" fmla="*/ 426346 h 1026597"/>
                <a:gd name="connsiteX26" fmla="*/ 7040319 w 7679838"/>
                <a:gd name="connsiteY26" fmla="*/ 493664 h 1026597"/>
                <a:gd name="connsiteX27" fmla="*/ 7595691 w 7679838"/>
                <a:gd name="connsiteY27" fmla="*/ 319760 h 1026597"/>
                <a:gd name="connsiteX28" fmla="*/ 7679838 w 7679838"/>
                <a:gd name="connsiteY28" fmla="*/ 734886 h 1026597"/>
                <a:gd name="connsiteX29" fmla="*/ 7146905 w 7679838"/>
                <a:gd name="connsiteY29" fmla="*/ 746106 h 1026597"/>
                <a:gd name="connsiteX30" fmla="*/ 7023490 w 7679838"/>
                <a:gd name="connsiteY30" fmla="*/ 762935 h 1026597"/>
                <a:gd name="connsiteX31" fmla="*/ 6546655 w 7679838"/>
                <a:gd name="connsiteY31" fmla="*/ 712447 h 1026597"/>
                <a:gd name="connsiteX32" fmla="*/ 5895917 w 7679838"/>
                <a:gd name="connsiteY32" fmla="*/ 790984 h 1026597"/>
                <a:gd name="connsiteX33" fmla="*/ 5424692 w 7679838"/>
                <a:gd name="connsiteY33" fmla="*/ 740496 h 1026597"/>
                <a:gd name="connsiteX34" fmla="*/ 4981517 w 7679838"/>
                <a:gd name="connsiteY34" fmla="*/ 914400 h 1026597"/>
                <a:gd name="connsiteX35" fmla="*/ 4431755 w 7679838"/>
                <a:gd name="connsiteY35" fmla="*/ 931230 h 1026597"/>
                <a:gd name="connsiteX36" fmla="*/ 3938091 w 7679838"/>
                <a:gd name="connsiteY36" fmla="*/ 1026597 h 1026597"/>
                <a:gd name="connsiteX37" fmla="*/ 0 w 7679838"/>
                <a:gd name="connsiteY37" fmla="*/ 1026597 h 1026597"/>
                <a:gd name="connsiteX0" fmla="*/ 0 w 7679838"/>
                <a:gd name="connsiteY0" fmla="*/ 1026597 h 1026597"/>
                <a:gd name="connsiteX1" fmla="*/ 259271 w 7679838"/>
                <a:gd name="connsiteY1" fmla="*/ 690505 h 1026597"/>
                <a:gd name="connsiteX2" fmla="*/ 487503 w 7679838"/>
                <a:gd name="connsiteY2" fmla="*/ 665346 h 1026597"/>
                <a:gd name="connsiteX3" fmla="*/ 669121 w 7679838"/>
                <a:gd name="connsiteY3" fmla="*/ 694612 h 1026597"/>
                <a:gd name="connsiteX4" fmla="*/ 833041 w 7679838"/>
                <a:gd name="connsiteY4" fmla="*/ 794875 h 1026597"/>
                <a:gd name="connsiteX5" fmla="*/ 1136909 w 7679838"/>
                <a:gd name="connsiteY5" fmla="*/ 789649 h 1026597"/>
                <a:gd name="connsiteX6" fmla="*/ 1363185 w 7679838"/>
                <a:gd name="connsiteY6" fmla="*/ 218783 h 1026597"/>
                <a:gd name="connsiteX7" fmla="*/ 2861006 w 7679838"/>
                <a:gd name="connsiteY7" fmla="*/ 22440 h 1026597"/>
                <a:gd name="connsiteX8" fmla="*/ 4291509 w 7679838"/>
                <a:gd name="connsiteY8" fmla="*/ 0 h 1026597"/>
                <a:gd name="connsiteX9" fmla="*/ 4549561 w 7679838"/>
                <a:gd name="connsiteY9" fmla="*/ 319760 h 1026597"/>
                <a:gd name="connsiteX10" fmla="*/ 4353217 w 7679838"/>
                <a:gd name="connsiteY10" fmla="*/ 274881 h 1026597"/>
                <a:gd name="connsiteX11" fmla="*/ 4224191 w 7679838"/>
                <a:gd name="connsiteY11" fmla="*/ 117807 h 1026597"/>
                <a:gd name="connsiteX12" fmla="*/ 4179313 w 7679838"/>
                <a:gd name="connsiteY12" fmla="*/ 201954 h 1026597"/>
                <a:gd name="connsiteX13" fmla="*/ 4263460 w 7679838"/>
                <a:gd name="connsiteY13" fmla="*/ 269272 h 1026597"/>
                <a:gd name="connsiteX14" fmla="*/ 3966140 w 7679838"/>
                <a:gd name="connsiteY14" fmla="*/ 286101 h 1026597"/>
                <a:gd name="connsiteX15" fmla="*/ 3837114 w 7679838"/>
                <a:gd name="connsiteY15" fmla="*/ 207564 h 1026597"/>
                <a:gd name="connsiteX16" fmla="*/ 3225644 w 7679838"/>
                <a:gd name="connsiteY16" fmla="*/ 359029 h 1026597"/>
                <a:gd name="connsiteX17" fmla="*/ 2715151 w 7679838"/>
                <a:gd name="connsiteY17" fmla="*/ 336589 h 1026597"/>
                <a:gd name="connsiteX18" fmla="*/ 2513197 w 7679838"/>
                <a:gd name="connsiteY18" fmla="*/ 392688 h 1026597"/>
                <a:gd name="connsiteX19" fmla="*/ 2070022 w 7679838"/>
                <a:gd name="connsiteY19" fmla="*/ 482445 h 1026597"/>
                <a:gd name="connsiteX20" fmla="*/ 2625394 w 7679838"/>
                <a:gd name="connsiteY20" fmla="*/ 544153 h 1026597"/>
                <a:gd name="connsiteX21" fmla="*/ 3203205 w 7679838"/>
                <a:gd name="connsiteY21" fmla="*/ 471225 h 1026597"/>
                <a:gd name="connsiteX22" fmla="*/ 4241021 w 7679838"/>
                <a:gd name="connsiteY22" fmla="*/ 314150 h 1026597"/>
                <a:gd name="connsiteX23" fmla="*/ 4925418 w 7679838"/>
                <a:gd name="connsiteY23" fmla="*/ 420737 h 1026597"/>
                <a:gd name="connsiteX24" fmla="*/ 5733232 w 7679838"/>
                <a:gd name="connsiteY24" fmla="*/ 269272 h 1026597"/>
                <a:gd name="connsiteX25" fmla="*/ 6799097 w 7679838"/>
                <a:gd name="connsiteY25" fmla="*/ 426346 h 1026597"/>
                <a:gd name="connsiteX26" fmla="*/ 7040319 w 7679838"/>
                <a:gd name="connsiteY26" fmla="*/ 493664 h 1026597"/>
                <a:gd name="connsiteX27" fmla="*/ 7595691 w 7679838"/>
                <a:gd name="connsiteY27" fmla="*/ 319760 h 1026597"/>
                <a:gd name="connsiteX28" fmla="*/ 7679838 w 7679838"/>
                <a:gd name="connsiteY28" fmla="*/ 734886 h 1026597"/>
                <a:gd name="connsiteX29" fmla="*/ 7146905 w 7679838"/>
                <a:gd name="connsiteY29" fmla="*/ 746106 h 1026597"/>
                <a:gd name="connsiteX30" fmla="*/ 7023490 w 7679838"/>
                <a:gd name="connsiteY30" fmla="*/ 762935 h 1026597"/>
                <a:gd name="connsiteX31" fmla="*/ 6546655 w 7679838"/>
                <a:gd name="connsiteY31" fmla="*/ 712447 h 1026597"/>
                <a:gd name="connsiteX32" fmla="*/ 5895917 w 7679838"/>
                <a:gd name="connsiteY32" fmla="*/ 790984 h 1026597"/>
                <a:gd name="connsiteX33" fmla="*/ 5424692 w 7679838"/>
                <a:gd name="connsiteY33" fmla="*/ 740496 h 1026597"/>
                <a:gd name="connsiteX34" fmla="*/ 4981517 w 7679838"/>
                <a:gd name="connsiteY34" fmla="*/ 914400 h 1026597"/>
                <a:gd name="connsiteX35" fmla="*/ 4431755 w 7679838"/>
                <a:gd name="connsiteY35" fmla="*/ 931230 h 1026597"/>
                <a:gd name="connsiteX36" fmla="*/ 3938091 w 7679838"/>
                <a:gd name="connsiteY36" fmla="*/ 1026597 h 1026597"/>
                <a:gd name="connsiteX37" fmla="*/ 0 w 7679838"/>
                <a:gd name="connsiteY37" fmla="*/ 1026597 h 1026597"/>
                <a:gd name="connsiteX0" fmla="*/ 0 w 7679838"/>
                <a:gd name="connsiteY0" fmla="*/ 1026597 h 1026597"/>
                <a:gd name="connsiteX1" fmla="*/ 259271 w 7679838"/>
                <a:gd name="connsiteY1" fmla="*/ 690505 h 1026597"/>
                <a:gd name="connsiteX2" fmla="*/ 487503 w 7679838"/>
                <a:gd name="connsiteY2" fmla="*/ 665346 h 1026597"/>
                <a:gd name="connsiteX3" fmla="*/ 669121 w 7679838"/>
                <a:gd name="connsiteY3" fmla="*/ 694612 h 1026597"/>
                <a:gd name="connsiteX4" fmla="*/ 833041 w 7679838"/>
                <a:gd name="connsiteY4" fmla="*/ 794875 h 1026597"/>
                <a:gd name="connsiteX5" fmla="*/ 1115137 w 7679838"/>
                <a:gd name="connsiteY5" fmla="*/ 786928 h 1026597"/>
                <a:gd name="connsiteX6" fmla="*/ 1363185 w 7679838"/>
                <a:gd name="connsiteY6" fmla="*/ 218783 h 1026597"/>
                <a:gd name="connsiteX7" fmla="*/ 2861006 w 7679838"/>
                <a:gd name="connsiteY7" fmla="*/ 22440 h 1026597"/>
                <a:gd name="connsiteX8" fmla="*/ 4291509 w 7679838"/>
                <a:gd name="connsiteY8" fmla="*/ 0 h 1026597"/>
                <a:gd name="connsiteX9" fmla="*/ 4549561 w 7679838"/>
                <a:gd name="connsiteY9" fmla="*/ 319760 h 1026597"/>
                <a:gd name="connsiteX10" fmla="*/ 4353217 w 7679838"/>
                <a:gd name="connsiteY10" fmla="*/ 274881 h 1026597"/>
                <a:gd name="connsiteX11" fmla="*/ 4224191 w 7679838"/>
                <a:gd name="connsiteY11" fmla="*/ 117807 h 1026597"/>
                <a:gd name="connsiteX12" fmla="*/ 4179313 w 7679838"/>
                <a:gd name="connsiteY12" fmla="*/ 201954 h 1026597"/>
                <a:gd name="connsiteX13" fmla="*/ 4263460 w 7679838"/>
                <a:gd name="connsiteY13" fmla="*/ 269272 h 1026597"/>
                <a:gd name="connsiteX14" fmla="*/ 3966140 w 7679838"/>
                <a:gd name="connsiteY14" fmla="*/ 286101 h 1026597"/>
                <a:gd name="connsiteX15" fmla="*/ 3837114 w 7679838"/>
                <a:gd name="connsiteY15" fmla="*/ 207564 h 1026597"/>
                <a:gd name="connsiteX16" fmla="*/ 3225644 w 7679838"/>
                <a:gd name="connsiteY16" fmla="*/ 359029 h 1026597"/>
                <a:gd name="connsiteX17" fmla="*/ 2715151 w 7679838"/>
                <a:gd name="connsiteY17" fmla="*/ 336589 h 1026597"/>
                <a:gd name="connsiteX18" fmla="*/ 2513197 w 7679838"/>
                <a:gd name="connsiteY18" fmla="*/ 392688 h 1026597"/>
                <a:gd name="connsiteX19" fmla="*/ 2070022 w 7679838"/>
                <a:gd name="connsiteY19" fmla="*/ 482445 h 1026597"/>
                <a:gd name="connsiteX20" fmla="*/ 2625394 w 7679838"/>
                <a:gd name="connsiteY20" fmla="*/ 544153 h 1026597"/>
                <a:gd name="connsiteX21" fmla="*/ 3203205 w 7679838"/>
                <a:gd name="connsiteY21" fmla="*/ 471225 h 1026597"/>
                <a:gd name="connsiteX22" fmla="*/ 4241021 w 7679838"/>
                <a:gd name="connsiteY22" fmla="*/ 314150 h 1026597"/>
                <a:gd name="connsiteX23" fmla="*/ 4925418 w 7679838"/>
                <a:gd name="connsiteY23" fmla="*/ 420737 h 1026597"/>
                <a:gd name="connsiteX24" fmla="*/ 5733232 w 7679838"/>
                <a:gd name="connsiteY24" fmla="*/ 269272 h 1026597"/>
                <a:gd name="connsiteX25" fmla="*/ 6799097 w 7679838"/>
                <a:gd name="connsiteY25" fmla="*/ 426346 h 1026597"/>
                <a:gd name="connsiteX26" fmla="*/ 7040319 w 7679838"/>
                <a:gd name="connsiteY26" fmla="*/ 493664 h 1026597"/>
                <a:gd name="connsiteX27" fmla="*/ 7595691 w 7679838"/>
                <a:gd name="connsiteY27" fmla="*/ 319760 h 1026597"/>
                <a:gd name="connsiteX28" fmla="*/ 7679838 w 7679838"/>
                <a:gd name="connsiteY28" fmla="*/ 734886 h 1026597"/>
                <a:gd name="connsiteX29" fmla="*/ 7146905 w 7679838"/>
                <a:gd name="connsiteY29" fmla="*/ 746106 h 1026597"/>
                <a:gd name="connsiteX30" fmla="*/ 7023490 w 7679838"/>
                <a:gd name="connsiteY30" fmla="*/ 762935 h 1026597"/>
                <a:gd name="connsiteX31" fmla="*/ 6546655 w 7679838"/>
                <a:gd name="connsiteY31" fmla="*/ 712447 h 1026597"/>
                <a:gd name="connsiteX32" fmla="*/ 5895917 w 7679838"/>
                <a:gd name="connsiteY32" fmla="*/ 790984 h 1026597"/>
                <a:gd name="connsiteX33" fmla="*/ 5424692 w 7679838"/>
                <a:gd name="connsiteY33" fmla="*/ 740496 h 1026597"/>
                <a:gd name="connsiteX34" fmla="*/ 4981517 w 7679838"/>
                <a:gd name="connsiteY34" fmla="*/ 914400 h 1026597"/>
                <a:gd name="connsiteX35" fmla="*/ 4431755 w 7679838"/>
                <a:gd name="connsiteY35" fmla="*/ 931230 h 1026597"/>
                <a:gd name="connsiteX36" fmla="*/ 3938091 w 7679838"/>
                <a:gd name="connsiteY36" fmla="*/ 1026597 h 1026597"/>
                <a:gd name="connsiteX37" fmla="*/ 0 w 7679838"/>
                <a:gd name="connsiteY37" fmla="*/ 1026597 h 1026597"/>
                <a:gd name="connsiteX0" fmla="*/ 0 w 7679838"/>
                <a:gd name="connsiteY0" fmla="*/ 1026597 h 1026597"/>
                <a:gd name="connsiteX1" fmla="*/ 259271 w 7679838"/>
                <a:gd name="connsiteY1" fmla="*/ 690505 h 1026597"/>
                <a:gd name="connsiteX2" fmla="*/ 487503 w 7679838"/>
                <a:gd name="connsiteY2" fmla="*/ 665346 h 1026597"/>
                <a:gd name="connsiteX3" fmla="*/ 669121 w 7679838"/>
                <a:gd name="connsiteY3" fmla="*/ 694612 h 1026597"/>
                <a:gd name="connsiteX4" fmla="*/ 833041 w 7679838"/>
                <a:gd name="connsiteY4" fmla="*/ 794875 h 1026597"/>
                <a:gd name="connsiteX5" fmla="*/ 1115137 w 7679838"/>
                <a:gd name="connsiteY5" fmla="*/ 786928 h 1026597"/>
                <a:gd name="connsiteX6" fmla="*/ 1363185 w 7679838"/>
                <a:gd name="connsiteY6" fmla="*/ 218783 h 1026597"/>
                <a:gd name="connsiteX7" fmla="*/ 2861006 w 7679838"/>
                <a:gd name="connsiteY7" fmla="*/ 22440 h 1026597"/>
                <a:gd name="connsiteX8" fmla="*/ 4291509 w 7679838"/>
                <a:gd name="connsiteY8" fmla="*/ 0 h 1026597"/>
                <a:gd name="connsiteX9" fmla="*/ 4549561 w 7679838"/>
                <a:gd name="connsiteY9" fmla="*/ 319760 h 1026597"/>
                <a:gd name="connsiteX10" fmla="*/ 4353217 w 7679838"/>
                <a:gd name="connsiteY10" fmla="*/ 274881 h 1026597"/>
                <a:gd name="connsiteX11" fmla="*/ 4224191 w 7679838"/>
                <a:gd name="connsiteY11" fmla="*/ 117807 h 1026597"/>
                <a:gd name="connsiteX12" fmla="*/ 4179313 w 7679838"/>
                <a:gd name="connsiteY12" fmla="*/ 201954 h 1026597"/>
                <a:gd name="connsiteX13" fmla="*/ 4263460 w 7679838"/>
                <a:gd name="connsiteY13" fmla="*/ 269272 h 1026597"/>
                <a:gd name="connsiteX14" fmla="*/ 3966140 w 7679838"/>
                <a:gd name="connsiteY14" fmla="*/ 286101 h 1026597"/>
                <a:gd name="connsiteX15" fmla="*/ 3837114 w 7679838"/>
                <a:gd name="connsiteY15" fmla="*/ 207564 h 1026597"/>
                <a:gd name="connsiteX16" fmla="*/ 3225644 w 7679838"/>
                <a:gd name="connsiteY16" fmla="*/ 359029 h 1026597"/>
                <a:gd name="connsiteX17" fmla="*/ 2715151 w 7679838"/>
                <a:gd name="connsiteY17" fmla="*/ 336589 h 1026597"/>
                <a:gd name="connsiteX18" fmla="*/ 2513197 w 7679838"/>
                <a:gd name="connsiteY18" fmla="*/ 392688 h 1026597"/>
                <a:gd name="connsiteX19" fmla="*/ 2070022 w 7679838"/>
                <a:gd name="connsiteY19" fmla="*/ 482445 h 1026597"/>
                <a:gd name="connsiteX20" fmla="*/ 2625394 w 7679838"/>
                <a:gd name="connsiteY20" fmla="*/ 544153 h 1026597"/>
                <a:gd name="connsiteX21" fmla="*/ 3203205 w 7679838"/>
                <a:gd name="connsiteY21" fmla="*/ 471225 h 1026597"/>
                <a:gd name="connsiteX22" fmla="*/ 4241021 w 7679838"/>
                <a:gd name="connsiteY22" fmla="*/ 314150 h 1026597"/>
                <a:gd name="connsiteX23" fmla="*/ 4925418 w 7679838"/>
                <a:gd name="connsiteY23" fmla="*/ 420737 h 1026597"/>
                <a:gd name="connsiteX24" fmla="*/ 5733232 w 7679838"/>
                <a:gd name="connsiteY24" fmla="*/ 269272 h 1026597"/>
                <a:gd name="connsiteX25" fmla="*/ 6799097 w 7679838"/>
                <a:gd name="connsiteY25" fmla="*/ 426346 h 1026597"/>
                <a:gd name="connsiteX26" fmla="*/ 7040319 w 7679838"/>
                <a:gd name="connsiteY26" fmla="*/ 493664 h 1026597"/>
                <a:gd name="connsiteX27" fmla="*/ 7595691 w 7679838"/>
                <a:gd name="connsiteY27" fmla="*/ 319760 h 1026597"/>
                <a:gd name="connsiteX28" fmla="*/ 7679838 w 7679838"/>
                <a:gd name="connsiteY28" fmla="*/ 734886 h 1026597"/>
                <a:gd name="connsiteX29" fmla="*/ 7146905 w 7679838"/>
                <a:gd name="connsiteY29" fmla="*/ 746106 h 1026597"/>
                <a:gd name="connsiteX30" fmla="*/ 7023490 w 7679838"/>
                <a:gd name="connsiteY30" fmla="*/ 762935 h 1026597"/>
                <a:gd name="connsiteX31" fmla="*/ 6546655 w 7679838"/>
                <a:gd name="connsiteY31" fmla="*/ 712447 h 1026597"/>
                <a:gd name="connsiteX32" fmla="*/ 5895917 w 7679838"/>
                <a:gd name="connsiteY32" fmla="*/ 790984 h 1026597"/>
                <a:gd name="connsiteX33" fmla="*/ 5424692 w 7679838"/>
                <a:gd name="connsiteY33" fmla="*/ 740496 h 1026597"/>
                <a:gd name="connsiteX34" fmla="*/ 4981517 w 7679838"/>
                <a:gd name="connsiteY34" fmla="*/ 914400 h 1026597"/>
                <a:gd name="connsiteX35" fmla="*/ 4431755 w 7679838"/>
                <a:gd name="connsiteY35" fmla="*/ 931230 h 1026597"/>
                <a:gd name="connsiteX36" fmla="*/ 3938091 w 7679838"/>
                <a:gd name="connsiteY36" fmla="*/ 1026597 h 1026597"/>
                <a:gd name="connsiteX37" fmla="*/ 0 w 7679838"/>
                <a:gd name="connsiteY37" fmla="*/ 1026597 h 1026597"/>
                <a:gd name="connsiteX0" fmla="*/ 0 w 7679838"/>
                <a:gd name="connsiteY0" fmla="*/ 1026597 h 1026597"/>
                <a:gd name="connsiteX1" fmla="*/ 259271 w 7679838"/>
                <a:gd name="connsiteY1" fmla="*/ 690505 h 1026597"/>
                <a:gd name="connsiteX2" fmla="*/ 487503 w 7679838"/>
                <a:gd name="connsiteY2" fmla="*/ 665346 h 1026597"/>
                <a:gd name="connsiteX3" fmla="*/ 669121 w 7679838"/>
                <a:gd name="connsiteY3" fmla="*/ 694612 h 1026597"/>
                <a:gd name="connsiteX4" fmla="*/ 833041 w 7679838"/>
                <a:gd name="connsiteY4" fmla="*/ 794875 h 1026597"/>
                <a:gd name="connsiteX5" fmla="*/ 1115137 w 7679838"/>
                <a:gd name="connsiteY5" fmla="*/ 786928 h 1026597"/>
                <a:gd name="connsiteX6" fmla="*/ 1363185 w 7679838"/>
                <a:gd name="connsiteY6" fmla="*/ 218783 h 1026597"/>
                <a:gd name="connsiteX7" fmla="*/ 2861006 w 7679838"/>
                <a:gd name="connsiteY7" fmla="*/ 22440 h 1026597"/>
                <a:gd name="connsiteX8" fmla="*/ 4291509 w 7679838"/>
                <a:gd name="connsiteY8" fmla="*/ 0 h 1026597"/>
                <a:gd name="connsiteX9" fmla="*/ 4549561 w 7679838"/>
                <a:gd name="connsiteY9" fmla="*/ 319760 h 1026597"/>
                <a:gd name="connsiteX10" fmla="*/ 4353217 w 7679838"/>
                <a:gd name="connsiteY10" fmla="*/ 274881 h 1026597"/>
                <a:gd name="connsiteX11" fmla="*/ 4224191 w 7679838"/>
                <a:gd name="connsiteY11" fmla="*/ 117807 h 1026597"/>
                <a:gd name="connsiteX12" fmla="*/ 4179313 w 7679838"/>
                <a:gd name="connsiteY12" fmla="*/ 201954 h 1026597"/>
                <a:gd name="connsiteX13" fmla="*/ 4263460 w 7679838"/>
                <a:gd name="connsiteY13" fmla="*/ 269272 h 1026597"/>
                <a:gd name="connsiteX14" fmla="*/ 3966140 w 7679838"/>
                <a:gd name="connsiteY14" fmla="*/ 286101 h 1026597"/>
                <a:gd name="connsiteX15" fmla="*/ 3837114 w 7679838"/>
                <a:gd name="connsiteY15" fmla="*/ 207564 h 1026597"/>
                <a:gd name="connsiteX16" fmla="*/ 3225644 w 7679838"/>
                <a:gd name="connsiteY16" fmla="*/ 359029 h 1026597"/>
                <a:gd name="connsiteX17" fmla="*/ 2715151 w 7679838"/>
                <a:gd name="connsiteY17" fmla="*/ 336589 h 1026597"/>
                <a:gd name="connsiteX18" fmla="*/ 2513197 w 7679838"/>
                <a:gd name="connsiteY18" fmla="*/ 392688 h 1026597"/>
                <a:gd name="connsiteX19" fmla="*/ 2070022 w 7679838"/>
                <a:gd name="connsiteY19" fmla="*/ 482445 h 1026597"/>
                <a:gd name="connsiteX20" fmla="*/ 2625394 w 7679838"/>
                <a:gd name="connsiteY20" fmla="*/ 544153 h 1026597"/>
                <a:gd name="connsiteX21" fmla="*/ 3203205 w 7679838"/>
                <a:gd name="connsiteY21" fmla="*/ 471225 h 1026597"/>
                <a:gd name="connsiteX22" fmla="*/ 4241021 w 7679838"/>
                <a:gd name="connsiteY22" fmla="*/ 314150 h 1026597"/>
                <a:gd name="connsiteX23" fmla="*/ 4925418 w 7679838"/>
                <a:gd name="connsiteY23" fmla="*/ 420737 h 1026597"/>
                <a:gd name="connsiteX24" fmla="*/ 5733232 w 7679838"/>
                <a:gd name="connsiteY24" fmla="*/ 269272 h 1026597"/>
                <a:gd name="connsiteX25" fmla="*/ 6799097 w 7679838"/>
                <a:gd name="connsiteY25" fmla="*/ 426346 h 1026597"/>
                <a:gd name="connsiteX26" fmla="*/ 7040319 w 7679838"/>
                <a:gd name="connsiteY26" fmla="*/ 493664 h 1026597"/>
                <a:gd name="connsiteX27" fmla="*/ 7595691 w 7679838"/>
                <a:gd name="connsiteY27" fmla="*/ 319760 h 1026597"/>
                <a:gd name="connsiteX28" fmla="*/ 7679838 w 7679838"/>
                <a:gd name="connsiteY28" fmla="*/ 734886 h 1026597"/>
                <a:gd name="connsiteX29" fmla="*/ 7146905 w 7679838"/>
                <a:gd name="connsiteY29" fmla="*/ 746106 h 1026597"/>
                <a:gd name="connsiteX30" fmla="*/ 7023490 w 7679838"/>
                <a:gd name="connsiteY30" fmla="*/ 762935 h 1026597"/>
                <a:gd name="connsiteX31" fmla="*/ 6546655 w 7679838"/>
                <a:gd name="connsiteY31" fmla="*/ 712447 h 1026597"/>
                <a:gd name="connsiteX32" fmla="*/ 5895917 w 7679838"/>
                <a:gd name="connsiteY32" fmla="*/ 790984 h 1026597"/>
                <a:gd name="connsiteX33" fmla="*/ 5424692 w 7679838"/>
                <a:gd name="connsiteY33" fmla="*/ 740496 h 1026597"/>
                <a:gd name="connsiteX34" fmla="*/ 4981517 w 7679838"/>
                <a:gd name="connsiteY34" fmla="*/ 914400 h 1026597"/>
                <a:gd name="connsiteX35" fmla="*/ 4431755 w 7679838"/>
                <a:gd name="connsiteY35" fmla="*/ 931230 h 1026597"/>
                <a:gd name="connsiteX36" fmla="*/ 3938091 w 7679838"/>
                <a:gd name="connsiteY36" fmla="*/ 1026597 h 1026597"/>
                <a:gd name="connsiteX37" fmla="*/ 0 w 7679838"/>
                <a:gd name="connsiteY37" fmla="*/ 1026597 h 1026597"/>
                <a:gd name="connsiteX0" fmla="*/ 0 w 7679838"/>
                <a:gd name="connsiteY0" fmla="*/ 1026597 h 1026597"/>
                <a:gd name="connsiteX1" fmla="*/ 259271 w 7679838"/>
                <a:gd name="connsiteY1" fmla="*/ 690505 h 1026597"/>
                <a:gd name="connsiteX2" fmla="*/ 487503 w 7679838"/>
                <a:gd name="connsiteY2" fmla="*/ 665346 h 1026597"/>
                <a:gd name="connsiteX3" fmla="*/ 669121 w 7679838"/>
                <a:gd name="connsiteY3" fmla="*/ 694612 h 1026597"/>
                <a:gd name="connsiteX4" fmla="*/ 833041 w 7679838"/>
                <a:gd name="connsiteY4" fmla="*/ 794875 h 1026597"/>
                <a:gd name="connsiteX5" fmla="*/ 1115137 w 7679838"/>
                <a:gd name="connsiteY5" fmla="*/ 786928 h 1026597"/>
                <a:gd name="connsiteX6" fmla="*/ 1363185 w 7679838"/>
                <a:gd name="connsiteY6" fmla="*/ 218783 h 1026597"/>
                <a:gd name="connsiteX7" fmla="*/ 2861006 w 7679838"/>
                <a:gd name="connsiteY7" fmla="*/ 22440 h 1026597"/>
                <a:gd name="connsiteX8" fmla="*/ 4291509 w 7679838"/>
                <a:gd name="connsiteY8" fmla="*/ 0 h 1026597"/>
                <a:gd name="connsiteX9" fmla="*/ 4549561 w 7679838"/>
                <a:gd name="connsiteY9" fmla="*/ 319760 h 1026597"/>
                <a:gd name="connsiteX10" fmla="*/ 4353217 w 7679838"/>
                <a:gd name="connsiteY10" fmla="*/ 274881 h 1026597"/>
                <a:gd name="connsiteX11" fmla="*/ 4224191 w 7679838"/>
                <a:gd name="connsiteY11" fmla="*/ 117807 h 1026597"/>
                <a:gd name="connsiteX12" fmla="*/ 4179313 w 7679838"/>
                <a:gd name="connsiteY12" fmla="*/ 201954 h 1026597"/>
                <a:gd name="connsiteX13" fmla="*/ 4263460 w 7679838"/>
                <a:gd name="connsiteY13" fmla="*/ 269272 h 1026597"/>
                <a:gd name="connsiteX14" fmla="*/ 3966140 w 7679838"/>
                <a:gd name="connsiteY14" fmla="*/ 286101 h 1026597"/>
                <a:gd name="connsiteX15" fmla="*/ 3837114 w 7679838"/>
                <a:gd name="connsiteY15" fmla="*/ 207564 h 1026597"/>
                <a:gd name="connsiteX16" fmla="*/ 3225644 w 7679838"/>
                <a:gd name="connsiteY16" fmla="*/ 359029 h 1026597"/>
                <a:gd name="connsiteX17" fmla="*/ 2715151 w 7679838"/>
                <a:gd name="connsiteY17" fmla="*/ 336589 h 1026597"/>
                <a:gd name="connsiteX18" fmla="*/ 2513197 w 7679838"/>
                <a:gd name="connsiteY18" fmla="*/ 392688 h 1026597"/>
                <a:gd name="connsiteX19" fmla="*/ 2070022 w 7679838"/>
                <a:gd name="connsiteY19" fmla="*/ 482445 h 1026597"/>
                <a:gd name="connsiteX20" fmla="*/ 2625394 w 7679838"/>
                <a:gd name="connsiteY20" fmla="*/ 544153 h 1026597"/>
                <a:gd name="connsiteX21" fmla="*/ 3203205 w 7679838"/>
                <a:gd name="connsiteY21" fmla="*/ 471225 h 1026597"/>
                <a:gd name="connsiteX22" fmla="*/ 4241021 w 7679838"/>
                <a:gd name="connsiteY22" fmla="*/ 314150 h 1026597"/>
                <a:gd name="connsiteX23" fmla="*/ 4925418 w 7679838"/>
                <a:gd name="connsiteY23" fmla="*/ 420737 h 1026597"/>
                <a:gd name="connsiteX24" fmla="*/ 5733232 w 7679838"/>
                <a:gd name="connsiteY24" fmla="*/ 269272 h 1026597"/>
                <a:gd name="connsiteX25" fmla="*/ 6799097 w 7679838"/>
                <a:gd name="connsiteY25" fmla="*/ 426346 h 1026597"/>
                <a:gd name="connsiteX26" fmla="*/ 7040319 w 7679838"/>
                <a:gd name="connsiteY26" fmla="*/ 493664 h 1026597"/>
                <a:gd name="connsiteX27" fmla="*/ 7595691 w 7679838"/>
                <a:gd name="connsiteY27" fmla="*/ 319760 h 1026597"/>
                <a:gd name="connsiteX28" fmla="*/ 7679838 w 7679838"/>
                <a:gd name="connsiteY28" fmla="*/ 734886 h 1026597"/>
                <a:gd name="connsiteX29" fmla="*/ 7146905 w 7679838"/>
                <a:gd name="connsiteY29" fmla="*/ 746106 h 1026597"/>
                <a:gd name="connsiteX30" fmla="*/ 7023490 w 7679838"/>
                <a:gd name="connsiteY30" fmla="*/ 762935 h 1026597"/>
                <a:gd name="connsiteX31" fmla="*/ 6546655 w 7679838"/>
                <a:gd name="connsiteY31" fmla="*/ 712447 h 1026597"/>
                <a:gd name="connsiteX32" fmla="*/ 5895917 w 7679838"/>
                <a:gd name="connsiteY32" fmla="*/ 790984 h 1026597"/>
                <a:gd name="connsiteX33" fmla="*/ 5424692 w 7679838"/>
                <a:gd name="connsiteY33" fmla="*/ 740496 h 1026597"/>
                <a:gd name="connsiteX34" fmla="*/ 4981517 w 7679838"/>
                <a:gd name="connsiteY34" fmla="*/ 914400 h 1026597"/>
                <a:gd name="connsiteX35" fmla="*/ 4431755 w 7679838"/>
                <a:gd name="connsiteY35" fmla="*/ 931230 h 1026597"/>
                <a:gd name="connsiteX36" fmla="*/ 3938091 w 7679838"/>
                <a:gd name="connsiteY36" fmla="*/ 1026597 h 1026597"/>
                <a:gd name="connsiteX37" fmla="*/ 0 w 7679838"/>
                <a:gd name="connsiteY37" fmla="*/ 1026597 h 1026597"/>
                <a:gd name="connsiteX0" fmla="*/ 0 w 7679838"/>
                <a:gd name="connsiteY0" fmla="*/ 1026597 h 1026597"/>
                <a:gd name="connsiteX1" fmla="*/ 259271 w 7679838"/>
                <a:gd name="connsiteY1" fmla="*/ 690505 h 1026597"/>
                <a:gd name="connsiteX2" fmla="*/ 487503 w 7679838"/>
                <a:gd name="connsiteY2" fmla="*/ 665346 h 1026597"/>
                <a:gd name="connsiteX3" fmla="*/ 669121 w 7679838"/>
                <a:gd name="connsiteY3" fmla="*/ 694612 h 1026597"/>
                <a:gd name="connsiteX4" fmla="*/ 833041 w 7679838"/>
                <a:gd name="connsiteY4" fmla="*/ 794875 h 1026597"/>
                <a:gd name="connsiteX5" fmla="*/ 1115137 w 7679838"/>
                <a:gd name="connsiteY5" fmla="*/ 786928 h 1026597"/>
                <a:gd name="connsiteX6" fmla="*/ 1363185 w 7679838"/>
                <a:gd name="connsiteY6" fmla="*/ 218783 h 1026597"/>
                <a:gd name="connsiteX7" fmla="*/ 2861006 w 7679838"/>
                <a:gd name="connsiteY7" fmla="*/ 22440 h 1026597"/>
                <a:gd name="connsiteX8" fmla="*/ 4291509 w 7679838"/>
                <a:gd name="connsiteY8" fmla="*/ 0 h 1026597"/>
                <a:gd name="connsiteX9" fmla="*/ 4549561 w 7679838"/>
                <a:gd name="connsiteY9" fmla="*/ 319760 h 1026597"/>
                <a:gd name="connsiteX10" fmla="*/ 4353217 w 7679838"/>
                <a:gd name="connsiteY10" fmla="*/ 274881 h 1026597"/>
                <a:gd name="connsiteX11" fmla="*/ 4224191 w 7679838"/>
                <a:gd name="connsiteY11" fmla="*/ 117807 h 1026597"/>
                <a:gd name="connsiteX12" fmla="*/ 4179313 w 7679838"/>
                <a:gd name="connsiteY12" fmla="*/ 201954 h 1026597"/>
                <a:gd name="connsiteX13" fmla="*/ 4263460 w 7679838"/>
                <a:gd name="connsiteY13" fmla="*/ 269272 h 1026597"/>
                <a:gd name="connsiteX14" fmla="*/ 3966140 w 7679838"/>
                <a:gd name="connsiteY14" fmla="*/ 286101 h 1026597"/>
                <a:gd name="connsiteX15" fmla="*/ 3837114 w 7679838"/>
                <a:gd name="connsiteY15" fmla="*/ 207564 h 1026597"/>
                <a:gd name="connsiteX16" fmla="*/ 3225644 w 7679838"/>
                <a:gd name="connsiteY16" fmla="*/ 359029 h 1026597"/>
                <a:gd name="connsiteX17" fmla="*/ 2715151 w 7679838"/>
                <a:gd name="connsiteY17" fmla="*/ 336589 h 1026597"/>
                <a:gd name="connsiteX18" fmla="*/ 2513197 w 7679838"/>
                <a:gd name="connsiteY18" fmla="*/ 392688 h 1026597"/>
                <a:gd name="connsiteX19" fmla="*/ 2070022 w 7679838"/>
                <a:gd name="connsiteY19" fmla="*/ 482445 h 1026597"/>
                <a:gd name="connsiteX20" fmla="*/ 2625394 w 7679838"/>
                <a:gd name="connsiteY20" fmla="*/ 544153 h 1026597"/>
                <a:gd name="connsiteX21" fmla="*/ 3203205 w 7679838"/>
                <a:gd name="connsiteY21" fmla="*/ 471225 h 1026597"/>
                <a:gd name="connsiteX22" fmla="*/ 4241021 w 7679838"/>
                <a:gd name="connsiteY22" fmla="*/ 314150 h 1026597"/>
                <a:gd name="connsiteX23" fmla="*/ 4925418 w 7679838"/>
                <a:gd name="connsiteY23" fmla="*/ 420737 h 1026597"/>
                <a:gd name="connsiteX24" fmla="*/ 5733232 w 7679838"/>
                <a:gd name="connsiteY24" fmla="*/ 269272 h 1026597"/>
                <a:gd name="connsiteX25" fmla="*/ 6799097 w 7679838"/>
                <a:gd name="connsiteY25" fmla="*/ 426346 h 1026597"/>
                <a:gd name="connsiteX26" fmla="*/ 7040319 w 7679838"/>
                <a:gd name="connsiteY26" fmla="*/ 493664 h 1026597"/>
                <a:gd name="connsiteX27" fmla="*/ 7595691 w 7679838"/>
                <a:gd name="connsiteY27" fmla="*/ 319760 h 1026597"/>
                <a:gd name="connsiteX28" fmla="*/ 7679838 w 7679838"/>
                <a:gd name="connsiteY28" fmla="*/ 734886 h 1026597"/>
                <a:gd name="connsiteX29" fmla="*/ 7146905 w 7679838"/>
                <a:gd name="connsiteY29" fmla="*/ 746106 h 1026597"/>
                <a:gd name="connsiteX30" fmla="*/ 7023490 w 7679838"/>
                <a:gd name="connsiteY30" fmla="*/ 762935 h 1026597"/>
                <a:gd name="connsiteX31" fmla="*/ 6546655 w 7679838"/>
                <a:gd name="connsiteY31" fmla="*/ 712447 h 1026597"/>
                <a:gd name="connsiteX32" fmla="*/ 5895917 w 7679838"/>
                <a:gd name="connsiteY32" fmla="*/ 790984 h 1026597"/>
                <a:gd name="connsiteX33" fmla="*/ 5424692 w 7679838"/>
                <a:gd name="connsiteY33" fmla="*/ 740496 h 1026597"/>
                <a:gd name="connsiteX34" fmla="*/ 4981517 w 7679838"/>
                <a:gd name="connsiteY34" fmla="*/ 914400 h 1026597"/>
                <a:gd name="connsiteX35" fmla="*/ 4431755 w 7679838"/>
                <a:gd name="connsiteY35" fmla="*/ 931230 h 1026597"/>
                <a:gd name="connsiteX36" fmla="*/ 3938091 w 7679838"/>
                <a:gd name="connsiteY36" fmla="*/ 1026597 h 1026597"/>
                <a:gd name="connsiteX37" fmla="*/ 0 w 7679838"/>
                <a:gd name="connsiteY37" fmla="*/ 1026597 h 1026597"/>
                <a:gd name="connsiteX0" fmla="*/ 0 w 7679838"/>
                <a:gd name="connsiteY0" fmla="*/ 1026597 h 1026597"/>
                <a:gd name="connsiteX1" fmla="*/ 259271 w 7679838"/>
                <a:gd name="connsiteY1" fmla="*/ 690505 h 1026597"/>
                <a:gd name="connsiteX2" fmla="*/ 487503 w 7679838"/>
                <a:gd name="connsiteY2" fmla="*/ 665346 h 1026597"/>
                <a:gd name="connsiteX3" fmla="*/ 669121 w 7679838"/>
                <a:gd name="connsiteY3" fmla="*/ 694612 h 1026597"/>
                <a:gd name="connsiteX4" fmla="*/ 833041 w 7679838"/>
                <a:gd name="connsiteY4" fmla="*/ 794875 h 1026597"/>
                <a:gd name="connsiteX5" fmla="*/ 1115137 w 7679838"/>
                <a:gd name="connsiteY5" fmla="*/ 786928 h 1026597"/>
                <a:gd name="connsiteX6" fmla="*/ 1363185 w 7679838"/>
                <a:gd name="connsiteY6" fmla="*/ 218783 h 1026597"/>
                <a:gd name="connsiteX7" fmla="*/ 2861006 w 7679838"/>
                <a:gd name="connsiteY7" fmla="*/ 22440 h 1026597"/>
                <a:gd name="connsiteX8" fmla="*/ 4291509 w 7679838"/>
                <a:gd name="connsiteY8" fmla="*/ 0 h 1026597"/>
                <a:gd name="connsiteX9" fmla="*/ 4549561 w 7679838"/>
                <a:gd name="connsiteY9" fmla="*/ 319760 h 1026597"/>
                <a:gd name="connsiteX10" fmla="*/ 4353217 w 7679838"/>
                <a:gd name="connsiteY10" fmla="*/ 274881 h 1026597"/>
                <a:gd name="connsiteX11" fmla="*/ 4224191 w 7679838"/>
                <a:gd name="connsiteY11" fmla="*/ 117807 h 1026597"/>
                <a:gd name="connsiteX12" fmla="*/ 4179313 w 7679838"/>
                <a:gd name="connsiteY12" fmla="*/ 201954 h 1026597"/>
                <a:gd name="connsiteX13" fmla="*/ 4263460 w 7679838"/>
                <a:gd name="connsiteY13" fmla="*/ 269272 h 1026597"/>
                <a:gd name="connsiteX14" fmla="*/ 3966140 w 7679838"/>
                <a:gd name="connsiteY14" fmla="*/ 286101 h 1026597"/>
                <a:gd name="connsiteX15" fmla="*/ 3837114 w 7679838"/>
                <a:gd name="connsiteY15" fmla="*/ 207564 h 1026597"/>
                <a:gd name="connsiteX16" fmla="*/ 3225644 w 7679838"/>
                <a:gd name="connsiteY16" fmla="*/ 359029 h 1026597"/>
                <a:gd name="connsiteX17" fmla="*/ 2715151 w 7679838"/>
                <a:gd name="connsiteY17" fmla="*/ 336589 h 1026597"/>
                <a:gd name="connsiteX18" fmla="*/ 2513197 w 7679838"/>
                <a:gd name="connsiteY18" fmla="*/ 392688 h 1026597"/>
                <a:gd name="connsiteX19" fmla="*/ 2070022 w 7679838"/>
                <a:gd name="connsiteY19" fmla="*/ 482445 h 1026597"/>
                <a:gd name="connsiteX20" fmla="*/ 2625394 w 7679838"/>
                <a:gd name="connsiteY20" fmla="*/ 544153 h 1026597"/>
                <a:gd name="connsiteX21" fmla="*/ 3203205 w 7679838"/>
                <a:gd name="connsiteY21" fmla="*/ 471225 h 1026597"/>
                <a:gd name="connsiteX22" fmla="*/ 4241021 w 7679838"/>
                <a:gd name="connsiteY22" fmla="*/ 314150 h 1026597"/>
                <a:gd name="connsiteX23" fmla="*/ 4925418 w 7679838"/>
                <a:gd name="connsiteY23" fmla="*/ 420737 h 1026597"/>
                <a:gd name="connsiteX24" fmla="*/ 5733232 w 7679838"/>
                <a:gd name="connsiteY24" fmla="*/ 269272 h 1026597"/>
                <a:gd name="connsiteX25" fmla="*/ 6799097 w 7679838"/>
                <a:gd name="connsiteY25" fmla="*/ 426346 h 1026597"/>
                <a:gd name="connsiteX26" fmla="*/ 7040319 w 7679838"/>
                <a:gd name="connsiteY26" fmla="*/ 493664 h 1026597"/>
                <a:gd name="connsiteX27" fmla="*/ 7595691 w 7679838"/>
                <a:gd name="connsiteY27" fmla="*/ 319760 h 1026597"/>
                <a:gd name="connsiteX28" fmla="*/ 7679838 w 7679838"/>
                <a:gd name="connsiteY28" fmla="*/ 734886 h 1026597"/>
                <a:gd name="connsiteX29" fmla="*/ 7146905 w 7679838"/>
                <a:gd name="connsiteY29" fmla="*/ 746106 h 1026597"/>
                <a:gd name="connsiteX30" fmla="*/ 7023490 w 7679838"/>
                <a:gd name="connsiteY30" fmla="*/ 762935 h 1026597"/>
                <a:gd name="connsiteX31" fmla="*/ 6546655 w 7679838"/>
                <a:gd name="connsiteY31" fmla="*/ 712447 h 1026597"/>
                <a:gd name="connsiteX32" fmla="*/ 5895917 w 7679838"/>
                <a:gd name="connsiteY32" fmla="*/ 790984 h 1026597"/>
                <a:gd name="connsiteX33" fmla="*/ 5424692 w 7679838"/>
                <a:gd name="connsiteY33" fmla="*/ 740496 h 1026597"/>
                <a:gd name="connsiteX34" fmla="*/ 4981517 w 7679838"/>
                <a:gd name="connsiteY34" fmla="*/ 914400 h 1026597"/>
                <a:gd name="connsiteX35" fmla="*/ 4431755 w 7679838"/>
                <a:gd name="connsiteY35" fmla="*/ 931230 h 1026597"/>
                <a:gd name="connsiteX36" fmla="*/ 3938091 w 7679838"/>
                <a:gd name="connsiteY36" fmla="*/ 1026597 h 1026597"/>
                <a:gd name="connsiteX37" fmla="*/ 0 w 7679838"/>
                <a:gd name="connsiteY37" fmla="*/ 1026597 h 1026597"/>
                <a:gd name="connsiteX0" fmla="*/ 0 w 7679838"/>
                <a:gd name="connsiteY0" fmla="*/ 1026597 h 1026597"/>
                <a:gd name="connsiteX1" fmla="*/ 259271 w 7679838"/>
                <a:gd name="connsiteY1" fmla="*/ 690505 h 1026597"/>
                <a:gd name="connsiteX2" fmla="*/ 487503 w 7679838"/>
                <a:gd name="connsiteY2" fmla="*/ 665346 h 1026597"/>
                <a:gd name="connsiteX3" fmla="*/ 669121 w 7679838"/>
                <a:gd name="connsiteY3" fmla="*/ 694612 h 1026597"/>
                <a:gd name="connsiteX4" fmla="*/ 833041 w 7679838"/>
                <a:gd name="connsiteY4" fmla="*/ 794875 h 1026597"/>
                <a:gd name="connsiteX5" fmla="*/ 1115137 w 7679838"/>
                <a:gd name="connsiteY5" fmla="*/ 786928 h 1026597"/>
                <a:gd name="connsiteX6" fmla="*/ 1363185 w 7679838"/>
                <a:gd name="connsiteY6" fmla="*/ 218783 h 1026597"/>
                <a:gd name="connsiteX7" fmla="*/ 2880059 w 7679838"/>
                <a:gd name="connsiteY7" fmla="*/ 11555 h 1026597"/>
                <a:gd name="connsiteX8" fmla="*/ 4291509 w 7679838"/>
                <a:gd name="connsiteY8" fmla="*/ 0 h 1026597"/>
                <a:gd name="connsiteX9" fmla="*/ 4549561 w 7679838"/>
                <a:gd name="connsiteY9" fmla="*/ 319760 h 1026597"/>
                <a:gd name="connsiteX10" fmla="*/ 4353217 w 7679838"/>
                <a:gd name="connsiteY10" fmla="*/ 274881 h 1026597"/>
                <a:gd name="connsiteX11" fmla="*/ 4224191 w 7679838"/>
                <a:gd name="connsiteY11" fmla="*/ 117807 h 1026597"/>
                <a:gd name="connsiteX12" fmla="*/ 4179313 w 7679838"/>
                <a:gd name="connsiteY12" fmla="*/ 201954 h 1026597"/>
                <a:gd name="connsiteX13" fmla="*/ 4263460 w 7679838"/>
                <a:gd name="connsiteY13" fmla="*/ 269272 h 1026597"/>
                <a:gd name="connsiteX14" fmla="*/ 3966140 w 7679838"/>
                <a:gd name="connsiteY14" fmla="*/ 286101 h 1026597"/>
                <a:gd name="connsiteX15" fmla="*/ 3837114 w 7679838"/>
                <a:gd name="connsiteY15" fmla="*/ 207564 h 1026597"/>
                <a:gd name="connsiteX16" fmla="*/ 3225644 w 7679838"/>
                <a:gd name="connsiteY16" fmla="*/ 359029 h 1026597"/>
                <a:gd name="connsiteX17" fmla="*/ 2715151 w 7679838"/>
                <a:gd name="connsiteY17" fmla="*/ 336589 h 1026597"/>
                <a:gd name="connsiteX18" fmla="*/ 2513197 w 7679838"/>
                <a:gd name="connsiteY18" fmla="*/ 392688 h 1026597"/>
                <a:gd name="connsiteX19" fmla="*/ 2070022 w 7679838"/>
                <a:gd name="connsiteY19" fmla="*/ 482445 h 1026597"/>
                <a:gd name="connsiteX20" fmla="*/ 2625394 w 7679838"/>
                <a:gd name="connsiteY20" fmla="*/ 544153 h 1026597"/>
                <a:gd name="connsiteX21" fmla="*/ 3203205 w 7679838"/>
                <a:gd name="connsiteY21" fmla="*/ 471225 h 1026597"/>
                <a:gd name="connsiteX22" fmla="*/ 4241021 w 7679838"/>
                <a:gd name="connsiteY22" fmla="*/ 314150 h 1026597"/>
                <a:gd name="connsiteX23" fmla="*/ 4925418 w 7679838"/>
                <a:gd name="connsiteY23" fmla="*/ 420737 h 1026597"/>
                <a:gd name="connsiteX24" fmla="*/ 5733232 w 7679838"/>
                <a:gd name="connsiteY24" fmla="*/ 269272 h 1026597"/>
                <a:gd name="connsiteX25" fmla="*/ 6799097 w 7679838"/>
                <a:gd name="connsiteY25" fmla="*/ 426346 h 1026597"/>
                <a:gd name="connsiteX26" fmla="*/ 7040319 w 7679838"/>
                <a:gd name="connsiteY26" fmla="*/ 493664 h 1026597"/>
                <a:gd name="connsiteX27" fmla="*/ 7595691 w 7679838"/>
                <a:gd name="connsiteY27" fmla="*/ 319760 h 1026597"/>
                <a:gd name="connsiteX28" fmla="*/ 7679838 w 7679838"/>
                <a:gd name="connsiteY28" fmla="*/ 734886 h 1026597"/>
                <a:gd name="connsiteX29" fmla="*/ 7146905 w 7679838"/>
                <a:gd name="connsiteY29" fmla="*/ 746106 h 1026597"/>
                <a:gd name="connsiteX30" fmla="*/ 7023490 w 7679838"/>
                <a:gd name="connsiteY30" fmla="*/ 762935 h 1026597"/>
                <a:gd name="connsiteX31" fmla="*/ 6546655 w 7679838"/>
                <a:gd name="connsiteY31" fmla="*/ 712447 h 1026597"/>
                <a:gd name="connsiteX32" fmla="*/ 5895917 w 7679838"/>
                <a:gd name="connsiteY32" fmla="*/ 790984 h 1026597"/>
                <a:gd name="connsiteX33" fmla="*/ 5424692 w 7679838"/>
                <a:gd name="connsiteY33" fmla="*/ 740496 h 1026597"/>
                <a:gd name="connsiteX34" fmla="*/ 4981517 w 7679838"/>
                <a:gd name="connsiteY34" fmla="*/ 914400 h 1026597"/>
                <a:gd name="connsiteX35" fmla="*/ 4431755 w 7679838"/>
                <a:gd name="connsiteY35" fmla="*/ 931230 h 1026597"/>
                <a:gd name="connsiteX36" fmla="*/ 3938091 w 7679838"/>
                <a:gd name="connsiteY36" fmla="*/ 1026597 h 1026597"/>
                <a:gd name="connsiteX37" fmla="*/ 0 w 7679838"/>
                <a:gd name="connsiteY37" fmla="*/ 1026597 h 1026597"/>
                <a:gd name="connsiteX0" fmla="*/ 0 w 7679838"/>
                <a:gd name="connsiteY0" fmla="*/ 1026597 h 1026597"/>
                <a:gd name="connsiteX1" fmla="*/ 259271 w 7679838"/>
                <a:gd name="connsiteY1" fmla="*/ 690505 h 1026597"/>
                <a:gd name="connsiteX2" fmla="*/ 487503 w 7679838"/>
                <a:gd name="connsiteY2" fmla="*/ 665346 h 1026597"/>
                <a:gd name="connsiteX3" fmla="*/ 669121 w 7679838"/>
                <a:gd name="connsiteY3" fmla="*/ 694612 h 1026597"/>
                <a:gd name="connsiteX4" fmla="*/ 833041 w 7679838"/>
                <a:gd name="connsiteY4" fmla="*/ 794875 h 1026597"/>
                <a:gd name="connsiteX5" fmla="*/ 1115137 w 7679838"/>
                <a:gd name="connsiteY5" fmla="*/ 786928 h 1026597"/>
                <a:gd name="connsiteX6" fmla="*/ 1363185 w 7679838"/>
                <a:gd name="connsiteY6" fmla="*/ 218783 h 1026597"/>
                <a:gd name="connsiteX7" fmla="*/ 2880059 w 7679838"/>
                <a:gd name="connsiteY7" fmla="*/ 11555 h 1026597"/>
                <a:gd name="connsiteX8" fmla="*/ 4291509 w 7679838"/>
                <a:gd name="connsiteY8" fmla="*/ 0 h 1026597"/>
                <a:gd name="connsiteX9" fmla="*/ 4549561 w 7679838"/>
                <a:gd name="connsiteY9" fmla="*/ 319760 h 1026597"/>
                <a:gd name="connsiteX10" fmla="*/ 4353217 w 7679838"/>
                <a:gd name="connsiteY10" fmla="*/ 274881 h 1026597"/>
                <a:gd name="connsiteX11" fmla="*/ 4224191 w 7679838"/>
                <a:gd name="connsiteY11" fmla="*/ 117807 h 1026597"/>
                <a:gd name="connsiteX12" fmla="*/ 4179313 w 7679838"/>
                <a:gd name="connsiteY12" fmla="*/ 201954 h 1026597"/>
                <a:gd name="connsiteX13" fmla="*/ 4263460 w 7679838"/>
                <a:gd name="connsiteY13" fmla="*/ 269272 h 1026597"/>
                <a:gd name="connsiteX14" fmla="*/ 3966140 w 7679838"/>
                <a:gd name="connsiteY14" fmla="*/ 286101 h 1026597"/>
                <a:gd name="connsiteX15" fmla="*/ 3837114 w 7679838"/>
                <a:gd name="connsiteY15" fmla="*/ 207564 h 1026597"/>
                <a:gd name="connsiteX16" fmla="*/ 3225644 w 7679838"/>
                <a:gd name="connsiteY16" fmla="*/ 359029 h 1026597"/>
                <a:gd name="connsiteX17" fmla="*/ 2715151 w 7679838"/>
                <a:gd name="connsiteY17" fmla="*/ 336589 h 1026597"/>
                <a:gd name="connsiteX18" fmla="*/ 2513197 w 7679838"/>
                <a:gd name="connsiteY18" fmla="*/ 392688 h 1026597"/>
                <a:gd name="connsiteX19" fmla="*/ 2070022 w 7679838"/>
                <a:gd name="connsiteY19" fmla="*/ 482445 h 1026597"/>
                <a:gd name="connsiteX20" fmla="*/ 2625394 w 7679838"/>
                <a:gd name="connsiteY20" fmla="*/ 544153 h 1026597"/>
                <a:gd name="connsiteX21" fmla="*/ 3203205 w 7679838"/>
                <a:gd name="connsiteY21" fmla="*/ 471225 h 1026597"/>
                <a:gd name="connsiteX22" fmla="*/ 4241021 w 7679838"/>
                <a:gd name="connsiteY22" fmla="*/ 314150 h 1026597"/>
                <a:gd name="connsiteX23" fmla="*/ 4925418 w 7679838"/>
                <a:gd name="connsiteY23" fmla="*/ 420737 h 1026597"/>
                <a:gd name="connsiteX24" fmla="*/ 5733232 w 7679838"/>
                <a:gd name="connsiteY24" fmla="*/ 269272 h 1026597"/>
                <a:gd name="connsiteX25" fmla="*/ 6799097 w 7679838"/>
                <a:gd name="connsiteY25" fmla="*/ 426346 h 1026597"/>
                <a:gd name="connsiteX26" fmla="*/ 7040319 w 7679838"/>
                <a:gd name="connsiteY26" fmla="*/ 493664 h 1026597"/>
                <a:gd name="connsiteX27" fmla="*/ 7595691 w 7679838"/>
                <a:gd name="connsiteY27" fmla="*/ 319760 h 1026597"/>
                <a:gd name="connsiteX28" fmla="*/ 7679838 w 7679838"/>
                <a:gd name="connsiteY28" fmla="*/ 734886 h 1026597"/>
                <a:gd name="connsiteX29" fmla="*/ 7146905 w 7679838"/>
                <a:gd name="connsiteY29" fmla="*/ 746106 h 1026597"/>
                <a:gd name="connsiteX30" fmla="*/ 7023490 w 7679838"/>
                <a:gd name="connsiteY30" fmla="*/ 762935 h 1026597"/>
                <a:gd name="connsiteX31" fmla="*/ 6546655 w 7679838"/>
                <a:gd name="connsiteY31" fmla="*/ 712447 h 1026597"/>
                <a:gd name="connsiteX32" fmla="*/ 5895917 w 7679838"/>
                <a:gd name="connsiteY32" fmla="*/ 790984 h 1026597"/>
                <a:gd name="connsiteX33" fmla="*/ 5424692 w 7679838"/>
                <a:gd name="connsiteY33" fmla="*/ 740496 h 1026597"/>
                <a:gd name="connsiteX34" fmla="*/ 4981517 w 7679838"/>
                <a:gd name="connsiteY34" fmla="*/ 914400 h 1026597"/>
                <a:gd name="connsiteX35" fmla="*/ 4431755 w 7679838"/>
                <a:gd name="connsiteY35" fmla="*/ 931230 h 1026597"/>
                <a:gd name="connsiteX36" fmla="*/ 3938091 w 7679838"/>
                <a:gd name="connsiteY36" fmla="*/ 1026597 h 1026597"/>
                <a:gd name="connsiteX37" fmla="*/ 0 w 7679838"/>
                <a:gd name="connsiteY37" fmla="*/ 1026597 h 1026597"/>
                <a:gd name="connsiteX0" fmla="*/ 0 w 7679838"/>
                <a:gd name="connsiteY0" fmla="*/ 1026597 h 1026597"/>
                <a:gd name="connsiteX1" fmla="*/ 259271 w 7679838"/>
                <a:gd name="connsiteY1" fmla="*/ 690505 h 1026597"/>
                <a:gd name="connsiteX2" fmla="*/ 487503 w 7679838"/>
                <a:gd name="connsiteY2" fmla="*/ 665346 h 1026597"/>
                <a:gd name="connsiteX3" fmla="*/ 669121 w 7679838"/>
                <a:gd name="connsiteY3" fmla="*/ 694612 h 1026597"/>
                <a:gd name="connsiteX4" fmla="*/ 833041 w 7679838"/>
                <a:gd name="connsiteY4" fmla="*/ 794875 h 1026597"/>
                <a:gd name="connsiteX5" fmla="*/ 1115137 w 7679838"/>
                <a:gd name="connsiteY5" fmla="*/ 786928 h 1026597"/>
                <a:gd name="connsiteX6" fmla="*/ 1363185 w 7679838"/>
                <a:gd name="connsiteY6" fmla="*/ 218783 h 1026597"/>
                <a:gd name="connsiteX7" fmla="*/ 2880059 w 7679838"/>
                <a:gd name="connsiteY7" fmla="*/ 11555 h 1026597"/>
                <a:gd name="connsiteX8" fmla="*/ 3366907 w 7679838"/>
                <a:gd name="connsiteY8" fmla="*/ 25746 h 1026597"/>
                <a:gd name="connsiteX9" fmla="*/ 4291509 w 7679838"/>
                <a:gd name="connsiteY9" fmla="*/ 0 h 1026597"/>
                <a:gd name="connsiteX10" fmla="*/ 4549561 w 7679838"/>
                <a:gd name="connsiteY10" fmla="*/ 319760 h 1026597"/>
                <a:gd name="connsiteX11" fmla="*/ 4353217 w 7679838"/>
                <a:gd name="connsiteY11" fmla="*/ 274881 h 1026597"/>
                <a:gd name="connsiteX12" fmla="*/ 4224191 w 7679838"/>
                <a:gd name="connsiteY12" fmla="*/ 117807 h 1026597"/>
                <a:gd name="connsiteX13" fmla="*/ 4179313 w 7679838"/>
                <a:gd name="connsiteY13" fmla="*/ 201954 h 1026597"/>
                <a:gd name="connsiteX14" fmla="*/ 4263460 w 7679838"/>
                <a:gd name="connsiteY14" fmla="*/ 269272 h 1026597"/>
                <a:gd name="connsiteX15" fmla="*/ 3966140 w 7679838"/>
                <a:gd name="connsiteY15" fmla="*/ 286101 h 1026597"/>
                <a:gd name="connsiteX16" fmla="*/ 3837114 w 7679838"/>
                <a:gd name="connsiteY16" fmla="*/ 207564 h 1026597"/>
                <a:gd name="connsiteX17" fmla="*/ 3225644 w 7679838"/>
                <a:gd name="connsiteY17" fmla="*/ 359029 h 1026597"/>
                <a:gd name="connsiteX18" fmla="*/ 2715151 w 7679838"/>
                <a:gd name="connsiteY18" fmla="*/ 336589 h 1026597"/>
                <a:gd name="connsiteX19" fmla="*/ 2513197 w 7679838"/>
                <a:gd name="connsiteY19" fmla="*/ 392688 h 1026597"/>
                <a:gd name="connsiteX20" fmla="*/ 2070022 w 7679838"/>
                <a:gd name="connsiteY20" fmla="*/ 482445 h 1026597"/>
                <a:gd name="connsiteX21" fmla="*/ 2625394 w 7679838"/>
                <a:gd name="connsiteY21" fmla="*/ 544153 h 1026597"/>
                <a:gd name="connsiteX22" fmla="*/ 3203205 w 7679838"/>
                <a:gd name="connsiteY22" fmla="*/ 471225 h 1026597"/>
                <a:gd name="connsiteX23" fmla="*/ 4241021 w 7679838"/>
                <a:gd name="connsiteY23" fmla="*/ 314150 h 1026597"/>
                <a:gd name="connsiteX24" fmla="*/ 4925418 w 7679838"/>
                <a:gd name="connsiteY24" fmla="*/ 420737 h 1026597"/>
                <a:gd name="connsiteX25" fmla="*/ 5733232 w 7679838"/>
                <a:gd name="connsiteY25" fmla="*/ 269272 h 1026597"/>
                <a:gd name="connsiteX26" fmla="*/ 6799097 w 7679838"/>
                <a:gd name="connsiteY26" fmla="*/ 426346 h 1026597"/>
                <a:gd name="connsiteX27" fmla="*/ 7040319 w 7679838"/>
                <a:gd name="connsiteY27" fmla="*/ 493664 h 1026597"/>
                <a:gd name="connsiteX28" fmla="*/ 7595691 w 7679838"/>
                <a:gd name="connsiteY28" fmla="*/ 319760 h 1026597"/>
                <a:gd name="connsiteX29" fmla="*/ 7679838 w 7679838"/>
                <a:gd name="connsiteY29" fmla="*/ 734886 h 1026597"/>
                <a:gd name="connsiteX30" fmla="*/ 7146905 w 7679838"/>
                <a:gd name="connsiteY30" fmla="*/ 746106 h 1026597"/>
                <a:gd name="connsiteX31" fmla="*/ 7023490 w 7679838"/>
                <a:gd name="connsiteY31" fmla="*/ 762935 h 1026597"/>
                <a:gd name="connsiteX32" fmla="*/ 6546655 w 7679838"/>
                <a:gd name="connsiteY32" fmla="*/ 712447 h 1026597"/>
                <a:gd name="connsiteX33" fmla="*/ 5895917 w 7679838"/>
                <a:gd name="connsiteY33" fmla="*/ 790984 h 1026597"/>
                <a:gd name="connsiteX34" fmla="*/ 5424692 w 7679838"/>
                <a:gd name="connsiteY34" fmla="*/ 740496 h 1026597"/>
                <a:gd name="connsiteX35" fmla="*/ 4981517 w 7679838"/>
                <a:gd name="connsiteY35" fmla="*/ 914400 h 1026597"/>
                <a:gd name="connsiteX36" fmla="*/ 4431755 w 7679838"/>
                <a:gd name="connsiteY36" fmla="*/ 931230 h 1026597"/>
                <a:gd name="connsiteX37" fmla="*/ 3938091 w 7679838"/>
                <a:gd name="connsiteY37" fmla="*/ 1026597 h 1026597"/>
                <a:gd name="connsiteX38" fmla="*/ 0 w 7679838"/>
                <a:gd name="connsiteY38" fmla="*/ 1026597 h 1026597"/>
                <a:gd name="connsiteX0" fmla="*/ 0 w 7679838"/>
                <a:gd name="connsiteY0" fmla="*/ 1026597 h 1026597"/>
                <a:gd name="connsiteX1" fmla="*/ 259271 w 7679838"/>
                <a:gd name="connsiteY1" fmla="*/ 690505 h 1026597"/>
                <a:gd name="connsiteX2" fmla="*/ 487503 w 7679838"/>
                <a:gd name="connsiteY2" fmla="*/ 665346 h 1026597"/>
                <a:gd name="connsiteX3" fmla="*/ 669121 w 7679838"/>
                <a:gd name="connsiteY3" fmla="*/ 694612 h 1026597"/>
                <a:gd name="connsiteX4" fmla="*/ 833041 w 7679838"/>
                <a:gd name="connsiteY4" fmla="*/ 794875 h 1026597"/>
                <a:gd name="connsiteX5" fmla="*/ 1115137 w 7679838"/>
                <a:gd name="connsiteY5" fmla="*/ 786928 h 1026597"/>
                <a:gd name="connsiteX6" fmla="*/ 1363185 w 7679838"/>
                <a:gd name="connsiteY6" fmla="*/ 218783 h 1026597"/>
                <a:gd name="connsiteX7" fmla="*/ 2880059 w 7679838"/>
                <a:gd name="connsiteY7" fmla="*/ 11555 h 1026597"/>
                <a:gd name="connsiteX8" fmla="*/ 3366907 w 7679838"/>
                <a:gd name="connsiteY8" fmla="*/ 25746 h 1026597"/>
                <a:gd name="connsiteX9" fmla="*/ 3769678 w 7679838"/>
                <a:gd name="connsiteY9" fmla="*/ 36632 h 1026597"/>
                <a:gd name="connsiteX10" fmla="*/ 4291509 w 7679838"/>
                <a:gd name="connsiteY10" fmla="*/ 0 h 1026597"/>
                <a:gd name="connsiteX11" fmla="*/ 4549561 w 7679838"/>
                <a:gd name="connsiteY11" fmla="*/ 319760 h 1026597"/>
                <a:gd name="connsiteX12" fmla="*/ 4353217 w 7679838"/>
                <a:gd name="connsiteY12" fmla="*/ 274881 h 1026597"/>
                <a:gd name="connsiteX13" fmla="*/ 4224191 w 7679838"/>
                <a:gd name="connsiteY13" fmla="*/ 117807 h 1026597"/>
                <a:gd name="connsiteX14" fmla="*/ 4179313 w 7679838"/>
                <a:gd name="connsiteY14" fmla="*/ 201954 h 1026597"/>
                <a:gd name="connsiteX15" fmla="*/ 4263460 w 7679838"/>
                <a:gd name="connsiteY15" fmla="*/ 269272 h 1026597"/>
                <a:gd name="connsiteX16" fmla="*/ 3966140 w 7679838"/>
                <a:gd name="connsiteY16" fmla="*/ 286101 h 1026597"/>
                <a:gd name="connsiteX17" fmla="*/ 3837114 w 7679838"/>
                <a:gd name="connsiteY17" fmla="*/ 207564 h 1026597"/>
                <a:gd name="connsiteX18" fmla="*/ 3225644 w 7679838"/>
                <a:gd name="connsiteY18" fmla="*/ 359029 h 1026597"/>
                <a:gd name="connsiteX19" fmla="*/ 2715151 w 7679838"/>
                <a:gd name="connsiteY19" fmla="*/ 336589 h 1026597"/>
                <a:gd name="connsiteX20" fmla="*/ 2513197 w 7679838"/>
                <a:gd name="connsiteY20" fmla="*/ 392688 h 1026597"/>
                <a:gd name="connsiteX21" fmla="*/ 2070022 w 7679838"/>
                <a:gd name="connsiteY21" fmla="*/ 482445 h 1026597"/>
                <a:gd name="connsiteX22" fmla="*/ 2625394 w 7679838"/>
                <a:gd name="connsiteY22" fmla="*/ 544153 h 1026597"/>
                <a:gd name="connsiteX23" fmla="*/ 3203205 w 7679838"/>
                <a:gd name="connsiteY23" fmla="*/ 471225 h 1026597"/>
                <a:gd name="connsiteX24" fmla="*/ 4241021 w 7679838"/>
                <a:gd name="connsiteY24" fmla="*/ 314150 h 1026597"/>
                <a:gd name="connsiteX25" fmla="*/ 4925418 w 7679838"/>
                <a:gd name="connsiteY25" fmla="*/ 420737 h 1026597"/>
                <a:gd name="connsiteX26" fmla="*/ 5733232 w 7679838"/>
                <a:gd name="connsiteY26" fmla="*/ 269272 h 1026597"/>
                <a:gd name="connsiteX27" fmla="*/ 6799097 w 7679838"/>
                <a:gd name="connsiteY27" fmla="*/ 426346 h 1026597"/>
                <a:gd name="connsiteX28" fmla="*/ 7040319 w 7679838"/>
                <a:gd name="connsiteY28" fmla="*/ 493664 h 1026597"/>
                <a:gd name="connsiteX29" fmla="*/ 7595691 w 7679838"/>
                <a:gd name="connsiteY29" fmla="*/ 319760 h 1026597"/>
                <a:gd name="connsiteX30" fmla="*/ 7679838 w 7679838"/>
                <a:gd name="connsiteY30" fmla="*/ 734886 h 1026597"/>
                <a:gd name="connsiteX31" fmla="*/ 7146905 w 7679838"/>
                <a:gd name="connsiteY31" fmla="*/ 746106 h 1026597"/>
                <a:gd name="connsiteX32" fmla="*/ 7023490 w 7679838"/>
                <a:gd name="connsiteY32" fmla="*/ 762935 h 1026597"/>
                <a:gd name="connsiteX33" fmla="*/ 6546655 w 7679838"/>
                <a:gd name="connsiteY33" fmla="*/ 712447 h 1026597"/>
                <a:gd name="connsiteX34" fmla="*/ 5895917 w 7679838"/>
                <a:gd name="connsiteY34" fmla="*/ 790984 h 1026597"/>
                <a:gd name="connsiteX35" fmla="*/ 5424692 w 7679838"/>
                <a:gd name="connsiteY35" fmla="*/ 740496 h 1026597"/>
                <a:gd name="connsiteX36" fmla="*/ 4981517 w 7679838"/>
                <a:gd name="connsiteY36" fmla="*/ 914400 h 1026597"/>
                <a:gd name="connsiteX37" fmla="*/ 4431755 w 7679838"/>
                <a:gd name="connsiteY37" fmla="*/ 931230 h 1026597"/>
                <a:gd name="connsiteX38" fmla="*/ 3938091 w 7679838"/>
                <a:gd name="connsiteY38" fmla="*/ 1026597 h 1026597"/>
                <a:gd name="connsiteX39" fmla="*/ 0 w 7679838"/>
                <a:gd name="connsiteY39" fmla="*/ 1026597 h 1026597"/>
                <a:gd name="connsiteX0" fmla="*/ 0 w 7679838"/>
                <a:gd name="connsiteY0" fmla="*/ 1026597 h 1026597"/>
                <a:gd name="connsiteX1" fmla="*/ 259271 w 7679838"/>
                <a:gd name="connsiteY1" fmla="*/ 690505 h 1026597"/>
                <a:gd name="connsiteX2" fmla="*/ 487503 w 7679838"/>
                <a:gd name="connsiteY2" fmla="*/ 665346 h 1026597"/>
                <a:gd name="connsiteX3" fmla="*/ 669121 w 7679838"/>
                <a:gd name="connsiteY3" fmla="*/ 694612 h 1026597"/>
                <a:gd name="connsiteX4" fmla="*/ 833041 w 7679838"/>
                <a:gd name="connsiteY4" fmla="*/ 794875 h 1026597"/>
                <a:gd name="connsiteX5" fmla="*/ 1115137 w 7679838"/>
                <a:gd name="connsiteY5" fmla="*/ 786928 h 1026597"/>
                <a:gd name="connsiteX6" fmla="*/ 1363185 w 7679838"/>
                <a:gd name="connsiteY6" fmla="*/ 218783 h 1026597"/>
                <a:gd name="connsiteX7" fmla="*/ 2880059 w 7679838"/>
                <a:gd name="connsiteY7" fmla="*/ 11555 h 1026597"/>
                <a:gd name="connsiteX8" fmla="*/ 3769678 w 7679838"/>
                <a:gd name="connsiteY8" fmla="*/ 36632 h 1026597"/>
                <a:gd name="connsiteX9" fmla="*/ 4291509 w 7679838"/>
                <a:gd name="connsiteY9" fmla="*/ 0 h 1026597"/>
                <a:gd name="connsiteX10" fmla="*/ 4549561 w 7679838"/>
                <a:gd name="connsiteY10" fmla="*/ 319760 h 1026597"/>
                <a:gd name="connsiteX11" fmla="*/ 4353217 w 7679838"/>
                <a:gd name="connsiteY11" fmla="*/ 274881 h 1026597"/>
                <a:gd name="connsiteX12" fmla="*/ 4224191 w 7679838"/>
                <a:gd name="connsiteY12" fmla="*/ 117807 h 1026597"/>
                <a:gd name="connsiteX13" fmla="*/ 4179313 w 7679838"/>
                <a:gd name="connsiteY13" fmla="*/ 201954 h 1026597"/>
                <a:gd name="connsiteX14" fmla="*/ 4263460 w 7679838"/>
                <a:gd name="connsiteY14" fmla="*/ 269272 h 1026597"/>
                <a:gd name="connsiteX15" fmla="*/ 3966140 w 7679838"/>
                <a:gd name="connsiteY15" fmla="*/ 286101 h 1026597"/>
                <a:gd name="connsiteX16" fmla="*/ 3837114 w 7679838"/>
                <a:gd name="connsiteY16" fmla="*/ 207564 h 1026597"/>
                <a:gd name="connsiteX17" fmla="*/ 3225644 w 7679838"/>
                <a:gd name="connsiteY17" fmla="*/ 359029 h 1026597"/>
                <a:gd name="connsiteX18" fmla="*/ 2715151 w 7679838"/>
                <a:gd name="connsiteY18" fmla="*/ 336589 h 1026597"/>
                <a:gd name="connsiteX19" fmla="*/ 2513197 w 7679838"/>
                <a:gd name="connsiteY19" fmla="*/ 392688 h 1026597"/>
                <a:gd name="connsiteX20" fmla="*/ 2070022 w 7679838"/>
                <a:gd name="connsiteY20" fmla="*/ 482445 h 1026597"/>
                <a:gd name="connsiteX21" fmla="*/ 2625394 w 7679838"/>
                <a:gd name="connsiteY21" fmla="*/ 544153 h 1026597"/>
                <a:gd name="connsiteX22" fmla="*/ 3203205 w 7679838"/>
                <a:gd name="connsiteY22" fmla="*/ 471225 h 1026597"/>
                <a:gd name="connsiteX23" fmla="*/ 4241021 w 7679838"/>
                <a:gd name="connsiteY23" fmla="*/ 314150 h 1026597"/>
                <a:gd name="connsiteX24" fmla="*/ 4925418 w 7679838"/>
                <a:gd name="connsiteY24" fmla="*/ 420737 h 1026597"/>
                <a:gd name="connsiteX25" fmla="*/ 5733232 w 7679838"/>
                <a:gd name="connsiteY25" fmla="*/ 269272 h 1026597"/>
                <a:gd name="connsiteX26" fmla="*/ 6799097 w 7679838"/>
                <a:gd name="connsiteY26" fmla="*/ 426346 h 1026597"/>
                <a:gd name="connsiteX27" fmla="*/ 7040319 w 7679838"/>
                <a:gd name="connsiteY27" fmla="*/ 493664 h 1026597"/>
                <a:gd name="connsiteX28" fmla="*/ 7595691 w 7679838"/>
                <a:gd name="connsiteY28" fmla="*/ 319760 h 1026597"/>
                <a:gd name="connsiteX29" fmla="*/ 7679838 w 7679838"/>
                <a:gd name="connsiteY29" fmla="*/ 734886 h 1026597"/>
                <a:gd name="connsiteX30" fmla="*/ 7146905 w 7679838"/>
                <a:gd name="connsiteY30" fmla="*/ 746106 h 1026597"/>
                <a:gd name="connsiteX31" fmla="*/ 7023490 w 7679838"/>
                <a:gd name="connsiteY31" fmla="*/ 762935 h 1026597"/>
                <a:gd name="connsiteX32" fmla="*/ 6546655 w 7679838"/>
                <a:gd name="connsiteY32" fmla="*/ 712447 h 1026597"/>
                <a:gd name="connsiteX33" fmla="*/ 5895917 w 7679838"/>
                <a:gd name="connsiteY33" fmla="*/ 790984 h 1026597"/>
                <a:gd name="connsiteX34" fmla="*/ 5424692 w 7679838"/>
                <a:gd name="connsiteY34" fmla="*/ 740496 h 1026597"/>
                <a:gd name="connsiteX35" fmla="*/ 4981517 w 7679838"/>
                <a:gd name="connsiteY35" fmla="*/ 914400 h 1026597"/>
                <a:gd name="connsiteX36" fmla="*/ 4431755 w 7679838"/>
                <a:gd name="connsiteY36" fmla="*/ 931230 h 1026597"/>
                <a:gd name="connsiteX37" fmla="*/ 3938091 w 7679838"/>
                <a:gd name="connsiteY37" fmla="*/ 1026597 h 1026597"/>
                <a:gd name="connsiteX38" fmla="*/ 0 w 7679838"/>
                <a:gd name="connsiteY38" fmla="*/ 1026597 h 1026597"/>
                <a:gd name="connsiteX0" fmla="*/ 0 w 7679838"/>
                <a:gd name="connsiteY0" fmla="*/ 1026597 h 1026597"/>
                <a:gd name="connsiteX1" fmla="*/ 259271 w 7679838"/>
                <a:gd name="connsiteY1" fmla="*/ 690505 h 1026597"/>
                <a:gd name="connsiteX2" fmla="*/ 487503 w 7679838"/>
                <a:gd name="connsiteY2" fmla="*/ 665346 h 1026597"/>
                <a:gd name="connsiteX3" fmla="*/ 669121 w 7679838"/>
                <a:gd name="connsiteY3" fmla="*/ 694612 h 1026597"/>
                <a:gd name="connsiteX4" fmla="*/ 833041 w 7679838"/>
                <a:gd name="connsiteY4" fmla="*/ 794875 h 1026597"/>
                <a:gd name="connsiteX5" fmla="*/ 1115137 w 7679838"/>
                <a:gd name="connsiteY5" fmla="*/ 786928 h 1026597"/>
                <a:gd name="connsiteX6" fmla="*/ 1363185 w 7679838"/>
                <a:gd name="connsiteY6" fmla="*/ 218783 h 1026597"/>
                <a:gd name="connsiteX7" fmla="*/ 2880059 w 7679838"/>
                <a:gd name="connsiteY7" fmla="*/ 11555 h 1026597"/>
                <a:gd name="connsiteX8" fmla="*/ 3769678 w 7679838"/>
                <a:gd name="connsiteY8" fmla="*/ 36632 h 1026597"/>
                <a:gd name="connsiteX9" fmla="*/ 4291509 w 7679838"/>
                <a:gd name="connsiteY9" fmla="*/ 0 h 1026597"/>
                <a:gd name="connsiteX10" fmla="*/ 4549561 w 7679838"/>
                <a:gd name="connsiteY10" fmla="*/ 319760 h 1026597"/>
                <a:gd name="connsiteX11" fmla="*/ 4353217 w 7679838"/>
                <a:gd name="connsiteY11" fmla="*/ 274881 h 1026597"/>
                <a:gd name="connsiteX12" fmla="*/ 4224191 w 7679838"/>
                <a:gd name="connsiteY12" fmla="*/ 117807 h 1026597"/>
                <a:gd name="connsiteX13" fmla="*/ 4179313 w 7679838"/>
                <a:gd name="connsiteY13" fmla="*/ 201954 h 1026597"/>
                <a:gd name="connsiteX14" fmla="*/ 4263460 w 7679838"/>
                <a:gd name="connsiteY14" fmla="*/ 269272 h 1026597"/>
                <a:gd name="connsiteX15" fmla="*/ 3966140 w 7679838"/>
                <a:gd name="connsiteY15" fmla="*/ 286101 h 1026597"/>
                <a:gd name="connsiteX16" fmla="*/ 3837114 w 7679838"/>
                <a:gd name="connsiteY16" fmla="*/ 207564 h 1026597"/>
                <a:gd name="connsiteX17" fmla="*/ 3225644 w 7679838"/>
                <a:gd name="connsiteY17" fmla="*/ 359029 h 1026597"/>
                <a:gd name="connsiteX18" fmla="*/ 2715151 w 7679838"/>
                <a:gd name="connsiteY18" fmla="*/ 336589 h 1026597"/>
                <a:gd name="connsiteX19" fmla="*/ 2513197 w 7679838"/>
                <a:gd name="connsiteY19" fmla="*/ 392688 h 1026597"/>
                <a:gd name="connsiteX20" fmla="*/ 2070022 w 7679838"/>
                <a:gd name="connsiteY20" fmla="*/ 482445 h 1026597"/>
                <a:gd name="connsiteX21" fmla="*/ 2625394 w 7679838"/>
                <a:gd name="connsiteY21" fmla="*/ 544153 h 1026597"/>
                <a:gd name="connsiteX22" fmla="*/ 3203205 w 7679838"/>
                <a:gd name="connsiteY22" fmla="*/ 471225 h 1026597"/>
                <a:gd name="connsiteX23" fmla="*/ 4241021 w 7679838"/>
                <a:gd name="connsiteY23" fmla="*/ 314150 h 1026597"/>
                <a:gd name="connsiteX24" fmla="*/ 4925418 w 7679838"/>
                <a:gd name="connsiteY24" fmla="*/ 420737 h 1026597"/>
                <a:gd name="connsiteX25" fmla="*/ 5733232 w 7679838"/>
                <a:gd name="connsiteY25" fmla="*/ 269272 h 1026597"/>
                <a:gd name="connsiteX26" fmla="*/ 6799097 w 7679838"/>
                <a:gd name="connsiteY26" fmla="*/ 426346 h 1026597"/>
                <a:gd name="connsiteX27" fmla="*/ 7040319 w 7679838"/>
                <a:gd name="connsiteY27" fmla="*/ 493664 h 1026597"/>
                <a:gd name="connsiteX28" fmla="*/ 7595691 w 7679838"/>
                <a:gd name="connsiteY28" fmla="*/ 319760 h 1026597"/>
                <a:gd name="connsiteX29" fmla="*/ 7679838 w 7679838"/>
                <a:gd name="connsiteY29" fmla="*/ 734886 h 1026597"/>
                <a:gd name="connsiteX30" fmla="*/ 7146905 w 7679838"/>
                <a:gd name="connsiteY30" fmla="*/ 746106 h 1026597"/>
                <a:gd name="connsiteX31" fmla="*/ 7023490 w 7679838"/>
                <a:gd name="connsiteY31" fmla="*/ 762935 h 1026597"/>
                <a:gd name="connsiteX32" fmla="*/ 6546655 w 7679838"/>
                <a:gd name="connsiteY32" fmla="*/ 712447 h 1026597"/>
                <a:gd name="connsiteX33" fmla="*/ 5895917 w 7679838"/>
                <a:gd name="connsiteY33" fmla="*/ 790984 h 1026597"/>
                <a:gd name="connsiteX34" fmla="*/ 5424692 w 7679838"/>
                <a:gd name="connsiteY34" fmla="*/ 740496 h 1026597"/>
                <a:gd name="connsiteX35" fmla="*/ 4981517 w 7679838"/>
                <a:gd name="connsiteY35" fmla="*/ 914400 h 1026597"/>
                <a:gd name="connsiteX36" fmla="*/ 4431755 w 7679838"/>
                <a:gd name="connsiteY36" fmla="*/ 931230 h 1026597"/>
                <a:gd name="connsiteX37" fmla="*/ 3938091 w 7679838"/>
                <a:gd name="connsiteY37" fmla="*/ 1026597 h 1026597"/>
                <a:gd name="connsiteX38" fmla="*/ 0 w 7679838"/>
                <a:gd name="connsiteY38" fmla="*/ 1026597 h 1026597"/>
                <a:gd name="connsiteX0" fmla="*/ 0 w 7679838"/>
                <a:gd name="connsiteY0" fmla="*/ 1026597 h 1026597"/>
                <a:gd name="connsiteX1" fmla="*/ 259271 w 7679838"/>
                <a:gd name="connsiteY1" fmla="*/ 690505 h 1026597"/>
                <a:gd name="connsiteX2" fmla="*/ 487503 w 7679838"/>
                <a:gd name="connsiteY2" fmla="*/ 665346 h 1026597"/>
                <a:gd name="connsiteX3" fmla="*/ 669121 w 7679838"/>
                <a:gd name="connsiteY3" fmla="*/ 694612 h 1026597"/>
                <a:gd name="connsiteX4" fmla="*/ 833041 w 7679838"/>
                <a:gd name="connsiteY4" fmla="*/ 794875 h 1026597"/>
                <a:gd name="connsiteX5" fmla="*/ 1115137 w 7679838"/>
                <a:gd name="connsiteY5" fmla="*/ 786928 h 1026597"/>
                <a:gd name="connsiteX6" fmla="*/ 1363185 w 7679838"/>
                <a:gd name="connsiteY6" fmla="*/ 218783 h 1026597"/>
                <a:gd name="connsiteX7" fmla="*/ 2880059 w 7679838"/>
                <a:gd name="connsiteY7" fmla="*/ 11555 h 1026597"/>
                <a:gd name="connsiteX8" fmla="*/ 3769678 w 7679838"/>
                <a:gd name="connsiteY8" fmla="*/ 36632 h 1026597"/>
                <a:gd name="connsiteX9" fmla="*/ 4291509 w 7679838"/>
                <a:gd name="connsiteY9" fmla="*/ 0 h 1026597"/>
                <a:gd name="connsiteX10" fmla="*/ 4549561 w 7679838"/>
                <a:gd name="connsiteY10" fmla="*/ 319760 h 1026597"/>
                <a:gd name="connsiteX11" fmla="*/ 4353217 w 7679838"/>
                <a:gd name="connsiteY11" fmla="*/ 274881 h 1026597"/>
                <a:gd name="connsiteX12" fmla="*/ 4224191 w 7679838"/>
                <a:gd name="connsiteY12" fmla="*/ 117807 h 1026597"/>
                <a:gd name="connsiteX13" fmla="*/ 4179313 w 7679838"/>
                <a:gd name="connsiteY13" fmla="*/ 201954 h 1026597"/>
                <a:gd name="connsiteX14" fmla="*/ 4263460 w 7679838"/>
                <a:gd name="connsiteY14" fmla="*/ 269272 h 1026597"/>
                <a:gd name="connsiteX15" fmla="*/ 3966140 w 7679838"/>
                <a:gd name="connsiteY15" fmla="*/ 286101 h 1026597"/>
                <a:gd name="connsiteX16" fmla="*/ 3837114 w 7679838"/>
                <a:gd name="connsiteY16" fmla="*/ 207564 h 1026597"/>
                <a:gd name="connsiteX17" fmla="*/ 3225644 w 7679838"/>
                <a:gd name="connsiteY17" fmla="*/ 359029 h 1026597"/>
                <a:gd name="connsiteX18" fmla="*/ 2715151 w 7679838"/>
                <a:gd name="connsiteY18" fmla="*/ 336589 h 1026597"/>
                <a:gd name="connsiteX19" fmla="*/ 2513197 w 7679838"/>
                <a:gd name="connsiteY19" fmla="*/ 392688 h 1026597"/>
                <a:gd name="connsiteX20" fmla="*/ 2070022 w 7679838"/>
                <a:gd name="connsiteY20" fmla="*/ 482445 h 1026597"/>
                <a:gd name="connsiteX21" fmla="*/ 2625394 w 7679838"/>
                <a:gd name="connsiteY21" fmla="*/ 544153 h 1026597"/>
                <a:gd name="connsiteX22" fmla="*/ 3203205 w 7679838"/>
                <a:gd name="connsiteY22" fmla="*/ 471225 h 1026597"/>
                <a:gd name="connsiteX23" fmla="*/ 4241021 w 7679838"/>
                <a:gd name="connsiteY23" fmla="*/ 314150 h 1026597"/>
                <a:gd name="connsiteX24" fmla="*/ 4925418 w 7679838"/>
                <a:gd name="connsiteY24" fmla="*/ 420737 h 1026597"/>
                <a:gd name="connsiteX25" fmla="*/ 5733232 w 7679838"/>
                <a:gd name="connsiteY25" fmla="*/ 269272 h 1026597"/>
                <a:gd name="connsiteX26" fmla="*/ 6799097 w 7679838"/>
                <a:gd name="connsiteY26" fmla="*/ 426346 h 1026597"/>
                <a:gd name="connsiteX27" fmla="*/ 7040319 w 7679838"/>
                <a:gd name="connsiteY27" fmla="*/ 493664 h 1026597"/>
                <a:gd name="connsiteX28" fmla="*/ 7595691 w 7679838"/>
                <a:gd name="connsiteY28" fmla="*/ 319760 h 1026597"/>
                <a:gd name="connsiteX29" fmla="*/ 7679838 w 7679838"/>
                <a:gd name="connsiteY29" fmla="*/ 734886 h 1026597"/>
                <a:gd name="connsiteX30" fmla="*/ 7146905 w 7679838"/>
                <a:gd name="connsiteY30" fmla="*/ 746106 h 1026597"/>
                <a:gd name="connsiteX31" fmla="*/ 7023490 w 7679838"/>
                <a:gd name="connsiteY31" fmla="*/ 762935 h 1026597"/>
                <a:gd name="connsiteX32" fmla="*/ 6546655 w 7679838"/>
                <a:gd name="connsiteY32" fmla="*/ 712447 h 1026597"/>
                <a:gd name="connsiteX33" fmla="*/ 5895917 w 7679838"/>
                <a:gd name="connsiteY33" fmla="*/ 790984 h 1026597"/>
                <a:gd name="connsiteX34" fmla="*/ 5424692 w 7679838"/>
                <a:gd name="connsiteY34" fmla="*/ 740496 h 1026597"/>
                <a:gd name="connsiteX35" fmla="*/ 4981517 w 7679838"/>
                <a:gd name="connsiteY35" fmla="*/ 914400 h 1026597"/>
                <a:gd name="connsiteX36" fmla="*/ 4431755 w 7679838"/>
                <a:gd name="connsiteY36" fmla="*/ 931230 h 1026597"/>
                <a:gd name="connsiteX37" fmla="*/ 3938091 w 7679838"/>
                <a:gd name="connsiteY37" fmla="*/ 1026597 h 1026597"/>
                <a:gd name="connsiteX38" fmla="*/ 0 w 7679838"/>
                <a:gd name="connsiteY38" fmla="*/ 1026597 h 1026597"/>
                <a:gd name="connsiteX0" fmla="*/ 0 w 7679838"/>
                <a:gd name="connsiteY0" fmla="*/ 1015273 h 1015273"/>
                <a:gd name="connsiteX1" fmla="*/ 259271 w 7679838"/>
                <a:gd name="connsiteY1" fmla="*/ 679181 h 1015273"/>
                <a:gd name="connsiteX2" fmla="*/ 487503 w 7679838"/>
                <a:gd name="connsiteY2" fmla="*/ 654022 h 1015273"/>
                <a:gd name="connsiteX3" fmla="*/ 669121 w 7679838"/>
                <a:gd name="connsiteY3" fmla="*/ 683288 h 1015273"/>
                <a:gd name="connsiteX4" fmla="*/ 833041 w 7679838"/>
                <a:gd name="connsiteY4" fmla="*/ 783551 h 1015273"/>
                <a:gd name="connsiteX5" fmla="*/ 1115137 w 7679838"/>
                <a:gd name="connsiteY5" fmla="*/ 775604 h 1015273"/>
                <a:gd name="connsiteX6" fmla="*/ 1363185 w 7679838"/>
                <a:gd name="connsiteY6" fmla="*/ 207459 h 1015273"/>
                <a:gd name="connsiteX7" fmla="*/ 2880059 w 7679838"/>
                <a:gd name="connsiteY7" fmla="*/ 231 h 1015273"/>
                <a:gd name="connsiteX8" fmla="*/ 3769678 w 7679838"/>
                <a:gd name="connsiteY8" fmla="*/ 25308 h 1015273"/>
                <a:gd name="connsiteX9" fmla="*/ 4272462 w 7679838"/>
                <a:gd name="connsiteY9" fmla="*/ 2284 h 1015273"/>
                <a:gd name="connsiteX10" fmla="*/ 4549561 w 7679838"/>
                <a:gd name="connsiteY10" fmla="*/ 308436 h 1015273"/>
                <a:gd name="connsiteX11" fmla="*/ 4353217 w 7679838"/>
                <a:gd name="connsiteY11" fmla="*/ 263557 h 1015273"/>
                <a:gd name="connsiteX12" fmla="*/ 4224191 w 7679838"/>
                <a:gd name="connsiteY12" fmla="*/ 106483 h 1015273"/>
                <a:gd name="connsiteX13" fmla="*/ 4179313 w 7679838"/>
                <a:gd name="connsiteY13" fmla="*/ 190630 h 1015273"/>
                <a:gd name="connsiteX14" fmla="*/ 4263460 w 7679838"/>
                <a:gd name="connsiteY14" fmla="*/ 257948 h 1015273"/>
                <a:gd name="connsiteX15" fmla="*/ 3966140 w 7679838"/>
                <a:gd name="connsiteY15" fmla="*/ 274777 h 1015273"/>
                <a:gd name="connsiteX16" fmla="*/ 3837114 w 7679838"/>
                <a:gd name="connsiteY16" fmla="*/ 196240 h 1015273"/>
                <a:gd name="connsiteX17" fmla="*/ 3225644 w 7679838"/>
                <a:gd name="connsiteY17" fmla="*/ 347705 h 1015273"/>
                <a:gd name="connsiteX18" fmla="*/ 2715151 w 7679838"/>
                <a:gd name="connsiteY18" fmla="*/ 325265 h 1015273"/>
                <a:gd name="connsiteX19" fmla="*/ 2513197 w 7679838"/>
                <a:gd name="connsiteY19" fmla="*/ 381364 h 1015273"/>
                <a:gd name="connsiteX20" fmla="*/ 2070022 w 7679838"/>
                <a:gd name="connsiteY20" fmla="*/ 471121 h 1015273"/>
                <a:gd name="connsiteX21" fmla="*/ 2625394 w 7679838"/>
                <a:gd name="connsiteY21" fmla="*/ 532829 h 1015273"/>
                <a:gd name="connsiteX22" fmla="*/ 3203205 w 7679838"/>
                <a:gd name="connsiteY22" fmla="*/ 459901 h 1015273"/>
                <a:gd name="connsiteX23" fmla="*/ 4241021 w 7679838"/>
                <a:gd name="connsiteY23" fmla="*/ 302826 h 1015273"/>
                <a:gd name="connsiteX24" fmla="*/ 4925418 w 7679838"/>
                <a:gd name="connsiteY24" fmla="*/ 409413 h 1015273"/>
                <a:gd name="connsiteX25" fmla="*/ 5733232 w 7679838"/>
                <a:gd name="connsiteY25" fmla="*/ 257948 h 1015273"/>
                <a:gd name="connsiteX26" fmla="*/ 6799097 w 7679838"/>
                <a:gd name="connsiteY26" fmla="*/ 415022 h 1015273"/>
                <a:gd name="connsiteX27" fmla="*/ 7040319 w 7679838"/>
                <a:gd name="connsiteY27" fmla="*/ 482340 h 1015273"/>
                <a:gd name="connsiteX28" fmla="*/ 7595691 w 7679838"/>
                <a:gd name="connsiteY28" fmla="*/ 308436 h 1015273"/>
                <a:gd name="connsiteX29" fmla="*/ 7679838 w 7679838"/>
                <a:gd name="connsiteY29" fmla="*/ 723562 h 1015273"/>
                <a:gd name="connsiteX30" fmla="*/ 7146905 w 7679838"/>
                <a:gd name="connsiteY30" fmla="*/ 734782 h 1015273"/>
                <a:gd name="connsiteX31" fmla="*/ 7023490 w 7679838"/>
                <a:gd name="connsiteY31" fmla="*/ 751611 h 1015273"/>
                <a:gd name="connsiteX32" fmla="*/ 6546655 w 7679838"/>
                <a:gd name="connsiteY32" fmla="*/ 701123 h 1015273"/>
                <a:gd name="connsiteX33" fmla="*/ 5895917 w 7679838"/>
                <a:gd name="connsiteY33" fmla="*/ 779660 h 1015273"/>
                <a:gd name="connsiteX34" fmla="*/ 5424692 w 7679838"/>
                <a:gd name="connsiteY34" fmla="*/ 729172 h 1015273"/>
                <a:gd name="connsiteX35" fmla="*/ 4981517 w 7679838"/>
                <a:gd name="connsiteY35" fmla="*/ 903076 h 1015273"/>
                <a:gd name="connsiteX36" fmla="*/ 4431755 w 7679838"/>
                <a:gd name="connsiteY36" fmla="*/ 919906 h 1015273"/>
                <a:gd name="connsiteX37" fmla="*/ 3938091 w 7679838"/>
                <a:gd name="connsiteY37" fmla="*/ 1015273 h 1015273"/>
                <a:gd name="connsiteX38" fmla="*/ 0 w 7679838"/>
                <a:gd name="connsiteY38" fmla="*/ 1015273 h 1015273"/>
                <a:gd name="connsiteX0" fmla="*/ 0 w 7679838"/>
                <a:gd name="connsiteY0" fmla="*/ 1023310 h 1023310"/>
                <a:gd name="connsiteX1" fmla="*/ 259271 w 7679838"/>
                <a:gd name="connsiteY1" fmla="*/ 687218 h 1023310"/>
                <a:gd name="connsiteX2" fmla="*/ 487503 w 7679838"/>
                <a:gd name="connsiteY2" fmla="*/ 662059 h 1023310"/>
                <a:gd name="connsiteX3" fmla="*/ 669121 w 7679838"/>
                <a:gd name="connsiteY3" fmla="*/ 691325 h 1023310"/>
                <a:gd name="connsiteX4" fmla="*/ 833041 w 7679838"/>
                <a:gd name="connsiteY4" fmla="*/ 791588 h 1023310"/>
                <a:gd name="connsiteX5" fmla="*/ 1115137 w 7679838"/>
                <a:gd name="connsiteY5" fmla="*/ 783641 h 1023310"/>
                <a:gd name="connsiteX6" fmla="*/ 1363185 w 7679838"/>
                <a:gd name="connsiteY6" fmla="*/ 215496 h 1023310"/>
                <a:gd name="connsiteX7" fmla="*/ 2880059 w 7679838"/>
                <a:gd name="connsiteY7" fmla="*/ 8268 h 1023310"/>
                <a:gd name="connsiteX8" fmla="*/ 3769678 w 7679838"/>
                <a:gd name="connsiteY8" fmla="*/ 33345 h 1023310"/>
                <a:gd name="connsiteX9" fmla="*/ 4272462 w 7679838"/>
                <a:gd name="connsiteY9" fmla="*/ 10321 h 1023310"/>
                <a:gd name="connsiteX10" fmla="*/ 4549561 w 7679838"/>
                <a:gd name="connsiteY10" fmla="*/ 316473 h 1023310"/>
                <a:gd name="connsiteX11" fmla="*/ 4353217 w 7679838"/>
                <a:gd name="connsiteY11" fmla="*/ 271594 h 1023310"/>
                <a:gd name="connsiteX12" fmla="*/ 4224191 w 7679838"/>
                <a:gd name="connsiteY12" fmla="*/ 114520 h 1023310"/>
                <a:gd name="connsiteX13" fmla="*/ 4179313 w 7679838"/>
                <a:gd name="connsiteY13" fmla="*/ 198667 h 1023310"/>
                <a:gd name="connsiteX14" fmla="*/ 4263460 w 7679838"/>
                <a:gd name="connsiteY14" fmla="*/ 265985 h 1023310"/>
                <a:gd name="connsiteX15" fmla="*/ 3966140 w 7679838"/>
                <a:gd name="connsiteY15" fmla="*/ 282814 h 1023310"/>
                <a:gd name="connsiteX16" fmla="*/ 3837114 w 7679838"/>
                <a:gd name="connsiteY16" fmla="*/ 204277 h 1023310"/>
                <a:gd name="connsiteX17" fmla="*/ 3225644 w 7679838"/>
                <a:gd name="connsiteY17" fmla="*/ 355742 h 1023310"/>
                <a:gd name="connsiteX18" fmla="*/ 2715151 w 7679838"/>
                <a:gd name="connsiteY18" fmla="*/ 333302 h 1023310"/>
                <a:gd name="connsiteX19" fmla="*/ 2513197 w 7679838"/>
                <a:gd name="connsiteY19" fmla="*/ 389401 h 1023310"/>
                <a:gd name="connsiteX20" fmla="*/ 2070022 w 7679838"/>
                <a:gd name="connsiteY20" fmla="*/ 479158 h 1023310"/>
                <a:gd name="connsiteX21" fmla="*/ 2625394 w 7679838"/>
                <a:gd name="connsiteY21" fmla="*/ 540866 h 1023310"/>
                <a:gd name="connsiteX22" fmla="*/ 3203205 w 7679838"/>
                <a:gd name="connsiteY22" fmla="*/ 467938 h 1023310"/>
                <a:gd name="connsiteX23" fmla="*/ 4241021 w 7679838"/>
                <a:gd name="connsiteY23" fmla="*/ 310863 h 1023310"/>
                <a:gd name="connsiteX24" fmla="*/ 4925418 w 7679838"/>
                <a:gd name="connsiteY24" fmla="*/ 417450 h 1023310"/>
                <a:gd name="connsiteX25" fmla="*/ 5733232 w 7679838"/>
                <a:gd name="connsiteY25" fmla="*/ 265985 h 1023310"/>
                <a:gd name="connsiteX26" fmla="*/ 6799097 w 7679838"/>
                <a:gd name="connsiteY26" fmla="*/ 423059 h 1023310"/>
                <a:gd name="connsiteX27" fmla="*/ 7040319 w 7679838"/>
                <a:gd name="connsiteY27" fmla="*/ 490377 h 1023310"/>
                <a:gd name="connsiteX28" fmla="*/ 7595691 w 7679838"/>
                <a:gd name="connsiteY28" fmla="*/ 316473 h 1023310"/>
                <a:gd name="connsiteX29" fmla="*/ 7679838 w 7679838"/>
                <a:gd name="connsiteY29" fmla="*/ 731599 h 1023310"/>
                <a:gd name="connsiteX30" fmla="*/ 7146905 w 7679838"/>
                <a:gd name="connsiteY30" fmla="*/ 742819 h 1023310"/>
                <a:gd name="connsiteX31" fmla="*/ 7023490 w 7679838"/>
                <a:gd name="connsiteY31" fmla="*/ 759648 h 1023310"/>
                <a:gd name="connsiteX32" fmla="*/ 6546655 w 7679838"/>
                <a:gd name="connsiteY32" fmla="*/ 709160 h 1023310"/>
                <a:gd name="connsiteX33" fmla="*/ 5895917 w 7679838"/>
                <a:gd name="connsiteY33" fmla="*/ 787697 h 1023310"/>
                <a:gd name="connsiteX34" fmla="*/ 5424692 w 7679838"/>
                <a:gd name="connsiteY34" fmla="*/ 737209 h 1023310"/>
                <a:gd name="connsiteX35" fmla="*/ 4981517 w 7679838"/>
                <a:gd name="connsiteY35" fmla="*/ 911113 h 1023310"/>
                <a:gd name="connsiteX36" fmla="*/ 4431755 w 7679838"/>
                <a:gd name="connsiteY36" fmla="*/ 927943 h 1023310"/>
                <a:gd name="connsiteX37" fmla="*/ 3938091 w 7679838"/>
                <a:gd name="connsiteY37" fmla="*/ 1023310 h 1023310"/>
                <a:gd name="connsiteX38" fmla="*/ 0 w 7679838"/>
                <a:gd name="connsiteY38" fmla="*/ 1023310 h 1023310"/>
                <a:gd name="connsiteX0" fmla="*/ 0 w 7679838"/>
                <a:gd name="connsiteY0" fmla="*/ 1023310 h 1023310"/>
                <a:gd name="connsiteX1" fmla="*/ 259271 w 7679838"/>
                <a:gd name="connsiteY1" fmla="*/ 687218 h 1023310"/>
                <a:gd name="connsiteX2" fmla="*/ 487503 w 7679838"/>
                <a:gd name="connsiteY2" fmla="*/ 662059 h 1023310"/>
                <a:gd name="connsiteX3" fmla="*/ 669121 w 7679838"/>
                <a:gd name="connsiteY3" fmla="*/ 691325 h 1023310"/>
                <a:gd name="connsiteX4" fmla="*/ 833041 w 7679838"/>
                <a:gd name="connsiteY4" fmla="*/ 791588 h 1023310"/>
                <a:gd name="connsiteX5" fmla="*/ 1115137 w 7679838"/>
                <a:gd name="connsiteY5" fmla="*/ 783641 h 1023310"/>
                <a:gd name="connsiteX6" fmla="*/ 1363185 w 7679838"/>
                <a:gd name="connsiteY6" fmla="*/ 215496 h 1023310"/>
                <a:gd name="connsiteX7" fmla="*/ 2880059 w 7679838"/>
                <a:gd name="connsiteY7" fmla="*/ 8268 h 1023310"/>
                <a:gd name="connsiteX8" fmla="*/ 3769678 w 7679838"/>
                <a:gd name="connsiteY8" fmla="*/ 33345 h 1023310"/>
                <a:gd name="connsiteX9" fmla="*/ 4272462 w 7679838"/>
                <a:gd name="connsiteY9" fmla="*/ 10321 h 1023310"/>
                <a:gd name="connsiteX10" fmla="*/ 4549561 w 7679838"/>
                <a:gd name="connsiteY10" fmla="*/ 316473 h 1023310"/>
                <a:gd name="connsiteX11" fmla="*/ 4353217 w 7679838"/>
                <a:gd name="connsiteY11" fmla="*/ 271594 h 1023310"/>
                <a:gd name="connsiteX12" fmla="*/ 4224191 w 7679838"/>
                <a:gd name="connsiteY12" fmla="*/ 114520 h 1023310"/>
                <a:gd name="connsiteX13" fmla="*/ 4179313 w 7679838"/>
                <a:gd name="connsiteY13" fmla="*/ 198667 h 1023310"/>
                <a:gd name="connsiteX14" fmla="*/ 4263460 w 7679838"/>
                <a:gd name="connsiteY14" fmla="*/ 265985 h 1023310"/>
                <a:gd name="connsiteX15" fmla="*/ 3966140 w 7679838"/>
                <a:gd name="connsiteY15" fmla="*/ 282814 h 1023310"/>
                <a:gd name="connsiteX16" fmla="*/ 3837114 w 7679838"/>
                <a:gd name="connsiteY16" fmla="*/ 204277 h 1023310"/>
                <a:gd name="connsiteX17" fmla="*/ 3225644 w 7679838"/>
                <a:gd name="connsiteY17" fmla="*/ 355742 h 1023310"/>
                <a:gd name="connsiteX18" fmla="*/ 2715151 w 7679838"/>
                <a:gd name="connsiteY18" fmla="*/ 333302 h 1023310"/>
                <a:gd name="connsiteX19" fmla="*/ 2513197 w 7679838"/>
                <a:gd name="connsiteY19" fmla="*/ 389401 h 1023310"/>
                <a:gd name="connsiteX20" fmla="*/ 2070022 w 7679838"/>
                <a:gd name="connsiteY20" fmla="*/ 479158 h 1023310"/>
                <a:gd name="connsiteX21" fmla="*/ 2625394 w 7679838"/>
                <a:gd name="connsiteY21" fmla="*/ 540866 h 1023310"/>
                <a:gd name="connsiteX22" fmla="*/ 3203205 w 7679838"/>
                <a:gd name="connsiteY22" fmla="*/ 467938 h 1023310"/>
                <a:gd name="connsiteX23" fmla="*/ 4241021 w 7679838"/>
                <a:gd name="connsiteY23" fmla="*/ 310863 h 1023310"/>
                <a:gd name="connsiteX24" fmla="*/ 4925418 w 7679838"/>
                <a:gd name="connsiteY24" fmla="*/ 417450 h 1023310"/>
                <a:gd name="connsiteX25" fmla="*/ 5733232 w 7679838"/>
                <a:gd name="connsiteY25" fmla="*/ 265985 h 1023310"/>
                <a:gd name="connsiteX26" fmla="*/ 6799097 w 7679838"/>
                <a:gd name="connsiteY26" fmla="*/ 423059 h 1023310"/>
                <a:gd name="connsiteX27" fmla="*/ 7040319 w 7679838"/>
                <a:gd name="connsiteY27" fmla="*/ 490377 h 1023310"/>
                <a:gd name="connsiteX28" fmla="*/ 7595691 w 7679838"/>
                <a:gd name="connsiteY28" fmla="*/ 316473 h 1023310"/>
                <a:gd name="connsiteX29" fmla="*/ 7679838 w 7679838"/>
                <a:gd name="connsiteY29" fmla="*/ 731599 h 1023310"/>
                <a:gd name="connsiteX30" fmla="*/ 7146905 w 7679838"/>
                <a:gd name="connsiteY30" fmla="*/ 742819 h 1023310"/>
                <a:gd name="connsiteX31" fmla="*/ 7023490 w 7679838"/>
                <a:gd name="connsiteY31" fmla="*/ 759648 h 1023310"/>
                <a:gd name="connsiteX32" fmla="*/ 6546655 w 7679838"/>
                <a:gd name="connsiteY32" fmla="*/ 709160 h 1023310"/>
                <a:gd name="connsiteX33" fmla="*/ 5895917 w 7679838"/>
                <a:gd name="connsiteY33" fmla="*/ 787697 h 1023310"/>
                <a:gd name="connsiteX34" fmla="*/ 5424692 w 7679838"/>
                <a:gd name="connsiteY34" fmla="*/ 737209 h 1023310"/>
                <a:gd name="connsiteX35" fmla="*/ 4981517 w 7679838"/>
                <a:gd name="connsiteY35" fmla="*/ 911113 h 1023310"/>
                <a:gd name="connsiteX36" fmla="*/ 4431755 w 7679838"/>
                <a:gd name="connsiteY36" fmla="*/ 927943 h 1023310"/>
                <a:gd name="connsiteX37" fmla="*/ 3938091 w 7679838"/>
                <a:gd name="connsiteY37" fmla="*/ 1023310 h 1023310"/>
                <a:gd name="connsiteX38" fmla="*/ 0 w 7679838"/>
                <a:gd name="connsiteY38" fmla="*/ 1023310 h 102331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49561 w 7679838"/>
                <a:gd name="connsiteY10" fmla="*/ 310953 h 1017790"/>
                <a:gd name="connsiteX11" fmla="*/ 4353217 w 7679838"/>
                <a:gd name="connsiteY11" fmla="*/ 266074 h 1017790"/>
                <a:gd name="connsiteX12" fmla="*/ 4224191 w 7679838"/>
                <a:gd name="connsiteY12" fmla="*/ 109000 h 1017790"/>
                <a:gd name="connsiteX13" fmla="*/ 4179313 w 7679838"/>
                <a:gd name="connsiteY13" fmla="*/ 193147 h 1017790"/>
                <a:gd name="connsiteX14" fmla="*/ 4263460 w 7679838"/>
                <a:gd name="connsiteY14" fmla="*/ 260465 h 1017790"/>
                <a:gd name="connsiteX15" fmla="*/ 3966140 w 7679838"/>
                <a:gd name="connsiteY15" fmla="*/ 277294 h 1017790"/>
                <a:gd name="connsiteX16" fmla="*/ 3837114 w 7679838"/>
                <a:gd name="connsiteY16" fmla="*/ 198757 h 1017790"/>
                <a:gd name="connsiteX17" fmla="*/ 3225644 w 7679838"/>
                <a:gd name="connsiteY17" fmla="*/ 350222 h 1017790"/>
                <a:gd name="connsiteX18" fmla="*/ 2715151 w 7679838"/>
                <a:gd name="connsiteY18" fmla="*/ 327782 h 1017790"/>
                <a:gd name="connsiteX19" fmla="*/ 2513197 w 7679838"/>
                <a:gd name="connsiteY19" fmla="*/ 383881 h 1017790"/>
                <a:gd name="connsiteX20" fmla="*/ 2070022 w 7679838"/>
                <a:gd name="connsiteY20" fmla="*/ 473638 h 1017790"/>
                <a:gd name="connsiteX21" fmla="*/ 2625394 w 7679838"/>
                <a:gd name="connsiteY21" fmla="*/ 535346 h 1017790"/>
                <a:gd name="connsiteX22" fmla="*/ 3203205 w 7679838"/>
                <a:gd name="connsiteY22" fmla="*/ 462418 h 1017790"/>
                <a:gd name="connsiteX23" fmla="*/ 4241021 w 7679838"/>
                <a:gd name="connsiteY23" fmla="*/ 305343 h 1017790"/>
                <a:gd name="connsiteX24" fmla="*/ 4925418 w 7679838"/>
                <a:gd name="connsiteY24" fmla="*/ 411930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53217 w 7679838"/>
                <a:gd name="connsiteY11" fmla="*/ 266074 h 1017790"/>
                <a:gd name="connsiteX12" fmla="*/ 4224191 w 7679838"/>
                <a:gd name="connsiteY12" fmla="*/ 109000 h 1017790"/>
                <a:gd name="connsiteX13" fmla="*/ 4179313 w 7679838"/>
                <a:gd name="connsiteY13" fmla="*/ 193147 h 1017790"/>
                <a:gd name="connsiteX14" fmla="*/ 4263460 w 7679838"/>
                <a:gd name="connsiteY14" fmla="*/ 260465 h 1017790"/>
                <a:gd name="connsiteX15" fmla="*/ 3966140 w 7679838"/>
                <a:gd name="connsiteY15" fmla="*/ 277294 h 1017790"/>
                <a:gd name="connsiteX16" fmla="*/ 3837114 w 7679838"/>
                <a:gd name="connsiteY16" fmla="*/ 198757 h 1017790"/>
                <a:gd name="connsiteX17" fmla="*/ 3225644 w 7679838"/>
                <a:gd name="connsiteY17" fmla="*/ 350222 h 1017790"/>
                <a:gd name="connsiteX18" fmla="*/ 2715151 w 7679838"/>
                <a:gd name="connsiteY18" fmla="*/ 327782 h 1017790"/>
                <a:gd name="connsiteX19" fmla="*/ 2513197 w 7679838"/>
                <a:gd name="connsiteY19" fmla="*/ 383881 h 1017790"/>
                <a:gd name="connsiteX20" fmla="*/ 2070022 w 7679838"/>
                <a:gd name="connsiteY20" fmla="*/ 473638 h 1017790"/>
                <a:gd name="connsiteX21" fmla="*/ 2625394 w 7679838"/>
                <a:gd name="connsiteY21" fmla="*/ 535346 h 1017790"/>
                <a:gd name="connsiteX22" fmla="*/ 3203205 w 7679838"/>
                <a:gd name="connsiteY22" fmla="*/ 462418 h 1017790"/>
                <a:gd name="connsiteX23" fmla="*/ 4241021 w 7679838"/>
                <a:gd name="connsiteY23" fmla="*/ 305343 h 1017790"/>
                <a:gd name="connsiteX24" fmla="*/ 4925418 w 7679838"/>
                <a:gd name="connsiteY24" fmla="*/ 411930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53217 w 7679838"/>
                <a:gd name="connsiteY11" fmla="*/ 266074 h 1017790"/>
                <a:gd name="connsiteX12" fmla="*/ 4224191 w 7679838"/>
                <a:gd name="connsiteY12" fmla="*/ 109000 h 1017790"/>
                <a:gd name="connsiteX13" fmla="*/ 4179313 w 7679838"/>
                <a:gd name="connsiteY13" fmla="*/ 193147 h 1017790"/>
                <a:gd name="connsiteX14" fmla="*/ 4263460 w 7679838"/>
                <a:gd name="connsiteY14" fmla="*/ 260465 h 1017790"/>
                <a:gd name="connsiteX15" fmla="*/ 3966140 w 7679838"/>
                <a:gd name="connsiteY15" fmla="*/ 277294 h 1017790"/>
                <a:gd name="connsiteX16" fmla="*/ 3837114 w 7679838"/>
                <a:gd name="connsiteY16" fmla="*/ 198757 h 1017790"/>
                <a:gd name="connsiteX17" fmla="*/ 3225644 w 7679838"/>
                <a:gd name="connsiteY17" fmla="*/ 350222 h 1017790"/>
                <a:gd name="connsiteX18" fmla="*/ 2715151 w 7679838"/>
                <a:gd name="connsiteY18" fmla="*/ 327782 h 1017790"/>
                <a:gd name="connsiteX19" fmla="*/ 2513197 w 7679838"/>
                <a:gd name="connsiteY19" fmla="*/ 383881 h 1017790"/>
                <a:gd name="connsiteX20" fmla="*/ 2070022 w 7679838"/>
                <a:gd name="connsiteY20" fmla="*/ 473638 h 1017790"/>
                <a:gd name="connsiteX21" fmla="*/ 2625394 w 7679838"/>
                <a:gd name="connsiteY21" fmla="*/ 535346 h 1017790"/>
                <a:gd name="connsiteX22" fmla="*/ 3203205 w 7679838"/>
                <a:gd name="connsiteY22" fmla="*/ 462418 h 1017790"/>
                <a:gd name="connsiteX23" fmla="*/ 4241021 w 7679838"/>
                <a:gd name="connsiteY23" fmla="*/ 305343 h 1017790"/>
                <a:gd name="connsiteX24" fmla="*/ 4925418 w 7679838"/>
                <a:gd name="connsiteY24" fmla="*/ 411930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53217 w 7679838"/>
                <a:gd name="connsiteY11" fmla="*/ 266074 h 1017790"/>
                <a:gd name="connsiteX12" fmla="*/ 4224191 w 7679838"/>
                <a:gd name="connsiteY12" fmla="*/ 109000 h 1017790"/>
                <a:gd name="connsiteX13" fmla="*/ 4179313 w 7679838"/>
                <a:gd name="connsiteY13" fmla="*/ 193147 h 1017790"/>
                <a:gd name="connsiteX14" fmla="*/ 4263460 w 7679838"/>
                <a:gd name="connsiteY14" fmla="*/ 260465 h 1017790"/>
                <a:gd name="connsiteX15" fmla="*/ 3966140 w 7679838"/>
                <a:gd name="connsiteY15" fmla="*/ 277294 h 1017790"/>
                <a:gd name="connsiteX16" fmla="*/ 3837114 w 7679838"/>
                <a:gd name="connsiteY16" fmla="*/ 198757 h 1017790"/>
                <a:gd name="connsiteX17" fmla="*/ 3225644 w 7679838"/>
                <a:gd name="connsiteY17" fmla="*/ 350222 h 1017790"/>
                <a:gd name="connsiteX18" fmla="*/ 2715151 w 7679838"/>
                <a:gd name="connsiteY18" fmla="*/ 327782 h 1017790"/>
                <a:gd name="connsiteX19" fmla="*/ 2513197 w 7679838"/>
                <a:gd name="connsiteY19" fmla="*/ 383881 h 1017790"/>
                <a:gd name="connsiteX20" fmla="*/ 2070022 w 7679838"/>
                <a:gd name="connsiteY20" fmla="*/ 473638 h 1017790"/>
                <a:gd name="connsiteX21" fmla="*/ 2625394 w 7679838"/>
                <a:gd name="connsiteY21" fmla="*/ 535346 h 1017790"/>
                <a:gd name="connsiteX22" fmla="*/ 3203205 w 7679838"/>
                <a:gd name="connsiteY22" fmla="*/ 462418 h 1017790"/>
                <a:gd name="connsiteX23" fmla="*/ 4241021 w 7679838"/>
                <a:gd name="connsiteY23" fmla="*/ 305343 h 1017790"/>
                <a:gd name="connsiteX24" fmla="*/ 4925418 w 7679838"/>
                <a:gd name="connsiteY24" fmla="*/ 411930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83152 w 7679838"/>
                <a:gd name="connsiteY11" fmla="*/ 255188 h 1017790"/>
                <a:gd name="connsiteX12" fmla="*/ 4224191 w 7679838"/>
                <a:gd name="connsiteY12" fmla="*/ 109000 h 1017790"/>
                <a:gd name="connsiteX13" fmla="*/ 4179313 w 7679838"/>
                <a:gd name="connsiteY13" fmla="*/ 193147 h 1017790"/>
                <a:gd name="connsiteX14" fmla="*/ 4263460 w 7679838"/>
                <a:gd name="connsiteY14" fmla="*/ 260465 h 1017790"/>
                <a:gd name="connsiteX15" fmla="*/ 3966140 w 7679838"/>
                <a:gd name="connsiteY15" fmla="*/ 277294 h 1017790"/>
                <a:gd name="connsiteX16" fmla="*/ 3837114 w 7679838"/>
                <a:gd name="connsiteY16" fmla="*/ 198757 h 1017790"/>
                <a:gd name="connsiteX17" fmla="*/ 3225644 w 7679838"/>
                <a:gd name="connsiteY17" fmla="*/ 350222 h 1017790"/>
                <a:gd name="connsiteX18" fmla="*/ 2715151 w 7679838"/>
                <a:gd name="connsiteY18" fmla="*/ 327782 h 1017790"/>
                <a:gd name="connsiteX19" fmla="*/ 2513197 w 7679838"/>
                <a:gd name="connsiteY19" fmla="*/ 383881 h 1017790"/>
                <a:gd name="connsiteX20" fmla="*/ 2070022 w 7679838"/>
                <a:gd name="connsiteY20" fmla="*/ 473638 h 1017790"/>
                <a:gd name="connsiteX21" fmla="*/ 2625394 w 7679838"/>
                <a:gd name="connsiteY21" fmla="*/ 535346 h 1017790"/>
                <a:gd name="connsiteX22" fmla="*/ 3203205 w 7679838"/>
                <a:gd name="connsiteY22" fmla="*/ 462418 h 1017790"/>
                <a:gd name="connsiteX23" fmla="*/ 4241021 w 7679838"/>
                <a:gd name="connsiteY23" fmla="*/ 305343 h 1017790"/>
                <a:gd name="connsiteX24" fmla="*/ 4925418 w 7679838"/>
                <a:gd name="connsiteY24" fmla="*/ 411930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83152 w 7679838"/>
                <a:gd name="connsiteY11" fmla="*/ 255188 h 1017790"/>
                <a:gd name="connsiteX12" fmla="*/ 4224191 w 7679838"/>
                <a:gd name="connsiteY12" fmla="*/ 109000 h 1017790"/>
                <a:gd name="connsiteX13" fmla="*/ 4179313 w 7679838"/>
                <a:gd name="connsiteY13" fmla="*/ 193147 h 1017790"/>
                <a:gd name="connsiteX14" fmla="*/ 4263460 w 7679838"/>
                <a:gd name="connsiteY14" fmla="*/ 260465 h 1017790"/>
                <a:gd name="connsiteX15" fmla="*/ 3966140 w 7679838"/>
                <a:gd name="connsiteY15" fmla="*/ 277294 h 1017790"/>
                <a:gd name="connsiteX16" fmla="*/ 3837114 w 7679838"/>
                <a:gd name="connsiteY16" fmla="*/ 198757 h 1017790"/>
                <a:gd name="connsiteX17" fmla="*/ 3225644 w 7679838"/>
                <a:gd name="connsiteY17" fmla="*/ 350222 h 1017790"/>
                <a:gd name="connsiteX18" fmla="*/ 2715151 w 7679838"/>
                <a:gd name="connsiteY18" fmla="*/ 327782 h 1017790"/>
                <a:gd name="connsiteX19" fmla="*/ 2513197 w 7679838"/>
                <a:gd name="connsiteY19" fmla="*/ 383881 h 1017790"/>
                <a:gd name="connsiteX20" fmla="*/ 2070022 w 7679838"/>
                <a:gd name="connsiteY20" fmla="*/ 473638 h 1017790"/>
                <a:gd name="connsiteX21" fmla="*/ 2625394 w 7679838"/>
                <a:gd name="connsiteY21" fmla="*/ 535346 h 1017790"/>
                <a:gd name="connsiteX22" fmla="*/ 3203205 w 7679838"/>
                <a:gd name="connsiteY22" fmla="*/ 462418 h 1017790"/>
                <a:gd name="connsiteX23" fmla="*/ 4241021 w 7679838"/>
                <a:gd name="connsiteY23" fmla="*/ 305343 h 1017790"/>
                <a:gd name="connsiteX24" fmla="*/ 4925418 w 7679838"/>
                <a:gd name="connsiteY24" fmla="*/ 411930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83152 w 7679838"/>
                <a:gd name="connsiteY11" fmla="*/ 255188 h 1017790"/>
                <a:gd name="connsiteX12" fmla="*/ 4235077 w 7679838"/>
                <a:gd name="connsiteY12" fmla="*/ 141657 h 1017790"/>
                <a:gd name="connsiteX13" fmla="*/ 4179313 w 7679838"/>
                <a:gd name="connsiteY13" fmla="*/ 193147 h 1017790"/>
                <a:gd name="connsiteX14" fmla="*/ 4263460 w 7679838"/>
                <a:gd name="connsiteY14" fmla="*/ 260465 h 1017790"/>
                <a:gd name="connsiteX15" fmla="*/ 3966140 w 7679838"/>
                <a:gd name="connsiteY15" fmla="*/ 277294 h 1017790"/>
                <a:gd name="connsiteX16" fmla="*/ 3837114 w 7679838"/>
                <a:gd name="connsiteY16" fmla="*/ 198757 h 1017790"/>
                <a:gd name="connsiteX17" fmla="*/ 3225644 w 7679838"/>
                <a:gd name="connsiteY17" fmla="*/ 350222 h 1017790"/>
                <a:gd name="connsiteX18" fmla="*/ 2715151 w 7679838"/>
                <a:gd name="connsiteY18" fmla="*/ 327782 h 1017790"/>
                <a:gd name="connsiteX19" fmla="*/ 2513197 w 7679838"/>
                <a:gd name="connsiteY19" fmla="*/ 383881 h 1017790"/>
                <a:gd name="connsiteX20" fmla="*/ 2070022 w 7679838"/>
                <a:gd name="connsiteY20" fmla="*/ 473638 h 1017790"/>
                <a:gd name="connsiteX21" fmla="*/ 2625394 w 7679838"/>
                <a:gd name="connsiteY21" fmla="*/ 535346 h 1017790"/>
                <a:gd name="connsiteX22" fmla="*/ 3203205 w 7679838"/>
                <a:gd name="connsiteY22" fmla="*/ 462418 h 1017790"/>
                <a:gd name="connsiteX23" fmla="*/ 4241021 w 7679838"/>
                <a:gd name="connsiteY23" fmla="*/ 305343 h 1017790"/>
                <a:gd name="connsiteX24" fmla="*/ 4925418 w 7679838"/>
                <a:gd name="connsiteY24" fmla="*/ 411930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83152 w 7679838"/>
                <a:gd name="connsiteY11" fmla="*/ 255188 h 1017790"/>
                <a:gd name="connsiteX12" fmla="*/ 4235077 w 7679838"/>
                <a:gd name="connsiteY12" fmla="*/ 141657 h 1017790"/>
                <a:gd name="connsiteX13" fmla="*/ 4179313 w 7679838"/>
                <a:gd name="connsiteY13" fmla="*/ 193147 h 1017790"/>
                <a:gd name="connsiteX14" fmla="*/ 4263460 w 7679838"/>
                <a:gd name="connsiteY14" fmla="*/ 260465 h 1017790"/>
                <a:gd name="connsiteX15" fmla="*/ 3966140 w 7679838"/>
                <a:gd name="connsiteY15" fmla="*/ 277294 h 1017790"/>
                <a:gd name="connsiteX16" fmla="*/ 3837114 w 7679838"/>
                <a:gd name="connsiteY16" fmla="*/ 198757 h 1017790"/>
                <a:gd name="connsiteX17" fmla="*/ 3225644 w 7679838"/>
                <a:gd name="connsiteY17" fmla="*/ 350222 h 1017790"/>
                <a:gd name="connsiteX18" fmla="*/ 2715151 w 7679838"/>
                <a:gd name="connsiteY18" fmla="*/ 327782 h 1017790"/>
                <a:gd name="connsiteX19" fmla="*/ 2513197 w 7679838"/>
                <a:gd name="connsiteY19" fmla="*/ 383881 h 1017790"/>
                <a:gd name="connsiteX20" fmla="*/ 2070022 w 7679838"/>
                <a:gd name="connsiteY20" fmla="*/ 473638 h 1017790"/>
                <a:gd name="connsiteX21" fmla="*/ 2625394 w 7679838"/>
                <a:gd name="connsiteY21" fmla="*/ 535346 h 1017790"/>
                <a:gd name="connsiteX22" fmla="*/ 3203205 w 7679838"/>
                <a:gd name="connsiteY22" fmla="*/ 462418 h 1017790"/>
                <a:gd name="connsiteX23" fmla="*/ 4241021 w 7679838"/>
                <a:gd name="connsiteY23" fmla="*/ 305343 h 1017790"/>
                <a:gd name="connsiteX24" fmla="*/ 4925418 w 7679838"/>
                <a:gd name="connsiteY24" fmla="*/ 411930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83152 w 7679838"/>
                <a:gd name="connsiteY11" fmla="*/ 255188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63460 w 7679838"/>
                <a:gd name="connsiteY14" fmla="*/ 260465 h 1017790"/>
                <a:gd name="connsiteX15" fmla="*/ 3966140 w 7679838"/>
                <a:gd name="connsiteY15" fmla="*/ 277294 h 1017790"/>
                <a:gd name="connsiteX16" fmla="*/ 3837114 w 7679838"/>
                <a:gd name="connsiteY16" fmla="*/ 198757 h 1017790"/>
                <a:gd name="connsiteX17" fmla="*/ 3225644 w 7679838"/>
                <a:gd name="connsiteY17" fmla="*/ 350222 h 1017790"/>
                <a:gd name="connsiteX18" fmla="*/ 2715151 w 7679838"/>
                <a:gd name="connsiteY18" fmla="*/ 327782 h 1017790"/>
                <a:gd name="connsiteX19" fmla="*/ 2513197 w 7679838"/>
                <a:gd name="connsiteY19" fmla="*/ 383881 h 1017790"/>
                <a:gd name="connsiteX20" fmla="*/ 2070022 w 7679838"/>
                <a:gd name="connsiteY20" fmla="*/ 473638 h 1017790"/>
                <a:gd name="connsiteX21" fmla="*/ 2625394 w 7679838"/>
                <a:gd name="connsiteY21" fmla="*/ 535346 h 1017790"/>
                <a:gd name="connsiteX22" fmla="*/ 3203205 w 7679838"/>
                <a:gd name="connsiteY22" fmla="*/ 462418 h 1017790"/>
                <a:gd name="connsiteX23" fmla="*/ 4241021 w 7679838"/>
                <a:gd name="connsiteY23" fmla="*/ 305343 h 1017790"/>
                <a:gd name="connsiteX24" fmla="*/ 4925418 w 7679838"/>
                <a:gd name="connsiteY24" fmla="*/ 411930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83152 w 7679838"/>
                <a:gd name="connsiteY11" fmla="*/ 255188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63460 w 7679838"/>
                <a:gd name="connsiteY14" fmla="*/ 260465 h 1017790"/>
                <a:gd name="connsiteX15" fmla="*/ 3966140 w 7679838"/>
                <a:gd name="connsiteY15" fmla="*/ 277294 h 1017790"/>
                <a:gd name="connsiteX16" fmla="*/ 3837114 w 7679838"/>
                <a:gd name="connsiteY16" fmla="*/ 198757 h 1017790"/>
                <a:gd name="connsiteX17" fmla="*/ 3225644 w 7679838"/>
                <a:gd name="connsiteY17" fmla="*/ 350222 h 1017790"/>
                <a:gd name="connsiteX18" fmla="*/ 2715151 w 7679838"/>
                <a:gd name="connsiteY18" fmla="*/ 327782 h 1017790"/>
                <a:gd name="connsiteX19" fmla="*/ 2513197 w 7679838"/>
                <a:gd name="connsiteY19" fmla="*/ 383881 h 1017790"/>
                <a:gd name="connsiteX20" fmla="*/ 2070022 w 7679838"/>
                <a:gd name="connsiteY20" fmla="*/ 473638 h 1017790"/>
                <a:gd name="connsiteX21" fmla="*/ 2625394 w 7679838"/>
                <a:gd name="connsiteY21" fmla="*/ 535346 h 1017790"/>
                <a:gd name="connsiteX22" fmla="*/ 3203205 w 7679838"/>
                <a:gd name="connsiteY22" fmla="*/ 462418 h 1017790"/>
                <a:gd name="connsiteX23" fmla="*/ 4241021 w 7679838"/>
                <a:gd name="connsiteY23" fmla="*/ 305343 h 1017790"/>
                <a:gd name="connsiteX24" fmla="*/ 4925418 w 7679838"/>
                <a:gd name="connsiteY24" fmla="*/ 411930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63460 w 7679838"/>
                <a:gd name="connsiteY14" fmla="*/ 260465 h 1017790"/>
                <a:gd name="connsiteX15" fmla="*/ 3966140 w 7679838"/>
                <a:gd name="connsiteY15" fmla="*/ 277294 h 1017790"/>
                <a:gd name="connsiteX16" fmla="*/ 3837114 w 7679838"/>
                <a:gd name="connsiteY16" fmla="*/ 198757 h 1017790"/>
                <a:gd name="connsiteX17" fmla="*/ 3225644 w 7679838"/>
                <a:gd name="connsiteY17" fmla="*/ 350222 h 1017790"/>
                <a:gd name="connsiteX18" fmla="*/ 2715151 w 7679838"/>
                <a:gd name="connsiteY18" fmla="*/ 327782 h 1017790"/>
                <a:gd name="connsiteX19" fmla="*/ 2513197 w 7679838"/>
                <a:gd name="connsiteY19" fmla="*/ 383881 h 1017790"/>
                <a:gd name="connsiteX20" fmla="*/ 2070022 w 7679838"/>
                <a:gd name="connsiteY20" fmla="*/ 473638 h 1017790"/>
                <a:gd name="connsiteX21" fmla="*/ 2625394 w 7679838"/>
                <a:gd name="connsiteY21" fmla="*/ 535346 h 1017790"/>
                <a:gd name="connsiteX22" fmla="*/ 3203205 w 7679838"/>
                <a:gd name="connsiteY22" fmla="*/ 462418 h 1017790"/>
                <a:gd name="connsiteX23" fmla="*/ 4241021 w 7679838"/>
                <a:gd name="connsiteY23" fmla="*/ 305343 h 1017790"/>
                <a:gd name="connsiteX24" fmla="*/ 4925418 w 7679838"/>
                <a:gd name="connsiteY24" fmla="*/ 411930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63460 w 7679838"/>
                <a:gd name="connsiteY14" fmla="*/ 260465 h 1017790"/>
                <a:gd name="connsiteX15" fmla="*/ 3966140 w 7679838"/>
                <a:gd name="connsiteY15" fmla="*/ 277294 h 1017790"/>
                <a:gd name="connsiteX16" fmla="*/ 3837114 w 7679838"/>
                <a:gd name="connsiteY16" fmla="*/ 198757 h 1017790"/>
                <a:gd name="connsiteX17" fmla="*/ 3225644 w 7679838"/>
                <a:gd name="connsiteY17" fmla="*/ 350222 h 1017790"/>
                <a:gd name="connsiteX18" fmla="*/ 2715151 w 7679838"/>
                <a:gd name="connsiteY18" fmla="*/ 327782 h 1017790"/>
                <a:gd name="connsiteX19" fmla="*/ 2513197 w 7679838"/>
                <a:gd name="connsiteY19" fmla="*/ 383881 h 1017790"/>
                <a:gd name="connsiteX20" fmla="*/ 2070022 w 7679838"/>
                <a:gd name="connsiteY20" fmla="*/ 473638 h 1017790"/>
                <a:gd name="connsiteX21" fmla="*/ 2625394 w 7679838"/>
                <a:gd name="connsiteY21" fmla="*/ 535346 h 1017790"/>
                <a:gd name="connsiteX22" fmla="*/ 3203205 w 7679838"/>
                <a:gd name="connsiteY22" fmla="*/ 462418 h 1017790"/>
                <a:gd name="connsiteX23" fmla="*/ 4241021 w 7679838"/>
                <a:gd name="connsiteY23" fmla="*/ 305343 h 1017790"/>
                <a:gd name="connsiteX24" fmla="*/ 4925418 w 7679838"/>
                <a:gd name="connsiteY24" fmla="*/ 411930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60739 w 7679838"/>
                <a:gd name="connsiteY14" fmla="*/ 284958 h 1017790"/>
                <a:gd name="connsiteX15" fmla="*/ 3966140 w 7679838"/>
                <a:gd name="connsiteY15" fmla="*/ 277294 h 1017790"/>
                <a:gd name="connsiteX16" fmla="*/ 3837114 w 7679838"/>
                <a:gd name="connsiteY16" fmla="*/ 198757 h 1017790"/>
                <a:gd name="connsiteX17" fmla="*/ 3225644 w 7679838"/>
                <a:gd name="connsiteY17" fmla="*/ 350222 h 1017790"/>
                <a:gd name="connsiteX18" fmla="*/ 2715151 w 7679838"/>
                <a:gd name="connsiteY18" fmla="*/ 327782 h 1017790"/>
                <a:gd name="connsiteX19" fmla="*/ 2513197 w 7679838"/>
                <a:gd name="connsiteY19" fmla="*/ 383881 h 1017790"/>
                <a:gd name="connsiteX20" fmla="*/ 2070022 w 7679838"/>
                <a:gd name="connsiteY20" fmla="*/ 473638 h 1017790"/>
                <a:gd name="connsiteX21" fmla="*/ 2625394 w 7679838"/>
                <a:gd name="connsiteY21" fmla="*/ 535346 h 1017790"/>
                <a:gd name="connsiteX22" fmla="*/ 3203205 w 7679838"/>
                <a:gd name="connsiteY22" fmla="*/ 462418 h 1017790"/>
                <a:gd name="connsiteX23" fmla="*/ 4241021 w 7679838"/>
                <a:gd name="connsiteY23" fmla="*/ 305343 h 1017790"/>
                <a:gd name="connsiteX24" fmla="*/ 4925418 w 7679838"/>
                <a:gd name="connsiteY24" fmla="*/ 411930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51367 w 7679838"/>
                <a:gd name="connsiteY14" fmla="*/ 242818 h 1017790"/>
                <a:gd name="connsiteX15" fmla="*/ 4260739 w 7679838"/>
                <a:gd name="connsiteY15" fmla="*/ 284958 h 1017790"/>
                <a:gd name="connsiteX16" fmla="*/ 3966140 w 7679838"/>
                <a:gd name="connsiteY16" fmla="*/ 277294 h 1017790"/>
                <a:gd name="connsiteX17" fmla="*/ 3837114 w 7679838"/>
                <a:gd name="connsiteY17" fmla="*/ 198757 h 1017790"/>
                <a:gd name="connsiteX18" fmla="*/ 3225644 w 7679838"/>
                <a:gd name="connsiteY18" fmla="*/ 350222 h 1017790"/>
                <a:gd name="connsiteX19" fmla="*/ 2715151 w 7679838"/>
                <a:gd name="connsiteY19" fmla="*/ 327782 h 1017790"/>
                <a:gd name="connsiteX20" fmla="*/ 2513197 w 7679838"/>
                <a:gd name="connsiteY20" fmla="*/ 383881 h 1017790"/>
                <a:gd name="connsiteX21" fmla="*/ 2070022 w 7679838"/>
                <a:gd name="connsiteY21" fmla="*/ 473638 h 1017790"/>
                <a:gd name="connsiteX22" fmla="*/ 2625394 w 7679838"/>
                <a:gd name="connsiteY22" fmla="*/ 535346 h 1017790"/>
                <a:gd name="connsiteX23" fmla="*/ 3203205 w 7679838"/>
                <a:gd name="connsiteY23" fmla="*/ 462418 h 1017790"/>
                <a:gd name="connsiteX24" fmla="*/ 4241021 w 7679838"/>
                <a:gd name="connsiteY24" fmla="*/ 305343 h 1017790"/>
                <a:gd name="connsiteX25" fmla="*/ 4925418 w 7679838"/>
                <a:gd name="connsiteY25" fmla="*/ 411930 h 1017790"/>
                <a:gd name="connsiteX26" fmla="*/ 5733232 w 7679838"/>
                <a:gd name="connsiteY26" fmla="*/ 260465 h 1017790"/>
                <a:gd name="connsiteX27" fmla="*/ 6799097 w 7679838"/>
                <a:gd name="connsiteY27" fmla="*/ 417539 h 1017790"/>
                <a:gd name="connsiteX28" fmla="*/ 7040319 w 7679838"/>
                <a:gd name="connsiteY28" fmla="*/ 484857 h 1017790"/>
                <a:gd name="connsiteX29" fmla="*/ 7595691 w 7679838"/>
                <a:gd name="connsiteY29" fmla="*/ 310953 h 1017790"/>
                <a:gd name="connsiteX30" fmla="*/ 7679838 w 7679838"/>
                <a:gd name="connsiteY30" fmla="*/ 726079 h 1017790"/>
                <a:gd name="connsiteX31" fmla="*/ 7146905 w 7679838"/>
                <a:gd name="connsiteY31" fmla="*/ 737299 h 1017790"/>
                <a:gd name="connsiteX32" fmla="*/ 7023490 w 7679838"/>
                <a:gd name="connsiteY32" fmla="*/ 754128 h 1017790"/>
                <a:gd name="connsiteX33" fmla="*/ 6546655 w 7679838"/>
                <a:gd name="connsiteY33" fmla="*/ 703640 h 1017790"/>
                <a:gd name="connsiteX34" fmla="*/ 5895917 w 7679838"/>
                <a:gd name="connsiteY34" fmla="*/ 782177 h 1017790"/>
                <a:gd name="connsiteX35" fmla="*/ 5424692 w 7679838"/>
                <a:gd name="connsiteY35" fmla="*/ 731689 h 1017790"/>
                <a:gd name="connsiteX36" fmla="*/ 4981517 w 7679838"/>
                <a:gd name="connsiteY36" fmla="*/ 905593 h 1017790"/>
                <a:gd name="connsiteX37" fmla="*/ 4431755 w 7679838"/>
                <a:gd name="connsiteY37" fmla="*/ 922423 h 1017790"/>
                <a:gd name="connsiteX38" fmla="*/ 3938091 w 7679838"/>
                <a:gd name="connsiteY38" fmla="*/ 1017790 h 1017790"/>
                <a:gd name="connsiteX39" fmla="*/ 0 w 7679838"/>
                <a:gd name="connsiteY39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51367 w 7679838"/>
                <a:gd name="connsiteY14" fmla="*/ 242818 h 1017790"/>
                <a:gd name="connsiteX15" fmla="*/ 4260739 w 7679838"/>
                <a:gd name="connsiteY15" fmla="*/ 284958 h 1017790"/>
                <a:gd name="connsiteX16" fmla="*/ 3990633 w 7679838"/>
                <a:gd name="connsiteY16" fmla="*/ 296344 h 1017790"/>
                <a:gd name="connsiteX17" fmla="*/ 3837114 w 7679838"/>
                <a:gd name="connsiteY17" fmla="*/ 198757 h 1017790"/>
                <a:gd name="connsiteX18" fmla="*/ 3225644 w 7679838"/>
                <a:gd name="connsiteY18" fmla="*/ 350222 h 1017790"/>
                <a:gd name="connsiteX19" fmla="*/ 2715151 w 7679838"/>
                <a:gd name="connsiteY19" fmla="*/ 327782 h 1017790"/>
                <a:gd name="connsiteX20" fmla="*/ 2513197 w 7679838"/>
                <a:gd name="connsiteY20" fmla="*/ 383881 h 1017790"/>
                <a:gd name="connsiteX21" fmla="*/ 2070022 w 7679838"/>
                <a:gd name="connsiteY21" fmla="*/ 473638 h 1017790"/>
                <a:gd name="connsiteX22" fmla="*/ 2625394 w 7679838"/>
                <a:gd name="connsiteY22" fmla="*/ 535346 h 1017790"/>
                <a:gd name="connsiteX23" fmla="*/ 3203205 w 7679838"/>
                <a:gd name="connsiteY23" fmla="*/ 462418 h 1017790"/>
                <a:gd name="connsiteX24" fmla="*/ 4241021 w 7679838"/>
                <a:gd name="connsiteY24" fmla="*/ 305343 h 1017790"/>
                <a:gd name="connsiteX25" fmla="*/ 4925418 w 7679838"/>
                <a:gd name="connsiteY25" fmla="*/ 411930 h 1017790"/>
                <a:gd name="connsiteX26" fmla="*/ 5733232 w 7679838"/>
                <a:gd name="connsiteY26" fmla="*/ 260465 h 1017790"/>
                <a:gd name="connsiteX27" fmla="*/ 6799097 w 7679838"/>
                <a:gd name="connsiteY27" fmla="*/ 417539 h 1017790"/>
                <a:gd name="connsiteX28" fmla="*/ 7040319 w 7679838"/>
                <a:gd name="connsiteY28" fmla="*/ 484857 h 1017790"/>
                <a:gd name="connsiteX29" fmla="*/ 7595691 w 7679838"/>
                <a:gd name="connsiteY29" fmla="*/ 310953 h 1017790"/>
                <a:gd name="connsiteX30" fmla="*/ 7679838 w 7679838"/>
                <a:gd name="connsiteY30" fmla="*/ 726079 h 1017790"/>
                <a:gd name="connsiteX31" fmla="*/ 7146905 w 7679838"/>
                <a:gd name="connsiteY31" fmla="*/ 737299 h 1017790"/>
                <a:gd name="connsiteX32" fmla="*/ 7023490 w 7679838"/>
                <a:gd name="connsiteY32" fmla="*/ 754128 h 1017790"/>
                <a:gd name="connsiteX33" fmla="*/ 6546655 w 7679838"/>
                <a:gd name="connsiteY33" fmla="*/ 703640 h 1017790"/>
                <a:gd name="connsiteX34" fmla="*/ 5895917 w 7679838"/>
                <a:gd name="connsiteY34" fmla="*/ 782177 h 1017790"/>
                <a:gd name="connsiteX35" fmla="*/ 5424692 w 7679838"/>
                <a:gd name="connsiteY35" fmla="*/ 731689 h 1017790"/>
                <a:gd name="connsiteX36" fmla="*/ 4981517 w 7679838"/>
                <a:gd name="connsiteY36" fmla="*/ 905593 h 1017790"/>
                <a:gd name="connsiteX37" fmla="*/ 4431755 w 7679838"/>
                <a:gd name="connsiteY37" fmla="*/ 922423 h 1017790"/>
                <a:gd name="connsiteX38" fmla="*/ 3938091 w 7679838"/>
                <a:gd name="connsiteY38" fmla="*/ 1017790 h 1017790"/>
                <a:gd name="connsiteX39" fmla="*/ 0 w 7679838"/>
                <a:gd name="connsiteY39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51367 w 7679838"/>
                <a:gd name="connsiteY14" fmla="*/ 242818 h 1017790"/>
                <a:gd name="connsiteX15" fmla="*/ 4260739 w 7679838"/>
                <a:gd name="connsiteY15" fmla="*/ 284958 h 1017790"/>
                <a:gd name="connsiteX16" fmla="*/ 3990633 w 7679838"/>
                <a:gd name="connsiteY16" fmla="*/ 296344 h 1017790"/>
                <a:gd name="connsiteX17" fmla="*/ 3842557 w 7679838"/>
                <a:gd name="connsiteY17" fmla="*/ 217807 h 1017790"/>
                <a:gd name="connsiteX18" fmla="*/ 3225644 w 7679838"/>
                <a:gd name="connsiteY18" fmla="*/ 350222 h 1017790"/>
                <a:gd name="connsiteX19" fmla="*/ 2715151 w 7679838"/>
                <a:gd name="connsiteY19" fmla="*/ 327782 h 1017790"/>
                <a:gd name="connsiteX20" fmla="*/ 2513197 w 7679838"/>
                <a:gd name="connsiteY20" fmla="*/ 383881 h 1017790"/>
                <a:gd name="connsiteX21" fmla="*/ 2070022 w 7679838"/>
                <a:gd name="connsiteY21" fmla="*/ 473638 h 1017790"/>
                <a:gd name="connsiteX22" fmla="*/ 2625394 w 7679838"/>
                <a:gd name="connsiteY22" fmla="*/ 535346 h 1017790"/>
                <a:gd name="connsiteX23" fmla="*/ 3203205 w 7679838"/>
                <a:gd name="connsiteY23" fmla="*/ 462418 h 1017790"/>
                <a:gd name="connsiteX24" fmla="*/ 4241021 w 7679838"/>
                <a:gd name="connsiteY24" fmla="*/ 305343 h 1017790"/>
                <a:gd name="connsiteX25" fmla="*/ 4925418 w 7679838"/>
                <a:gd name="connsiteY25" fmla="*/ 411930 h 1017790"/>
                <a:gd name="connsiteX26" fmla="*/ 5733232 w 7679838"/>
                <a:gd name="connsiteY26" fmla="*/ 260465 h 1017790"/>
                <a:gd name="connsiteX27" fmla="*/ 6799097 w 7679838"/>
                <a:gd name="connsiteY27" fmla="*/ 417539 h 1017790"/>
                <a:gd name="connsiteX28" fmla="*/ 7040319 w 7679838"/>
                <a:gd name="connsiteY28" fmla="*/ 484857 h 1017790"/>
                <a:gd name="connsiteX29" fmla="*/ 7595691 w 7679838"/>
                <a:gd name="connsiteY29" fmla="*/ 310953 h 1017790"/>
                <a:gd name="connsiteX30" fmla="*/ 7679838 w 7679838"/>
                <a:gd name="connsiteY30" fmla="*/ 726079 h 1017790"/>
                <a:gd name="connsiteX31" fmla="*/ 7146905 w 7679838"/>
                <a:gd name="connsiteY31" fmla="*/ 737299 h 1017790"/>
                <a:gd name="connsiteX32" fmla="*/ 7023490 w 7679838"/>
                <a:gd name="connsiteY32" fmla="*/ 754128 h 1017790"/>
                <a:gd name="connsiteX33" fmla="*/ 6546655 w 7679838"/>
                <a:gd name="connsiteY33" fmla="*/ 703640 h 1017790"/>
                <a:gd name="connsiteX34" fmla="*/ 5895917 w 7679838"/>
                <a:gd name="connsiteY34" fmla="*/ 782177 h 1017790"/>
                <a:gd name="connsiteX35" fmla="*/ 5424692 w 7679838"/>
                <a:gd name="connsiteY35" fmla="*/ 731689 h 1017790"/>
                <a:gd name="connsiteX36" fmla="*/ 4981517 w 7679838"/>
                <a:gd name="connsiteY36" fmla="*/ 905593 h 1017790"/>
                <a:gd name="connsiteX37" fmla="*/ 4431755 w 7679838"/>
                <a:gd name="connsiteY37" fmla="*/ 922423 h 1017790"/>
                <a:gd name="connsiteX38" fmla="*/ 3938091 w 7679838"/>
                <a:gd name="connsiteY38" fmla="*/ 1017790 h 1017790"/>
                <a:gd name="connsiteX39" fmla="*/ 0 w 7679838"/>
                <a:gd name="connsiteY39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51367 w 7679838"/>
                <a:gd name="connsiteY14" fmla="*/ 242818 h 1017790"/>
                <a:gd name="connsiteX15" fmla="*/ 4260739 w 7679838"/>
                <a:gd name="connsiteY15" fmla="*/ 284958 h 1017790"/>
                <a:gd name="connsiteX16" fmla="*/ 3971583 w 7679838"/>
                <a:gd name="connsiteY16" fmla="*/ 301787 h 1017790"/>
                <a:gd name="connsiteX17" fmla="*/ 3842557 w 7679838"/>
                <a:gd name="connsiteY17" fmla="*/ 217807 h 1017790"/>
                <a:gd name="connsiteX18" fmla="*/ 3225644 w 7679838"/>
                <a:gd name="connsiteY18" fmla="*/ 350222 h 1017790"/>
                <a:gd name="connsiteX19" fmla="*/ 2715151 w 7679838"/>
                <a:gd name="connsiteY19" fmla="*/ 327782 h 1017790"/>
                <a:gd name="connsiteX20" fmla="*/ 2513197 w 7679838"/>
                <a:gd name="connsiteY20" fmla="*/ 383881 h 1017790"/>
                <a:gd name="connsiteX21" fmla="*/ 2070022 w 7679838"/>
                <a:gd name="connsiteY21" fmla="*/ 473638 h 1017790"/>
                <a:gd name="connsiteX22" fmla="*/ 2625394 w 7679838"/>
                <a:gd name="connsiteY22" fmla="*/ 535346 h 1017790"/>
                <a:gd name="connsiteX23" fmla="*/ 3203205 w 7679838"/>
                <a:gd name="connsiteY23" fmla="*/ 462418 h 1017790"/>
                <a:gd name="connsiteX24" fmla="*/ 4241021 w 7679838"/>
                <a:gd name="connsiteY24" fmla="*/ 305343 h 1017790"/>
                <a:gd name="connsiteX25" fmla="*/ 4925418 w 7679838"/>
                <a:gd name="connsiteY25" fmla="*/ 411930 h 1017790"/>
                <a:gd name="connsiteX26" fmla="*/ 5733232 w 7679838"/>
                <a:gd name="connsiteY26" fmla="*/ 260465 h 1017790"/>
                <a:gd name="connsiteX27" fmla="*/ 6799097 w 7679838"/>
                <a:gd name="connsiteY27" fmla="*/ 417539 h 1017790"/>
                <a:gd name="connsiteX28" fmla="*/ 7040319 w 7679838"/>
                <a:gd name="connsiteY28" fmla="*/ 484857 h 1017790"/>
                <a:gd name="connsiteX29" fmla="*/ 7595691 w 7679838"/>
                <a:gd name="connsiteY29" fmla="*/ 310953 h 1017790"/>
                <a:gd name="connsiteX30" fmla="*/ 7679838 w 7679838"/>
                <a:gd name="connsiteY30" fmla="*/ 726079 h 1017790"/>
                <a:gd name="connsiteX31" fmla="*/ 7146905 w 7679838"/>
                <a:gd name="connsiteY31" fmla="*/ 737299 h 1017790"/>
                <a:gd name="connsiteX32" fmla="*/ 7023490 w 7679838"/>
                <a:gd name="connsiteY32" fmla="*/ 754128 h 1017790"/>
                <a:gd name="connsiteX33" fmla="*/ 6546655 w 7679838"/>
                <a:gd name="connsiteY33" fmla="*/ 703640 h 1017790"/>
                <a:gd name="connsiteX34" fmla="*/ 5895917 w 7679838"/>
                <a:gd name="connsiteY34" fmla="*/ 782177 h 1017790"/>
                <a:gd name="connsiteX35" fmla="*/ 5424692 w 7679838"/>
                <a:gd name="connsiteY35" fmla="*/ 731689 h 1017790"/>
                <a:gd name="connsiteX36" fmla="*/ 4981517 w 7679838"/>
                <a:gd name="connsiteY36" fmla="*/ 905593 h 1017790"/>
                <a:gd name="connsiteX37" fmla="*/ 4431755 w 7679838"/>
                <a:gd name="connsiteY37" fmla="*/ 922423 h 1017790"/>
                <a:gd name="connsiteX38" fmla="*/ 3938091 w 7679838"/>
                <a:gd name="connsiteY38" fmla="*/ 1017790 h 1017790"/>
                <a:gd name="connsiteX39" fmla="*/ 0 w 7679838"/>
                <a:gd name="connsiteY39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51367 w 7679838"/>
                <a:gd name="connsiteY14" fmla="*/ 242818 h 1017790"/>
                <a:gd name="connsiteX15" fmla="*/ 4260739 w 7679838"/>
                <a:gd name="connsiteY15" fmla="*/ 284958 h 1017790"/>
                <a:gd name="connsiteX16" fmla="*/ 3971583 w 7679838"/>
                <a:gd name="connsiteY16" fmla="*/ 301787 h 1017790"/>
                <a:gd name="connsiteX17" fmla="*/ 3842557 w 7679838"/>
                <a:gd name="connsiteY17" fmla="*/ 217807 h 1017790"/>
                <a:gd name="connsiteX18" fmla="*/ 3225644 w 7679838"/>
                <a:gd name="connsiteY18" fmla="*/ 350222 h 1017790"/>
                <a:gd name="connsiteX19" fmla="*/ 2715151 w 7679838"/>
                <a:gd name="connsiteY19" fmla="*/ 327782 h 1017790"/>
                <a:gd name="connsiteX20" fmla="*/ 2513197 w 7679838"/>
                <a:gd name="connsiteY20" fmla="*/ 383881 h 1017790"/>
                <a:gd name="connsiteX21" fmla="*/ 2070022 w 7679838"/>
                <a:gd name="connsiteY21" fmla="*/ 473638 h 1017790"/>
                <a:gd name="connsiteX22" fmla="*/ 2625394 w 7679838"/>
                <a:gd name="connsiteY22" fmla="*/ 535346 h 1017790"/>
                <a:gd name="connsiteX23" fmla="*/ 3203205 w 7679838"/>
                <a:gd name="connsiteY23" fmla="*/ 462418 h 1017790"/>
                <a:gd name="connsiteX24" fmla="*/ 4241021 w 7679838"/>
                <a:gd name="connsiteY24" fmla="*/ 305343 h 1017790"/>
                <a:gd name="connsiteX25" fmla="*/ 4925418 w 7679838"/>
                <a:gd name="connsiteY25" fmla="*/ 411930 h 1017790"/>
                <a:gd name="connsiteX26" fmla="*/ 5733232 w 7679838"/>
                <a:gd name="connsiteY26" fmla="*/ 260465 h 1017790"/>
                <a:gd name="connsiteX27" fmla="*/ 6799097 w 7679838"/>
                <a:gd name="connsiteY27" fmla="*/ 417539 h 1017790"/>
                <a:gd name="connsiteX28" fmla="*/ 7040319 w 7679838"/>
                <a:gd name="connsiteY28" fmla="*/ 484857 h 1017790"/>
                <a:gd name="connsiteX29" fmla="*/ 7595691 w 7679838"/>
                <a:gd name="connsiteY29" fmla="*/ 310953 h 1017790"/>
                <a:gd name="connsiteX30" fmla="*/ 7679838 w 7679838"/>
                <a:gd name="connsiteY30" fmla="*/ 726079 h 1017790"/>
                <a:gd name="connsiteX31" fmla="*/ 7146905 w 7679838"/>
                <a:gd name="connsiteY31" fmla="*/ 737299 h 1017790"/>
                <a:gd name="connsiteX32" fmla="*/ 7023490 w 7679838"/>
                <a:gd name="connsiteY32" fmla="*/ 754128 h 1017790"/>
                <a:gd name="connsiteX33" fmla="*/ 6546655 w 7679838"/>
                <a:gd name="connsiteY33" fmla="*/ 703640 h 1017790"/>
                <a:gd name="connsiteX34" fmla="*/ 5895917 w 7679838"/>
                <a:gd name="connsiteY34" fmla="*/ 782177 h 1017790"/>
                <a:gd name="connsiteX35" fmla="*/ 5424692 w 7679838"/>
                <a:gd name="connsiteY35" fmla="*/ 731689 h 1017790"/>
                <a:gd name="connsiteX36" fmla="*/ 4981517 w 7679838"/>
                <a:gd name="connsiteY36" fmla="*/ 905593 h 1017790"/>
                <a:gd name="connsiteX37" fmla="*/ 4431755 w 7679838"/>
                <a:gd name="connsiteY37" fmla="*/ 922423 h 1017790"/>
                <a:gd name="connsiteX38" fmla="*/ 3938091 w 7679838"/>
                <a:gd name="connsiteY38" fmla="*/ 1017790 h 1017790"/>
                <a:gd name="connsiteX39" fmla="*/ 0 w 7679838"/>
                <a:gd name="connsiteY39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51367 w 7679838"/>
                <a:gd name="connsiteY14" fmla="*/ 242818 h 1017790"/>
                <a:gd name="connsiteX15" fmla="*/ 4260739 w 7679838"/>
                <a:gd name="connsiteY15" fmla="*/ 284958 h 1017790"/>
                <a:gd name="connsiteX16" fmla="*/ 3993355 w 7679838"/>
                <a:gd name="connsiteY16" fmla="*/ 296344 h 1017790"/>
                <a:gd name="connsiteX17" fmla="*/ 3842557 w 7679838"/>
                <a:gd name="connsiteY17" fmla="*/ 217807 h 1017790"/>
                <a:gd name="connsiteX18" fmla="*/ 3225644 w 7679838"/>
                <a:gd name="connsiteY18" fmla="*/ 350222 h 1017790"/>
                <a:gd name="connsiteX19" fmla="*/ 2715151 w 7679838"/>
                <a:gd name="connsiteY19" fmla="*/ 327782 h 1017790"/>
                <a:gd name="connsiteX20" fmla="*/ 2513197 w 7679838"/>
                <a:gd name="connsiteY20" fmla="*/ 383881 h 1017790"/>
                <a:gd name="connsiteX21" fmla="*/ 2070022 w 7679838"/>
                <a:gd name="connsiteY21" fmla="*/ 473638 h 1017790"/>
                <a:gd name="connsiteX22" fmla="*/ 2625394 w 7679838"/>
                <a:gd name="connsiteY22" fmla="*/ 535346 h 1017790"/>
                <a:gd name="connsiteX23" fmla="*/ 3203205 w 7679838"/>
                <a:gd name="connsiteY23" fmla="*/ 462418 h 1017790"/>
                <a:gd name="connsiteX24" fmla="*/ 4241021 w 7679838"/>
                <a:gd name="connsiteY24" fmla="*/ 305343 h 1017790"/>
                <a:gd name="connsiteX25" fmla="*/ 4925418 w 7679838"/>
                <a:gd name="connsiteY25" fmla="*/ 411930 h 1017790"/>
                <a:gd name="connsiteX26" fmla="*/ 5733232 w 7679838"/>
                <a:gd name="connsiteY26" fmla="*/ 260465 h 1017790"/>
                <a:gd name="connsiteX27" fmla="*/ 6799097 w 7679838"/>
                <a:gd name="connsiteY27" fmla="*/ 417539 h 1017790"/>
                <a:gd name="connsiteX28" fmla="*/ 7040319 w 7679838"/>
                <a:gd name="connsiteY28" fmla="*/ 484857 h 1017790"/>
                <a:gd name="connsiteX29" fmla="*/ 7595691 w 7679838"/>
                <a:gd name="connsiteY29" fmla="*/ 310953 h 1017790"/>
                <a:gd name="connsiteX30" fmla="*/ 7679838 w 7679838"/>
                <a:gd name="connsiteY30" fmla="*/ 726079 h 1017790"/>
                <a:gd name="connsiteX31" fmla="*/ 7146905 w 7679838"/>
                <a:gd name="connsiteY31" fmla="*/ 737299 h 1017790"/>
                <a:gd name="connsiteX32" fmla="*/ 7023490 w 7679838"/>
                <a:gd name="connsiteY32" fmla="*/ 754128 h 1017790"/>
                <a:gd name="connsiteX33" fmla="*/ 6546655 w 7679838"/>
                <a:gd name="connsiteY33" fmla="*/ 703640 h 1017790"/>
                <a:gd name="connsiteX34" fmla="*/ 5895917 w 7679838"/>
                <a:gd name="connsiteY34" fmla="*/ 782177 h 1017790"/>
                <a:gd name="connsiteX35" fmla="*/ 5424692 w 7679838"/>
                <a:gd name="connsiteY35" fmla="*/ 731689 h 1017790"/>
                <a:gd name="connsiteX36" fmla="*/ 4981517 w 7679838"/>
                <a:gd name="connsiteY36" fmla="*/ 905593 h 1017790"/>
                <a:gd name="connsiteX37" fmla="*/ 4431755 w 7679838"/>
                <a:gd name="connsiteY37" fmla="*/ 922423 h 1017790"/>
                <a:gd name="connsiteX38" fmla="*/ 3938091 w 7679838"/>
                <a:gd name="connsiteY38" fmla="*/ 1017790 h 1017790"/>
                <a:gd name="connsiteX39" fmla="*/ 0 w 7679838"/>
                <a:gd name="connsiteY39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51367 w 7679838"/>
                <a:gd name="connsiteY14" fmla="*/ 242818 h 1017790"/>
                <a:gd name="connsiteX15" fmla="*/ 4260739 w 7679838"/>
                <a:gd name="connsiteY15" fmla="*/ 284958 h 1017790"/>
                <a:gd name="connsiteX16" fmla="*/ 4009683 w 7679838"/>
                <a:gd name="connsiteY16" fmla="*/ 293622 h 1017790"/>
                <a:gd name="connsiteX17" fmla="*/ 3842557 w 7679838"/>
                <a:gd name="connsiteY17" fmla="*/ 217807 h 1017790"/>
                <a:gd name="connsiteX18" fmla="*/ 3225644 w 7679838"/>
                <a:gd name="connsiteY18" fmla="*/ 350222 h 1017790"/>
                <a:gd name="connsiteX19" fmla="*/ 2715151 w 7679838"/>
                <a:gd name="connsiteY19" fmla="*/ 327782 h 1017790"/>
                <a:gd name="connsiteX20" fmla="*/ 2513197 w 7679838"/>
                <a:gd name="connsiteY20" fmla="*/ 383881 h 1017790"/>
                <a:gd name="connsiteX21" fmla="*/ 2070022 w 7679838"/>
                <a:gd name="connsiteY21" fmla="*/ 473638 h 1017790"/>
                <a:gd name="connsiteX22" fmla="*/ 2625394 w 7679838"/>
                <a:gd name="connsiteY22" fmla="*/ 535346 h 1017790"/>
                <a:gd name="connsiteX23" fmla="*/ 3203205 w 7679838"/>
                <a:gd name="connsiteY23" fmla="*/ 462418 h 1017790"/>
                <a:gd name="connsiteX24" fmla="*/ 4241021 w 7679838"/>
                <a:gd name="connsiteY24" fmla="*/ 305343 h 1017790"/>
                <a:gd name="connsiteX25" fmla="*/ 4925418 w 7679838"/>
                <a:gd name="connsiteY25" fmla="*/ 411930 h 1017790"/>
                <a:gd name="connsiteX26" fmla="*/ 5733232 w 7679838"/>
                <a:gd name="connsiteY26" fmla="*/ 260465 h 1017790"/>
                <a:gd name="connsiteX27" fmla="*/ 6799097 w 7679838"/>
                <a:gd name="connsiteY27" fmla="*/ 417539 h 1017790"/>
                <a:gd name="connsiteX28" fmla="*/ 7040319 w 7679838"/>
                <a:gd name="connsiteY28" fmla="*/ 484857 h 1017790"/>
                <a:gd name="connsiteX29" fmla="*/ 7595691 w 7679838"/>
                <a:gd name="connsiteY29" fmla="*/ 310953 h 1017790"/>
                <a:gd name="connsiteX30" fmla="*/ 7679838 w 7679838"/>
                <a:gd name="connsiteY30" fmla="*/ 726079 h 1017790"/>
                <a:gd name="connsiteX31" fmla="*/ 7146905 w 7679838"/>
                <a:gd name="connsiteY31" fmla="*/ 737299 h 1017790"/>
                <a:gd name="connsiteX32" fmla="*/ 7023490 w 7679838"/>
                <a:gd name="connsiteY32" fmla="*/ 754128 h 1017790"/>
                <a:gd name="connsiteX33" fmla="*/ 6546655 w 7679838"/>
                <a:gd name="connsiteY33" fmla="*/ 703640 h 1017790"/>
                <a:gd name="connsiteX34" fmla="*/ 5895917 w 7679838"/>
                <a:gd name="connsiteY34" fmla="*/ 782177 h 1017790"/>
                <a:gd name="connsiteX35" fmla="*/ 5424692 w 7679838"/>
                <a:gd name="connsiteY35" fmla="*/ 731689 h 1017790"/>
                <a:gd name="connsiteX36" fmla="*/ 4981517 w 7679838"/>
                <a:gd name="connsiteY36" fmla="*/ 905593 h 1017790"/>
                <a:gd name="connsiteX37" fmla="*/ 4431755 w 7679838"/>
                <a:gd name="connsiteY37" fmla="*/ 922423 h 1017790"/>
                <a:gd name="connsiteX38" fmla="*/ 3938091 w 7679838"/>
                <a:gd name="connsiteY38" fmla="*/ 1017790 h 1017790"/>
                <a:gd name="connsiteX39" fmla="*/ 0 w 7679838"/>
                <a:gd name="connsiteY39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60739 w 7679838"/>
                <a:gd name="connsiteY14" fmla="*/ 284958 h 1017790"/>
                <a:gd name="connsiteX15" fmla="*/ 4009683 w 7679838"/>
                <a:gd name="connsiteY15" fmla="*/ 293622 h 1017790"/>
                <a:gd name="connsiteX16" fmla="*/ 3842557 w 7679838"/>
                <a:gd name="connsiteY16" fmla="*/ 217807 h 1017790"/>
                <a:gd name="connsiteX17" fmla="*/ 3225644 w 7679838"/>
                <a:gd name="connsiteY17" fmla="*/ 350222 h 1017790"/>
                <a:gd name="connsiteX18" fmla="*/ 2715151 w 7679838"/>
                <a:gd name="connsiteY18" fmla="*/ 327782 h 1017790"/>
                <a:gd name="connsiteX19" fmla="*/ 2513197 w 7679838"/>
                <a:gd name="connsiteY19" fmla="*/ 383881 h 1017790"/>
                <a:gd name="connsiteX20" fmla="*/ 2070022 w 7679838"/>
                <a:gd name="connsiteY20" fmla="*/ 473638 h 1017790"/>
                <a:gd name="connsiteX21" fmla="*/ 2625394 w 7679838"/>
                <a:gd name="connsiteY21" fmla="*/ 535346 h 1017790"/>
                <a:gd name="connsiteX22" fmla="*/ 3203205 w 7679838"/>
                <a:gd name="connsiteY22" fmla="*/ 462418 h 1017790"/>
                <a:gd name="connsiteX23" fmla="*/ 4241021 w 7679838"/>
                <a:gd name="connsiteY23" fmla="*/ 305343 h 1017790"/>
                <a:gd name="connsiteX24" fmla="*/ 4925418 w 7679838"/>
                <a:gd name="connsiteY24" fmla="*/ 411930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49854 w 7679838"/>
                <a:gd name="connsiteY14" fmla="*/ 263187 h 1017790"/>
                <a:gd name="connsiteX15" fmla="*/ 4009683 w 7679838"/>
                <a:gd name="connsiteY15" fmla="*/ 293622 h 1017790"/>
                <a:gd name="connsiteX16" fmla="*/ 3842557 w 7679838"/>
                <a:gd name="connsiteY16" fmla="*/ 217807 h 1017790"/>
                <a:gd name="connsiteX17" fmla="*/ 3225644 w 7679838"/>
                <a:gd name="connsiteY17" fmla="*/ 350222 h 1017790"/>
                <a:gd name="connsiteX18" fmla="*/ 2715151 w 7679838"/>
                <a:gd name="connsiteY18" fmla="*/ 327782 h 1017790"/>
                <a:gd name="connsiteX19" fmla="*/ 2513197 w 7679838"/>
                <a:gd name="connsiteY19" fmla="*/ 383881 h 1017790"/>
                <a:gd name="connsiteX20" fmla="*/ 2070022 w 7679838"/>
                <a:gd name="connsiteY20" fmla="*/ 473638 h 1017790"/>
                <a:gd name="connsiteX21" fmla="*/ 2625394 w 7679838"/>
                <a:gd name="connsiteY21" fmla="*/ 535346 h 1017790"/>
                <a:gd name="connsiteX22" fmla="*/ 3203205 w 7679838"/>
                <a:gd name="connsiteY22" fmla="*/ 462418 h 1017790"/>
                <a:gd name="connsiteX23" fmla="*/ 4241021 w 7679838"/>
                <a:gd name="connsiteY23" fmla="*/ 305343 h 1017790"/>
                <a:gd name="connsiteX24" fmla="*/ 4925418 w 7679838"/>
                <a:gd name="connsiteY24" fmla="*/ 411930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52575 w 7679838"/>
                <a:gd name="connsiteY14" fmla="*/ 279516 h 1017790"/>
                <a:gd name="connsiteX15" fmla="*/ 4009683 w 7679838"/>
                <a:gd name="connsiteY15" fmla="*/ 293622 h 1017790"/>
                <a:gd name="connsiteX16" fmla="*/ 3842557 w 7679838"/>
                <a:gd name="connsiteY16" fmla="*/ 217807 h 1017790"/>
                <a:gd name="connsiteX17" fmla="*/ 3225644 w 7679838"/>
                <a:gd name="connsiteY17" fmla="*/ 350222 h 1017790"/>
                <a:gd name="connsiteX18" fmla="*/ 2715151 w 7679838"/>
                <a:gd name="connsiteY18" fmla="*/ 327782 h 1017790"/>
                <a:gd name="connsiteX19" fmla="*/ 2513197 w 7679838"/>
                <a:gd name="connsiteY19" fmla="*/ 383881 h 1017790"/>
                <a:gd name="connsiteX20" fmla="*/ 2070022 w 7679838"/>
                <a:gd name="connsiteY20" fmla="*/ 473638 h 1017790"/>
                <a:gd name="connsiteX21" fmla="*/ 2625394 w 7679838"/>
                <a:gd name="connsiteY21" fmla="*/ 535346 h 1017790"/>
                <a:gd name="connsiteX22" fmla="*/ 3203205 w 7679838"/>
                <a:gd name="connsiteY22" fmla="*/ 462418 h 1017790"/>
                <a:gd name="connsiteX23" fmla="*/ 4241021 w 7679838"/>
                <a:gd name="connsiteY23" fmla="*/ 305343 h 1017790"/>
                <a:gd name="connsiteX24" fmla="*/ 4925418 w 7679838"/>
                <a:gd name="connsiteY24" fmla="*/ 411930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52575 w 7679838"/>
                <a:gd name="connsiteY14" fmla="*/ 279516 h 1017790"/>
                <a:gd name="connsiteX15" fmla="*/ 4009683 w 7679838"/>
                <a:gd name="connsiteY15" fmla="*/ 293622 h 1017790"/>
                <a:gd name="connsiteX16" fmla="*/ 3842557 w 7679838"/>
                <a:gd name="connsiteY16" fmla="*/ 217807 h 1017790"/>
                <a:gd name="connsiteX17" fmla="*/ 3225644 w 7679838"/>
                <a:gd name="connsiteY17" fmla="*/ 350222 h 1017790"/>
                <a:gd name="connsiteX18" fmla="*/ 2715151 w 7679838"/>
                <a:gd name="connsiteY18" fmla="*/ 327782 h 1017790"/>
                <a:gd name="connsiteX19" fmla="*/ 2513197 w 7679838"/>
                <a:gd name="connsiteY19" fmla="*/ 383881 h 1017790"/>
                <a:gd name="connsiteX20" fmla="*/ 2070022 w 7679838"/>
                <a:gd name="connsiteY20" fmla="*/ 473638 h 1017790"/>
                <a:gd name="connsiteX21" fmla="*/ 2625394 w 7679838"/>
                <a:gd name="connsiteY21" fmla="*/ 535346 h 1017790"/>
                <a:gd name="connsiteX22" fmla="*/ 3203205 w 7679838"/>
                <a:gd name="connsiteY22" fmla="*/ 462418 h 1017790"/>
                <a:gd name="connsiteX23" fmla="*/ 4241021 w 7679838"/>
                <a:gd name="connsiteY23" fmla="*/ 305343 h 1017790"/>
                <a:gd name="connsiteX24" fmla="*/ 4925418 w 7679838"/>
                <a:gd name="connsiteY24" fmla="*/ 411930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52575 w 7679838"/>
                <a:gd name="connsiteY14" fmla="*/ 279516 h 1017790"/>
                <a:gd name="connsiteX15" fmla="*/ 4009683 w 7679838"/>
                <a:gd name="connsiteY15" fmla="*/ 293622 h 1017790"/>
                <a:gd name="connsiteX16" fmla="*/ 3842557 w 7679838"/>
                <a:gd name="connsiteY16" fmla="*/ 217807 h 1017790"/>
                <a:gd name="connsiteX17" fmla="*/ 3225644 w 7679838"/>
                <a:gd name="connsiteY17" fmla="*/ 350222 h 1017790"/>
                <a:gd name="connsiteX18" fmla="*/ 2715151 w 7679838"/>
                <a:gd name="connsiteY18" fmla="*/ 327782 h 1017790"/>
                <a:gd name="connsiteX19" fmla="*/ 2513197 w 7679838"/>
                <a:gd name="connsiteY19" fmla="*/ 383881 h 1017790"/>
                <a:gd name="connsiteX20" fmla="*/ 2070022 w 7679838"/>
                <a:gd name="connsiteY20" fmla="*/ 473638 h 1017790"/>
                <a:gd name="connsiteX21" fmla="*/ 2625394 w 7679838"/>
                <a:gd name="connsiteY21" fmla="*/ 535346 h 1017790"/>
                <a:gd name="connsiteX22" fmla="*/ 3203205 w 7679838"/>
                <a:gd name="connsiteY22" fmla="*/ 462418 h 1017790"/>
                <a:gd name="connsiteX23" fmla="*/ 4241021 w 7679838"/>
                <a:gd name="connsiteY23" fmla="*/ 305343 h 1017790"/>
                <a:gd name="connsiteX24" fmla="*/ 4925418 w 7679838"/>
                <a:gd name="connsiteY24" fmla="*/ 411930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52575 w 7679838"/>
                <a:gd name="connsiteY14" fmla="*/ 279516 h 1017790"/>
                <a:gd name="connsiteX15" fmla="*/ 4009683 w 7679838"/>
                <a:gd name="connsiteY15" fmla="*/ 293622 h 1017790"/>
                <a:gd name="connsiteX16" fmla="*/ 3842557 w 7679838"/>
                <a:gd name="connsiteY16" fmla="*/ 217807 h 1017790"/>
                <a:gd name="connsiteX17" fmla="*/ 3225644 w 7679838"/>
                <a:gd name="connsiteY17" fmla="*/ 350222 h 1017790"/>
                <a:gd name="connsiteX18" fmla="*/ 2715151 w 7679838"/>
                <a:gd name="connsiteY18" fmla="*/ 327782 h 1017790"/>
                <a:gd name="connsiteX19" fmla="*/ 2513197 w 7679838"/>
                <a:gd name="connsiteY19" fmla="*/ 383881 h 1017790"/>
                <a:gd name="connsiteX20" fmla="*/ 2070022 w 7679838"/>
                <a:gd name="connsiteY20" fmla="*/ 473638 h 1017790"/>
                <a:gd name="connsiteX21" fmla="*/ 2625394 w 7679838"/>
                <a:gd name="connsiteY21" fmla="*/ 535346 h 1017790"/>
                <a:gd name="connsiteX22" fmla="*/ 3203205 w 7679838"/>
                <a:gd name="connsiteY22" fmla="*/ 462418 h 1017790"/>
                <a:gd name="connsiteX23" fmla="*/ 4241021 w 7679838"/>
                <a:gd name="connsiteY23" fmla="*/ 305343 h 1017790"/>
                <a:gd name="connsiteX24" fmla="*/ 4925418 w 7679838"/>
                <a:gd name="connsiteY24" fmla="*/ 411930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52575 w 7679838"/>
                <a:gd name="connsiteY14" fmla="*/ 279516 h 1017790"/>
                <a:gd name="connsiteX15" fmla="*/ 4009683 w 7679838"/>
                <a:gd name="connsiteY15" fmla="*/ 293622 h 1017790"/>
                <a:gd name="connsiteX16" fmla="*/ 3842557 w 7679838"/>
                <a:gd name="connsiteY16" fmla="*/ 217807 h 1017790"/>
                <a:gd name="connsiteX17" fmla="*/ 3225644 w 7679838"/>
                <a:gd name="connsiteY17" fmla="*/ 350222 h 1017790"/>
                <a:gd name="connsiteX18" fmla="*/ 2715151 w 7679838"/>
                <a:gd name="connsiteY18" fmla="*/ 327782 h 1017790"/>
                <a:gd name="connsiteX19" fmla="*/ 2513197 w 7679838"/>
                <a:gd name="connsiteY19" fmla="*/ 383881 h 1017790"/>
                <a:gd name="connsiteX20" fmla="*/ 2070022 w 7679838"/>
                <a:gd name="connsiteY20" fmla="*/ 473638 h 1017790"/>
                <a:gd name="connsiteX21" fmla="*/ 2625394 w 7679838"/>
                <a:gd name="connsiteY21" fmla="*/ 535346 h 1017790"/>
                <a:gd name="connsiteX22" fmla="*/ 3203205 w 7679838"/>
                <a:gd name="connsiteY22" fmla="*/ 462418 h 1017790"/>
                <a:gd name="connsiteX23" fmla="*/ 4241021 w 7679838"/>
                <a:gd name="connsiteY23" fmla="*/ 305343 h 1017790"/>
                <a:gd name="connsiteX24" fmla="*/ 4925418 w 7679838"/>
                <a:gd name="connsiteY24" fmla="*/ 411930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52575 w 7679838"/>
                <a:gd name="connsiteY14" fmla="*/ 279516 h 1017790"/>
                <a:gd name="connsiteX15" fmla="*/ 4009683 w 7679838"/>
                <a:gd name="connsiteY15" fmla="*/ 293622 h 1017790"/>
                <a:gd name="connsiteX16" fmla="*/ 3842557 w 7679838"/>
                <a:gd name="connsiteY16" fmla="*/ 217807 h 1017790"/>
                <a:gd name="connsiteX17" fmla="*/ 3228366 w 7679838"/>
                <a:gd name="connsiteY17" fmla="*/ 323008 h 1017790"/>
                <a:gd name="connsiteX18" fmla="*/ 2715151 w 7679838"/>
                <a:gd name="connsiteY18" fmla="*/ 327782 h 1017790"/>
                <a:gd name="connsiteX19" fmla="*/ 2513197 w 7679838"/>
                <a:gd name="connsiteY19" fmla="*/ 383881 h 1017790"/>
                <a:gd name="connsiteX20" fmla="*/ 2070022 w 7679838"/>
                <a:gd name="connsiteY20" fmla="*/ 473638 h 1017790"/>
                <a:gd name="connsiteX21" fmla="*/ 2625394 w 7679838"/>
                <a:gd name="connsiteY21" fmla="*/ 535346 h 1017790"/>
                <a:gd name="connsiteX22" fmla="*/ 3203205 w 7679838"/>
                <a:gd name="connsiteY22" fmla="*/ 462418 h 1017790"/>
                <a:gd name="connsiteX23" fmla="*/ 4241021 w 7679838"/>
                <a:gd name="connsiteY23" fmla="*/ 305343 h 1017790"/>
                <a:gd name="connsiteX24" fmla="*/ 4925418 w 7679838"/>
                <a:gd name="connsiteY24" fmla="*/ 411930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52575 w 7679838"/>
                <a:gd name="connsiteY14" fmla="*/ 279516 h 1017790"/>
                <a:gd name="connsiteX15" fmla="*/ 4009683 w 7679838"/>
                <a:gd name="connsiteY15" fmla="*/ 293622 h 1017790"/>
                <a:gd name="connsiteX16" fmla="*/ 3842557 w 7679838"/>
                <a:gd name="connsiteY16" fmla="*/ 217807 h 1017790"/>
                <a:gd name="connsiteX17" fmla="*/ 3228366 w 7679838"/>
                <a:gd name="connsiteY17" fmla="*/ 323008 h 1017790"/>
                <a:gd name="connsiteX18" fmla="*/ 2715151 w 7679838"/>
                <a:gd name="connsiteY18" fmla="*/ 327782 h 1017790"/>
                <a:gd name="connsiteX19" fmla="*/ 2513197 w 7679838"/>
                <a:gd name="connsiteY19" fmla="*/ 383881 h 1017790"/>
                <a:gd name="connsiteX20" fmla="*/ 2070022 w 7679838"/>
                <a:gd name="connsiteY20" fmla="*/ 473638 h 1017790"/>
                <a:gd name="connsiteX21" fmla="*/ 2625394 w 7679838"/>
                <a:gd name="connsiteY21" fmla="*/ 535346 h 1017790"/>
                <a:gd name="connsiteX22" fmla="*/ 3203205 w 7679838"/>
                <a:gd name="connsiteY22" fmla="*/ 462418 h 1017790"/>
                <a:gd name="connsiteX23" fmla="*/ 4241021 w 7679838"/>
                <a:gd name="connsiteY23" fmla="*/ 305343 h 1017790"/>
                <a:gd name="connsiteX24" fmla="*/ 4925418 w 7679838"/>
                <a:gd name="connsiteY24" fmla="*/ 411930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52575 w 7679838"/>
                <a:gd name="connsiteY14" fmla="*/ 279516 h 1017790"/>
                <a:gd name="connsiteX15" fmla="*/ 4009683 w 7679838"/>
                <a:gd name="connsiteY15" fmla="*/ 293622 h 1017790"/>
                <a:gd name="connsiteX16" fmla="*/ 3842557 w 7679838"/>
                <a:gd name="connsiteY16" fmla="*/ 217807 h 1017790"/>
                <a:gd name="connsiteX17" fmla="*/ 3228366 w 7679838"/>
                <a:gd name="connsiteY17" fmla="*/ 323008 h 1017790"/>
                <a:gd name="connsiteX18" fmla="*/ 2715151 w 7679838"/>
                <a:gd name="connsiteY18" fmla="*/ 327782 h 1017790"/>
                <a:gd name="connsiteX19" fmla="*/ 2513197 w 7679838"/>
                <a:gd name="connsiteY19" fmla="*/ 383881 h 1017790"/>
                <a:gd name="connsiteX20" fmla="*/ 2070022 w 7679838"/>
                <a:gd name="connsiteY20" fmla="*/ 473638 h 1017790"/>
                <a:gd name="connsiteX21" fmla="*/ 2625394 w 7679838"/>
                <a:gd name="connsiteY21" fmla="*/ 535346 h 1017790"/>
                <a:gd name="connsiteX22" fmla="*/ 3203205 w 7679838"/>
                <a:gd name="connsiteY22" fmla="*/ 462418 h 1017790"/>
                <a:gd name="connsiteX23" fmla="*/ 4241021 w 7679838"/>
                <a:gd name="connsiteY23" fmla="*/ 305343 h 1017790"/>
                <a:gd name="connsiteX24" fmla="*/ 4925418 w 7679838"/>
                <a:gd name="connsiteY24" fmla="*/ 411930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52575 w 7679838"/>
                <a:gd name="connsiteY14" fmla="*/ 279516 h 1017790"/>
                <a:gd name="connsiteX15" fmla="*/ 4009683 w 7679838"/>
                <a:gd name="connsiteY15" fmla="*/ 293622 h 1017790"/>
                <a:gd name="connsiteX16" fmla="*/ 3842557 w 7679838"/>
                <a:gd name="connsiteY16" fmla="*/ 217807 h 1017790"/>
                <a:gd name="connsiteX17" fmla="*/ 3228366 w 7679838"/>
                <a:gd name="connsiteY17" fmla="*/ 323008 h 1017790"/>
                <a:gd name="connsiteX18" fmla="*/ 2715151 w 7679838"/>
                <a:gd name="connsiteY18" fmla="*/ 327782 h 1017790"/>
                <a:gd name="connsiteX19" fmla="*/ 2360797 w 7679838"/>
                <a:gd name="connsiteY19" fmla="*/ 386603 h 1017790"/>
                <a:gd name="connsiteX20" fmla="*/ 2070022 w 7679838"/>
                <a:gd name="connsiteY20" fmla="*/ 473638 h 1017790"/>
                <a:gd name="connsiteX21" fmla="*/ 2625394 w 7679838"/>
                <a:gd name="connsiteY21" fmla="*/ 535346 h 1017790"/>
                <a:gd name="connsiteX22" fmla="*/ 3203205 w 7679838"/>
                <a:gd name="connsiteY22" fmla="*/ 462418 h 1017790"/>
                <a:gd name="connsiteX23" fmla="*/ 4241021 w 7679838"/>
                <a:gd name="connsiteY23" fmla="*/ 305343 h 1017790"/>
                <a:gd name="connsiteX24" fmla="*/ 4925418 w 7679838"/>
                <a:gd name="connsiteY24" fmla="*/ 411930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52575 w 7679838"/>
                <a:gd name="connsiteY14" fmla="*/ 279516 h 1017790"/>
                <a:gd name="connsiteX15" fmla="*/ 4009683 w 7679838"/>
                <a:gd name="connsiteY15" fmla="*/ 293622 h 1017790"/>
                <a:gd name="connsiteX16" fmla="*/ 3842557 w 7679838"/>
                <a:gd name="connsiteY16" fmla="*/ 217807 h 1017790"/>
                <a:gd name="connsiteX17" fmla="*/ 3228366 w 7679838"/>
                <a:gd name="connsiteY17" fmla="*/ 323008 h 1017790"/>
                <a:gd name="connsiteX18" fmla="*/ 2715151 w 7679838"/>
                <a:gd name="connsiteY18" fmla="*/ 327782 h 1017790"/>
                <a:gd name="connsiteX19" fmla="*/ 2360797 w 7679838"/>
                <a:gd name="connsiteY19" fmla="*/ 386603 h 1017790"/>
                <a:gd name="connsiteX20" fmla="*/ 2070022 w 7679838"/>
                <a:gd name="connsiteY20" fmla="*/ 473638 h 1017790"/>
                <a:gd name="connsiteX21" fmla="*/ 2625394 w 7679838"/>
                <a:gd name="connsiteY21" fmla="*/ 535346 h 1017790"/>
                <a:gd name="connsiteX22" fmla="*/ 3203205 w 7679838"/>
                <a:gd name="connsiteY22" fmla="*/ 462418 h 1017790"/>
                <a:gd name="connsiteX23" fmla="*/ 4241021 w 7679838"/>
                <a:gd name="connsiteY23" fmla="*/ 305343 h 1017790"/>
                <a:gd name="connsiteX24" fmla="*/ 4925418 w 7679838"/>
                <a:gd name="connsiteY24" fmla="*/ 411930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52575 w 7679838"/>
                <a:gd name="connsiteY14" fmla="*/ 279516 h 1017790"/>
                <a:gd name="connsiteX15" fmla="*/ 4009683 w 7679838"/>
                <a:gd name="connsiteY15" fmla="*/ 293622 h 1017790"/>
                <a:gd name="connsiteX16" fmla="*/ 3842557 w 7679838"/>
                <a:gd name="connsiteY16" fmla="*/ 217807 h 1017790"/>
                <a:gd name="connsiteX17" fmla="*/ 3228366 w 7679838"/>
                <a:gd name="connsiteY17" fmla="*/ 323008 h 1017790"/>
                <a:gd name="connsiteX18" fmla="*/ 2715151 w 7679838"/>
                <a:gd name="connsiteY18" fmla="*/ 327782 h 1017790"/>
                <a:gd name="connsiteX19" fmla="*/ 2360797 w 7679838"/>
                <a:gd name="connsiteY19" fmla="*/ 386603 h 1017790"/>
                <a:gd name="connsiteX20" fmla="*/ 2070022 w 7679838"/>
                <a:gd name="connsiteY20" fmla="*/ 473638 h 1017790"/>
                <a:gd name="connsiteX21" fmla="*/ 2625394 w 7679838"/>
                <a:gd name="connsiteY21" fmla="*/ 535346 h 1017790"/>
                <a:gd name="connsiteX22" fmla="*/ 3203205 w 7679838"/>
                <a:gd name="connsiteY22" fmla="*/ 462418 h 1017790"/>
                <a:gd name="connsiteX23" fmla="*/ 4241021 w 7679838"/>
                <a:gd name="connsiteY23" fmla="*/ 305343 h 1017790"/>
                <a:gd name="connsiteX24" fmla="*/ 4925418 w 7679838"/>
                <a:gd name="connsiteY24" fmla="*/ 411930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52575 w 7679838"/>
                <a:gd name="connsiteY14" fmla="*/ 279516 h 1017790"/>
                <a:gd name="connsiteX15" fmla="*/ 4009683 w 7679838"/>
                <a:gd name="connsiteY15" fmla="*/ 293622 h 1017790"/>
                <a:gd name="connsiteX16" fmla="*/ 3842557 w 7679838"/>
                <a:gd name="connsiteY16" fmla="*/ 217807 h 1017790"/>
                <a:gd name="connsiteX17" fmla="*/ 3228366 w 7679838"/>
                <a:gd name="connsiteY17" fmla="*/ 323008 h 1017790"/>
                <a:gd name="connsiteX18" fmla="*/ 2715151 w 7679838"/>
                <a:gd name="connsiteY18" fmla="*/ 327782 h 1017790"/>
                <a:gd name="connsiteX19" fmla="*/ 2360797 w 7679838"/>
                <a:gd name="connsiteY19" fmla="*/ 386603 h 1017790"/>
                <a:gd name="connsiteX20" fmla="*/ 2070022 w 7679838"/>
                <a:gd name="connsiteY20" fmla="*/ 473638 h 1017790"/>
                <a:gd name="connsiteX21" fmla="*/ 2625394 w 7679838"/>
                <a:gd name="connsiteY21" fmla="*/ 535346 h 1017790"/>
                <a:gd name="connsiteX22" fmla="*/ 3203205 w 7679838"/>
                <a:gd name="connsiteY22" fmla="*/ 462418 h 1017790"/>
                <a:gd name="connsiteX23" fmla="*/ 4241021 w 7679838"/>
                <a:gd name="connsiteY23" fmla="*/ 305343 h 1017790"/>
                <a:gd name="connsiteX24" fmla="*/ 4925418 w 7679838"/>
                <a:gd name="connsiteY24" fmla="*/ 411930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52575 w 7679838"/>
                <a:gd name="connsiteY14" fmla="*/ 279516 h 1017790"/>
                <a:gd name="connsiteX15" fmla="*/ 4009683 w 7679838"/>
                <a:gd name="connsiteY15" fmla="*/ 293622 h 1017790"/>
                <a:gd name="connsiteX16" fmla="*/ 3842557 w 7679838"/>
                <a:gd name="connsiteY16" fmla="*/ 217807 h 1017790"/>
                <a:gd name="connsiteX17" fmla="*/ 3228366 w 7679838"/>
                <a:gd name="connsiteY17" fmla="*/ 323008 h 1017790"/>
                <a:gd name="connsiteX18" fmla="*/ 2715151 w 7679838"/>
                <a:gd name="connsiteY18" fmla="*/ 327782 h 1017790"/>
                <a:gd name="connsiteX19" fmla="*/ 2360797 w 7679838"/>
                <a:gd name="connsiteY19" fmla="*/ 386603 h 1017790"/>
                <a:gd name="connsiteX20" fmla="*/ 2070022 w 7679838"/>
                <a:gd name="connsiteY20" fmla="*/ 473638 h 1017790"/>
                <a:gd name="connsiteX21" fmla="*/ 2625394 w 7679838"/>
                <a:gd name="connsiteY21" fmla="*/ 535346 h 1017790"/>
                <a:gd name="connsiteX22" fmla="*/ 3203205 w 7679838"/>
                <a:gd name="connsiteY22" fmla="*/ 462418 h 1017790"/>
                <a:gd name="connsiteX23" fmla="*/ 4241021 w 7679838"/>
                <a:gd name="connsiteY23" fmla="*/ 305343 h 1017790"/>
                <a:gd name="connsiteX24" fmla="*/ 4925418 w 7679838"/>
                <a:gd name="connsiteY24" fmla="*/ 411930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52575 w 7679838"/>
                <a:gd name="connsiteY14" fmla="*/ 279516 h 1017790"/>
                <a:gd name="connsiteX15" fmla="*/ 4009683 w 7679838"/>
                <a:gd name="connsiteY15" fmla="*/ 293622 h 1017790"/>
                <a:gd name="connsiteX16" fmla="*/ 3842557 w 7679838"/>
                <a:gd name="connsiteY16" fmla="*/ 217807 h 1017790"/>
                <a:gd name="connsiteX17" fmla="*/ 3228366 w 7679838"/>
                <a:gd name="connsiteY17" fmla="*/ 323008 h 1017790"/>
                <a:gd name="connsiteX18" fmla="*/ 2715151 w 7679838"/>
                <a:gd name="connsiteY18" fmla="*/ 327782 h 1017790"/>
                <a:gd name="connsiteX19" fmla="*/ 2360797 w 7679838"/>
                <a:gd name="connsiteY19" fmla="*/ 386603 h 1017790"/>
                <a:gd name="connsiteX20" fmla="*/ 2070022 w 7679838"/>
                <a:gd name="connsiteY20" fmla="*/ 473638 h 1017790"/>
                <a:gd name="connsiteX21" fmla="*/ 2625394 w 7679838"/>
                <a:gd name="connsiteY21" fmla="*/ 535346 h 1017790"/>
                <a:gd name="connsiteX22" fmla="*/ 3203205 w 7679838"/>
                <a:gd name="connsiteY22" fmla="*/ 462418 h 1017790"/>
                <a:gd name="connsiteX23" fmla="*/ 4241021 w 7679838"/>
                <a:gd name="connsiteY23" fmla="*/ 305343 h 1017790"/>
                <a:gd name="connsiteX24" fmla="*/ 4925418 w 7679838"/>
                <a:gd name="connsiteY24" fmla="*/ 411930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52575 w 7679838"/>
                <a:gd name="connsiteY14" fmla="*/ 279516 h 1017790"/>
                <a:gd name="connsiteX15" fmla="*/ 4009683 w 7679838"/>
                <a:gd name="connsiteY15" fmla="*/ 293622 h 1017790"/>
                <a:gd name="connsiteX16" fmla="*/ 3842557 w 7679838"/>
                <a:gd name="connsiteY16" fmla="*/ 217807 h 1017790"/>
                <a:gd name="connsiteX17" fmla="*/ 3228366 w 7679838"/>
                <a:gd name="connsiteY17" fmla="*/ 323008 h 1017790"/>
                <a:gd name="connsiteX18" fmla="*/ 2715151 w 7679838"/>
                <a:gd name="connsiteY18" fmla="*/ 327782 h 1017790"/>
                <a:gd name="connsiteX19" fmla="*/ 2360797 w 7679838"/>
                <a:gd name="connsiteY19" fmla="*/ 386603 h 1017790"/>
                <a:gd name="connsiteX20" fmla="*/ 2070022 w 7679838"/>
                <a:gd name="connsiteY20" fmla="*/ 473638 h 1017790"/>
                <a:gd name="connsiteX21" fmla="*/ 2666215 w 7679838"/>
                <a:gd name="connsiteY21" fmla="*/ 532624 h 1017790"/>
                <a:gd name="connsiteX22" fmla="*/ 3203205 w 7679838"/>
                <a:gd name="connsiteY22" fmla="*/ 462418 h 1017790"/>
                <a:gd name="connsiteX23" fmla="*/ 4241021 w 7679838"/>
                <a:gd name="connsiteY23" fmla="*/ 305343 h 1017790"/>
                <a:gd name="connsiteX24" fmla="*/ 4925418 w 7679838"/>
                <a:gd name="connsiteY24" fmla="*/ 411930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52575 w 7679838"/>
                <a:gd name="connsiteY14" fmla="*/ 279516 h 1017790"/>
                <a:gd name="connsiteX15" fmla="*/ 4009683 w 7679838"/>
                <a:gd name="connsiteY15" fmla="*/ 293622 h 1017790"/>
                <a:gd name="connsiteX16" fmla="*/ 3842557 w 7679838"/>
                <a:gd name="connsiteY16" fmla="*/ 217807 h 1017790"/>
                <a:gd name="connsiteX17" fmla="*/ 3228366 w 7679838"/>
                <a:gd name="connsiteY17" fmla="*/ 323008 h 1017790"/>
                <a:gd name="connsiteX18" fmla="*/ 2715151 w 7679838"/>
                <a:gd name="connsiteY18" fmla="*/ 327782 h 1017790"/>
                <a:gd name="connsiteX19" fmla="*/ 2543133 w 7679838"/>
                <a:gd name="connsiteY19" fmla="*/ 372995 h 1017790"/>
                <a:gd name="connsiteX20" fmla="*/ 2070022 w 7679838"/>
                <a:gd name="connsiteY20" fmla="*/ 473638 h 1017790"/>
                <a:gd name="connsiteX21" fmla="*/ 2666215 w 7679838"/>
                <a:gd name="connsiteY21" fmla="*/ 532624 h 1017790"/>
                <a:gd name="connsiteX22" fmla="*/ 3203205 w 7679838"/>
                <a:gd name="connsiteY22" fmla="*/ 462418 h 1017790"/>
                <a:gd name="connsiteX23" fmla="*/ 4241021 w 7679838"/>
                <a:gd name="connsiteY23" fmla="*/ 305343 h 1017790"/>
                <a:gd name="connsiteX24" fmla="*/ 4925418 w 7679838"/>
                <a:gd name="connsiteY24" fmla="*/ 411930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52575 w 7679838"/>
                <a:gd name="connsiteY14" fmla="*/ 279516 h 1017790"/>
                <a:gd name="connsiteX15" fmla="*/ 4009683 w 7679838"/>
                <a:gd name="connsiteY15" fmla="*/ 293622 h 1017790"/>
                <a:gd name="connsiteX16" fmla="*/ 3842557 w 7679838"/>
                <a:gd name="connsiteY16" fmla="*/ 217807 h 1017790"/>
                <a:gd name="connsiteX17" fmla="*/ 3228366 w 7679838"/>
                <a:gd name="connsiteY17" fmla="*/ 323008 h 1017790"/>
                <a:gd name="connsiteX18" fmla="*/ 2715151 w 7679838"/>
                <a:gd name="connsiteY18" fmla="*/ 327782 h 1017790"/>
                <a:gd name="connsiteX19" fmla="*/ 2543133 w 7679838"/>
                <a:gd name="connsiteY19" fmla="*/ 372995 h 1017790"/>
                <a:gd name="connsiteX20" fmla="*/ 2070022 w 7679838"/>
                <a:gd name="connsiteY20" fmla="*/ 473638 h 1017790"/>
                <a:gd name="connsiteX21" fmla="*/ 2666215 w 7679838"/>
                <a:gd name="connsiteY21" fmla="*/ 532624 h 1017790"/>
                <a:gd name="connsiteX22" fmla="*/ 3203205 w 7679838"/>
                <a:gd name="connsiteY22" fmla="*/ 462418 h 1017790"/>
                <a:gd name="connsiteX23" fmla="*/ 4241021 w 7679838"/>
                <a:gd name="connsiteY23" fmla="*/ 305343 h 1017790"/>
                <a:gd name="connsiteX24" fmla="*/ 4925418 w 7679838"/>
                <a:gd name="connsiteY24" fmla="*/ 411930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52575 w 7679838"/>
                <a:gd name="connsiteY14" fmla="*/ 279516 h 1017790"/>
                <a:gd name="connsiteX15" fmla="*/ 4009683 w 7679838"/>
                <a:gd name="connsiteY15" fmla="*/ 293622 h 1017790"/>
                <a:gd name="connsiteX16" fmla="*/ 3842557 w 7679838"/>
                <a:gd name="connsiteY16" fmla="*/ 217807 h 1017790"/>
                <a:gd name="connsiteX17" fmla="*/ 3228366 w 7679838"/>
                <a:gd name="connsiteY17" fmla="*/ 323008 h 1017790"/>
                <a:gd name="connsiteX18" fmla="*/ 2715151 w 7679838"/>
                <a:gd name="connsiteY18" fmla="*/ 327782 h 1017790"/>
                <a:gd name="connsiteX19" fmla="*/ 2543133 w 7679838"/>
                <a:gd name="connsiteY19" fmla="*/ 372995 h 1017790"/>
                <a:gd name="connsiteX20" fmla="*/ 2400795 w 7679838"/>
                <a:gd name="connsiteY20" fmla="*/ 387054 h 1017790"/>
                <a:gd name="connsiteX21" fmla="*/ 2070022 w 7679838"/>
                <a:gd name="connsiteY21" fmla="*/ 473638 h 1017790"/>
                <a:gd name="connsiteX22" fmla="*/ 2666215 w 7679838"/>
                <a:gd name="connsiteY22" fmla="*/ 532624 h 1017790"/>
                <a:gd name="connsiteX23" fmla="*/ 3203205 w 7679838"/>
                <a:gd name="connsiteY23" fmla="*/ 462418 h 1017790"/>
                <a:gd name="connsiteX24" fmla="*/ 4241021 w 7679838"/>
                <a:gd name="connsiteY24" fmla="*/ 305343 h 1017790"/>
                <a:gd name="connsiteX25" fmla="*/ 4925418 w 7679838"/>
                <a:gd name="connsiteY25" fmla="*/ 411930 h 1017790"/>
                <a:gd name="connsiteX26" fmla="*/ 5733232 w 7679838"/>
                <a:gd name="connsiteY26" fmla="*/ 260465 h 1017790"/>
                <a:gd name="connsiteX27" fmla="*/ 6799097 w 7679838"/>
                <a:gd name="connsiteY27" fmla="*/ 417539 h 1017790"/>
                <a:gd name="connsiteX28" fmla="*/ 7040319 w 7679838"/>
                <a:gd name="connsiteY28" fmla="*/ 484857 h 1017790"/>
                <a:gd name="connsiteX29" fmla="*/ 7595691 w 7679838"/>
                <a:gd name="connsiteY29" fmla="*/ 310953 h 1017790"/>
                <a:gd name="connsiteX30" fmla="*/ 7679838 w 7679838"/>
                <a:gd name="connsiteY30" fmla="*/ 726079 h 1017790"/>
                <a:gd name="connsiteX31" fmla="*/ 7146905 w 7679838"/>
                <a:gd name="connsiteY31" fmla="*/ 737299 h 1017790"/>
                <a:gd name="connsiteX32" fmla="*/ 7023490 w 7679838"/>
                <a:gd name="connsiteY32" fmla="*/ 754128 h 1017790"/>
                <a:gd name="connsiteX33" fmla="*/ 6546655 w 7679838"/>
                <a:gd name="connsiteY33" fmla="*/ 703640 h 1017790"/>
                <a:gd name="connsiteX34" fmla="*/ 5895917 w 7679838"/>
                <a:gd name="connsiteY34" fmla="*/ 782177 h 1017790"/>
                <a:gd name="connsiteX35" fmla="*/ 5424692 w 7679838"/>
                <a:gd name="connsiteY35" fmla="*/ 731689 h 1017790"/>
                <a:gd name="connsiteX36" fmla="*/ 4981517 w 7679838"/>
                <a:gd name="connsiteY36" fmla="*/ 905593 h 1017790"/>
                <a:gd name="connsiteX37" fmla="*/ 4431755 w 7679838"/>
                <a:gd name="connsiteY37" fmla="*/ 922423 h 1017790"/>
                <a:gd name="connsiteX38" fmla="*/ 3938091 w 7679838"/>
                <a:gd name="connsiteY38" fmla="*/ 1017790 h 1017790"/>
                <a:gd name="connsiteX39" fmla="*/ 0 w 7679838"/>
                <a:gd name="connsiteY39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52575 w 7679838"/>
                <a:gd name="connsiteY14" fmla="*/ 279516 h 1017790"/>
                <a:gd name="connsiteX15" fmla="*/ 4009683 w 7679838"/>
                <a:gd name="connsiteY15" fmla="*/ 293622 h 1017790"/>
                <a:gd name="connsiteX16" fmla="*/ 3842557 w 7679838"/>
                <a:gd name="connsiteY16" fmla="*/ 217807 h 1017790"/>
                <a:gd name="connsiteX17" fmla="*/ 3228366 w 7679838"/>
                <a:gd name="connsiteY17" fmla="*/ 323008 h 1017790"/>
                <a:gd name="connsiteX18" fmla="*/ 2715151 w 7679838"/>
                <a:gd name="connsiteY18" fmla="*/ 327782 h 1017790"/>
                <a:gd name="connsiteX19" fmla="*/ 2400795 w 7679838"/>
                <a:gd name="connsiteY19" fmla="*/ 387054 h 1017790"/>
                <a:gd name="connsiteX20" fmla="*/ 2070022 w 7679838"/>
                <a:gd name="connsiteY20" fmla="*/ 473638 h 1017790"/>
                <a:gd name="connsiteX21" fmla="*/ 2666215 w 7679838"/>
                <a:gd name="connsiteY21" fmla="*/ 532624 h 1017790"/>
                <a:gd name="connsiteX22" fmla="*/ 3203205 w 7679838"/>
                <a:gd name="connsiteY22" fmla="*/ 462418 h 1017790"/>
                <a:gd name="connsiteX23" fmla="*/ 4241021 w 7679838"/>
                <a:gd name="connsiteY23" fmla="*/ 305343 h 1017790"/>
                <a:gd name="connsiteX24" fmla="*/ 4925418 w 7679838"/>
                <a:gd name="connsiteY24" fmla="*/ 411930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52575 w 7679838"/>
                <a:gd name="connsiteY14" fmla="*/ 279516 h 1017790"/>
                <a:gd name="connsiteX15" fmla="*/ 4009683 w 7679838"/>
                <a:gd name="connsiteY15" fmla="*/ 293622 h 1017790"/>
                <a:gd name="connsiteX16" fmla="*/ 3842557 w 7679838"/>
                <a:gd name="connsiteY16" fmla="*/ 217807 h 1017790"/>
                <a:gd name="connsiteX17" fmla="*/ 3228366 w 7679838"/>
                <a:gd name="connsiteY17" fmla="*/ 323008 h 1017790"/>
                <a:gd name="connsiteX18" fmla="*/ 2715151 w 7679838"/>
                <a:gd name="connsiteY18" fmla="*/ 327782 h 1017790"/>
                <a:gd name="connsiteX19" fmla="*/ 2400795 w 7679838"/>
                <a:gd name="connsiteY19" fmla="*/ 387054 h 1017790"/>
                <a:gd name="connsiteX20" fmla="*/ 2070022 w 7679838"/>
                <a:gd name="connsiteY20" fmla="*/ 473638 h 1017790"/>
                <a:gd name="connsiteX21" fmla="*/ 2666215 w 7679838"/>
                <a:gd name="connsiteY21" fmla="*/ 532624 h 1017790"/>
                <a:gd name="connsiteX22" fmla="*/ 3203205 w 7679838"/>
                <a:gd name="connsiteY22" fmla="*/ 462418 h 1017790"/>
                <a:gd name="connsiteX23" fmla="*/ 4241021 w 7679838"/>
                <a:gd name="connsiteY23" fmla="*/ 305343 h 1017790"/>
                <a:gd name="connsiteX24" fmla="*/ 4925418 w 7679838"/>
                <a:gd name="connsiteY24" fmla="*/ 411930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52575 w 7679838"/>
                <a:gd name="connsiteY14" fmla="*/ 279516 h 1017790"/>
                <a:gd name="connsiteX15" fmla="*/ 4009683 w 7679838"/>
                <a:gd name="connsiteY15" fmla="*/ 293622 h 1017790"/>
                <a:gd name="connsiteX16" fmla="*/ 3842557 w 7679838"/>
                <a:gd name="connsiteY16" fmla="*/ 217807 h 1017790"/>
                <a:gd name="connsiteX17" fmla="*/ 3228366 w 7679838"/>
                <a:gd name="connsiteY17" fmla="*/ 323008 h 1017790"/>
                <a:gd name="connsiteX18" fmla="*/ 2715151 w 7679838"/>
                <a:gd name="connsiteY18" fmla="*/ 327782 h 1017790"/>
                <a:gd name="connsiteX19" fmla="*/ 2400795 w 7679838"/>
                <a:gd name="connsiteY19" fmla="*/ 387054 h 1017790"/>
                <a:gd name="connsiteX20" fmla="*/ 2070022 w 7679838"/>
                <a:gd name="connsiteY20" fmla="*/ 473638 h 1017790"/>
                <a:gd name="connsiteX21" fmla="*/ 2666215 w 7679838"/>
                <a:gd name="connsiteY21" fmla="*/ 532624 h 1017790"/>
                <a:gd name="connsiteX22" fmla="*/ 3203205 w 7679838"/>
                <a:gd name="connsiteY22" fmla="*/ 462418 h 1017790"/>
                <a:gd name="connsiteX23" fmla="*/ 4241021 w 7679838"/>
                <a:gd name="connsiteY23" fmla="*/ 305343 h 1017790"/>
                <a:gd name="connsiteX24" fmla="*/ 4925418 w 7679838"/>
                <a:gd name="connsiteY24" fmla="*/ 411930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52575 w 7679838"/>
                <a:gd name="connsiteY14" fmla="*/ 279516 h 1017790"/>
                <a:gd name="connsiteX15" fmla="*/ 4009683 w 7679838"/>
                <a:gd name="connsiteY15" fmla="*/ 293622 h 1017790"/>
                <a:gd name="connsiteX16" fmla="*/ 3842557 w 7679838"/>
                <a:gd name="connsiteY16" fmla="*/ 217807 h 1017790"/>
                <a:gd name="connsiteX17" fmla="*/ 3228366 w 7679838"/>
                <a:gd name="connsiteY17" fmla="*/ 323008 h 1017790"/>
                <a:gd name="connsiteX18" fmla="*/ 2715151 w 7679838"/>
                <a:gd name="connsiteY18" fmla="*/ 327782 h 1017790"/>
                <a:gd name="connsiteX19" fmla="*/ 2400795 w 7679838"/>
                <a:gd name="connsiteY19" fmla="*/ 387054 h 1017790"/>
                <a:gd name="connsiteX20" fmla="*/ 2070022 w 7679838"/>
                <a:gd name="connsiteY20" fmla="*/ 473638 h 1017790"/>
                <a:gd name="connsiteX21" fmla="*/ 2666215 w 7679838"/>
                <a:gd name="connsiteY21" fmla="*/ 532624 h 1017790"/>
                <a:gd name="connsiteX22" fmla="*/ 3203205 w 7679838"/>
                <a:gd name="connsiteY22" fmla="*/ 462418 h 1017790"/>
                <a:gd name="connsiteX23" fmla="*/ 4241021 w 7679838"/>
                <a:gd name="connsiteY23" fmla="*/ 305343 h 1017790"/>
                <a:gd name="connsiteX24" fmla="*/ 4925418 w 7679838"/>
                <a:gd name="connsiteY24" fmla="*/ 411930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52575 w 7679838"/>
                <a:gd name="connsiteY14" fmla="*/ 279516 h 1017790"/>
                <a:gd name="connsiteX15" fmla="*/ 4009683 w 7679838"/>
                <a:gd name="connsiteY15" fmla="*/ 293622 h 1017790"/>
                <a:gd name="connsiteX16" fmla="*/ 3842557 w 7679838"/>
                <a:gd name="connsiteY16" fmla="*/ 217807 h 1017790"/>
                <a:gd name="connsiteX17" fmla="*/ 3228366 w 7679838"/>
                <a:gd name="connsiteY17" fmla="*/ 323008 h 1017790"/>
                <a:gd name="connsiteX18" fmla="*/ 2715151 w 7679838"/>
                <a:gd name="connsiteY18" fmla="*/ 327782 h 1017790"/>
                <a:gd name="connsiteX19" fmla="*/ 2400795 w 7679838"/>
                <a:gd name="connsiteY19" fmla="*/ 387054 h 1017790"/>
                <a:gd name="connsiteX20" fmla="*/ 2070022 w 7679838"/>
                <a:gd name="connsiteY20" fmla="*/ 473638 h 1017790"/>
                <a:gd name="connsiteX21" fmla="*/ 2666215 w 7679838"/>
                <a:gd name="connsiteY21" fmla="*/ 532624 h 1017790"/>
                <a:gd name="connsiteX22" fmla="*/ 3203205 w 7679838"/>
                <a:gd name="connsiteY22" fmla="*/ 462418 h 1017790"/>
                <a:gd name="connsiteX23" fmla="*/ 4241021 w 7679838"/>
                <a:gd name="connsiteY23" fmla="*/ 305343 h 1017790"/>
                <a:gd name="connsiteX24" fmla="*/ 4925418 w 7679838"/>
                <a:gd name="connsiteY24" fmla="*/ 411930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52575 w 7679838"/>
                <a:gd name="connsiteY14" fmla="*/ 279516 h 1017790"/>
                <a:gd name="connsiteX15" fmla="*/ 4009683 w 7679838"/>
                <a:gd name="connsiteY15" fmla="*/ 293622 h 1017790"/>
                <a:gd name="connsiteX16" fmla="*/ 3842557 w 7679838"/>
                <a:gd name="connsiteY16" fmla="*/ 217807 h 1017790"/>
                <a:gd name="connsiteX17" fmla="*/ 3228366 w 7679838"/>
                <a:gd name="connsiteY17" fmla="*/ 323008 h 1017790"/>
                <a:gd name="connsiteX18" fmla="*/ 2750529 w 7679838"/>
                <a:gd name="connsiteY18" fmla="*/ 333224 h 1017790"/>
                <a:gd name="connsiteX19" fmla="*/ 2400795 w 7679838"/>
                <a:gd name="connsiteY19" fmla="*/ 387054 h 1017790"/>
                <a:gd name="connsiteX20" fmla="*/ 2070022 w 7679838"/>
                <a:gd name="connsiteY20" fmla="*/ 473638 h 1017790"/>
                <a:gd name="connsiteX21" fmla="*/ 2666215 w 7679838"/>
                <a:gd name="connsiteY21" fmla="*/ 532624 h 1017790"/>
                <a:gd name="connsiteX22" fmla="*/ 3203205 w 7679838"/>
                <a:gd name="connsiteY22" fmla="*/ 462418 h 1017790"/>
                <a:gd name="connsiteX23" fmla="*/ 4241021 w 7679838"/>
                <a:gd name="connsiteY23" fmla="*/ 305343 h 1017790"/>
                <a:gd name="connsiteX24" fmla="*/ 4925418 w 7679838"/>
                <a:gd name="connsiteY24" fmla="*/ 411930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52575 w 7679838"/>
                <a:gd name="connsiteY14" fmla="*/ 279516 h 1017790"/>
                <a:gd name="connsiteX15" fmla="*/ 4009683 w 7679838"/>
                <a:gd name="connsiteY15" fmla="*/ 293622 h 1017790"/>
                <a:gd name="connsiteX16" fmla="*/ 3842557 w 7679838"/>
                <a:gd name="connsiteY16" fmla="*/ 217807 h 1017790"/>
                <a:gd name="connsiteX17" fmla="*/ 3228366 w 7679838"/>
                <a:gd name="connsiteY17" fmla="*/ 323008 h 1017790"/>
                <a:gd name="connsiteX18" fmla="*/ 2750529 w 7679838"/>
                <a:gd name="connsiteY18" fmla="*/ 333224 h 1017790"/>
                <a:gd name="connsiteX19" fmla="*/ 2400795 w 7679838"/>
                <a:gd name="connsiteY19" fmla="*/ 387054 h 1017790"/>
                <a:gd name="connsiteX20" fmla="*/ 2070022 w 7679838"/>
                <a:gd name="connsiteY20" fmla="*/ 473638 h 1017790"/>
                <a:gd name="connsiteX21" fmla="*/ 2666215 w 7679838"/>
                <a:gd name="connsiteY21" fmla="*/ 532624 h 1017790"/>
                <a:gd name="connsiteX22" fmla="*/ 3203205 w 7679838"/>
                <a:gd name="connsiteY22" fmla="*/ 462418 h 1017790"/>
                <a:gd name="connsiteX23" fmla="*/ 4241021 w 7679838"/>
                <a:gd name="connsiteY23" fmla="*/ 305343 h 1017790"/>
                <a:gd name="connsiteX24" fmla="*/ 4925418 w 7679838"/>
                <a:gd name="connsiteY24" fmla="*/ 411930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52575 w 7679838"/>
                <a:gd name="connsiteY14" fmla="*/ 279516 h 1017790"/>
                <a:gd name="connsiteX15" fmla="*/ 4009683 w 7679838"/>
                <a:gd name="connsiteY15" fmla="*/ 293622 h 1017790"/>
                <a:gd name="connsiteX16" fmla="*/ 3842557 w 7679838"/>
                <a:gd name="connsiteY16" fmla="*/ 217807 h 1017790"/>
                <a:gd name="connsiteX17" fmla="*/ 3228366 w 7679838"/>
                <a:gd name="connsiteY17" fmla="*/ 323008 h 1017790"/>
                <a:gd name="connsiteX18" fmla="*/ 2750529 w 7679838"/>
                <a:gd name="connsiteY18" fmla="*/ 333224 h 1017790"/>
                <a:gd name="connsiteX19" fmla="*/ 2400795 w 7679838"/>
                <a:gd name="connsiteY19" fmla="*/ 387054 h 1017790"/>
                <a:gd name="connsiteX20" fmla="*/ 2070022 w 7679838"/>
                <a:gd name="connsiteY20" fmla="*/ 473638 h 1017790"/>
                <a:gd name="connsiteX21" fmla="*/ 2666215 w 7679838"/>
                <a:gd name="connsiteY21" fmla="*/ 532624 h 1017790"/>
                <a:gd name="connsiteX22" fmla="*/ 3203205 w 7679838"/>
                <a:gd name="connsiteY22" fmla="*/ 462418 h 1017790"/>
                <a:gd name="connsiteX23" fmla="*/ 4241021 w 7679838"/>
                <a:gd name="connsiteY23" fmla="*/ 305343 h 1017790"/>
                <a:gd name="connsiteX24" fmla="*/ 4925418 w 7679838"/>
                <a:gd name="connsiteY24" fmla="*/ 411930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52575 w 7679838"/>
                <a:gd name="connsiteY14" fmla="*/ 279516 h 1017790"/>
                <a:gd name="connsiteX15" fmla="*/ 4009683 w 7679838"/>
                <a:gd name="connsiteY15" fmla="*/ 293622 h 1017790"/>
                <a:gd name="connsiteX16" fmla="*/ 3842557 w 7679838"/>
                <a:gd name="connsiteY16" fmla="*/ 217807 h 1017790"/>
                <a:gd name="connsiteX17" fmla="*/ 3228366 w 7679838"/>
                <a:gd name="connsiteY17" fmla="*/ 323008 h 1017790"/>
                <a:gd name="connsiteX18" fmla="*/ 2750529 w 7679838"/>
                <a:gd name="connsiteY18" fmla="*/ 333224 h 1017790"/>
                <a:gd name="connsiteX19" fmla="*/ 2400795 w 7679838"/>
                <a:gd name="connsiteY19" fmla="*/ 387054 h 1017790"/>
                <a:gd name="connsiteX20" fmla="*/ 2070022 w 7679838"/>
                <a:gd name="connsiteY20" fmla="*/ 473638 h 1017790"/>
                <a:gd name="connsiteX21" fmla="*/ 2666215 w 7679838"/>
                <a:gd name="connsiteY21" fmla="*/ 532624 h 1017790"/>
                <a:gd name="connsiteX22" fmla="*/ 3203205 w 7679838"/>
                <a:gd name="connsiteY22" fmla="*/ 462418 h 1017790"/>
                <a:gd name="connsiteX23" fmla="*/ 4241021 w 7679838"/>
                <a:gd name="connsiteY23" fmla="*/ 305343 h 1017790"/>
                <a:gd name="connsiteX24" fmla="*/ 4925418 w 7679838"/>
                <a:gd name="connsiteY24" fmla="*/ 411930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52575 w 7679838"/>
                <a:gd name="connsiteY14" fmla="*/ 279516 h 1017790"/>
                <a:gd name="connsiteX15" fmla="*/ 4009683 w 7679838"/>
                <a:gd name="connsiteY15" fmla="*/ 293622 h 1017790"/>
                <a:gd name="connsiteX16" fmla="*/ 3842557 w 7679838"/>
                <a:gd name="connsiteY16" fmla="*/ 217807 h 1017790"/>
                <a:gd name="connsiteX17" fmla="*/ 3228366 w 7679838"/>
                <a:gd name="connsiteY17" fmla="*/ 323008 h 1017790"/>
                <a:gd name="connsiteX18" fmla="*/ 2750529 w 7679838"/>
                <a:gd name="connsiteY18" fmla="*/ 333224 h 1017790"/>
                <a:gd name="connsiteX19" fmla="*/ 2400795 w 7679838"/>
                <a:gd name="connsiteY19" fmla="*/ 387054 h 1017790"/>
                <a:gd name="connsiteX20" fmla="*/ 2070022 w 7679838"/>
                <a:gd name="connsiteY20" fmla="*/ 473638 h 1017790"/>
                <a:gd name="connsiteX21" fmla="*/ 2666215 w 7679838"/>
                <a:gd name="connsiteY21" fmla="*/ 532624 h 1017790"/>
                <a:gd name="connsiteX22" fmla="*/ 3203205 w 7679838"/>
                <a:gd name="connsiteY22" fmla="*/ 462418 h 1017790"/>
                <a:gd name="connsiteX23" fmla="*/ 4254628 w 7679838"/>
                <a:gd name="connsiteY23" fmla="*/ 332557 h 1017790"/>
                <a:gd name="connsiteX24" fmla="*/ 4925418 w 7679838"/>
                <a:gd name="connsiteY24" fmla="*/ 411930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52575 w 7679838"/>
                <a:gd name="connsiteY14" fmla="*/ 279516 h 1017790"/>
                <a:gd name="connsiteX15" fmla="*/ 4009683 w 7679838"/>
                <a:gd name="connsiteY15" fmla="*/ 293622 h 1017790"/>
                <a:gd name="connsiteX16" fmla="*/ 3842557 w 7679838"/>
                <a:gd name="connsiteY16" fmla="*/ 217807 h 1017790"/>
                <a:gd name="connsiteX17" fmla="*/ 3228366 w 7679838"/>
                <a:gd name="connsiteY17" fmla="*/ 323008 h 1017790"/>
                <a:gd name="connsiteX18" fmla="*/ 2750529 w 7679838"/>
                <a:gd name="connsiteY18" fmla="*/ 333224 h 1017790"/>
                <a:gd name="connsiteX19" fmla="*/ 2400795 w 7679838"/>
                <a:gd name="connsiteY19" fmla="*/ 387054 h 1017790"/>
                <a:gd name="connsiteX20" fmla="*/ 2070022 w 7679838"/>
                <a:gd name="connsiteY20" fmla="*/ 473638 h 1017790"/>
                <a:gd name="connsiteX21" fmla="*/ 2666215 w 7679838"/>
                <a:gd name="connsiteY21" fmla="*/ 532624 h 1017790"/>
                <a:gd name="connsiteX22" fmla="*/ 3203205 w 7679838"/>
                <a:gd name="connsiteY22" fmla="*/ 462418 h 1017790"/>
                <a:gd name="connsiteX23" fmla="*/ 4254628 w 7679838"/>
                <a:gd name="connsiteY23" fmla="*/ 332557 h 1017790"/>
                <a:gd name="connsiteX24" fmla="*/ 4925418 w 7679838"/>
                <a:gd name="connsiteY24" fmla="*/ 411930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52575 w 7679838"/>
                <a:gd name="connsiteY14" fmla="*/ 279516 h 1017790"/>
                <a:gd name="connsiteX15" fmla="*/ 4009683 w 7679838"/>
                <a:gd name="connsiteY15" fmla="*/ 293622 h 1017790"/>
                <a:gd name="connsiteX16" fmla="*/ 3842557 w 7679838"/>
                <a:gd name="connsiteY16" fmla="*/ 217807 h 1017790"/>
                <a:gd name="connsiteX17" fmla="*/ 3228366 w 7679838"/>
                <a:gd name="connsiteY17" fmla="*/ 323008 h 1017790"/>
                <a:gd name="connsiteX18" fmla="*/ 2750529 w 7679838"/>
                <a:gd name="connsiteY18" fmla="*/ 333224 h 1017790"/>
                <a:gd name="connsiteX19" fmla="*/ 2400795 w 7679838"/>
                <a:gd name="connsiteY19" fmla="*/ 387054 h 1017790"/>
                <a:gd name="connsiteX20" fmla="*/ 2070022 w 7679838"/>
                <a:gd name="connsiteY20" fmla="*/ 473638 h 1017790"/>
                <a:gd name="connsiteX21" fmla="*/ 2666215 w 7679838"/>
                <a:gd name="connsiteY21" fmla="*/ 532624 h 1017790"/>
                <a:gd name="connsiteX22" fmla="*/ 3203205 w 7679838"/>
                <a:gd name="connsiteY22" fmla="*/ 462418 h 1017790"/>
                <a:gd name="connsiteX23" fmla="*/ 4254628 w 7679838"/>
                <a:gd name="connsiteY23" fmla="*/ 332557 h 1017790"/>
                <a:gd name="connsiteX24" fmla="*/ 4925418 w 7679838"/>
                <a:gd name="connsiteY24" fmla="*/ 411930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52575 w 7679838"/>
                <a:gd name="connsiteY14" fmla="*/ 279516 h 1017790"/>
                <a:gd name="connsiteX15" fmla="*/ 4009683 w 7679838"/>
                <a:gd name="connsiteY15" fmla="*/ 293622 h 1017790"/>
                <a:gd name="connsiteX16" fmla="*/ 3842557 w 7679838"/>
                <a:gd name="connsiteY16" fmla="*/ 217807 h 1017790"/>
                <a:gd name="connsiteX17" fmla="*/ 3228366 w 7679838"/>
                <a:gd name="connsiteY17" fmla="*/ 323008 h 1017790"/>
                <a:gd name="connsiteX18" fmla="*/ 2750529 w 7679838"/>
                <a:gd name="connsiteY18" fmla="*/ 333224 h 1017790"/>
                <a:gd name="connsiteX19" fmla="*/ 2400795 w 7679838"/>
                <a:gd name="connsiteY19" fmla="*/ 387054 h 1017790"/>
                <a:gd name="connsiteX20" fmla="*/ 2070022 w 7679838"/>
                <a:gd name="connsiteY20" fmla="*/ 473638 h 1017790"/>
                <a:gd name="connsiteX21" fmla="*/ 2666215 w 7679838"/>
                <a:gd name="connsiteY21" fmla="*/ 532624 h 1017790"/>
                <a:gd name="connsiteX22" fmla="*/ 3203205 w 7679838"/>
                <a:gd name="connsiteY22" fmla="*/ 462418 h 1017790"/>
                <a:gd name="connsiteX23" fmla="*/ 4254628 w 7679838"/>
                <a:gd name="connsiteY23" fmla="*/ 332557 h 1017790"/>
                <a:gd name="connsiteX24" fmla="*/ 4977125 w 7679838"/>
                <a:gd name="connsiteY24" fmla="*/ 371109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52575 w 7679838"/>
                <a:gd name="connsiteY14" fmla="*/ 279516 h 1017790"/>
                <a:gd name="connsiteX15" fmla="*/ 4009683 w 7679838"/>
                <a:gd name="connsiteY15" fmla="*/ 293622 h 1017790"/>
                <a:gd name="connsiteX16" fmla="*/ 3842557 w 7679838"/>
                <a:gd name="connsiteY16" fmla="*/ 217807 h 1017790"/>
                <a:gd name="connsiteX17" fmla="*/ 3228366 w 7679838"/>
                <a:gd name="connsiteY17" fmla="*/ 323008 h 1017790"/>
                <a:gd name="connsiteX18" fmla="*/ 2750529 w 7679838"/>
                <a:gd name="connsiteY18" fmla="*/ 333224 h 1017790"/>
                <a:gd name="connsiteX19" fmla="*/ 2400795 w 7679838"/>
                <a:gd name="connsiteY19" fmla="*/ 387054 h 1017790"/>
                <a:gd name="connsiteX20" fmla="*/ 2070022 w 7679838"/>
                <a:gd name="connsiteY20" fmla="*/ 473638 h 1017790"/>
                <a:gd name="connsiteX21" fmla="*/ 2666215 w 7679838"/>
                <a:gd name="connsiteY21" fmla="*/ 532624 h 1017790"/>
                <a:gd name="connsiteX22" fmla="*/ 3203205 w 7679838"/>
                <a:gd name="connsiteY22" fmla="*/ 462418 h 1017790"/>
                <a:gd name="connsiteX23" fmla="*/ 4254628 w 7679838"/>
                <a:gd name="connsiteY23" fmla="*/ 332557 h 1017790"/>
                <a:gd name="connsiteX24" fmla="*/ 4977125 w 7679838"/>
                <a:gd name="connsiteY24" fmla="*/ 371109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52575 w 7679838"/>
                <a:gd name="connsiteY14" fmla="*/ 279516 h 1017790"/>
                <a:gd name="connsiteX15" fmla="*/ 4009683 w 7679838"/>
                <a:gd name="connsiteY15" fmla="*/ 293622 h 1017790"/>
                <a:gd name="connsiteX16" fmla="*/ 3842557 w 7679838"/>
                <a:gd name="connsiteY16" fmla="*/ 217807 h 1017790"/>
                <a:gd name="connsiteX17" fmla="*/ 3228366 w 7679838"/>
                <a:gd name="connsiteY17" fmla="*/ 323008 h 1017790"/>
                <a:gd name="connsiteX18" fmla="*/ 2750529 w 7679838"/>
                <a:gd name="connsiteY18" fmla="*/ 333224 h 1017790"/>
                <a:gd name="connsiteX19" fmla="*/ 2400795 w 7679838"/>
                <a:gd name="connsiteY19" fmla="*/ 387054 h 1017790"/>
                <a:gd name="connsiteX20" fmla="*/ 2070022 w 7679838"/>
                <a:gd name="connsiteY20" fmla="*/ 473638 h 1017790"/>
                <a:gd name="connsiteX21" fmla="*/ 2666215 w 7679838"/>
                <a:gd name="connsiteY21" fmla="*/ 532624 h 1017790"/>
                <a:gd name="connsiteX22" fmla="*/ 3203205 w 7679838"/>
                <a:gd name="connsiteY22" fmla="*/ 462418 h 1017790"/>
                <a:gd name="connsiteX23" fmla="*/ 4254628 w 7679838"/>
                <a:gd name="connsiteY23" fmla="*/ 332557 h 1017790"/>
                <a:gd name="connsiteX24" fmla="*/ 4977125 w 7679838"/>
                <a:gd name="connsiteY24" fmla="*/ 371109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52575 w 7679838"/>
                <a:gd name="connsiteY14" fmla="*/ 279516 h 1017790"/>
                <a:gd name="connsiteX15" fmla="*/ 4009683 w 7679838"/>
                <a:gd name="connsiteY15" fmla="*/ 293622 h 1017790"/>
                <a:gd name="connsiteX16" fmla="*/ 3842557 w 7679838"/>
                <a:gd name="connsiteY16" fmla="*/ 217807 h 1017790"/>
                <a:gd name="connsiteX17" fmla="*/ 3228366 w 7679838"/>
                <a:gd name="connsiteY17" fmla="*/ 323008 h 1017790"/>
                <a:gd name="connsiteX18" fmla="*/ 2750529 w 7679838"/>
                <a:gd name="connsiteY18" fmla="*/ 333224 h 1017790"/>
                <a:gd name="connsiteX19" fmla="*/ 2400795 w 7679838"/>
                <a:gd name="connsiteY19" fmla="*/ 387054 h 1017790"/>
                <a:gd name="connsiteX20" fmla="*/ 2070022 w 7679838"/>
                <a:gd name="connsiteY20" fmla="*/ 473638 h 1017790"/>
                <a:gd name="connsiteX21" fmla="*/ 2666215 w 7679838"/>
                <a:gd name="connsiteY21" fmla="*/ 532624 h 1017790"/>
                <a:gd name="connsiteX22" fmla="*/ 3203205 w 7679838"/>
                <a:gd name="connsiteY22" fmla="*/ 462418 h 1017790"/>
                <a:gd name="connsiteX23" fmla="*/ 4254628 w 7679838"/>
                <a:gd name="connsiteY23" fmla="*/ 332557 h 1017790"/>
                <a:gd name="connsiteX24" fmla="*/ 4977125 w 7679838"/>
                <a:gd name="connsiteY24" fmla="*/ 371109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52575 w 7679838"/>
                <a:gd name="connsiteY14" fmla="*/ 279516 h 1017790"/>
                <a:gd name="connsiteX15" fmla="*/ 4009683 w 7679838"/>
                <a:gd name="connsiteY15" fmla="*/ 293622 h 1017790"/>
                <a:gd name="connsiteX16" fmla="*/ 3842557 w 7679838"/>
                <a:gd name="connsiteY16" fmla="*/ 217807 h 1017790"/>
                <a:gd name="connsiteX17" fmla="*/ 3228366 w 7679838"/>
                <a:gd name="connsiteY17" fmla="*/ 323008 h 1017790"/>
                <a:gd name="connsiteX18" fmla="*/ 2750529 w 7679838"/>
                <a:gd name="connsiteY18" fmla="*/ 333224 h 1017790"/>
                <a:gd name="connsiteX19" fmla="*/ 2400795 w 7679838"/>
                <a:gd name="connsiteY19" fmla="*/ 387054 h 1017790"/>
                <a:gd name="connsiteX20" fmla="*/ 2070022 w 7679838"/>
                <a:gd name="connsiteY20" fmla="*/ 473638 h 1017790"/>
                <a:gd name="connsiteX21" fmla="*/ 2666215 w 7679838"/>
                <a:gd name="connsiteY21" fmla="*/ 532624 h 1017790"/>
                <a:gd name="connsiteX22" fmla="*/ 3203205 w 7679838"/>
                <a:gd name="connsiteY22" fmla="*/ 462418 h 1017790"/>
                <a:gd name="connsiteX23" fmla="*/ 4254628 w 7679838"/>
                <a:gd name="connsiteY23" fmla="*/ 332557 h 1017790"/>
                <a:gd name="connsiteX24" fmla="*/ 4977125 w 7679838"/>
                <a:gd name="connsiteY24" fmla="*/ 371109 h 1017790"/>
                <a:gd name="connsiteX25" fmla="*/ 5733232 w 7679838"/>
                <a:gd name="connsiteY25" fmla="*/ 260465 h 1017790"/>
                <a:gd name="connsiteX26" fmla="*/ 6796376 w 7679838"/>
                <a:gd name="connsiteY26" fmla="*/ 43658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52575 w 7679838"/>
                <a:gd name="connsiteY14" fmla="*/ 279516 h 1017790"/>
                <a:gd name="connsiteX15" fmla="*/ 4009683 w 7679838"/>
                <a:gd name="connsiteY15" fmla="*/ 293622 h 1017790"/>
                <a:gd name="connsiteX16" fmla="*/ 3842557 w 7679838"/>
                <a:gd name="connsiteY16" fmla="*/ 217807 h 1017790"/>
                <a:gd name="connsiteX17" fmla="*/ 3228366 w 7679838"/>
                <a:gd name="connsiteY17" fmla="*/ 323008 h 1017790"/>
                <a:gd name="connsiteX18" fmla="*/ 2750529 w 7679838"/>
                <a:gd name="connsiteY18" fmla="*/ 333224 h 1017790"/>
                <a:gd name="connsiteX19" fmla="*/ 2400795 w 7679838"/>
                <a:gd name="connsiteY19" fmla="*/ 387054 h 1017790"/>
                <a:gd name="connsiteX20" fmla="*/ 2070022 w 7679838"/>
                <a:gd name="connsiteY20" fmla="*/ 473638 h 1017790"/>
                <a:gd name="connsiteX21" fmla="*/ 2666215 w 7679838"/>
                <a:gd name="connsiteY21" fmla="*/ 532624 h 1017790"/>
                <a:gd name="connsiteX22" fmla="*/ 3203205 w 7679838"/>
                <a:gd name="connsiteY22" fmla="*/ 462418 h 1017790"/>
                <a:gd name="connsiteX23" fmla="*/ 4254628 w 7679838"/>
                <a:gd name="connsiteY23" fmla="*/ 332557 h 1017790"/>
                <a:gd name="connsiteX24" fmla="*/ 4977125 w 7679838"/>
                <a:gd name="connsiteY24" fmla="*/ 371109 h 1017790"/>
                <a:gd name="connsiteX25" fmla="*/ 5733232 w 7679838"/>
                <a:gd name="connsiteY25" fmla="*/ 260465 h 1017790"/>
                <a:gd name="connsiteX26" fmla="*/ 6796376 w 7679838"/>
                <a:gd name="connsiteY26" fmla="*/ 43658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52575 w 7679838"/>
                <a:gd name="connsiteY14" fmla="*/ 279516 h 1017790"/>
                <a:gd name="connsiteX15" fmla="*/ 4009683 w 7679838"/>
                <a:gd name="connsiteY15" fmla="*/ 293622 h 1017790"/>
                <a:gd name="connsiteX16" fmla="*/ 3842557 w 7679838"/>
                <a:gd name="connsiteY16" fmla="*/ 217807 h 1017790"/>
                <a:gd name="connsiteX17" fmla="*/ 3228366 w 7679838"/>
                <a:gd name="connsiteY17" fmla="*/ 323008 h 1017790"/>
                <a:gd name="connsiteX18" fmla="*/ 2750529 w 7679838"/>
                <a:gd name="connsiteY18" fmla="*/ 333224 h 1017790"/>
                <a:gd name="connsiteX19" fmla="*/ 2400795 w 7679838"/>
                <a:gd name="connsiteY19" fmla="*/ 387054 h 1017790"/>
                <a:gd name="connsiteX20" fmla="*/ 2070022 w 7679838"/>
                <a:gd name="connsiteY20" fmla="*/ 473638 h 1017790"/>
                <a:gd name="connsiteX21" fmla="*/ 2666215 w 7679838"/>
                <a:gd name="connsiteY21" fmla="*/ 532624 h 1017790"/>
                <a:gd name="connsiteX22" fmla="*/ 3203205 w 7679838"/>
                <a:gd name="connsiteY22" fmla="*/ 462418 h 1017790"/>
                <a:gd name="connsiteX23" fmla="*/ 4254628 w 7679838"/>
                <a:gd name="connsiteY23" fmla="*/ 332557 h 1017790"/>
                <a:gd name="connsiteX24" fmla="*/ 4977125 w 7679838"/>
                <a:gd name="connsiteY24" fmla="*/ 371109 h 1017790"/>
                <a:gd name="connsiteX25" fmla="*/ 5733232 w 7679838"/>
                <a:gd name="connsiteY25" fmla="*/ 260465 h 1017790"/>
                <a:gd name="connsiteX26" fmla="*/ 6796376 w 7679838"/>
                <a:gd name="connsiteY26" fmla="*/ 436589 h 1017790"/>
                <a:gd name="connsiteX27" fmla="*/ 7059369 w 7679838"/>
                <a:gd name="connsiteY27" fmla="*/ 471250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52575 w 7679838"/>
                <a:gd name="connsiteY14" fmla="*/ 279516 h 1017790"/>
                <a:gd name="connsiteX15" fmla="*/ 4009683 w 7679838"/>
                <a:gd name="connsiteY15" fmla="*/ 293622 h 1017790"/>
                <a:gd name="connsiteX16" fmla="*/ 3842557 w 7679838"/>
                <a:gd name="connsiteY16" fmla="*/ 217807 h 1017790"/>
                <a:gd name="connsiteX17" fmla="*/ 3228366 w 7679838"/>
                <a:gd name="connsiteY17" fmla="*/ 323008 h 1017790"/>
                <a:gd name="connsiteX18" fmla="*/ 2750529 w 7679838"/>
                <a:gd name="connsiteY18" fmla="*/ 333224 h 1017790"/>
                <a:gd name="connsiteX19" fmla="*/ 2400795 w 7679838"/>
                <a:gd name="connsiteY19" fmla="*/ 387054 h 1017790"/>
                <a:gd name="connsiteX20" fmla="*/ 2070022 w 7679838"/>
                <a:gd name="connsiteY20" fmla="*/ 473638 h 1017790"/>
                <a:gd name="connsiteX21" fmla="*/ 2666215 w 7679838"/>
                <a:gd name="connsiteY21" fmla="*/ 532624 h 1017790"/>
                <a:gd name="connsiteX22" fmla="*/ 3203205 w 7679838"/>
                <a:gd name="connsiteY22" fmla="*/ 462418 h 1017790"/>
                <a:gd name="connsiteX23" fmla="*/ 4254628 w 7679838"/>
                <a:gd name="connsiteY23" fmla="*/ 332557 h 1017790"/>
                <a:gd name="connsiteX24" fmla="*/ 4977125 w 7679838"/>
                <a:gd name="connsiteY24" fmla="*/ 371109 h 1017790"/>
                <a:gd name="connsiteX25" fmla="*/ 5733232 w 7679838"/>
                <a:gd name="connsiteY25" fmla="*/ 260465 h 1017790"/>
                <a:gd name="connsiteX26" fmla="*/ 6796376 w 7679838"/>
                <a:gd name="connsiteY26" fmla="*/ 436589 h 1017790"/>
                <a:gd name="connsiteX27" fmla="*/ 7059369 w 7679838"/>
                <a:gd name="connsiteY27" fmla="*/ 471250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52575 w 7679838"/>
                <a:gd name="connsiteY14" fmla="*/ 279516 h 1017790"/>
                <a:gd name="connsiteX15" fmla="*/ 4009683 w 7679838"/>
                <a:gd name="connsiteY15" fmla="*/ 293622 h 1017790"/>
                <a:gd name="connsiteX16" fmla="*/ 3842557 w 7679838"/>
                <a:gd name="connsiteY16" fmla="*/ 217807 h 1017790"/>
                <a:gd name="connsiteX17" fmla="*/ 3228366 w 7679838"/>
                <a:gd name="connsiteY17" fmla="*/ 323008 h 1017790"/>
                <a:gd name="connsiteX18" fmla="*/ 2750529 w 7679838"/>
                <a:gd name="connsiteY18" fmla="*/ 333224 h 1017790"/>
                <a:gd name="connsiteX19" fmla="*/ 2400795 w 7679838"/>
                <a:gd name="connsiteY19" fmla="*/ 387054 h 1017790"/>
                <a:gd name="connsiteX20" fmla="*/ 2070022 w 7679838"/>
                <a:gd name="connsiteY20" fmla="*/ 473638 h 1017790"/>
                <a:gd name="connsiteX21" fmla="*/ 2666215 w 7679838"/>
                <a:gd name="connsiteY21" fmla="*/ 532624 h 1017790"/>
                <a:gd name="connsiteX22" fmla="*/ 3203205 w 7679838"/>
                <a:gd name="connsiteY22" fmla="*/ 462418 h 1017790"/>
                <a:gd name="connsiteX23" fmla="*/ 4254628 w 7679838"/>
                <a:gd name="connsiteY23" fmla="*/ 332557 h 1017790"/>
                <a:gd name="connsiteX24" fmla="*/ 4977125 w 7679838"/>
                <a:gd name="connsiteY24" fmla="*/ 371109 h 1017790"/>
                <a:gd name="connsiteX25" fmla="*/ 5733232 w 7679838"/>
                <a:gd name="connsiteY25" fmla="*/ 260465 h 1017790"/>
                <a:gd name="connsiteX26" fmla="*/ 6796376 w 7679838"/>
                <a:gd name="connsiteY26" fmla="*/ 436589 h 1017790"/>
                <a:gd name="connsiteX27" fmla="*/ 7059369 w 7679838"/>
                <a:gd name="connsiteY27" fmla="*/ 471250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28831"/>
                <a:gd name="connsiteY0" fmla="*/ 1017790 h 1017790"/>
                <a:gd name="connsiteX1" fmla="*/ 259271 w 7628831"/>
                <a:gd name="connsiteY1" fmla="*/ 681698 h 1017790"/>
                <a:gd name="connsiteX2" fmla="*/ 487503 w 7628831"/>
                <a:gd name="connsiteY2" fmla="*/ 656539 h 1017790"/>
                <a:gd name="connsiteX3" fmla="*/ 669121 w 7628831"/>
                <a:gd name="connsiteY3" fmla="*/ 685805 h 1017790"/>
                <a:gd name="connsiteX4" fmla="*/ 833041 w 7628831"/>
                <a:gd name="connsiteY4" fmla="*/ 786068 h 1017790"/>
                <a:gd name="connsiteX5" fmla="*/ 1115137 w 7628831"/>
                <a:gd name="connsiteY5" fmla="*/ 778121 h 1017790"/>
                <a:gd name="connsiteX6" fmla="*/ 1363185 w 7628831"/>
                <a:gd name="connsiteY6" fmla="*/ 209976 h 1017790"/>
                <a:gd name="connsiteX7" fmla="*/ 2880059 w 7628831"/>
                <a:gd name="connsiteY7" fmla="*/ 2748 h 1017790"/>
                <a:gd name="connsiteX8" fmla="*/ 3769678 w 7628831"/>
                <a:gd name="connsiteY8" fmla="*/ 27825 h 1017790"/>
                <a:gd name="connsiteX9" fmla="*/ 4272462 w 7628831"/>
                <a:gd name="connsiteY9" fmla="*/ 4801 h 1017790"/>
                <a:gd name="connsiteX10" fmla="*/ 4530511 w 7628831"/>
                <a:gd name="connsiteY10" fmla="*/ 278296 h 1017790"/>
                <a:gd name="connsiteX11" fmla="*/ 4366824 w 7628831"/>
                <a:gd name="connsiteY11" fmla="*/ 238859 h 1017790"/>
                <a:gd name="connsiteX12" fmla="*/ 4235077 w 7628831"/>
                <a:gd name="connsiteY12" fmla="*/ 141657 h 1017790"/>
                <a:gd name="connsiteX13" fmla="*/ 4138492 w 7628831"/>
                <a:gd name="connsiteY13" fmla="*/ 198590 h 1017790"/>
                <a:gd name="connsiteX14" fmla="*/ 4252575 w 7628831"/>
                <a:gd name="connsiteY14" fmla="*/ 279516 h 1017790"/>
                <a:gd name="connsiteX15" fmla="*/ 4009683 w 7628831"/>
                <a:gd name="connsiteY15" fmla="*/ 293622 h 1017790"/>
                <a:gd name="connsiteX16" fmla="*/ 3842557 w 7628831"/>
                <a:gd name="connsiteY16" fmla="*/ 217807 h 1017790"/>
                <a:gd name="connsiteX17" fmla="*/ 3228366 w 7628831"/>
                <a:gd name="connsiteY17" fmla="*/ 323008 h 1017790"/>
                <a:gd name="connsiteX18" fmla="*/ 2750529 w 7628831"/>
                <a:gd name="connsiteY18" fmla="*/ 333224 h 1017790"/>
                <a:gd name="connsiteX19" fmla="*/ 2400795 w 7628831"/>
                <a:gd name="connsiteY19" fmla="*/ 387054 h 1017790"/>
                <a:gd name="connsiteX20" fmla="*/ 2070022 w 7628831"/>
                <a:gd name="connsiteY20" fmla="*/ 473638 h 1017790"/>
                <a:gd name="connsiteX21" fmla="*/ 2666215 w 7628831"/>
                <a:gd name="connsiteY21" fmla="*/ 532624 h 1017790"/>
                <a:gd name="connsiteX22" fmla="*/ 3203205 w 7628831"/>
                <a:gd name="connsiteY22" fmla="*/ 462418 h 1017790"/>
                <a:gd name="connsiteX23" fmla="*/ 4254628 w 7628831"/>
                <a:gd name="connsiteY23" fmla="*/ 332557 h 1017790"/>
                <a:gd name="connsiteX24" fmla="*/ 4977125 w 7628831"/>
                <a:gd name="connsiteY24" fmla="*/ 371109 h 1017790"/>
                <a:gd name="connsiteX25" fmla="*/ 5733232 w 7628831"/>
                <a:gd name="connsiteY25" fmla="*/ 260465 h 1017790"/>
                <a:gd name="connsiteX26" fmla="*/ 6796376 w 7628831"/>
                <a:gd name="connsiteY26" fmla="*/ 436589 h 1017790"/>
                <a:gd name="connsiteX27" fmla="*/ 7059369 w 7628831"/>
                <a:gd name="connsiteY27" fmla="*/ 471250 h 1017790"/>
                <a:gd name="connsiteX28" fmla="*/ 7595691 w 7628831"/>
                <a:gd name="connsiteY28" fmla="*/ 310953 h 1017790"/>
                <a:gd name="connsiteX29" fmla="*/ 7628131 w 7628831"/>
                <a:gd name="connsiteY29" fmla="*/ 723357 h 1017790"/>
                <a:gd name="connsiteX30" fmla="*/ 7146905 w 7628831"/>
                <a:gd name="connsiteY30" fmla="*/ 737299 h 1017790"/>
                <a:gd name="connsiteX31" fmla="*/ 7023490 w 7628831"/>
                <a:gd name="connsiteY31" fmla="*/ 754128 h 1017790"/>
                <a:gd name="connsiteX32" fmla="*/ 6546655 w 7628831"/>
                <a:gd name="connsiteY32" fmla="*/ 703640 h 1017790"/>
                <a:gd name="connsiteX33" fmla="*/ 5895917 w 7628831"/>
                <a:gd name="connsiteY33" fmla="*/ 782177 h 1017790"/>
                <a:gd name="connsiteX34" fmla="*/ 5424692 w 7628831"/>
                <a:gd name="connsiteY34" fmla="*/ 731689 h 1017790"/>
                <a:gd name="connsiteX35" fmla="*/ 4981517 w 7628831"/>
                <a:gd name="connsiteY35" fmla="*/ 905593 h 1017790"/>
                <a:gd name="connsiteX36" fmla="*/ 4431755 w 7628831"/>
                <a:gd name="connsiteY36" fmla="*/ 922423 h 1017790"/>
                <a:gd name="connsiteX37" fmla="*/ 3938091 w 7628831"/>
                <a:gd name="connsiteY37" fmla="*/ 1017790 h 1017790"/>
                <a:gd name="connsiteX38" fmla="*/ 0 w 7628831"/>
                <a:gd name="connsiteY38" fmla="*/ 1017790 h 1017790"/>
                <a:gd name="connsiteX0" fmla="*/ 0 w 7664420"/>
                <a:gd name="connsiteY0" fmla="*/ 1017790 h 1017790"/>
                <a:gd name="connsiteX1" fmla="*/ 259271 w 7664420"/>
                <a:gd name="connsiteY1" fmla="*/ 681698 h 1017790"/>
                <a:gd name="connsiteX2" fmla="*/ 487503 w 7664420"/>
                <a:gd name="connsiteY2" fmla="*/ 656539 h 1017790"/>
                <a:gd name="connsiteX3" fmla="*/ 669121 w 7664420"/>
                <a:gd name="connsiteY3" fmla="*/ 685805 h 1017790"/>
                <a:gd name="connsiteX4" fmla="*/ 833041 w 7664420"/>
                <a:gd name="connsiteY4" fmla="*/ 786068 h 1017790"/>
                <a:gd name="connsiteX5" fmla="*/ 1115137 w 7664420"/>
                <a:gd name="connsiteY5" fmla="*/ 778121 h 1017790"/>
                <a:gd name="connsiteX6" fmla="*/ 1363185 w 7664420"/>
                <a:gd name="connsiteY6" fmla="*/ 209976 h 1017790"/>
                <a:gd name="connsiteX7" fmla="*/ 2880059 w 7664420"/>
                <a:gd name="connsiteY7" fmla="*/ 2748 h 1017790"/>
                <a:gd name="connsiteX8" fmla="*/ 3769678 w 7664420"/>
                <a:gd name="connsiteY8" fmla="*/ 27825 h 1017790"/>
                <a:gd name="connsiteX9" fmla="*/ 4272462 w 7664420"/>
                <a:gd name="connsiteY9" fmla="*/ 4801 h 1017790"/>
                <a:gd name="connsiteX10" fmla="*/ 4530511 w 7664420"/>
                <a:gd name="connsiteY10" fmla="*/ 278296 h 1017790"/>
                <a:gd name="connsiteX11" fmla="*/ 4366824 w 7664420"/>
                <a:gd name="connsiteY11" fmla="*/ 238859 h 1017790"/>
                <a:gd name="connsiteX12" fmla="*/ 4235077 w 7664420"/>
                <a:gd name="connsiteY12" fmla="*/ 141657 h 1017790"/>
                <a:gd name="connsiteX13" fmla="*/ 4138492 w 7664420"/>
                <a:gd name="connsiteY13" fmla="*/ 198590 h 1017790"/>
                <a:gd name="connsiteX14" fmla="*/ 4252575 w 7664420"/>
                <a:gd name="connsiteY14" fmla="*/ 279516 h 1017790"/>
                <a:gd name="connsiteX15" fmla="*/ 4009683 w 7664420"/>
                <a:gd name="connsiteY15" fmla="*/ 293622 h 1017790"/>
                <a:gd name="connsiteX16" fmla="*/ 3842557 w 7664420"/>
                <a:gd name="connsiteY16" fmla="*/ 217807 h 1017790"/>
                <a:gd name="connsiteX17" fmla="*/ 3228366 w 7664420"/>
                <a:gd name="connsiteY17" fmla="*/ 323008 h 1017790"/>
                <a:gd name="connsiteX18" fmla="*/ 2750529 w 7664420"/>
                <a:gd name="connsiteY18" fmla="*/ 333224 h 1017790"/>
                <a:gd name="connsiteX19" fmla="*/ 2400795 w 7664420"/>
                <a:gd name="connsiteY19" fmla="*/ 387054 h 1017790"/>
                <a:gd name="connsiteX20" fmla="*/ 2070022 w 7664420"/>
                <a:gd name="connsiteY20" fmla="*/ 473638 h 1017790"/>
                <a:gd name="connsiteX21" fmla="*/ 2666215 w 7664420"/>
                <a:gd name="connsiteY21" fmla="*/ 532624 h 1017790"/>
                <a:gd name="connsiteX22" fmla="*/ 3203205 w 7664420"/>
                <a:gd name="connsiteY22" fmla="*/ 462418 h 1017790"/>
                <a:gd name="connsiteX23" fmla="*/ 4254628 w 7664420"/>
                <a:gd name="connsiteY23" fmla="*/ 332557 h 1017790"/>
                <a:gd name="connsiteX24" fmla="*/ 4977125 w 7664420"/>
                <a:gd name="connsiteY24" fmla="*/ 371109 h 1017790"/>
                <a:gd name="connsiteX25" fmla="*/ 5733232 w 7664420"/>
                <a:gd name="connsiteY25" fmla="*/ 260465 h 1017790"/>
                <a:gd name="connsiteX26" fmla="*/ 6796376 w 7664420"/>
                <a:gd name="connsiteY26" fmla="*/ 436589 h 1017790"/>
                <a:gd name="connsiteX27" fmla="*/ 7059369 w 7664420"/>
                <a:gd name="connsiteY27" fmla="*/ 471250 h 1017790"/>
                <a:gd name="connsiteX28" fmla="*/ 7595691 w 7664420"/>
                <a:gd name="connsiteY28" fmla="*/ 310953 h 1017790"/>
                <a:gd name="connsiteX29" fmla="*/ 7628131 w 7664420"/>
                <a:gd name="connsiteY29" fmla="*/ 723357 h 1017790"/>
                <a:gd name="connsiteX30" fmla="*/ 7146905 w 7664420"/>
                <a:gd name="connsiteY30" fmla="*/ 737299 h 1017790"/>
                <a:gd name="connsiteX31" fmla="*/ 7023490 w 7664420"/>
                <a:gd name="connsiteY31" fmla="*/ 754128 h 1017790"/>
                <a:gd name="connsiteX32" fmla="*/ 6546655 w 7664420"/>
                <a:gd name="connsiteY32" fmla="*/ 703640 h 1017790"/>
                <a:gd name="connsiteX33" fmla="*/ 5895917 w 7664420"/>
                <a:gd name="connsiteY33" fmla="*/ 782177 h 1017790"/>
                <a:gd name="connsiteX34" fmla="*/ 5424692 w 7664420"/>
                <a:gd name="connsiteY34" fmla="*/ 731689 h 1017790"/>
                <a:gd name="connsiteX35" fmla="*/ 4981517 w 7664420"/>
                <a:gd name="connsiteY35" fmla="*/ 905593 h 1017790"/>
                <a:gd name="connsiteX36" fmla="*/ 4431755 w 7664420"/>
                <a:gd name="connsiteY36" fmla="*/ 922423 h 1017790"/>
                <a:gd name="connsiteX37" fmla="*/ 3938091 w 7664420"/>
                <a:gd name="connsiteY37" fmla="*/ 1017790 h 1017790"/>
                <a:gd name="connsiteX38" fmla="*/ 0 w 7664420"/>
                <a:gd name="connsiteY38" fmla="*/ 1017790 h 1017790"/>
                <a:gd name="connsiteX0" fmla="*/ 0 w 7664420"/>
                <a:gd name="connsiteY0" fmla="*/ 1017790 h 1017790"/>
                <a:gd name="connsiteX1" fmla="*/ 259271 w 7664420"/>
                <a:gd name="connsiteY1" fmla="*/ 681698 h 1017790"/>
                <a:gd name="connsiteX2" fmla="*/ 487503 w 7664420"/>
                <a:gd name="connsiteY2" fmla="*/ 656539 h 1017790"/>
                <a:gd name="connsiteX3" fmla="*/ 669121 w 7664420"/>
                <a:gd name="connsiteY3" fmla="*/ 685805 h 1017790"/>
                <a:gd name="connsiteX4" fmla="*/ 833041 w 7664420"/>
                <a:gd name="connsiteY4" fmla="*/ 786068 h 1017790"/>
                <a:gd name="connsiteX5" fmla="*/ 1115137 w 7664420"/>
                <a:gd name="connsiteY5" fmla="*/ 778121 h 1017790"/>
                <a:gd name="connsiteX6" fmla="*/ 1363185 w 7664420"/>
                <a:gd name="connsiteY6" fmla="*/ 209976 h 1017790"/>
                <a:gd name="connsiteX7" fmla="*/ 2880059 w 7664420"/>
                <a:gd name="connsiteY7" fmla="*/ 2748 h 1017790"/>
                <a:gd name="connsiteX8" fmla="*/ 3769678 w 7664420"/>
                <a:gd name="connsiteY8" fmla="*/ 27825 h 1017790"/>
                <a:gd name="connsiteX9" fmla="*/ 4272462 w 7664420"/>
                <a:gd name="connsiteY9" fmla="*/ 4801 h 1017790"/>
                <a:gd name="connsiteX10" fmla="*/ 4530511 w 7664420"/>
                <a:gd name="connsiteY10" fmla="*/ 278296 h 1017790"/>
                <a:gd name="connsiteX11" fmla="*/ 4366824 w 7664420"/>
                <a:gd name="connsiteY11" fmla="*/ 238859 h 1017790"/>
                <a:gd name="connsiteX12" fmla="*/ 4235077 w 7664420"/>
                <a:gd name="connsiteY12" fmla="*/ 141657 h 1017790"/>
                <a:gd name="connsiteX13" fmla="*/ 4138492 w 7664420"/>
                <a:gd name="connsiteY13" fmla="*/ 198590 h 1017790"/>
                <a:gd name="connsiteX14" fmla="*/ 4252575 w 7664420"/>
                <a:gd name="connsiteY14" fmla="*/ 279516 h 1017790"/>
                <a:gd name="connsiteX15" fmla="*/ 4009683 w 7664420"/>
                <a:gd name="connsiteY15" fmla="*/ 293622 h 1017790"/>
                <a:gd name="connsiteX16" fmla="*/ 3842557 w 7664420"/>
                <a:gd name="connsiteY16" fmla="*/ 217807 h 1017790"/>
                <a:gd name="connsiteX17" fmla="*/ 3228366 w 7664420"/>
                <a:gd name="connsiteY17" fmla="*/ 323008 h 1017790"/>
                <a:gd name="connsiteX18" fmla="*/ 2750529 w 7664420"/>
                <a:gd name="connsiteY18" fmla="*/ 333224 h 1017790"/>
                <a:gd name="connsiteX19" fmla="*/ 2400795 w 7664420"/>
                <a:gd name="connsiteY19" fmla="*/ 387054 h 1017790"/>
                <a:gd name="connsiteX20" fmla="*/ 2070022 w 7664420"/>
                <a:gd name="connsiteY20" fmla="*/ 473638 h 1017790"/>
                <a:gd name="connsiteX21" fmla="*/ 2666215 w 7664420"/>
                <a:gd name="connsiteY21" fmla="*/ 532624 h 1017790"/>
                <a:gd name="connsiteX22" fmla="*/ 3203205 w 7664420"/>
                <a:gd name="connsiteY22" fmla="*/ 462418 h 1017790"/>
                <a:gd name="connsiteX23" fmla="*/ 4254628 w 7664420"/>
                <a:gd name="connsiteY23" fmla="*/ 332557 h 1017790"/>
                <a:gd name="connsiteX24" fmla="*/ 4977125 w 7664420"/>
                <a:gd name="connsiteY24" fmla="*/ 371109 h 1017790"/>
                <a:gd name="connsiteX25" fmla="*/ 5733232 w 7664420"/>
                <a:gd name="connsiteY25" fmla="*/ 260465 h 1017790"/>
                <a:gd name="connsiteX26" fmla="*/ 6796376 w 7664420"/>
                <a:gd name="connsiteY26" fmla="*/ 436589 h 1017790"/>
                <a:gd name="connsiteX27" fmla="*/ 7059369 w 7664420"/>
                <a:gd name="connsiteY27" fmla="*/ 471250 h 1017790"/>
                <a:gd name="connsiteX28" fmla="*/ 7595691 w 7664420"/>
                <a:gd name="connsiteY28" fmla="*/ 310953 h 1017790"/>
                <a:gd name="connsiteX29" fmla="*/ 7628131 w 7664420"/>
                <a:gd name="connsiteY29" fmla="*/ 723357 h 1017790"/>
                <a:gd name="connsiteX30" fmla="*/ 7146905 w 7664420"/>
                <a:gd name="connsiteY30" fmla="*/ 737299 h 1017790"/>
                <a:gd name="connsiteX31" fmla="*/ 7023490 w 7664420"/>
                <a:gd name="connsiteY31" fmla="*/ 754128 h 1017790"/>
                <a:gd name="connsiteX32" fmla="*/ 6546655 w 7664420"/>
                <a:gd name="connsiteY32" fmla="*/ 703640 h 1017790"/>
                <a:gd name="connsiteX33" fmla="*/ 5895917 w 7664420"/>
                <a:gd name="connsiteY33" fmla="*/ 782177 h 1017790"/>
                <a:gd name="connsiteX34" fmla="*/ 5424692 w 7664420"/>
                <a:gd name="connsiteY34" fmla="*/ 731689 h 1017790"/>
                <a:gd name="connsiteX35" fmla="*/ 4981517 w 7664420"/>
                <a:gd name="connsiteY35" fmla="*/ 905593 h 1017790"/>
                <a:gd name="connsiteX36" fmla="*/ 4431755 w 7664420"/>
                <a:gd name="connsiteY36" fmla="*/ 922423 h 1017790"/>
                <a:gd name="connsiteX37" fmla="*/ 3938091 w 7664420"/>
                <a:gd name="connsiteY37" fmla="*/ 1017790 h 1017790"/>
                <a:gd name="connsiteX38" fmla="*/ 0 w 7664420"/>
                <a:gd name="connsiteY38" fmla="*/ 1017790 h 1017790"/>
                <a:gd name="connsiteX0" fmla="*/ 0 w 7664420"/>
                <a:gd name="connsiteY0" fmla="*/ 1017790 h 1017790"/>
                <a:gd name="connsiteX1" fmla="*/ 259271 w 7664420"/>
                <a:gd name="connsiteY1" fmla="*/ 681698 h 1017790"/>
                <a:gd name="connsiteX2" fmla="*/ 487503 w 7664420"/>
                <a:gd name="connsiteY2" fmla="*/ 656539 h 1017790"/>
                <a:gd name="connsiteX3" fmla="*/ 669121 w 7664420"/>
                <a:gd name="connsiteY3" fmla="*/ 685805 h 1017790"/>
                <a:gd name="connsiteX4" fmla="*/ 833041 w 7664420"/>
                <a:gd name="connsiteY4" fmla="*/ 786068 h 1017790"/>
                <a:gd name="connsiteX5" fmla="*/ 1115137 w 7664420"/>
                <a:gd name="connsiteY5" fmla="*/ 778121 h 1017790"/>
                <a:gd name="connsiteX6" fmla="*/ 1363185 w 7664420"/>
                <a:gd name="connsiteY6" fmla="*/ 209976 h 1017790"/>
                <a:gd name="connsiteX7" fmla="*/ 2880059 w 7664420"/>
                <a:gd name="connsiteY7" fmla="*/ 2748 h 1017790"/>
                <a:gd name="connsiteX8" fmla="*/ 3769678 w 7664420"/>
                <a:gd name="connsiteY8" fmla="*/ 27825 h 1017790"/>
                <a:gd name="connsiteX9" fmla="*/ 4272462 w 7664420"/>
                <a:gd name="connsiteY9" fmla="*/ 4801 h 1017790"/>
                <a:gd name="connsiteX10" fmla="*/ 4530511 w 7664420"/>
                <a:gd name="connsiteY10" fmla="*/ 278296 h 1017790"/>
                <a:gd name="connsiteX11" fmla="*/ 4366824 w 7664420"/>
                <a:gd name="connsiteY11" fmla="*/ 238859 h 1017790"/>
                <a:gd name="connsiteX12" fmla="*/ 4235077 w 7664420"/>
                <a:gd name="connsiteY12" fmla="*/ 141657 h 1017790"/>
                <a:gd name="connsiteX13" fmla="*/ 4138492 w 7664420"/>
                <a:gd name="connsiteY13" fmla="*/ 198590 h 1017790"/>
                <a:gd name="connsiteX14" fmla="*/ 4252575 w 7664420"/>
                <a:gd name="connsiteY14" fmla="*/ 279516 h 1017790"/>
                <a:gd name="connsiteX15" fmla="*/ 4009683 w 7664420"/>
                <a:gd name="connsiteY15" fmla="*/ 293622 h 1017790"/>
                <a:gd name="connsiteX16" fmla="*/ 3842557 w 7664420"/>
                <a:gd name="connsiteY16" fmla="*/ 217807 h 1017790"/>
                <a:gd name="connsiteX17" fmla="*/ 3228366 w 7664420"/>
                <a:gd name="connsiteY17" fmla="*/ 323008 h 1017790"/>
                <a:gd name="connsiteX18" fmla="*/ 2750529 w 7664420"/>
                <a:gd name="connsiteY18" fmla="*/ 333224 h 1017790"/>
                <a:gd name="connsiteX19" fmla="*/ 2400795 w 7664420"/>
                <a:gd name="connsiteY19" fmla="*/ 387054 h 1017790"/>
                <a:gd name="connsiteX20" fmla="*/ 2070022 w 7664420"/>
                <a:gd name="connsiteY20" fmla="*/ 473638 h 1017790"/>
                <a:gd name="connsiteX21" fmla="*/ 2666215 w 7664420"/>
                <a:gd name="connsiteY21" fmla="*/ 532624 h 1017790"/>
                <a:gd name="connsiteX22" fmla="*/ 3203205 w 7664420"/>
                <a:gd name="connsiteY22" fmla="*/ 462418 h 1017790"/>
                <a:gd name="connsiteX23" fmla="*/ 4254628 w 7664420"/>
                <a:gd name="connsiteY23" fmla="*/ 332557 h 1017790"/>
                <a:gd name="connsiteX24" fmla="*/ 4977125 w 7664420"/>
                <a:gd name="connsiteY24" fmla="*/ 371109 h 1017790"/>
                <a:gd name="connsiteX25" fmla="*/ 5733232 w 7664420"/>
                <a:gd name="connsiteY25" fmla="*/ 260465 h 1017790"/>
                <a:gd name="connsiteX26" fmla="*/ 6796376 w 7664420"/>
                <a:gd name="connsiteY26" fmla="*/ 436589 h 1017790"/>
                <a:gd name="connsiteX27" fmla="*/ 7059369 w 7664420"/>
                <a:gd name="connsiteY27" fmla="*/ 471250 h 1017790"/>
                <a:gd name="connsiteX28" fmla="*/ 7595691 w 7664420"/>
                <a:gd name="connsiteY28" fmla="*/ 310953 h 1017790"/>
                <a:gd name="connsiteX29" fmla="*/ 7628131 w 7664420"/>
                <a:gd name="connsiteY29" fmla="*/ 723357 h 1017790"/>
                <a:gd name="connsiteX30" fmla="*/ 7146905 w 7664420"/>
                <a:gd name="connsiteY30" fmla="*/ 737299 h 1017790"/>
                <a:gd name="connsiteX31" fmla="*/ 7023490 w 7664420"/>
                <a:gd name="connsiteY31" fmla="*/ 778621 h 1017790"/>
                <a:gd name="connsiteX32" fmla="*/ 6546655 w 7664420"/>
                <a:gd name="connsiteY32" fmla="*/ 703640 h 1017790"/>
                <a:gd name="connsiteX33" fmla="*/ 5895917 w 7664420"/>
                <a:gd name="connsiteY33" fmla="*/ 782177 h 1017790"/>
                <a:gd name="connsiteX34" fmla="*/ 5424692 w 7664420"/>
                <a:gd name="connsiteY34" fmla="*/ 731689 h 1017790"/>
                <a:gd name="connsiteX35" fmla="*/ 4981517 w 7664420"/>
                <a:gd name="connsiteY35" fmla="*/ 905593 h 1017790"/>
                <a:gd name="connsiteX36" fmla="*/ 4431755 w 7664420"/>
                <a:gd name="connsiteY36" fmla="*/ 922423 h 1017790"/>
                <a:gd name="connsiteX37" fmla="*/ 3938091 w 7664420"/>
                <a:gd name="connsiteY37" fmla="*/ 1017790 h 1017790"/>
                <a:gd name="connsiteX38" fmla="*/ 0 w 7664420"/>
                <a:gd name="connsiteY38" fmla="*/ 1017790 h 1017790"/>
                <a:gd name="connsiteX0" fmla="*/ 0 w 7664420"/>
                <a:gd name="connsiteY0" fmla="*/ 1017790 h 1017790"/>
                <a:gd name="connsiteX1" fmla="*/ 259271 w 7664420"/>
                <a:gd name="connsiteY1" fmla="*/ 681698 h 1017790"/>
                <a:gd name="connsiteX2" fmla="*/ 487503 w 7664420"/>
                <a:gd name="connsiteY2" fmla="*/ 656539 h 1017790"/>
                <a:gd name="connsiteX3" fmla="*/ 669121 w 7664420"/>
                <a:gd name="connsiteY3" fmla="*/ 685805 h 1017790"/>
                <a:gd name="connsiteX4" fmla="*/ 833041 w 7664420"/>
                <a:gd name="connsiteY4" fmla="*/ 786068 h 1017790"/>
                <a:gd name="connsiteX5" fmla="*/ 1115137 w 7664420"/>
                <a:gd name="connsiteY5" fmla="*/ 778121 h 1017790"/>
                <a:gd name="connsiteX6" fmla="*/ 1363185 w 7664420"/>
                <a:gd name="connsiteY6" fmla="*/ 209976 h 1017790"/>
                <a:gd name="connsiteX7" fmla="*/ 2880059 w 7664420"/>
                <a:gd name="connsiteY7" fmla="*/ 2748 h 1017790"/>
                <a:gd name="connsiteX8" fmla="*/ 3769678 w 7664420"/>
                <a:gd name="connsiteY8" fmla="*/ 27825 h 1017790"/>
                <a:gd name="connsiteX9" fmla="*/ 4272462 w 7664420"/>
                <a:gd name="connsiteY9" fmla="*/ 4801 h 1017790"/>
                <a:gd name="connsiteX10" fmla="*/ 4530511 w 7664420"/>
                <a:gd name="connsiteY10" fmla="*/ 278296 h 1017790"/>
                <a:gd name="connsiteX11" fmla="*/ 4366824 w 7664420"/>
                <a:gd name="connsiteY11" fmla="*/ 238859 h 1017790"/>
                <a:gd name="connsiteX12" fmla="*/ 4235077 w 7664420"/>
                <a:gd name="connsiteY12" fmla="*/ 141657 h 1017790"/>
                <a:gd name="connsiteX13" fmla="*/ 4138492 w 7664420"/>
                <a:gd name="connsiteY13" fmla="*/ 198590 h 1017790"/>
                <a:gd name="connsiteX14" fmla="*/ 4252575 w 7664420"/>
                <a:gd name="connsiteY14" fmla="*/ 279516 h 1017790"/>
                <a:gd name="connsiteX15" fmla="*/ 4009683 w 7664420"/>
                <a:gd name="connsiteY15" fmla="*/ 293622 h 1017790"/>
                <a:gd name="connsiteX16" fmla="*/ 3842557 w 7664420"/>
                <a:gd name="connsiteY16" fmla="*/ 217807 h 1017790"/>
                <a:gd name="connsiteX17" fmla="*/ 3228366 w 7664420"/>
                <a:gd name="connsiteY17" fmla="*/ 323008 h 1017790"/>
                <a:gd name="connsiteX18" fmla="*/ 2750529 w 7664420"/>
                <a:gd name="connsiteY18" fmla="*/ 333224 h 1017790"/>
                <a:gd name="connsiteX19" fmla="*/ 2400795 w 7664420"/>
                <a:gd name="connsiteY19" fmla="*/ 387054 h 1017790"/>
                <a:gd name="connsiteX20" fmla="*/ 2070022 w 7664420"/>
                <a:gd name="connsiteY20" fmla="*/ 473638 h 1017790"/>
                <a:gd name="connsiteX21" fmla="*/ 2666215 w 7664420"/>
                <a:gd name="connsiteY21" fmla="*/ 532624 h 1017790"/>
                <a:gd name="connsiteX22" fmla="*/ 3203205 w 7664420"/>
                <a:gd name="connsiteY22" fmla="*/ 462418 h 1017790"/>
                <a:gd name="connsiteX23" fmla="*/ 4254628 w 7664420"/>
                <a:gd name="connsiteY23" fmla="*/ 332557 h 1017790"/>
                <a:gd name="connsiteX24" fmla="*/ 4977125 w 7664420"/>
                <a:gd name="connsiteY24" fmla="*/ 371109 h 1017790"/>
                <a:gd name="connsiteX25" fmla="*/ 5733232 w 7664420"/>
                <a:gd name="connsiteY25" fmla="*/ 260465 h 1017790"/>
                <a:gd name="connsiteX26" fmla="*/ 6796376 w 7664420"/>
                <a:gd name="connsiteY26" fmla="*/ 436589 h 1017790"/>
                <a:gd name="connsiteX27" fmla="*/ 7059369 w 7664420"/>
                <a:gd name="connsiteY27" fmla="*/ 471250 h 1017790"/>
                <a:gd name="connsiteX28" fmla="*/ 7595691 w 7664420"/>
                <a:gd name="connsiteY28" fmla="*/ 310953 h 1017790"/>
                <a:gd name="connsiteX29" fmla="*/ 7628131 w 7664420"/>
                <a:gd name="connsiteY29" fmla="*/ 723357 h 1017790"/>
                <a:gd name="connsiteX30" fmla="*/ 7146905 w 7664420"/>
                <a:gd name="connsiteY30" fmla="*/ 737299 h 1017790"/>
                <a:gd name="connsiteX31" fmla="*/ 7023490 w 7664420"/>
                <a:gd name="connsiteY31" fmla="*/ 778621 h 1017790"/>
                <a:gd name="connsiteX32" fmla="*/ 6546655 w 7664420"/>
                <a:gd name="connsiteY32" fmla="*/ 703640 h 1017790"/>
                <a:gd name="connsiteX33" fmla="*/ 5895917 w 7664420"/>
                <a:gd name="connsiteY33" fmla="*/ 782177 h 1017790"/>
                <a:gd name="connsiteX34" fmla="*/ 5424692 w 7664420"/>
                <a:gd name="connsiteY34" fmla="*/ 731689 h 1017790"/>
                <a:gd name="connsiteX35" fmla="*/ 4981517 w 7664420"/>
                <a:gd name="connsiteY35" fmla="*/ 905593 h 1017790"/>
                <a:gd name="connsiteX36" fmla="*/ 4431755 w 7664420"/>
                <a:gd name="connsiteY36" fmla="*/ 922423 h 1017790"/>
                <a:gd name="connsiteX37" fmla="*/ 3938091 w 7664420"/>
                <a:gd name="connsiteY37" fmla="*/ 1017790 h 1017790"/>
                <a:gd name="connsiteX38" fmla="*/ 0 w 7664420"/>
                <a:gd name="connsiteY38" fmla="*/ 1017790 h 1017790"/>
                <a:gd name="connsiteX0" fmla="*/ 0 w 7664420"/>
                <a:gd name="connsiteY0" fmla="*/ 1017790 h 1017790"/>
                <a:gd name="connsiteX1" fmla="*/ 259271 w 7664420"/>
                <a:gd name="connsiteY1" fmla="*/ 681698 h 1017790"/>
                <a:gd name="connsiteX2" fmla="*/ 487503 w 7664420"/>
                <a:gd name="connsiteY2" fmla="*/ 656539 h 1017790"/>
                <a:gd name="connsiteX3" fmla="*/ 669121 w 7664420"/>
                <a:gd name="connsiteY3" fmla="*/ 685805 h 1017790"/>
                <a:gd name="connsiteX4" fmla="*/ 833041 w 7664420"/>
                <a:gd name="connsiteY4" fmla="*/ 786068 h 1017790"/>
                <a:gd name="connsiteX5" fmla="*/ 1115137 w 7664420"/>
                <a:gd name="connsiteY5" fmla="*/ 778121 h 1017790"/>
                <a:gd name="connsiteX6" fmla="*/ 1363185 w 7664420"/>
                <a:gd name="connsiteY6" fmla="*/ 209976 h 1017790"/>
                <a:gd name="connsiteX7" fmla="*/ 2880059 w 7664420"/>
                <a:gd name="connsiteY7" fmla="*/ 2748 h 1017790"/>
                <a:gd name="connsiteX8" fmla="*/ 3769678 w 7664420"/>
                <a:gd name="connsiteY8" fmla="*/ 27825 h 1017790"/>
                <a:gd name="connsiteX9" fmla="*/ 4272462 w 7664420"/>
                <a:gd name="connsiteY9" fmla="*/ 4801 h 1017790"/>
                <a:gd name="connsiteX10" fmla="*/ 4530511 w 7664420"/>
                <a:gd name="connsiteY10" fmla="*/ 278296 h 1017790"/>
                <a:gd name="connsiteX11" fmla="*/ 4366824 w 7664420"/>
                <a:gd name="connsiteY11" fmla="*/ 238859 h 1017790"/>
                <a:gd name="connsiteX12" fmla="*/ 4235077 w 7664420"/>
                <a:gd name="connsiteY12" fmla="*/ 141657 h 1017790"/>
                <a:gd name="connsiteX13" fmla="*/ 4138492 w 7664420"/>
                <a:gd name="connsiteY13" fmla="*/ 198590 h 1017790"/>
                <a:gd name="connsiteX14" fmla="*/ 4252575 w 7664420"/>
                <a:gd name="connsiteY14" fmla="*/ 279516 h 1017790"/>
                <a:gd name="connsiteX15" fmla="*/ 4009683 w 7664420"/>
                <a:gd name="connsiteY15" fmla="*/ 293622 h 1017790"/>
                <a:gd name="connsiteX16" fmla="*/ 3842557 w 7664420"/>
                <a:gd name="connsiteY16" fmla="*/ 217807 h 1017790"/>
                <a:gd name="connsiteX17" fmla="*/ 3228366 w 7664420"/>
                <a:gd name="connsiteY17" fmla="*/ 323008 h 1017790"/>
                <a:gd name="connsiteX18" fmla="*/ 2750529 w 7664420"/>
                <a:gd name="connsiteY18" fmla="*/ 333224 h 1017790"/>
                <a:gd name="connsiteX19" fmla="*/ 2400795 w 7664420"/>
                <a:gd name="connsiteY19" fmla="*/ 387054 h 1017790"/>
                <a:gd name="connsiteX20" fmla="*/ 2070022 w 7664420"/>
                <a:gd name="connsiteY20" fmla="*/ 473638 h 1017790"/>
                <a:gd name="connsiteX21" fmla="*/ 2666215 w 7664420"/>
                <a:gd name="connsiteY21" fmla="*/ 532624 h 1017790"/>
                <a:gd name="connsiteX22" fmla="*/ 3203205 w 7664420"/>
                <a:gd name="connsiteY22" fmla="*/ 462418 h 1017790"/>
                <a:gd name="connsiteX23" fmla="*/ 4254628 w 7664420"/>
                <a:gd name="connsiteY23" fmla="*/ 332557 h 1017790"/>
                <a:gd name="connsiteX24" fmla="*/ 4977125 w 7664420"/>
                <a:gd name="connsiteY24" fmla="*/ 371109 h 1017790"/>
                <a:gd name="connsiteX25" fmla="*/ 5733232 w 7664420"/>
                <a:gd name="connsiteY25" fmla="*/ 260465 h 1017790"/>
                <a:gd name="connsiteX26" fmla="*/ 6796376 w 7664420"/>
                <a:gd name="connsiteY26" fmla="*/ 436589 h 1017790"/>
                <a:gd name="connsiteX27" fmla="*/ 7059369 w 7664420"/>
                <a:gd name="connsiteY27" fmla="*/ 471250 h 1017790"/>
                <a:gd name="connsiteX28" fmla="*/ 7595691 w 7664420"/>
                <a:gd name="connsiteY28" fmla="*/ 310953 h 1017790"/>
                <a:gd name="connsiteX29" fmla="*/ 7628131 w 7664420"/>
                <a:gd name="connsiteY29" fmla="*/ 723357 h 1017790"/>
                <a:gd name="connsiteX30" fmla="*/ 7146905 w 7664420"/>
                <a:gd name="connsiteY30" fmla="*/ 737299 h 1017790"/>
                <a:gd name="connsiteX31" fmla="*/ 7023490 w 7664420"/>
                <a:gd name="connsiteY31" fmla="*/ 778621 h 1017790"/>
                <a:gd name="connsiteX32" fmla="*/ 6546655 w 7664420"/>
                <a:gd name="connsiteY32" fmla="*/ 703640 h 1017790"/>
                <a:gd name="connsiteX33" fmla="*/ 5895917 w 7664420"/>
                <a:gd name="connsiteY33" fmla="*/ 782177 h 1017790"/>
                <a:gd name="connsiteX34" fmla="*/ 5424692 w 7664420"/>
                <a:gd name="connsiteY34" fmla="*/ 731689 h 1017790"/>
                <a:gd name="connsiteX35" fmla="*/ 4981517 w 7664420"/>
                <a:gd name="connsiteY35" fmla="*/ 905593 h 1017790"/>
                <a:gd name="connsiteX36" fmla="*/ 4431755 w 7664420"/>
                <a:gd name="connsiteY36" fmla="*/ 922423 h 1017790"/>
                <a:gd name="connsiteX37" fmla="*/ 3938091 w 7664420"/>
                <a:gd name="connsiteY37" fmla="*/ 1017790 h 1017790"/>
                <a:gd name="connsiteX38" fmla="*/ 0 w 7664420"/>
                <a:gd name="connsiteY38" fmla="*/ 1017790 h 1017790"/>
                <a:gd name="connsiteX0" fmla="*/ 0 w 7664420"/>
                <a:gd name="connsiteY0" fmla="*/ 1017790 h 1017790"/>
                <a:gd name="connsiteX1" fmla="*/ 259271 w 7664420"/>
                <a:gd name="connsiteY1" fmla="*/ 681698 h 1017790"/>
                <a:gd name="connsiteX2" fmla="*/ 487503 w 7664420"/>
                <a:gd name="connsiteY2" fmla="*/ 656539 h 1017790"/>
                <a:gd name="connsiteX3" fmla="*/ 669121 w 7664420"/>
                <a:gd name="connsiteY3" fmla="*/ 685805 h 1017790"/>
                <a:gd name="connsiteX4" fmla="*/ 833041 w 7664420"/>
                <a:gd name="connsiteY4" fmla="*/ 786068 h 1017790"/>
                <a:gd name="connsiteX5" fmla="*/ 1115137 w 7664420"/>
                <a:gd name="connsiteY5" fmla="*/ 778121 h 1017790"/>
                <a:gd name="connsiteX6" fmla="*/ 1363185 w 7664420"/>
                <a:gd name="connsiteY6" fmla="*/ 209976 h 1017790"/>
                <a:gd name="connsiteX7" fmla="*/ 2880059 w 7664420"/>
                <a:gd name="connsiteY7" fmla="*/ 2748 h 1017790"/>
                <a:gd name="connsiteX8" fmla="*/ 3769678 w 7664420"/>
                <a:gd name="connsiteY8" fmla="*/ 27825 h 1017790"/>
                <a:gd name="connsiteX9" fmla="*/ 4272462 w 7664420"/>
                <a:gd name="connsiteY9" fmla="*/ 4801 h 1017790"/>
                <a:gd name="connsiteX10" fmla="*/ 4530511 w 7664420"/>
                <a:gd name="connsiteY10" fmla="*/ 278296 h 1017790"/>
                <a:gd name="connsiteX11" fmla="*/ 4366824 w 7664420"/>
                <a:gd name="connsiteY11" fmla="*/ 238859 h 1017790"/>
                <a:gd name="connsiteX12" fmla="*/ 4235077 w 7664420"/>
                <a:gd name="connsiteY12" fmla="*/ 141657 h 1017790"/>
                <a:gd name="connsiteX13" fmla="*/ 4138492 w 7664420"/>
                <a:gd name="connsiteY13" fmla="*/ 198590 h 1017790"/>
                <a:gd name="connsiteX14" fmla="*/ 4252575 w 7664420"/>
                <a:gd name="connsiteY14" fmla="*/ 279516 h 1017790"/>
                <a:gd name="connsiteX15" fmla="*/ 4009683 w 7664420"/>
                <a:gd name="connsiteY15" fmla="*/ 293622 h 1017790"/>
                <a:gd name="connsiteX16" fmla="*/ 3842557 w 7664420"/>
                <a:gd name="connsiteY16" fmla="*/ 217807 h 1017790"/>
                <a:gd name="connsiteX17" fmla="*/ 3228366 w 7664420"/>
                <a:gd name="connsiteY17" fmla="*/ 323008 h 1017790"/>
                <a:gd name="connsiteX18" fmla="*/ 2750529 w 7664420"/>
                <a:gd name="connsiteY18" fmla="*/ 333224 h 1017790"/>
                <a:gd name="connsiteX19" fmla="*/ 2400795 w 7664420"/>
                <a:gd name="connsiteY19" fmla="*/ 387054 h 1017790"/>
                <a:gd name="connsiteX20" fmla="*/ 2070022 w 7664420"/>
                <a:gd name="connsiteY20" fmla="*/ 473638 h 1017790"/>
                <a:gd name="connsiteX21" fmla="*/ 2666215 w 7664420"/>
                <a:gd name="connsiteY21" fmla="*/ 532624 h 1017790"/>
                <a:gd name="connsiteX22" fmla="*/ 3203205 w 7664420"/>
                <a:gd name="connsiteY22" fmla="*/ 462418 h 1017790"/>
                <a:gd name="connsiteX23" fmla="*/ 4254628 w 7664420"/>
                <a:gd name="connsiteY23" fmla="*/ 332557 h 1017790"/>
                <a:gd name="connsiteX24" fmla="*/ 4977125 w 7664420"/>
                <a:gd name="connsiteY24" fmla="*/ 371109 h 1017790"/>
                <a:gd name="connsiteX25" fmla="*/ 5733232 w 7664420"/>
                <a:gd name="connsiteY25" fmla="*/ 260465 h 1017790"/>
                <a:gd name="connsiteX26" fmla="*/ 6796376 w 7664420"/>
                <a:gd name="connsiteY26" fmla="*/ 436589 h 1017790"/>
                <a:gd name="connsiteX27" fmla="*/ 7059369 w 7664420"/>
                <a:gd name="connsiteY27" fmla="*/ 471250 h 1017790"/>
                <a:gd name="connsiteX28" fmla="*/ 7595691 w 7664420"/>
                <a:gd name="connsiteY28" fmla="*/ 310953 h 1017790"/>
                <a:gd name="connsiteX29" fmla="*/ 7628131 w 7664420"/>
                <a:gd name="connsiteY29" fmla="*/ 723357 h 1017790"/>
                <a:gd name="connsiteX30" fmla="*/ 7146905 w 7664420"/>
                <a:gd name="connsiteY30" fmla="*/ 737299 h 1017790"/>
                <a:gd name="connsiteX31" fmla="*/ 7023490 w 7664420"/>
                <a:gd name="connsiteY31" fmla="*/ 778621 h 1017790"/>
                <a:gd name="connsiteX32" fmla="*/ 6552098 w 7664420"/>
                <a:gd name="connsiteY32" fmla="*/ 684590 h 1017790"/>
                <a:gd name="connsiteX33" fmla="*/ 5895917 w 7664420"/>
                <a:gd name="connsiteY33" fmla="*/ 782177 h 1017790"/>
                <a:gd name="connsiteX34" fmla="*/ 5424692 w 7664420"/>
                <a:gd name="connsiteY34" fmla="*/ 731689 h 1017790"/>
                <a:gd name="connsiteX35" fmla="*/ 4981517 w 7664420"/>
                <a:gd name="connsiteY35" fmla="*/ 905593 h 1017790"/>
                <a:gd name="connsiteX36" fmla="*/ 4431755 w 7664420"/>
                <a:gd name="connsiteY36" fmla="*/ 922423 h 1017790"/>
                <a:gd name="connsiteX37" fmla="*/ 3938091 w 7664420"/>
                <a:gd name="connsiteY37" fmla="*/ 1017790 h 1017790"/>
                <a:gd name="connsiteX38" fmla="*/ 0 w 7664420"/>
                <a:gd name="connsiteY38" fmla="*/ 1017790 h 1017790"/>
                <a:gd name="connsiteX0" fmla="*/ 0 w 7664420"/>
                <a:gd name="connsiteY0" fmla="*/ 1017790 h 1017790"/>
                <a:gd name="connsiteX1" fmla="*/ 259271 w 7664420"/>
                <a:gd name="connsiteY1" fmla="*/ 681698 h 1017790"/>
                <a:gd name="connsiteX2" fmla="*/ 487503 w 7664420"/>
                <a:gd name="connsiteY2" fmla="*/ 656539 h 1017790"/>
                <a:gd name="connsiteX3" fmla="*/ 669121 w 7664420"/>
                <a:gd name="connsiteY3" fmla="*/ 685805 h 1017790"/>
                <a:gd name="connsiteX4" fmla="*/ 833041 w 7664420"/>
                <a:gd name="connsiteY4" fmla="*/ 786068 h 1017790"/>
                <a:gd name="connsiteX5" fmla="*/ 1115137 w 7664420"/>
                <a:gd name="connsiteY5" fmla="*/ 778121 h 1017790"/>
                <a:gd name="connsiteX6" fmla="*/ 1363185 w 7664420"/>
                <a:gd name="connsiteY6" fmla="*/ 209976 h 1017790"/>
                <a:gd name="connsiteX7" fmla="*/ 2880059 w 7664420"/>
                <a:gd name="connsiteY7" fmla="*/ 2748 h 1017790"/>
                <a:gd name="connsiteX8" fmla="*/ 3769678 w 7664420"/>
                <a:gd name="connsiteY8" fmla="*/ 27825 h 1017790"/>
                <a:gd name="connsiteX9" fmla="*/ 4272462 w 7664420"/>
                <a:gd name="connsiteY9" fmla="*/ 4801 h 1017790"/>
                <a:gd name="connsiteX10" fmla="*/ 4530511 w 7664420"/>
                <a:gd name="connsiteY10" fmla="*/ 278296 h 1017790"/>
                <a:gd name="connsiteX11" fmla="*/ 4366824 w 7664420"/>
                <a:gd name="connsiteY11" fmla="*/ 238859 h 1017790"/>
                <a:gd name="connsiteX12" fmla="*/ 4235077 w 7664420"/>
                <a:gd name="connsiteY12" fmla="*/ 141657 h 1017790"/>
                <a:gd name="connsiteX13" fmla="*/ 4138492 w 7664420"/>
                <a:gd name="connsiteY13" fmla="*/ 198590 h 1017790"/>
                <a:gd name="connsiteX14" fmla="*/ 4252575 w 7664420"/>
                <a:gd name="connsiteY14" fmla="*/ 279516 h 1017790"/>
                <a:gd name="connsiteX15" fmla="*/ 4009683 w 7664420"/>
                <a:gd name="connsiteY15" fmla="*/ 293622 h 1017790"/>
                <a:gd name="connsiteX16" fmla="*/ 3842557 w 7664420"/>
                <a:gd name="connsiteY16" fmla="*/ 217807 h 1017790"/>
                <a:gd name="connsiteX17" fmla="*/ 3228366 w 7664420"/>
                <a:gd name="connsiteY17" fmla="*/ 323008 h 1017790"/>
                <a:gd name="connsiteX18" fmla="*/ 2750529 w 7664420"/>
                <a:gd name="connsiteY18" fmla="*/ 333224 h 1017790"/>
                <a:gd name="connsiteX19" fmla="*/ 2400795 w 7664420"/>
                <a:gd name="connsiteY19" fmla="*/ 387054 h 1017790"/>
                <a:gd name="connsiteX20" fmla="*/ 2070022 w 7664420"/>
                <a:gd name="connsiteY20" fmla="*/ 473638 h 1017790"/>
                <a:gd name="connsiteX21" fmla="*/ 2666215 w 7664420"/>
                <a:gd name="connsiteY21" fmla="*/ 532624 h 1017790"/>
                <a:gd name="connsiteX22" fmla="*/ 3203205 w 7664420"/>
                <a:gd name="connsiteY22" fmla="*/ 462418 h 1017790"/>
                <a:gd name="connsiteX23" fmla="*/ 4254628 w 7664420"/>
                <a:gd name="connsiteY23" fmla="*/ 332557 h 1017790"/>
                <a:gd name="connsiteX24" fmla="*/ 4977125 w 7664420"/>
                <a:gd name="connsiteY24" fmla="*/ 371109 h 1017790"/>
                <a:gd name="connsiteX25" fmla="*/ 5733232 w 7664420"/>
                <a:gd name="connsiteY25" fmla="*/ 260465 h 1017790"/>
                <a:gd name="connsiteX26" fmla="*/ 6796376 w 7664420"/>
                <a:gd name="connsiteY26" fmla="*/ 436589 h 1017790"/>
                <a:gd name="connsiteX27" fmla="*/ 7059369 w 7664420"/>
                <a:gd name="connsiteY27" fmla="*/ 471250 h 1017790"/>
                <a:gd name="connsiteX28" fmla="*/ 7595691 w 7664420"/>
                <a:gd name="connsiteY28" fmla="*/ 310953 h 1017790"/>
                <a:gd name="connsiteX29" fmla="*/ 7628131 w 7664420"/>
                <a:gd name="connsiteY29" fmla="*/ 723357 h 1017790"/>
                <a:gd name="connsiteX30" fmla="*/ 7146905 w 7664420"/>
                <a:gd name="connsiteY30" fmla="*/ 737299 h 1017790"/>
                <a:gd name="connsiteX31" fmla="*/ 7023490 w 7664420"/>
                <a:gd name="connsiteY31" fmla="*/ 778621 h 1017790"/>
                <a:gd name="connsiteX32" fmla="*/ 6552098 w 7664420"/>
                <a:gd name="connsiteY32" fmla="*/ 684590 h 1017790"/>
                <a:gd name="connsiteX33" fmla="*/ 5895917 w 7664420"/>
                <a:gd name="connsiteY33" fmla="*/ 782177 h 1017790"/>
                <a:gd name="connsiteX34" fmla="*/ 5424692 w 7664420"/>
                <a:gd name="connsiteY34" fmla="*/ 731689 h 1017790"/>
                <a:gd name="connsiteX35" fmla="*/ 4981517 w 7664420"/>
                <a:gd name="connsiteY35" fmla="*/ 905593 h 1017790"/>
                <a:gd name="connsiteX36" fmla="*/ 4431755 w 7664420"/>
                <a:gd name="connsiteY36" fmla="*/ 922423 h 1017790"/>
                <a:gd name="connsiteX37" fmla="*/ 3938091 w 7664420"/>
                <a:gd name="connsiteY37" fmla="*/ 1017790 h 1017790"/>
                <a:gd name="connsiteX38" fmla="*/ 0 w 7664420"/>
                <a:gd name="connsiteY38" fmla="*/ 1017790 h 1017790"/>
                <a:gd name="connsiteX0" fmla="*/ 0 w 7664420"/>
                <a:gd name="connsiteY0" fmla="*/ 1017790 h 1017790"/>
                <a:gd name="connsiteX1" fmla="*/ 259271 w 7664420"/>
                <a:gd name="connsiteY1" fmla="*/ 681698 h 1017790"/>
                <a:gd name="connsiteX2" fmla="*/ 487503 w 7664420"/>
                <a:gd name="connsiteY2" fmla="*/ 656539 h 1017790"/>
                <a:gd name="connsiteX3" fmla="*/ 669121 w 7664420"/>
                <a:gd name="connsiteY3" fmla="*/ 685805 h 1017790"/>
                <a:gd name="connsiteX4" fmla="*/ 833041 w 7664420"/>
                <a:gd name="connsiteY4" fmla="*/ 786068 h 1017790"/>
                <a:gd name="connsiteX5" fmla="*/ 1115137 w 7664420"/>
                <a:gd name="connsiteY5" fmla="*/ 778121 h 1017790"/>
                <a:gd name="connsiteX6" fmla="*/ 1363185 w 7664420"/>
                <a:gd name="connsiteY6" fmla="*/ 209976 h 1017790"/>
                <a:gd name="connsiteX7" fmla="*/ 2880059 w 7664420"/>
                <a:gd name="connsiteY7" fmla="*/ 2748 h 1017790"/>
                <a:gd name="connsiteX8" fmla="*/ 3769678 w 7664420"/>
                <a:gd name="connsiteY8" fmla="*/ 27825 h 1017790"/>
                <a:gd name="connsiteX9" fmla="*/ 4272462 w 7664420"/>
                <a:gd name="connsiteY9" fmla="*/ 4801 h 1017790"/>
                <a:gd name="connsiteX10" fmla="*/ 4530511 w 7664420"/>
                <a:gd name="connsiteY10" fmla="*/ 278296 h 1017790"/>
                <a:gd name="connsiteX11" fmla="*/ 4366824 w 7664420"/>
                <a:gd name="connsiteY11" fmla="*/ 238859 h 1017790"/>
                <a:gd name="connsiteX12" fmla="*/ 4235077 w 7664420"/>
                <a:gd name="connsiteY12" fmla="*/ 141657 h 1017790"/>
                <a:gd name="connsiteX13" fmla="*/ 4138492 w 7664420"/>
                <a:gd name="connsiteY13" fmla="*/ 198590 h 1017790"/>
                <a:gd name="connsiteX14" fmla="*/ 4252575 w 7664420"/>
                <a:gd name="connsiteY14" fmla="*/ 279516 h 1017790"/>
                <a:gd name="connsiteX15" fmla="*/ 4009683 w 7664420"/>
                <a:gd name="connsiteY15" fmla="*/ 293622 h 1017790"/>
                <a:gd name="connsiteX16" fmla="*/ 3842557 w 7664420"/>
                <a:gd name="connsiteY16" fmla="*/ 217807 h 1017790"/>
                <a:gd name="connsiteX17" fmla="*/ 3228366 w 7664420"/>
                <a:gd name="connsiteY17" fmla="*/ 323008 h 1017790"/>
                <a:gd name="connsiteX18" fmla="*/ 2750529 w 7664420"/>
                <a:gd name="connsiteY18" fmla="*/ 333224 h 1017790"/>
                <a:gd name="connsiteX19" fmla="*/ 2400795 w 7664420"/>
                <a:gd name="connsiteY19" fmla="*/ 387054 h 1017790"/>
                <a:gd name="connsiteX20" fmla="*/ 2070022 w 7664420"/>
                <a:gd name="connsiteY20" fmla="*/ 473638 h 1017790"/>
                <a:gd name="connsiteX21" fmla="*/ 2666215 w 7664420"/>
                <a:gd name="connsiteY21" fmla="*/ 532624 h 1017790"/>
                <a:gd name="connsiteX22" fmla="*/ 3203205 w 7664420"/>
                <a:gd name="connsiteY22" fmla="*/ 462418 h 1017790"/>
                <a:gd name="connsiteX23" fmla="*/ 4254628 w 7664420"/>
                <a:gd name="connsiteY23" fmla="*/ 332557 h 1017790"/>
                <a:gd name="connsiteX24" fmla="*/ 4977125 w 7664420"/>
                <a:gd name="connsiteY24" fmla="*/ 371109 h 1017790"/>
                <a:gd name="connsiteX25" fmla="*/ 5733232 w 7664420"/>
                <a:gd name="connsiteY25" fmla="*/ 260465 h 1017790"/>
                <a:gd name="connsiteX26" fmla="*/ 6796376 w 7664420"/>
                <a:gd name="connsiteY26" fmla="*/ 436589 h 1017790"/>
                <a:gd name="connsiteX27" fmla="*/ 7059369 w 7664420"/>
                <a:gd name="connsiteY27" fmla="*/ 471250 h 1017790"/>
                <a:gd name="connsiteX28" fmla="*/ 7595691 w 7664420"/>
                <a:gd name="connsiteY28" fmla="*/ 310953 h 1017790"/>
                <a:gd name="connsiteX29" fmla="*/ 7628131 w 7664420"/>
                <a:gd name="connsiteY29" fmla="*/ 723357 h 1017790"/>
                <a:gd name="connsiteX30" fmla="*/ 7146905 w 7664420"/>
                <a:gd name="connsiteY30" fmla="*/ 737299 h 1017790"/>
                <a:gd name="connsiteX31" fmla="*/ 7023490 w 7664420"/>
                <a:gd name="connsiteY31" fmla="*/ 778621 h 1017790"/>
                <a:gd name="connsiteX32" fmla="*/ 6549377 w 7664420"/>
                <a:gd name="connsiteY32" fmla="*/ 698197 h 1017790"/>
                <a:gd name="connsiteX33" fmla="*/ 5895917 w 7664420"/>
                <a:gd name="connsiteY33" fmla="*/ 782177 h 1017790"/>
                <a:gd name="connsiteX34" fmla="*/ 5424692 w 7664420"/>
                <a:gd name="connsiteY34" fmla="*/ 731689 h 1017790"/>
                <a:gd name="connsiteX35" fmla="*/ 4981517 w 7664420"/>
                <a:gd name="connsiteY35" fmla="*/ 905593 h 1017790"/>
                <a:gd name="connsiteX36" fmla="*/ 4431755 w 7664420"/>
                <a:gd name="connsiteY36" fmla="*/ 922423 h 1017790"/>
                <a:gd name="connsiteX37" fmla="*/ 3938091 w 7664420"/>
                <a:gd name="connsiteY37" fmla="*/ 1017790 h 1017790"/>
                <a:gd name="connsiteX38" fmla="*/ 0 w 7664420"/>
                <a:gd name="connsiteY38" fmla="*/ 1017790 h 1017790"/>
                <a:gd name="connsiteX0" fmla="*/ 0 w 7664420"/>
                <a:gd name="connsiteY0" fmla="*/ 1017790 h 1017790"/>
                <a:gd name="connsiteX1" fmla="*/ 259271 w 7664420"/>
                <a:gd name="connsiteY1" fmla="*/ 681698 h 1017790"/>
                <a:gd name="connsiteX2" fmla="*/ 487503 w 7664420"/>
                <a:gd name="connsiteY2" fmla="*/ 656539 h 1017790"/>
                <a:gd name="connsiteX3" fmla="*/ 669121 w 7664420"/>
                <a:gd name="connsiteY3" fmla="*/ 685805 h 1017790"/>
                <a:gd name="connsiteX4" fmla="*/ 833041 w 7664420"/>
                <a:gd name="connsiteY4" fmla="*/ 786068 h 1017790"/>
                <a:gd name="connsiteX5" fmla="*/ 1115137 w 7664420"/>
                <a:gd name="connsiteY5" fmla="*/ 778121 h 1017790"/>
                <a:gd name="connsiteX6" fmla="*/ 1363185 w 7664420"/>
                <a:gd name="connsiteY6" fmla="*/ 209976 h 1017790"/>
                <a:gd name="connsiteX7" fmla="*/ 2880059 w 7664420"/>
                <a:gd name="connsiteY7" fmla="*/ 2748 h 1017790"/>
                <a:gd name="connsiteX8" fmla="*/ 3769678 w 7664420"/>
                <a:gd name="connsiteY8" fmla="*/ 27825 h 1017790"/>
                <a:gd name="connsiteX9" fmla="*/ 4272462 w 7664420"/>
                <a:gd name="connsiteY9" fmla="*/ 4801 h 1017790"/>
                <a:gd name="connsiteX10" fmla="*/ 4530511 w 7664420"/>
                <a:gd name="connsiteY10" fmla="*/ 278296 h 1017790"/>
                <a:gd name="connsiteX11" fmla="*/ 4366824 w 7664420"/>
                <a:gd name="connsiteY11" fmla="*/ 238859 h 1017790"/>
                <a:gd name="connsiteX12" fmla="*/ 4235077 w 7664420"/>
                <a:gd name="connsiteY12" fmla="*/ 141657 h 1017790"/>
                <a:gd name="connsiteX13" fmla="*/ 4138492 w 7664420"/>
                <a:gd name="connsiteY13" fmla="*/ 198590 h 1017790"/>
                <a:gd name="connsiteX14" fmla="*/ 4252575 w 7664420"/>
                <a:gd name="connsiteY14" fmla="*/ 279516 h 1017790"/>
                <a:gd name="connsiteX15" fmla="*/ 4009683 w 7664420"/>
                <a:gd name="connsiteY15" fmla="*/ 293622 h 1017790"/>
                <a:gd name="connsiteX16" fmla="*/ 3842557 w 7664420"/>
                <a:gd name="connsiteY16" fmla="*/ 217807 h 1017790"/>
                <a:gd name="connsiteX17" fmla="*/ 3228366 w 7664420"/>
                <a:gd name="connsiteY17" fmla="*/ 323008 h 1017790"/>
                <a:gd name="connsiteX18" fmla="*/ 2750529 w 7664420"/>
                <a:gd name="connsiteY18" fmla="*/ 333224 h 1017790"/>
                <a:gd name="connsiteX19" fmla="*/ 2400795 w 7664420"/>
                <a:gd name="connsiteY19" fmla="*/ 387054 h 1017790"/>
                <a:gd name="connsiteX20" fmla="*/ 2070022 w 7664420"/>
                <a:gd name="connsiteY20" fmla="*/ 473638 h 1017790"/>
                <a:gd name="connsiteX21" fmla="*/ 2666215 w 7664420"/>
                <a:gd name="connsiteY21" fmla="*/ 532624 h 1017790"/>
                <a:gd name="connsiteX22" fmla="*/ 3203205 w 7664420"/>
                <a:gd name="connsiteY22" fmla="*/ 462418 h 1017790"/>
                <a:gd name="connsiteX23" fmla="*/ 4254628 w 7664420"/>
                <a:gd name="connsiteY23" fmla="*/ 332557 h 1017790"/>
                <a:gd name="connsiteX24" fmla="*/ 4977125 w 7664420"/>
                <a:gd name="connsiteY24" fmla="*/ 371109 h 1017790"/>
                <a:gd name="connsiteX25" fmla="*/ 5733232 w 7664420"/>
                <a:gd name="connsiteY25" fmla="*/ 260465 h 1017790"/>
                <a:gd name="connsiteX26" fmla="*/ 6796376 w 7664420"/>
                <a:gd name="connsiteY26" fmla="*/ 436589 h 1017790"/>
                <a:gd name="connsiteX27" fmla="*/ 7059369 w 7664420"/>
                <a:gd name="connsiteY27" fmla="*/ 471250 h 1017790"/>
                <a:gd name="connsiteX28" fmla="*/ 7595691 w 7664420"/>
                <a:gd name="connsiteY28" fmla="*/ 310953 h 1017790"/>
                <a:gd name="connsiteX29" fmla="*/ 7628131 w 7664420"/>
                <a:gd name="connsiteY29" fmla="*/ 723357 h 1017790"/>
                <a:gd name="connsiteX30" fmla="*/ 7146905 w 7664420"/>
                <a:gd name="connsiteY30" fmla="*/ 737299 h 1017790"/>
                <a:gd name="connsiteX31" fmla="*/ 7023490 w 7664420"/>
                <a:gd name="connsiteY31" fmla="*/ 778621 h 1017790"/>
                <a:gd name="connsiteX32" fmla="*/ 6549377 w 7664420"/>
                <a:gd name="connsiteY32" fmla="*/ 698197 h 1017790"/>
                <a:gd name="connsiteX33" fmla="*/ 5895917 w 7664420"/>
                <a:gd name="connsiteY33" fmla="*/ 782177 h 1017790"/>
                <a:gd name="connsiteX34" fmla="*/ 5424692 w 7664420"/>
                <a:gd name="connsiteY34" fmla="*/ 731689 h 1017790"/>
                <a:gd name="connsiteX35" fmla="*/ 4981517 w 7664420"/>
                <a:gd name="connsiteY35" fmla="*/ 905593 h 1017790"/>
                <a:gd name="connsiteX36" fmla="*/ 4431755 w 7664420"/>
                <a:gd name="connsiteY36" fmla="*/ 922423 h 1017790"/>
                <a:gd name="connsiteX37" fmla="*/ 3938091 w 7664420"/>
                <a:gd name="connsiteY37" fmla="*/ 1017790 h 1017790"/>
                <a:gd name="connsiteX38" fmla="*/ 0 w 7664420"/>
                <a:gd name="connsiteY38" fmla="*/ 1017790 h 1017790"/>
                <a:gd name="connsiteX0" fmla="*/ 0 w 7664420"/>
                <a:gd name="connsiteY0" fmla="*/ 1017790 h 1017790"/>
                <a:gd name="connsiteX1" fmla="*/ 259271 w 7664420"/>
                <a:gd name="connsiteY1" fmla="*/ 681698 h 1017790"/>
                <a:gd name="connsiteX2" fmla="*/ 487503 w 7664420"/>
                <a:gd name="connsiteY2" fmla="*/ 656539 h 1017790"/>
                <a:gd name="connsiteX3" fmla="*/ 669121 w 7664420"/>
                <a:gd name="connsiteY3" fmla="*/ 685805 h 1017790"/>
                <a:gd name="connsiteX4" fmla="*/ 833041 w 7664420"/>
                <a:gd name="connsiteY4" fmla="*/ 786068 h 1017790"/>
                <a:gd name="connsiteX5" fmla="*/ 1115137 w 7664420"/>
                <a:gd name="connsiteY5" fmla="*/ 778121 h 1017790"/>
                <a:gd name="connsiteX6" fmla="*/ 1363185 w 7664420"/>
                <a:gd name="connsiteY6" fmla="*/ 209976 h 1017790"/>
                <a:gd name="connsiteX7" fmla="*/ 2880059 w 7664420"/>
                <a:gd name="connsiteY7" fmla="*/ 2748 h 1017790"/>
                <a:gd name="connsiteX8" fmla="*/ 3769678 w 7664420"/>
                <a:gd name="connsiteY8" fmla="*/ 27825 h 1017790"/>
                <a:gd name="connsiteX9" fmla="*/ 4272462 w 7664420"/>
                <a:gd name="connsiteY9" fmla="*/ 4801 h 1017790"/>
                <a:gd name="connsiteX10" fmla="*/ 4530511 w 7664420"/>
                <a:gd name="connsiteY10" fmla="*/ 278296 h 1017790"/>
                <a:gd name="connsiteX11" fmla="*/ 4366824 w 7664420"/>
                <a:gd name="connsiteY11" fmla="*/ 238859 h 1017790"/>
                <a:gd name="connsiteX12" fmla="*/ 4235077 w 7664420"/>
                <a:gd name="connsiteY12" fmla="*/ 141657 h 1017790"/>
                <a:gd name="connsiteX13" fmla="*/ 4138492 w 7664420"/>
                <a:gd name="connsiteY13" fmla="*/ 198590 h 1017790"/>
                <a:gd name="connsiteX14" fmla="*/ 4252575 w 7664420"/>
                <a:gd name="connsiteY14" fmla="*/ 279516 h 1017790"/>
                <a:gd name="connsiteX15" fmla="*/ 4009683 w 7664420"/>
                <a:gd name="connsiteY15" fmla="*/ 293622 h 1017790"/>
                <a:gd name="connsiteX16" fmla="*/ 3842557 w 7664420"/>
                <a:gd name="connsiteY16" fmla="*/ 217807 h 1017790"/>
                <a:gd name="connsiteX17" fmla="*/ 3228366 w 7664420"/>
                <a:gd name="connsiteY17" fmla="*/ 323008 h 1017790"/>
                <a:gd name="connsiteX18" fmla="*/ 2750529 w 7664420"/>
                <a:gd name="connsiteY18" fmla="*/ 333224 h 1017790"/>
                <a:gd name="connsiteX19" fmla="*/ 2400795 w 7664420"/>
                <a:gd name="connsiteY19" fmla="*/ 387054 h 1017790"/>
                <a:gd name="connsiteX20" fmla="*/ 2070022 w 7664420"/>
                <a:gd name="connsiteY20" fmla="*/ 473638 h 1017790"/>
                <a:gd name="connsiteX21" fmla="*/ 2666215 w 7664420"/>
                <a:gd name="connsiteY21" fmla="*/ 532624 h 1017790"/>
                <a:gd name="connsiteX22" fmla="*/ 3203205 w 7664420"/>
                <a:gd name="connsiteY22" fmla="*/ 462418 h 1017790"/>
                <a:gd name="connsiteX23" fmla="*/ 4254628 w 7664420"/>
                <a:gd name="connsiteY23" fmla="*/ 332557 h 1017790"/>
                <a:gd name="connsiteX24" fmla="*/ 4977125 w 7664420"/>
                <a:gd name="connsiteY24" fmla="*/ 371109 h 1017790"/>
                <a:gd name="connsiteX25" fmla="*/ 5733232 w 7664420"/>
                <a:gd name="connsiteY25" fmla="*/ 260465 h 1017790"/>
                <a:gd name="connsiteX26" fmla="*/ 6796376 w 7664420"/>
                <a:gd name="connsiteY26" fmla="*/ 436589 h 1017790"/>
                <a:gd name="connsiteX27" fmla="*/ 7059369 w 7664420"/>
                <a:gd name="connsiteY27" fmla="*/ 471250 h 1017790"/>
                <a:gd name="connsiteX28" fmla="*/ 7595691 w 7664420"/>
                <a:gd name="connsiteY28" fmla="*/ 310953 h 1017790"/>
                <a:gd name="connsiteX29" fmla="*/ 7628131 w 7664420"/>
                <a:gd name="connsiteY29" fmla="*/ 723357 h 1017790"/>
                <a:gd name="connsiteX30" fmla="*/ 7146905 w 7664420"/>
                <a:gd name="connsiteY30" fmla="*/ 737299 h 1017790"/>
                <a:gd name="connsiteX31" fmla="*/ 7023490 w 7664420"/>
                <a:gd name="connsiteY31" fmla="*/ 778621 h 1017790"/>
                <a:gd name="connsiteX32" fmla="*/ 6549377 w 7664420"/>
                <a:gd name="connsiteY32" fmla="*/ 698197 h 1017790"/>
                <a:gd name="connsiteX33" fmla="*/ 5895917 w 7664420"/>
                <a:gd name="connsiteY33" fmla="*/ 782177 h 1017790"/>
                <a:gd name="connsiteX34" fmla="*/ 5424692 w 7664420"/>
                <a:gd name="connsiteY34" fmla="*/ 731689 h 1017790"/>
                <a:gd name="connsiteX35" fmla="*/ 4981517 w 7664420"/>
                <a:gd name="connsiteY35" fmla="*/ 905593 h 1017790"/>
                <a:gd name="connsiteX36" fmla="*/ 4431755 w 7664420"/>
                <a:gd name="connsiteY36" fmla="*/ 922423 h 1017790"/>
                <a:gd name="connsiteX37" fmla="*/ 3938091 w 7664420"/>
                <a:gd name="connsiteY37" fmla="*/ 1017790 h 1017790"/>
                <a:gd name="connsiteX38" fmla="*/ 0 w 7664420"/>
                <a:gd name="connsiteY38" fmla="*/ 1017790 h 1017790"/>
                <a:gd name="connsiteX0" fmla="*/ 0 w 7664420"/>
                <a:gd name="connsiteY0" fmla="*/ 1017790 h 1017790"/>
                <a:gd name="connsiteX1" fmla="*/ 259271 w 7664420"/>
                <a:gd name="connsiteY1" fmla="*/ 681698 h 1017790"/>
                <a:gd name="connsiteX2" fmla="*/ 487503 w 7664420"/>
                <a:gd name="connsiteY2" fmla="*/ 656539 h 1017790"/>
                <a:gd name="connsiteX3" fmla="*/ 669121 w 7664420"/>
                <a:gd name="connsiteY3" fmla="*/ 685805 h 1017790"/>
                <a:gd name="connsiteX4" fmla="*/ 833041 w 7664420"/>
                <a:gd name="connsiteY4" fmla="*/ 786068 h 1017790"/>
                <a:gd name="connsiteX5" fmla="*/ 1115137 w 7664420"/>
                <a:gd name="connsiteY5" fmla="*/ 778121 h 1017790"/>
                <a:gd name="connsiteX6" fmla="*/ 1363185 w 7664420"/>
                <a:gd name="connsiteY6" fmla="*/ 209976 h 1017790"/>
                <a:gd name="connsiteX7" fmla="*/ 2880059 w 7664420"/>
                <a:gd name="connsiteY7" fmla="*/ 2748 h 1017790"/>
                <a:gd name="connsiteX8" fmla="*/ 3769678 w 7664420"/>
                <a:gd name="connsiteY8" fmla="*/ 27825 h 1017790"/>
                <a:gd name="connsiteX9" fmla="*/ 4272462 w 7664420"/>
                <a:gd name="connsiteY9" fmla="*/ 4801 h 1017790"/>
                <a:gd name="connsiteX10" fmla="*/ 4530511 w 7664420"/>
                <a:gd name="connsiteY10" fmla="*/ 278296 h 1017790"/>
                <a:gd name="connsiteX11" fmla="*/ 4366824 w 7664420"/>
                <a:gd name="connsiteY11" fmla="*/ 238859 h 1017790"/>
                <a:gd name="connsiteX12" fmla="*/ 4235077 w 7664420"/>
                <a:gd name="connsiteY12" fmla="*/ 141657 h 1017790"/>
                <a:gd name="connsiteX13" fmla="*/ 4138492 w 7664420"/>
                <a:gd name="connsiteY13" fmla="*/ 198590 h 1017790"/>
                <a:gd name="connsiteX14" fmla="*/ 4252575 w 7664420"/>
                <a:gd name="connsiteY14" fmla="*/ 279516 h 1017790"/>
                <a:gd name="connsiteX15" fmla="*/ 4009683 w 7664420"/>
                <a:gd name="connsiteY15" fmla="*/ 293622 h 1017790"/>
                <a:gd name="connsiteX16" fmla="*/ 3842557 w 7664420"/>
                <a:gd name="connsiteY16" fmla="*/ 217807 h 1017790"/>
                <a:gd name="connsiteX17" fmla="*/ 3228366 w 7664420"/>
                <a:gd name="connsiteY17" fmla="*/ 323008 h 1017790"/>
                <a:gd name="connsiteX18" fmla="*/ 2750529 w 7664420"/>
                <a:gd name="connsiteY18" fmla="*/ 333224 h 1017790"/>
                <a:gd name="connsiteX19" fmla="*/ 2400795 w 7664420"/>
                <a:gd name="connsiteY19" fmla="*/ 387054 h 1017790"/>
                <a:gd name="connsiteX20" fmla="*/ 2070022 w 7664420"/>
                <a:gd name="connsiteY20" fmla="*/ 473638 h 1017790"/>
                <a:gd name="connsiteX21" fmla="*/ 2666215 w 7664420"/>
                <a:gd name="connsiteY21" fmla="*/ 532624 h 1017790"/>
                <a:gd name="connsiteX22" fmla="*/ 3203205 w 7664420"/>
                <a:gd name="connsiteY22" fmla="*/ 462418 h 1017790"/>
                <a:gd name="connsiteX23" fmla="*/ 4254628 w 7664420"/>
                <a:gd name="connsiteY23" fmla="*/ 332557 h 1017790"/>
                <a:gd name="connsiteX24" fmla="*/ 4977125 w 7664420"/>
                <a:gd name="connsiteY24" fmla="*/ 371109 h 1017790"/>
                <a:gd name="connsiteX25" fmla="*/ 5733232 w 7664420"/>
                <a:gd name="connsiteY25" fmla="*/ 260465 h 1017790"/>
                <a:gd name="connsiteX26" fmla="*/ 6796376 w 7664420"/>
                <a:gd name="connsiteY26" fmla="*/ 436589 h 1017790"/>
                <a:gd name="connsiteX27" fmla="*/ 7059369 w 7664420"/>
                <a:gd name="connsiteY27" fmla="*/ 471250 h 1017790"/>
                <a:gd name="connsiteX28" fmla="*/ 7595691 w 7664420"/>
                <a:gd name="connsiteY28" fmla="*/ 310953 h 1017790"/>
                <a:gd name="connsiteX29" fmla="*/ 7628131 w 7664420"/>
                <a:gd name="connsiteY29" fmla="*/ 723357 h 1017790"/>
                <a:gd name="connsiteX30" fmla="*/ 7146905 w 7664420"/>
                <a:gd name="connsiteY30" fmla="*/ 737299 h 1017790"/>
                <a:gd name="connsiteX31" fmla="*/ 7023490 w 7664420"/>
                <a:gd name="connsiteY31" fmla="*/ 778621 h 1017790"/>
                <a:gd name="connsiteX32" fmla="*/ 6549377 w 7664420"/>
                <a:gd name="connsiteY32" fmla="*/ 698197 h 1017790"/>
                <a:gd name="connsiteX33" fmla="*/ 5895917 w 7664420"/>
                <a:gd name="connsiteY33" fmla="*/ 782177 h 1017790"/>
                <a:gd name="connsiteX34" fmla="*/ 5424692 w 7664420"/>
                <a:gd name="connsiteY34" fmla="*/ 731689 h 1017790"/>
                <a:gd name="connsiteX35" fmla="*/ 4981517 w 7664420"/>
                <a:gd name="connsiteY35" fmla="*/ 905593 h 1017790"/>
                <a:gd name="connsiteX36" fmla="*/ 4431755 w 7664420"/>
                <a:gd name="connsiteY36" fmla="*/ 922423 h 1017790"/>
                <a:gd name="connsiteX37" fmla="*/ 3938091 w 7664420"/>
                <a:gd name="connsiteY37" fmla="*/ 1017790 h 1017790"/>
                <a:gd name="connsiteX38" fmla="*/ 0 w 7664420"/>
                <a:gd name="connsiteY38" fmla="*/ 1017790 h 1017790"/>
                <a:gd name="connsiteX0" fmla="*/ 0 w 7664420"/>
                <a:gd name="connsiteY0" fmla="*/ 1017790 h 1017790"/>
                <a:gd name="connsiteX1" fmla="*/ 259271 w 7664420"/>
                <a:gd name="connsiteY1" fmla="*/ 681698 h 1017790"/>
                <a:gd name="connsiteX2" fmla="*/ 487503 w 7664420"/>
                <a:gd name="connsiteY2" fmla="*/ 656539 h 1017790"/>
                <a:gd name="connsiteX3" fmla="*/ 669121 w 7664420"/>
                <a:gd name="connsiteY3" fmla="*/ 685805 h 1017790"/>
                <a:gd name="connsiteX4" fmla="*/ 833041 w 7664420"/>
                <a:gd name="connsiteY4" fmla="*/ 786068 h 1017790"/>
                <a:gd name="connsiteX5" fmla="*/ 1115137 w 7664420"/>
                <a:gd name="connsiteY5" fmla="*/ 778121 h 1017790"/>
                <a:gd name="connsiteX6" fmla="*/ 1363185 w 7664420"/>
                <a:gd name="connsiteY6" fmla="*/ 209976 h 1017790"/>
                <a:gd name="connsiteX7" fmla="*/ 2880059 w 7664420"/>
                <a:gd name="connsiteY7" fmla="*/ 2748 h 1017790"/>
                <a:gd name="connsiteX8" fmla="*/ 3769678 w 7664420"/>
                <a:gd name="connsiteY8" fmla="*/ 27825 h 1017790"/>
                <a:gd name="connsiteX9" fmla="*/ 4272462 w 7664420"/>
                <a:gd name="connsiteY9" fmla="*/ 4801 h 1017790"/>
                <a:gd name="connsiteX10" fmla="*/ 4530511 w 7664420"/>
                <a:gd name="connsiteY10" fmla="*/ 278296 h 1017790"/>
                <a:gd name="connsiteX11" fmla="*/ 4366824 w 7664420"/>
                <a:gd name="connsiteY11" fmla="*/ 238859 h 1017790"/>
                <a:gd name="connsiteX12" fmla="*/ 4235077 w 7664420"/>
                <a:gd name="connsiteY12" fmla="*/ 141657 h 1017790"/>
                <a:gd name="connsiteX13" fmla="*/ 4138492 w 7664420"/>
                <a:gd name="connsiteY13" fmla="*/ 198590 h 1017790"/>
                <a:gd name="connsiteX14" fmla="*/ 4252575 w 7664420"/>
                <a:gd name="connsiteY14" fmla="*/ 279516 h 1017790"/>
                <a:gd name="connsiteX15" fmla="*/ 4009683 w 7664420"/>
                <a:gd name="connsiteY15" fmla="*/ 293622 h 1017790"/>
                <a:gd name="connsiteX16" fmla="*/ 3842557 w 7664420"/>
                <a:gd name="connsiteY16" fmla="*/ 217807 h 1017790"/>
                <a:gd name="connsiteX17" fmla="*/ 3228366 w 7664420"/>
                <a:gd name="connsiteY17" fmla="*/ 323008 h 1017790"/>
                <a:gd name="connsiteX18" fmla="*/ 2750529 w 7664420"/>
                <a:gd name="connsiteY18" fmla="*/ 333224 h 1017790"/>
                <a:gd name="connsiteX19" fmla="*/ 2400795 w 7664420"/>
                <a:gd name="connsiteY19" fmla="*/ 387054 h 1017790"/>
                <a:gd name="connsiteX20" fmla="*/ 2070022 w 7664420"/>
                <a:gd name="connsiteY20" fmla="*/ 473638 h 1017790"/>
                <a:gd name="connsiteX21" fmla="*/ 2666215 w 7664420"/>
                <a:gd name="connsiteY21" fmla="*/ 532624 h 1017790"/>
                <a:gd name="connsiteX22" fmla="*/ 3203205 w 7664420"/>
                <a:gd name="connsiteY22" fmla="*/ 462418 h 1017790"/>
                <a:gd name="connsiteX23" fmla="*/ 4254628 w 7664420"/>
                <a:gd name="connsiteY23" fmla="*/ 332557 h 1017790"/>
                <a:gd name="connsiteX24" fmla="*/ 4977125 w 7664420"/>
                <a:gd name="connsiteY24" fmla="*/ 371109 h 1017790"/>
                <a:gd name="connsiteX25" fmla="*/ 5733232 w 7664420"/>
                <a:gd name="connsiteY25" fmla="*/ 260465 h 1017790"/>
                <a:gd name="connsiteX26" fmla="*/ 6796376 w 7664420"/>
                <a:gd name="connsiteY26" fmla="*/ 436589 h 1017790"/>
                <a:gd name="connsiteX27" fmla="*/ 7059369 w 7664420"/>
                <a:gd name="connsiteY27" fmla="*/ 471250 h 1017790"/>
                <a:gd name="connsiteX28" fmla="*/ 7595691 w 7664420"/>
                <a:gd name="connsiteY28" fmla="*/ 310953 h 1017790"/>
                <a:gd name="connsiteX29" fmla="*/ 7628131 w 7664420"/>
                <a:gd name="connsiteY29" fmla="*/ 723357 h 1017790"/>
                <a:gd name="connsiteX30" fmla="*/ 7146905 w 7664420"/>
                <a:gd name="connsiteY30" fmla="*/ 737299 h 1017790"/>
                <a:gd name="connsiteX31" fmla="*/ 7023490 w 7664420"/>
                <a:gd name="connsiteY31" fmla="*/ 778621 h 1017790"/>
                <a:gd name="connsiteX32" fmla="*/ 6549377 w 7664420"/>
                <a:gd name="connsiteY32" fmla="*/ 698197 h 1017790"/>
                <a:gd name="connsiteX33" fmla="*/ 5895917 w 7664420"/>
                <a:gd name="connsiteY33" fmla="*/ 782177 h 1017790"/>
                <a:gd name="connsiteX34" fmla="*/ 5424692 w 7664420"/>
                <a:gd name="connsiteY34" fmla="*/ 731689 h 1017790"/>
                <a:gd name="connsiteX35" fmla="*/ 4978795 w 7664420"/>
                <a:gd name="connsiteY35" fmla="*/ 867493 h 1017790"/>
                <a:gd name="connsiteX36" fmla="*/ 4431755 w 7664420"/>
                <a:gd name="connsiteY36" fmla="*/ 922423 h 1017790"/>
                <a:gd name="connsiteX37" fmla="*/ 3938091 w 7664420"/>
                <a:gd name="connsiteY37" fmla="*/ 1017790 h 1017790"/>
                <a:gd name="connsiteX38" fmla="*/ 0 w 7664420"/>
                <a:gd name="connsiteY38" fmla="*/ 1017790 h 1017790"/>
                <a:gd name="connsiteX0" fmla="*/ 0 w 7664420"/>
                <a:gd name="connsiteY0" fmla="*/ 1017790 h 1017790"/>
                <a:gd name="connsiteX1" fmla="*/ 259271 w 7664420"/>
                <a:gd name="connsiteY1" fmla="*/ 681698 h 1017790"/>
                <a:gd name="connsiteX2" fmla="*/ 487503 w 7664420"/>
                <a:gd name="connsiteY2" fmla="*/ 656539 h 1017790"/>
                <a:gd name="connsiteX3" fmla="*/ 669121 w 7664420"/>
                <a:gd name="connsiteY3" fmla="*/ 685805 h 1017790"/>
                <a:gd name="connsiteX4" fmla="*/ 833041 w 7664420"/>
                <a:gd name="connsiteY4" fmla="*/ 786068 h 1017790"/>
                <a:gd name="connsiteX5" fmla="*/ 1115137 w 7664420"/>
                <a:gd name="connsiteY5" fmla="*/ 778121 h 1017790"/>
                <a:gd name="connsiteX6" fmla="*/ 1363185 w 7664420"/>
                <a:gd name="connsiteY6" fmla="*/ 209976 h 1017790"/>
                <a:gd name="connsiteX7" fmla="*/ 2880059 w 7664420"/>
                <a:gd name="connsiteY7" fmla="*/ 2748 h 1017790"/>
                <a:gd name="connsiteX8" fmla="*/ 3769678 w 7664420"/>
                <a:gd name="connsiteY8" fmla="*/ 27825 h 1017790"/>
                <a:gd name="connsiteX9" fmla="*/ 4272462 w 7664420"/>
                <a:gd name="connsiteY9" fmla="*/ 4801 h 1017790"/>
                <a:gd name="connsiteX10" fmla="*/ 4530511 w 7664420"/>
                <a:gd name="connsiteY10" fmla="*/ 278296 h 1017790"/>
                <a:gd name="connsiteX11" fmla="*/ 4366824 w 7664420"/>
                <a:gd name="connsiteY11" fmla="*/ 238859 h 1017790"/>
                <a:gd name="connsiteX12" fmla="*/ 4235077 w 7664420"/>
                <a:gd name="connsiteY12" fmla="*/ 141657 h 1017790"/>
                <a:gd name="connsiteX13" fmla="*/ 4138492 w 7664420"/>
                <a:gd name="connsiteY13" fmla="*/ 198590 h 1017790"/>
                <a:gd name="connsiteX14" fmla="*/ 4252575 w 7664420"/>
                <a:gd name="connsiteY14" fmla="*/ 279516 h 1017790"/>
                <a:gd name="connsiteX15" fmla="*/ 4009683 w 7664420"/>
                <a:gd name="connsiteY15" fmla="*/ 293622 h 1017790"/>
                <a:gd name="connsiteX16" fmla="*/ 3842557 w 7664420"/>
                <a:gd name="connsiteY16" fmla="*/ 217807 h 1017790"/>
                <a:gd name="connsiteX17" fmla="*/ 3228366 w 7664420"/>
                <a:gd name="connsiteY17" fmla="*/ 323008 h 1017790"/>
                <a:gd name="connsiteX18" fmla="*/ 2750529 w 7664420"/>
                <a:gd name="connsiteY18" fmla="*/ 333224 h 1017790"/>
                <a:gd name="connsiteX19" fmla="*/ 2400795 w 7664420"/>
                <a:gd name="connsiteY19" fmla="*/ 387054 h 1017790"/>
                <a:gd name="connsiteX20" fmla="*/ 2070022 w 7664420"/>
                <a:gd name="connsiteY20" fmla="*/ 473638 h 1017790"/>
                <a:gd name="connsiteX21" fmla="*/ 2666215 w 7664420"/>
                <a:gd name="connsiteY21" fmla="*/ 532624 h 1017790"/>
                <a:gd name="connsiteX22" fmla="*/ 3203205 w 7664420"/>
                <a:gd name="connsiteY22" fmla="*/ 462418 h 1017790"/>
                <a:gd name="connsiteX23" fmla="*/ 4254628 w 7664420"/>
                <a:gd name="connsiteY23" fmla="*/ 332557 h 1017790"/>
                <a:gd name="connsiteX24" fmla="*/ 4977125 w 7664420"/>
                <a:gd name="connsiteY24" fmla="*/ 371109 h 1017790"/>
                <a:gd name="connsiteX25" fmla="*/ 5733232 w 7664420"/>
                <a:gd name="connsiteY25" fmla="*/ 260465 h 1017790"/>
                <a:gd name="connsiteX26" fmla="*/ 6796376 w 7664420"/>
                <a:gd name="connsiteY26" fmla="*/ 436589 h 1017790"/>
                <a:gd name="connsiteX27" fmla="*/ 7059369 w 7664420"/>
                <a:gd name="connsiteY27" fmla="*/ 471250 h 1017790"/>
                <a:gd name="connsiteX28" fmla="*/ 7595691 w 7664420"/>
                <a:gd name="connsiteY28" fmla="*/ 310953 h 1017790"/>
                <a:gd name="connsiteX29" fmla="*/ 7628131 w 7664420"/>
                <a:gd name="connsiteY29" fmla="*/ 723357 h 1017790"/>
                <a:gd name="connsiteX30" fmla="*/ 7146905 w 7664420"/>
                <a:gd name="connsiteY30" fmla="*/ 737299 h 1017790"/>
                <a:gd name="connsiteX31" fmla="*/ 7023490 w 7664420"/>
                <a:gd name="connsiteY31" fmla="*/ 778621 h 1017790"/>
                <a:gd name="connsiteX32" fmla="*/ 6549377 w 7664420"/>
                <a:gd name="connsiteY32" fmla="*/ 698197 h 1017790"/>
                <a:gd name="connsiteX33" fmla="*/ 5895917 w 7664420"/>
                <a:gd name="connsiteY33" fmla="*/ 782177 h 1017790"/>
                <a:gd name="connsiteX34" fmla="*/ 5424692 w 7664420"/>
                <a:gd name="connsiteY34" fmla="*/ 731689 h 1017790"/>
                <a:gd name="connsiteX35" fmla="*/ 4978795 w 7664420"/>
                <a:gd name="connsiteY35" fmla="*/ 867493 h 1017790"/>
                <a:gd name="connsiteX36" fmla="*/ 4431755 w 7664420"/>
                <a:gd name="connsiteY36" fmla="*/ 922423 h 1017790"/>
                <a:gd name="connsiteX37" fmla="*/ 3938091 w 7664420"/>
                <a:gd name="connsiteY37" fmla="*/ 1017790 h 1017790"/>
                <a:gd name="connsiteX38" fmla="*/ 0 w 7664420"/>
                <a:gd name="connsiteY38" fmla="*/ 1017790 h 1017790"/>
                <a:gd name="connsiteX0" fmla="*/ 0 w 7664420"/>
                <a:gd name="connsiteY0" fmla="*/ 1017790 h 1017790"/>
                <a:gd name="connsiteX1" fmla="*/ 259271 w 7664420"/>
                <a:gd name="connsiteY1" fmla="*/ 681698 h 1017790"/>
                <a:gd name="connsiteX2" fmla="*/ 487503 w 7664420"/>
                <a:gd name="connsiteY2" fmla="*/ 656539 h 1017790"/>
                <a:gd name="connsiteX3" fmla="*/ 669121 w 7664420"/>
                <a:gd name="connsiteY3" fmla="*/ 685805 h 1017790"/>
                <a:gd name="connsiteX4" fmla="*/ 833041 w 7664420"/>
                <a:gd name="connsiteY4" fmla="*/ 786068 h 1017790"/>
                <a:gd name="connsiteX5" fmla="*/ 1115137 w 7664420"/>
                <a:gd name="connsiteY5" fmla="*/ 778121 h 1017790"/>
                <a:gd name="connsiteX6" fmla="*/ 1363185 w 7664420"/>
                <a:gd name="connsiteY6" fmla="*/ 209976 h 1017790"/>
                <a:gd name="connsiteX7" fmla="*/ 2880059 w 7664420"/>
                <a:gd name="connsiteY7" fmla="*/ 2748 h 1017790"/>
                <a:gd name="connsiteX8" fmla="*/ 3769678 w 7664420"/>
                <a:gd name="connsiteY8" fmla="*/ 27825 h 1017790"/>
                <a:gd name="connsiteX9" fmla="*/ 4272462 w 7664420"/>
                <a:gd name="connsiteY9" fmla="*/ 4801 h 1017790"/>
                <a:gd name="connsiteX10" fmla="*/ 4530511 w 7664420"/>
                <a:gd name="connsiteY10" fmla="*/ 278296 h 1017790"/>
                <a:gd name="connsiteX11" fmla="*/ 4366824 w 7664420"/>
                <a:gd name="connsiteY11" fmla="*/ 238859 h 1017790"/>
                <a:gd name="connsiteX12" fmla="*/ 4235077 w 7664420"/>
                <a:gd name="connsiteY12" fmla="*/ 141657 h 1017790"/>
                <a:gd name="connsiteX13" fmla="*/ 4138492 w 7664420"/>
                <a:gd name="connsiteY13" fmla="*/ 198590 h 1017790"/>
                <a:gd name="connsiteX14" fmla="*/ 4252575 w 7664420"/>
                <a:gd name="connsiteY14" fmla="*/ 279516 h 1017790"/>
                <a:gd name="connsiteX15" fmla="*/ 4009683 w 7664420"/>
                <a:gd name="connsiteY15" fmla="*/ 293622 h 1017790"/>
                <a:gd name="connsiteX16" fmla="*/ 3842557 w 7664420"/>
                <a:gd name="connsiteY16" fmla="*/ 217807 h 1017790"/>
                <a:gd name="connsiteX17" fmla="*/ 3228366 w 7664420"/>
                <a:gd name="connsiteY17" fmla="*/ 323008 h 1017790"/>
                <a:gd name="connsiteX18" fmla="*/ 2750529 w 7664420"/>
                <a:gd name="connsiteY18" fmla="*/ 333224 h 1017790"/>
                <a:gd name="connsiteX19" fmla="*/ 2400795 w 7664420"/>
                <a:gd name="connsiteY19" fmla="*/ 387054 h 1017790"/>
                <a:gd name="connsiteX20" fmla="*/ 2070022 w 7664420"/>
                <a:gd name="connsiteY20" fmla="*/ 473638 h 1017790"/>
                <a:gd name="connsiteX21" fmla="*/ 2666215 w 7664420"/>
                <a:gd name="connsiteY21" fmla="*/ 532624 h 1017790"/>
                <a:gd name="connsiteX22" fmla="*/ 3203205 w 7664420"/>
                <a:gd name="connsiteY22" fmla="*/ 462418 h 1017790"/>
                <a:gd name="connsiteX23" fmla="*/ 4254628 w 7664420"/>
                <a:gd name="connsiteY23" fmla="*/ 332557 h 1017790"/>
                <a:gd name="connsiteX24" fmla="*/ 4977125 w 7664420"/>
                <a:gd name="connsiteY24" fmla="*/ 371109 h 1017790"/>
                <a:gd name="connsiteX25" fmla="*/ 5733232 w 7664420"/>
                <a:gd name="connsiteY25" fmla="*/ 260465 h 1017790"/>
                <a:gd name="connsiteX26" fmla="*/ 6796376 w 7664420"/>
                <a:gd name="connsiteY26" fmla="*/ 436589 h 1017790"/>
                <a:gd name="connsiteX27" fmla="*/ 7059369 w 7664420"/>
                <a:gd name="connsiteY27" fmla="*/ 471250 h 1017790"/>
                <a:gd name="connsiteX28" fmla="*/ 7595691 w 7664420"/>
                <a:gd name="connsiteY28" fmla="*/ 310953 h 1017790"/>
                <a:gd name="connsiteX29" fmla="*/ 7628131 w 7664420"/>
                <a:gd name="connsiteY29" fmla="*/ 723357 h 1017790"/>
                <a:gd name="connsiteX30" fmla="*/ 7146905 w 7664420"/>
                <a:gd name="connsiteY30" fmla="*/ 737299 h 1017790"/>
                <a:gd name="connsiteX31" fmla="*/ 7023490 w 7664420"/>
                <a:gd name="connsiteY31" fmla="*/ 778621 h 1017790"/>
                <a:gd name="connsiteX32" fmla="*/ 6549377 w 7664420"/>
                <a:gd name="connsiteY32" fmla="*/ 698197 h 1017790"/>
                <a:gd name="connsiteX33" fmla="*/ 5895917 w 7664420"/>
                <a:gd name="connsiteY33" fmla="*/ 782177 h 1017790"/>
                <a:gd name="connsiteX34" fmla="*/ 5424692 w 7664420"/>
                <a:gd name="connsiteY34" fmla="*/ 731689 h 1017790"/>
                <a:gd name="connsiteX35" fmla="*/ 4978795 w 7664420"/>
                <a:gd name="connsiteY35" fmla="*/ 867493 h 1017790"/>
                <a:gd name="connsiteX36" fmla="*/ 4431755 w 7664420"/>
                <a:gd name="connsiteY36" fmla="*/ 922423 h 1017790"/>
                <a:gd name="connsiteX37" fmla="*/ 3938091 w 7664420"/>
                <a:gd name="connsiteY37" fmla="*/ 1017790 h 1017790"/>
                <a:gd name="connsiteX38" fmla="*/ 0 w 7664420"/>
                <a:gd name="connsiteY38" fmla="*/ 1017790 h 1017790"/>
                <a:gd name="connsiteX0" fmla="*/ 0 w 7664420"/>
                <a:gd name="connsiteY0" fmla="*/ 1017790 h 1017790"/>
                <a:gd name="connsiteX1" fmla="*/ 259271 w 7664420"/>
                <a:gd name="connsiteY1" fmla="*/ 681698 h 1017790"/>
                <a:gd name="connsiteX2" fmla="*/ 487503 w 7664420"/>
                <a:gd name="connsiteY2" fmla="*/ 656539 h 1017790"/>
                <a:gd name="connsiteX3" fmla="*/ 669121 w 7664420"/>
                <a:gd name="connsiteY3" fmla="*/ 685805 h 1017790"/>
                <a:gd name="connsiteX4" fmla="*/ 833041 w 7664420"/>
                <a:gd name="connsiteY4" fmla="*/ 786068 h 1017790"/>
                <a:gd name="connsiteX5" fmla="*/ 1115137 w 7664420"/>
                <a:gd name="connsiteY5" fmla="*/ 778121 h 1017790"/>
                <a:gd name="connsiteX6" fmla="*/ 1363185 w 7664420"/>
                <a:gd name="connsiteY6" fmla="*/ 209976 h 1017790"/>
                <a:gd name="connsiteX7" fmla="*/ 2880059 w 7664420"/>
                <a:gd name="connsiteY7" fmla="*/ 2748 h 1017790"/>
                <a:gd name="connsiteX8" fmla="*/ 3769678 w 7664420"/>
                <a:gd name="connsiteY8" fmla="*/ 27825 h 1017790"/>
                <a:gd name="connsiteX9" fmla="*/ 4272462 w 7664420"/>
                <a:gd name="connsiteY9" fmla="*/ 4801 h 1017790"/>
                <a:gd name="connsiteX10" fmla="*/ 4530511 w 7664420"/>
                <a:gd name="connsiteY10" fmla="*/ 278296 h 1017790"/>
                <a:gd name="connsiteX11" fmla="*/ 4366824 w 7664420"/>
                <a:gd name="connsiteY11" fmla="*/ 238859 h 1017790"/>
                <a:gd name="connsiteX12" fmla="*/ 4235077 w 7664420"/>
                <a:gd name="connsiteY12" fmla="*/ 141657 h 1017790"/>
                <a:gd name="connsiteX13" fmla="*/ 4138492 w 7664420"/>
                <a:gd name="connsiteY13" fmla="*/ 198590 h 1017790"/>
                <a:gd name="connsiteX14" fmla="*/ 4252575 w 7664420"/>
                <a:gd name="connsiteY14" fmla="*/ 279516 h 1017790"/>
                <a:gd name="connsiteX15" fmla="*/ 4009683 w 7664420"/>
                <a:gd name="connsiteY15" fmla="*/ 293622 h 1017790"/>
                <a:gd name="connsiteX16" fmla="*/ 3842557 w 7664420"/>
                <a:gd name="connsiteY16" fmla="*/ 217807 h 1017790"/>
                <a:gd name="connsiteX17" fmla="*/ 3228366 w 7664420"/>
                <a:gd name="connsiteY17" fmla="*/ 323008 h 1017790"/>
                <a:gd name="connsiteX18" fmla="*/ 2750529 w 7664420"/>
                <a:gd name="connsiteY18" fmla="*/ 333224 h 1017790"/>
                <a:gd name="connsiteX19" fmla="*/ 2400795 w 7664420"/>
                <a:gd name="connsiteY19" fmla="*/ 387054 h 1017790"/>
                <a:gd name="connsiteX20" fmla="*/ 2070022 w 7664420"/>
                <a:gd name="connsiteY20" fmla="*/ 473638 h 1017790"/>
                <a:gd name="connsiteX21" fmla="*/ 2666215 w 7664420"/>
                <a:gd name="connsiteY21" fmla="*/ 532624 h 1017790"/>
                <a:gd name="connsiteX22" fmla="*/ 3203205 w 7664420"/>
                <a:gd name="connsiteY22" fmla="*/ 462418 h 1017790"/>
                <a:gd name="connsiteX23" fmla="*/ 4254628 w 7664420"/>
                <a:gd name="connsiteY23" fmla="*/ 332557 h 1017790"/>
                <a:gd name="connsiteX24" fmla="*/ 4977125 w 7664420"/>
                <a:gd name="connsiteY24" fmla="*/ 371109 h 1017790"/>
                <a:gd name="connsiteX25" fmla="*/ 5733232 w 7664420"/>
                <a:gd name="connsiteY25" fmla="*/ 260465 h 1017790"/>
                <a:gd name="connsiteX26" fmla="*/ 6796376 w 7664420"/>
                <a:gd name="connsiteY26" fmla="*/ 436589 h 1017790"/>
                <a:gd name="connsiteX27" fmla="*/ 7059369 w 7664420"/>
                <a:gd name="connsiteY27" fmla="*/ 471250 h 1017790"/>
                <a:gd name="connsiteX28" fmla="*/ 7595691 w 7664420"/>
                <a:gd name="connsiteY28" fmla="*/ 310953 h 1017790"/>
                <a:gd name="connsiteX29" fmla="*/ 7628131 w 7664420"/>
                <a:gd name="connsiteY29" fmla="*/ 723357 h 1017790"/>
                <a:gd name="connsiteX30" fmla="*/ 7146905 w 7664420"/>
                <a:gd name="connsiteY30" fmla="*/ 737299 h 1017790"/>
                <a:gd name="connsiteX31" fmla="*/ 7023490 w 7664420"/>
                <a:gd name="connsiteY31" fmla="*/ 778621 h 1017790"/>
                <a:gd name="connsiteX32" fmla="*/ 6549377 w 7664420"/>
                <a:gd name="connsiteY32" fmla="*/ 698197 h 1017790"/>
                <a:gd name="connsiteX33" fmla="*/ 5895917 w 7664420"/>
                <a:gd name="connsiteY33" fmla="*/ 782177 h 1017790"/>
                <a:gd name="connsiteX34" fmla="*/ 5424692 w 7664420"/>
                <a:gd name="connsiteY34" fmla="*/ 731689 h 1017790"/>
                <a:gd name="connsiteX35" fmla="*/ 4978795 w 7664420"/>
                <a:gd name="connsiteY35" fmla="*/ 867493 h 1017790"/>
                <a:gd name="connsiteX36" fmla="*/ 4431755 w 7664420"/>
                <a:gd name="connsiteY36" fmla="*/ 922423 h 1017790"/>
                <a:gd name="connsiteX37" fmla="*/ 3938091 w 7664420"/>
                <a:gd name="connsiteY37" fmla="*/ 1017790 h 1017790"/>
                <a:gd name="connsiteX38" fmla="*/ 0 w 7664420"/>
                <a:gd name="connsiteY38" fmla="*/ 1017790 h 1017790"/>
                <a:gd name="connsiteX0" fmla="*/ 0 w 7664420"/>
                <a:gd name="connsiteY0" fmla="*/ 1017790 h 1017790"/>
                <a:gd name="connsiteX1" fmla="*/ 259271 w 7664420"/>
                <a:gd name="connsiteY1" fmla="*/ 681698 h 1017790"/>
                <a:gd name="connsiteX2" fmla="*/ 487503 w 7664420"/>
                <a:gd name="connsiteY2" fmla="*/ 656539 h 1017790"/>
                <a:gd name="connsiteX3" fmla="*/ 669121 w 7664420"/>
                <a:gd name="connsiteY3" fmla="*/ 685805 h 1017790"/>
                <a:gd name="connsiteX4" fmla="*/ 833041 w 7664420"/>
                <a:gd name="connsiteY4" fmla="*/ 786068 h 1017790"/>
                <a:gd name="connsiteX5" fmla="*/ 1115137 w 7664420"/>
                <a:gd name="connsiteY5" fmla="*/ 778121 h 1017790"/>
                <a:gd name="connsiteX6" fmla="*/ 1363185 w 7664420"/>
                <a:gd name="connsiteY6" fmla="*/ 209976 h 1017790"/>
                <a:gd name="connsiteX7" fmla="*/ 2880059 w 7664420"/>
                <a:gd name="connsiteY7" fmla="*/ 2748 h 1017790"/>
                <a:gd name="connsiteX8" fmla="*/ 3769678 w 7664420"/>
                <a:gd name="connsiteY8" fmla="*/ 27825 h 1017790"/>
                <a:gd name="connsiteX9" fmla="*/ 4272462 w 7664420"/>
                <a:gd name="connsiteY9" fmla="*/ 4801 h 1017790"/>
                <a:gd name="connsiteX10" fmla="*/ 4530511 w 7664420"/>
                <a:gd name="connsiteY10" fmla="*/ 278296 h 1017790"/>
                <a:gd name="connsiteX11" fmla="*/ 4366824 w 7664420"/>
                <a:gd name="connsiteY11" fmla="*/ 238859 h 1017790"/>
                <a:gd name="connsiteX12" fmla="*/ 4235077 w 7664420"/>
                <a:gd name="connsiteY12" fmla="*/ 141657 h 1017790"/>
                <a:gd name="connsiteX13" fmla="*/ 4138492 w 7664420"/>
                <a:gd name="connsiteY13" fmla="*/ 198590 h 1017790"/>
                <a:gd name="connsiteX14" fmla="*/ 4252575 w 7664420"/>
                <a:gd name="connsiteY14" fmla="*/ 279516 h 1017790"/>
                <a:gd name="connsiteX15" fmla="*/ 4009683 w 7664420"/>
                <a:gd name="connsiteY15" fmla="*/ 293622 h 1017790"/>
                <a:gd name="connsiteX16" fmla="*/ 3842557 w 7664420"/>
                <a:gd name="connsiteY16" fmla="*/ 217807 h 1017790"/>
                <a:gd name="connsiteX17" fmla="*/ 3228366 w 7664420"/>
                <a:gd name="connsiteY17" fmla="*/ 323008 h 1017790"/>
                <a:gd name="connsiteX18" fmla="*/ 2750529 w 7664420"/>
                <a:gd name="connsiteY18" fmla="*/ 333224 h 1017790"/>
                <a:gd name="connsiteX19" fmla="*/ 2400795 w 7664420"/>
                <a:gd name="connsiteY19" fmla="*/ 387054 h 1017790"/>
                <a:gd name="connsiteX20" fmla="*/ 2070022 w 7664420"/>
                <a:gd name="connsiteY20" fmla="*/ 473638 h 1017790"/>
                <a:gd name="connsiteX21" fmla="*/ 2666215 w 7664420"/>
                <a:gd name="connsiteY21" fmla="*/ 532624 h 1017790"/>
                <a:gd name="connsiteX22" fmla="*/ 3203205 w 7664420"/>
                <a:gd name="connsiteY22" fmla="*/ 462418 h 1017790"/>
                <a:gd name="connsiteX23" fmla="*/ 4254628 w 7664420"/>
                <a:gd name="connsiteY23" fmla="*/ 332557 h 1017790"/>
                <a:gd name="connsiteX24" fmla="*/ 4977125 w 7664420"/>
                <a:gd name="connsiteY24" fmla="*/ 371109 h 1017790"/>
                <a:gd name="connsiteX25" fmla="*/ 5733232 w 7664420"/>
                <a:gd name="connsiteY25" fmla="*/ 260465 h 1017790"/>
                <a:gd name="connsiteX26" fmla="*/ 6796376 w 7664420"/>
                <a:gd name="connsiteY26" fmla="*/ 436589 h 1017790"/>
                <a:gd name="connsiteX27" fmla="*/ 7059369 w 7664420"/>
                <a:gd name="connsiteY27" fmla="*/ 471250 h 1017790"/>
                <a:gd name="connsiteX28" fmla="*/ 7595691 w 7664420"/>
                <a:gd name="connsiteY28" fmla="*/ 310953 h 1017790"/>
                <a:gd name="connsiteX29" fmla="*/ 7628131 w 7664420"/>
                <a:gd name="connsiteY29" fmla="*/ 723357 h 1017790"/>
                <a:gd name="connsiteX30" fmla="*/ 7146905 w 7664420"/>
                <a:gd name="connsiteY30" fmla="*/ 737299 h 1017790"/>
                <a:gd name="connsiteX31" fmla="*/ 7023490 w 7664420"/>
                <a:gd name="connsiteY31" fmla="*/ 778621 h 1017790"/>
                <a:gd name="connsiteX32" fmla="*/ 6549377 w 7664420"/>
                <a:gd name="connsiteY32" fmla="*/ 698197 h 1017790"/>
                <a:gd name="connsiteX33" fmla="*/ 5895917 w 7664420"/>
                <a:gd name="connsiteY33" fmla="*/ 782177 h 1017790"/>
                <a:gd name="connsiteX34" fmla="*/ 5424692 w 7664420"/>
                <a:gd name="connsiteY34" fmla="*/ 731689 h 1017790"/>
                <a:gd name="connsiteX35" fmla="*/ 4978795 w 7664420"/>
                <a:gd name="connsiteY35" fmla="*/ 867493 h 1017790"/>
                <a:gd name="connsiteX36" fmla="*/ 4431755 w 7664420"/>
                <a:gd name="connsiteY36" fmla="*/ 922423 h 1017790"/>
                <a:gd name="connsiteX37" fmla="*/ 3954420 w 7664420"/>
                <a:gd name="connsiteY37" fmla="*/ 1017790 h 1017790"/>
                <a:gd name="connsiteX38" fmla="*/ 0 w 7664420"/>
                <a:gd name="connsiteY38" fmla="*/ 1017790 h 1017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7664420" h="1017790">
                  <a:moveTo>
                    <a:pt x="0" y="1017790"/>
                  </a:moveTo>
                  <a:cubicBezTo>
                    <a:pt x="245" y="836814"/>
                    <a:pt x="142004" y="696661"/>
                    <a:pt x="259271" y="681698"/>
                  </a:cubicBezTo>
                  <a:cubicBezTo>
                    <a:pt x="369820" y="664240"/>
                    <a:pt x="379675" y="660389"/>
                    <a:pt x="487503" y="656539"/>
                  </a:cubicBezTo>
                  <a:cubicBezTo>
                    <a:pt x="443722" y="543826"/>
                    <a:pt x="680247" y="591681"/>
                    <a:pt x="669121" y="685805"/>
                  </a:cubicBezTo>
                  <a:cubicBezTo>
                    <a:pt x="757327" y="723760"/>
                    <a:pt x="780215" y="753556"/>
                    <a:pt x="833041" y="786068"/>
                  </a:cubicBezTo>
                  <a:cubicBezTo>
                    <a:pt x="903486" y="846012"/>
                    <a:pt x="1074627" y="827034"/>
                    <a:pt x="1115137" y="778121"/>
                  </a:cubicBezTo>
                  <a:cubicBezTo>
                    <a:pt x="1203265" y="686710"/>
                    <a:pt x="1285945" y="323157"/>
                    <a:pt x="1363185" y="209976"/>
                  </a:cubicBezTo>
                  <a:cubicBezTo>
                    <a:pt x="1497788" y="-29645"/>
                    <a:pt x="2380788" y="24654"/>
                    <a:pt x="2880059" y="2748"/>
                  </a:cubicBezTo>
                  <a:cubicBezTo>
                    <a:pt x="3297472" y="-396"/>
                    <a:pt x="3509946" y="29751"/>
                    <a:pt x="3769678" y="27825"/>
                  </a:cubicBezTo>
                  <a:cubicBezTo>
                    <a:pt x="3937273" y="20150"/>
                    <a:pt x="4219170" y="-12017"/>
                    <a:pt x="4272462" y="4801"/>
                  </a:cubicBezTo>
                  <a:cubicBezTo>
                    <a:pt x="4419256" y="55145"/>
                    <a:pt x="4476245" y="162637"/>
                    <a:pt x="4530511" y="278296"/>
                  </a:cubicBezTo>
                  <a:cubicBezTo>
                    <a:pt x="4471413" y="293272"/>
                    <a:pt x="4393265" y="270147"/>
                    <a:pt x="4366824" y="238859"/>
                  </a:cubicBezTo>
                  <a:lnTo>
                    <a:pt x="4235077" y="141657"/>
                  </a:lnTo>
                  <a:cubicBezTo>
                    <a:pt x="4197439" y="112555"/>
                    <a:pt x="4105373" y="146049"/>
                    <a:pt x="4138492" y="198590"/>
                  </a:cubicBezTo>
                  <a:cubicBezTo>
                    <a:pt x="4142769" y="222473"/>
                    <a:pt x="4208729" y="198364"/>
                    <a:pt x="4252575" y="279516"/>
                  </a:cubicBezTo>
                  <a:lnTo>
                    <a:pt x="4009683" y="293622"/>
                  </a:lnTo>
                  <a:cubicBezTo>
                    <a:pt x="3974839" y="298286"/>
                    <a:pt x="3885566" y="245800"/>
                    <a:pt x="3842557" y="217807"/>
                  </a:cubicBezTo>
                  <a:cubicBezTo>
                    <a:pt x="3721283" y="196631"/>
                    <a:pt x="3420398" y="295198"/>
                    <a:pt x="3228366" y="323008"/>
                  </a:cubicBezTo>
                  <a:cubicBezTo>
                    <a:pt x="3035522" y="362699"/>
                    <a:pt x="2921601" y="331633"/>
                    <a:pt x="2750529" y="333224"/>
                  </a:cubicBezTo>
                  <a:cubicBezTo>
                    <a:pt x="2653908" y="355702"/>
                    <a:pt x="2521909" y="386347"/>
                    <a:pt x="2400795" y="387054"/>
                  </a:cubicBezTo>
                  <a:cubicBezTo>
                    <a:pt x="2316500" y="395663"/>
                    <a:pt x="2021250" y="449830"/>
                    <a:pt x="2070022" y="473638"/>
                  </a:cubicBezTo>
                  <a:cubicBezTo>
                    <a:pt x="2266031" y="472436"/>
                    <a:pt x="2481091" y="512055"/>
                    <a:pt x="2666215" y="532624"/>
                  </a:cubicBezTo>
                  <a:lnTo>
                    <a:pt x="3203205" y="462418"/>
                  </a:lnTo>
                  <a:cubicBezTo>
                    <a:pt x="3553679" y="419131"/>
                    <a:pt x="3860611" y="310530"/>
                    <a:pt x="4254628" y="332557"/>
                  </a:cubicBezTo>
                  <a:cubicBezTo>
                    <a:pt x="4508161" y="326358"/>
                    <a:pt x="4742642" y="377308"/>
                    <a:pt x="4977125" y="371109"/>
                  </a:cubicBezTo>
                  <a:cubicBezTo>
                    <a:pt x="5229161" y="334228"/>
                    <a:pt x="5611824" y="253803"/>
                    <a:pt x="5733232" y="260465"/>
                  </a:cubicBezTo>
                  <a:cubicBezTo>
                    <a:pt x="5966056" y="261115"/>
                    <a:pt x="6441088" y="384231"/>
                    <a:pt x="6796376" y="436589"/>
                  </a:cubicBezTo>
                  <a:cubicBezTo>
                    <a:pt x="6894018" y="444514"/>
                    <a:pt x="6978055" y="455161"/>
                    <a:pt x="7059369" y="471250"/>
                  </a:cubicBezTo>
                  <a:cubicBezTo>
                    <a:pt x="7238143" y="417818"/>
                    <a:pt x="7563874" y="271857"/>
                    <a:pt x="7595691" y="310953"/>
                  </a:cubicBezTo>
                  <a:cubicBezTo>
                    <a:pt x="7664562" y="405785"/>
                    <a:pt x="7692614" y="568654"/>
                    <a:pt x="7628131" y="723357"/>
                  </a:cubicBezTo>
                  <a:cubicBezTo>
                    <a:pt x="7592908" y="768825"/>
                    <a:pt x="7307314" y="732652"/>
                    <a:pt x="7146905" y="737299"/>
                  </a:cubicBezTo>
                  <a:lnTo>
                    <a:pt x="7023490" y="778621"/>
                  </a:lnTo>
                  <a:cubicBezTo>
                    <a:pt x="6940745" y="783563"/>
                    <a:pt x="6719207" y="663320"/>
                    <a:pt x="6549377" y="698197"/>
                  </a:cubicBezTo>
                  <a:cubicBezTo>
                    <a:pt x="6331557" y="726190"/>
                    <a:pt x="6119180" y="770512"/>
                    <a:pt x="5895917" y="782177"/>
                  </a:cubicBezTo>
                  <a:cubicBezTo>
                    <a:pt x="5733399" y="789841"/>
                    <a:pt x="5581767" y="748518"/>
                    <a:pt x="5424692" y="731689"/>
                  </a:cubicBezTo>
                  <a:cubicBezTo>
                    <a:pt x="5320510" y="729786"/>
                    <a:pt x="5161898" y="842181"/>
                    <a:pt x="4978795" y="867493"/>
                  </a:cubicBezTo>
                  <a:cubicBezTo>
                    <a:pt x="4796448" y="885803"/>
                    <a:pt x="4614102" y="890505"/>
                    <a:pt x="4431755" y="922423"/>
                  </a:cubicBezTo>
                  <a:lnTo>
                    <a:pt x="3954420" y="1017790"/>
                  </a:lnTo>
                  <a:lnTo>
                    <a:pt x="0" y="101779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FC54A5F4-711A-4048-B1DE-4CEDBA1EA8EB}"/>
                </a:ext>
              </a:extLst>
            </p:cNvPr>
            <p:cNvSpPr/>
            <p:nvPr/>
          </p:nvSpPr>
          <p:spPr>
            <a:xfrm rot="16200000" flipH="1">
              <a:off x="2401448" y="2721239"/>
              <a:ext cx="3832210" cy="508895"/>
            </a:xfrm>
            <a:custGeom>
              <a:avLst/>
              <a:gdLst>
                <a:gd name="connsiteX0" fmla="*/ 0 w 7679838"/>
                <a:gd name="connsiteY0" fmla="*/ 1026597 h 1026597"/>
                <a:gd name="connsiteX1" fmla="*/ 207563 w 7679838"/>
                <a:gd name="connsiteY1" fmla="*/ 706837 h 1026597"/>
                <a:gd name="connsiteX2" fmla="*/ 560982 w 7679838"/>
                <a:gd name="connsiteY2" fmla="*/ 684398 h 1026597"/>
                <a:gd name="connsiteX3" fmla="*/ 628299 w 7679838"/>
                <a:gd name="connsiteY3" fmla="*/ 661959 h 1026597"/>
                <a:gd name="connsiteX4" fmla="*/ 1015377 w 7679838"/>
                <a:gd name="connsiteY4" fmla="*/ 830253 h 1026597"/>
                <a:gd name="connsiteX5" fmla="*/ 1166842 w 7679838"/>
                <a:gd name="connsiteY5" fmla="*/ 746106 h 1026597"/>
                <a:gd name="connsiteX6" fmla="*/ 1363185 w 7679838"/>
                <a:gd name="connsiteY6" fmla="*/ 218783 h 1026597"/>
                <a:gd name="connsiteX7" fmla="*/ 2861006 w 7679838"/>
                <a:gd name="connsiteY7" fmla="*/ 22440 h 1026597"/>
                <a:gd name="connsiteX8" fmla="*/ 4291509 w 7679838"/>
                <a:gd name="connsiteY8" fmla="*/ 0 h 1026597"/>
                <a:gd name="connsiteX9" fmla="*/ 4549561 w 7679838"/>
                <a:gd name="connsiteY9" fmla="*/ 319760 h 1026597"/>
                <a:gd name="connsiteX10" fmla="*/ 4353217 w 7679838"/>
                <a:gd name="connsiteY10" fmla="*/ 274881 h 1026597"/>
                <a:gd name="connsiteX11" fmla="*/ 4224191 w 7679838"/>
                <a:gd name="connsiteY11" fmla="*/ 117807 h 1026597"/>
                <a:gd name="connsiteX12" fmla="*/ 4179313 w 7679838"/>
                <a:gd name="connsiteY12" fmla="*/ 201954 h 1026597"/>
                <a:gd name="connsiteX13" fmla="*/ 4263460 w 7679838"/>
                <a:gd name="connsiteY13" fmla="*/ 269272 h 1026597"/>
                <a:gd name="connsiteX14" fmla="*/ 3966140 w 7679838"/>
                <a:gd name="connsiteY14" fmla="*/ 286101 h 1026597"/>
                <a:gd name="connsiteX15" fmla="*/ 3837114 w 7679838"/>
                <a:gd name="connsiteY15" fmla="*/ 207564 h 1026597"/>
                <a:gd name="connsiteX16" fmla="*/ 3225644 w 7679838"/>
                <a:gd name="connsiteY16" fmla="*/ 359029 h 1026597"/>
                <a:gd name="connsiteX17" fmla="*/ 2715151 w 7679838"/>
                <a:gd name="connsiteY17" fmla="*/ 336589 h 1026597"/>
                <a:gd name="connsiteX18" fmla="*/ 2513197 w 7679838"/>
                <a:gd name="connsiteY18" fmla="*/ 392688 h 1026597"/>
                <a:gd name="connsiteX19" fmla="*/ 2070022 w 7679838"/>
                <a:gd name="connsiteY19" fmla="*/ 482445 h 1026597"/>
                <a:gd name="connsiteX20" fmla="*/ 2625394 w 7679838"/>
                <a:gd name="connsiteY20" fmla="*/ 544153 h 1026597"/>
                <a:gd name="connsiteX21" fmla="*/ 3203205 w 7679838"/>
                <a:gd name="connsiteY21" fmla="*/ 471225 h 1026597"/>
                <a:gd name="connsiteX22" fmla="*/ 4241021 w 7679838"/>
                <a:gd name="connsiteY22" fmla="*/ 314150 h 1026597"/>
                <a:gd name="connsiteX23" fmla="*/ 4925418 w 7679838"/>
                <a:gd name="connsiteY23" fmla="*/ 420737 h 1026597"/>
                <a:gd name="connsiteX24" fmla="*/ 5733232 w 7679838"/>
                <a:gd name="connsiteY24" fmla="*/ 269272 h 1026597"/>
                <a:gd name="connsiteX25" fmla="*/ 6799097 w 7679838"/>
                <a:gd name="connsiteY25" fmla="*/ 426346 h 1026597"/>
                <a:gd name="connsiteX26" fmla="*/ 7040319 w 7679838"/>
                <a:gd name="connsiteY26" fmla="*/ 493664 h 1026597"/>
                <a:gd name="connsiteX27" fmla="*/ 7595691 w 7679838"/>
                <a:gd name="connsiteY27" fmla="*/ 319760 h 1026597"/>
                <a:gd name="connsiteX28" fmla="*/ 7679838 w 7679838"/>
                <a:gd name="connsiteY28" fmla="*/ 734886 h 1026597"/>
                <a:gd name="connsiteX29" fmla="*/ 7146905 w 7679838"/>
                <a:gd name="connsiteY29" fmla="*/ 746106 h 1026597"/>
                <a:gd name="connsiteX30" fmla="*/ 7023490 w 7679838"/>
                <a:gd name="connsiteY30" fmla="*/ 762935 h 1026597"/>
                <a:gd name="connsiteX31" fmla="*/ 6546655 w 7679838"/>
                <a:gd name="connsiteY31" fmla="*/ 712447 h 1026597"/>
                <a:gd name="connsiteX32" fmla="*/ 5895917 w 7679838"/>
                <a:gd name="connsiteY32" fmla="*/ 790984 h 1026597"/>
                <a:gd name="connsiteX33" fmla="*/ 5424692 w 7679838"/>
                <a:gd name="connsiteY33" fmla="*/ 740496 h 1026597"/>
                <a:gd name="connsiteX34" fmla="*/ 4981517 w 7679838"/>
                <a:gd name="connsiteY34" fmla="*/ 914400 h 1026597"/>
                <a:gd name="connsiteX35" fmla="*/ 4431755 w 7679838"/>
                <a:gd name="connsiteY35" fmla="*/ 931230 h 1026597"/>
                <a:gd name="connsiteX36" fmla="*/ 3938091 w 7679838"/>
                <a:gd name="connsiteY36" fmla="*/ 1026597 h 1026597"/>
                <a:gd name="connsiteX37" fmla="*/ 0 w 7679838"/>
                <a:gd name="connsiteY37" fmla="*/ 1026597 h 1026597"/>
                <a:gd name="connsiteX0" fmla="*/ 0 w 7679838"/>
                <a:gd name="connsiteY0" fmla="*/ 1026597 h 1026597"/>
                <a:gd name="connsiteX1" fmla="*/ 229334 w 7679838"/>
                <a:gd name="connsiteY1" fmla="*/ 687786 h 1026597"/>
                <a:gd name="connsiteX2" fmla="*/ 560982 w 7679838"/>
                <a:gd name="connsiteY2" fmla="*/ 684398 h 1026597"/>
                <a:gd name="connsiteX3" fmla="*/ 628299 w 7679838"/>
                <a:gd name="connsiteY3" fmla="*/ 661959 h 1026597"/>
                <a:gd name="connsiteX4" fmla="*/ 1015377 w 7679838"/>
                <a:gd name="connsiteY4" fmla="*/ 830253 h 1026597"/>
                <a:gd name="connsiteX5" fmla="*/ 1166842 w 7679838"/>
                <a:gd name="connsiteY5" fmla="*/ 746106 h 1026597"/>
                <a:gd name="connsiteX6" fmla="*/ 1363185 w 7679838"/>
                <a:gd name="connsiteY6" fmla="*/ 218783 h 1026597"/>
                <a:gd name="connsiteX7" fmla="*/ 2861006 w 7679838"/>
                <a:gd name="connsiteY7" fmla="*/ 22440 h 1026597"/>
                <a:gd name="connsiteX8" fmla="*/ 4291509 w 7679838"/>
                <a:gd name="connsiteY8" fmla="*/ 0 h 1026597"/>
                <a:gd name="connsiteX9" fmla="*/ 4549561 w 7679838"/>
                <a:gd name="connsiteY9" fmla="*/ 319760 h 1026597"/>
                <a:gd name="connsiteX10" fmla="*/ 4353217 w 7679838"/>
                <a:gd name="connsiteY10" fmla="*/ 274881 h 1026597"/>
                <a:gd name="connsiteX11" fmla="*/ 4224191 w 7679838"/>
                <a:gd name="connsiteY11" fmla="*/ 117807 h 1026597"/>
                <a:gd name="connsiteX12" fmla="*/ 4179313 w 7679838"/>
                <a:gd name="connsiteY12" fmla="*/ 201954 h 1026597"/>
                <a:gd name="connsiteX13" fmla="*/ 4263460 w 7679838"/>
                <a:gd name="connsiteY13" fmla="*/ 269272 h 1026597"/>
                <a:gd name="connsiteX14" fmla="*/ 3966140 w 7679838"/>
                <a:gd name="connsiteY14" fmla="*/ 286101 h 1026597"/>
                <a:gd name="connsiteX15" fmla="*/ 3837114 w 7679838"/>
                <a:gd name="connsiteY15" fmla="*/ 207564 h 1026597"/>
                <a:gd name="connsiteX16" fmla="*/ 3225644 w 7679838"/>
                <a:gd name="connsiteY16" fmla="*/ 359029 h 1026597"/>
                <a:gd name="connsiteX17" fmla="*/ 2715151 w 7679838"/>
                <a:gd name="connsiteY17" fmla="*/ 336589 h 1026597"/>
                <a:gd name="connsiteX18" fmla="*/ 2513197 w 7679838"/>
                <a:gd name="connsiteY18" fmla="*/ 392688 h 1026597"/>
                <a:gd name="connsiteX19" fmla="*/ 2070022 w 7679838"/>
                <a:gd name="connsiteY19" fmla="*/ 482445 h 1026597"/>
                <a:gd name="connsiteX20" fmla="*/ 2625394 w 7679838"/>
                <a:gd name="connsiteY20" fmla="*/ 544153 h 1026597"/>
                <a:gd name="connsiteX21" fmla="*/ 3203205 w 7679838"/>
                <a:gd name="connsiteY21" fmla="*/ 471225 h 1026597"/>
                <a:gd name="connsiteX22" fmla="*/ 4241021 w 7679838"/>
                <a:gd name="connsiteY22" fmla="*/ 314150 h 1026597"/>
                <a:gd name="connsiteX23" fmla="*/ 4925418 w 7679838"/>
                <a:gd name="connsiteY23" fmla="*/ 420737 h 1026597"/>
                <a:gd name="connsiteX24" fmla="*/ 5733232 w 7679838"/>
                <a:gd name="connsiteY24" fmla="*/ 269272 h 1026597"/>
                <a:gd name="connsiteX25" fmla="*/ 6799097 w 7679838"/>
                <a:gd name="connsiteY25" fmla="*/ 426346 h 1026597"/>
                <a:gd name="connsiteX26" fmla="*/ 7040319 w 7679838"/>
                <a:gd name="connsiteY26" fmla="*/ 493664 h 1026597"/>
                <a:gd name="connsiteX27" fmla="*/ 7595691 w 7679838"/>
                <a:gd name="connsiteY27" fmla="*/ 319760 h 1026597"/>
                <a:gd name="connsiteX28" fmla="*/ 7679838 w 7679838"/>
                <a:gd name="connsiteY28" fmla="*/ 734886 h 1026597"/>
                <a:gd name="connsiteX29" fmla="*/ 7146905 w 7679838"/>
                <a:gd name="connsiteY29" fmla="*/ 746106 h 1026597"/>
                <a:gd name="connsiteX30" fmla="*/ 7023490 w 7679838"/>
                <a:gd name="connsiteY30" fmla="*/ 762935 h 1026597"/>
                <a:gd name="connsiteX31" fmla="*/ 6546655 w 7679838"/>
                <a:gd name="connsiteY31" fmla="*/ 712447 h 1026597"/>
                <a:gd name="connsiteX32" fmla="*/ 5895917 w 7679838"/>
                <a:gd name="connsiteY32" fmla="*/ 790984 h 1026597"/>
                <a:gd name="connsiteX33" fmla="*/ 5424692 w 7679838"/>
                <a:gd name="connsiteY33" fmla="*/ 740496 h 1026597"/>
                <a:gd name="connsiteX34" fmla="*/ 4981517 w 7679838"/>
                <a:gd name="connsiteY34" fmla="*/ 914400 h 1026597"/>
                <a:gd name="connsiteX35" fmla="*/ 4431755 w 7679838"/>
                <a:gd name="connsiteY35" fmla="*/ 931230 h 1026597"/>
                <a:gd name="connsiteX36" fmla="*/ 3938091 w 7679838"/>
                <a:gd name="connsiteY36" fmla="*/ 1026597 h 1026597"/>
                <a:gd name="connsiteX37" fmla="*/ 0 w 7679838"/>
                <a:gd name="connsiteY37" fmla="*/ 1026597 h 1026597"/>
                <a:gd name="connsiteX0" fmla="*/ 0 w 7679838"/>
                <a:gd name="connsiteY0" fmla="*/ 1026597 h 1026597"/>
                <a:gd name="connsiteX1" fmla="*/ 229334 w 7679838"/>
                <a:gd name="connsiteY1" fmla="*/ 687786 h 1026597"/>
                <a:gd name="connsiteX2" fmla="*/ 560982 w 7679838"/>
                <a:gd name="connsiteY2" fmla="*/ 684398 h 1026597"/>
                <a:gd name="connsiteX3" fmla="*/ 628299 w 7679838"/>
                <a:gd name="connsiteY3" fmla="*/ 661959 h 1026597"/>
                <a:gd name="connsiteX4" fmla="*/ 1015377 w 7679838"/>
                <a:gd name="connsiteY4" fmla="*/ 830253 h 1026597"/>
                <a:gd name="connsiteX5" fmla="*/ 1166842 w 7679838"/>
                <a:gd name="connsiteY5" fmla="*/ 746106 h 1026597"/>
                <a:gd name="connsiteX6" fmla="*/ 1363185 w 7679838"/>
                <a:gd name="connsiteY6" fmla="*/ 218783 h 1026597"/>
                <a:gd name="connsiteX7" fmla="*/ 2861006 w 7679838"/>
                <a:gd name="connsiteY7" fmla="*/ 22440 h 1026597"/>
                <a:gd name="connsiteX8" fmla="*/ 4291509 w 7679838"/>
                <a:gd name="connsiteY8" fmla="*/ 0 h 1026597"/>
                <a:gd name="connsiteX9" fmla="*/ 4549561 w 7679838"/>
                <a:gd name="connsiteY9" fmla="*/ 319760 h 1026597"/>
                <a:gd name="connsiteX10" fmla="*/ 4353217 w 7679838"/>
                <a:gd name="connsiteY10" fmla="*/ 274881 h 1026597"/>
                <a:gd name="connsiteX11" fmla="*/ 4224191 w 7679838"/>
                <a:gd name="connsiteY11" fmla="*/ 117807 h 1026597"/>
                <a:gd name="connsiteX12" fmla="*/ 4179313 w 7679838"/>
                <a:gd name="connsiteY12" fmla="*/ 201954 h 1026597"/>
                <a:gd name="connsiteX13" fmla="*/ 4263460 w 7679838"/>
                <a:gd name="connsiteY13" fmla="*/ 269272 h 1026597"/>
                <a:gd name="connsiteX14" fmla="*/ 3966140 w 7679838"/>
                <a:gd name="connsiteY14" fmla="*/ 286101 h 1026597"/>
                <a:gd name="connsiteX15" fmla="*/ 3837114 w 7679838"/>
                <a:gd name="connsiteY15" fmla="*/ 207564 h 1026597"/>
                <a:gd name="connsiteX16" fmla="*/ 3225644 w 7679838"/>
                <a:gd name="connsiteY16" fmla="*/ 359029 h 1026597"/>
                <a:gd name="connsiteX17" fmla="*/ 2715151 w 7679838"/>
                <a:gd name="connsiteY17" fmla="*/ 336589 h 1026597"/>
                <a:gd name="connsiteX18" fmla="*/ 2513197 w 7679838"/>
                <a:gd name="connsiteY18" fmla="*/ 392688 h 1026597"/>
                <a:gd name="connsiteX19" fmla="*/ 2070022 w 7679838"/>
                <a:gd name="connsiteY19" fmla="*/ 482445 h 1026597"/>
                <a:gd name="connsiteX20" fmla="*/ 2625394 w 7679838"/>
                <a:gd name="connsiteY20" fmla="*/ 544153 h 1026597"/>
                <a:gd name="connsiteX21" fmla="*/ 3203205 w 7679838"/>
                <a:gd name="connsiteY21" fmla="*/ 471225 h 1026597"/>
                <a:gd name="connsiteX22" fmla="*/ 4241021 w 7679838"/>
                <a:gd name="connsiteY22" fmla="*/ 314150 h 1026597"/>
                <a:gd name="connsiteX23" fmla="*/ 4925418 w 7679838"/>
                <a:gd name="connsiteY23" fmla="*/ 420737 h 1026597"/>
                <a:gd name="connsiteX24" fmla="*/ 5733232 w 7679838"/>
                <a:gd name="connsiteY24" fmla="*/ 269272 h 1026597"/>
                <a:gd name="connsiteX25" fmla="*/ 6799097 w 7679838"/>
                <a:gd name="connsiteY25" fmla="*/ 426346 h 1026597"/>
                <a:gd name="connsiteX26" fmla="*/ 7040319 w 7679838"/>
                <a:gd name="connsiteY26" fmla="*/ 493664 h 1026597"/>
                <a:gd name="connsiteX27" fmla="*/ 7595691 w 7679838"/>
                <a:gd name="connsiteY27" fmla="*/ 319760 h 1026597"/>
                <a:gd name="connsiteX28" fmla="*/ 7679838 w 7679838"/>
                <a:gd name="connsiteY28" fmla="*/ 734886 h 1026597"/>
                <a:gd name="connsiteX29" fmla="*/ 7146905 w 7679838"/>
                <a:gd name="connsiteY29" fmla="*/ 746106 h 1026597"/>
                <a:gd name="connsiteX30" fmla="*/ 7023490 w 7679838"/>
                <a:gd name="connsiteY30" fmla="*/ 762935 h 1026597"/>
                <a:gd name="connsiteX31" fmla="*/ 6546655 w 7679838"/>
                <a:gd name="connsiteY31" fmla="*/ 712447 h 1026597"/>
                <a:gd name="connsiteX32" fmla="*/ 5895917 w 7679838"/>
                <a:gd name="connsiteY32" fmla="*/ 790984 h 1026597"/>
                <a:gd name="connsiteX33" fmla="*/ 5424692 w 7679838"/>
                <a:gd name="connsiteY33" fmla="*/ 740496 h 1026597"/>
                <a:gd name="connsiteX34" fmla="*/ 4981517 w 7679838"/>
                <a:gd name="connsiteY34" fmla="*/ 914400 h 1026597"/>
                <a:gd name="connsiteX35" fmla="*/ 4431755 w 7679838"/>
                <a:gd name="connsiteY35" fmla="*/ 931230 h 1026597"/>
                <a:gd name="connsiteX36" fmla="*/ 3938091 w 7679838"/>
                <a:gd name="connsiteY36" fmla="*/ 1026597 h 1026597"/>
                <a:gd name="connsiteX37" fmla="*/ 0 w 7679838"/>
                <a:gd name="connsiteY37" fmla="*/ 1026597 h 1026597"/>
                <a:gd name="connsiteX0" fmla="*/ 141 w 7679979"/>
                <a:gd name="connsiteY0" fmla="*/ 1026597 h 1026597"/>
                <a:gd name="connsiteX1" fmla="*/ 229475 w 7679979"/>
                <a:gd name="connsiteY1" fmla="*/ 687786 h 1026597"/>
                <a:gd name="connsiteX2" fmla="*/ 561123 w 7679979"/>
                <a:gd name="connsiteY2" fmla="*/ 684398 h 1026597"/>
                <a:gd name="connsiteX3" fmla="*/ 628440 w 7679979"/>
                <a:gd name="connsiteY3" fmla="*/ 661959 h 1026597"/>
                <a:gd name="connsiteX4" fmla="*/ 1015518 w 7679979"/>
                <a:gd name="connsiteY4" fmla="*/ 830253 h 1026597"/>
                <a:gd name="connsiteX5" fmla="*/ 1166983 w 7679979"/>
                <a:gd name="connsiteY5" fmla="*/ 746106 h 1026597"/>
                <a:gd name="connsiteX6" fmla="*/ 1363326 w 7679979"/>
                <a:gd name="connsiteY6" fmla="*/ 218783 h 1026597"/>
                <a:gd name="connsiteX7" fmla="*/ 2861147 w 7679979"/>
                <a:gd name="connsiteY7" fmla="*/ 22440 h 1026597"/>
                <a:gd name="connsiteX8" fmla="*/ 4291650 w 7679979"/>
                <a:gd name="connsiteY8" fmla="*/ 0 h 1026597"/>
                <a:gd name="connsiteX9" fmla="*/ 4549702 w 7679979"/>
                <a:gd name="connsiteY9" fmla="*/ 319760 h 1026597"/>
                <a:gd name="connsiteX10" fmla="*/ 4353358 w 7679979"/>
                <a:gd name="connsiteY10" fmla="*/ 274881 h 1026597"/>
                <a:gd name="connsiteX11" fmla="*/ 4224332 w 7679979"/>
                <a:gd name="connsiteY11" fmla="*/ 117807 h 1026597"/>
                <a:gd name="connsiteX12" fmla="*/ 4179454 w 7679979"/>
                <a:gd name="connsiteY12" fmla="*/ 201954 h 1026597"/>
                <a:gd name="connsiteX13" fmla="*/ 4263601 w 7679979"/>
                <a:gd name="connsiteY13" fmla="*/ 269272 h 1026597"/>
                <a:gd name="connsiteX14" fmla="*/ 3966281 w 7679979"/>
                <a:gd name="connsiteY14" fmla="*/ 286101 h 1026597"/>
                <a:gd name="connsiteX15" fmla="*/ 3837255 w 7679979"/>
                <a:gd name="connsiteY15" fmla="*/ 207564 h 1026597"/>
                <a:gd name="connsiteX16" fmla="*/ 3225785 w 7679979"/>
                <a:gd name="connsiteY16" fmla="*/ 359029 h 1026597"/>
                <a:gd name="connsiteX17" fmla="*/ 2715292 w 7679979"/>
                <a:gd name="connsiteY17" fmla="*/ 336589 h 1026597"/>
                <a:gd name="connsiteX18" fmla="*/ 2513338 w 7679979"/>
                <a:gd name="connsiteY18" fmla="*/ 392688 h 1026597"/>
                <a:gd name="connsiteX19" fmla="*/ 2070163 w 7679979"/>
                <a:gd name="connsiteY19" fmla="*/ 482445 h 1026597"/>
                <a:gd name="connsiteX20" fmla="*/ 2625535 w 7679979"/>
                <a:gd name="connsiteY20" fmla="*/ 544153 h 1026597"/>
                <a:gd name="connsiteX21" fmla="*/ 3203346 w 7679979"/>
                <a:gd name="connsiteY21" fmla="*/ 471225 h 1026597"/>
                <a:gd name="connsiteX22" fmla="*/ 4241162 w 7679979"/>
                <a:gd name="connsiteY22" fmla="*/ 314150 h 1026597"/>
                <a:gd name="connsiteX23" fmla="*/ 4925559 w 7679979"/>
                <a:gd name="connsiteY23" fmla="*/ 420737 h 1026597"/>
                <a:gd name="connsiteX24" fmla="*/ 5733373 w 7679979"/>
                <a:gd name="connsiteY24" fmla="*/ 269272 h 1026597"/>
                <a:gd name="connsiteX25" fmla="*/ 6799238 w 7679979"/>
                <a:gd name="connsiteY25" fmla="*/ 426346 h 1026597"/>
                <a:gd name="connsiteX26" fmla="*/ 7040460 w 7679979"/>
                <a:gd name="connsiteY26" fmla="*/ 493664 h 1026597"/>
                <a:gd name="connsiteX27" fmla="*/ 7595832 w 7679979"/>
                <a:gd name="connsiteY27" fmla="*/ 319760 h 1026597"/>
                <a:gd name="connsiteX28" fmla="*/ 7679979 w 7679979"/>
                <a:gd name="connsiteY28" fmla="*/ 734886 h 1026597"/>
                <a:gd name="connsiteX29" fmla="*/ 7147046 w 7679979"/>
                <a:gd name="connsiteY29" fmla="*/ 746106 h 1026597"/>
                <a:gd name="connsiteX30" fmla="*/ 7023631 w 7679979"/>
                <a:gd name="connsiteY30" fmla="*/ 762935 h 1026597"/>
                <a:gd name="connsiteX31" fmla="*/ 6546796 w 7679979"/>
                <a:gd name="connsiteY31" fmla="*/ 712447 h 1026597"/>
                <a:gd name="connsiteX32" fmla="*/ 5896058 w 7679979"/>
                <a:gd name="connsiteY32" fmla="*/ 790984 h 1026597"/>
                <a:gd name="connsiteX33" fmla="*/ 5424833 w 7679979"/>
                <a:gd name="connsiteY33" fmla="*/ 740496 h 1026597"/>
                <a:gd name="connsiteX34" fmla="*/ 4981658 w 7679979"/>
                <a:gd name="connsiteY34" fmla="*/ 914400 h 1026597"/>
                <a:gd name="connsiteX35" fmla="*/ 4431896 w 7679979"/>
                <a:gd name="connsiteY35" fmla="*/ 931230 h 1026597"/>
                <a:gd name="connsiteX36" fmla="*/ 3938232 w 7679979"/>
                <a:gd name="connsiteY36" fmla="*/ 1026597 h 1026597"/>
                <a:gd name="connsiteX37" fmla="*/ 141 w 7679979"/>
                <a:gd name="connsiteY37" fmla="*/ 1026597 h 1026597"/>
                <a:gd name="connsiteX0" fmla="*/ 0 w 7679838"/>
                <a:gd name="connsiteY0" fmla="*/ 1026597 h 1026597"/>
                <a:gd name="connsiteX1" fmla="*/ 229334 w 7679838"/>
                <a:gd name="connsiteY1" fmla="*/ 687786 h 1026597"/>
                <a:gd name="connsiteX2" fmla="*/ 560982 w 7679838"/>
                <a:gd name="connsiteY2" fmla="*/ 684398 h 1026597"/>
                <a:gd name="connsiteX3" fmla="*/ 628299 w 7679838"/>
                <a:gd name="connsiteY3" fmla="*/ 661959 h 1026597"/>
                <a:gd name="connsiteX4" fmla="*/ 1015377 w 7679838"/>
                <a:gd name="connsiteY4" fmla="*/ 830253 h 1026597"/>
                <a:gd name="connsiteX5" fmla="*/ 1166842 w 7679838"/>
                <a:gd name="connsiteY5" fmla="*/ 746106 h 1026597"/>
                <a:gd name="connsiteX6" fmla="*/ 1363185 w 7679838"/>
                <a:gd name="connsiteY6" fmla="*/ 218783 h 1026597"/>
                <a:gd name="connsiteX7" fmla="*/ 2861006 w 7679838"/>
                <a:gd name="connsiteY7" fmla="*/ 22440 h 1026597"/>
                <a:gd name="connsiteX8" fmla="*/ 4291509 w 7679838"/>
                <a:gd name="connsiteY8" fmla="*/ 0 h 1026597"/>
                <a:gd name="connsiteX9" fmla="*/ 4549561 w 7679838"/>
                <a:gd name="connsiteY9" fmla="*/ 319760 h 1026597"/>
                <a:gd name="connsiteX10" fmla="*/ 4353217 w 7679838"/>
                <a:gd name="connsiteY10" fmla="*/ 274881 h 1026597"/>
                <a:gd name="connsiteX11" fmla="*/ 4224191 w 7679838"/>
                <a:gd name="connsiteY11" fmla="*/ 117807 h 1026597"/>
                <a:gd name="connsiteX12" fmla="*/ 4179313 w 7679838"/>
                <a:gd name="connsiteY12" fmla="*/ 201954 h 1026597"/>
                <a:gd name="connsiteX13" fmla="*/ 4263460 w 7679838"/>
                <a:gd name="connsiteY13" fmla="*/ 269272 h 1026597"/>
                <a:gd name="connsiteX14" fmla="*/ 3966140 w 7679838"/>
                <a:gd name="connsiteY14" fmla="*/ 286101 h 1026597"/>
                <a:gd name="connsiteX15" fmla="*/ 3837114 w 7679838"/>
                <a:gd name="connsiteY15" fmla="*/ 207564 h 1026597"/>
                <a:gd name="connsiteX16" fmla="*/ 3225644 w 7679838"/>
                <a:gd name="connsiteY16" fmla="*/ 359029 h 1026597"/>
                <a:gd name="connsiteX17" fmla="*/ 2715151 w 7679838"/>
                <a:gd name="connsiteY17" fmla="*/ 336589 h 1026597"/>
                <a:gd name="connsiteX18" fmla="*/ 2513197 w 7679838"/>
                <a:gd name="connsiteY18" fmla="*/ 392688 h 1026597"/>
                <a:gd name="connsiteX19" fmla="*/ 2070022 w 7679838"/>
                <a:gd name="connsiteY19" fmla="*/ 482445 h 1026597"/>
                <a:gd name="connsiteX20" fmla="*/ 2625394 w 7679838"/>
                <a:gd name="connsiteY20" fmla="*/ 544153 h 1026597"/>
                <a:gd name="connsiteX21" fmla="*/ 3203205 w 7679838"/>
                <a:gd name="connsiteY21" fmla="*/ 471225 h 1026597"/>
                <a:gd name="connsiteX22" fmla="*/ 4241021 w 7679838"/>
                <a:gd name="connsiteY22" fmla="*/ 314150 h 1026597"/>
                <a:gd name="connsiteX23" fmla="*/ 4925418 w 7679838"/>
                <a:gd name="connsiteY23" fmla="*/ 420737 h 1026597"/>
                <a:gd name="connsiteX24" fmla="*/ 5733232 w 7679838"/>
                <a:gd name="connsiteY24" fmla="*/ 269272 h 1026597"/>
                <a:gd name="connsiteX25" fmla="*/ 6799097 w 7679838"/>
                <a:gd name="connsiteY25" fmla="*/ 426346 h 1026597"/>
                <a:gd name="connsiteX26" fmla="*/ 7040319 w 7679838"/>
                <a:gd name="connsiteY26" fmla="*/ 493664 h 1026597"/>
                <a:gd name="connsiteX27" fmla="*/ 7595691 w 7679838"/>
                <a:gd name="connsiteY27" fmla="*/ 319760 h 1026597"/>
                <a:gd name="connsiteX28" fmla="*/ 7679838 w 7679838"/>
                <a:gd name="connsiteY28" fmla="*/ 734886 h 1026597"/>
                <a:gd name="connsiteX29" fmla="*/ 7146905 w 7679838"/>
                <a:gd name="connsiteY29" fmla="*/ 746106 h 1026597"/>
                <a:gd name="connsiteX30" fmla="*/ 7023490 w 7679838"/>
                <a:gd name="connsiteY30" fmla="*/ 762935 h 1026597"/>
                <a:gd name="connsiteX31" fmla="*/ 6546655 w 7679838"/>
                <a:gd name="connsiteY31" fmla="*/ 712447 h 1026597"/>
                <a:gd name="connsiteX32" fmla="*/ 5895917 w 7679838"/>
                <a:gd name="connsiteY32" fmla="*/ 790984 h 1026597"/>
                <a:gd name="connsiteX33" fmla="*/ 5424692 w 7679838"/>
                <a:gd name="connsiteY33" fmla="*/ 740496 h 1026597"/>
                <a:gd name="connsiteX34" fmla="*/ 4981517 w 7679838"/>
                <a:gd name="connsiteY34" fmla="*/ 914400 h 1026597"/>
                <a:gd name="connsiteX35" fmla="*/ 4431755 w 7679838"/>
                <a:gd name="connsiteY35" fmla="*/ 931230 h 1026597"/>
                <a:gd name="connsiteX36" fmla="*/ 3938091 w 7679838"/>
                <a:gd name="connsiteY36" fmla="*/ 1026597 h 1026597"/>
                <a:gd name="connsiteX37" fmla="*/ 0 w 7679838"/>
                <a:gd name="connsiteY37" fmla="*/ 1026597 h 1026597"/>
                <a:gd name="connsiteX0" fmla="*/ 0 w 7679838"/>
                <a:gd name="connsiteY0" fmla="*/ 1026597 h 1026597"/>
                <a:gd name="connsiteX1" fmla="*/ 229334 w 7679838"/>
                <a:gd name="connsiteY1" fmla="*/ 687786 h 1026597"/>
                <a:gd name="connsiteX2" fmla="*/ 560982 w 7679838"/>
                <a:gd name="connsiteY2" fmla="*/ 684398 h 1026597"/>
                <a:gd name="connsiteX3" fmla="*/ 628299 w 7679838"/>
                <a:gd name="connsiteY3" fmla="*/ 661959 h 1026597"/>
                <a:gd name="connsiteX4" fmla="*/ 1015377 w 7679838"/>
                <a:gd name="connsiteY4" fmla="*/ 830253 h 1026597"/>
                <a:gd name="connsiteX5" fmla="*/ 1166842 w 7679838"/>
                <a:gd name="connsiteY5" fmla="*/ 746106 h 1026597"/>
                <a:gd name="connsiteX6" fmla="*/ 1363185 w 7679838"/>
                <a:gd name="connsiteY6" fmla="*/ 218783 h 1026597"/>
                <a:gd name="connsiteX7" fmla="*/ 2861006 w 7679838"/>
                <a:gd name="connsiteY7" fmla="*/ 22440 h 1026597"/>
                <a:gd name="connsiteX8" fmla="*/ 4291509 w 7679838"/>
                <a:gd name="connsiteY8" fmla="*/ 0 h 1026597"/>
                <a:gd name="connsiteX9" fmla="*/ 4549561 w 7679838"/>
                <a:gd name="connsiteY9" fmla="*/ 319760 h 1026597"/>
                <a:gd name="connsiteX10" fmla="*/ 4353217 w 7679838"/>
                <a:gd name="connsiteY10" fmla="*/ 274881 h 1026597"/>
                <a:gd name="connsiteX11" fmla="*/ 4224191 w 7679838"/>
                <a:gd name="connsiteY11" fmla="*/ 117807 h 1026597"/>
                <a:gd name="connsiteX12" fmla="*/ 4179313 w 7679838"/>
                <a:gd name="connsiteY12" fmla="*/ 201954 h 1026597"/>
                <a:gd name="connsiteX13" fmla="*/ 4263460 w 7679838"/>
                <a:gd name="connsiteY13" fmla="*/ 269272 h 1026597"/>
                <a:gd name="connsiteX14" fmla="*/ 3966140 w 7679838"/>
                <a:gd name="connsiteY14" fmla="*/ 286101 h 1026597"/>
                <a:gd name="connsiteX15" fmla="*/ 3837114 w 7679838"/>
                <a:gd name="connsiteY15" fmla="*/ 207564 h 1026597"/>
                <a:gd name="connsiteX16" fmla="*/ 3225644 w 7679838"/>
                <a:gd name="connsiteY16" fmla="*/ 359029 h 1026597"/>
                <a:gd name="connsiteX17" fmla="*/ 2715151 w 7679838"/>
                <a:gd name="connsiteY17" fmla="*/ 336589 h 1026597"/>
                <a:gd name="connsiteX18" fmla="*/ 2513197 w 7679838"/>
                <a:gd name="connsiteY18" fmla="*/ 392688 h 1026597"/>
                <a:gd name="connsiteX19" fmla="*/ 2070022 w 7679838"/>
                <a:gd name="connsiteY19" fmla="*/ 482445 h 1026597"/>
                <a:gd name="connsiteX20" fmla="*/ 2625394 w 7679838"/>
                <a:gd name="connsiteY20" fmla="*/ 544153 h 1026597"/>
                <a:gd name="connsiteX21" fmla="*/ 3203205 w 7679838"/>
                <a:gd name="connsiteY21" fmla="*/ 471225 h 1026597"/>
                <a:gd name="connsiteX22" fmla="*/ 4241021 w 7679838"/>
                <a:gd name="connsiteY22" fmla="*/ 314150 h 1026597"/>
                <a:gd name="connsiteX23" fmla="*/ 4925418 w 7679838"/>
                <a:gd name="connsiteY23" fmla="*/ 420737 h 1026597"/>
                <a:gd name="connsiteX24" fmla="*/ 5733232 w 7679838"/>
                <a:gd name="connsiteY24" fmla="*/ 269272 h 1026597"/>
                <a:gd name="connsiteX25" fmla="*/ 6799097 w 7679838"/>
                <a:gd name="connsiteY25" fmla="*/ 426346 h 1026597"/>
                <a:gd name="connsiteX26" fmla="*/ 7040319 w 7679838"/>
                <a:gd name="connsiteY26" fmla="*/ 493664 h 1026597"/>
                <a:gd name="connsiteX27" fmla="*/ 7595691 w 7679838"/>
                <a:gd name="connsiteY27" fmla="*/ 319760 h 1026597"/>
                <a:gd name="connsiteX28" fmla="*/ 7679838 w 7679838"/>
                <a:gd name="connsiteY28" fmla="*/ 734886 h 1026597"/>
                <a:gd name="connsiteX29" fmla="*/ 7146905 w 7679838"/>
                <a:gd name="connsiteY29" fmla="*/ 746106 h 1026597"/>
                <a:gd name="connsiteX30" fmla="*/ 7023490 w 7679838"/>
                <a:gd name="connsiteY30" fmla="*/ 762935 h 1026597"/>
                <a:gd name="connsiteX31" fmla="*/ 6546655 w 7679838"/>
                <a:gd name="connsiteY31" fmla="*/ 712447 h 1026597"/>
                <a:gd name="connsiteX32" fmla="*/ 5895917 w 7679838"/>
                <a:gd name="connsiteY32" fmla="*/ 790984 h 1026597"/>
                <a:gd name="connsiteX33" fmla="*/ 5424692 w 7679838"/>
                <a:gd name="connsiteY33" fmla="*/ 740496 h 1026597"/>
                <a:gd name="connsiteX34" fmla="*/ 4981517 w 7679838"/>
                <a:gd name="connsiteY34" fmla="*/ 914400 h 1026597"/>
                <a:gd name="connsiteX35" fmla="*/ 4431755 w 7679838"/>
                <a:gd name="connsiteY35" fmla="*/ 931230 h 1026597"/>
                <a:gd name="connsiteX36" fmla="*/ 3938091 w 7679838"/>
                <a:gd name="connsiteY36" fmla="*/ 1026597 h 1026597"/>
                <a:gd name="connsiteX37" fmla="*/ 0 w 7679838"/>
                <a:gd name="connsiteY37" fmla="*/ 1026597 h 1026597"/>
                <a:gd name="connsiteX0" fmla="*/ 0 w 7679838"/>
                <a:gd name="connsiteY0" fmla="*/ 1026597 h 1026597"/>
                <a:gd name="connsiteX1" fmla="*/ 237499 w 7679838"/>
                <a:gd name="connsiteY1" fmla="*/ 695949 h 1026597"/>
                <a:gd name="connsiteX2" fmla="*/ 560982 w 7679838"/>
                <a:gd name="connsiteY2" fmla="*/ 684398 h 1026597"/>
                <a:gd name="connsiteX3" fmla="*/ 628299 w 7679838"/>
                <a:gd name="connsiteY3" fmla="*/ 661959 h 1026597"/>
                <a:gd name="connsiteX4" fmla="*/ 1015377 w 7679838"/>
                <a:gd name="connsiteY4" fmla="*/ 830253 h 1026597"/>
                <a:gd name="connsiteX5" fmla="*/ 1166842 w 7679838"/>
                <a:gd name="connsiteY5" fmla="*/ 746106 h 1026597"/>
                <a:gd name="connsiteX6" fmla="*/ 1363185 w 7679838"/>
                <a:gd name="connsiteY6" fmla="*/ 218783 h 1026597"/>
                <a:gd name="connsiteX7" fmla="*/ 2861006 w 7679838"/>
                <a:gd name="connsiteY7" fmla="*/ 22440 h 1026597"/>
                <a:gd name="connsiteX8" fmla="*/ 4291509 w 7679838"/>
                <a:gd name="connsiteY8" fmla="*/ 0 h 1026597"/>
                <a:gd name="connsiteX9" fmla="*/ 4549561 w 7679838"/>
                <a:gd name="connsiteY9" fmla="*/ 319760 h 1026597"/>
                <a:gd name="connsiteX10" fmla="*/ 4353217 w 7679838"/>
                <a:gd name="connsiteY10" fmla="*/ 274881 h 1026597"/>
                <a:gd name="connsiteX11" fmla="*/ 4224191 w 7679838"/>
                <a:gd name="connsiteY11" fmla="*/ 117807 h 1026597"/>
                <a:gd name="connsiteX12" fmla="*/ 4179313 w 7679838"/>
                <a:gd name="connsiteY12" fmla="*/ 201954 h 1026597"/>
                <a:gd name="connsiteX13" fmla="*/ 4263460 w 7679838"/>
                <a:gd name="connsiteY13" fmla="*/ 269272 h 1026597"/>
                <a:gd name="connsiteX14" fmla="*/ 3966140 w 7679838"/>
                <a:gd name="connsiteY14" fmla="*/ 286101 h 1026597"/>
                <a:gd name="connsiteX15" fmla="*/ 3837114 w 7679838"/>
                <a:gd name="connsiteY15" fmla="*/ 207564 h 1026597"/>
                <a:gd name="connsiteX16" fmla="*/ 3225644 w 7679838"/>
                <a:gd name="connsiteY16" fmla="*/ 359029 h 1026597"/>
                <a:gd name="connsiteX17" fmla="*/ 2715151 w 7679838"/>
                <a:gd name="connsiteY17" fmla="*/ 336589 h 1026597"/>
                <a:gd name="connsiteX18" fmla="*/ 2513197 w 7679838"/>
                <a:gd name="connsiteY18" fmla="*/ 392688 h 1026597"/>
                <a:gd name="connsiteX19" fmla="*/ 2070022 w 7679838"/>
                <a:gd name="connsiteY19" fmla="*/ 482445 h 1026597"/>
                <a:gd name="connsiteX20" fmla="*/ 2625394 w 7679838"/>
                <a:gd name="connsiteY20" fmla="*/ 544153 h 1026597"/>
                <a:gd name="connsiteX21" fmla="*/ 3203205 w 7679838"/>
                <a:gd name="connsiteY21" fmla="*/ 471225 h 1026597"/>
                <a:gd name="connsiteX22" fmla="*/ 4241021 w 7679838"/>
                <a:gd name="connsiteY22" fmla="*/ 314150 h 1026597"/>
                <a:gd name="connsiteX23" fmla="*/ 4925418 w 7679838"/>
                <a:gd name="connsiteY23" fmla="*/ 420737 h 1026597"/>
                <a:gd name="connsiteX24" fmla="*/ 5733232 w 7679838"/>
                <a:gd name="connsiteY24" fmla="*/ 269272 h 1026597"/>
                <a:gd name="connsiteX25" fmla="*/ 6799097 w 7679838"/>
                <a:gd name="connsiteY25" fmla="*/ 426346 h 1026597"/>
                <a:gd name="connsiteX26" fmla="*/ 7040319 w 7679838"/>
                <a:gd name="connsiteY26" fmla="*/ 493664 h 1026597"/>
                <a:gd name="connsiteX27" fmla="*/ 7595691 w 7679838"/>
                <a:gd name="connsiteY27" fmla="*/ 319760 h 1026597"/>
                <a:gd name="connsiteX28" fmla="*/ 7679838 w 7679838"/>
                <a:gd name="connsiteY28" fmla="*/ 734886 h 1026597"/>
                <a:gd name="connsiteX29" fmla="*/ 7146905 w 7679838"/>
                <a:gd name="connsiteY29" fmla="*/ 746106 h 1026597"/>
                <a:gd name="connsiteX30" fmla="*/ 7023490 w 7679838"/>
                <a:gd name="connsiteY30" fmla="*/ 762935 h 1026597"/>
                <a:gd name="connsiteX31" fmla="*/ 6546655 w 7679838"/>
                <a:gd name="connsiteY31" fmla="*/ 712447 h 1026597"/>
                <a:gd name="connsiteX32" fmla="*/ 5895917 w 7679838"/>
                <a:gd name="connsiteY32" fmla="*/ 790984 h 1026597"/>
                <a:gd name="connsiteX33" fmla="*/ 5424692 w 7679838"/>
                <a:gd name="connsiteY33" fmla="*/ 740496 h 1026597"/>
                <a:gd name="connsiteX34" fmla="*/ 4981517 w 7679838"/>
                <a:gd name="connsiteY34" fmla="*/ 914400 h 1026597"/>
                <a:gd name="connsiteX35" fmla="*/ 4431755 w 7679838"/>
                <a:gd name="connsiteY35" fmla="*/ 931230 h 1026597"/>
                <a:gd name="connsiteX36" fmla="*/ 3938091 w 7679838"/>
                <a:gd name="connsiteY36" fmla="*/ 1026597 h 1026597"/>
                <a:gd name="connsiteX37" fmla="*/ 0 w 7679838"/>
                <a:gd name="connsiteY37" fmla="*/ 1026597 h 1026597"/>
                <a:gd name="connsiteX0" fmla="*/ 0 w 7679838"/>
                <a:gd name="connsiteY0" fmla="*/ 1026597 h 1026597"/>
                <a:gd name="connsiteX1" fmla="*/ 237499 w 7679838"/>
                <a:gd name="connsiteY1" fmla="*/ 695949 h 1026597"/>
                <a:gd name="connsiteX2" fmla="*/ 560982 w 7679838"/>
                <a:gd name="connsiteY2" fmla="*/ 684398 h 1026597"/>
                <a:gd name="connsiteX3" fmla="*/ 628299 w 7679838"/>
                <a:gd name="connsiteY3" fmla="*/ 661959 h 1026597"/>
                <a:gd name="connsiteX4" fmla="*/ 1015377 w 7679838"/>
                <a:gd name="connsiteY4" fmla="*/ 830253 h 1026597"/>
                <a:gd name="connsiteX5" fmla="*/ 1166842 w 7679838"/>
                <a:gd name="connsiteY5" fmla="*/ 746106 h 1026597"/>
                <a:gd name="connsiteX6" fmla="*/ 1363185 w 7679838"/>
                <a:gd name="connsiteY6" fmla="*/ 218783 h 1026597"/>
                <a:gd name="connsiteX7" fmla="*/ 2861006 w 7679838"/>
                <a:gd name="connsiteY7" fmla="*/ 22440 h 1026597"/>
                <a:gd name="connsiteX8" fmla="*/ 4291509 w 7679838"/>
                <a:gd name="connsiteY8" fmla="*/ 0 h 1026597"/>
                <a:gd name="connsiteX9" fmla="*/ 4549561 w 7679838"/>
                <a:gd name="connsiteY9" fmla="*/ 319760 h 1026597"/>
                <a:gd name="connsiteX10" fmla="*/ 4353217 w 7679838"/>
                <a:gd name="connsiteY10" fmla="*/ 274881 h 1026597"/>
                <a:gd name="connsiteX11" fmla="*/ 4224191 w 7679838"/>
                <a:gd name="connsiteY11" fmla="*/ 117807 h 1026597"/>
                <a:gd name="connsiteX12" fmla="*/ 4179313 w 7679838"/>
                <a:gd name="connsiteY12" fmla="*/ 201954 h 1026597"/>
                <a:gd name="connsiteX13" fmla="*/ 4263460 w 7679838"/>
                <a:gd name="connsiteY13" fmla="*/ 269272 h 1026597"/>
                <a:gd name="connsiteX14" fmla="*/ 3966140 w 7679838"/>
                <a:gd name="connsiteY14" fmla="*/ 286101 h 1026597"/>
                <a:gd name="connsiteX15" fmla="*/ 3837114 w 7679838"/>
                <a:gd name="connsiteY15" fmla="*/ 207564 h 1026597"/>
                <a:gd name="connsiteX16" fmla="*/ 3225644 w 7679838"/>
                <a:gd name="connsiteY16" fmla="*/ 359029 h 1026597"/>
                <a:gd name="connsiteX17" fmla="*/ 2715151 w 7679838"/>
                <a:gd name="connsiteY17" fmla="*/ 336589 h 1026597"/>
                <a:gd name="connsiteX18" fmla="*/ 2513197 w 7679838"/>
                <a:gd name="connsiteY18" fmla="*/ 392688 h 1026597"/>
                <a:gd name="connsiteX19" fmla="*/ 2070022 w 7679838"/>
                <a:gd name="connsiteY19" fmla="*/ 482445 h 1026597"/>
                <a:gd name="connsiteX20" fmla="*/ 2625394 w 7679838"/>
                <a:gd name="connsiteY20" fmla="*/ 544153 h 1026597"/>
                <a:gd name="connsiteX21" fmla="*/ 3203205 w 7679838"/>
                <a:gd name="connsiteY21" fmla="*/ 471225 h 1026597"/>
                <a:gd name="connsiteX22" fmla="*/ 4241021 w 7679838"/>
                <a:gd name="connsiteY22" fmla="*/ 314150 h 1026597"/>
                <a:gd name="connsiteX23" fmla="*/ 4925418 w 7679838"/>
                <a:gd name="connsiteY23" fmla="*/ 420737 h 1026597"/>
                <a:gd name="connsiteX24" fmla="*/ 5733232 w 7679838"/>
                <a:gd name="connsiteY24" fmla="*/ 269272 h 1026597"/>
                <a:gd name="connsiteX25" fmla="*/ 6799097 w 7679838"/>
                <a:gd name="connsiteY25" fmla="*/ 426346 h 1026597"/>
                <a:gd name="connsiteX26" fmla="*/ 7040319 w 7679838"/>
                <a:gd name="connsiteY26" fmla="*/ 493664 h 1026597"/>
                <a:gd name="connsiteX27" fmla="*/ 7595691 w 7679838"/>
                <a:gd name="connsiteY27" fmla="*/ 319760 h 1026597"/>
                <a:gd name="connsiteX28" fmla="*/ 7679838 w 7679838"/>
                <a:gd name="connsiteY28" fmla="*/ 734886 h 1026597"/>
                <a:gd name="connsiteX29" fmla="*/ 7146905 w 7679838"/>
                <a:gd name="connsiteY29" fmla="*/ 746106 h 1026597"/>
                <a:gd name="connsiteX30" fmla="*/ 7023490 w 7679838"/>
                <a:gd name="connsiteY30" fmla="*/ 762935 h 1026597"/>
                <a:gd name="connsiteX31" fmla="*/ 6546655 w 7679838"/>
                <a:gd name="connsiteY31" fmla="*/ 712447 h 1026597"/>
                <a:gd name="connsiteX32" fmla="*/ 5895917 w 7679838"/>
                <a:gd name="connsiteY32" fmla="*/ 790984 h 1026597"/>
                <a:gd name="connsiteX33" fmla="*/ 5424692 w 7679838"/>
                <a:gd name="connsiteY33" fmla="*/ 740496 h 1026597"/>
                <a:gd name="connsiteX34" fmla="*/ 4981517 w 7679838"/>
                <a:gd name="connsiteY34" fmla="*/ 914400 h 1026597"/>
                <a:gd name="connsiteX35" fmla="*/ 4431755 w 7679838"/>
                <a:gd name="connsiteY35" fmla="*/ 931230 h 1026597"/>
                <a:gd name="connsiteX36" fmla="*/ 3938091 w 7679838"/>
                <a:gd name="connsiteY36" fmla="*/ 1026597 h 1026597"/>
                <a:gd name="connsiteX37" fmla="*/ 0 w 7679838"/>
                <a:gd name="connsiteY37" fmla="*/ 1026597 h 1026597"/>
                <a:gd name="connsiteX0" fmla="*/ 0 w 7679838"/>
                <a:gd name="connsiteY0" fmla="*/ 1026597 h 1026597"/>
                <a:gd name="connsiteX1" fmla="*/ 237499 w 7679838"/>
                <a:gd name="connsiteY1" fmla="*/ 695949 h 1026597"/>
                <a:gd name="connsiteX2" fmla="*/ 560982 w 7679838"/>
                <a:gd name="connsiteY2" fmla="*/ 684398 h 1026597"/>
                <a:gd name="connsiteX3" fmla="*/ 628299 w 7679838"/>
                <a:gd name="connsiteY3" fmla="*/ 661959 h 1026597"/>
                <a:gd name="connsiteX4" fmla="*/ 1015377 w 7679838"/>
                <a:gd name="connsiteY4" fmla="*/ 830253 h 1026597"/>
                <a:gd name="connsiteX5" fmla="*/ 1166842 w 7679838"/>
                <a:gd name="connsiteY5" fmla="*/ 746106 h 1026597"/>
                <a:gd name="connsiteX6" fmla="*/ 1363185 w 7679838"/>
                <a:gd name="connsiteY6" fmla="*/ 218783 h 1026597"/>
                <a:gd name="connsiteX7" fmla="*/ 2861006 w 7679838"/>
                <a:gd name="connsiteY7" fmla="*/ 22440 h 1026597"/>
                <a:gd name="connsiteX8" fmla="*/ 4291509 w 7679838"/>
                <a:gd name="connsiteY8" fmla="*/ 0 h 1026597"/>
                <a:gd name="connsiteX9" fmla="*/ 4549561 w 7679838"/>
                <a:gd name="connsiteY9" fmla="*/ 319760 h 1026597"/>
                <a:gd name="connsiteX10" fmla="*/ 4353217 w 7679838"/>
                <a:gd name="connsiteY10" fmla="*/ 274881 h 1026597"/>
                <a:gd name="connsiteX11" fmla="*/ 4224191 w 7679838"/>
                <a:gd name="connsiteY11" fmla="*/ 117807 h 1026597"/>
                <a:gd name="connsiteX12" fmla="*/ 4179313 w 7679838"/>
                <a:gd name="connsiteY12" fmla="*/ 201954 h 1026597"/>
                <a:gd name="connsiteX13" fmla="*/ 4263460 w 7679838"/>
                <a:gd name="connsiteY13" fmla="*/ 269272 h 1026597"/>
                <a:gd name="connsiteX14" fmla="*/ 3966140 w 7679838"/>
                <a:gd name="connsiteY14" fmla="*/ 286101 h 1026597"/>
                <a:gd name="connsiteX15" fmla="*/ 3837114 w 7679838"/>
                <a:gd name="connsiteY15" fmla="*/ 207564 h 1026597"/>
                <a:gd name="connsiteX16" fmla="*/ 3225644 w 7679838"/>
                <a:gd name="connsiteY16" fmla="*/ 359029 h 1026597"/>
                <a:gd name="connsiteX17" fmla="*/ 2715151 w 7679838"/>
                <a:gd name="connsiteY17" fmla="*/ 336589 h 1026597"/>
                <a:gd name="connsiteX18" fmla="*/ 2513197 w 7679838"/>
                <a:gd name="connsiteY18" fmla="*/ 392688 h 1026597"/>
                <a:gd name="connsiteX19" fmla="*/ 2070022 w 7679838"/>
                <a:gd name="connsiteY19" fmla="*/ 482445 h 1026597"/>
                <a:gd name="connsiteX20" fmla="*/ 2625394 w 7679838"/>
                <a:gd name="connsiteY20" fmla="*/ 544153 h 1026597"/>
                <a:gd name="connsiteX21" fmla="*/ 3203205 w 7679838"/>
                <a:gd name="connsiteY21" fmla="*/ 471225 h 1026597"/>
                <a:gd name="connsiteX22" fmla="*/ 4241021 w 7679838"/>
                <a:gd name="connsiteY22" fmla="*/ 314150 h 1026597"/>
                <a:gd name="connsiteX23" fmla="*/ 4925418 w 7679838"/>
                <a:gd name="connsiteY23" fmla="*/ 420737 h 1026597"/>
                <a:gd name="connsiteX24" fmla="*/ 5733232 w 7679838"/>
                <a:gd name="connsiteY24" fmla="*/ 269272 h 1026597"/>
                <a:gd name="connsiteX25" fmla="*/ 6799097 w 7679838"/>
                <a:gd name="connsiteY25" fmla="*/ 426346 h 1026597"/>
                <a:gd name="connsiteX26" fmla="*/ 7040319 w 7679838"/>
                <a:gd name="connsiteY26" fmla="*/ 493664 h 1026597"/>
                <a:gd name="connsiteX27" fmla="*/ 7595691 w 7679838"/>
                <a:gd name="connsiteY27" fmla="*/ 319760 h 1026597"/>
                <a:gd name="connsiteX28" fmla="*/ 7679838 w 7679838"/>
                <a:gd name="connsiteY28" fmla="*/ 734886 h 1026597"/>
                <a:gd name="connsiteX29" fmla="*/ 7146905 w 7679838"/>
                <a:gd name="connsiteY29" fmla="*/ 746106 h 1026597"/>
                <a:gd name="connsiteX30" fmla="*/ 7023490 w 7679838"/>
                <a:gd name="connsiteY30" fmla="*/ 762935 h 1026597"/>
                <a:gd name="connsiteX31" fmla="*/ 6546655 w 7679838"/>
                <a:gd name="connsiteY31" fmla="*/ 712447 h 1026597"/>
                <a:gd name="connsiteX32" fmla="*/ 5895917 w 7679838"/>
                <a:gd name="connsiteY32" fmla="*/ 790984 h 1026597"/>
                <a:gd name="connsiteX33" fmla="*/ 5424692 w 7679838"/>
                <a:gd name="connsiteY33" fmla="*/ 740496 h 1026597"/>
                <a:gd name="connsiteX34" fmla="*/ 4981517 w 7679838"/>
                <a:gd name="connsiteY34" fmla="*/ 914400 h 1026597"/>
                <a:gd name="connsiteX35" fmla="*/ 4431755 w 7679838"/>
                <a:gd name="connsiteY35" fmla="*/ 931230 h 1026597"/>
                <a:gd name="connsiteX36" fmla="*/ 3938091 w 7679838"/>
                <a:gd name="connsiteY36" fmla="*/ 1026597 h 1026597"/>
                <a:gd name="connsiteX37" fmla="*/ 0 w 7679838"/>
                <a:gd name="connsiteY37" fmla="*/ 1026597 h 1026597"/>
                <a:gd name="connsiteX0" fmla="*/ 0 w 7679838"/>
                <a:gd name="connsiteY0" fmla="*/ 1026597 h 1026597"/>
                <a:gd name="connsiteX1" fmla="*/ 237499 w 7679838"/>
                <a:gd name="connsiteY1" fmla="*/ 695949 h 1026597"/>
                <a:gd name="connsiteX2" fmla="*/ 560982 w 7679838"/>
                <a:gd name="connsiteY2" fmla="*/ 684398 h 1026597"/>
                <a:gd name="connsiteX3" fmla="*/ 628299 w 7679838"/>
                <a:gd name="connsiteY3" fmla="*/ 661959 h 1026597"/>
                <a:gd name="connsiteX4" fmla="*/ 1015377 w 7679838"/>
                <a:gd name="connsiteY4" fmla="*/ 830253 h 1026597"/>
                <a:gd name="connsiteX5" fmla="*/ 1166842 w 7679838"/>
                <a:gd name="connsiteY5" fmla="*/ 746106 h 1026597"/>
                <a:gd name="connsiteX6" fmla="*/ 1363185 w 7679838"/>
                <a:gd name="connsiteY6" fmla="*/ 218783 h 1026597"/>
                <a:gd name="connsiteX7" fmla="*/ 2861006 w 7679838"/>
                <a:gd name="connsiteY7" fmla="*/ 22440 h 1026597"/>
                <a:gd name="connsiteX8" fmla="*/ 4291509 w 7679838"/>
                <a:gd name="connsiteY8" fmla="*/ 0 h 1026597"/>
                <a:gd name="connsiteX9" fmla="*/ 4549561 w 7679838"/>
                <a:gd name="connsiteY9" fmla="*/ 319760 h 1026597"/>
                <a:gd name="connsiteX10" fmla="*/ 4353217 w 7679838"/>
                <a:gd name="connsiteY10" fmla="*/ 274881 h 1026597"/>
                <a:gd name="connsiteX11" fmla="*/ 4224191 w 7679838"/>
                <a:gd name="connsiteY11" fmla="*/ 117807 h 1026597"/>
                <a:gd name="connsiteX12" fmla="*/ 4179313 w 7679838"/>
                <a:gd name="connsiteY12" fmla="*/ 201954 h 1026597"/>
                <a:gd name="connsiteX13" fmla="*/ 4263460 w 7679838"/>
                <a:gd name="connsiteY13" fmla="*/ 269272 h 1026597"/>
                <a:gd name="connsiteX14" fmla="*/ 3966140 w 7679838"/>
                <a:gd name="connsiteY14" fmla="*/ 286101 h 1026597"/>
                <a:gd name="connsiteX15" fmla="*/ 3837114 w 7679838"/>
                <a:gd name="connsiteY15" fmla="*/ 207564 h 1026597"/>
                <a:gd name="connsiteX16" fmla="*/ 3225644 w 7679838"/>
                <a:gd name="connsiteY16" fmla="*/ 359029 h 1026597"/>
                <a:gd name="connsiteX17" fmla="*/ 2715151 w 7679838"/>
                <a:gd name="connsiteY17" fmla="*/ 336589 h 1026597"/>
                <a:gd name="connsiteX18" fmla="*/ 2513197 w 7679838"/>
                <a:gd name="connsiteY18" fmla="*/ 392688 h 1026597"/>
                <a:gd name="connsiteX19" fmla="*/ 2070022 w 7679838"/>
                <a:gd name="connsiteY19" fmla="*/ 482445 h 1026597"/>
                <a:gd name="connsiteX20" fmla="*/ 2625394 w 7679838"/>
                <a:gd name="connsiteY20" fmla="*/ 544153 h 1026597"/>
                <a:gd name="connsiteX21" fmla="*/ 3203205 w 7679838"/>
                <a:gd name="connsiteY21" fmla="*/ 471225 h 1026597"/>
                <a:gd name="connsiteX22" fmla="*/ 4241021 w 7679838"/>
                <a:gd name="connsiteY22" fmla="*/ 314150 h 1026597"/>
                <a:gd name="connsiteX23" fmla="*/ 4925418 w 7679838"/>
                <a:gd name="connsiteY23" fmla="*/ 420737 h 1026597"/>
                <a:gd name="connsiteX24" fmla="*/ 5733232 w 7679838"/>
                <a:gd name="connsiteY24" fmla="*/ 269272 h 1026597"/>
                <a:gd name="connsiteX25" fmla="*/ 6799097 w 7679838"/>
                <a:gd name="connsiteY25" fmla="*/ 426346 h 1026597"/>
                <a:gd name="connsiteX26" fmla="*/ 7040319 w 7679838"/>
                <a:gd name="connsiteY26" fmla="*/ 493664 h 1026597"/>
                <a:gd name="connsiteX27" fmla="*/ 7595691 w 7679838"/>
                <a:gd name="connsiteY27" fmla="*/ 319760 h 1026597"/>
                <a:gd name="connsiteX28" fmla="*/ 7679838 w 7679838"/>
                <a:gd name="connsiteY28" fmla="*/ 734886 h 1026597"/>
                <a:gd name="connsiteX29" fmla="*/ 7146905 w 7679838"/>
                <a:gd name="connsiteY29" fmla="*/ 746106 h 1026597"/>
                <a:gd name="connsiteX30" fmla="*/ 7023490 w 7679838"/>
                <a:gd name="connsiteY30" fmla="*/ 762935 h 1026597"/>
                <a:gd name="connsiteX31" fmla="*/ 6546655 w 7679838"/>
                <a:gd name="connsiteY31" fmla="*/ 712447 h 1026597"/>
                <a:gd name="connsiteX32" fmla="*/ 5895917 w 7679838"/>
                <a:gd name="connsiteY32" fmla="*/ 790984 h 1026597"/>
                <a:gd name="connsiteX33" fmla="*/ 5424692 w 7679838"/>
                <a:gd name="connsiteY33" fmla="*/ 740496 h 1026597"/>
                <a:gd name="connsiteX34" fmla="*/ 4981517 w 7679838"/>
                <a:gd name="connsiteY34" fmla="*/ 914400 h 1026597"/>
                <a:gd name="connsiteX35" fmla="*/ 4431755 w 7679838"/>
                <a:gd name="connsiteY35" fmla="*/ 931230 h 1026597"/>
                <a:gd name="connsiteX36" fmla="*/ 3938091 w 7679838"/>
                <a:gd name="connsiteY36" fmla="*/ 1026597 h 1026597"/>
                <a:gd name="connsiteX37" fmla="*/ 0 w 7679838"/>
                <a:gd name="connsiteY37" fmla="*/ 1026597 h 1026597"/>
                <a:gd name="connsiteX0" fmla="*/ 0 w 7679838"/>
                <a:gd name="connsiteY0" fmla="*/ 1026597 h 1026597"/>
                <a:gd name="connsiteX1" fmla="*/ 237499 w 7679838"/>
                <a:gd name="connsiteY1" fmla="*/ 695949 h 1026597"/>
                <a:gd name="connsiteX2" fmla="*/ 441239 w 7679838"/>
                <a:gd name="connsiteY2" fmla="*/ 689840 h 1026597"/>
                <a:gd name="connsiteX3" fmla="*/ 628299 w 7679838"/>
                <a:gd name="connsiteY3" fmla="*/ 661959 h 1026597"/>
                <a:gd name="connsiteX4" fmla="*/ 1015377 w 7679838"/>
                <a:gd name="connsiteY4" fmla="*/ 830253 h 1026597"/>
                <a:gd name="connsiteX5" fmla="*/ 1166842 w 7679838"/>
                <a:gd name="connsiteY5" fmla="*/ 746106 h 1026597"/>
                <a:gd name="connsiteX6" fmla="*/ 1363185 w 7679838"/>
                <a:gd name="connsiteY6" fmla="*/ 218783 h 1026597"/>
                <a:gd name="connsiteX7" fmla="*/ 2861006 w 7679838"/>
                <a:gd name="connsiteY7" fmla="*/ 22440 h 1026597"/>
                <a:gd name="connsiteX8" fmla="*/ 4291509 w 7679838"/>
                <a:gd name="connsiteY8" fmla="*/ 0 h 1026597"/>
                <a:gd name="connsiteX9" fmla="*/ 4549561 w 7679838"/>
                <a:gd name="connsiteY9" fmla="*/ 319760 h 1026597"/>
                <a:gd name="connsiteX10" fmla="*/ 4353217 w 7679838"/>
                <a:gd name="connsiteY10" fmla="*/ 274881 h 1026597"/>
                <a:gd name="connsiteX11" fmla="*/ 4224191 w 7679838"/>
                <a:gd name="connsiteY11" fmla="*/ 117807 h 1026597"/>
                <a:gd name="connsiteX12" fmla="*/ 4179313 w 7679838"/>
                <a:gd name="connsiteY12" fmla="*/ 201954 h 1026597"/>
                <a:gd name="connsiteX13" fmla="*/ 4263460 w 7679838"/>
                <a:gd name="connsiteY13" fmla="*/ 269272 h 1026597"/>
                <a:gd name="connsiteX14" fmla="*/ 3966140 w 7679838"/>
                <a:gd name="connsiteY14" fmla="*/ 286101 h 1026597"/>
                <a:gd name="connsiteX15" fmla="*/ 3837114 w 7679838"/>
                <a:gd name="connsiteY15" fmla="*/ 207564 h 1026597"/>
                <a:gd name="connsiteX16" fmla="*/ 3225644 w 7679838"/>
                <a:gd name="connsiteY16" fmla="*/ 359029 h 1026597"/>
                <a:gd name="connsiteX17" fmla="*/ 2715151 w 7679838"/>
                <a:gd name="connsiteY17" fmla="*/ 336589 h 1026597"/>
                <a:gd name="connsiteX18" fmla="*/ 2513197 w 7679838"/>
                <a:gd name="connsiteY18" fmla="*/ 392688 h 1026597"/>
                <a:gd name="connsiteX19" fmla="*/ 2070022 w 7679838"/>
                <a:gd name="connsiteY19" fmla="*/ 482445 h 1026597"/>
                <a:gd name="connsiteX20" fmla="*/ 2625394 w 7679838"/>
                <a:gd name="connsiteY20" fmla="*/ 544153 h 1026597"/>
                <a:gd name="connsiteX21" fmla="*/ 3203205 w 7679838"/>
                <a:gd name="connsiteY21" fmla="*/ 471225 h 1026597"/>
                <a:gd name="connsiteX22" fmla="*/ 4241021 w 7679838"/>
                <a:gd name="connsiteY22" fmla="*/ 314150 h 1026597"/>
                <a:gd name="connsiteX23" fmla="*/ 4925418 w 7679838"/>
                <a:gd name="connsiteY23" fmla="*/ 420737 h 1026597"/>
                <a:gd name="connsiteX24" fmla="*/ 5733232 w 7679838"/>
                <a:gd name="connsiteY24" fmla="*/ 269272 h 1026597"/>
                <a:gd name="connsiteX25" fmla="*/ 6799097 w 7679838"/>
                <a:gd name="connsiteY25" fmla="*/ 426346 h 1026597"/>
                <a:gd name="connsiteX26" fmla="*/ 7040319 w 7679838"/>
                <a:gd name="connsiteY26" fmla="*/ 493664 h 1026597"/>
                <a:gd name="connsiteX27" fmla="*/ 7595691 w 7679838"/>
                <a:gd name="connsiteY27" fmla="*/ 319760 h 1026597"/>
                <a:gd name="connsiteX28" fmla="*/ 7679838 w 7679838"/>
                <a:gd name="connsiteY28" fmla="*/ 734886 h 1026597"/>
                <a:gd name="connsiteX29" fmla="*/ 7146905 w 7679838"/>
                <a:gd name="connsiteY29" fmla="*/ 746106 h 1026597"/>
                <a:gd name="connsiteX30" fmla="*/ 7023490 w 7679838"/>
                <a:gd name="connsiteY30" fmla="*/ 762935 h 1026597"/>
                <a:gd name="connsiteX31" fmla="*/ 6546655 w 7679838"/>
                <a:gd name="connsiteY31" fmla="*/ 712447 h 1026597"/>
                <a:gd name="connsiteX32" fmla="*/ 5895917 w 7679838"/>
                <a:gd name="connsiteY32" fmla="*/ 790984 h 1026597"/>
                <a:gd name="connsiteX33" fmla="*/ 5424692 w 7679838"/>
                <a:gd name="connsiteY33" fmla="*/ 740496 h 1026597"/>
                <a:gd name="connsiteX34" fmla="*/ 4981517 w 7679838"/>
                <a:gd name="connsiteY34" fmla="*/ 914400 h 1026597"/>
                <a:gd name="connsiteX35" fmla="*/ 4431755 w 7679838"/>
                <a:gd name="connsiteY35" fmla="*/ 931230 h 1026597"/>
                <a:gd name="connsiteX36" fmla="*/ 3938091 w 7679838"/>
                <a:gd name="connsiteY36" fmla="*/ 1026597 h 1026597"/>
                <a:gd name="connsiteX37" fmla="*/ 0 w 7679838"/>
                <a:gd name="connsiteY37" fmla="*/ 1026597 h 1026597"/>
                <a:gd name="connsiteX0" fmla="*/ 0 w 7679838"/>
                <a:gd name="connsiteY0" fmla="*/ 1026597 h 1026597"/>
                <a:gd name="connsiteX1" fmla="*/ 237499 w 7679838"/>
                <a:gd name="connsiteY1" fmla="*/ 695949 h 1026597"/>
                <a:gd name="connsiteX2" fmla="*/ 441239 w 7679838"/>
                <a:gd name="connsiteY2" fmla="*/ 689840 h 1026597"/>
                <a:gd name="connsiteX3" fmla="*/ 628299 w 7679838"/>
                <a:gd name="connsiteY3" fmla="*/ 661959 h 1026597"/>
                <a:gd name="connsiteX4" fmla="*/ 1015377 w 7679838"/>
                <a:gd name="connsiteY4" fmla="*/ 830253 h 1026597"/>
                <a:gd name="connsiteX5" fmla="*/ 1166842 w 7679838"/>
                <a:gd name="connsiteY5" fmla="*/ 746106 h 1026597"/>
                <a:gd name="connsiteX6" fmla="*/ 1363185 w 7679838"/>
                <a:gd name="connsiteY6" fmla="*/ 218783 h 1026597"/>
                <a:gd name="connsiteX7" fmla="*/ 2861006 w 7679838"/>
                <a:gd name="connsiteY7" fmla="*/ 22440 h 1026597"/>
                <a:gd name="connsiteX8" fmla="*/ 4291509 w 7679838"/>
                <a:gd name="connsiteY8" fmla="*/ 0 h 1026597"/>
                <a:gd name="connsiteX9" fmla="*/ 4549561 w 7679838"/>
                <a:gd name="connsiteY9" fmla="*/ 319760 h 1026597"/>
                <a:gd name="connsiteX10" fmla="*/ 4353217 w 7679838"/>
                <a:gd name="connsiteY10" fmla="*/ 274881 h 1026597"/>
                <a:gd name="connsiteX11" fmla="*/ 4224191 w 7679838"/>
                <a:gd name="connsiteY11" fmla="*/ 117807 h 1026597"/>
                <a:gd name="connsiteX12" fmla="*/ 4179313 w 7679838"/>
                <a:gd name="connsiteY12" fmla="*/ 201954 h 1026597"/>
                <a:gd name="connsiteX13" fmla="*/ 4263460 w 7679838"/>
                <a:gd name="connsiteY13" fmla="*/ 269272 h 1026597"/>
                <a:gd name="connsiteX14" fmla="*/ 3966140 w 7679838"/>
                <a:gd name="connsiteY14" fmla="*/ 286101 h 1026597"/>
                <a:gd name="connsiteX15" fmla="*/ 3837114 w 7679838"/>
                <a:gd name="connsiteY15" fmla="*/ 207564 h 1026597"/>
                <a:gd name="connsiteX16" fmla="*/ 3225644 w 7679838"/>
                <a:gd name="connsiteY16" fmla="*/ 359029 h 1026597"/>
                <a:gd name="connsiteX17" fmla="*/ 2715151 w 7679838"/>
                <a:gd name="connsiteY17" fmla="*/ 336589 h 1026597"/>
                <a:gd name="connsiteX18" fmla="*/ 2513197 w 7679838"/>
                <a:gd name="connsiteY18" fmla="*/ 392688 h 1026597"/>
                <a:gd name="connsiteX19" fmla="*/ 2070022 w 7679838"/>
                <a:gd name="connsiteY19" fmla="*/ 482445 h 1026597"/>
                <a:gd name="connsiteX20" fmla="*/ 2625394 w 7679838"/>
                <a:gd name="connsiteY20" fmla="*/ 544153 h 1026597"/>
                <a:gd name="connsiteX21" fmla="*/ 3203205 w 7679838"/>
                <a:gd name="connsiteY21" fmla="*/ 471225 h 1026597"/>
                <a:gd name="connsiteX22" fmla="*/ 4241021 w 7679838"/>
                <a:gd name="connsiteY22" fmla="*/ 314150 h 1026597"/>
                <a:gd name="connsiteX23" fmla="*/ 4925418 w 7679838"/>
                <a:gd name="connsiteY23" fmla="*/ 420737 h 1026597"/>
                <a:gd name="connsiteX24" fmla="*/ 5733232 w 7679838"/>
                <a:gd name="connsiteY24" fmla="*/ 269272 h 1026597"/>
                <a:gd name="connsiteX25" fmla="*/ 6799097 w 7679838"/>
                <a:gd name="connsiteY25" fmla="*/ 426346 h 1026597"/>
                <a:gd name="connsiteX26" fmla="*/ 7040319 w 7679838"/>
                <a:gd name="connsiteY26" fmla="*/ 493664 h 1026597"/>
                <a:gd name="connsiteX27" fmla="*/ 7595691 w 7679838"/>
                <a:gd name="connsiteY27" fmla="*/ 319760 h 1026597"/>
                <a:gd name="connsiteX28" fmla="*/ 7679838 w 7679838"/>
                <a:gd name="connsiteY28" fmla="*/ 734886 h 1026597"/>
                <a:gd name="connsiteX29" fmla="*/ 7146905 w 7679838"/>
                <a:gd name="connsiteY29" fmla="*/ 746106 h 1026597"/>
                <a:gd name="connsiteX30" fmla="*/ 7023490 w 7679838"/>
                <a:gd name="connsiteY30" fmla="*/ 762935 h 1026597"/>
                <a:gd name="connsiteX31" fmla="*/ 6546655 w 7679838"/>
                <a:gd name="connsiteY31" fmla="*/ 712447 h 1026597"/>
                <a:gd name="connsiteX32" fmla="*/ 5895917 w 7679838"/>
                <a:gd name="connsiteY32" fmla="*/ 790984 h 1026597"/>
                <a:gd name="connsiteX33" fmla="*/ 5424692 w 7679838"/>
                <a:gd name="connsiteY33" fmla="*/ 740496 h 1026597"/>
                <a:gd name="connsiteX34" fmla="*/ 4981517 w 7679838"/>
                <a:gd name="connsiteY34" fmla="*/ 914400 h 1026597"/>
                <a:gd name="connsiteX35" fmla="*/ 4431755 w 7679838"/>
                <a:gd name="connsiteY35" fmla="*/ 931230 h 1026597"/>
                <a:gd name="connsiteX36" fmla="*/ 3938091 w 7679838"/>
                <a:gd name="connsiteY36" fmla="*/ 1026597 h 1026597"/>
                <a:gd name="connsiteX37" fmla="*/ 0 w 7679838"/>
                <a:gd name="connsiteY37" fmla="*/ 1026597 h 1026597"/>
                <a:gd name="connsiteX0" fmla="*/ 0 w 7679838"/>
                <a:gd name="connsiteY0" fmla="*/ 1026597 h 1026597"/>
                <a:gd name="connsiteX1" fmla="*/ 237499 w 7679838"/>
                <a:gd name="connsiteY1" fmla="*/ 695949 h 1026597"/>
                <a:gd name="connsiteX2" fmla="*/ 441239 w 7679838"/>
                <a:gd name="connsiteY2" fmla="*/ 689840 h 1026597"/>
                <a:gd name="connsiteX3" fmla="*/ 652792 w 7679838"/>
                <a:gd name="connsiteY3" fmla="*/ 700058 h 1026597"/>
                <a:gd name="connsiteX4" fmla="*/ 1015377 w 7679838"/>
                <a:gd name="connsiteY4" fmla="*/ 830253 h 1026597"/>
                <a:gd name="connsiteX5" fmla="*/ 1166842 w 7679838"/>
                <a:gd name="connsiteY5" fmla="*/ 746106 h 1026597"/>
                <a:gd name="connsiteX6" fmla="*/ 1363185 w 7679838"/>
                <a:gd name="connsiteY6" fmla="*/ 218783 h 1026597"/>
                <a:gd name="connsiteX7" fmla="*/ 2861006 w 7679838"/>
                <a:gd name="connsiteY7" fmla="*/ 22440 h 1026597"/>
                <a:gd name="connsiteX8" fmla="*/ 4291509 w 7679838"/>
                <a:gd name="connsiteY8" fmla="*/ 0 h 1026597"/>
                <a:gd name="connsiteX9" fmla="*/ 4549561 w 7679838"/>
                <a:gd name="connsiteY9" fmla="*/ 319760 h 1026597"/>
                <a:gd name="connsiteX10" fmla="*/ 4353217 w 7679838"/>
                <a:gd name="connsiteY10" fmla="*/ 274881 h 1026597"/>
                <a:gd name="connsiteX11" fmla="*/ 4224191 w 7679838"/>
                <a:gd name="connsiteY11" fmla="*/ 117807 h 1026597"/>
                <a:gd name="connsiteX12" fmla="*/ 4179313 w 7679838"/>
                <a:gd name="connsiteY12" fmla="*/ 201954 h 1026597"/>
                <a:gd name="connsiteX13" fmla="*/ 4263460 w 7679838"/>
                <a:gd name="connsiteY13" fmla="*/ 269272 h 1026597"/>
                <a:gd name="connsiteX14" fmla="*/ 3966140 w 7679838"/>
                <a:gd name="connsiteY14" fmla="*/ 286101 h 1026597"/>
                <a:gd name="connsiteX15" fmla="*/ 3837114 w 7679838"/>
                <a:gd name="connsiteY15" fmla="*/ 207564 h 1026597"/>
                <a:gd name="connsiteX16" fmla="*/ 3225644 w 7679838"/>
                <a:gd name="connsiteY16" fmla="*/ 359029 h 1026597"/>
                <a:gd name="connsiteX17" fmla="*/ 2715151 w 7679838"/>
                <a:gd name="connsiteY17" fmla="*/ 336589 h 1026597"/>
                <a:gd name="connsiteX18" fmla="*/ 2513197 w 7679838"/>
                <a:gd name="connsiteY18" fmla="*/ 392688 h 1026597"/>
                <a:gd name="connsiteX19" fmla="*/ 2070022 w 7679838"/>
                <a:gd name="connsiteY19" fmla="*/ 482445 h 1026597"/>
                <a:gd name="connsiteX20" fmla="*/ 2625394 w 7679838"/>
                <a:gd name="connsiteY20" fmla="*/ 544153 h 1026597"/>
                <a:gd name="connsiteX21" fmla="*/ 3203205 w 7679838"/>
                <a:gd name="connsiteY21" fmla="*/ 471225 h 1026597"/>
                <a:gd name="connsiteX22" fmla="*/ 4241021 w 7679838"/>
                <a:gd name="connsiteY22" fmla="*/ 314150 h 1026597"/>
                <a:gd name="connsiteX23" fmla="*/ 4925418 w 7679838"/>
                <a:gd name="connsiteY23" fmla="*/ 420737 h 1026597"/>
                <a:gd name="connsiteX24" fmla="*/ 5733232 w 7679838"/>
                <a:gd name="connsiteY24" fmla="*/ 269272 h 1026597"/>
                <a:gd name="connsiteX25" fmla="*/ 6799097 w 7679838"/>
                <a:gd name="connsiteY25" fmla="*/ 426346 h 1026597"/>
                <a:gd name="connsiteX26" fmla="*/ 7040319 w 7679838"/>
                <a:gd name="connsiteY26" fmla="*/ 493664 h 1026597"/>
                <a:gd name="connsiteX27" fmla="*/ 7595691 w 7679838"/>
                <a:gd name="connsiteY27" fmla="*/ 319760 h 1026597"/>
                <a:gd name="connsiteX28" fmla="*/ 7679838 w 7679838"/>
                <a:gd name="connsiteY28" fmla="*/ 734886 h 1026597"/>
                <a:gd name="connsiteX29" fmla="*/ 7146905 w 7679838"/>
                <a:gd name="connsiteY29" fmla="*/ 746106 h 1026597"/>
                <a:gd name="connsiteX30" fmla="*/ 7023490 w 7679838"/>
                <a:gd name="connsiteY30" fmla="*/ 762935 h 1026597"/>
                <a:gd name="connsiteX31" fmla="*/ 6546655 w 7679838"/>
                <a:gd name="connsiteY31" fmla="*/ 712447 h 1026597"/>
                <a:gd name="connsiteX32" fmla="*/ 5895917 w 7679838"/>
                <a:gd name="connsiteY32" fmla="*/ 790984 h 1026597"/>
                <a:gd name="connsiteX33" fmla="*/ 5424692 w 7679838"/>
                <a:gd name="connsiteY33" fmla="*/ 740496 h 1026597"/>
                <a:gd name="connsiteX34" fmla="*/ 4981517 w 7679838"/>
                <a:gd name="connsiteY34" fmla="*/ 914400 h 1026597"/>
                <a:gd name="connsiteX35" fmla="*/ 4431755 w 7679838"/>
                <a:gd name="connsiteY35" fmla="*/ 931230 h 1026597"/>
                <a:gd name="connsiteX36" fmla="*/ 3938091 w 7679838"/>
                <a:gd name="connsiteY36" fmla="*/ 1026597 h 1026597"/>
                <a:gd name="connsiteX37" fmla="*/ 0 w 7679838"/>
                <a:gd name="connsiteY37" fmla="*/ 1026597 h 1026597"/>
                <a:gd name="connsiteX0" fmla="*/ 0 w 7679838"/>
                <a:gd name="connsiteY0" fmla="*/ 1026597 h 1026597"/>
                <a:gd name="connsiteX1" fmla="*/ 237499 w 7679838"/>
                <a:gd name="connsiteY1" fmla="*/ 695949 h 1026597"/>
                <a:gd name="connsiteX2" fmla="*/ 441239 w 7679838"/>
                <a:gd name="connsiteY2" fmla="*/ 689840 h 1026597"/>
                <a:gd name="connsiteX3" fmla="*/ 652792 w 7679838"/>
                <a:gd name="connsiteY3" fmla="*/ 700058 h 1026597"/>
                <a:gd name="connsiteX4" fmla="*/ 1015377 w 7679838"/>
                <a:gd name="connsiteY4" fmla="*/ 830253 h 1026597"/>
                <a:gd name="connsiteX5" fmla="*/ 1166842 w 7679838"/>
                <a:gd name="connsiteY5" fmla="*/ 746106 h 1026597"/>
                <a:gd name="connsiteX6" fmla="*/ 1363185 w 7679838"/>
                <a:gd name="connsiteY6" fmla="*/ 218783 h 1026597"/>
                <a:gd name="connsiteX7" fmla="*/ 2861006 w 7679838"/>
                <a:gd name="connsiteY7" fmla="*/ 22440 h 1026597"/>
                <a:gd name="connsiteX8" fmla="*/ 4291509 w 7679838"/>
                <a:gd name="connsiteY8" fmla="*/ 0 h 1026597"/>
                <a:gd name="connsiteX9" fmla="*/ 4549561 w 7679838"/>
                <a:gd name="connsiteY9" fmla="*/ 319760 h 1026597"/>
                <a:gd name="connsiteX10" fmla="*/ 4353217 w 7679838"/>
                <a:gd name="connsiteY10" fmla="*/ 274881 h 1026597"/>
                <a:gd name="connsiteX11" fmla="*/ 4224191 w 7679838"/>
                <a:gd name="connsiteY11" fmla="*/ 117807 h 1026597"/>
                <a:gd name="connsiteX12" fmla="*/ 4179313 w 7679838"/>
                <a:gd name="connsiteY12" fmla="*/ 201954 h 1026597"/>
                <a:gd name="connsiteX13" fmla="*/ 4263460 w 7679838"/>
                <a:gd name="connsiteY13" fmla="*/ 269272 h 1026597"/>
                <a:gd name="connsiteX14" fmla="*/ 3966140 w 7679838"/>
                <a:gd name="connsiteY14" fmla="*/ 286101 h 1026597"/>
                <a:gd name="connsiteX15" fmla="*/ 3837114 w 7679838"/>
                <a:gd name="connsiteY15" fmla="*/ 207564 h 1026597"/>
                <a:gd name="connsiteX16" fmla="*/ 3225644 w 7679838"/>
                <a:gd name="connsiteY16" fmla="*/ 359029 h 1026597"/>
                <a:gd name="connsiteX17" fmla="*/ 2715151 w 7679838"/>
                <a:gd name="connsiteY17" fmla="*/ 336589 h 1026597"/>
                <a:gd name="connsiteX18" fmla="*/ 2513197 w 7679838"/>
                <a:gd name="connsiteY18" fmla="*/ 392688 h 1026597"/>
                <a:gd name="connsiteX19" fmla="*/ 2070022 w 7679838"/>
                <a:gd name="connsiteY19" fmla="*/ 482445 h 1026597"/>
                <a:gd name="connsiteX20" fmla="*/ 2625394 w 7679838"/>
                <a:gd name="connsiteY20" fmla="*/ 544153 h 1026597"/>
                <a:gd name="connsiteX21" fmla="*/ 3203205 w 7679838"/>
                <a:gd name="connsiteY21" fmla="*/ 471225 h 1026597"/>
                <a:gd name="connsiteX22" fmla="*/ 4241021 w 7679838"/>
                <a:gd name="connsiteY22" fmla="*/ 314150 h 1026597"/>
                <a:gd name="connsiteX23" fmla="*/ 4925418 w 7679838"/>
                <a:gd name="connsiteY23" fmla="*/ 420737 h 1026597"/>
                <a:gd name="connsiteX24" fmla="*/ 5733232 w 7679838"/>
                <a:gd name="connsiteY24" fmla="*/ 269272 h 1026597"/>
                <a:gd name="connsiteX25" fmla="*/ 6799097 w 7679838"/>
                <a:gd name="connsiteY25" fmla="*/ 426346 h 1026597"/>
                <a:gd name="connsiteX26" fmla="*/ 7040319 w 7679838"/>
                <a:gd name="connsiteY26" fmla="*/ 493664 h 1026597"/>
                <a:gd name="connsiteX27" fmla="*/ 7595691 w 7679838"/>
                <a:gd name="connsiteY27" fmla="*/ 319760 h 1026597"/>
                <a:gd name="connsiteX28" fmla="*/ 7679838 w 7679838"/>
                <a:gd name="connsiteY28" fmla="*/ 734886 h 1026597"/>
                <a:gd name="connsiteX29" fmla="*/ 7146905 w 7679838"/>
                <a:gd name="connsiteY29" fmla="*/ 746106 h 1026597"/>
                <a:gd name="connsiteX30" fmla="*/ 7023490 w 7679838"/>
                <a:gd name="connsiteY30" fmla="*/ 762935 h 1026597"/>
                <a:gd name="connsiteX31" fmla="*/ 6546655 w 7679838"/>
                <a:gd name="connsiteY31" fmla="*/ 712447 h 1026597"/>
                <a:gd name="connsiteX32" fmla="*/ 5895917 w 7679838"/>
                <a:gd name="connsiteY32" fmla="*/ 790984 h 1026597"/>
                <a:gd name="connsiteX33" fmla="*/ 5424692 w 7679838"/>
                <a:gd name="connsiteY33" fmla="*/ 740496 h 1026597"/>
                <a:gd name="connsiteX34" fmla="*/ 4981517 w 7679838"/>
                <a:gd name="connsiteY34" fmla="*/ 914400 h 1026597"/>
                <a:gd name="connsiteX35" fmla="*/ 4431755 w 7679838"/>
                <a:gd name="connsiteY35" fmla="*/ 931230 h 1026597"/>
                <a:gd name="connsiteX36" fmla="*/ 3938091 w 7679838"/>
                <a:gd name="connsiteY36" fmla="*/ 1026597 h 1026597"/>
                <a:gd name="connsiteX37" fmla="*/ 0 w 7679838"/>
                <a:gd name="connsiteY37" fmla="*/ 1026597 h 1026597"/>
                <a:gd name="connsiteX0" fmla="*/ 0 w 7679838"/>
                <a:gd name="connsiteY0" fmla="*/ 1026597 h 1026597"/>
                <a:gd name="connsiteX1" fmla="*/ 237499 w 7679838"/>
                <a:gd name="connsiteY1" fmla="*/ 695949 h 1026597"/>
                <a:gd name="connsiteX2" fmla="*/ 441239 w 7679838"/>
                <a:gd name="connsiteY2" fmla="*/ 689840 h 1026597"/>
                <a:gd name="connsiteX3" fmla="*/ 652792 w 7679838"/>
                <a:gd name="connsiteY3" fmla="*/ 700058 h 1026597"/>
                <a:gd name="connsiteX4" fmla="*/ 1015377 w 7679838"/>
                <a:gd name="connsiteY4" fmla="*/ 830253 h 1026597"/>
                <a:gd name="connsiteX5" fmla="*/ 1166842 w 7679838"/>
                <a:gd name="connsiteY5" fmla="*/ 746106 h 1026597"/>
                <a:gd name="connsiteX6" fmla="*/ 1363185 w 7679838"/>
                <a:gd name="connsiteY6" fmla="*/ 218783 h 1026597"/>
                <a:gd name="connsiteX7" fmla="*/ 2861006 w 7679838"/>
                <a:gd name="connsiteY7" fmla="*/ 22440 h 1026597"/>
                <a:gd name="connsiteX8" fmla="*/ 4291509 w 7679838"/>
                <a:gd name="connsiteY8" fmla="*/ 0 h 1026597"/>
                <a:gd name="connsiteX9" fmla="*/ 4549561 w 7679838"/>
                <a:gd name="connsiteY9" fmla="*/ 319760 h 1026597"/>
                <a:gd name="connsiteX10" fmla="*/ 4353217 w 7679838"/>
                <a:gd name="connsiteY10" fmla="*/ 274881 h 1026597"/>
                <a:gd name="connsiteX11" fmla="*/ 4224191 w 7679838"/>
                <a:gd name="connsiteY11" fmla="*/ 117807 h 1026597"/>
                <a:gd name="connsiteX12" fmla="*/ 4179313 w 7679838"/>
                <a:gd name="connsiteY12" fmla="*/ 201954 h 1026597"/>
                <a:gd name="connsiteX13" fmla="*/ 4263460 w 7679838"/>
                <a:gd name="connsiteY13" fmla="*/ 269272 h 1026597"/>
                <a:gd name="connsiteX14" fmla="*/ 3966140 w 7679838"/>
                <a:gd name="connsiteY14" fmla="*/ 286101 h 1026597"/>
                <a:gd name="connsiteX15" fmla="*/ 3837114 w 7679838"/>
                <a:gd name="connsiteY15" fmla="*/ 207564 h 1026597"/>
                <a:gd name="connsiteX16" fmla="*/ 3225644 w 7679838"/>
                <a:gd name="connsiteY16" fmla="*/ 359029 h 1026597"/>
                <a:gd name="connsiteX17" fmla="*/ 2715151 w 7679838"/>
                <a:gd name="connsiteY17" fmla="*/ 336589 h 1026597"/>
                <a:gd name="connsiteX18" fmla="*/ 2513197 w 7679838"/>
                <a:gd name="connsiteY18" fmla="*/ 392688 h 1026597"/>
                <a:gd name="connsiteX19" fmla="*/ 2070022 w 7679838"/>
                <a:gd name="connsiteY19" fmla="*/ 482445 h 1026597"/>
                <a:gd name="connsiteX20" fmla="*/ 2625394 w 7679838"/>
                <a:gd name="connsiteY20" fmla="*/ 544153 h 1026597"/>
                <a:gd name="connsiteX21" fmla="*/ 3203205 w 7679838"/>
                <a:gd name="connsiteY21" fmla="*/ 471225 h 1026597"/>
                <a:gd name="connsiteX22" fmla="*/ 4241021 w 7679838"/>
                <a:gd name="connsiteY22" fmla="*/ 314150 h 1026597"/>
                <a:gd name="connsiteX23" fmla="*/ 4925418 w 7679838"/>
                <a:gd name="connsiteY23" fmla="*/ 420737 h 1026597"/>
                <a:gd name="connsiteX24" fmla="*/ 5733232 w 7679838"/>
                <a:gd name="connsiteY24" fmla="*/ 269272 h 1026597"/>
                <a:gd name="connsiteX25" fmla="*/ 6799097 w 7679838"/>
                <a:gd name="connsiteY25" fmla="*/ 426346 h 1026597"/>
                <a:gd name="connsiteX26" fmla="*/ 7040319 w 7679838"/>
                <a:gd name="connsiteY26" fmla="*/ 493664 h 1026597"/>
                <a:gd name="connsiteX27" fmla="*/ 7595691 w 7679838"/>
                <a:gd name="connsiteY27" fmla="*/ 319760 h 1026597"/>
                <a:gd name="connsiteX28" fmla="*/ 7679838 w 7679838"/>
                <a:gd name="connsiteY28" fmla="*/ 734886 h 1026597"/>
                <a:gd name="connsiteX29" fmla="*/ 7146905 w 7679838"/>
                <a:gd name="connsiteY29" fmla="*/ 746106 h 1026597"/>
                <a:gd name="connsiteX30" fmla="*/ 7023490 w 7679838"/>
                <a:gd name="connsiteY30" fmla="*/ 762935 h 1026597"/>
                <a:gd name="connsiteX31" fmla="*/ 6546655 w 7679838"/>
                <a:gd name="connsiteY31" fmla="*/ 712447 h 1026597"/>
                <a:gd name="connsiteX32" fmla="*/ 5895917 w 7679838"/>
                <a:gd name="connsiteY32" fmla="*/ 790984 h 1026597"/>
                <a:gd name="connsiteX33" fmla="*/ 5424692 w 7679838"/>
                <a:gd name="connsiteY33" fmla="*/ 740496 h 1026597"/>
                <a:gd name="connsiteX34" fmla="*/ 4981517 w 7679838"/>
                <a:gd name="connsiteY34" fmla="*/ 914400 h 1026597"/>
                <a:gd name="connsiteX35" fmla="*/ 4431755 w 7679838"/>
                <a:gd name="connsiteY35" fmla="*/ 931230 h 1026597"/>
                <a:gd name="connsiteX36" fmla="*/ 3938091 w 7679838"/>
                <a:gd name="connsiteY36" fmla="*/ 1026597 h 1026597"/>
                <a:gd name="connsiteX37" fmla="*/ 0 w 7679838"/>
                <a:gd name="connsiteY37" fmla="*/ 1026597 h 1026597"/>
                <a:gd name="connsiteX0" fmla="*/ 0 w 7679838"/>
                <a:gd name="connsiteY0" fmla="*/ 1026597 h 1026597"/>
                <a:gd name="connsiteX1" fmla="*/ 237499 w 7679838"/>
                <a:gd name="connsiteY1" fmla="*/ 695949 h 1026597"/>
                <a:gd name="connsiteX2" fmla="*/ 441239 w 7679838"/>
                <a:gd name="connsiteY2" fmla="*/ 689840 h 1026597"/>
                <a:gd name="connsiteX3" fmla="*/ 652792 w 7679838"/>
                <a:gd name="connsiteY3" fmla="*/ 700058 h 1026597"/>
                <a:gd name="connsiteX4" fmla="*/ 1015377 w 7679838"/>
                <a:gd name="connsiteY4" fmla="*/ 830253 h 1026597"/>
                <a:gd name="connsiteX5" fmla="*/ 1166842 w 7679838"/>
                <a:gd name="connsiteY5" fmla="*/ 746106 h 1026597"/>
                <a:gd name="connsiteX6" fmla="*/ 1363185 w 7679838"/>
                <a:gd name="connsiteY6" fmla="*/ 218783 h 1026597"/>
                <a:gd name="connsiteX7" fmla="*/ 2861006 w 7679838"/>
                <a:gd name="connsiteY7" fmla="*/ 22440 h 1026597"/>
                <a:gd name="connsiteX8" fmla="*/ 4291509 w 7679838"/>
                <a:gd name="connsiteY8" fmla="*/ 0 h 1026597"/>
                <a:gd name="connsiteX9" fmla="*/ 4549561 w 7679838"/>
                <a:gd name="connsiteY9" fmla="*/ 319760 h 1026597"/>
                <a:gd name="connsiteX10" fmla="*/ 4353217 w 7679838"/>
                <a:gd name="connsiteY10" fmla="*/ 274881 h 1026597"/>
                <a:gd name="connsiteX11" fmla="*/ 4224191 w 7679838"/>
                <a:gd name="connsiteY11" fmla="*/ 117807 h 1026597"/>
                <a:gd name="connsiteX12" fmla="*/ 4179313 w 7679838"/>
                <a:gd name="connsiteY12" fmla="*/ 201954 h 1026597"/>
                <a:gd name="connsiteX13" fmla="*/ 4263460 w 7679838"/>
                <a:gd name="connsiteY13" fmla="*/ 269272 h 1026597"/>
                <a:gd name="connsiteX14" fmla="*/ 3966140 w 7679838"/>
                <a:gd name="connsiteY14" fmla="*/ 286101 h 1026597"/>
                <a:gd name="connsiteX15" fmla="*/ 3837114 w 7679838"/>
                <a:gd name="connsiteY15" fmla="*/ 207564 h 1026597"/>
                <a:gd name="connsiteX16" fmla="*/ 3225644 w 7679838"/>
                <a:gd name="connsiteY16" fmla="*/ 359029 h 1026597"/>
                <a:gd name="connsiteX17" fmla="*/ 2715151 w 7679838"/>
                <a:gd name="connsiteY17" fmla="*/ 336589 h 1026597"/>
                <a:gd name="connsiteX18" fmla="*/ 2513197 w 7679838"/>
                <a:gd name="connsiteY18" fmla="*/ 392688 h 1026597"/>
                <a:gd name="connsiteX19" fmla="*/ 2070022 w 7679838"/>
                <a:gd name="connsiteY19" fmla="*/ 482445 h 1026597"/>
                <a:gd name="connsiteX20" fmla="*/ 2625394 w 7679838"/>
                <a:gd name="connsiteY20" fmla="*/ 544153 h 1026597"/>
                <a:gd name="connsiteX21" fmla="*/ 3203205 w 7679838"/>
                <a:gd name="connsiteY21" fmla="*/ 471225 h 1026597"/>
                <a:gd name="connsiteX22" fmla="*/ 4241021 w 7679838"/>
                <a:gd name="connsiteY22" fmla="*/ 314150 h 1026597"/>
                <a:gd name="connsiteX23" fmla="*/ 4925418 w 7679838"/>
                <a:gd name="connsiteY23" fmla="*/ 420737 h 1026597"/>
                <a:gd name="connsiteX24" fmla="*/ 5733232 w 7679838"/>
                <a:gd name="connsiteY24" fmla="*/ 269272 h 1026597"/>
                <a:gd name="connsiteX25" fmla="*/ 6799097 w 7679838"/>
                <a:gd name="connsiteY25" fmla="*/ 426346 h 1026597"/>
                <a:gd name="connsiteX26" fmla="*/ 7040319 w 7679838"/>
                <a:gd name="connsiteY26" fmla="*/ 493664 h 1026597"/>
                <a:gd name="connsiteX27" fmla="*/ 7595691 w 7679838"/>
                <a:gd name="connsiteY27" fmla="*/ 319760 h 1026597"/>
                <a:gd name="connsiteX28" fmla="*/ 7679838 w 7679838"/>
                <a:gd name="connsiteY28" fmla="*/ 734886 h 1026597"/>
                <a:gd name="connsiteX29" fmla="*/ 7146905 w 7679838"/>
                <a:gd name="connsiteY29" fmla="*/ 746106 h 1026597"/>
                <a:gd name="connsiteX30" fmla="*/ 7023490 w 7679838"/>
                <a:gd name="connsiteY30" fmla="*/ 762935 h 1026597"/>
                <a:gd name="connsiteX31" fmla="*/ 6546655 w 7679838"/>
                <a:gd name="connsiteY31" fmla="*/ 712447 h 1026597"/>
                <a:gd name="connsiteX32" fmla="*/ 5895917 w 7679838"/>
                <a:gd name="connsiteY32" fmla="*/ 790984 h 1026597"/>
                <a:gd name="connsiteX33" fmla="*/ 5424692 w 7679838"/>
                <a:gd name="connsiteY33" fmla="*/ 740496 h 1026597"/>
                <a:gd name="connsiteX34" fmla="*/ 4981517 w 7679838"/>
                <a:gd name="connsiteY34" fmla="*/ 914400 h 1026597"/>
                <a:gd name="connsiteX35" fmla="*/ 4431755 w 7679838"/>
                <a:gd name="connsiteY35" fmla="*/ 931230 h 1026597"/>
                <a:gd name="connsiteX36" fmla="*/ 3938091 w 7679838"/>
                <a:gd name="connsiteY36" fmla="*/ 1026597 h 1026597"/>
                <a:gd name="connsiteX37" fmla="*/ 0 w 7679838"/>
                <a:gd name="connsiteY37" fmla="*/ 1026597 h 1026597"/>
                <a:gd name="connsiteX0" fmla="*/ 0 w 7679838"/>
                <a:gd name="connsiteY0" fmla="*/ 1026597 h 1026597"/>
                <a:gd name="connsiteX1" fmla="*/ 237499 w 7679838"/>
                <a:gd name="connsiteY1" fmla="*/ 695949 h 1026597"/>
                <a:gd name="connsiteX2" fmla="*/ 441239 w 7679838"/>
                <a:gd name="connsiteY2" fmla="*/ 689840 h 1026597"/>
                <a:gd name="connsiteX3" fmla="*/ 652792 w 7679838"/>
                <a:gd name="connsiteY3" fmla="*/ 700058 h 1026597"/>
                <a:gd name="connsiteX4" fmla="*/ 1015377 w 7679838"/>
                <a:gd name="connsiteY4" fmla="*/ 830253 h 1026597"/>
                <a:gd name="connsiteX5" fmla="*/ 1166842 w 7679838"/>
                <a:gd name="connsiteY5" fmla="*/ 746106 h 1026597"/>
                <a:gd name="connsiteX6" fmla="*/ 1363185 w 7679838"/>
                <a:gd name="connsiteY6" fmla="*/ 218783 h 1026597"/>
                <a:gd name="connsiteX7" fmla="*/ 2861006 w 7679838"/>
                <a:gd name="connsiteY7" fmla="*/ 22440 h 1026597"/>
                <a:gd name="connsiteX8" fmla="*/ 4291509 w 7679838"/>
                <a:gd name="connsiteY8" fmla="*/ 0 h 1026597"/>
                <a:gd name="connsiteX9" fmla="*/ 4549561 w 7679838"/>
                <a:gd name="connsiteY9" fmla="*/ 319760 h 1026597"/>
                <a:gd name="connsiteX10" fmla="*/ 4353217 w 7679838"/>
                <a:gd name="connsiteY10" fmla="*/ 274881 h 1026597"/>
                <a:gd name="connsiteX11" fmla="*/ 4224191 w 7679838"/>
                <a:gd name="connsiteY11" fmla="*/ 117807 h 1026597"/>
                <a:gd name="connsiteX12" fmla="*/ 4179313 w 7679838"/>
                <a:gd name="connsiteY12" fmla="*/ 201954 h 1026597"/>
                <a:gd name="connsiteX13" fmla="*/ 4263460 w 7679838"/>
                <a:gd name="connsiteY13" fmla="*/ 269272 h 1026597"/>
                <a:gd name="connsiteX14" fmla="*/ 3966140 w 7679838"/>
                <a:gd name="connsiteY14" fmla="*/ 286101 h 1026597"/>
                <a:gd name="connsiteX15" fmla="*/ 3837114 w 7679838"/>
                <a:gd name="connsiteY15" fmla="*/ 207564 h 1026597"/>
                <a:gd name="connsiteX16" fmla="*/ 3225644 w 7679838"/>
                <a:gd name="connsiteY16" fmla="*/ 359029 h 1026597"/>
                <a:gd name="connsiteX17" fmla="*/ 2715151 w 7679838"/>
                <a:gd name="connsiteY17" fmla="*/ 336589 h 1026597"/>
                <a:gd name="connsiteX18" fmla="*/ 2513197 w 7679838"/>
                <a:gd name="connsiteY18" fmla="*/ 392688 h 1026597"/>
                <a:gd name="connsiteX19" fmla="*/ 2070022 w 7679838"/>
                <a:gd name="connsiteY19" fmla="*/ 482445 h 1026597"/>
                <a:gd name="connsiteX20" fmla="*/ 2625394 w 7679838"/>
                <a:gd name="connsiteY20" fmla="*/ 544153 h 1026597"/>
                <a:gd name="connsiteX21" fmla="*/ 3203205 w 7679838"/>
                <a:gd name="connsiteY21" fmla="*/ 471225 h 1026597"/>
                <a:gd name="connsiteX22" fmla="*/ 4241021 w 7679838"/>
                <a:gd name="connsiteY22" fmla="*/ 314150 h 1026597"/>
                <a:gd name="connsiteX23" fmla="*/ 4925418 w 7679838"/>
                <a:gd name="connsiteY23" fmla="*/ 420737 h 1026597"/>
                <a:gd name="connsiteX24" fmla="*/ 5733232 w 7679838"/>
                <a:gd name="connsiteY24" fmla="*/ 269272 h 1026597"/>
                <a:gd name="connsiteX25" fmla="*/ 6799097 w 7679838"/>
                <a:gd name="connsiteY25" fmla="*/ 426346 h 1026597"/>
                <a:gd name="connsiteX26" fmla="*/ 7040319 w 7679838"/>
                <a:gd name="connsiteY26" fmla="*/ 493664 h 1026597"/>
                <a:gd name="connsiteX27" fmla="*/ 7595691 w 7679838"/>
                <a:gd name="connsiteY27" fmla="*/ 319760 h 1026597"/>
                <a:gd name="connsiteX28" fmla="*/ 7679838 w 7679838"/>
                <a:gd name="connsiteY28" fmla="*/ 734886 h 1026597"/>
                <a:gd name="connsiteX29" fmla="*/ 7146905 w 7679838"/>
                <a:gd name="connsiteY29" fmla="*/ 746106 h 1026597"/>
                <a:gd name="connsiteX30" fmla="*/ 7023490 w 7679838"/>
                <a:gd name="connsiteY30" fmla="*/ 762935 h 1026597"/>
                <a:gd name="connsiteX31" fmla="*/ 6546655 w 7679838"/>
                <a:gd name="connsiteY31" fmla="*/ 712447 h 1026597"/>
                <a:gd name="connsiteX32" fmla="*/ 5895917 w 7679838"/>
                <a:gd name="connsiteY32" fmla="*/ 790984 h 1026597"/>
                <a:gd name="connsiteX33" fmla="*/ 5424692 w 7679838"/>
                <a:gd name="connsiteY33" fmla="*/ 740496 h 1026597"/>
                <a:gd name="connsiteX34" fmla="*/ 4981517 w 7679838"/>
                <a:gd name="connsiteY34" fmla="*/ 914400 h 1026597"/>
                <a:gd name="connsiteX35" fmla="*/ 4431755 w 7679838"/>
                <a:gd name="connsiteY35" fmla="*/ 931230 h 1026597"/>
                <a:gd name="connsiteX36" fmla="*/ 3938091 w 7679838"/>
                <a:gd name="connsiteY36" fmla="*/ 1026597 h 1026597"/>
                <a:gd name="connsiteX37" fmla="*/ 0 w 7679838"/>
                <a:gd name="connsiteY37" fmla="*/ 1026597 h 1026597"/>
                <a:gd name="connsiteX0" fmla="*/ 0 w 7679838"/>
                <a:gd name="connsiteY0" fmla="*/ 1026597 h 1026597"/>
                <a:gd name="connsiteX1" fmla="*/ 237499 w 7679838"/>
                <a:gd name="connsiteY1" fmla="*/ 695949 h 1026597"/>
                <a:gd name="connsiteX2" fmla="*/ 441239 w 7679838"/>
                <a:gd name="connsiteY2" fmla="*/ 689840 h 1026597"/>
                <a:gd name="connsiteX3" fmla="*/ 652792 w 7679838"/>
                <a:gd name="connsiteY3" fmla="*/ 700058 h 1026597"/>
                <a:gd name="connsiteX4" fmla="*/ 833041 w 7679838"/>
                <a:gd name="connsiteY4" fmla="*/ 794875 h 1026597"/>
                <a:gd name="connsiteX5" fmla="*/ 1166842 w 7679838"/>
                <a:gd name="connsiteY5" fmla="*/ 746106 h 1026597"/>
                <a:gd name="connsiteX6" fmla="*/ 1363185 w 7679838"/>
                <a:gd name="connsiteY6" fmla="*/ 218783 h 1026597"/>
                <a:gd name="connsiteX7" fmla="*/ 2861006 w 7679838"/>
                <a:gd name="connsiteY7" fmla="*/ 22440 h 1026597"/>
                <a:gd name="connsiteX8" fmla="*/ 4291509 w 7679838"/>
                <a:gd name="connsiteY8" fmla="*/ 0 h 1026597"/>
                <a:gd name="connsiteX9" fmla="*/ 4549561 w 7679838"/>
                <a:gd name="connsiteY9" fmla="*/ 319760 h 1026597"/>
                <a:gd name="connsiteX10" fmla="*/ 4353217 w 7679838"/>
                <a:gd name="connsiteY10" fmla="*/ 274881 h 1026597"/>
                <a:gd name="connsiteX11" fmla="*/ 4224191 w 7679838"/>
                <a:gd name="connsiteY11" fmla="*/ 117807 h 1026597"/>
                <a:gd name="connsiteX12" fmla="*/ 4179313 w 7679838"/>
                <a:gd name="connsiteY12" fmla="*/ 201954 h 1026597"/>
                <a:gd name="connsiteX13" fmla="*/ 4263460 w 7679838"/>
                <a:gd name="connsiteY13" fmla="*/ 269272 h 1026597"/>
                <a:gd name="connsiteX14" fmla="*/ 3966140 w 7679838"/>
                <a:gd name="connsiteY14" fmla="*/ 286101 h 1026597"/>
                <a:gd name="connsiteX15" fmla="*/ 3837114 w 7679838"/>
                <a:gd name="connsiteY15" fmla="*/ 207564 h 1026597"/>
                <a:gd name="connsiteX16" fmla="*/ 3225644 w 7679838"/>
                <a:gd name="connsiteY16" fmla="*/ 359029 h 1026597"/>
                <a:gd name="connsiteX17" fmla="*/ 2715151 w 7679838"/>
                <a:gd name="connsiteY17" fmla="*/ 336589 h 1026597"/>
                <a:gd name="connsiteX18" fmla="*/ 2513197 w 7679838"/>
                <a:gd name="connsiteY18" fmla="*/ 392688 h 1026597"/>
                <a:gd name="connsiteX19" fmla="*/ 2070022 w 7679838"/>
                <a:gd name="connsiteY19" fmla="*/ 482445 h 1026597"/>
                <a:gd name="connsiteX20" fmla="*/ 2625394 w 7679838"/>
                <a:gd name="connsiteY20" fmla="*/ 544153 h 1026597"/>
                <a:gd name="connsiteX21" fmla="*/ 3203205 w 7679838"/>
                <a:gd name="connsiteY21" fmla="*/ 471225 h 1026597"/>
                <a:gd name="connsiteX22" fmla="*/ 4241021 w 7679838"/>
                <a:gd name="connsiteY22" fmla="*/ 314150 h 1026597"/>
                <a:gd name="connsiteX23" fmla="*/ 4925418 w 7679838"/>
                <a:gd name="connsiteY23" fmla="*/ 420737 h 1026597"/>
                <a:gd name="connsiteX24" fmla="*/ 5733232 w 7679838"/>
                <a:gd name="connsiteY24" fmla="*/ 269272 h 1026597"/>
                <a:gd name="connsiteX25" fmla="*/ 6799097 w 7679838"/>
                <a:gd name="connsiteY25" fmla="*/ 426346 h 1026597"/>
                <a:gd name="connsiteX26" fmla="*/ 7040319 w 7679838"/>
                <a:gd name="connsiteY26" fmla="*/ 493664 h 1026597"/>
                <a:gd name="connsiteX27" fmla="*/ 7595691 w 7679838"/>
                <a:gd name="connsiteY27" fmla="*/ 319760 h 1026597"/>
                <a:gd name="connsiteX28" fmla="*/ 7679838 w 7679838"/>
                <a:gd name="connsiteY28" fmla="*/ 734886 h 1026597"/>
                <a:gd name="connsiteX29" fmla="*/ 7146905 w 7679838"/>
                <a:gd name="connsiteY29" fmla="*/ 746106 h 1026597"/>
                <a:gd name="connsiteX30" fmla="*/ 7023490 w 7679838"/>
                <a:gd name="connsiteY30" fmla="*/ 762935 h 1026597"/>
                <a:gd name="connsiteX31" fmla="*/ 6546655 w 7679838"/>
                <a:gd name="connsiteY31" fmla="*/ 712447 h 1026597"/>
                <a:gd name="connsiteX32" fmla="*/ 5895917 w 7679838"/>
                <a:gd name="connsiteY32" fmla="*/ 790984 h 1026597"/>
                <a:gd name="connsiteX33" fmla="*/ 5424692 w 7679838"/>
                <a:gd name="connsiteY33" fmla="*/ 740496 h 1026597"/>
                <a:gd name="connsiteX34" fmla="*/ 4981517 w 7679838"/>
                <a:gd name="connsiteY34" fmla="*/ 914400 h 1026597"/>
                <a:gd name="connsiteX35" fmla="*/ 4431755 w 7679838"/>
                <a:gd name="connsiteY35" fmla="*/ 931230 h 1026597"/>
                <a:gd name="connsiteX36" fmla="*/ 3938091 w 7679838"/>
                <a:gd name="connsiteY36" fmla="*/ 1026597 h 1026597"/>
                <a:gd name="connsiteX37" fmla="*/ 0 w 7679838"/>
                <a:gd name="connsiteY37" fmla="*/ 1026597 h 1026597"/>
                <a:gd name="connsiteX0" fmla="*/ 0 w 7679838"/>
                <a:gd name="connsiteY0" fmla="*/ 1026597 h 1026597"/>
                <a:gd name="connsiteX1" fmla="*/ 237499 w 7679838"/>
                <a:gd name="connsiteY1" fmla="*/ 695949 h 1026597"/>
                <a:gd name="connsiteX2" fmla="*/ 441239 w 7679838"/>
                <a:gd name="connsiteY2" fmla="*/ 689840 h 1026597"/>
                <a:gd name="connsiteX3" fmla="*/ 652792 w 7679838"/>
                <a:gd name="connsiteY3" fmla="*/ 700058 h 1026597"/>
                <a:gd name="connsiteX4" fmla="*/ 833041 w 7679838"/>
                <a:gd name="connsiteY4" fmla="*/ 794875 h 1026597"/>
                <a:gd name="connsiteX5" fmla="*/ 1166842 w 7679838"/>
                <a:gd name="connsiteY5" fmla="*/ 746106 h 1026597"/>
                <a:gd name="connsiteX6" fmla="*/ 1363185 w 7679838"/>
                <a:gd name="connsiteY6" fmla="*/ 218783 h 1026597"/>
                <a:gd name="connsiteX7" fmla="*/ 2861006 w 7679838"/>
                <a:gd name="connsiteY7" fmla="*/ 22440 h 1026597"/>
                <a:gd name="connsiteX8" fmla="*/ 4291509 w 7679838"/>
                <a:gd name="connsiteY8" fmla="*/ 0 h 1026597"/>
                <a:gd name="connsiteX9" fmla="*/ 4549561 w 7679838"/>
                <a:gd name="connsiteY9" fmla="*/ 319760 h 1026597"/>
                <a:gd name="connsiteX10" fmla="*/ 4353217 w 7679838"/>
                <a:gd name="connsiteY10" fmla="*/ 274881 h 1026597"/>
                <a:gd name="connsiteX11" fmla="*/ 4224191 w 7679838"/>
                <a:gd name="connsiteY11" fmla="*/ 117807 h 1026597"/>
                <a:gd name="connsiteX12" fmla="*/ 4179313 w 7679838"/>
                <a:gd name="connsiteY12" fmla="*/ 201954 h 1026597"/>
                <a:gd name="connsiteX13" fmla="*/ 4263460 w 7679838"/>
                <a:gd name="connsiteY13" fmla="*/ 269272 h 1026597"/>
                <a:gd name="connsiteX14" fmla="*/ 3966140 w 7679838"/>
                <a:gd name="connsiteY14" fmla="*/ 286101 h 1026597"/>
                <a:gd name="connsiteX15" fmla="*/ 3837114 w 7679838"/>
                <a:gd name="connsiteY15" fmla="*/ 207564 h 1026597"/>
                <a:gd name="connsiteX16" fmla="*/ 3225644 w 7679838"/>
                <a:gd name="connsiteY16" fmla="*/ 359029 h 1026597"/>
                <a:gd name="connsiteX17" fmla="*/ 2715151 w 7679838"/>
                <a:gd name="connsiteY17" fmla="*/ 336589 h 1026597"/>
                <a:gd name="connsiteX18" fmla="*/ 2513197 w 7679838"/>
                <a:gd name="connsiteY18" fmla="*/ 392688 h 1026597"/>
                <a:gd name="connsiteX19" fmla="*/ 2070022 w 7679838"/>
                <a:gd name="connsiteY19" fmla="*/ 482445 h 1026597"/>
                <a:gd name="connsiteX20" fmla="*/ 2625394 w 7679838"/>
                <a:gd name="connsiteY20" fmla="*/ 544153 h 1026597"/>
                <a:gd name="connsiteX21" fmla="*/ 3203205 w 7679838"/>
                <a:gd name="connsiteY21" fmla="*/ 471225 h 1026597"/>
                <a:gd name="connsiteX22" fmla="*/ 4241021 w 7679838"/>
                <a:gd name="connsiteY22" fmla="*/ 314150 h 1026597"/>
                <a:gd name="connsiteX23" fmla="*/ 4925418 w 7679838"/>
                <a:gd name="connsiteY23" fmla="*/ 420737 h 1026597"/>
                <a:gd name="connsiteX24" fmla="*/ 5733232 w 7679838"/>
                <a:gd name="connsiteY24" fmla="*/ 269272 h 1026597"/>
                <a:gd name="connsiteX25" fmla="*/ 6799097 w 7679838"/>
                <a:gd name="connsiteY25" fmla="*/ 426346 h 1026597"/>
                <a:gd name="connsiteX26" fmla="*/ 7040319 w 7679838"/>
                <a:gd name="connsiteY26" fmla="*/ 493664 h 1026597"/>
                <a:gd name="connsiteX27" fmla="*/ 7595691 w 7679838"/>
                <a:gd name="connsiteY27" fmla="*/ 319760 h 1026597"/>
                <a:gd name="connsiteX28" fmla="*/ 7679838 w 7679838"/>
                <a:gd name="connsiteY28" fmla="*/ 734886 h 1026597"/>
                <a:gd name="connsiteX29" fmla="*/ 7146905 w 7679838"/>
                <a:gd name="connsiteY29" fmla="*/ 746106 h 1026597"/>
                <a:gd name="connsiteX30" fmla="*/ 7023490 w 7679838"/>
                <a:gd name="connsiteY30" fmla="*/ 762935 h 1026597"/>
                <a:gd name="connsiteX31" fmla="*/ 6546655 w 7679838"/>
                <a:gd name="connsiteY31" fmla="*/ 712447 h 1026597"/>
                <a:gd name="connsiteX32" fmla="*/ 5895917 w 7679838"/>
                <a:gd name="connsiteY32" fmla="*/ 790984 h 1026597"/>
                <a:gd name="connsiteX33" fmla="*/ 5424692 w 7679838"/>
                <a:gd name="connsiteY33" fmla="*/ 740496 h 1026597"/>
                <a:gd name="connsiteX34" fmla="*/ 4981517 w 7679838"/>
                <a:gd name="connsiteY34" fmla="*/ 914400 h 1026597"/>
                <a:gd name="connsiteX35" fmla="*/ 4431755 w 7679838"/>
                <a:gd name="connsiteY35" fmla="*/ 931230 h 1026597"/>
                <a:gd name="connsiteX36" fmla="*/ 3938091 w 7679838"/>
                <a:gd name="connsiteY36" fmla="*/ 1026597 h 1026597"/>
                <a:gd name="connsiteX37" fmla="*/ 0 w 7679838"/>
                <a:gd name="connsiteY37" fmla="*/ 1026597 h 1026597"/>
                <a:gd name="connsiteX0" fmla="*/ 0 w 7679838"/>
                <a:gd name="connsiteY0" fmla="*/ 1026597 h 1026597"/>
                <a:gd name="connsiteX1" fmla="*/ 237499 w 7679838"/>
                <a:gd name="connsiteY1" fmla="*/ 695949 h 1026597"/>
                <a:gd name="connsiteX2" fmla="*/ 441239 w 7679838"/>
                <a:gd name="connsiteY2" fmla="*/ 689840 h 1026597"/>
                <a:gd name="connsiteX3" fmla="*/ 652792 w 7679838"/>
                <a:gd name="connsiteY3" fmla="*/ 700058 h 1026597"/>
                <a:gd name="connsiteX4" fmla="*/ 833041 w 7679838"/>
                <a:gd name="connsiteY4" fmla="*/ 794875 h 1026597"/>
                <a:gd name="connsiteX5" fmla="*/ 1166842 w 7679838"/>
                <a:gd name="connsiteY5" fmla="*/ 746106 h 1026597"/>
                <a:gd name="connsiteX6" fmla="*/ 1363185 w 7679838"/>
                <a:gd name="connsiteY6" fmla="*/ 218783 h 1026597"/>
                <a:gd name="connsiteX7" fmla="*/ 2861006 w 7679838"/>
                <a:gd name="connsiteY7" fmla="*/ 22440 h 1026597"/>
                <a:gd name="connsiteX8" fmla="*/ 4291509 w 7679838"/>
                <a:gd name="connsiteY8" fmla="*/ 0 h 1026597"/>
                <a:gd name="connsiteX9" fmla="*/ 4549561 w 7679838"/>
                <a:gd name="connsiteY9" fmla="*/ 319760 h 1026597"/>
                <a:gd name="connsiteX10" fmla="*/ 4353217 w 7679838"/>
                <a:gd name="connsiteY10" fmla="*/ 274881 h 1026597"/>
                <a:gd name="connsiteX11" fmla="*/ 4224191 w 7679838"/>
                <a:gd name="connsiteY11" fmla="*/ 117807 h 1026597"/>
                <a:gd name="connsiteX12" fmla="*/ 4179313 w 7679838"/>
                <a:gd name="connsiteY12" fmla="*/ 201954 h 1026597"/>
                <a:gd name="connsiteX13" fmla="*/ 4263460 w 7679838"/>
                <a:gd name="connsiteY13" fmla="*/ 269272 h 1026597"/>
                <a:gd name="connsiteX14" fmla="*/ 3966140 w 7679838"/>
                <a:gd name="connsiteY14" fmla="*/ 286101 h 1026597"/>
                <a:gd name="connsiteX15" fmla="*/ 3837114 w 7679838"/>
                <a:gd name="connsiteY15" fmla="*/ 207564 h 1026597"/>
                <a:gd name="connsiteX16" fmla="*/ 3225644 w 7679838"/>
                <a:gd name="connsiteY16" fmla="*/ 359029 h 1026597"/>
                <a:gd name="connsiteX17" fmla="*/ 2715151 w 7679838"/>
                <a:gd name="connsiteY17" fmla="*/ 336589 h 1026597"/>
                <a:gd name="connsiteX18" fmla="*/ 2513197 w 7679838"/>
                <a:gd name="connsiteY18" fmla="*/ 392688 h 1026597"/>
                <a:gd name="connsiteX19" fmla="*/ 2070022 w 7679838"/>
                <a:gd name="connsiteY19" fmla="*/ 482445 h 1026597"/>
                <a:gd name="connsiteX20" fmla="*/ 2625394 w 7679838"/>
                <a:gd name="connsiteY20" fmla="*/ 544153 h 1026597"/>
                <a:gd name="connsiteX21" fmla="*/ 3203205 w 7679838"/>
                <a:gd name="connsiteY21" fmla="*/ 471225 h 1026597"/>
                <a:gd name="connsiteX22" fmla="*/ 4241021 w 7679838"/>
                <a:gd name="connsiteY22" fmla="*/ 314150 h 1026597"/>
                <a:gd name="connsiteX23" fmla="*/ 4925418 w 7679838"/>
                <a:gd name="connsiteY23" fmla="*/ 420737 h 1026597"/>
                <a:gd name="connsiteX24" fmla="*/ 5733232 w 7679838"/>
                <a:gd name="connsiteY24" fmla="*/ 269272 h 1026597"/>
                <a:gd name="connsiteX25" fmla="*/ 6799097 w 7679838"/>
                <a:gd name="connsiteY25" fmla="*/ 426346 h 1026597"/>
                <a:gd name="connsiteX26" fmla="*/ 7040319 w 7679838"/>
                <a:gd name="connsiteY26" fmla="*/ 493664 h 1026597"/>
                <a:gd name="connsiteX27" fmla="*/ 7595691 w 7679838"/>
                <a:gd name="connsiteY27" fmla="*/ 319760 h 1026597"/>
                <a:gd name="connsiteX28" fmla="*/ 7679838 w 7679838"/>
                <a:gd name="connsiteY28" fmla="*/ 734886 h 1026597"/>
                <a:gd name="connsiteX29" fmla="*/ 7146905 w 7679838"/>
                <a:gd name="connsiteY29" fmla="*/ 746106 h 1026597"/>
                <a:gd name="connsiteX30" fmla="*/ 7023490 w 7679838"/>
                <a:gd name="connsiteY30" fmla="*/ 762935 h 1026597"/>
                <a:gd name="connsiteX31" fmla="*/ 6546655 w 7679838"/>
                <a:gd name="connsiteY31" fmla="*/ 712447 h 1026597"/>
                <a:gd name="connsiteX32" fmla="*/ 5895917 w 7679838"/>
                <a:gd name="connsiteY32" fmla="*/ 790984 h 1026597"/>
                <a:gd name="connsiteX33" fmla="*/ 5424692 w 7679838"/>
                <a:gd name="connsiteY33" fmla="*/ 740496 h 1026597"/>
                <a:gd name="connsiteX34" fmla="*/ 4981517 w 7679838"/>
                <a:gd name="connsiteY34" fmla="*/ 914400 h 1026597"/>
                <a:gd name="connsiteX35" fmla="*/ 4431755 w 7679838"/>
                <a:gd name="connsiteY35" fmla="*/ 931230 h 1026597"/>
                <a:gd name="connsiteX36" fmla="*/ 3938091 w 7679838"/>
                <a:gd name="connsiteY36" fmla="*/ 1026597 h 1026597"/>
                <a:gd name="connsiteX37" fmla="*/ 0 w 7679838"/>
                <a:gd name="connsiteY37" fmla="*/ 1026597 h 1026597"/>
                <a:gd name="connsiteX0" fmla="*/ 0 w 7679838"/>
                <a:gd name="connsiteY0" fmla="*/ 1026597 h 1026597"/>
                <a:gd name="connsiteX1" fmla="*/ 237499 w 7679838"/>
                <a:gd name="connsiteY1" fmla="*/ 695949 h 1026597"/>
                <a:gd name="connsiteX2" fmla="*/ 441239 w 7679838"/>
                <a:gd name="connsiteY2" fmla="*/ 689840 h 1026597"/>
                <a:gd name="connsiteX3" fmla="*/ 652792 w 7679838"/>
                <a:gd name="connsiteY3" fmla="*/ 700058 h 1026597"/>
                <a:gd name="connsiteX4" fmla="*/ 833041 w 7679838"/>
                <a:gd name="connsiteY4" fmla="*/ 794875 h 1026597"/>
                <a:gd name="connsiteX5" fmla="*/ 1136909 w 7679838"/>
                <a:gd name="connsiteY5" fmla="*/ 789649 h 1026597"/>
                <a:gd name="connsiteX6" fmla="*/ 1363185 w 7679838"/>
                <a:gd name="connsiteY6" fmla="*/ 218783 h 1026597"/>
                <a:gd name="connsiteX7" fmla="*/ 2861006 w 7679838"/>
                <a:gd name="connsiteY7" fmla="*/ 22440 h 1026597"/>
                <a:gd name="connsiteX8" fmla="*/ 4291509 w 7679838"/>
                <a:gd name="connsiteY8" fmla="*/ 0 h 1026597"/>
                <a:gd name="connsiteX9" fmla="*/ 4549561 w 7679838"/>
                <a:gd name="connsiteY9" fmla="*/ 319760 h 1026597"/>
                <a:gd name="connsiteX10" fmla="*/ 4353217 w 7679838"/>
                <a:gd name="connsiteY10" fmla="*/ 274881 h 1026597"/>
                <a:gd name="connsiteX11" fmla="*/ 4224191 w 7679838"/>
                <a:gd name="connsiteY11" fmla="*/ 117807 h 1026597"/>
                <a:gd name="connsiteX12" fmla="*/ 4179313 w 7679838"/>
                <a:gd name="connsiteY12" fmla="*/ 201954 h 1026597"/>
                <a:gd name="connsiteX13" fmla="*/ 4263460 w 7679838"/>
                <a:gd name="connsiteY13" fmla="*/ 269272 h 1026597"/>
                <a:gd name="connsiteX14" fmla="*/ 3966140 w 7679838"/>
                <a:gd name="connsiteY14" fmla="*/ 286101 h 1026597"/>
                <a:gd name="connsiteX15" fmla="*/ 3837114 w 7679838"/>
                <a:gd name="connsiteY15" fmla="*/ 207564 h 1026597"/>
                <a:gd name="connsiteX16" fmla="*/ 3225644 w 7679838"/>
                <a:gd name="connsiteY16" fmla="*/ 359029 h 1026597"/>
                <a:gd name="connsiteX17" fmla="*/ 2715151 w 7679838"/>
                <a:gd name="connsiteY17" fmla="*/ 336589 h 1026597"/>
                <a:gd name="connsiteX18" fmla="*/ 2513197 w 7679838"/>
                <a:gd name="connsiteY18" fmla="*/ 392688 h 1026597"/>
                <a:gd name="connsiteX19" fmla="*/ 2070022 w 7679838"/>
                <a:gd name="connsiteY19" fmla="*/ 482445 h 1026597"/>
                <a:gd name="connsiteX20" fmla="*/ 2625394 w 7679838"/>
                <a:gd name="connsiteY20" fmla="*/ 544153 h 1026597"/>
                <a:gd name="connsiteX21" fmla="*/ 3203205 w 7679838"/>
                <a:gd name="connsiteY21" fmla="*/ 471225 h 1026597"/>
                <a:gd name="connsiteX22" fmla="*/ 4241021 w 7679838"/>
                <a:gd name="connsiteY22" fmla="*/ 314150 h 1026597"/>
                <a:gd name="connsiteX23" fmla="*/ 4925418 w 7679838"/>
                <a:gd name="connsiteY23" fmla="*/ 420737 h 1026597"/>
                <a:gd name="connsiteX24" fmla="*/ 5733232 w 7679838"/>
                <a:gd name="connsiteY24" fmla="*/ 269272 h 1026597"/>
                <a:gd name="connsiteX25" fmla="*/ 6799097 w 7679838"/>
                <a:gd name="connsiteY25" fmla="*/ 426346 h 1026597"/>
                <a:gd name="connsiteX26" fmla="*/ 7040319 w 7679838"/>
                <a:gd name="connsiteY26" fmla="*/ 493664 h 1026597"/>
                <a:gd name="connsiteX27" fmla="*/ 7595691 w 7679838"/>
                <a:gd name="connsiteY27" fmla="*/ 319760 h 1026597"/>
                <a:gd name="connsiteX28" fmla="*/ 7679838 w 7679838"/>
                <a:gd name="connsiteY28" fmla="*/ 734886 h 1026597"/>
                <a:gd name="connsiteX29" fmla="*/ 7146905 w 7679838"/>
                <a:gd name="connsiteY29" fmla="*/ 746106 h 1026597"/>
                <a:gd name="connsiteX30" fmla="*/ 7023490 w 7679838"/>
                <a:gd name="connsiteY30" fmla="*/ 762935 h 1026597"/>
                <a:gd name="connsiteX31" fmla="*/ 6546655 w 7679838"/>
                <a:gd name="connsiteY31" fmla="*/ 712447 h 1026597"/>
                <a:gd name="connsiteX32" fmla="*/ 5895917 w 7679838"/>
                <a:gd name="connsiteY32" fmla="*/ 790984 h 1026597"/>
                <a:gd name="connsiteX33" fmla="*/ 5424692 w 7679838"/>
                <a:gd name="connsiteY33" fmla="*/ 740496 h 1026597"/>
                <a:gd name="connsiteX34" fmla="*/ 4981517 w 7679838"/>
                <a:gd name="connsiteY34" fmla="*/ 914400 h 1026597"/>
                <a:gd name="connsiteX35" fmla="*/ 4431755 w 7679838"/>
                <a:gd name="connsiteY35" fmla="*/ 931230 h 1026597"/>
                <a:gd name="connsiteX36" fmla="*/ 3938091 w 7679838"/>
                <a:gd name="connsiteY36" fmla="*/ 1026597 h 1026597"/>
                <a:gd name="connsiteX37" fmla="*/ 0 w 7679838"/>
                <a:gd name="connsiteY37" fmla="*/ 1026597 h 1026597"/>
                <a:gd name="connsiteX0" fmla="*/ 0 w 7679838"/>
                <a:gd name="connsiteY0" fmla="*/ 1026597 h 1026597"/>
                <a:gd name="connsiteX1" fmla="*/ 237499 w 7679838"/>
                <a:gd name="connsiteY1" fmla="*/ 695949 h 1026597"/>
                <a:gd name="connsiteX2" fmla="*/ 441239 w 7679838"/>
                <a:gd name="connsiteY2" fmla="*/ 689840 h 1026597"/>
                <a:gd name="connsiteX3" fmla="*/ 652792 w 7679838"/>
                <a:gd name="connsiteY3" fmla="*/ 700058 h 1026597"/>
                <a:gd name="connsiteX4" fmla="*/ 833041 w 7679838"/>
                <a:gd name="connsiteY4" fmla="*/ 794875 h 1026597"/>
                <a:gd name="connsiteX5" fmla="*/ 1136909 w 7679838"/>
                <a:gd name="connsiteY5" fmla="*/ 789649 h 1026597"/>
                <a:gd name="connsiteX6" fmla="*/ 1363185 w 7679838"/>
                <a:gd name="connsiteY6" fmla="*/ 218783 h 1026597"/>
                <a:gd name="connsiteX7" fmla="*/ 2861006 w 7679838"/>
                <a:gd name="connsiteY7" fmla="*/ 22440 h 1026597"/>
                <a:gd name="connsiteX8" fmla="*/ 4291509 w 7679838"/>
                <a:gd name="connsiteY8" fmla="*/ 0 h 1026597"/>
                <a:gd name="connsiteX9" fmla="*/ 4549561 w 7679838"/>
                <a:gd name="connsiteY9" fmla="*/ 319760 h 1026597"/>
                <a:gd name="connsiteX10" fmla="*/ 4353217 w 7679838"/>
                <a:gd name="connsiteY10" fmla="*/ 274881 h 1026597"/>
                <a:gd name="connsiteX11" fmla="*/ 4224191 w 7679838"/>
                <a:gd name="connsiteY11" fmla="*/ 117807 h 1026597"/>
                <a:gd name="connsiteX12" fmla="*/ 4179313 w 7679838"/>
                <a:gd name="connsiteY12" fmla="*/ 201954 h 1026597"/>
                <a:gd name="connsiteX13" fmla="*/ 4263460 w 7679838"/>
                <a:gd name="connsiteY13" fmla="*/ 269272 h 1026597"/>
                <a:gd name="connsiteX14" fmla="*/ 3966140 w 7679838"/>
                <a:gd name="connsiteY14" fmla="*/ 286101 h 1026597"/>
                <a:gd name="connsiteX15" fmla="*/ 3837114 w 7679838"/>
                <a:gd name="connsiteY15" fmla="*/ 207564 h 1026597"/>
                <a:gd name="connsiteX16" fmla="*/ 3225644 w 7679838"/>
                <a:gd name="connsiteY16" fmla="*/ 359029 h 1026597"/>
                <a:gd name="connsiteX17" fmla="*/ 2715151 w 7679838"/>
                <a:gd name="connsiteY17" fmla="*/ 336589 h 1026597"/>
                <a:gd name="connsiteX18" fmla="*/ 2513197 w 7679838"/>
                <a:gd name="connsiteY18" fmla="*/ 392688 h 1026597"/>
                <a:gd name="connsiteX19" fmla="*/ 2070022 w 7679838"/>
                <a:gd name="connsiteY19" fmla="*/ 482445 h 1026597"/>
                <a:gd name="connsiteX20" fmla="*/ 2625394 w 7679838"/>
                <a:gd name="connsiteY20" fmla="*/ 544153 h 1026597"/>
                <a:gd name="connsiteX21" fmla="*/ 3203205 w 7679838"/>
                <a:gd name="connsiteY21" fmla="*/ 471225 h 1026597"/>
                <a:gd name="connsiteX22" fmla="*/ 4241021 w 7679838"/>
                <a:gd name="connsiteY22" fmla="*/ 314150 h 1026597"/>
                <a:gd name="connsiteX23" fmla="*/ 4925418 w 7679838"/>
                <a:gd name="connsiteY23" fmla="*/ 420737 h 1026597"/>
                <a:gd name="connsiteX24" fmla="*/ 5733232 w 7679838"/>
                <a:gd name="connsiteY24" fmla="*/ 269272 h 1026597"/>
                <a:gd name="connsiteX25" fmla="*/ 6799097 w 7679838"/>
                <a:gd name="connsiteY25" fmla="*/ 426346 h 1026597"/>
                <a:gd name="connsiteX26" fmla="*/ 7040319 w 7679838"/>
                <a:gd name="connsiteY26" fmla="*/ 493664 h 1026597"/>
                <a:gd name="connsiteX27" fmla="*/ 7595691 w 7679838"/>
                <a:gd name="connsiteY27" fmla="*/ 319760 h 1026597"/>
                <a:gd name="connsiteX28" fmla="*/ 7679838 w 7679838"/>
                <a:gd name="connsiteY28" fmla="*/ 734886 h 1026597"/>
                <a:gd name="connsiteX29" fmla="*/ 7146905 w 7679838"/>
                <a:gd name="connsiteY29" fmla="*/ 746106 h 1026597"/>
                <a:gd name="connsiteX30" fmla="*/ 7023490 w 7679838"/>
                <a:gd name="connsiteY30" fmla="*/ 762935 h 1026597"/>
                <a:gd name="connsiteX31" fmla="*/ 6546655 w 7679838"/>
                <a:gd name="connsiteY31" fmla="*/ 712447 h 1026597"/>
                <a:gd name="connsiteX32" fmla="*/ 5895917 w 7679838"/>
                <a:gd name="connsiteY32" fmla="*/ 790984 h 1026597"/>
                <a:gd name="connsiteX33" fmla="*/ 5424692 w 7679838"/>
                <a:gd name="connsiteY33" fmla="*/ 740496 h 1026597"/>
                <a:gd name="connsiteX34" fmla="*/ 4981517 w 7679838"/>
                <a:gd name="connsiteY34" fmla="*/ 914400 h 1026597"/>
                <a:gd name="connsiteX35" fmla="*/ 4431755 w 7679838"/>
                <a:gd name="connsiteY35" fmla="*/ 931230 h 1026597"/>
                <a:gd name="connsiteX36" fmla="*/ 3938091 w 7679838"/>
                <a:gd name="connsiteY36" fmla="*/ 1026597 h 1026597"/>
                <a:gd name="connsiteX37" fmla="*/ 0 w 7679838"/>
                <a:gd name="connsiteY37" fmla="*/ 1026597 h 1026597"/>
                <a:gd name="connsiteX0" fmla="*/ 0 w 7679838"/>
                <a:gd name="connsiteY0" fmla="*/ 1026597 h 1026597"/>
                <a:gd name="connsiteX1" fmla="*/ 237499 w 7679838"/>
                <a:gd name="connsiteY1" fmla="*/ 695949 h 1026597"/>
                <a:gd name="connsiteX2" fmla="*/ 441239 w 7679838"/>
                <a:gd name="connsiteY2" fmla="*/ 689840 h 1026597"/>
                <a:gd name="connsiteX3" fmla="*/ 658235 w 7679838"/>
                <a:gd name="connsiteY3" fmla="*/ 705499 h 1026597"/>
                <a:gd name="connsiteX4" fmla="*/ 833041 w 7679838"/>
                <a:gd name="connsiteY4" fmla="*/ 794875 h 1026597"/>
                <a:gd name="connsiteX5" fmla="*/ 1136909 w 7679838"/>
                <a:gd name="connsiteY5" fmla="*/ 789649 h 1026597"/>
                <a:gd name="connsiteX6" fmla="*/ 1363185 w 7679838"/>
                <a:gd name="connsiteY6" fmla="*/ 218783 h 1026597"/>
                <a:gd name="connsiteX7" fmla="*/ 2861006 w 7679838"/>
                <a:gd name="connsiteY7" fmla="*/ 22440 h 1026597"/>
                <a:gd name="connsiteX8" fmla="*/ 4291509 w 7679838"/>
                <a:gd name="connsiteY8" fmla="*/ 0 h 1026597"/>
                <a:gd name="connsiteX9" fmla="*/ 4549561 w 7679838"/>
                <a:gd name="connsiteY9" fmla="*/ 319760 h 1026597"/>
                <a:gd name="connsiteX10" fmla="*/ 4353217 w 7679838"/>
                <a:gd name="connsiteY10" fmla="*/ 274881 h 1026597"/>
                <a:gd name="connsiteX11" fmla="*/ 4224191 w 7679838"/>
                <a:gd name="connsiteY11" fmla="*/ 117807 h 1026597"/>
                <a:gd name="connsiteX12" fmla="*/ 4179313 w 7679838"/>
                <a:gd name="connsiteY12" fmla="*/ 201954 h 1026597"/>
                <a:gd name="connsiteX13" fmla="*/ 4263460 w 7679838"/>
                <a:gd name="connsiteY13" fmla="*/ 269272 h 1026597"/>
                <a:gd name="connsiteX14" fmla="*/ 3966140 w 7679838"/>
                <a:gd name="connsiteY14" fmla="*/ 286101 h 1026597"/>
                <a:gd name="connsiteX15" fmla="*/ 3837114 w 7679838"/>
                <a:gd name="connsiteY15" fmla="*/ 207564 h 1026597"/>
                <a:gd name="connsiteX16" fmla="*/ 3225644 w 7679838"/>
                <a:gd name="connsiteY16" fmla="*/ 359029 h 1026597"/>
                <a:gd name="connsiteX17" fmla="*/ 2715151 w 7679838"/>
                <a:gd name="connsiteY17" fmla="*/ 336589 h 1026597"/>
                <a:gd name="connsiteX18" fmla="*/ 2513197 w 7679838"/>
                <a:gd name="connsiteY18" fmla="*/ 392688 h 1026597"/>
                <a:gd name="connsiteX19" fmla="*/ 2070022 w 7679838"/>
                <a:gd name="connsiteY19" fmla="*/ 482445 h 1026597"/>
                <a:gd name="connsiteX20" fmla="*/ 2625394 w 7679838"/>
                <a:gd name="connsiteY20" fmla="*/ 544153 h 1026597"/>
                <a:gd name="connsiteX21" fmla="*/ 3203205 w 7679838"/>
                <a:gd name="connsiteY21" fmla="*/ 471225 h 1026597"/>
                <a:gd name="connsiteX22" fmla="*/ 4241021 w 7679838"/>
                <a:gd name="connsiteY22" fmla="*/ 314150 h 1026597"/>
                <a:gd name="connsiteX23" fmla="*/ 4925418 w 7679838"/>
                <a:gd name="connsiteY23" fmla="*/ 420737 h 1026597"/>
                <a:gd name="connsiteX24" fmla="*/ 5733232 w 7679838"/>
                <a:gd name="connsiteY24" fmla="*/ 269272 h 1026597"/>
                <a:gd name="connsiteX25" fmla="*/ 6799097 w 7679838"/>
                <a:gd name="connsiteY25" fmla="*/ 426346 h 1026597"/>
                <a:gd name="connsiteX26" fmla="*/ 7040319 w 7679838"/>
                <a:gd name="connsiteY26" fmla="*/ 493664 h 1026597"/>
                <a:gd name="connsiteX27" fmla="*/ 7595691 w 7679838"/>
                <a:gd name="connsiteY27" fmla="*/ 319760 h 1026597"/>
                <a:gd name="connsiteX28" fmla="*/ 7679838 w 7679838"/>
                <a:gd name="connsiteY28" fmla="*/ 734886 h 1026597"/>
                <a:gd name="connsiteX29" fmla="*/ 7146905 w 7679838"/>
                <a:gd name="connsiteY29" fmla="*/ 746106 h 1026597"/>
                <a:gd name="connsiteX30" fmla="*/ 7023490 w 7679838"/>
                <a:gd name="connsiteY30" fmla="*/ 762935 h 1026597"/>
                <a:gd name="connsiteX31" fmla="*/ 6546655 w 7679838"/>
                <a:gd name="connsiteY31" fmla="*/ 712447 h 1026597"/>
                <a:gd name="connsiteX32" fmla="*/ 5895917 w 7679838"/>
                <a:gd name="connsiteY32" fmla="*/ 790984 h 1026597"/>
                <a:gd name="connsiteX33" fmla="*/ 5424692 w 7679838"/>
                <a:gd name="connsiteY33" fmla="*/ 740496 h 1026597"/>
                <a:gd name="connsiteX34" fmla="*/ 4981517 w 7679838"/>
                <a:gd name="connsiteY34" fmla="*/ 914400 h 1026597"/>
                <a:gd name="connsiteX35" fmla="*/ 4431755 w 7679838"/>
                <a:gd name="connsiteY35" fmla="*/ 931230 h 1026597"/>
                <a:gd name="connsiteX36" fmla="*/ 3938091 w 7679838"/>
                <a:gd name="connsiteY36" fmla="*/ 1026597 h 1026597"/>
                <a:gd name="connsiteX37" fmla="*/ 0 w 7679838"/>
                <a:gd name="connsiteY37" fmla="*/ 1026597 h 1026597"/>
                <a:gd name="connsiteX0" fmla="*/ 0 w 7679838"/>
                <a:gd name="connsiteY0" fmla="*/ 1026597 h 1026597"/>
                <a:gd name="connsiteX1" fmla="*/ 237499 w 7679838"/>
                <a:gd name="connsiteY1" fmla="*/ 695949 h 1026597"/>
                <a:gd name="connsiteX2" fmla="*/ 487503 w 7679838"/>
                <a:gd name="connsiteY2" fmla="*/ 665346 h 1026597"/>
                <a:gd name="connsiteX3" fmla="*/ 658235 w 7679838"/>
                <a:gd name="connsiteY3" fmla="*/ 705499 h 1026597"/>
                <a:gd name="connsiteX4" fmla="*/ 833041 w 7679838"/>
                <a:gd name="connsiteY4" fmla="*/ 794875 h 1026597"/>
                <a:gd name="connsiteX5" fmla="*/ 1136909 w 7679838"/>
                <a:gd name="connsiteY5" fmla="*/ 789649 h 1026597"/>
                <a:gd name="connsiteX6" fmla="*/ 1363185 w 7679838"/>
                <a:gd name="connsiteY6" fmla="*/ 218783 h 1026597"/>
                <a:gd name="connsiteX7" fmla="*/ 2861006 w 7679838"/>
                <a:gd name="connsiteY7" fmla="*/ 22440 h 1026597"/>
                <a:gd name="connsiteX8" fmla="*/ 4291509 w 7679838"/>
                <a:gd name="connsiteY8" fmla="*/ 0 h 1026597"/>
                <a:gd name="connsiteX9" fmla="*/ 4549561 w 7679838"/>
                <a:gd name="connsiteY9" fmla="*/ 319760 h 1026597"/>
                <a:gd name="connsiteX10" fmla="*/ 4353217 w 7679838"/>
                <a:gd name="connsiteY10" fmla="*/ 274881 h 1026597"/>
                <a:gd name="connsiteX11" fmla="*/ 4224191 w 7679838"/>
                <a:gd name="connsiteY11" fmla="*/ 117807 h 1026597"/>
                <a:gd name="connsiteX12" fmla="*/ 4179313 w 7679838"/>
                <a:gd name="connsiteY12" fmla="*/ 201954 h 1026597"/>
                <a:gd name="connsiteX13" fmla="*/ 4263460 w 7679838"/>
                <a:gd name="connsiteY13" fmla="*/ 269272 h 1026597"/>
                <a:gd name="connsiteX14" fmla="*/ 3966140 w 7679838"/>
                <a:gd name="connsiteY14" fmla="*/ 286101 h 1026597"/>
                <a:gd name="connsiteX15" fmla="*/ 3837114 w 7679838"/>
                <a:gd name="connsiteY15" fmla="*/ 207564 h 1026597"/>
                <a:gd name="connsiteX16" fmla="*/ 3225644 w 7679838"/>
                <a:gd name="connsiteY16" fmla="*/ 359029 h 1026597"/>
                <a:gd name="connsiteX17" fmla="*/ 2715151 w 7679838"/>
                <a:gd name="connsiteY17" fmla="*/ 336589 h 1026597"/>
                <a:gd name="connsiteX18" fmla="*/ 2513197 w 7679838"/>
                <a:gd name="connsiteY18" fmla="*/ 392688 h 1026597"/>
                <a:gd name="connsiteX19" fmla="*/ 2070022 w 7679838"/>
                <a:gd name="connsiteY19" fmla="*/ 482445 h 1026597"/>
                <a:gd name="connsiteX20" fmla="*/ 2625394 w 7679838"/>
                <a:gd name="connsiteY20" fmla="*/ 544153 h 1026597"/>
                <a:gd name="connsiteX21" fmla="*/ 3203205 w 7679838"/>
                <a:gd name="connsiteY21" fmla="*/ 471225 h 1026597"/>
                <a:gd name="connsiteX22" fmla="*/ 4241021 w 7679838"/>
                <a:gd name="connsiteY22" fmla="*/ 314150 h 1026597"/>
                <a:gd name="connsiteX23" fmla="*/ 4925418 w 7679838"/>
                <a:gd name="connsiteY23" fmla="*/ 420737 h 1026597"/>
                <a:gd name="connsiteX24" fmla="*/ 5733232 w 7679838"/>
                <a:gd name="connsiteY24" fmla="*/ 269272 h 1026597"/>
                <a:gd name="connsiteX25" fmla="*/ 6799097 w 7679838"/>
                <a:gd name="connsiteY25" fmla="*/ 426346 h 1026597"/>
                <a:gd name="connsiteX26" fmla="*/ 7040319 w 7679838"/>
                <a:gd name="connsiteY26" fmla="*/ 493664 h 1026597"/>
                <a:gd name="connsiteX27" fmla="*/ 7595691 w 7679838"/>
                <a:gd name="connsiteY27" fmla="*/ 319760 h 1026597"/>
                <a:gd name="connsiteX28" fmla="*/ 7679838 w 7679838"/>
                <a:gd name="connsiteY28" fmla="*/ 734886 h 1026597"/>
                <a:gd name="connsiteX29" fmla="*/ 7146905 w 7679838"/>
                <a:gd name="connsiteY29" fmla="*/ 746106 h 1026597"/>
                <a:gd name="connsiteX30" fmla="*/ 7023490 w 7679838"/>
                <a:gd name="connsiteY30" fmla="*/ 762935 h 1026597"/>
                <a:gd name="connsiteX31" fmla="*/ 6546655 w 7679838"/>
                <a:gd name="connsiteY31" fmla="*/ 712447 h 1026597"/>
                <a:gd name="connsiteX32" fmla="*/ 5895917 w 7679838"/>
                <a:gd name="connsiteY32" fmla="*/ 790984 h 1026597"/>
                <a:gd name="connsiteX33" fmla="*/ 5424692 w 7679838"/>
                <a:gd name="connsiteY33" fmla="*/ 740496 h 1026597"/>
                <a:gd name="connsiteX34" fmla="*/ 4981517 w 7679838"/>
                <a:gd name="connsiteY34" fmla="*/ 914400 h 1026597"/>
                <a:gd name="connsiteX35" fmla="*/ 4431755 w 7679838"/>
                <a:gd name="connsiteY35" fmla="*/ 931230 h 1026597"/>
                <a:gd name="connsiteX36" fmla="*/ 3938091 w 7679838"/>
                <a:gd name="connsiteY36" fmla="*/ 1026597 h 1026597"/>
                <a:gd name="connsiteX37" fmla="*/ 0 w 7679838"/>
                <a:gd name="connsiteY37" fmla="*/ 1026597 h 1026597"/>
                <a:gd name="connsiteX0" fmla="*/ 0 w 7679838"/>
                <a:gd name="connsiteY0" fmla="*/ 1026597 h 1026597"/>
                <a:gd name="connsiteX1" fmla="*/ 237499 w 7679838"/>
                <a:gd name="connsiteY1" fmla="*/ 695949 h 1026597"/>
                <a:gd name="connsiteX2" fmla="*/ 487503 w 7679838"/>
                <a:gd name="connsiteY2" fmla="*/ 665346 h 1026597"/>
                <a:gd name="connsiteX3" fmla="*/ 658235 w 7679838"/>
                <a:gd name="connsiteY3" fmla="*/ 705499 h 1026597"/>
                <a:gd name="connsiteX4" fmla="*/ 833041 w 7679838"/>
                <a:gd name="connsiteY4" fmla="*/ 794875 h 1026597"/>
                <a:gd name="connsiteX5" fmla="*/ 1136909 w 7679838"/>
                <a:gd name="connsiteY5" fmla="*/ 789649 h 1026597"/>
                <a:gd name="connsiteX6" fmla="*/ 1363185 w 7679838"/>
                <a:gd name="connsiteY6" fmla="*/ 218783 h 1026597"/>
                <a:gd name="connsiteX7" fmla="*/ 2861006 w 7679838"/>
                <a:gd name="connsiteY7" fmla="*/ 22440 h 1026597"/>
                <a:gd name="connsiteX8" fmla="*/ 4291509 w 7679838"/>
                <a:gd name="connsiteY8" fmla="*/ 0 h 1026597"/>
                <a:gd name="connsiteX9" fmla="*/ 4549561 w 7679838"/>
                <a:gd name="connsiteY9" fmla="*/ 319760 h 1026597"/>
                <a:gd name="connsiteX10" fmla="*/ 4353217 w 7679838"/>
                <a:gd name="connsiteY10" fmla="*/ 274881 h 1026597"/>
                <a:gd name="connsiteX11" fmla="*/ 4224191 w 7679838"/>
                <a:gd name="connsiteY11" fmla="*/ 117807 h 1026597"/>
                <a:gd name="connsiteX12" fmla="*/ 4179313 w 7679838"/>
                <a:gd name="connsiteY12" fmla="*/ 201954 h 1026597"/>
                <a:gd name="connsiteX13" fmla="*/ 4263460 w 7679838"/>
                <a:gd name="connsiteY13" fmla="*/ 269272 h 1026597"/>
                <a:gd name="connsiteX14" fmla="*/ 3966140 w 7679838"/>
                <a:gd name="connsiteY14" fmla="*/ 286101 h 1026597"/>
                <a:gd name="connsiteX15" fmla="*/ 3837114 w 7679838"/>
                <a:gd name="connsiteY15" fmla="*/ 207564 h 1026597"/>
                <a:gd name="connsiteX16" fmla="*/ 3225644 w 7679838"/>
                <a:gd name="connsiteY16" fmla="*/ 359029 h 1026597"/>
                <a:gd name="connsiteX17" fmla="*/ 2715151 w 7679838"/>
                <a:gd name="connsiteY17" fmla="*/ 336589 h 1026597"/>
                <a:gd name="connsiteX18" fmla="*/ 2513197 w 7679838"/>
                <a:gd name="connsiteY18" fmla="*/ 392688 h 1026597"/>
                <a:gd name="connsiteX19" fmla="*/ 2070022 w 7679838"/>
                <a:gd name="connsiteY19" fmla="*/ 482445 h 1026597"/>
                <a:gd name="connsiteX20" fmla="*/ 2625394 w 7679838"/>
                <a:gd name="connsiteY20" fmla="*/ 544153 h 1026597"/>
                <a:gd name="connsiteX21" fmla="*/ 3203205 w 7679838"/>
                <a:gd name="connsiteY21" fmla="*/ 471225 h 1026597"/>
                <a:gd name="connsiteX22" fmla="*/ 4241021 w 7679838"/>
                <a:gd name="connsiteY22" fmla="*/ 314150 h 1026597"/>
                <a:gd name="connsiteX23" fmla="*/ 4925418 w 7679838"/>
                <a:gd name="connsiteY23" fmla="*/ 420737 h 1026597"/>
                <a:gd name="connsiteX24" fmla="*/ 5733232 w 7679838"/>
                <a:gd name="connsiteY24" fmla="*/ 269272 h 1026597"/>
                <a:gd name="connsiteX25" fmla="*/ 6799097 w 7679838"/>
                <a:gd name="connsiteY25" fmla="*/ 426346 h 1026597"/>
                <a:gd name="connsiteX26" fmla="*/ 7040319 w 7679838"/>
                <a:gd name="connsiteY26" fmla="*/ 493664 h 1026597"/>
                <a:gd name="connsiteX27" fmla="*/ 7595691 w 7679838"/>
                <a:gd name="connsiteY27" fmla="*/ 319760 h 1026597"/>
                <a:gd name="connsiteX28" fmla="*/ 7679838 w 7679838"/>
                <a:gd name="connsiteY28" fmla="*/ 734886 h 1026597"/>
                <a:gd name="connsiteX29" fmla="*/ 7146905 w 7679838"/>
                <a:gd name="connsiteY29" fmla="*/ 746106 h 1026597"/>
                <a:gd name="connsiteX30" fmla="*/ 7023490 w 7679838"/>
                <a:gd name="connsiteY30" fmla="*/ 762935 h 1026597"/>
                <a:gd name="connsiteX31" fmla="*/ 6546655 w 7679838"/>
                <a:gd name="connsiteY31" fmla="*/ 712447 h 1026597"/>
                <a:gd name="connsiteX32" fmla="*/ 5895917 w 7679838"/>
                <a:gd name="connsiteY32" fmla="*/ 790984 h 1026597"/>
                <a:gd name="connsiteX33" fmla="*/ 5424692 w 7679838"/>
                <a:gd name="connsiteY33" fmla="*/ 740496 h 1026597"/>
                <a:gd name="connsiteX34" fmla="*/ 4981517 w 7679838"/>
                <a:gd name="connsiteY34" fmla="*/ 914400 h 1026597"/>
                <a:gd name="connsiteX35" fmla="*/ 4431755 w 7679838"/>
                <a:gd name="connsiteY35" fmla="*/ 931230 h 1026597"/>
                <a:gd name="connsiteX36" fmla="*/ 3938091 w 7679838"/>
                <a:gd name="connsiteY36" fmla="*/ 1026597 h 1026597"/>
                <a:gd name="connsiteX37" fmla="*/ 0 w 7679838"/>
                <a:gd name="connsiteY37" fmla="*/ 1026597 h 1026597"/>
                <a:gd name="connsiteX0" fmla="*/ 0 w 7679838"/>
                <a:gd name="connsiteY0" fmla="*/ 1026597 h 1026597"/>
                <a:gd name="connsiteX1" fmla="*/ 259271 w 7679838"/>
                <a:gd name="connsiteY1" fmla="*/ 690505 h 1026597"/>
                <a:gd name="connsiteX2" fmla="*/ 487503 w 7679838"/>
                <a:gd name="connsiteY2" fmla="*/ 665346 h 1026597"/>
                <a:gd name="connsiteX3" fmla="*/ 658235 w 7679838"/>
                <a:gd name="connsiteY3" fmla="*/ 705499 h 1026597"/>
                <a:gd name="connsiteX4" fmla="*/ 833041 w 7679838"/>
                <a:gd name="connsiteY4" fmla="*/ 794875 h 1026597"/>
                <a:gd name="connsiteX5" fmla="*/ 1136909 w 7679838"/>
                <a:gd name="connsiteY5" fmla="*/ 789649 h 1026597"/>
                <a:gd name="connsiteX6" fmla="*/ 1363185 w 7679838"/>
                <a:gd name="connsiteY6" fmla="*/ 218783 h 1026597"/>
                <a:gd name="connsiteX7" fmla="*/ 2861006 w 7679838"/>
                <a:gd name="connsiteY7" fmla="*/ 22440 h 1026597"/>
                <a:gd name="connsiteX8" fmla="*/ 4291509 w 7679838"/>
                <a:gd name="connsiteY8" fmla="*/ 0 h 1026597"/>
                <a:gd name="connsiteX9" fmla="*/ 4549561 w 7679838"/>
                <a:gd name="connsiteY9" fmla="*/ 319760 h 1026597"/>
                <a:gd name="connsiteX10" fmla="*/ 4353217 w 7679838"/>
                <a:gd name="connsiteY10" fmla="*/ 274881 h 1026597"/>
                <a:gd name="connsiteX11" fmla="*/ 4224191 w 7679838"/>
                <a:gd name="connsiteY11" fmla="*/ 117807 h 1026597"/>
                <a:gd name="connsiteX12" fmla="*/ 4179313 w 7679838"/>
                <a:gd name="connsiteY12" fmla="*/ 201954 h 1026597"/>
                <a:gd name="connsiteX13" fmla="*/ 4263460 w 7679838"/>
                <a:gd name="connsiteY13" fmla="*/ 269272 h 1026597"/>
                <a:gd name="connsiteX14" fmla="*/ 3966140 w 7679838"/>
                <a:gd name="connsiteY14" fmla="*/ 286101 h 1026597"/>
                <a:gd name="connsiteX15" fmla="*/ 3837114 w 7679838"/>
                <a:gd name="connsiteY15" fmla="*/ 207564 h 1026597"/>
                <a:gd name="connsiteX16" fmla="*/ 3225644 w 7679838"/>
                <a:gd name="connsiteY16" fmla="*/ 359029 h 1026597"/>
                <a:gd name="connsiteX17" fmla="*/ 2715151 w 7679838"/>
                <a:gd name="connsiteY17" fmla="*/ 336589 h 1026597"/>
                <a:gd name="connsiteX18" fmla="*/ 2513197 w 7679838"/>
                <a:gd name="connsiteY18" fmla="*/ 392688 h 1026597"/>
                <a:gd name="connsiteX19" fmla="*/ 2070022 w 7679838"/>
                <a:gd name="connsiteY19" fmla="*/ 482445 h 1026597"/>
                <a:gd name="connsiteX20" fmla="*/ 2625394 w 7679838"/>
                <a:gd name="connsiteY20" fmla="*/ 544153 h 1026597"/>
                <a:gd name="connsiteX21" fmla="*/ 3203205 w 7679838"/>
                <a:gd name="connsiteY21" fmla="*/ 471225 h 1026597"/>
                <a:gd name="connsiteX22" fmla="*/ 4241021 w 7679838"/>
                <a:gd name="connsiteY22" fmla="*/ 314150 h 1026597"/>
                <a:gd name="connsiteX23" fmla="*/ 4925418 w 7679838"/>
                <a:gd name="connsiteY23" fmla="*/ 420737 h 1026597"/>
                <a:gd name="connsiteX24" fmla="*/ 5733232 w 7679838"/>
                <a:gd name="connsiteY24" fmla="*/ 269272 h 1026597"/>
                <a:gd name="connsiteX25" fmla="*/ 6799097 w 7679838"/>
                <a:gd name="connsiteY25" fmla="*/ 426346 h 1026597"/>
                <a:gd name="connsiteX26" fmla="*/ 7040319 w 7679838"/>
                <a:gd name="connsiteY26" fmla="*/ 493664 h 1026597"/>
                <a:gd name="connsiteX27" fmla="*/ 7595691 w 7679838"/>
                <a:gd name="connsiteY27" fmla="*/ 319760 h 1026597"/>
                <a:gd name="connsiteX28" fmla="*/ 7679838 w 7679838"/>
                <a:gd name="connsiteY28" fmla="*/ 734886 h 1026597"/>
                <a:gd name="connsiteX29" fmla="*/ 7146905 w 7679838"/>
                <a:gd name="connsiteY29" fmla="*/ 746106 h 1026597"/>
                <a:gd name="connsiteX30" fmla="*/ 7023490 w 7679838"/>
                <a:gd name="connsiteY30" fmla="*/ 762935 h 1026597"/>
                <a:gd name="connsiteX31" fmla="*/ 6546655 w 7679838"/>
                <a:gd name="connsiteY31" fmla="*/ 712447 h 1026597"/>
                <a:gd name="connsiteX32" fmla="*/ 5895917 w 7679838"/>
                <a:gd name="connsiteY32" fmla="*/ 790984 h 1026597"/>
                <a:gd name="connsiteX33" fmla="*/ 5424692 w 7679838"/>
                <a:gd name="connsiteY33" fmla="*/ 740496 h 1026597"/>
                <a:gd name="connsiteX34" fmla="*/ 4981517 w 7679838"/>
                <a:gd name="connsiteY34" fmla="*/ 914400 h 1026597"/>
                <a:gd name="connsiteX35" fmla="*/ 4431755 w 7679838"/>
                <a:gd name="connsiteY35" fmla="*/ 931230 h 1026597"/>
                <a:gd name="connsiteX36" fmla="*/ 3938091 w 7679838"/>
                <a:gd name="connsiteY36" fmla="*/ 1026597 h 1026597"/>
                <a:gd name="connsiteX37" fmla="*/ 0 w 7679838"/>
                <a:gd name="connsiteY37" fmla="*/ 1026597 h 1026597"/>
                <a:gd name="connsiteX0" fmla="*/ 0 w 7679838"/>
                <a:gd name="connsiteY0" fmla="*/ 1026597 h 1026597"/>
                <a:gd name="connsiteX1" fmla="*/ 259271 w 7679838"/>
                <a:gd name="connsiteY1" fmla="*/ 690505 h 1026597"/>
                <a:gd name="connsiteX2" fmla="*/ 487503 w 7679838"/>
                <a:gd name="connsiteY2" fmla="*/ 665346 h 1026597"/>
                <a:gd name="connsiteX3" fmla="*/ 658235 w 7679838"/>
                <a:gd name="connsiteY3" fmla="*/ 705499 h 1026597"/>
                <a:gd name="connsiteX4" fmla="*/ 833041 w 7679838"/>
                <a:gd name="connsiteY4" fmla="*/ 794875 h 1026597"/>
                <a:gd name="connsiteX5" fmla="*/ 1136909 w 7679838"/>
                <a:gd name="connsiteY5" fmla="*/ 789649 h 1026597"/>
                <a:gd name="connsiteX6" fmla="*/ 1363185 w 7679838"/>
                <a:gd name="connsiteY6" fmla="*/ 218783 h 1026597"/>
                <a:gd name="connsiteX7" fmla="*/ 2861006 w 7679838"/>
                <a:gd name="connsiteY7" fmla="*/ 22440 h 1026597"/>
                <a:gd name="connsiteX8" fmla="*/ 4291509 w 7679838"/>
                <a:gd name="connsiteY8" fmla="*/ 0 h 1026597"/>
                <a:gd name="connsiteX9" fmla="*/ 4549561 w 7679838"/>
                <a:gd name="connsiteY9" fmla="*/ 319760 h 1026597"/>
                <a:gd name="connsiteX10" fmla="*/ 4353217 w 7679838"/>
                <a:gd name="connsiteY10" fmla="*/ 274881 h 1026597"/>
                <a:gd name="connsiteX11" fmla="*/ 4224191 w 7679838"/>
                <a:gd name="connsiteY11" fmla="*/ 117807 h 1026597"/>
                <a:gd name="connsiteX12" fmla="*/ 4179313 w 7679838"/>
                <a:gd name="connsiteY12" fmla="*/ 201954 h 1026597"/>
                <a:gd name="connsiteX13" fmla="*/ 4263460 w 7679838"/>
                <a:gd name="connsiteY13" fmla="*/ 269272 h 1026597"/>
                <a:gd name="connsiteX14" fmla="*/ 3966140 w 7679838"/>
                <a:gd name="connsiteY14" fmla="*/ 286101 h 1026597"/>
                <a:gd name="connsiteX15" fmla="*/ 3837114 w 7679838"/>
                <a:gd name="connsiteY15" fmla="*/ 207564 h 1026597"/>
                <a:gd name="connsiteX16" fmla="*/ 3225644 w 7679838"/>
                <a:gd name="connsiteY16" fmla="*/ 359029 h 1026597"/>
                <a:gd name="connsiteX17" fmla="*/ 2715151 w 7679838"/>
                <a:gd name="connsiteY17" fmla="*/ 336589 h 1026597"/>
                <a:gd name="connsiteX18" fmla="*/ 2513197 w 7679838"/>
                <a:gd name="connsiteY18" fmla="*/ 392688 h 1026597"/>
                <a:gd name="connsiteX19" fmla="*/ 2070022 w 7679838"/>
                <a:gd name="connsiteY19" fmla="*/ 482445 h 1026597"/>
                <a:gd name="connsiteX20" fmla="*/ 2625394 w 7679838"/>
                <a:gd name="connsiteY20" fmla="*/ 544153 h 1026597"/>
                <a:gd name="connsiteX21" fmla="*/ 3203205 w 7679838"/>
                <a:gd name="connsiteY21" fmla="*/ 471225 h 1026597"/>
                <a:gd name="connsiteX22" fmla="*/ 4241021 w 7679838"/>
                <a:gd name="connsiteY22" fmla="*/ 314150 h 1026597"/>
                <a:gd name="connsiteX23" fmla="*/ 4925418 w 7679838"/>
                <a:gd name="connsiteY23" fmla="*/ 420737 h 1026597"/>
                <a:gd name="connsiteX24" fmla="*/ 5733232 w 7679838"/>
                <a:gd name="connsiteY24" fmla="*/ 269272 h 1026597"/>
                <a:gd name="connsiteX25" fmla="*/ 6799097 w 7679838"/>
                <a:gd name="connsiteY25" fmla="*/ 426346 h 1026597"/>
                <a:gd name="connsiteX26" fmla="*/ 7040319 w 7679838"/>
                <a:gd name="connsiteY26" fmla="*/ 493664 h 1026597"/>
                <a:gd name="connsiteX27" fmla="*/ 7595691 w 7679838"/>
                <a:gd name="connsiteY27" fmla="*/ 319760 h 1026597"/>
                <a:gd name="connsiteX28" fmla="*/ 7679838 w 7679838"/>
                <a:gd name="connsiteY28" fmla="*/ 734886 h 1026597"/>
                <a:gd name="connsiteX29" fmla="*/ 7146905 w 7679838"/>
                <a:gd name="connsiteY29" fmla="*/ 746106 h 1026597"/>
                <a:gd name="connsiteX30" fmla="*/ 7023490 w 7679838"/>
                <a:gd name="connsiteY30" fmla="*/ 762935 h 1026597"/>
                <a:gd name="connsiteX31" fmla="*/ 6546655 w 7679838"/>
                <a:gd name="connsiteY31" fmla="*/ 712447 h 1026597"/>
                <a:gd name="connsiteX32" fmla="*/ 5895917 w 7679838"/>
                <a:gd name="connsiteY32" fmla="*/ 790984 h 1026597"/>
                <a:gd name="connsiteX33" fmla="*/ 5424692 w 7679838"/>
                <a:gd name="connsiteY33" fmla="*/ 740496 h 1026597"/>
                <a:gd name="connsiteX34" fmla="*/ 4981517 w 7679838"/>
                <a:gd name="connsiteY34" fmla="*/ 914400 h 1026597"/>
                <a:gd name="connsiteX35" fmla="*/ 4431755 w 7679838"/>
                <a:gd name="connsiteY35" fmla="*/ 931230 h 1026597"/>
                <a:gd name="connsiteX36" fmla="*/ 3938091 w 7679838"/>
                <a:gd name="connsiteY36" fmla="*/ 1026597 h 1026597"/>
                <a:gd name="connsiteX37" fmla="*/ 0 w 7679838"/>
                <a:gd name="connsiteY37" fmla="*/ 1026597 h 1026597"/>
                <a:gd name="connsiteX0" fmla="*/ 0 w 7679838"/>
                <a:gd name="connsiteY0" fmla="*/ 1026597 h 1026597"/>
                <a:gd name="connsiteX1" fmla="*/ 259271 w 7679838"/>
                <a:gd name="connsiteY1" fmla="*/ 690505 h 1026597"/>
                <a:gd name="connsiteX2" fmla="*/ 487503 w 7679838"/>
                <a:gd name="connsiteY2" fmla="*/ 665346 h 1026597"/>
                <a:gd name="connsiteX3" fmla="*/ 658235 w 7679838"/>
                <a:gd name="connsiteY3" fmla="*/ 705499 h 1026597"/>
                <a:gd name="connsiteX4" fmla="*/ 833041 w 7679838"/>
                <a:gd name="connsiteY4" fmla="*/ 794875 h 1026597"/>
                <a:gd name="connsiteX5" fmla="*/ 1136909 w 7679838"/>
                <a:gd name="connsiteY5" fmla="*/ 789649 h 1026597"/>
                <a:gd name="connsiteX6" fmla="*/ 1363185 w 7679838"/>
                <a:gd name="connsiteY6" fmla="*/ 218783 h 1026597"/>
                <a:gd name="connsiteX7" fmla="*/ 2861006 w 7679838"/>
                <a:gd name="connsiteY7" fmla="*/ 22440 h 1026597"/>
                <a:gd name="connsiteX8" fmla="*/ 4291509 w 7679838"/>
                <a:gd name="connsiteY8" fmla="*/ 0 h 1026597"/>
                <a:gd name="connsiteX9" fmla="*/ 4549561 w 7679838"/>
                <a:gd name="connsiteY9" fmla="*/ 319760 h 1026597"/>
                <a:gd name="connsiteX10" fmla="*/ 4353217 w 7679838"/>
                <a:gd name="connsiteY10" fmla="*/ 274881 h 1026597"/>
                <a:gd name="connsiteX11" fmla="*/ 4224191 w 7679838"/>
                <a:gd name="connsiteY11" fmla="*/ 117807 h 1026597"/>
                <a:gd name="connsiteX12" fmla="*/ 4179313 w 7679838"/>
                <a:gd name="connsiteY12" fmla="*/ 201954 h 1026597"/>
                <a:gd name="connsiteX13" fmla="*/ 4263460 w 7679838"/>
                <a:gd name="connsiteY13" fmla="*/ 269272 h 1026597"/>
                <a:gd name="connsiteX14" fmla="*/ 3966140 w 7679838"/>
                <a:gd name="connsiteY14" fmla="*/ 286101 h 1026597"/>
                <a:gd name="connsiteX15" fmla="*/ 3837114 w 7679838"/>
                <a:gd name="connsiteY15" fmla="*/ 207564 h 1026597"/>
                <a:gd name="connsiteX16" fmla="*/ 3225644 w 7679838"/>
                <a:gd name="connsiteY16" fmla="*/ 359029 h 1026597"/>
                <a:gd name="connsiteX17" fmla="*/ 2715151 w 7679838"/>
                <a:gd name="connsiteY17" fmla="*/ 336589 h 1026597"/>
                <a:gd name="connsiteX18" fmla="*/ 2513197 w 7679838"/>
                <a:gd name="connsiteY18" fmla="*/ 392688 h 1026597"/>
                <a:gd name="connsiteX19" fmla="*/ 2070022 w 7679838"/>
                <a:gd name="connsiteY19" fmla="*/ 482445 h 1026597"/>
                <a:gd name="connsiteX20" fmla="*/ 2625394 w 7679838"/>
                <a:gd name="connsiteY20" fmla="*/ 544153 h 1026597"/>
                <a:gd name="connsiteX21" fmla="*/ 3203205 w 7679838"/>
                <a:gd name="connsiteY21" fmla="*/ 471225 h 1026597"/>
                <a:gd name="connsiteX22" fmla="*/ 4241021 w 7679838"/>
                <a:gd name="connsiteY22" fmla="*/ 314150 h 1026597"/>
                <a:gd name="connsiteX23" fmla="*/ 4925418 w 7679838"/>
                <a:gd name="connsiteY23" fmla="*/ 420737 h 1026597"/>
                <a:gd name="connsiteX24" fmla="*/ 5733232 w 7679838"/>
                <a:gd name="connsiteY24" fmla="*/ 269272 h 1026597"/>
                <a:gd name="connsiteX25" fmla="*/ 6799097 w 7679838"/>
                <a:gd name="connsiteY25" fmla="*/ 426346 h 1026597"/>
                <a:gd name="connsiteX26" fmla="*/ 7040319 w 7679838"/>
                <a:gd name="connsiteY26" fmla="*/ 493664 h 1026597"/>
                <a:gd name="connsiteX27" fmla="*/ 7595691 w 7679838"/>
                <a:gd name="connsiteY27" fmla="*/ 319760 h 1026597"/>
                <a:gd name="connsiteX28" fmla="*/ 7679838 w 7679838"/>
                <a:gd name="connsiteY28" fmla="*/ 734886 h 1026597"/>
                <a:gd name="connsiteX29" fmla="*/ 7146905 w 7679838"/>
                <a:gd name="connsiteY29" fmla="*/ 746106 h 1026597"/>
                <a:gd name="connsiteX30" fmla="*/ 7023490 w 7679838"/>
                <a:gd name="connsiteY30" fmla="*/ 762935 h 1026597"/>
                <a:gd name="connsiteX31" fmla="*/ 6546655 w 7679838"/>
                <a:gd name="connsiteY31" fmla="*/ 712447 h 1026597"/>
                <a:gd name="connsiteX32" fmla="*/ 5895917 w 7679838"/>
                <a:gd name="connsiteY32" fmla="*/ 790984 h 1026597"/>
                <a:gd name="connsiteX33" fmla="*/ 5424692 w 7679838"/>
                <a:gd name="connsiteY33" fmla="*/ 740496 h 1026597"/>
                <a:gd name="connsiteX34" fmla="*/ 4981517 w 7679838"/>
                <a:gd name="connsiteY34" fmla="*/ 914400 h 1026597"/>
                <a:gd name="connsiteX35" fmla="*/ 4431755 w 7679838"/>
                <a:gd name="connsiteY35" fmla="*/ 931230 h 1026597"/>
                <a:gd name="connsiteX36" fmla="*/ 3938091 w 7679838"/>
                <a:gd name="connsiteY36" fmla="*/ 1026597 h 1026597"/>
                <a:gd name="connsiteX37" fmla="*/ 0 w 7679838"/>
                <a:gd name="connsiteY37" fmla="*/ 1026597 h 1026597"/>
                <a:gd name="connsiteX0" fmla="*/ 0 w 7679838"/>
                <a:gd name="connsiteY0" fmla="*/ 1026597 h 1026597"/>
                <a:gd name="connsiteX1" fmla="*/ 259271 w 7679838"/>
                <a:gd name="connsiteY1" fmla="*/ 690505 h 1026597"/>
                <a:gd name="connsiteX2" fmla="*/ 487503 w 7679838"/>
                <a:gd name="connsiteY2" fmla="*/ 665346 h 1026597"/>
                <a:gd name="connsiteX3" fmla="*/ 658235 w 7679838"/>
                <a:gd name="connsiteY3" fmla="*/ 705499 h 1026597"/>
                <a:gd name="connsiteX4" fmla="*/ 833041 w 7679838"/>
                <a:gd name="connsiteY4" fmla="*/ 794875 h 1026597"/>
                <a:gd name="connsiteX5" fmla="*/ 1136909 w 7679838"/>
                <a:gd name="connsiteY5" fmla="*/ 789649 h 1026597"/>
                <a:gd name="connsiteX6" fmla="*/ 1363185 w 7679838"/>
                <a:gd name="connsiteY6" fmla="*/ 218783 h 1026597"/>
                <a:gd name="connsiteX7" fmla="*/ 2861006 w 7679838"/>
                <a:gd name="connsiteY7" fmla="*/ 22440 h 1026597"/>
                <a:gd name="connsiteX8" fmla="*/ 4291509 w 7679838"/>
                <a:gd name="connsiteY8" fmla="*/ 0 h 1026597"/>
                <a:gd name="connsiteX9" fmla="*/ 4549561 w 7679838"/>
                <a:gd name="connsiteY9" fmla="*/ 319760 h 1026597"/>
                <a:gd name="connsiteX10" fmla="*/ 4353217 w 7679838"/>
                <a:gd name="connsiteY10" fmla="*/ 274881 h 1026597"/>
                <a:gd name="connsiteX11" fmla="*/ 4224191 w 7679838"/>
                <a:gd name="connsiteY11" fmla="*/ 117807 h 1026597"/>
                <a:gd name="connsiteX12" fmla="*/ 4179313 w 7679838"/>
                <a:gd name="connsiteY12" fmla="*/ 201954 h 1026597"/>
                <a:gd name="connsiteX13" fmla="*/ 4263460 w 7679838"/>
                <a:gd name="connsiteY13" fmla="*/ 269272 h 1026597"/>
                <a:gd name="connsiteX14" fmla="*/ 3966140 w 7679838"/>
                <a:gd name="connsiteY14" fmla="*/ 286101 h 1026597"/>
                <a:gd name="connsiteX15" fmla="*/ 3837114 w 7679838"/>
                <a:gd name="connsiteY15" fmla="*/ 207564 h 1026597"/>
                <a:gd name="connsiteX16" fmla="*/ 3225644 w 7679838"/>
                <a:gd name="connsiteY16" fmla="*/ 359029 h 1026597"/>
                <a:gd name="connsiteX17" fmla="*/ 2715151 w 7679838"/>
                <a:gd name="connsiteY17" fmla="*/ 336589 h 1026597"/>
                <a:gd name="connsiteX18" fmla="*/ 2513197 w 7679838"/>
                <a:gd name="connsiteY18" fmla="*/ 392688 h 1026597"/>
                <a:gd name="connsiteX19" fmla="*/ 2070022 w 7679838"/>
                <a:gd name="connsiteY19" fmla="*/ 482445 h 1026597"/>
                <a:gd name="connsiteX20" fmla="*/ 2625394 w 7679838"/>
                <a:gd name="connsiteY20" fmla="*/ 544153 h 1026597"/>
                <a:gd name="connsiteX21" fmla="*/ 3203205 w 7679838"/>
                <a:gd name="connsiteY21" fmla="*/ 471225 h 1026597"/>
                <a:gd name="connsiteX22" fmla="*/ 4241021 w 7679838"/>
                <a:gd name="connsiteY22" fmla="*/ 314150 h 1026597"/>
                <a:gd name="connsiteX23" fmla="*/ 4925418 w 7679838"/>
                <a:gd name="connsiteY23" fmla="*/ 420737 h 1026597"/>
                <a:gd name="connsiteX24" fmla="*/ 5733232 w 7679838"/>
                <a:gd name="connsiteY24" fmla="*/ 269272 h 1026597"/>
                <a:gd name="connsiteX25" fmla="*/ 6799097 w 7679838"/>
                <a:gd name="connsiteY25" fmla="*/ 426346 h 1026597"/>
                <a:gd name="connsiteX26" fmla="*/ 7040319 w 7679838"/>
                <a:gd name="connsiteY26" fmla="*/ 493664 h 1026597"/>
                <a:gd name="connsiteX27" fmla="*/ 7595691 w 7679838"/>
                <a:gd name="connsiteY27" fmla="*/ 319760 h 1026597"/>
                <a:gd name="connsiteX28" fmla="*/ 7679838 w 7679838"/>
                <a:gd name="connsiteY28" fmla="*/ 734886 h 1026597"/>
                <a:gd name="connsiteX29" fmla="*/ 7146905 w 7679838"/>
                <a:gd name="connsiteY29" fmla="*/ 746106 h 1026597"/>
                <a:gd name="connsiteX30" fmla="*/ 7023490 w 7679838"/>
                <a:gd name="connsiteY30" fmla="*/ 762935 h 1026597"/>
                <a:gd name="connsiteX31" fmla="*/ 6546655 w 7679838"/>
                <a:gd name="connsiteY31" fmla="*/ 712447 h 1026597"/>
                <a:gd name="connsiteX32" fmla="*/ 5895917 w 7679838"/>
                <a:gd name="connsiteY32" fmla="*/ 790984 h 1026597"/>
                <a:gd name="connsiteX33" fmla="*/ 5424692 w 7679838"/>
                <a:gd name="connsiteY33" fmla="*/ 740496 h 1026597"/>
                <a:gd name="connsiteX34" fmla="*/ 4981517 w 7679838"/>
                <a:gd name="connsiteY34" fmla="*/ 914400 h 1026597"/>
                <a:gd name="connsiteX35" fmla="*/ 4431755 w 7679838"/>
                <a:gd name="connsiteY35" fmla="*/ 931230 h 1026597"/>
                <a:gd name="connsiteX36" fmla="*/ 3938091 w 7679838"/>
                <a:gd name="connsiteY36" fmla="*/ 1026597 h 1026597"/>
                <a:gd name="connsiteX37" fmla="*/ 0 w 7679838"/>
                <a:gd name="connsiteY37" fmla="*/ 1026597 h 1026597"/>
                <a:gd name="connsiteX0" fmla="*/ 0 w 7679838"/>
                <a:gd name="connsiteY0" fmla="*/ 1026597 h 1026597"/>
                <a:gd name="connsiteX1" fmla="*/ 259271 w 7679838"/>
                <a:gd name="connsiteY1" fmla="*/ 690505 h 1026597"/>
                <a:gd name="connsiteX2" fmla="*/ 487503 w 7679838"/>
                <a:gd name="connsiteY2" fmla="*/ 665346 h 1026597"/>
                <a:gd name="connsiteX3" fmla="*/ 669121 w 7679838"/>
                <a:gd name="connsiteY3" fmla="*/ 694612 h 1026597"/>
                <a:gd name="connsiteX4" fmla="*/ 833041 w 7679838"/>
                <a:gd name="connsiteY4" fmla="*/ 794875 h 1026597"/>
                <a:gd name="connsiteX5" fmla="*/ 1136909 w 7679838"/>
                <a:gd name="connsiteY5" fmla="*/ 789649 h 1026597"/>
                <a:gd name="connsiteX6" fmla="*/ 1363185 w 7679838"/>
                <a:gd name="connsiteY6" fmla="*/ 218783 h 1026597"/>
                <a:gd name="connsiteX7" fmla="*/ 2861006 w 7679838"/>
                <a:gd name="connsiteY7" fmla="*/ 22440 h 1026597"/>
                <a:gd name="connsiteX8" fmla="*/ 4291509 w 7679838"/>
                <a:gd name="connsiteY8" fmla="*/ 0 h 1026597"/>
                <a:gd name="connsiteX9" fmla="*/ 4549561 w 7679838"/>
                <a:gd name="connsiteY9" fmla="*/ 319760 h 1026597"/>
                <a:gd name="connsiteX10" fmla="*/ 4353217 w 7679838"/>
                <a:gd name="connsiteY10" fmla="*/ 274881 h 1026597"/>
                <a:gd name="connsiteX11" fmla="*/ 4224191 w 7679838"/>
                <a:gd name="connsiteY11" fmla="*/ 117807 h 1026597"/>
                <a:gd name="connsiteX12" fmla="*/ 4179313 w 7679838"/>
                <a:gd name="connsiteY12" fmla="*/ 201954 h 1026597"/>
                <a:gd name="connsiteX13" fmla="*/ 4263460 w 7679838"/>
                <a:gd name="connsiteY13" fmla="*/ 269272 h 1026597"/>
                <a:gd name="connsiteX14" fmla="*/ 3966140 w 7679838"/>
                <a:gd name="connsiteY14" fmla="*/ 286101 h 1026597"/>
                <a:gd name="connsiteX15" fmla="*/ 3837114 w 7679838"/>
                <a:gd name="connsiteY15" fmla="*/ 207564 h 1026597"/>
                <a:gd name="connsiteX16" fmla="*/ 3225644 w 7679838"/>
                <a:gd name="connsiteY16" fmla="*/ 359029 h 1026597"/>
                <a:gd name="connsiteX17" fmla="*/ 2715151 w 7679838"/>
                <a:gd name="connsiteY17" fmla="*/ 336589 h 1026597"/>
                <a:gd name="connsiteX18" fmla="*/ 2513197 w 7679838"/>
                <a:gd name="connsiteY18" fmla="*/ 392688 h 1026597"/>
                <a:gd name="connsiteX19" fmla="*/ 2070022 w 7679838"/>
                <a:gd name="connsiteY19" fmla="*/ 482445 h 1026597"/>
                <a:gd name="connsiteX20" fmla="*/ 2625394 w 7679838"/>
                <a:gd name="connsiteY20" fmla="*/ 544153 h 1026597"/>
                <a:gd name="connsiteX21" fmla="*/ 3203205 w 7679838"/>
                <a:gd name="connsiteY21" fmla="*/ 471225 h 1026597"/>
                <a:gd name="connsiteX22" fmla="*/ 4241021 w 7679838"/>
                <a:gd name="connsiteY22" fmla="*/ 314150 h 1026597"/>
                <a:gd name="connsiteX23" fmla="*/ 4925418 w 7679838"/>
                <a:gd name="connsiteY23" fmla="*/ 420737 h 1026597"/>
                <a:gd name="connsiteX24" fmla="*/ 5733232 w 7679838"/>
                <a:gd name="connsiteY24" fmla="*/ 269272 h 1026597"/>
                <a:gd name="connsiteX25" fmla="*/ 6799097 w 7679838"/>
                <a:gd name="connsiteY25" fmla="*/ 426346 h 1026597"/>
                <a:gd name="connsiteX26" fmla="*/ 7040319 w 7679838"/>
                <a:gd name="connsiteY26" fmla="*/ 493664 h 1026597"/>
                <a:gd name="connsiteX27" fmla="*/ 7595691 w 7679838"/>
                <a:gd name="connsiteY27" fmla="*/ 319760 h 1026597"/>
                <a:gd name="connsiteX28" fmla="*/ 7679838 w 7679838"/>
                <a:gd name="connsiteY28" fmla="*/ 734886 h 1026597"/>
                <a:gd name="connsiteX29" fmla="*/ 7146905 w 7679838"/>
                <a:gd name="connsiteY29" fmla="*/ 746106 h 1026597"/>
                <a:gd name="connsiteX30" fmla="*/ 7023490 w 7679838"/>
                <a:gd name="connsiteY30" fmla="*/ 762935 h 1026597"/>
                <a:gd name="connsiteX31" fmla="*/ 6546655 w 7679838"/>
                <a:gd name="connsiteY31" fmla="*/ 712447 h 1026597"/>
                <a:gd name="connsiteX32" fmla="*/ 5895917 w 7679838"/>
                <a:gd name="connsiteY32" fmla="*/ 790984 h 1026597"/>
                <a:gd name="connsiteX33" fmla="*/ 5424692 w 7679838"/>
                <a:gd name="connsiteY33" fmla="*/ 740496 h 1026597"/>
                <a:gd name="connsiteX34" fmla="*/ 4981517 w 7679838"/>
                <a:gd name="connsiteY34" fmla="*/ 914400 h 1026597"/>
                <a:gd name="connsiteX35" fmla="*/ 4431755 w 7679838"/>
                <a:gd name="connsiteY35" fmla="*/ 931230 h 1026597"/>
                <a:gd name="connsiteX36" fmla="*/ 3938091 w 7679838"/>
                <a:gd name="connsiteY36" fmla="*/ 1026597 h 1026597"/>
                <a:gd name="connsiteX37" fmla="*/ 0 w 7679838"/>
                <a:gd name="connsiteY37" fmla="*/ 1026597 h 1026597"/>
                <a:gd name="connsiteX0" fmla="*/ 0 w 7679838"/>
                <a:gd name="connsiteY0" fmla="*/ 1026597 h 1026597"/>
                <a:gd name="connsiteX1" fmla="*/ 259271 w 7679838"/>
                <a:gd name="connsiteY1" fmla="*/ 690505 h 1026597"/>
                <a:gd name="connsiteX2" fmla="*/ 487503 w 7679838"/>
                <a:gd name="connsiteY2" fmla="*/ 665346 h 1026597"/>
                <a:gd name="connsiteX3" fmla="*/ 669121 w 7679838"/>
                <a:gd name="connsiteY3" fmla="*/ 694612 h 1026597"/>
                <a:gd name="connsiteX4" fmla="*/ 833041 w 7679838"/>
                <a:gd name="connsiteY4" fmla="*/ 794875 h 1026597"/>
                <a:gd name="connsiteX5" fmla="*/ 1136909 w 7679838"/>
                <a:gd name="connsiteY5" fmla="*/ 789649 h 1026597"/>
                <a:gd name="connsiteX6" fmla="*/ 1363185 w 7679838"/>
                <a:gd name="connsiteY6" fmla="*/ 218783 h 1026597"/>
                <a:gd name="connsiteX7" fmla="*/ 2861006 w 7679838"/>
                <a:gd name="connsiteY7" fmla="*/ 22440 h 1026597"/>
                <a:gd name="connsiteX8" fmla="*/ 4291509 w 7679838"/>
                <a:gd name="connsiteY8" fmla="*/ 0 h 1026597"/>
                <a:gd name="connsiteX9" fmla="*/ 4549561 w 7679838"/>
                <a:gd name="connsiteY9" fmla="*/ 319760 h 1026597"/>
                <a:gd name="connsiteX10" fmla="*/ 4353217 w 7679838"/>
                <a:gd name="connsiteY10" fmla="*/ 274881 h 1026597"/>
                <a:gd name="connsiteX11" fmla="*/ 4224191 w 7679838"/>
                <a:gd name="connsiteY11" fmla="*/ 117807 h 1026597"/>
                <a:gd name="connsiteX12" fmla="*/ 4179313 w 7679838"/>
                <a:gd name="connsiteY12" fmla="*/ 201954 h 1026597"/>
                <a:gd name="connsiteX13" fmla="*/ 4263460 w 7679838"/>
                <a:gd name="connsiteY13" fmla="*/ 269272 h 1026597"/>
                <a:gd name="connsiteX14" fmla="*/ 3966140 w 7679838"/>
                <a:gd name="connsiteY14" fmla="*/ 286101 h 1026597"/>
                <a:gd name="connsiteX15" fmla="*/ 3837114 w 7679838"/>
                <a:gd name="connsiteY15" fmla="*/ 207564 h 1026597"/>
                <a:gd name="connsiteX16" fmla="*/ 3225644 w 7679838"/>
                <a:gd name="connsiteY16" fmla="*/ 359029 h 1026597"/>
                <a:gd name="connsiteX17" fmla="*/ 2715151 w 7679838"/>
                <a:gd name="connsiteY17" fmla="*/ 336589 h 1026597"/>
                <a:gd name="connsiteX18" fmla="*/ 2513197 w 7679838"/>
                <a:gd name="connsiteY18" fmla="*/ 392688 h 1026597"/>
                <a:gd name="connsiteX19" fmla="*/ 2070022 w 7679838"/>
                <a:gd name="connsiteY19" fmla="*/ 482445 h 1026597"/>
                <a:gd name="connsiteX20" fmla="*/ 2625394 w 7679838"/>
                <a:gd name="connsiteY20" fmla="*/ 544153 h 1026597"/>
                <a:gd name="connsiteX21" fmla="*/ 3203205 w 7679838"/>
                <a:gd name="connsiteY21" fmla="*/ 471225 h 1026597"/>
                <a:gd name="connsiteX22" fmla="*/ 4241021 w 7679838"/>
                <a:gd name="connsiteY22" fmla="*/ 314150 h 1026597"/>
                <a:gd name="connsiteX23" fmla="*/ 4925418 w 7679838"/>
                <a:gd name="connsiteY23" fmla="*/ 420737 h 1026597"/>
                <a:gd name="connsiteX24" fmla="*/ 5733232 w 7679838"/>
                <a:gd name="connsiteY24" fmla="*/ 269272 h 1026597"/>
                <a:gd name="connsiteX25" fmla="*/ 6799097 w 7679838"/>
                <a:gd name="connsiteY25" fmla="*/ 426346 h 1026597"/>
                <a:gd name="connsiteX26" fmla="*/ 7040319 w 7679838"/>
                <a:gd name="connsiteY26" fmla="*/ 493664 h 1026597"/>
                <a:gd name="connsiteX27" fmla="*/ 7595691 w 7679838"/>
                <a:gd name="connsiteY27" fmla="*/ 319760 h 1026597"/>
                <a:gd name="connsiteX28" fmla="*/ 7679838 w 7679838"/>
                <a:gd name="connsiteY28" fmla="*/ 734886 h 1026597"/>
                <a:gd name="connsiteX29" fmla="*/ 7146905 w 7679838"/>
                <a:gd name="connsiteY29" fmla="*/ 746106 h 1026597"/>
                <a:gd name="connsiteX30" fmla="*/ 7023490 w 7679838"/>
                <a:gd name="connsiteY30" fmla="*/ 762935 h 1026597"/>
                <a:gd name="connsiteX31" fmla="*/ 6546655 w 7679838"/>
                <a:gd name="connsiteY31" fmla="*/ 712447 h 1026597"/>
                <a:gd name="connsiteX32" fmla="*/ 5895917 w 7679838"/>
                <a:gd name="connsiteY32" fmla="*/ 790984 h 1026597"/>
                <a:gd name="connsiteX33" fmla="*/ 5424692 w 7679838"/>
                <a:gd name="connsiteY33" fmla="*/ 740496 h 1026597"/>
                <a:gd name="connsiteX34" fmla="*/ 4981517 w 7679838"/>
                <a:gd name="connsiteY34" fmla="*/ 914400 h 1026597"/>
                <a:gd name="connsiteX35" fmla="*/ 4431755 w 7679838"/>
                <a:gd name="connsiteY35" fmla="*/ 931230 h 1026597"/>
                <a:gd name="connsiteX36" fmla="*/ 3938091 w 7679838"/>
                <a:gd name="connsiteY36" fmla="*/ 1026597 h 1026597"/>
                <a:gd name="connsiteX37" fmla="*/ 0 w 7679838"/>
                <a:gd name="connsiteY37" fmla="*/ 1026597 h 1026597"/>
                <a:gd name="connsiteX0" fmla="*/ 0 w 7679838"/>
                <a:gd name="connsiteY0" fmla="*/ 1026597 h 1026597"/>
                <a:gd name="connsiteX1" fmla="*/ 259271 w 7679838"/>
                <a:gd name="connsiteY1" fmla="*/ 690505 h 1026597"/>
                <a:gd name="connsiteX2" fmla="*/ 487503 w 7679838"/>
                <a:gd name="connsiteY2" fmla="*/ 665346 h 1026597"/>
                <a:gd name="connsiteX3" fmla="*/ 669121 w 7679838"/>
                <a:gd name="connsiteY3" fmla="*/ 694612 h 1026597"/>
                <a:gd name="connsiteX4" fmla="*/ 833041 w 7679838"/>
                <a:gd name="connsiteY4" fmla="*/ 794875 h 1026597"/>
                <a:gd name="connsiteX5" fmla="*/ 1115137 w 7679838"/>
                <a:gd name="connsiteY5" fmla="*/ 786928 h 1026597"/>
                <a:gd name="connsiteX6" fmla="*/ 1363185 w 7679838"/>
                <a:gd name="connsiteY6" fmla="*/ 218783 h 1026597"/>
                <a:gd name="connsiteX7" fmla="*/ 2861006 w 7679838"/>
                <a:gd name="connsiteY7" fmla="*/ 22440 h 1026597"/>
                <a:gd name="connsiteX8" fmla="*/ 4291509 w 7679838"/>
                <a:gd name="connsiteY8" fmla="*/ 0 h 1026597"/>
                <a:gd name="connsiteX9" fmla="*/ 4549561 w 7679838"/>
                <a:gd name="connsiteY9" fmla="*/ 319760 h 1026597"/>
                <a:gd name="connsiteX10" fmla="*/ 4353217 w 7679838"/>
                <a:gd name="connsiteY10" fmla="*/ 274881 h 1026597"/>
                <a:gd name="connsiteX11" fmla="*/ 4224191 w 7679838"/>
                <a:gd name="connsiteY11" fmla="*/ 117807 h 1026597"/>
                <a:gd name="connsiteX12" fmla="*/ 4179313 w 7679838"/>
                <a:gd name="connsiteY12" fmla="*/ 201954 h 1026597"/>
                <a:gd name="connsiteX13" fmla="*/ 4263460 w 7679838"/>
                <a:gd name="connsiteY13" fmla="*/ 269272 h 1026597"/>
                <a:gd name="connsiteX14" fmla="*/ 3966140 w 7679838"/>
                <a:gd name="connsiteY14" fmla="*/ 286101 h 1026597"/>
                <a:gd name="connsiteX15" fmla="*/ 3837114 w 7679838"/>
                <a:gd name="connsiteY15" fmla="*/ 207564 h 1026597"/>
                <a:gd name="connsiteX16" fmla="*/ 3225644 w 7679838"/>
                <a:gd name="connsiteY16" fmla="*/ 359029 h 1026597"/>
                <a:gd name="connsiteX17" fmla="*/ 2715151 w 7679838"/>
                <a:gd name="connsiteY17" fmla="*/ 336589 h 1026597"/>
                <a:gd name="connsiteX18" fmla="*/ 2513197 w 7679838"/>
                <a:gd name="connsiteY18" fmla="*/ 392688 h 1026597"/>
                <a:gd name="connsiteX19" fmla="*/ 2070022 w 7679838"/>
                <a:gd name="connsiteY19" fmla="*/ 482445 h 1026597"/>
                <a:gd name="connsiteX20" fmla="*/ 2625394 w 7679838"/>
                <a:gd name="connsiteY20" fmla="*/ 544153 h 1026597"/>
                <a:gd name="connsiteX21" fmla="*/ 3203205 w 7679838"/>
                <a:gd name="connsiteY21" fmla="*/ 471225 h 1026597"/>
                <a:gd name="connsiteX22" fmla="*/ 4241021 w 7679838"/>
                <a:gd name="connsiteY22" fmla="*/ 314150 h 1026597"/>
                <a:gd name="connsiteX23" fmla="*/ 4925418 w 7679838"/>
                <a:gd name="connsiteY23" fmla="*/ 420737 h 1026597"/>
                <a:gd name="connsiteX24" fmla="*/ 5733232 w 7679838"/>
                <a:gd name="connsiteY24" fmla="*/ 269272 h 1026597"/>
                <a:gd name="connsiteX25" fmla="*/ 6799097 w 7679838"/>
                <a:gd name="connsiteY25" fmla="*/ 426346 h 1026597"/>
                <a:gd name="connsiteX26" fmla="*/ 7040319 w 7679838"/>
                <a:gd name="connsiteY26" fmla="*/ 493664 h 1026597"/>
                <a:gd name="connsiteX27" fmla="*/ 7595691 w 7679838"/>
                <a:gd name="connsiteY27" fmla="*/ 319760 h 1026597"/>
                <a:gd name="connsiteX28" fmla="*/ 7679838 w 7679838"/>
                <a:gd name="connsiteY28" fmla="*/ 734886 h 1026597"/>
                <a:gd name="connsiteX29" fmla="*/ 7146905 w 7679838"/>
                <a:gd name="connsiteY29" fmla="*/ 746106 h 1026597"/>
                <a:gd name="connsiteX30" fmla="*/ 7023490 w 7679838"/>
                <a:gd name="connsiteY30" fmla="*/ 762935 h 1026597"/>
                <a:gd name="connsiteX31" fmla="*/ 6546655 w 7679838"/>
                <a:gd name="connsiteY31" fmla="*/ 712447 h 1026597"/>
                <a:gd name="connsiteX32" fmla="*/ 5895917 w 7679838"/>
                <a:gd name="connsiteY32" fmla="*/ 790984 h 1026597"/>
                <a:gd name="connsiteX33" fmla="*/ 5424692 w 7679838"/>
                <a:gd name="connsiteY33" fmla="*/ 740496 h 1026597"/>
                <a:gd name="connsiteX34" fmla="*/ 4981517 w 7679838"/>
                <a:gd name="connsiteY34" fmla="*/ 914400 h 1026597"/>
                <a:gd name="connsiteX35" fmla="*/ 4431755 w 7679838"/>
                <a:gd name="connsiteY35" fmla="*/ 931230 h 1026597"/>
                <a:gd name="connsiteX36" fmla="*/ 3938091 w 7679838"/>
                <a:gd name="connsiteY36" fmla="*/ 1026597 h 1026597"/>
                <a:gd name="connsiteX37" fmla="*/ 0 w 7679838"/>
                <a:gd name="connsiteY37" fmla="*/ 1026597 h 1026597"/>
                <a:gd name="connsiteX0" fmla="*/ 0 w 7679838"/>
                <a:gd name="connsiteY0" fmla="*/ 1026597 h 1026597"/>
                <a:gd name="connsiteX1" fmla="*/ 259271 w 7679838"/>
                <a:gd name="connsiteY1" fmla="*/ 690505 h 1026597"/>
                <a:gd name="connsiteX2" fmla="*/ 487503 w 7679838"/>
                <a:gd name="connsiteY2" fmla="*/ 665346 h 1026597"/>
                <a:gd name="connsiteX3" fmla="*/ 669121 w 7679838"/>
                <a:gd name="connsiteY3" fmla="*/ 694612 h 1026597"/>
                <a:gd name="connsiteX4" fmla="*/ 833041 w 7679838"/>
                <a:gd name="connsiteY4" fmla="*/ 794875 h 1026597"/>
                <a:gd name="connsiteX5" fmla="*/ 1115137 w 7679838"/>
                <a:gd name="connsiteY5" fmla="*/ 786928 h 1026597"/>
                <a:gd name="connsiteX6" fmla="*/ 1363185 w 7679838"/>
                <a:gd name="connsiteY6" fmla="*/ 218783 h 1026597"/>
                <a:gd name="connsiteX7" fmla="*/ 2861006 w 7679838"/>
                <a:gd name="connsiteY7" fmla="*/ 22440 h 1026597"/>
                <a:gd name="connsiteX8" fmla="*/ 4291509 w 7679838"/>
                <a:gd name="connsiteY8" fmla="*/ 0 h 1026597"/>
                <a:gd name="connsiteX9" fmla="*/ 4549561 w 7679838"/>
                <a:gd name="connsiteY9" fmla="*/ 319760 h 1026597"/>
                <a:gd name="connsiteX10" fmla="*/ 4353217 w 7679838"/>
                <a:gd name="connsiteY10" fmla="*/ 274881 h 1026597"/>
                <a:gd name="connsiteX11" fmla="*/ 4224191 w 7679838"/>
                <a:gd name="connsiteY11" fmla="*/ 117807 h 1026597"/>
                <a:gd name="connsiteX12" fmla="*/ 4179313 w 7679838"/>
                <a:gd name="connsiteY12" fmla="*/ 201954 h 1026597"/>
                <a:gd name="connsiteX13" fmla="*/ 4263460 w 7679838"/>
                <a:gd name="connsiteY13" fmla="*/ 269272 h 1026597"/>
                <a:gd name="connsiteX14" fmla="*/ 3966140 w 7679838"/>
                <a:gd name="connsiteY14" fmla="*/ 286101 h 1026597"/>
                <a:gd name="connsiteX15" fmla="*/ 3837114 w 7679838"/>
                <a:gd name="connsiteY15" fmla="*/ 207564 h 1026597"/>
                <a:gd name="connsiteX16" fmla="*/ 3225644 w 7679838"/>
                <a:gd name="connsiteY16" fmla="*/ 359029 h 1026597"/>
                <a:gd name="connsiteX17" fmla="*/ 2715151 w 7679838"/>
                <a:gd name="connsiteY17" fmla="*/ 336589 h 1026597"/>
                <a:gd name="connsiteX18" fmla="*/ 2513197 w 7679838"/>
                <a:gd name="connsiteY18" fmla="*/ 392688 h 1026597"/>
                <a:gd name="connsiteX19" fmla="*/ 2070022 w 7679838"/>
                <a:gd name="connsiteY19" fmla="*/ 482445 h 1026597"/>
                <a:gd name="connsiteX20" fmla="*/ 2625394 w 7679838"/>
                <a:gd name="connsiteY20" fmla="*/ 544153 h 1026597"/>
                <a:gd name="connsiteX21" fmla="*/ 3203205 w 7679838"/>
                <a:gd name="connsiteY21" fmla="*/ 471225 h 1026597"/>
                <a:gd name="connsiteX22" fmla="*/ 4241021 w 7679838"/>
                <a:gd name="connsiteY22" fmla="*/ 314150 h 1026597"/>
                <a:gd name="connsiteX23" fmla="*/ 4925418 w 7679838"/>
                <a:gd name="connsiteY23" fmla="*/ 420737 h 1026597"/>
                <a:gd name="connsiteX24" fmla="*/ 5733232 w 7679838"/>
                <a:gd name="connsiteY24" fmla="*/ 269272 h 1026597"/>
                <a:gd name="connsiteX25" fmla="*/ 6799097 w 7679838"/>
                <a:gd name="connsiteY25" fmla="*/ 426346 h 1026597"/>
                <a:gd name="connsiteX26" fmla="*/ 7040319 w 7679838"/>
                <a:gd name="connsiteY26" fmla="*/ 493664 h 1026597"/>
                <a:gd name="connsiteX27" fmla="*/ 7595691 w 7679838"/>
                <a:gd name="connsiteY27" fmla="*/ 319760 h 1026597"/>
                <a:gd name="connsiteX28" fmla="*/ 7679838 w 7679838"/>
                <a:gd name="connsiteY28" fmla="*/ 734886 h 1026597"/>
                <a:gd name="connsiteX29" fmla="*/ 7146905 w 7679838"/>
                <a:gd name="connsiteY29" fmla="*/ 746106 h 1026597"/>
                <a:gd name="connsiteX30" fmla="*/ 7023490 w 7679838"/>
                <a:gd name="connsiteY30" fmla="*/ 762935 h 1026597"/>
                <a:gd name="connsiteX31" fmla="*/ 6546655 w 7679838"/>
                <a:gd name="connsiteY31" fmla="*/ 712447 h 1026597"/>
                <a:gd name="connsiteX32" fmla="*/ 5895917 w 7679838"/>
                <a:gd name="connsiteY32" fmla="*/ 790984 h 1026597"/>
                <a:gd name="connsiteX33" fmla="*/ 5424692 w 7679838"/>
                <a:gd name="connsiteY33" fmla="*/ 740496 h 1026597"/>
                <a:gd name="connsiteX34" fmla="*/ 4981517 w 7679838"/>
                <a:gd name="connsiteY34" fmla="*/ 914400 h 1026597"/>
                <a:gd name="connsiteX35" fmla="*/ 4431755 w 7679838"/>
                <a:gd name="connsiteY35" fmla="*/ 931230 h 1026597"/>
                <a:gd name="connsiteX36" fmla="*/ 3938091 w 7679838"/>
                <a:gd name="connsiteY36" fmla="*/ 1026597 h 1026597"/>
                <a:gd name="connsiteX37" fmla="*/ 0 w 7679838"/>
                <a:gd name="connsiteY37" fmla="*/ 1026597 h 1026597"/>
                <a:gd name="connsiteX0" fmla="*/ 0 w 7679838"/>
                <a:gd name="connsiteY0" fmla="*/ 1026597 h 1026597"/>
                <a:gd name="connsiteX1" fmla="*/ 259271 w 7679838"/>
                <a:gd name="connsiteY1" fmla="*/ 690505 h 1026597"/>
                <a:gd name="connsiteX2" fmla="*/ 487503 w 7679838"/>
                <a:gd name="connsiteY2" fmla="*/ 665346 h 1026597"/>
                <a:gd name="connsiteX3" fmla="*/ 669121 w 7679838"/>
                <a:gd name="connsiteY3" fmla="*/ 694612 h 1026597"/>
                <a:gd name="connsiteX4" fmla="*/ 833041 w 7679838"/>
                <a:gd name="connsiteY4" fmla="*/ 794875 h 1026597"/>
                <a:gd name="connsiteX5" fmla="*/ 1115137 w 7679838"/>
                <a:gd name="connsiteY5" fmla="*/ 786928 h 1026597"/>
                <a:gd name="connsiteX6" fmla="*/ 1363185 w 7679838"/>
                <a:gd name="connsiteY6" fmla="*/ 218783 h 1026597"/>
                <a:gd name="connsiteX7" fmla="*/ 2861006 w 7679838"/>
                <a:gd name="connsiteY7" fmla="*/ 22440 h 1026597"/>
                <a:gd name="connsiteX8" fmla="*/ 4291509 w 7679838"/>
                <a:gd name="connsiteY8" fmla="*/ 0 h 1026597"/>
                <a:gd name="connsiteX9" fmla="*/ 4549561 w 7679838"/>
                <a:gd name="connsiteY9" fmla="*/ 319760 h 1026597"/>
                <a:gd name="connsiteX10" fmla="*/ 4353217 w 7679838"/>
                <a:gd name="connsiteY10" fmla="*/ 274881 h 1026597"/>
                <a:gd name="connsiteX11" fmla="*/ 4224191 w 7679838"/>
                <a:gd name="connsiteY11" fmla="*/ 117807 h 1026597"/>
                <a:gd name="connsiteX12" fmla="*/ 4179313 w 7679838"/>
                <a:gd name="connsiteY12" fmla="*/ 201954 h 1026597"/>
                <a:gd name="connsiteX13" fmla="*/ 4263460 w 7679838"/>
                <a:gd name="connsiteY13" fmla="*/ 269272 h 1026597"/>
                <a:gd name="connsiteX14" fmla="*/ 3966140 w 7679838"/>
                <a:gd name="connsiteY14" fmla="*/ 286101 h 1026597"/>
                <a:gd name="connsiteX15" fmla="*/ 3837114 w 7679838"/>
                <a:gd name="connsiteY15" fmla="*/ 207564 h 1026597"/>
                <a:gd name="connsiteX16" fmla="*/ 3225644 w 7679838"/>
                <a:gd name="connsiteY16" fmla="*/ 359029 h 1026597"/>
                <a:gd name="connsiteX17" fmla="*/ 2715151 w 7679838"/>
                <a:gd name="connsiteY17" fmla="*/ 336589 h 1026597"/>
                <a:gd name="connsiteX18" fmla="*/ 2513197 w 7679838"/>
                <a:gd name="connsiteY18" fmla="*/ 392688 h 1026597"/>
                <a:gd name="connsiteX19" fmla="*/ 2070022 w 7679838"/>
                <a:gd name="connsiteY19" fmla="*/ 482445 h 1026597"/>
                <a:gd name="connsiteX20" fmla="*/ 2625394 w 7679838"/>
                <a:gd name="connsiteY20" fmla="*/ 544153 h 1026597"/>
                <a:gd name="connsiteX21" fmla="*/ 3203205 w 7679838"/>
                <a:gd name="connsiteY21" fmla="*/ 471225 h 1026597"/>
                <a:gd name="connsiteX22" fmla="*/ 4241021 w 7679838"/>
                <a:gd name="connsiteY22" fmla="*/ 314150 h 1026597"/>
                <a:gd name="connsiteX23" fmla="*/ 4925418 w 7679838"/>
                <a:gd name="connsiteY23" fmla="*/ 420737 h 1026597"/>
                <a:gd name="connsiteX24" fmla="*/ 5733232 w 7679838"/>
                <a:gd name="connsiteY24" fmla="*/ 269272 h 1026597"/>
                <a:gd name="connsiteX25" fmla="*/ 6799097 w 7679838"/>
                <a:gd name="connsiteY25" fmla="*/ 426346 h 1026597"/>
                <a:gd name="connsiteX26" fmla="*/ 7040319 w 7679838"/>
                <a:gd name="connsiteY26" fmla="*/ 493664 h 1026597"/>
                <a:gd name="connsiteX27" fmla="*/ 7595691 w 7679838"/>
                <a:gd name="connsiteY27" fmla="*/ 319760 h 1026597"/>
                <a:gd name="connsiteX28" fmla="*/ 7679838 w 7679838"/>
                <a:gd name="connsiteY28" fmla="*/ 734886 h 1026597"/>
                <a:gd name="connsiteX29" fmla="*/ 7146905 w 7679838"/>
                <a:gd name="connsiteY29" fmla="*/ 746106 h 1026597"/>
                <a:gd name="connsiteX30" fmla="*/ 7023490 w 7679838"/>
                <a:gd name="connsiteY30" fmla="*/ 762935 h 1026597"/>
                <a:gd name="connsiteX31" fmla="*/ 6546655 w 7679838"/>
                <a:gd name="connsiteY31" fmla="*/ 712447 h 1026597"/>
                <a:gd name="connsiteX32" fmla="*/ 5895917 w 7679838"/>
                <a:gd name="connsiteY32" fmla="*/ 790984 h 1026597"/>
                <a:gd name="connsiteX33" fmla="*/ 5424692 w 7679838"/>
                <a:gd name="connsiteY33" fmla="*/ 740496 h 1026597"/>
                <a:gd name="connsiteX34" fmla="*/ 4981517 w 7679838"/>
                <a:gd name="connsiteY34" fmla="*/ 914400 h 1026597"/>
                <a:gd name="connsiteX35" fmla="*/ 4431755 w 7679838"/>
                <a:gd name="connsiteY35" fmla="*/ 931230 h 1026597"/>
                <a:gd name="connsiteX36" fmla="*/ 3938091 w 7679838"/>
                <a:gd name="connsiteY36" fmla="*/ 1026597 h 1026597"/>
                <a:gd name="connsiteX37" fmla="*/ 0 w 7679838"/>
                <a:gd name="connsiteY37" fmla="*/ 1026597 h 1026597"/>
                <a:gd name="connsiteX0" fmla="*/ 0 w 7679838"/>
                <a:gd name="connsiteY0" fmla="*/ 1026597 h 1026597"/>
                <a:gd name="connsiteX1" fmla="*/ 259271 w 7679838"/>
                <a:gd name="connsiteY1" fmla="*/ 690505 h 1026597"/>
                <a:gd name="connsiteX2" fmla="*/ 487503 w 7679838"/>
                <a:gd name="connsiteY2" fmla="*/ 665346 h 1026597"/>
                <a:gd name="connsiteX3" fmla="*/ 669121 w 7679838"/>
                <a:gd name="connsiteY3" fmla="*/ 694612 h 1026597"/>
                <a:gd name="connsiteX4" fmla="*/ 833041 w 7679838"/>
                <a:gd name="connsiteY4" fmla="*/ 794875 h 1026597"/>
                <a:gd name="connsiteX5" fmla="*/ 1115137 w 7679838"/>
                <a:gd name="connsiteY5" fmla="*/ 786928 h 1026597"/>
                <a:gd name="connsiteX6" fmla="*/ 1363185 w 7679838"/>
                <a:gd name="connsiteY6" fmla="*/ 218783 h 1026597"/>
                <a:gd name="connsiteX7" fmla="*/ 2861006 w 7679838"/>
                <a:gd name="connsiteY7" fmla="*/ 22440 h 1026597"/>
                <a:gd name="connsiteX8" fmla="*/ 4291509 w 7679838"/>
                <a:gd name="connsiteY8" fmla="*/ 0 h 1026597"/>
                <a:gd name="connsiteX9" fmla="*/ 4549561 w 7679838"/>
                <a:gd name="connsiteY9" fmla="*/ 319760 h 1026597"/>
                <a:gd name="connsiteX10" fmla="*/ 4353217 w 7679838"/>
                <a:gd name="connsiteY10" fmla="*/ 274881 h 1026597"/>
                <a:gd name="connsiteX11" fmla="*/ 4224191 w 7679838"/>
                <a:gd name="connsiteY11" fmla="*/ 117807 h 1026597"/>
                <a:gd name="connsiteX12" fmla="*/ 4179313 w 7679838"/>
                <a:gd name="connsiteY12" fmla="*/ 201954 h 1026597"/>
                <a:gd name="connsiteX13" fmla="*/ 4263460 w 7679838"/>
                <a:gd name="connsiteY13" fmla="*/ 269272 h 1026597"/>
                <a:gd name="connsiteX14" fmla="*/ 3966140 w 7679838"/>
                <a:gd name="connsiteY14" fmla="*/ 286101 h 1026597"/>
                <a:gd name="connsiteX15" fmla="*/ 3837114 w 7679838"/>
                <a:gd name="connsiteY15" fmla="*/ 207564 h 1026597"/>
                <a:gd name="connsiteX16" fmla="*/ 3225644 w 7679838"/>
                <a:gd name="connsiteY16" fmla="*/ 359029 h 1026597"/>
                <a:gd name="connsiteX17" fmla="*/ 2715151 w 7679838"/>
                <a:gd name="connsiteY17" fmla="*/ 336589 h 1026597"/>
                <a:gd name="connsiteX18" fmla="*/ 2513197 w 7679838"/>
                <a:gd name="connsiteY18" fmla="*/ 392688 h 1026597"/>
                <a:gd name="connsiteX19" fmla="*/ 2070022 w 7679838"/>
                <a:gd name="connsiteY19" fmla="*/ 482445 h 1026597"/>
                <a:gd name="connsiteX20" fmla="*/ 2625394 w 7679838"/>
                <a:gd name="connsiteY20" fmla="*/ 544153 h 1026597"/>
                <a:gd name="connsiteX21" fmla="*/ 3203205 w 7679838"/>
                <a:gd name="connsiteY21" fmla="*/ 471225 h 1026597"/>
                <a:gd name="connsiteX22" fmla="*/ 4241021 w 7679838"/>
                <a:gd name="connsiteY22" fmla="*/ 314150 h 1026597"/>
                <a:gd name="connsiteX23" fmla="*/ 4925418 w 7679838"/>
                <a:gd name="connsiteY23" fmla="*/ 420737 h 1026597"/>
                <a:gd name="connsiteX24" fmla="*/ 5733232 w 7679838"/>
                <a:gd name="connsiteY24" fmla="*/ 269272 h 1026597"/>
                <a:gd name="connsiteX25" fmla="*/ 6799097 w 7679838"/>
                <a:gd name="connsiteY25" fmla="*/ 426346 h 1026597"/>
                <a:gd name="connsiteX26" fmla="*/ 7040319 w 7679838"/>
                <a:gd name="connsiteY26" fmla="*/ 493664 h 1026597"/>
                <a:gd name="connsiteX27" fmla="*/ 7595691 w 7679838"/>
                <a:gd name="connsiteY27" fmla="*/ 319760 h 1026597"/>
                <a:gd name="connsiteX28" fmla="*/ 7679838 w 7679838"/>
                <a:gd name="connsiteY28" fmla="*/ 734886 h 1026597"/>
                <a:gd name="connsiteX29" fmla="*/ 7146905 w 7679838"/>
                <a:gd name="connsiteY29" fmla="*/ 746106 h 1026597"/>
                <a:gd name="connsiteX30" fmla="*/ 7023490 w 7679838"/>
                <a:gd name="connsiteY30" fmla="*/ 762935 h 1026597"/>
                <a:gd name="connsiteX31" fmla="*/ 6546655 w 7679838"/>
                <a:gd name="connsiteY31" fmla="*/ 712447 h 1026597"/>
                <a:gd name="connsiteX32" fmla="*/ 5895917 w 7679838"/>
                <a:gd name="connsiteY32" fmla="*/ 790984 h 1026597"/>
                <a:gd name="connsiteX33" fmla="*/ 5424692 w 7679838"/>
                <a:gd name="connsiteY33" fmla="*/ 740496 h 1026597"/>
                <a:gd name="connsiteX34" fmla="*/ 4981517 w 7679838"/>
                <a:gd name="connsiteY34" fmla="*/ 914400 h 1026597"/>
                <a:gd name="connsiteX35" fmla="*/ 4431755 w 7679838"/>
                <a:gd name="connsiteY35" fmla="*/ 931230 h 1026597"/>
                <a:gd name="connsiteX36" fmla="*/ 3938091 w 7679838"/>
                <a:gd name="connsiteY36" fmla="*/ 1026597 h 1026597"/>
                <a:gd name="connsiteX37" fmla="*/ 0 w 7679838"/>
                <a:gd name="connsiteY37" fmla="*/ 1026597 h 1026597"/>
                <a:gd name="connsiteX0" fmla="*/ 0 w 7679838"/>
                <a:gd name="connsiteY0" fmla="*/ 1026597 h 1026597"/>
                <a:gd name="connsiteX1" fmla="*/ 259271 w 7679838"/>
                <a:gd name="connsiteY1" fmla="*/ 690505 h 1026597"/>
                <a:gd name="connsiteX2" fmla="*/ 487503 w 7679838"/>
                <a:gd name="connsiteY2" fmla="*/ 665346 h 1026597"/>
                <a:gd name="connsiteX3" fmla="*/ 669121 w 7679838"/>
                <a:gd name="connsiteY3" fmla="*/ 694612 h 1026597"/>
                <a:gd name="connsiteX4" fmla="*/ 833041 w 7679838"/>
                <a:gd name="connsiteY4" fmla="*/ 794875 h 1026597"/>
                <a:gd name="connsiteX5" fmla="*/ 1115137 w 7679838"/>
                <a:gd name="connsiteY5" fmla="*/ 786928 h 1026597"/>
                <a:gd name="connsiteX6" fmla="*/ 1363185 w 7679838"/>
                <a:gd name="connsiteY6" fmla="*/ 218783 h 1026597"/>
                <a:gd name="connsiteX7" fmla="*/ 2861006 w 7679838"/>
                <a:gd name="connsiteY7" fmla="*/ 22440 h 1026597"/>
                <a:gd name="connsiteX8" fmla="*/ 4291509 w 7679838"/>
                <a:gd name="connsiteY8" fmla="*/ 0 h 1026597"/>
                <a:gd name="connsiteX9" fmla="*/ 4549561 w 7679838"/>
                <a:gd name="connsiteY9" fmla="*/ 319760 h 1026597"/>
                <a:gd name="connsiteX10" fmla="*/ 4353217 w 7679838"/>
                <a:gd name="connsiteY10" fmla="*/ 274881 h 1026597"/>
                <a:gd name="connsiteX11" fmla="*/ 4224191 w 7679838"/>
                <a:gd name="connsiteY11" fmla="*/ 117807 h 1026597"/>
                <a:gd name="connsiteX12" fmla="*/ 4179313 w 7679838"/>
                <a:gd name="connsiteY12" fmla="*/ 201954 h 1026597"/>
                <a:gd name="connsiteX13" fmla="*/ 4263460 w 7679838"/>
                <a:gd name="connsiteY13" fmla="*/ 269272 h 1026597"/>
                <a:gd name="connsiteX14" fmla="*/ 3966140 w 7679838"/>
                <a:gd name="connsiteY14" fmla="*/ 286101 h 1026597"/>
                <a:gd name="connsiteX15" fmla="*/ 3837114 w 7679838"/>
                <a:gd name="connsiteY15" fmla="*/ 207564 h 1026597"/>
                <a:gd name="connsiteX16" fmla="*/ 3225644 w 7679838"/>
                <a:gd name="connsiteY16" fmla="*/ 359029 h 1026597"/>
                <a:gd name="connsiteX17" fmla="*/ 2715151 w 7679838"/>
                <a:gd name="connsiteY17" fmla="*/ 336589 h 1026597"/>
                <a:gd name="connsiteX18" fmla="*/ 2513197 w 7679838"/>
                <a:gd name="connsiteY18" fmla="*/ 392688 h 1026597"/>
                <a:gd name="connsiteX19" fmla="*/ 2070022 w 7679838"/>
                <a:gd name="connsiteY19" fmla="*/ 482445 h 1026597"/>
                <a:gd name="connsiteX20" fmla="*/ 2625394 w 7679838"/>
                <a:gd name="connsiteY20" fmla="*/ 544153 h 1026597"/>
                <a:gd name="connsiteX21" fmla="*/ 3203205 w 7679838"/>
                <a:gd name="connsiteY21" fmla="*/ 471225 h 1026597"/>
                <a:gd name="connsiteX22" fmla="*/ 4241021 w 7679838"/>
                <a:gd name="connsiteY22" fmla="*/ 314150 h 1026597"/>
                <a:gd name="connsiteX23" fmla="*/ 4925418 w 7679838"/>
                <a:gd name="connsiteY23" fmla="*/ 420737 h 1026597"/>
                <a:gd name="connsiteX24" fmla="*/ 5733232 w 7679838"/>
                <a:gd name="connsiteY24" fmla="*/ 269272 h 1026597"/>
                <a:gd name="connsiteX25" fmla="*/ 6799097 w 7679838"/>
                <a:gd name="connsiteY25" fmla="*/ 426346 h 1026597"/>
                <a:gd name="connsiteX26" fmla="*/ 7040319 w 7679838"/>
                <a:gd name="connsiteY26" fmla="*/ 493664 h 1026597"/>
                <a:gd name="connsiteX27" fmla="*/ 7595691 w 7679838"/>
                <a:gd name="connsiteY27" fmla="*/ 319760 h 1026597"/>
                <a:gd name="connsiteX28" fmla="*/ 7679838 w 7679838"/>
                <a:gd name="connsiteY28" fmla="*/ 734886 h 1026597"/>
                <a:gd name="connsiteX29" fmla="*/ 7146905 w 7679838"/>
                <a:gd name="connsiteY29" fmla="*/ 746106 h 1026597"/>
                <a:gd name="connsiteX30" fmla="*/ 7023490 w 7679838"/>
                <a:gd name="connsiteY30" fmla="*/ 762935 h 1026597"/>
                <a:gd name="connsiteX31" fmla="*/ 6546655 w 7679838"/>
                <a:gd name="connsiteY31" fmla="*/ 712447 h 1026597"/>
                <a:gd name="connsiteX32" fmla="*/ 5895917 w 7679838"/>
                <a:gd name="connsiteY32" fmla="*/ 790984 h 1026597"/>
                <a:gd name="connsiteX33" fmla="*/ 5424692 w 7679838"/>
                <a:gd name="connsiteY33" fmla="*/ 740496 h 1026597"/>
                <a:gd name="connsiteX34" fmla="*/ 4981517 w 7679838"/>
                <a:gd name="connsiteY34" fmla="*/ 914400 h 1026597"/>
                <a:gd name="connsiteX35" fmla="*/ 4431755 w 7679838"/>
                <a:gd name="connsiteY35" fmla="*/ 931230 h 1026597"/>
                <a:gd name="connsiteX36" fmla="*/ 3938091 w 7679838"/>
                <a:gd name="connsiteY36" fmla="*/ 1026597 h 1026597"/>
                <a:gd name="connsiteX37" fmla="*/ 0 w 7679838"/>
                <a:gd name="connsiteY37" fmla="*/ 1026597 h 1026597"/>
                <a:gd name="connsiteX0" fmla="*/ 0 w 7679838"/>
                <a:gd name="connsiteY0" fmla="*/ 1026597 h 1026597"/>
                <a:gd name="connsiteX1" fmla="*/ 259271 w 7679838"/>
                <a:gd name="connsiteY1" fmla="*/ 690505 h 1026597"/>
                <a:gd name="connsiteX2" fmla="*/ 487503 w 7679838"/>
                <a:gd name="connsiteY2" fmla="*/ 665346 h 1026597"/>
                <a:gd name="connsiteX3" fmla="*/ 669121 w 7679838"/>
                <a:gd name="connsiteY3" fmla="*/ 694612 h 1026597"/>
                <a:gd name="connsiteX4" fmla="*/ 833041 w 7679838"/>
                <a:gd name="connsiteY4" fmla="*/ 794875 h 1026597"/>
                <a:gd name="connsiteX5" fmla="*/ 1115137 w 7679838"/>
                <a:gd name="connsiteY5" fmla="*/ 786928 h 1026597"/>
                <a:gd name="connsiteX6" fmla="*/ 1363185 w 7679838"/>
                <a:gd name="connsiteY6" fmla="*/ 218783 h 1026597"/>
                <a:gd name="connsiteX7" fmla="*/ 2861006 w 7679838"/>
                <a:gd name="connsiteY7" fmla="*/ 22440 h 1026597"/>
                <a:gd name="connsiteX8" fmla="*/ 4291509 w 7679838"/>
                <a:gd name="connsiteY8" fmla="*/ 0 h 1026597"/>
                <a:gd name="connsiteX9" fmla="*/ 4549561 w 7679838"/>
                <a:gd name="connsiteY9" fmla="*/ 319760 h 1026597"/>
                <a:gd name="connsiteX10" fmla="*/ 4353217 w 7679838"/>
                <a:gd name="connsiteY10" fmla="*/ 274881 h 1026597"/>
                <a:gd name="connsiteX11" fmla="*/ 4224191 w 7679838"/>
                <a:gd name="connsiteY11" fmla="*/ 117807 h 1026597"/>
                <a:gd name="connsiteX12" fmla="*/ 4179313 w 7679838"/>
                <a:gd name="connsiteY12" fmla="*/ 201954 h 1026597"/>
                <a:gd name="connsiteX13" fmla="*/ 4263460 w 7679838"/>
                <a:gd name="connsiteY13" fmla="*/ 269272 h 1026597"/>
                <a:gd name="connsiteX14" fmla="*/ 3966140 w 7679838"/>
                <a:gd name="connsiteY14" fmla="*/ 286101 h 1026597"/>
                <a:gd name="connsiteX15" fmla="*/ 3837114 w 7679838"/>
                <a:gd name="connsiteY15" fmla="*/ 207564 h 1026597"/>
                <a:gd name="connsiteX16" fmla="*/ 3225644 w 7679838"/>
                <a:gd name="connsiteY16" fmla="*/ 359029 h 1026597"/>
                <a:gd name="connsiteX17" fmla="*/ 2715151 w 7679838"/>
                <a:gd name="connsiteY17" fmla="*/ 336589 h 1026597"/>
                <a:gd name="connsiteX18" fmla="*/ 2513197 w 7679838"/>
                <a:gd name="connsiteY18" fmla="*/ 392688 h 1026597"/>
                <a:gd name="connsiteX19" fmla="*/ 2070022 w 7679838"/>
                <a:gd name="connsiteY19" fmla="*/ 482445 h 1026597"/>
                <a:gd name="connsiteX20" fmla="*/ 2625394 w 7679838"/>
                <a:gd name="connsiteY20" fmla="*/ 544153 h 1026597"/>
                <a:gd name="connsiteX21" fmla="*/ 3203205 w 7679838"/>
                <a:gd name="connsiteY21" fmla="*/ 471225 h 1026597"/>
                <a:gd name="connsiteX22" fmla="*/ 4241021 w 7679838"/>
                <a:gd name="connsiteY22" fmla="*/ 314150 h 1026597"/>
                <a:gd name="connsiteX23" fmla="*/ 4925418 w 7679838"/>
                <a:gd name="connsiteY23" fmla="*/ 420737 h 1026597"/>
                <a:gd name="connsiteX24" fmla="*/ 5733232 w 7679838"/>
                <a:gd name="connsiteY24" fmla="*/ 269272 h 1026597"/>
                <a:gd name="connsiteX25" fmla="*/ 6799097 w 7679838"/>
                <a:gd name="connsiteY25" fmla="*/ 426346 h 1026597"/>
                <a:gd name="connsiteX26" fmla="*/ 7040319 w 7679838"/>
                <a:gd name="connsiteY26" fmla="*/ 493664 h 1026597"/>
                <a:gd name="connsiteX27" fmla="*/ 7595691 w 7679838"/>
                <a:gd name="connsiteY27" fmla="*/ 319760 h 1026597"/>
                <a:gd name="connsiteX28" fmla="*/ 7679838 w 7679838"/>
                <a:gd name="connsiteY28" fmla="*/ 734886 h 1026597"/>
                <a:gd name="connsiteX29" fmla="*/ 7146905 w 7679838"/>
                <a:gd name="connsiteY29" fmla="*/ 746106 h 1026597"/>
                <a:gd name="connsiteX30" fmla="*/ 7023490 w 7679838"/>
                <a:gd name="connsiteY30" fmla="*/ 762935 h 1026597"/>
                <a:gd name="connsiteX31" fmla="*/ 6546655 w 7679838"/>
                <a:gd name="connsiteY31" fmla="*/ 712447 h 1026597"/>
                <a:gd name="connsiteX32" fmla="*/ 5895917 w 7679838"/>
                <a:gd name="connsiteY32" fmla="*/ 790984 h 1026597"/>
                <a:gd name="connsiteX33" fmla="*/ 5424692 w 7679838"/>
                <a:gd name="connsiteY33" fmla="*/ 740496 h 1026597"/>
                <a:gd name="connsiteX34" fmla="*/ 4981517 w 7679838"/>
                <a:gd name="connsiteY34" fmla="*/ 914400 h 1026597"/>
                <a:gd name="connsiteX35" fmla="*/ 4431755 w 7679838"/>
                <a:gd name="connsiteY35" fmla="*/ 931230 h 1026597"/>
                <a:gd name="connsiteX36" fmla="*/ 3938091 w 7679838"/>
                <a:gd name="connsiteY36" fmla="*/ 1026597 h 1026597"/>
                <a:gd name="connsiteX37" fmla="*/ 0 w 7679838"/>
                <a:gd name="connsiteY37" fmla="*/ 1026597 h 1026597"/>
                <a:gd name="connsiteX0" fmla="*/ 0 w 7679838"/>
                <a:gd name="connsiteY0" fmla="*/ 1026597 h 1026597"/>
                <a:gd name="connsiteX1" fmla="*/ 259271 w 7679838"/>
                <a:gd name="connsiteY1" fmla="*/ 690505 h 1026597"/>
                <a:gd name="connsiteX2" fmla="*/ 487503 w 7679838"/>
                <a:gd name="connsiteY2" fmla="*/ 665346 h 1026597"/>
                <a:gd name="connsiteX3" fmla="*/ 669121 w 7679838"/>
                <a:gd name="connsiteY3" fmla="*/ 694612 h 1026597"/>
                <a:gd name="connsiteX4" fmla="*/ 833041 w 7679838"/>
                <a:gd name="connsiteY4" fmla="*/ 794875 h 1026597"/>
                <a:gd name="connsiteX5" fmla="*/ 1115137 w 7679838"/>
                <a:gd name="connsiteY5" fmla="*/ 786928 h 1026597"/>
                <a:gd name="connsiteX6" fmla="*/ 1363185 w 7679838"/>
                <a:gd name="connsiteY6" fmla="*/ 218783 h 1026597"/>
                <a:gd name="connsiteX7" fmla="*/ 2880059 w 7679838"/>
                <a:gd name="connsiteY7" fmla="*/ 11555 h 1026597"/>
                <a:gd name="connsiteX8" fmla="*/ 4291509 w 7679838"/>
                <a:gd name="connsiteY8" fmla="*/ 0 h 1026597"/>
                <a:gd name="connsiteX9" fmla="*/ 4549561 w 7679838"/>
                <a:gd name="connsiteY9" fmla="*/ 319760 h 1026597"/>
                <a:gd name="connsiteX10" fmla="*/ 4353217 w 7679838"/>
                <a:gd name="connsiteY10" fmla="*/ 274881 h 1026597"/>
                <a:gd name="connsiteX11" fmla="*/ 4224191 w 7679838"/>
                <a:gd name="connsiteY11" fmla="*/ 117807 h 1026597"/>
                <a:gd name="connsiteX12" fmla="*/ 4179313 w 7679838"/>
                <a:gd name="connsiteY12" fmla="*/ 201954 h 1026597"/>
                <a:gd name="connsiteX13" fmla="*/ 4263460 w 7679838"/>
                <a:gd name="connsiteY13" fmla="*/ 269272 h 1026597"/>
                <a:gd name="connsiteX14" fmla="*/ 3966140 w 7679838"/>
                <a:gd name="connsiteY14" fmla="*/ 286101 h 1026597"/>
                <a:gd name="connsiteX15" fmla="*/ 3837114 w 7679838"/>
                <a:gd name="connsiteY15" fmla="*/ 207564 h 1026597"/>
                <a:gd name="connsiteX16" fmla="*/ 3225644 w 7679838"/>
                <a:gd name="connsiteY16" fmla="*/ 359029 h 1026597"/>
                <a:gd name="connsiteX17" fmla="*/ 2715151 w 7679838"/>
                <a:gd name="connsiteY17" fmla="*/ 336589 h 1026597"/>
                <a:gd name="connsiteX18" fmla="*/ 2513197 w 7679838"/>
                <a:gd name="connsiteY18" fmla="*/ 392688 h 1026597"/>
                <a:gd name="connsiteX19" fmla="*/ 2070022 w 7679838"/>
                <a:gd name="connsiteY19" fmla="*/ 482445 h 1026597"/>
                <a:gd name="connsiteX20" fmla="*/ 2625394 w 7679838"/>
                <a:gd name="connsiteY20" fmla="*/ 544153 h 1026597"/>
                <a:gd name="connsiteX21" fmla="*/ 3203205 w 7679838"/>
                <a:gd name="connsiteY21" fmla="*/ 471225 h 1026597"/>
                <a:gd name="connsiteX22" fmla="*/ 4241021 w 7679838"/>
                <a:gd name="connsiteY22" fmla="*/ 314150 h 1026597"/>
                <a:gd name="connsiteX23" fmla="*/ 4925418 w 7679838"/>
                <a:gd name="connsiteY23" fmla="*/ 420737 h 1026597"/>
                <a:gd name="connsiteX24" fmla="*/ 5733232 w 7679838"/>
                <a:gd name="connsiteY24" fmla="*/ 269272 h 1026597"/>
                <a:gd name="connsiteX25" fmla="*/ 6799097 w 7679838"/>
                <a:gd name="connsiteY25" fmla="*/ 426346 h 1026597"/>
                <a:gd name="connsiteX26" fmla="*/ 7040319 w 7679838"/>
                <a:gd name="connsiteY26" fmla="*/ 493664 h 1026597"/>
                <a:gd name="connsiteX27" fmla="*/ 7595691 w 7679838"/>
                <a:gd name="connsiteY27" fmla="*/ 319760 h 1026597"/>
                <a:gd name="connsiteX28" fmla="*/ 7679838 w 7679838"/>
                <a:gd name="connsiteY28" fmla="*/ 734886 h 1026597"/>
                <a:gd name="connsiteX29" fmla="*/ 7146905 w 7679838"/>
                <a:gd name="connsiteY29" fmla="*/ 746106 h 1026597"/>
                <a:gd name="connsiteX30" fmla="*/ 7023490 w 7679838"/>
                <a:gd name="connsiteY30" fmla="*/ 762935 h 1026597"/>
                <a:gd name="connsiteX31" fmla="*/ 6546655 w 7679838"/>
                <a:gd name="connsiteY31" fmla="*/ 712447 h 1026597"/>
                <a:gd name="connsiteX32" fmla="*/ 5895917 w 7679838"/>
                <a:gd name="connsiteY32" fmla="*/ 790984 h 1026597"/>
                <a:gd name="connsiteX33" fmla="*/ 5424692 w 7679838"/>
                <a:gd name="connsiteY33" fmla="*/ 740496 h 1026597"/>
                <a:gd name="connsiteX34" fmla="*/ 4981517 w 7679838"/>
                <a:gd name="connsiteY34" fmla="*/ 914400 h 1026597"/>
                <a:gd name="connsiteX35" fmla="*/ 4431755 w 7679838"/>
                <a:gd name="connsiteY35" fmla="*/ 931230 h 1026597"/>
                <a:gd name="connsiteX36" fmla="*/ 3938091 w 7679838"/>
                <a:gd name="connsiteY36" fmla="*/ 1026597 h 1026597"/>
                <a:gd name="connsiteX37" fmla="*/ 0 w 7679838"/>
                <a:gd name="connsiteY37" fmla="*/ 1026597 h 1026597"/>
                <a:gd name="connsiteX0" fmla="*/ 0 w 7679838"/>
                <a:gd name="connsiteY0" fmla="*/ 1026597 h 1026597"/>
                <a:gd name="connsiteX1" fmla="*/ 259271 w 7679838"/>
                <a:gd name="connsiteY1" fmla="*/ 690505 h 1026597"/>
                <a:gd name="connsiteX2" fmla="*/ 487503 w 7679838"/>
                <a:gd name="connsiteY2" fmla="*/ 665346 h 1026597"/>
                <a:gd name="connsiteX3" fmla="*/ 669121 w 7679838"/>
                <a:gd name="connsiteY3" fmla="*/ 694612 h 1026597"/>
                <a:gd name="connsiteX4" fmla="*/ 833041 w 7679838"/>
                <a:gd name="connsiteY4" fmla="*/ 794875 h 1026597"/>
                <a:gd name="connsiteX5" fmla="*/ 1115137 w 7679838"/>
                <a:gd name="connsiteY5" fmla="*/ 786928 h 1026597"/>
                <a:gd name="connsiteX6" fmla="*/ 1363185 w 7679838"/>
                <a:gd name="connsiteY6" fmla="*/ 218783 h 1026597"/>
                <a:gd name="connsiteX7" fmla="*/ 2880059 w 7679838"/>
                <a:gd name="connsiteY7" fmla="*/ 11555 h 1026597"/>
                <a:gd name="connsiteX8" fmla="*/ 4291509 w 7679838"/>
                <a:gd name="connsiteY8" fmla="*/ 0 h 1026597"/>
                <a:gd name="connsiteX9" fmla="*/ 4549561 w 7679838"/>
                <a:gd name="connsiteY9" fmla="*/ 319760 h 1026597"/>
                <a:gd name="connsiteX10" fmla="*/ 4353217 w 7679838"/>
                <a:gd name="connsiteY10" fmla="*/ 274881 h 1026597"/>
                <a:gd name="connsiteX11" fmla="*/ 4224191 w 7679838"/>
                <a:gd name="connsiteY11" fmla="*/ 117807 h 1026597"/>
                <a:gd name="connsiteX12" fmla="*/ 4179313 w 7679838"/>
                <a:gd name="connsiteY12" fmla="*/ 201954 h 1026597"/>
                <a:gd name="connsiteX13" fmla="*/ 4263460 w 7679838"/>
                <a:gd name="connsiteY13" fmla="*/ 269272 h 1026597"/>
                <a:gd name="connsiteX14" fmla="*/ 3966140 w 7679838"/>
                <a:gd name="connsiteY14" fmla="*/ 286101 h 1026597"/>
                <a:gd name="connsiteX15" fmla="*/ 3837114 w 7679838"/>
                <a:gd name="connsiteY15" fmla="*/ 207564 h 1026597"/>
                <a:gd name="connsiteX16" fmla="*/ 3225644 w 7679838"/>
                <a:gd name="connsiteY16" fmla="*/ 359029 h 1026597"/>
                <a:gd name="connsiteX17" fmla="*/ 2715151 w 7679838"/>
                <a:gd name="connsiteY17" fmla="*/ 336589 h 1026597"/>
                <a:gd name="connsiteX18" fmla="*/ 2513197 w 7679838"/>
                <a:gd name="connsiteY18" fmla="*/ 392688 h 1026597"/>
                <a:gd name="connsiteX19" fmla="*/ 2070022 w 7679838"/>
                <a:gd name="connsiteY19" fmla="*/ 482445 h 1026597"/>
                <a:gd name="connsiteX20" fmla="*/ 2625394 w 7679838"/>
                <a:gd name="connsiteY20" fmla="*/ 544153 h 1026597"/>
                <a:gd name="connsiteX21" fmla="*/ 3203205 w 7679838"/>
                <a:gd name="connsiteY21" fmla="*/ 471225 h 1026597"/>
                <a:gd name="connsiteX22" fmla="*/ 4241021 w 7679838"/>
                <a:gd name="connsiteY22" fmla="*/ 314150 h 1026597"/>
                <a:gd name="connsiteX23" fmla="*/ 4925418 w 7679838"/>
                <a:gd name="connsiteY23" fmla="*/ 420737 h 1026597"/>
                <a:gd name="connsiteX24" fmla="*/ 5733232 w 7679838"/>
                <a:gd name="connsiteY24" fmla="*/ 269272 h 1026597"/>
                <a:gd name="connsiteX25" fmla="*/ 6799097 w 7679838"/>
                <a:gd name="connsiteY25" fmla="*/ 426346 h 1026597"/>
                <a:gd name="connsiteX26" fmla="*/ 7040319 w 7679838"/>
                <a:gd name="connsiteY26" fmla="*/ 493664 h 1026597"/>
                <a:gd name="connsiteX27" fmla="*/ 7595691 w 7679838"/>
                <a:gd name="connsiteY27" fmla="*/ 319760 h 1026597"/>
                <a:gd name="connsiteX28" fmla="*/ 7679838 w 7679838"/>
                <a:gd name="connsiteY28" fmla="*/ 734886 h 1026597"/>
                <a:gd name="connsiteX29" fmla="*/ 7146905 w 7679838"/>
                <a:gd name="connsiteY29" fmla="*/ 746106 h 1026597"/>
                <a:gd name="connsiteX30" fmla="*/ 7023490 w 7679838"/>
                <a:gd name="connsiteY30" fmla="*/ 762935 h 1026597"/>
                <a:gd name="connsiteX31" fmla="*/ 6546655 w 7679838"/>
                <a:gd name="connsiteY31" fmla="*/ 712447 h 1026597"/>
                <a:gd name="connsiteX32" fmla="*/ 5895917 w 7679838"/>
                <a:gd name="connsiteY32" fmla="*/ 790984 h 1026597"/>
                <a:gd name="connsiteX33" fmla="*/ 5424692 w 7679838"/>
                <a:gd name="connsiteY33" fmla="*/ 740496 h 1026597"/>
                <a:gd name="connsiteX34" fmla="*/ 4981517 w 7679838"/>
                <a:gd name="connsiteY34" fmla="*/ 914400 h 1026597"/>
                <a:gd name="connsiteX35" fmla="*/ 4431755 w 7679838"/>
                <a:gd name="connsiteY35" fmla="*/ 931230 h 1026597"/>
                <a:gd name="connsiteX36" fmla="*/ 3938091 w 7679838"/>
                <a:gd name="connsiteY36" fmla="*/ 1026597 h 1026597"/>
                <a:gd name="connsiteX37" fmla="*/ 0 w 7679838"/>
                <a:gd name="connsiteY37" fmla="*/ 1026597 h 1026597"/>
                <a:gd name="connsiteX0" fmla="*/ 0 w 7679838"/>
                <a:gd name="connsiteY0" fmla="*/ 1026597 h 1026597"/>
                <a:gd name="connsiteX1" fmla="*/ 259271 w 7679838"/>
                <a:gd name="connsiteY1" fmla="*/ 690505 h 1026597"/>
                <a:gd name="connsiteX2" fmla="*/ 487503 w 7679838"/>
                <a:gd name="connsiteY2" fmla="*/ 665346 h 1026597"/>
                <a:gd name="connsiteX3" fmla="*/ 669121 w 7679838"/>
                <a:gd name="connsiteY3" fmla="*/ 694612 h 1026597"/>
                <a:gd name="connsiteX4" fmla="*/ 833041 w 7679838"/>
                <a:gd name="connsiteY4" fmla="*/ 794875 h 1026597"/>
                <a:gd name="connsiteX5" fmla="*/ 1115137 w 7679838"/>
                <a:gd name="connsiteY5" fmla="*/ 786928 h 1026597"/>
                <a:gd name="connsiteX6" fmla="*/ 1363185 w 7679838"/>
                <a:gd name="connsiteY6" fmla="*/ 218783 h 1026597"/>
                <a:gd name="connsiteX7" fmla="*/ 2880059 w 7679838"/>
                <a:gd name="connsiteY7" fmla="*/ 11555 h 1026597"/>
                <a:gd name="connsiteX8" fmla="*/ 3366907 w 7679838"/>
                <a:gd name="connsiteY8" fmla="*/ 25746 h 1026597"/>
                <a:gd name="connsiteX9" fmla="*/ 4291509 w 7679838"/>
                <a:gd name="connsiteY9" fmla="*/ 0 h 1026597"/>
                <a:gd name="connsiteX10" fmla="*/ 4549561 w 7679838"/>
                <a:gd name="connsiteY10" fmla="*/ 319760 h 1026597"/>
                <a:gd name="connsiteX11" fmla="*/ 4353217 w 7679838"/>
                <a:gd name="connsiteY11" fmla="*/ 274881 h 1026597"/>
                <a:gd name="connsiteX12" fmla="*/ 4224191 w 7679838"/>
                <a:gd name="connsiteY12" fmla="*/ 117807 h 1026597"/>
                <a:gd name="connsiteX13" fmla="*/ 4179313 w 7679838"/>
                <a:gd name="connsiteY13" fmla="*/ 201954 h 1026597"/>
                <a:gd name="connsiteX14" fmla="*/ 4263460 w 7679838"/>
                <a:gd name="connsiteY14" fmla="*/ 269272 h 1026597"/>
                <a:gd name="connsiteX15" fmla="*/ 3966140 w 7679838"/>
                <a:gd name="connsiteY15" fmla="*/ 286101 h 1026597"/>
                <a:gd name="connsiteX16" fmla="*/ 3837114 w 7679838"/>
                <a:gd name="connsiteY16" fmla="*/ 207564 h 1026597"/>
                <a:gd name="connsiteX17" fmla="*/ 3225644 w 7679838"/>
                <a:gd name="connsiteY17" fmla="*/ 359029 h 1026597"/>
                <a:gd name="connsiteX18" fmla="*/ 2715151 w 7679838"/>
                <a:gd name="connsiteY18" fmla="*/ 336589 h 1026597"/>
                <a:gd name="connsiteX19" fmla="*/ 2513197 w 7679838"/>
                <a:gd name="connsiteY19" fmla="*/ 392688 h 1026597"/>
                <a:gd name="connsiteX20" fmla="*/ 2070022 w 7679838"/>
                <a:gd name="connsiteY20" fmla="*/ 482445 h 1026597"/>
                <a:gd name="connsiteX21" fmla="*/ 2625394 w 7679838"/>
                <a:gd name="connsiteY21" fmla="*/ 544153 h 1026597"/>
                <a:gd name="connsiteX22" fmla="*/ 3203205 w 7679838"/>
                <a:gd name="connsiteY22" fmla="*/ 471225 h 1026597"/>
                <a:gd name="connsiteX23" fmla="*/ 4241021 w 7679838"/>
                <a:gd name="connsiteY23" fmla="*/ 314150 h 1026597"/>
                <a:gd name="connsiteX24" fmla="*/ 4925418 w 7679838"/>
                <a:gd name="connsiteY24" fmla="*/ 420737 h 1026597"/>
                <a:gd name="connsiteX25" fmla="*/ 5733232 w 7679838"/>
                <a:gd name="connsiteY25" fmla="*/ 269272 h 1026597"/>
                <a:gd name="connsiteX26" fmla="*/ 6799097 w 7679838"/>
                <a:gd name="connsiteY26" fmla="*/ 426346 h 1026597"/>
                <a:gd name="connsiteX27" fmla="*/ 7040319 w 7679838"/>
                <a:gd name="connsiteY27" fmla="*/ 493664 h 1026597"/>
                <a:gd name="connsiteX28" fmla="*/ 7595691 w 7679838"/>
                <a:gd name="connsiteY28" fmla="*/ 319760 h 1026597"/>
                <a:gd name="connsiteX29" fmla="*/ 7679838 w 7679838"/>
                <a:gd name="connsiteY29" fmla="*/ 734886 h 1026597"/>
                <a:gd name="connsiteX30" fmla="*/ 7146905 w 7679838"/>
                <a:gd name="connsiteY30" fmla="*/ 746106 h 1026597"/>
                <a:gd name="connsiteX31" fmla="*/ 7023490 w 7679838"/>
                <a:gd name="connsiteY31" fmla="*/ 762935 h 1026597"/>
                <a:gd name="connsiteX32" fmla="*/ 6546655 w 7679838"/>
                <a:gd name="connsiteY32" fmla="*/ 712447 h 1026597"/>
                <a:gd name="connsiteX33" fmla="*/ 5895917 w 7679838"/>
                <a:gd name="connsiteY33" fmla="*/ 790984 h 1026597"/>
                <a:gd name="connsiteX34" fmla="*/ 5424692 w 7679838"/>
                <a:gd name="connsiteY34" fmla="*/ 740496 h 1026597"/>
                <a:gd name="connsiteX35" fmla="*/ 4981517 w 7679838"/>
                <a:gd name="connsiteY35" fmla="*/ 914400 h 1026597"/>
                <a:gd name="connsiteX36" fmla="*/ 4431755 w 7679838"/>
                <a:gd name="connsiteY36" fmla="*/ 931230 h 1026597"/>
                <a:gd name="connsiteX37" fmla="*/ 3938091 w 7679838"/>
                <a:gd name="connsiteY37" fmla="*/ 1026597 h 1026597"/>
                <a:gd name="connsiteX38" fmla="*/ 0 w 7679838"/>
                <a:gd name="connsiteY38" fmla="*/ 1026597 h 1026597"/>
                <a:gd name="connsiteX0" fmla="*/ 0 w 7679838"/>
                <a:gd name="connsiteY0" fmla="*/ 1026597 h 1026597"/>
                <a:gd name="connsiteX1" fmla="*/ 259271 w 7679838"/>
                <a:gd name="connsiteY1" fmla="*/ 690505 h 1026597"/>
                <a:gd name="connsiteX2" fmla="*/ 487503 w 7679838"/>
                <a:gd name="connsiteY2" fmla="*/ 665346 h 1026597"/>
                <a:gd name="connsiteX3" fmla="*/ 669121 w 7679838"/>
                <a:gd name="connsiteY3" fmla="*/ 694612 h 1026597"/>
                <a:gd name="connsiteX4" fmla="*/ 833041 w 7679838"/>
                <a:gd name="connsiteY4" fmla="*/ 794875 h 1026597"/>
                <a:gd name="connsiteX5" fmla="*/ 1115137 w 7679838"/>
                <a:gd name="connsiteY5" fmla="*/ 786928 h 1026597"/>
                <a:gd name="connsiteX6" fmla="*/ 1363185 w 7679838"/>
                <a:gd name="connsiteY6" fmla="*/ 218783 h 1026597"/>
                <a:gd name="connsiteX7" fmla="*/ 2880059 w 7679838"/>
                <a:gd name="connsiteY7" fmla="*/ 11555 h 1026597"/>
                <a:gd name="connsiteX8" fmla="*/ 3366907 w 7679838"/>
                <a:gd name="connsiteY8" fmla="*/ 25746 h 1026597"/>
                <a:gd name="connsiteX9" fmla="*/ 3769678 w 7679838"/>
                <a:gd name="connsiteY9" fmla="*/ 36632 h 1026597"/>
                <a:gd name="connsiteX10" fmla="*/ 4291509 w 7679838"/>
                <a:gd name="connsiteY10" fmla="*/ 0 h 1026597"/>
                <a:gd name="connsiteX11" fmla="*/ 4549561 w 7679838"/>
                <a:gd name="connsiteY11" fmla="*/ 319760 h 1026597"/>
                <a:gd name="connsiteX12" fmla="*/ 4353217 w 7679838"/>
                <a:gd name="connsiteY12" fmla="*/ 274881 h 1026597"/>
                <a:gd name="connsiteX13" fmla="*/ 4224191 w 7679838"/>
                <a:gd name="connsiteY13" fmla="*/ 117807 h 1026597"/>
                <a:gd name="connsiteX14" fmla="*/ 4179313 w 7679838"/>
                <a:gd name="connsiteY14" fmla="*/ 201954 h 1026597"/>
                <a:gd name="connsiteX15" fmla="*/ 4263460 w 7679838"/>
                <a:gd name="connsiteY15" fmla="*/ 269272 h 1026597"/>
                <a:gd name="connsiteX16" fmla="*/ 3966140 w 7679838"/>
                <a:gd name="connsiteY16" fmla="*/ 286101 h 1026597"/>
                <a:gd name="connsiteX17" fmla="*/ 3837114 w 7679838"/>
                <a:gd name="connsiteY17" fmla="*/ 207564 h 1026597"/>
                <a:gd name="connsiteX18" fmla="*/ 3225644 w 7679838"/>
                <a:gd name="connsiteY18" fmla="*/ 359029 h 1026597"/>
                <a:gd name="connsiteX19" fmla="*/ 2715151 w 7679838"/>
                <a:gd name="connsiteY19" fmla="*/ 336589 h 1026597"/>
                <a:gd name="connsiteX20" fmla="*/ 2513197 w 7679838"/>
                <a:gd name="connsiteY20" fmla="*/ 392688 h 1026597"/>
                <a:gd name="connsiteX21" fmla="*/ 2070022 w 7679838"/>
                <a:gd name="connsiteY21" fmla="*/ 482445 h 1026597"/>
                <a:gd name="connsiteX22" fmla="*/ 2625394 w 7679838"/>
                <a:gd name="connsiteY22" fmla="*/ 544153 h 1026597"/>
                <a:gd name="connsiteX23" fmla="*/ 3203205 w 7679838"/>
                <a:gd name="connsiteY23" fmla="*/ 471225 h 1026597"/>
                <a:gd name="connsiteX24" fmla="*/ 4241021 w 7679838"/>
                <a:gd name="connsiteY24" fmla="*/ 314150 h 1026597"/>
                <a:gd name="connsiteX25" fmla="*/ 4925418 w 7679838"/>
                <a:gd name="connsiteY25" fmla="*/ 420737 h 1026597"/>
                <a:gd name="connsiteX26" fmla="*/ 5733232 w 7679838"/>
                <a:gd name="connsiteY26" fmla="*/ 269272 h 1026597"/>
                <a:gd name="connsiteX27" fmla="*/ 6799097 w 7679838"/>
                <a:gd name="connsiteY27" fmla="*/ 426346 h 1026597"/>
                <a:gd name="connsiteX28" fmla="*/ 7040319 w 7679838"/>
                <a:gd name="connsiteY28" fmla="*/ 493664 h 1026597"/>
                <a:gd name="connsiteX29" fmla="*/ 7595691 w 7679838"/>
                <a:gd name="connsiteY29" fmla="*/ 319760 h 1026597"/>
                <a:gd name="connsiteX30" fmla="*/ 7679838 w 7679838"/>
                <a:gd name="connsiteY30" fmla="*/ 734886 h 1026597"/>
                <a:gd name="connsiteX31" fmla="*/ 7146905 w 7679838"/>
                <a:gd name="connsiteY31" fmla="*/ 746106 h 1026597"/>
                <a:gd name="connsiteX32" fmla="*/ 7023490 w 7679838"/>
                <a:gd name="connsiteY32" fmla="*/ 762935 h 1026597"/>
                <a:gd name="connsiteX33" fmla="*/ 6546655 w 7679838"/>
                <a:gd name="connsiteY33" fmla="*/ 712447 h 1026597"/>
                <a:gd name="connsiteX34" fmla="*/ 5895917 w 7679838"/>
                <a:gd name="connsiteY34" fmla="*/ 790984 h 1026597"/>
                <a:gd name="connsiteX35" fmla="*/ 5424692 w 7679838"/>
                <a:gd name="connsiteY35" fmla="*/ 740496 h 1026597"/>
                <a:gd name="connsiteX36" fmla="*/ 4981517 w 7679838"/>
                <a:gd name="connsiteY36" fmla="*/ 914400 h 1026597"/>
                <a:gd name="connsiteX37" fmla="*/ 4431755 w 7679838"/>
                <a:gd name="connsiteY37" fmla="*/ 931230 h 1026597"/>
                <a:gd name="connsiteX38" fmla="*/ 3938091 w 7679838"/>
                <a:gd name="connsiteY38" fmla="*/ 1026597 h 1026597"/>
                <a:gd name="connsiteX39" fmla="*/ 0 w 7679838"/>
                <a:gd name="connsiteY39" fmla="*/ 1026597 h 1026597"/>
                <a:gd name="connsiteX0" fmla="*/ 0 w 7679838"/>
                <a:gd name="connsiteY0" fmla="*/ 1026597 h 1026597"/>
                <a:gd name="connsiteX1" fmla="*/ 259271 w 7679838"/>
                <a:gd name="connsiteY1" fmla="*/ 690505 h 1026597"/>
                <a:gd name="connsiteX2" fmla="*/ 487503 w 7679838"/>
                <a:gd name="connsiteY2" fmla="*/ 665346 h 1026597"/>
                <a:gd name="connsiteX3" fmla="*/ 669121 w 7679838"/>
                <a:gd name="connsiteY3" fmla="*/ 694612 h 1026597"/>
                <a:gd name="connsiteX4" fmla="*/ 833041 w 7679838"/>
                <a:gd name="connsiteY4" fmla="*/ 794875 h 1026597"/>
                <a:gd name="connsiteX5" fmla="*/ 1115137 w 7679838"/>
                <a:gd name="connsiteY5" fmla="*/ 786928 h 1026597"/>
                <a:gd name="connsiteX6" fmla="*/ 1363185 w 7679838"/>
                <a:gd name="connsiteY6" fmla="*/ 218783 h 1026597"/>
                <a:gd name="connsiteX7" fmla="*/ 2880059 w 7679838"/>
                <a:gd name="connsiteY7" fmla="*/ 11555 h 1026597"/>
                <a:gd name="connsiteX8" fmla="*/ 3769678 w 7679838"/>
                <a:gd name="connsiteY8" fmla="*/ 36632 h 1026597"/>
                <a:gd name="connsiteX9" fmla="*/ 4291509 w 7679838"/>
                <a:gd name="connsiteY9" fmla="*/ 0 h 1026597"/>
                <a:gd name="connsiteX10" fmla="*/ 4549561 w 7679838"/>
                <a:gd name="connsiteY10" fmla="*/ 319760 h 1026597"/>
                <a:gd name="connsiteX11" fmla="*/ 4353217 w 7679838"/>
                <a:gd name="connsiteY11" fmla="*/ 274881 h 1026597"/>
                <a:gd name="connsiteX12" fmla="*/ 4224191 w 7679838"/>
                <a:gd name="connsiteY12" fmla="*/ 117807 h 1026597"/>
                <a:gd name="connsiteX13" fmla="*/ 4179313 w 7679838"/>
                <a:gd name="connsiteY13" fmla="*/ 201954 h 1026597"/>
                <a:gd name="connsiteX14" fmla="*/ 4263460 w 7679838"/>
                <a:gd name="connsiteY14" fmla="*/ 269272 h 1026597"/>
                <a:gd name="connsiteX15" fmla="*/ 3966140 w 7679838"/>
                <a:gd name="connsiteY15" fmla="*/ 286101 h 1026597"/>
                <a:gd name="connsiteX16" fmla="*/ 3837114 w 7679838"/>
                <a:gd name="connsiteY16" fmla="*/ 207564 h 1026597"/>
                <a:gd name="connsiteX17" fmla="*/ 3225644 w 7679838"/>
                <a:gd name="connsiteY17" fmla="*/ 359029 h 1026597"/>
                <a:gd name="connsiteX18" fmla="*/ 2715151 w 7679838"/>
                <a:gd name="connsiteY18" fmla="*/ 336589 h 1026597"/>
                <a:gd name="connsiteX19" fmla="*/ 2513197 w 7679838"/>
                <a:gd name="connsiteY19" fmla="*/ 392688 h 1026597"/>
                <a:gd name="connsiteX20" fmla="*/ 2070022 w 7679838"/>
                <a:gd name="connsiteY20" fmla="*/ 482445 h 1026597"/>
                <a:gd name="connsiteX21" fmla="*/ 2625394 w 7679838"/>
                <a:gd name="connsiteY21" fmla="*/ 544153 h 1026597"/>
                <a:gd name="connsiteX22" fmla="*/ 3203205 w 7679838"/>
                <a:gd name="connsiteY22" fmla="*/ 471225 h 1026597"/>
                <a:gd name="connsiteX23" fmla="*/ 4241021 w 7679838"/>
                <a:gd name="connsiteY23" fmla="*/ 314150 h 1026597"/>
                <a:gd name="connsiteX24" fmla="*/ 4925418 w 7679838"/>
                <a:gd name="connsiteY24" fmla="*/ 420737 h 1026597"/>
                <a:gd name="connsiteX25" fmla="*/ 5733232 w 7679838"/>
                <a:gd name="connsiteY25" fmla="*/ 269272 h 1026597"/>
                <a:gd name="connsiteX26" fmla="*/ 6799097 w 7679838"/>
                <a:gd name="connsiteY26" fmla="*/ 426346 h 1026597"/>
                <a:gd name="connsiteX27" fmla="*/ 7040319 w 7679838"/>
                <a:gd name="connsiteY27" fmla="*/ 493664 h 1026597"/>
                <a:gd name="connsiteX28" fmla="*/ 7595691 w 7679838"/>
                <a:gd name="connsiteY28" fmla="*/ 319760 h 1026597"/>
                <a:gd name="connsiteX29" fmla="*/ 7679838 w 7679838"/>
                <a:gd name="connsiteY29" fmla="*/ 734886 h 1026597"/>
                <a:gd name="connsiteX30" fmla="*/ 7146905 w 7679838"/>
                <a:gd name="connsiteY30" fmla="*/ 746106 h 1026597"/>
                <a:gd name="connsiteX31" fmla="*/ 7023490 w 7679838"/>
                <a:gd name="connsiteY31" fmla="*/ 762935 h 1026597"/>
                <a:gd name="connsiteX32" fmla="*/ 6546655 w 7679838"/>
                <a:gd name="connsiteY32" fmla="*/ 712447 h 1026597"/>
                <a:gd name="connsiteX33" fmla="*/ 5895917 w 7679838"/>
                <a:gd name="connsiteY33" fmla="*/ 790984 h 1026597"/>
                <a:gd name="connsiteX34" fmla="*/ 5424692 w 7679838"/>
                <a:gd name="connsiteY34" fmla="*/ 740496 h 1026597"/>
                <a:gd name="connsiteX35" fmla="*/ 4981517 w 7679838"/>
                <a:gd name="connsiteY35" fmla="*/ 914400 h 1026597"/>
                <a:gd name="connsiteX36" fmla="*/ 4431755 w 7679838"/>
                <a:gd name="connsiteY36" fmla="*/ 931230 h 1026597"/>
                <a:gd name="connsiteX37" fmla="*/ 3938091 w 7679838"/>
                <a:gd name="connsiteY37" fmla="*/ 1026597 h 1026597"/>
                <a:gd name="connsiteX38" fmla="*/ 0 w 7679838"/>
                <a:gd name="connsiteY38" fmla="*/ 1026597 h 1026597"/>
                <a:gd name="connsiteX0" fmla="*/ 0 w 7679838"/>
                <a:gd name="connsiteY0" fmla="*/ 1026597 h 1026597"/>
                <a:gd name="connsiteX1" fmla="*/ 259271 w 7679838"/>
                <a:gd name="connsiteY1" fmla="*/ 690505 h 1026597"/>
                <a:gd name="connsiteX2" fmla="*/ 487503 w 7679838"/>
                <a:gd name="connsiteY2" fmla="*/ 665346 h 1026597"/>
                <a:gd name="connsiteX3" fmla="*/ 669121 w 7679838"/>
                <a:gd name="connsiteY3" fmla="*/ 694612 h 1026597"/>
                <a:gd name="connsiteX4" fmla="*/ 833041 w 7679838"/>
                <a:gd name="connsiteY4" fmla="*/ 794875 h 1026597"/>
                <a:gd name="connsiteX5" fmla="*/ 1115137 w 7679838"/>
                <a:gd name="connsiteY5" fmla="*/ 786928 h 1026597"/>
                <a:gd name="connsiteX6" fmla="*/ 1363185 w 7679838"/>
                <a:gd name="connsiteY6" fmla="*/ 218783 h 1026597"/>
                <a:gd name="connsiteX7" fmla="*/ 2880059 w 7679838"/>
                <a:gd name="connsiteY7" fmla="*/ 11555 h 1026597"/>
                <a:gd name="connsiteX8" fmla="*/ 3769678 w 7679838"/>
                <a:gd name="connsiteY8" fmla="*/ 36632 h 1026597"/>
                <a:gd name="connsiteX9" fmla="*/ 4291509 w 7679838"/>
                <a:gd name="connsiteY9" fmla="*/ 0 h 1026597"/>
                <a:gd name="connsiteX10" fmla="*/ 4549561 w 7679838"/>
                <a:gd name="connsiteY10" fmla="*/ 319760 h 1026597"/>
                <a:gd name="connsiteX11" fmla="*/ 4353217 w 7679838"/>
                <a:gd name="connsiteY11" fmla="*/ 274881 h 1026597"/>
                <a:gd name="connsiteX12" fmla="*/ 4224191 w 7679838"/>
                <a:gd name="connsiteY12" fmla="*/ 117807 h 1026597"/>
                <a:gd name="connsiteX13" fmla="*/ 4179313 w 7679838"/>
                <a:gd name="connsiteY13" fmla="*/ 201954 h 1026597"/>
                <a:gd name="connsiteX14" fmla="*/ 4263460 w 7679838"/>
                <a:gd name="connsiteY14" fmla="*/ 269272 h 1026597"/>
                <a:gd name="connsiteX15" fmla="*/ 3966140 w 7679838"/>
                <a:gd name="connsiteY15" fmla="*/ 286101 h 1026597"/>
                <a:gd name="connsiteX16" fmla="*/ 3837114 w 7679838"/>
                <a:gd name="connsiteY16" fmla="*/ 207564 h 1026597"/>
                <a:gd name="connsiteX17" fmla="*/ 3225644 w 7679838"/>
                <a:gd name="connsiteY17" fmla="*/ 359029 h 1026597"/>
                <a:gd name="connsiteX18" fmla="*/ 2715151 w 7679838"/>
                <a:gd name="connsiteY18" fmla="*/ 336589 h 1026597"/>
                <a:gd name="connsiteX19" fmla="*/ 2513197 w 7679838"/>
                <a:gd name="connsiteY19" fmla="*/ 392688 h 1026597"/>
                <a:gd name="connsiteX20" fmla="*/ 2070022 w 7679838"/>
                <a:gd name="connsiteY20" fmla="*/ 482445 h 1026597"/>
                <a:gd name="connsiteX21" fmla="*/ 2625394 w 7679838"/>
                <a:gd name="connsiteY21" fmla="*/ 544153 h 1026597"/>
                <a:gd name="connsiteX22" fmla="*/ 3203205 w 7679838"/>
                <a:gd name="connsiteY22" fmla="*/ 471225 h 1026597"/>
                <a:gd name="connsiteX23" fmla="*/ 4241021 w 7679838"/>
                <a:gd name="connsiteY23" fmla="*/ 314150 h 1026597"/>
                <a:gd name="connsiteX24" fmla="*/ 4925418 w 7679838"/>
                <a:gd name="connsiteY24" fmla="*/ 420737 h 1026597"/>
                <a:gd name="connsiteX25" fmla="*/ 5733232 w 7679838"/>
                <a:gd name="connsiteY25" fmla="*/ 269272 h 1026597"/>
                <a:gd name="connsiteX26" fmla="*/ 6799097 w 7679838"/>
                <a:gd name="connsiteY26" fmla="*/ 426346 h 1026597"/>
                <a:gd name="connsiteX27" fmla="*/ 7040319 w 7679838"/>
                <a:gd name="connsiteY27" fmla="*/ 493664 h 1026597"/>
                <a:gd name="connsiteX28" fmla="*/ 7595691 w 7679838"/>
                <a:gd name="connsiteY28" fmla="*/ 319760 h 1026597"/>
                <a:gd name="connsiteX29" fmla="*/ 7679838 w 7679838"/>
                <a:gd name="connsiteY29" fmla="*/ 734886 h 1026597"/>
                <a:gd name="connsiteX30" fmla="*/ 7146905 w 7679838"/>
                <a:gd name="connsiteY30" fmla="*/ 746106 h 1026597"/>
                <a:gd name="connsiteX31" fmla="*/ 7023490 w 7679838"/>
                <a:gd name="connsiteY31" fmla="*/ 762935 h 1026597"/>
                <a:gd name="connsiteX32" fmla="*/ 6546655 w 7679838"/>
                <a:gd name="connsiteY32" fmla="*/ 712447 h 1026597"/>
                <a:gd name="connsiteX33" fmla="*/ 5895917 w 7679838"/>
                <a:gd name="connsiteY33" fmla="*/ 790984 h 1026597"/>
                <a:gd name="connsiteX34" fmla="*/ 5424692 w 7679838"/>
                <a:gd name="connsiteY34" fmla="*/ 740496 h 1026597"/>
                <a:gd name="connsiteX35" fmla="*/ 4981517 w 7679838"/>
                <a:gd name="connsiteY35" fmla="*/ 914400 h 1026597"/>
                <a:gd name="connsiteX36" fmla="*/ 4431755 w 7679838"/>
                <a:gd name="connsiteY36" fmla="*/ 931230 h 1026597"/>
                <a:gd name="connsiteX37" fmla="*/ 3938091 w 7679838"/>
                <a:gd name="connsiteY37" fmla="*/ 1026597 h 1026597"/>
                <a:gd name="connsiteX38" fmla="*/ 0 w 7679838"/>
                <a:gd name="connsiteY38" fmla="*/ 1026597 h 1026597"/>
                <a:gd name="connsiteX0" fmla="*/ 0 w 7679838"/>
                <a:gd name="connsiteY0" fmla="*/ 1026597 h 1026597"/>
                <a:gd name="connsiteX1" fmla="*/ 259271 w 7679838"/>
                <a:gd name="connsiteY1" fmla="*/ 690505 h 1026597"/>
                <a:gd name="connsiteX2" fmla="*/ 487503 w 7679838"/>
                <a:gd name="connsiteY2" fmla="*/ 665346 h 1026597"/>
                <a:gd name="connsiteX3" fmla="*/ 669121 w 7679838"/>
                <a:gd name="connsiteY3" fmla="*/ 694612 h 1026597"/>
                <a:gd name="connsiteX4" fmla="*/ 833041 w 7679838"/>
                <a:gd name="connsiteY4" fmla="*/ 794875 h 1026597"/>
                <a:gd name="connsiteX5" fmla="*/ 1115137 w 7679838"/>
                <a:gd name="connsiteY5" fmla="*/ 786928 h 1026597"/>
                <a:gd name="connsiteX6" fmla="*/ 1363185 w 7679838"/>
                <a:gd name="connsiteY6" fmla="*/ 218783 h 1026597"/>
                <a:gd name="connsiteX7" fmla="*/ 2880059 w 7679838"/>
                <a:gd name="connsiteY7" fmla="*/ 11555 h 1026597"/>
                <a:gd name="connsiteX8" fmla="*/ 3769678 w 7679838"/>
                <a:gd name="connsiteY8" fmla="*/ 36632 h 1026597"/>
                <a:gd name="connsiteX9" fmla="*/ 4291509 w 7679838"/>
                <a:gd name="connsiteY9" fmla="*/ 0 h 1026597"/>
                <a:gd name="connsiteX10" fmla="*/ 4549561 w 7679838"/>
                <a:gd name="connsiteY10" fmla="*/ 319760 h 1026597"/>
                <a:gd name="connsiteX11" fmla="*/ 4353217 w 7679838"/>
                <a:gd name="connsiteY11" fmla="*/ 274881 h 1026597"/>
                <a:gd name="connsiteX12" fmla="*/ 4224191 w 7679838"/>
                <a:gd name="connsiteY12" fmla="*/ 117807 h 1026597"/>
                <a:gd name="connsiteX13" fmla="*/ 4179313 w 7679838"/>
                <a:gd name="connsiteY13" fmla="*/ 201954 h 1026597"/>
                <a:gd name="connsiteX14" fmla="*/ 4263460 w 7679838"/>
                <a:gd name="connsiteY14" fmla="*/ 269272 h 1026597"/>
                <a:gd name="connsiteX15" fmla="*/ 3966140 w 7679838"/>
                <a:gd name="connsiteY15" fmla="*/ 286101 h 1026597"/>
                <a:gd name="connsiteX16" fmla="*/ 3837114 w 7679838"/>
                <a:gd name="connsiteY16" fmla="*/ 207564 h 1026597"/>
                <a:gd name="connsiteX17" fmla="*/ 3225644 w 7679838"/>
                <a:gd name="connsiteY17" fmla="*/ 359029 h 1026597"/>
                <a:gd name="connsiteX18" fmla="*/ 2715151 w 7679838"/>
                <a:gd name="connsiteY18" fmla="*/ 336589 h 1026597"/>
                <a:gd name="connsiteX19" fmla="*/ 2513197 w 7679838"/>
                <a:gd name="connsiteY19" fmla="*/ 392688 h 1026597"/>
                <a:gd name="connsiteX20" fmla="*/ 2070022 w 7679838"/>
                <a:gd name="connsiteY20" fmla="*/ 482445 h 1026597"/>
                <a:gd name="connsiteX21" fmla="*/ 2625394 w 7679838"/>
                <a:gd name="connsiteY21" fmla="*/ 544153 h 1026597"/>
                <a:gd name="connsiteX22" fmla="*/ 3203205 w 7679838"/>
                <a:gd name="connsiteY22" fmla="*/ 471225 h 1026597"/>
                <a:gd name="connsiteX23" fmla="*/ 4241021 w 7679838"/>
                <a:gd name="connsiteY23" fmla="*/ 314150 h 1026597"/>
                <a:gd name="connsiteX24" fmla="*/ 4925418 w 7679838"/>
                <a:gd name="connsiteY24" fmla="*/ 420737 h 1026597"/>
                <a:gd name="connsiteX25" fmla="*/ 5733232 w 7679838"/>
                <a:gd name="connsiteY25" fmla="*/ 269272 h 1026597"/>
                <a:gd name="connsiteX26" fmla="*/ 6799097 w 7679838"/>
                <a:gd name="connsiteY26" fmla="*/ 426346 h 1026597"/>
                <a:gd name="connsiteX27" fmla="*/ 7040319 w 7679838"/>
                <a:gd name="connsiteY27" fmla="*/ 493664 h 1026597"/>
                <a:gd name="connsiteX28" fmla="*/ 7595691 w 7679838"/>
                <a:gd name="connsiteY28" fmla="*/ 319760 h 1026597"/>
                <a:gd name="connsiteX29" fmla="*/ 7679838 w 7679838"/>
                <a:gd name="connsiteY29" fmla="*/ 734886 h 1026597"/>
                <a:gd name="connsiteX30" fmla="*/ 7146905 w 7679838"/>
                <a:gd name="connsiteY30" fmla="*/ 746106 h 1026597"/>
                <a:gd name="connsiteX31" fmla="*/ 7023490 w 7679838"/>
                <a:gd name="connsiteY31" fmla="*/ 762935 h 1026597"/>
                <a:gd name="connsiteX32" fmla="*/ 6546655 w 7679838"/>
                <a:gd name="connsiteY32" fmla="*/ 712447 h 1026597"/>
                <a:gd name="connsiteX33" fmla="*/ 5895917 w 7679838"/>
                <a:gd name="connsiteY33" fmla="*/ 790984 h 1026597"/>
                <a:gd name="connsiteX34" fmla="*/ 5424692 w 7679838"/>
                <a:gd name="connsiteY34" fmla="*/ 740496 h 1026597"/>
                <a:gd name="connsiteX35" fmla="*/ 4981517 w 7679838"/>
                <a:gd name="connsiteY35" fmla="*/ 914400 h 1026597"/>
                <a:gd name="connsiteX36" fmla="*/ 4431755 w 7679838"/>
                <a:gd name="connsiteY36" fmla="*/ 931230 h 1026597"/>
                <a:gd name="connsiteX37" fmla="*/ 3938091 w 7679838"/>
                <a:gd name="connsiteY37" fmla="*/ 1026597 h 1026597"/>
                <a:gd name="connsiteX38" fmla="*/ 0 w 7679838"/>
                <a:gd name="connsiteY38" fmla="*/ 1026597 h 1026597"/>
                <a:gd name="connsiteX0" fmla="*/ 0 w 7679838"/>
                <a:gd name="connsiteY0" fmla="*/ 1015273 h 1015273"/>
                <a:gd name="connsiteX1" fmla="*/ 259271 w 7679838"/>
                <a:gd name="connsiteY1" fmla="*/ 679181 h 1015273"/>
                <a:gd name="connsiteX2" fmla="*/ 487503 w 7679838"/>
                <a:gd name="connsiteY2" fmla="*/ 654022 h 1015273"/>
                <a:gd name="connsiteX3" fmla="*/ 669121 w 7679838"/>
                <a:gd name="connsiteY3" fmla="*/ 683288 h 1015273"/>
                <a:gd name="connsiteX4" fmla="*/ 833041 w 7679838"/>
                <a:gd name="connsiteY4" fmla="*/ 783551 h 1015273"/>
                <a:gd name="connsiteX5" fmla="*/ 1115137 w 7679838"/>
                <a:gd name="connsiteY5" fmla="*/ 775604 h 1015273"/>
                <a:gd name="connsiteX6" fmla="*/ 1363185 w 7679838"/>
                <a:gd name="connsiteY6" fmla="*/ 207459 h 1015273"/>
                <a:gd name="connsiteX7" fmla="*/ 2880059 w 7679838"/>
                <a:gd name="connsiteY7" fmla="*/ 231 h 1015273"/>
                <a:gd name="connsiteX8" fmla="*/ 3769678 w 7679838"/>
                <a:gd name="connsiteY8" fmla="*/ 25308 h 1015273"/>
                <a:gd name="connsiteX9" fmla="*/ 4272462 w 7679838"/>
                <a:gd name="connsiteY9" fmla="*/ 2284 h 1015273"/>
                <a:gd name="connsiteX10" fmla="*/ 4549561 w 7679838"/>
                <a:gd name="connsiteY10" fmla="*/ 308436 h 1015273"/>
                <a:gd name="connsiteX11" fmla="*/ 4353217 w 7679838"/>
                <a:gd name="connsiteY11" fmla="*/ 263557 h 1015273"/>
                <a:gd name="connsiteX12" fmla="*/ 4224191 w 7679838"/>
                <a:gd name="connsiteY12" fmla="*/ 106483 h 1015273"/>
                <a:gd name="connsiteX13" fmla="*/ 4179313 w 7679838"/>
                <a:gd name="connsiteY13" fmla="*/ 190630 h 1015273"/>
                <a:gd name="connsiteX14" fmla="*/ 4263460 w 7679838"/>
                <a:gd name="connsiteY14" fmla="*/ 257948 h 1015273"/>
                <a:gd name="connsiteX15" fmla="*/ 3966140 w 7679838"/>
                <a:gd name="connsiteY15" fmla="*/ 274777 h 1015273"/>
                <a:gd name="connsiteX16" fmla="*/ 3837114 w 7679838"/>
                <a:gd name="connsiteY16" fmla="*/ 196240 h 1015273"/>
                <a:gd name="connsiteX17" fmla="*/ 3225644 w 7679838"/>
                <a:gd name="connsiteY17" fmla="*/ 347705 h 1015273"/>
                <a:gd name="connsiteX18" fmla="*/ 2715151 w 7679838"/>
                <a:gd name="connsiteY18" fmla="*/ 325265 h 1015273"/>
                <a:gd name="connsiteX19" fmla="*/ 2513197 w 7679838"/>
                <a:gd name="connsiteY19" fmla="*/ 381364 h 1015273"/>
                <a:gd name="connsiteX20" fmla="*/ 2070022 w 7679838"/>
                <a:gd name="connsiteY20" fmla="*/ 471121 h 1015273"/>
                <a:gd name="connsiteX21" fmla="*/ 2625394 w 7679838"/>
                <a:gd name="connsiteY21" fmla="*/ 532829 h 1015273"/>
                <a:gd name="connsiteX22" fmla="*/ 3203205 w 7679838"/>
                <a:gd name="connsiteY22" fmla="*/ 459901 h 1015273"/>
                <a:gd name="connsiteX23" fmla="*/ 4241021 w 7679838"/>
                <a:gd name="connsiteY23" fmla="*/ 302826 h 1015273"/>
                <a:gd name="connsiteX24" fmla="*/ 4925418 w 7679838"/>
                <a:gd name="connsiteY24" fmla="*/ 409413 h 1015273"/>
                <a:gd name="connsiteX25" fmla="*/ 5733232 w 7679838"/>
                <a:gd name="connsiteY25" fmla="*/ 257948 h 1015273"/>
                <a:gd name="connsiteX26" fmla="*/ 6799097 w 7679838"/>
                <a:gd name="connsiteY26" fmla="*/ 415022 h 1015273"/>
                <a:gd name="connsiteX27" fmla="*/ 7040319 w 7679838"/>
                <a:gd name="connsiteY27" fmla="*/ 482340 h 1015273"/>
                <a:gd name="connsiteX28" fmla="*/ 7595691 w 7679838"/>
                <a:gd name="connsiteY28" fmla="*/ 308436 h 1015273"/>
                <a:gd name="connsiteX29" fmla="*/ 7679838 w 7679838"/>
                <a:gd name="connsiteY29" fmla="*/ 723562 h 1015273"/>
                <a:gd name="connsiteX30" fmla="*/ 7146905 w 7679838"/>
                <a:gd name="connsiteY30" fmla="*/ 734782 h 1015273"/>
                <a:gd name="connsiteX31" fmla="*/ 7023490 w 7679838"/>
                <a:gd name="connsiteY31" fmla="*/ 751611 h 1015273"/>
                <a:gd name="connsiteX32" fmla="*/ 6546655 w 7679838"/>
                <a:gd name="connsiteY32" fmla="*/ 701123 h 1015273"/>
                <a:gd name="connsiteX33" fmla="*/ 5895917 w 7679838"/>
                <a:gd name="connsiteY33" fmla="*/ 779660 h 1015273"/>
                <a:gd name="connsiteX34" fmla="*/ 5424692 w 7679838"/>
                <a:gd name="connsiteY34" fmla="*/ 729172 h 1015273"/>
                <a:gd name="connsiteX35" fmla="*/ 4981517 w 7679838"/>
                <a:gd name="connsiteY35" fmla="*/ 903076 h 1015273"/>
                <a:gd name="connsiteX36" fmla="*/ 4431755 w 7679838"/>
                <a:gd name="connsiteY36" fmla="*/ 919906 h 1015273"/>
                <a:gd name="connsiteX37" fmla="*/ 3938091 w 7679838"/>
                <a:gd name="connsiteY37" fmla="*/ 1015273 h 1015273"/>
                <a:gd name="connsiteX38" fmla="*/ 0 w 7679838"/>
                <a:gd name="connsiteY38" fmla="*/ 1015273 h 1015273"/>
                <a:gd name="connsiteX0" fmla="*/ 0 w 7679838"/>
                <a:gd name="connsiteY0" fmla="*/ 1023310 h 1023310"/>
                <a:gd name="connsiteX1" fmla="*/ 259271 w 7679838"/>
                <a:gd name="connsiteY1" fmla="*/ 687218 h 1023310"/>
                <a:gd name="connsiteX2" fmla="*/ 487503 w 7679838"/>
                <a:gd name="connsiteY2" fmla="*/ 662059 h 1023310"/>
                <a:gd name="connsiteX3" fmla="*/ 669121 w 7679838"/>
                <a:gd name="connsiteY3" fmla="*/ 691325 h 1023310"/>
                <a:gd name="connsiteX4" fmla="*/ 833041 w 7679838"/>
                <a:gd name="connsiteY4" fmla="*/ 791588 h 1023310"/>
                <a:gd name="connsiteX5" fmla="*/ 1115137 w 7679838"/>
                <a:gd name="connsiteY5" fmla="*/ 783641 h 1023310"/>
                <a:gd name="connsiteX6" fmla="*/ 1363185 w 7679838"/>
                <a:gd name="connsiteY6" fmla="*/ 215496 h 1023310"/>
                <a:gd name="connsiteX7" fmla="*/ 2880059 w 7679838"/>
                <a:gd name="connsiteY7" fmla="*/ 8268 h 1023310"/>
                <a:gd name="connsiteX8" fmla="*/ 3769678 w 7679838"/>
                <a:gd name="connsiteY8" fmla="*/ 33345 h 1023310"/>
                <a:gd name="connsiteX9" fmla="*/ 4272462 w 7679838"/>
                <a:gd name="connsiteY9" fmla="*/ 10321 h 1023310"/>
                <a:gd name="connsiteX10" fmla="*/ 4549561 w 7679838"/>
                <a:gd name="connsiteY10" fmla="*/ 316473 h 1023310"/>
                <a:gd name="connsiteX11" fmla="*/ 4353217 w 7679838"/>
                <a:gd name="connsiteY11" fmla="*/ 271594 h 1023310"/>
                <a:gd name="connsiteX12" fmla="*/ 4224191 w 7679838"/>
                <a:gd name="connsiteY12" fmla="*/ 114520 h 1023310"/>
                <a:gd name="connsiteX13" fmla="*/ 4179313 w 7679838"/>
                <a:gd name="connsiteY13" fmla="*/ 198667 h 1023310"/>
                <a:gd name="connsiteX14" fmla="*/ 4263460 w 7679838"/>
                <a:gd name="connsiteY14" fmla="*/ 265985 h 1023310"/>
                <a:gd name="connsiteX15" fmla="*/ 3966140 w 7679838"/>
                <a:gd name="connsiteY15" fmla="*/ 282814 h 1023310"/>
                <a:gd name="connsiteX16" fmla="*/ 3837114 w 7679838"/>
                <a:gd name="connsiteY16" fmla="*/ 204277 h 1023310"/>
                <a:gd name="connsiteX17" fmla="*/ 3225644 w 7679838"/>
                <a:gd name="connsiteY17" fmla="*/ 355742 h 1023310"/>
                <a:gd name="connsiteX18" fmla="*/ 2715151 w 7679838"/>
                <a:gd name="connsiteY18" fmla="*/ 333302 h 1023310"/>
                <a:gd name="connsiteX19" fmla="*/ 2513197 w 7679838"/>
                <a:gd name="connsiteY19" fmla="*/ 389401 h 1023310"/>
                <a:gd name="connsiteX20" fmla="*/ 2070022 w 7679838"/>
                <a:gd name="connsiteY20" fmla="*/ 479158 h 1023310"/>
                <a:gd name="connsiteX21" fmla="*/ 2625394 w 7679838"/>
                <a:gd name="connsiteY21" fmla="*/ 540866 h 1023310"/>
                <a:gd name="connsiteX22" fmla="*/ 3203205 w 7679838"/>
                <a:gd name="connsiteY22" fmla="*/ 467938 h 1023310"/>
                <a:gd name="connsiteX23" fmla="*/ 4241021 w 7679838"/>
                <a:gd name="connsiteY23" fmla="*/ 310863 h 1023310"/>
                <a:gd name="connsiteX24" fmla="*/ 4925418 w 7679838"/>
                <a:gd name="connsiteY24" fmla="*/ 417450 h 1023310"/>
                <a:gd name="connsiteX25" fmla="*/ 5733232 w 7679838"/>
                <a:gd name="connsiteY25" fmla="*/ 265985 h 1023310"/>
                <a:gd name="connsiteX26" fmla="*/ 6799097 w 7679838"/>
                <a:gd name="connsiteY26" fmla="*/ 423059 h 1023310"/>
                <a:gd name="connsiteX27" fmla="*/ 7040319 w 7679838"/>
                <a:gd name="connsiteY27" fmla="*/ 490377 h 1023310"/>
                <a:gd name="connsiteX28" fmla="*/ 7595691 w 7679838"/>
                <a:gd name="connsiteY28" fmla="*/ 316473 h 1023310"/>
                <a:gd name="connsiteX29" fmla="*/ 7679838 w 7679838"/>
                <a:gd name="connsiteY29" fmla="*/ 731599 h 1023310"/>
                <a:gd name="connsiteX30" fmla="*/ 7146905 w 7679838"/>
                <a:gd name="connsiteY30" fmla="*/ 742819 h 1023310"/>
                <a:gd name="connsiteX31" fmla="*/ 7023490 w 7679838"/>
                <a:gd name="connsiteY31" fmla="*/ 759648 h 1023310"/>
                <a:gd name="connsiteX32" fmla="*/ 6546655 w 7679838"/>
                <a:gd name="connsiteY32" fmla="*/ 709160 h 1023310"/>
                <a:gd name="connsiteX33" fmla="*/ 5895917 w 7679838"/>
                <a:gd name="connsiteY33" fmla="*/ 787697 h 1023310"/>
                <a:gd name="connsiteX34" fmla="*/ 5424692 w 7679838"/>
                <a:gd name="connsiteY34" fmla="*/ 737209 h 1023310"/>
                <a:gd name="connsiteX35" fmla="*/ 4981517 w 7679838"/>
                <a:gd name="connsiteY35" fmla="*/ 911113 h 1023310"/>
                <a:gd name="connsiteX36" fmla="*/ 4431755 w 7679838"/>
                <a:gd name="connsiteY36" fmla="*/ 927943 h 1023310"/>
                <a:gd name="connsiteX37" fmla="*/ 3938091 w 7679838"/>
                <a:gd name="connsiteY37" fmla="*/ 1023310 h 1023310"/>
                <a:gd name="connsiteX38" fmla="*/ 0 w 7679838"/>
                <a:gd name="connsiteY38" fmla="*/ 1023310 h 1023310"/>
                <a:gd name="connsiteX0" fmla="*/ 0 w 7679838"/>
                <a:gd name="connsiteY0" fmla="*/ 1023310 h 1023310"/>
                <a:gd name="connsiteX1" fmla="*/ 259271 w 7679838"/>
                <a:gd name="connsiteY1" fmla="*/ 687218 h 1023310"/>
                <a:gd name="connsiteX2" fmla="*/ 487503 w 7679838"/>
                <a:gd name="connsiteY2" fmla="*/ 662059 h 1023310"/>
                <a:gd name="connsiteX3" fmla="*/ 669121 w 7679838"/>
                <a:gd name="connsiteY3" fmla="*/ 691325 h 1023310"/>
                <a:gd name="connsiteX4" fmla="*/ 833041 w 7679838"/>
                <a:gd name="connsiteY4" fmla="*/ 791588 h 1023310"/>
                <a:gd name="connsiteX5" fmla="*/ 1115137 w 7679838"/>
                <a:gd name="connsiteY5" fmla="*/ 783641 h 1023310"/>
                <a:gd name="connsiteX6" fmla="*/ 1363185 w 7679838"/>
                <a:gd name="connsiteY6" fmla="*/ 215496 h 1023310"/>
                <a:gd name="connsiteX7" fmla="*/ 2880059 w 7679838"/>
                <a:gd name="connsiteY7" fmla="*/ 8268 h 1023310"/>
                <a:gd name="connsiteX8" fmla="*/ 3769678 w 7679838"/>
                <a:gd name="connsiteY8" fmla="*/ 33345 h 1023310"/>
                <a:gd name="connsiteX9" fmla="*/ 4272462 w 7679838"/>
                <a:gd name="connsiteY9" fmla="*/ 10321 h 1023310"/>
                <a:gd name="connsiteX10" fmla="*/ 4549561 w 7679838"/>
                <a:gd name="connsiteY10" fmla="*/ 316473 h 1023310"/>
                <a:gd name="connsiteX11" fmla="*/ 4353217 w 7679838"/>
                <a:gd name="connsiteY11" fmla="*/ 271594 h 1023310"/>
                <a:gd name="connsiteX12" fmla="*/ 4224191 w 7679838"/>
                <a:gd name="connsiteY12" fmla="*/ 114520 h 1023310"/>
                <a:gd name="connsiteX13" fmla="*/ 4179313 w 7679838"/>
                <a:gd name="connsiteY13" fmla="*/ 198667 h 1023310"/>
                <a:gd name="connsiteX14" fmla="*/ 4263460 w 7679838"/>
                <a:gd name="connsiteY14" fmla="*/ 265985 h 1023310"/>
                <a:gd name="connsiteX15" fmla="*/ 3966140 w 7679838"/>
                <a:gd name="connsiteY15" fmla="*/ 282814 h 1023310"/>
                <a:gd name="connsiteX16" fmla="*/ 3837114 w 7679838"/>
                <a:gd name="connsiteY16" fmla="*/ 204277 h 1023310"/>
                <a:gd name="connsiteX17" fmla="*/ 3225644 w 7679838"/>
                <a:gd name="connsiteY17" fmla="*/ 355742 h 1023310"/>
                <a:gd name="connsiteX18" fmla="*/ 2715151 w 7679838"/>
                <a:gd name="connsiteY18" fmla="*/ 333302 h 1023310"/>
                <a:gd name="connsiteX19" fmla="*/ 2513197 w 7679838"/>
                <a:gd name="connsiteY19" fmla="*/ 389401 h 1023310"/>
                <a:gd name="connsiteX20" fmla="*/ 2070022 w 7679838"/>
                <a:gd name="connsiteY20" fmla="*/ 479158 h 1023310"/>
                <a:gd name="connsiteX21" fmla="*/ 2625394 w 7679838"/>
                <a:gd name="connsiteY21" fmla="*/ 540866 h 1023310"/>
                <a:gd name="connsiteX22" fmla="*/ 3203205 w 7679838"/>
                <a:gd name="connsiteY22" fmla="*/ 467938 h 1023310"/>
                <a:gd name="connsiteX23" fmla="*/ 4241021 w 7679838"/>
                <a:gd name="connsiteY23" fmla="*/ 310863 h 1023310"/>
                <a:gd name="connsiteX24" fmla="*/ 4925418 w 7679838"/>
                <a:gd name="connsiteY24" fmla="*/ 417450 h 1023310"/>
                <a:gd name="connsiteX25" fmla="*/ 5733232 w 7679838"/>
                <a:gd name="connsiteY25" fmla="*/ 265985 h 1023310"/>
                <a:gd name="connsiteX26" fmla="*/ 6799097 w 7679838"/>
                <a:gd name="connsiteY26" fmla="*/ 423059 h 1023310"/>
                <a:gd name="connsiteX27" fmla="*/ 7040319 w 7679838"/>
                <a:gd name="connsiteY27" fmla="*/ 490377 h 1023310"/>
                <a:gd name="connsiteX28" fmla="*/ 7595691 w 7679838"/>
                <a:gd name="connsiteY28" fmla="*/ 316473 h 1023310"/>
                <a:gd name="connsiteX29" fmla="*/ 7679838 w 7679838"/>
                <a:gd name="connsiteY29" fmla="*/ 731599 h 1023310"/>
                <a:gd name="connsiteX30" fmla="*/ 7146905 w 7679838"/>
                <a:gd name="connsiteY30" fmla="*/ 742819 h 1023310"/>
                <a:gd name="connsiteX31" fmla="*/ 7023490 w 7679838"/>
                <a:gd name="connsiteY31" fmla="*/ 759648 h 1023310"/>
                <a:gd name="connsiteX32" fmla="*/ 6546655 w 7679838"/>
                <a:gd name="connsiteY32" fmla="*/ 709160 h 1023310"/>
                <a:gd name="connsiteX33" fmla="*/ 5895917 w 7679838"/>
                <a:gd name="connsiteY33" fmla="*/ 787697 h 1023310"/>
                <a:gd name="connsiteX34" fmla="*/ 5424692 w 7679838"/>
                <a:gd name="connsiteY34" fmla="*/ 737209 h 1023310"/>
                <a:gd name="connsiteX35" fmla="*/ 4981517 w 7679838"/>
                <a:gd name="connsiteY35" fmla="*/ 911113 h 1023310"/>
                <a:gd name="connsiteX36" fmla="*/ 4431755 w 7679838"/>
                <a:gd name="connsiteY36" fmla="*/ 927943 h 1023310"/>
                <a:gd name="connsiteX37" fmla="*/ 3938091 w 7679838"/>
                <a:gd name="connsiteY37" fmla="*/ 1023310 h 1023310"/>
                <a:gd name="connsiteX38" fmla="*/ 0 w 7679838"/>
                <a:gd name="connsiteY38" fmla="*/ 1023310 h 102331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49561 w 7679838"/>
                <a:gd name="connsiteY10" fmla="*/ 310953 h 1017790"/>
                <a:gd name="connsiteX11" fmla="*/ 4353217 w 7679838"/>
                <a:gd name="connsiteY11" fmla="*/ 266074 h 1017790"/>
                <a:gd name="connsiteX12" fmla="*/ 4224191 w 7679838"/>
                <a:gd name="connsiteY12" fmla="*/ 109000 h 1017790"/>
                <a:gd name="connsiteX13" fmla="*/ 4179313 w 7679838"/>
                <a:gd name="connsiteY13" fmla="*/ 193147 h 1017790"/>
                <a:gd name="connsiteX14" fmla="*/ 4263460 w 7679838"/>
                <a:gd name="connsiteY14" fmla="*/ 260465 h 1017790"/>
                <a:gd name="connsiteX15" fmla="*/ 3966140 w 7679838"/>
                <a:gd name="connsiteY15" fmla="*/ 277294 h 1017790"/>
                <a:gd name="connsiteX16" fmla="*/ 3837114 w 7679838"/>
                <a:gd name="connsiteY16" fmla="*/ 198757 h 1017790"/>
                <a:gd name="connsiteX17" fmla="*/ 3225644 w 7679838"/>
                <a:gd name="connsiteY17" fmla="*/ 350222 h 1017790"/>
                <a:gd name="connsiteX18" fmla="*/ 2715151 w 7679838"/>
                <a:gd name="connsiteY18" fmla="*/ 327782 h 1017790"/>
                <a:gd name="connsiteX19" fmla="*/ 2513197 w 7679838"/>
                <a:gd name="connsiteY19" fmla="*/ 383881 h 1017790"/>
                <a:gd name="connsiteX20" fmla="*/ 2070022 w 7679838"/>
                <a:gd name="connsiteY20" fmla="*/ 473638 h 1017790"/>
                <a:gd name="connsiteX21" fmla="*/ 2625394 w 7679838"/>
                <a:gd name="connsiteY21" fmla="*/ 535346 h 1017790"/>
                <a:gd name="connsiteX22" fmla="*/ 3203205 w 7679838"/>
                <a:gd name="connsiteY22" fmla="*/ 462418 h 1017790"/>
                <a:gd name="connsiteX23" fmla="*/ 4241021 w 7679838"/>
                <a:gd name="connsiteY23" fmla="*/ 305343 h 1017790"/>
                <a:gd name="connsiteX24" fmla="*/ 4925418 w 7679838"/>
                <a:gd name="connsiteY24" fmla="*/ 411930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53217 w 7679838"/>
                <a:gd name="connsiteY11" fmla="*/ 266074 h 1017790"/>
                <a:gd name="connsiteX12" fmla="*/ 4224191 w 7679838"/>
                <a:gd name="connsiteY12" fmla="*/ 109000 h 1017790"/>
                <a:gd name="connsiteX13" fmla="*/ 4179313 w 7679838"/>
                <a:gd name="connsiteY13" fmla="*/ 193147 h 1017790"/>
                <a:gd name="connsiteX14" fmla="*/ 4263460 w 7679838"/>
                <a:gd name="connsiteY14" fmla="*/ 260465 h 1017790"/>
                <a:gd name="connsiteX15" fmla="*/ 3966140 w 7679838"/>
                <a:gd name="connsiteY15" fmla="*/ 277294 h 1017790"/>
                <a:gd name="connsiteX16" fmla="*/ 3837114 w 7679838"/>
                <a:gd name="connsiteY16" fmla="*/ 198757 h 1017790"/>
                <a:gd name="connsiteX17" fmla="*/ 3225644 w 7679838"/>
                <a:gd name="connsiteY17" fmla="*/ 350222 h 1017790"/>
                <a:gd name="connsiteX18" fmla="*/ 2715151 w 7679838"/>
                <a:gd name="connsiteY18" fmla="*/ 327782 h 1017790"/>
                <a:gd name="connsiteX19" fmla="*/ 2513197 w 7679838"/>
                <a:gd name="connsiteY19" fmla="*/ 383881 h 1017790"/>
                <a:gd name="connsiteX20" fmla="*/ 2070022 w 7679838"/>
                <a:gd name="connsiteY20" fmla="*/ 473638 h 1017790"/>
                <a:gd name="connsiteX21" fmla="*/ 2625394 w 7679838"/>
                <a:gd name="connsiteY21" fmla="*/ 535346 h 1017790"/>
                <a:gd name="connsiteX22" fmla="*/ 3203205 w 7679838"/>
                <a:gd name="connsiteY22" fmla="*/ 462418 h 1017790"/>
                <a:gd name="connsiteX23" fmla="*/ 4241021 w 7679838"/>
                <a:gd name="connsiteY23" fmla="*/ 305343 h 1017790"/>
                <a:gd name="connsiteX24" fmla="*/ 4925418 w 7679838"/>
                <a:gd name="connsiteY24" fmla="*/ 411930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53217 w 7679838"/>
                <a:gd name="connsiteY11" fmla="*/ 266074 h 1017790"/>
                <a:gd name="connsiteX12" fmla="*/ 4224191 w 7679838"/>
                <a:gd name="connsiteY12" fmla="*/ 109000 h 1017790"/>
                <a:gd name="connsiteX13" fmla="*/ 4179313 w 7679838"/>
                <a:gd name="connsiteY13" fmla="*/ 193147 h 1017790"/>
                <a:gd name="connsiteX14" fmla="*/ 4263460 w 7679838"/>
                <a:gd name="connsiteY14" fmla="*/ 260465 h 1017790"/>
                <a:gd name="connsiteX15" fmla="*/ 3966140 w 7679838"/>
                <a:gd name="connsiteY15" fmla="*/ 277294 h 1017790"/>
                <a:gd name="connsiteX16" fmla="*/ 3837114 w 7679838"/>
                <a:gd name="connsiteY16" fmla="*/ 198757 h 1017790"/>
                <a:gd name="connsiteX17" fmla="*/ 3225644 w 7679838"/>
                <a:gd name="connsiteY17" fmla="*/ 350222 h 1017790"/>
                <a:gd name="connsiteX18" fmla="*/ 2715151 w 7679838"/>
                <a:gd name="connsiteY18" fmla="*/ 327782 h 1017790"/>
                <a:gd name="connsiteX19" fmla="*/ 2513197 w 7679838"/>
                <a:gd name="connsiteY19" fmla="*/ 383881 h 1017790"/>
                <a:gd name="connsiteX20" fmla="*/ 2070022 w 7679838"/>
                <a:gd name="connsiteY20" fmla="*/ 473638 h 1017790"/>
                <a:gd name="connsiteX21" fmla="*/ 2625394 w 7679838"/>
                <a:gd name="connsiteY21" fmla="*/ 535346 h 1017790"/>
                <a:gd name="connsiteX22" fmla="*/ 3203205 w 7679838"/>
                <a:gd name="connsiteY22" fmla="*/ 462418 h 1017790"/>
                <a:gd name="connsiteX23" fmla="*/ 4241021 w 7679838"/>
                <a:gd name="connsiteY23" fmla="*/ 305343 h 1017790"/>
                <a:gd name="connsiteX24" fmla="*/ 4925418 w 7679838"/>
                <a:gd name="connsiteY24" fmla="*/ 411930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53217 w 7679838"/>
                <a:gd name="connsiteY11" fmla="*/ 266074 h 1017790"/>
                <a:gd name="connsiteX12" fmla="*/ 4224191 w 7679838"/>
                <a:gd name="connsiteY12" fmla="*/ 109000 h 1017790"/>
                <a:gd name="connsiteX13" fmla="*/ 4179313 w 7679838"/>
                <a:gd name="connsiteY13" fmla="*/ 193147 h 1017790"/>
                <a:gd name="connsiteX14" fmla="*/ 4263460 w 7679838"/>
                <a:gd name="connsiteY14" fmla="*/ 260465 h 1017790"/>
                <a:gd name="connsiteX15" fmla="*/ 3966140 w 7679838"/>
                <a:gd name="connsiteY15" fmla="*/ 277294 h 1017790"/>
                <a:gd name="connsiteX16" fmla="*/ 3837114 w 7679838"/>
                <a:gd name="connsiteY16" fmla="*/ 198757 h 1017790"/>
                <a:gd name="connsiteX17" fmla="*/ 3225644 w 7679838"/>
                <a:gd name="connsiteY17" fmla="*/ 350222 h 1017790"/>
                <a:gd name="connsiteX18" fmla="*/ 2715151 w 7679838"/>
                <a:gd name="connsiteY18" fmla="*/ 327782 h 1017790"/>
                <a:gd name="connsiteX19" fmla="*/ 2513197 w 7679838"/>
                <a:gd name="connsiteY19" fmla="*/ 383881 h 1017790"/>
                <a:gd name="connsiteX20" fmla="*/ 2070022 w 7679838"/>
                <a:gd name="connsiteY20" fmla="*/ 473638 h 1017790"/>
                <a:gd name="connsiteX21" fmla="*/ 2625394 w 7679838"/>
                <a:gd name="connsiteY21" fmla="*/ 535346 h 1017790"/>
                <a:gd name="connsiteX22" fmla="*/ 3203205 w 7679838"/>
                <a:gd name="connsiteY22" fmla="*/ 462418 h 1017790"/>
                <a:gd name="connsiteX23" fmla="*/ 4241021 w 7679838"/>
                <a:gd name="connsiteY23" fmla="*/ 305343 h 1017790"/>
                <a:gd name="connsiteX24" fmla="*/ 4925418 w 7679838"/>
                <a:gd name="connsiteY24" fmla="*/ 411930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83152 w 7679838"/>
                <a:gd name="connsiteY11" fmla="*/ 255188 h 1017790"/>
                <a:gd name="connsiteX12" fmla="*/ 4224191 w 7679838"/>
                <a:gd name="connsiteY12" fmla="*/ 109000 h 1017790"/>
                <a:gd name="connsiteX13" fmla="*/ 4179313 w 7679838"/>
                <a:gd name="connsiteY13" fmla="*/ 193147 h 1017790"/>
                <a:gd name="connsiteX14" fmla="*/ 4263460 w 7679838"/>
                <a:gd name="connsiteY14" fmla="*/ 260465 h 1017790"/>
                <a:gd name="connsiteX15" fmla="*/ 3966140 w 7679838"/>
                <a:gd name="connsiteY15" fmla="*/ 277294 h 1017790"/>
                <a:gd name="connsiteX16" fmla="*/ 3837114 w 7679838"/>
                <a:gd name="connsiteY16" fmla="*/ 198757 h 1017790"/>
                <a:gd name="connsiteX17" fmla="*/ 3225644 w 7679838"/>
                <a:gd name="connsiteY17" fmla="*/ 350222 h 1017790"/>
                <a:gd name="connsiteX18" fmla="*/ 2715151 w 7679838"/>
                <a:gd name="connsiteY18" fmla="*/ 327782 h 1017790"/>
                <a:gd name="connsiteX19" fmla="*/ 2513197 w 7679838"/>
                <a:gd name="connsiteY19" fmla="*/ 383881 h 1017790"/>
                <a:gd name="connsiteX20" fmla="*/ 2070022 w 7679838"/>
                <a:gd name="connsiteY20" fmla="*/ 473638 h 1017790"/>
                <a:gd name="connsiteX21" fmla="*/ 2625394 w 7679838"/>
                <a:gd name="connsiteY21" fmla="*/ 535346 h 1017790"/>
                <a:gd name="connsiteX22" fmla="*/ 3203205 w 7679838"/>
                <a:gd name="connsiteY22" fmla="*/ 462418 h 1017790"/>
                <a:gd name="connsiteX23" fmla="*/ 4241021 w 7679838"/>
                <a:gd name="connsiteY23" fmla="*/ 305343 h 1017790"/>
                <a:gd name="connsiteX24" fmla="*/ 4925418 w 7679838"/>
                <a:gd name="connsiteY24" fmla="*/ 411930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83152 w 7679838"/>
                <a:gd name="connsiteY11" fmla="*/ 255188 h 1017790"/>
                <a:gd name="connsiteX12" fmla="*/ 4224191 w 7679838"/>
                <a:gd name="connsiteY12" fmla="*/ 109000 h 1017790"/>
                <a:gd name="connsiteX13" fmla="*/ 4179313 w 7679838"/>
                <a:gd name="connsiteY13" fmla="*/ 193147 h 1017790"/>
                <a:gd name="connsiteX14" fmla="*/ 4263460 w 7679838"/>
                <a:gd name="connsiteY14" fmla="*/ 260465 h 1017790"/>
                <a:gd name="connsiteX15" fmla="*/ 3966140 w 7679838"/>
                <a:gd name="connsiteY15" fmla="*/ 277294 h 1017790"/>
                <a:gd name="connsiteX16" fmla="*/ 3837114 w 7679838"/>
                <a:gd name="connsiteY16" fmla="*/ 198757 h 1017790"/>
                <a:gd name="connsiteX17" fmla="*/ 3225644 w 7679838"/>
                <a:gd name="connsiteY17" fmla="*/ 350222 h 1017790"/>
                <a:gd name="connsiteX18" fmla="*/ 2715151 w 7679838"/>
                <a:gd name="connsiteY18" fmla="*/ 327782 h 1017790"/>
                <a:gd name="connsiteX19" fmla="*/ 2513197 w 7679838"/>
                <a:gd name="connsiteY19" fmla="*/ 383881 h 1017790"/>
                <a:gd name="connsiteX20" fmla="*/ 2070022 w 7679838"/>
                <a:gd name="connsiteY20" fmla="*/ 473638 h 1017790"/>
                <a:gd name="connsiteX21" fmla="*/ 2625394 w 7679838"/>
                <a:gd name="connsiteY21" fmla="*/ 535346 h 1017790"/>
                <a:gd name="connsiteX22" fmla="*/ 3203205 w 7679838"/>
                <a:gd name="connsiteY22" fmla="*/ 462418 h 1017790"/>
                <a:gd name="connsiteX23" fmla="*/ 4241021 w 7679838"/>
                <a:gd name="connsiteY23" fmla="*/ 305343 h 1017790"/>
                <a:gd name="connsiteX24" fmla="*/ 4925418 w 7679838"/>
                <a:gd name="connsiteY24" fmla="*/ 411930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83152 w 7679838"/>
                <a:gd name="connsiteY11" fmla="*/ 255188 h 1017790"/>
                <a:gd name="connsiteX12" fmla="*/ 4235077 w 7679838"/>
                <a:gd name="connsiteY12" fmla="*/ 141657 h 1017790"/>
                <a:gd name="connsiteX13" fmla="*/ 4179313 w 7679838"/>
                <a:gd name="connsiteY13" fmla="*/ 193147 h 1017790"/>
                <a:gd name="connsiteX14" fmla="*/ 4263460 w 7679838"/>
                <a:gd name="connsiteY14" fmla="*/ 260465 h 1017790"/>
                <a:gd name="connsiteX15" fmla="*/ 3966140 w 7679838"/>
                <a:gd name="connsiteY15" fmla="*/ 277294 h 1017790"/>
                <a:gd name="connsiteX16" fmla="*/ 3837114 w 7679838"/>
                <a:gd name="connsiteY16" fmla="*/ 198757 h 1017790"/>
                <a:gd name="connsiteX17" fmla="*/ 3225644 w 7679838"/>
                <a:gd name="connsiteY17" fmla="*/ 350222 h 1017790"/>
                <a:gd name="connsiteX18" fmla="*/ 2715151 w 7679838"/>
                <a:gd name="connsiteY18" fmla="*/ 327782 h 1017790"/>
                <a:gd name="connsiteX19" fmla="*/ 2513197 w 7679838"/>
                <a:gd name="connsiteY19" fmla="*/ 383881 h 1017790"/>
                <a:gd name="connsiteX20" fmla="*/ 2070022 w 7679838"/>
                <a:gd name="connsiteY20" fmla="*/ 473638 h 1017790"/>
                <a:gd name="connsiteX21" fmla="*/ 2625394 w 7679838"/>
                <a:gd name="connsiteY21" fmla="*/ 535346 h 1017790"/>
                <a:gd name="connsiteX22" fmla="*/ 3203205 w 7679838"/>
                <a:gd name="connsiteY22" fmla="*/ 462418 h 1017790"/>
                <a:gd name="connsiteX23" fmla="*/ 4241021 w 7679838"/>
                <a:gd name="connsiteY23" fmla="*/ 305343 h 1017790"/>
                <a:gd name="connsiteX24" fmla="*/ 4925418 w 7679838"/>
                <a:gd name="connsiteY24" fmla="*/ 411930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83152 w 7679838"/>
                <a:gd name="connsiteY11" fmla="*/ 255188 h 1017790"/>
                <a:gd name="connsiteX12" fmla="*/ 4235077 w 7679838"/>
                <a:gd name="connsiteY12" fmla="*/ 141657 h 1017790"/>
                <a:gd name="connsiteX13" fmla="*/ 4179313 w 7679838"/>
                <a:gd name="connsiteY13" fmla="*/ 193147 h 1017790"/>
                <a:gd name="connsiteX14" fmla="*/ 4263460 w 7679838"/>
                <a:gd name="connsiteY14" fmla="*/ 260465 h 1017790"/>
                <a:gd name="connsiteX15" fmla="*/ 3966140 w 7679838"/>
                <a:gd name="connsiteY15" fmla="*/ 277294 h 1017790"/>
                <a:gd name="connsiteX16" fmla="*/ 3837114 w 7679838"/>
                <a:gd name="connsiteY16" fmla="*/ 198757 h 1017790"/>
                <a:gd name="connsiteX17" fmla="*/ 3225644 w 7679838"/>
                <a:gd name="connsiteY17" fmla="*/ 350222 h 1017790"/>
                <a:gd name="connsiteX18" fmla="*/ 2715151 w 7679838"/>
                <a:gd name="connsiteY18" fmla="*/ 327782 h 1017790"/>
                <a:gd name="connsiteX19" fmla="*/ 2513197 w 7679838"/>
                <a:gd name="connsiteY19" fmla="*/ 383881 h 1017790"/>
                <a:gd name="connsiteX20" fmla="*/ 2070022 w 7679838"/>
                <a:gd name="connsiteY20" fmla="*/ 473638 h 1017790"/>
                <a:gd name="connsiteX21" fmla="*/ 2625394 w 7679838"/>
                <a:gd name="connsiteY21" fmla="*/ 535346 h 1017790"/>
                <a:gd name="connsiteX22" fmla="*/ 3203205 w 7679838"/>
                <a:gd name="connsiteY22" fmla="*/ 462418 h 1017790"/>
                <a:gd name="connsiteX23" fmla="*/ 4241021 w 7679838"/>
                <a:gd name="connsiteY23" fmla="*/ 305343 h 1017790"/>
                <a:gd name="connsiteX24" fmla="*/ 4925418 w 7679838"/>
                <a:gd name="connsiteY24" fmla="*/ 411930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83152 w 7679838"/>
                <a:gd name="connsiteY11" fmla="*/ 255188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63460 w 7679838"/>
                <a:gd name="connsiteY14" fmla="*/ 260465 h 1017790"/>
                <a:gd name="connsiteX15" fmla="*/ 3966140 w 7679838"/>
                <a:gd name="connsiteY15" fmla="*/ 277294 h 1017790"/>
                <a:gd name="connsiteX16" fmla="*/ 3837114 w 7679838"/>
                <a:gd name="connsiteY16" fmla="*/ 198757 h 1017790"/>
                <a:gd name="connsiteX17" fmla="*/ 3225644 w 7679838"/>
                <a:gd name="connsiteY17" fmla="*/ 350222 h 1017790"/>
                <a:gd name="connsiteX18" fmla="*/ 2715151 w 7679838"/>
                <a:gd name="connsiteY18" fmla="*/ 327782 h 1017790"/>
                <a:gd name="connsiteX19" fmla="*/ 2513197 w 7679838"/>
                <a:gd name="connsiteY19" fmla="*/ 383881 h 1017790"/>
                <a:gd name="connsiteX20" fmla="*/ 2070022 w 7679838"/>
                <a:gd name="connsiteY20" fmla="*/ 473638 h 1017790"/>
                <a:gd name="connsiteX21" fmla="*/ 2625394 w 7679838"/>
                <a:gd name="connsiteY21" fmla="*/ 535346 h 1017790"/>
                <a:gd name="connsiteX22" fmla="*/ 3203205 w 7679838"/>
                <a:gd name="connsiteY22" fmla="*/ 462418 h 1017790"/>
                <a:gd name="connsiteX23" fmla="*/ 4241021 w 7679838"/>
                <a:gd name="connsiteY23" fmla="*/ 305343 h 1017790"/>
                <a:gd name="connsiteX24" fmla="*/ 4925418 w 7679838"/>
                <a:gd name="connsiteY24" fmla="*/ 411930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83152 w 7679838"/>
                <a:gd name="connsiteY11" fmla="*/ 255188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63460 w 7679838"/>
                <a:gd name="connsiteY14" fmla="*/ 260465 h 1017790"/>
                <a:gd name="connsiteX15" fmla="*/ 3966140 w 7679838"/>
                <a:gd name="connsiteY15" fmla="*/ 277294 h 1017790"/>
                <a:gd name="connsiteX16" fmla="*/ 3837114 w 7679838"/>
                <a:gd name="connsiteY16" fmla="*/ 198757 h 1017790"/>
                <a:gd name="connsiteX17" fmla="*/ 3225644 w 7679838"/>
                <a:gd name="connsiteY17" fmla="*/ 350222 h 1017790"/>
                <a:gd name="connsiteX18" fmla="*/ 2715151 w 7679838"/>
                <a:gd name="connsiteY18" fmla="*/ 327782 h 1017790"/>
                <a:gd name="connsiteX19" fmla="*/ 2513197 w 7679838"/>
                <a:gd name="connsiteY19" fmla="*/ 383881 h 1017790"/>
                <a:gd name="connsiteX20" fmla="*/ 2070022 w 7679838"/>
                <a:gd name="connsiteY20" fmla="*/ 473638 h 1017790"/>
                <a:gd name="connsiteX21" fmla="*/ 2625394 w 7679838"/>
                <a:gd name="connsiteY21" fmla="*/ 535346 h 1017790"/>
                <a:gd name="connsiteX22" fmla="*/ 3203205 w 7679838"/>
                <a:gd name="connsiteY22" fmla="*/ 462418 h 1017790"/>
                <a:gd name="connsiteX23" fmla="*/ 4241021 w 7679838"/>
                <a:gd name="connsiteY23" fmla="*/ 305343 h 1017790"/>
                <a:gd name="connsiteX24" fmla="*/ 4925418 w 7679838"/>
                <a:gd name="connsiteY24" fmla="*/ 411930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63460 w 7679838"/>
                <a:gd name="connsiteY14" fmla="*/ 260465 h 1017790"/>
                <a:gd name="connsiteX15" fmla="*/ 3966140 w 7679838"/>
                <a:gd name="connsiteY15" fmla="*/ 277294 h 1017790"/>
                <a:gd name="connsiteX16" fmla="*/ 3837114 w 7679838"/>
                <a:gd name="connsiteY16" fmla="*/ 198757 h 1017790"/>
                <a:gd name="connsiteX17" fmla="*/ 3225644 w 7679838"/>
                <a:gd name="connsiteY17" fmla="*/ 350222 h 1017790"/>
                <a:gd name="connsiteX18" fmla="*/ 2715151 w 7679838"/>
                <a:gd name="connsiteY18" fmla="*/ 327782 h 1017790"/>
                <a:gd name="connsiteX19" fmla="*/ 2513197 w 7679838"/>
                <a:gd name="connsiteY19" fmla="*/ 383881 h 1017790"/>
                <a:gd name="connsiteX20" fmla="*/ 2070022 w 7679838"/>
                <a:gd name="connsiteY20" fmla="*/ 473638 h 1017790"/>
                <a:gd name="connsiteX21" fmla="*/ 2625394 w 7679838"/>
                <a:gd name="connsiteY21" fmla="*/ 535346 h 1017790"/>
                <a:gd name="connsiteX22" fmla="*/ 3203205 w 7679838"/>
                <a:gd name="connsiteY22" fmla="*/ 462418 h 1017790"/>
                <a:gd name="connsiteX23" fmla="*/ 4241021 w 7679838"/>
                <a:gd name="connsiteY23" fmla="*/ 305343 h 1017790"/>
                <a:gd name="connsiteX24" fmla="*/ 4925418 w 7679838"/>
                <a:gd name="connsiteY24" fmla="*/ 411930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63460 w 7679838"/>
                <a:gd name="connsiteY14" fmla="*/ 260465 h 1017790"/>
                <a:gd name="connsiteX15" fmla="*/ 3966140 w 7679838"/>
                <a:gd name="connsiteY15" fmla="*/ 277294 h 1017790"/>
                <a:gd name="connsiteX16" fmla="*/ 3837114 w 7679838"/>
                <a:gd name="connsiteY16" fmla="*/ 198757 h 1017790"/>
                <a:gd name="connsiteX17" fmla="*/ 3225644 w 7679838"/>
                <a:gd name="connsiteY17" fmla="*/ 350222 h 1017790"/>
                <a:gd name="connsiteX18" fmla="*/ 2715151 w 7679838"/>
                <a:gd name="connsiteY18" fmla="*/ 327782 h 1017790"/>
                <a:gd name="connsiteX19" fmla="*/ 2513197 w 7679838"/>
                <a:gd name="connsiteY19" fmla="*/ 383881 h 1017790"/>
                <a:gd name="connsiteX20" fmla="*/ 2070022 w 7679838"/>
                <a:gd name="connsiteY20" fmla="*/ 473638 h 1017790"/>
                <a:gd name="connsiteX21" fmla="*/ 2625394 w 7679838"/>
                <a:gd name="connsiteY21" fmla="*/ 535346 h 1017790"/>
                <a:gd name="connsiteX22" fmla="*/ 3203205 w 7679838"/>
                <a:gd name="connsiteY22" fmla="*/ 462418 h 1017790"/>
                <a:gd name="connsiteX23" fmla="*/ 4241021 w 7679838"/>
                <a:gd name="connsiteY23" fmla="*/ 305343 h 1017790"/>
                <a:gd name="connsiteX24" fmla="*/ 4925418 w 7679838"/>
                <a:gd name="connsiteY24" fmla="*/ 411930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60739 w 7679838"/>
                <a:gd name="connsiteY14" fmla="*/ 284958 h 1017790"/>
                <a:gd name="connsiteX15" fmla="*/ 3966140 w 7679838"/>
                <a:gd name="connsiteY15" fmla="*/ 277294 h 1017790"/>
                <a:gd name="connsiteX16" fmla="*/ 3837114 w 7679838"/>
                <a:gd name="connsiteY16" fmla="*/ 198757 h 1017790"/>
                <a:gd name="connsiteX17" fmla="*/ 3225644 w 7679838"/>
                <a:gd name="connsiteY17" fmla="*/ 350222 h 1017790"/>
                <a:gd name="connsiteX18" fmla="*/ 2715151 w 7679838"/>
                <a:gd name="connsiteY18" fmla="*/ 327782 h 1017790"/>
                <a:gd name="connsiteX19" fmla="*/ 2513197 w 7679838"/>
                <a:gd name="connsiteY19" fmla="*/ 383881 h 1017790"/>
                <a:gd name="connsiteX20" fmla="*/ 2070022 w 7679838"/>
                <a:gd name="connsiteY20" fmla="*/ 473638 h 1017790"/>
                <a:gd name="connsiteX21" fmla="*/ 2625394 w 7679838"/>
                <a:gd name="connsiteY21" fmla="*/ 535346 h 1017790"/>
                <a:gd name="connsiteX22" fmla="*/ 3203205 w 7679838"/>
                <a:gd name="connsiteY22" fmla="*/ 462418 h 1017790"/>
                <a:gd name="connsiteX23" fmla="*/ 4241021 w 7679838"/>
                <a:gd name="connsiteY23" fmla="*/ 305343 h 1017790"/>
                <a:gd name="connsiteX24" fmla="*/ 4925418 w 7679838"/>
                <a:gd name="connsiteY24" fmla="*/ 411930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51367 w 7679838"/>
                <a:gd name="connsiteY14" fmla="*/ 242818 h 1017790"/>
                <a:gd name="connsiteX15" fmla="*/ 4260739 w 7679838"/>
                <a:gd name="connsiteY15" fmla="*/ 284958 h 1017790"/>
                <a:gd name="connsiteX16" fmla="*/ 3966140 w 7679838"/>
                <a:gd name="connsiteY16" fmla="*/ 277294 h 1017790"/>
                <a:gd name="connsiteX17" fmla="*/ 3837114 w 7679838"/>
                <a:gd name="connsiteY17" fmla="*/ 198757 h 1017790"/>
                <a:gd name="connsiteX18" fmla="*/ 3225644 w 7679838"/>
                <a:gd name="connsiteY18" fmla="*/ 350222 h 1017790"/>
                <a:gd name="connsiteX19" fmla="*/ 2715151 w 7679838"/>
                <a:gd name="connsiteY19" fmla="*/ 327782 h 1017790"/>
                <a:gd name="connsiteX20" fmla="*/ 2513197 w 7679838"/>
                <a:gd name="connsiteY20" fmla="*/ 383881 h 1017790"/>
                <a:gd name="connsiteX21" fmla="*/ 2070022 w 7679838"/>
                <a:gd name="connsiteY21" fmla="*/ 473638 h 1017790"/>
                <a:gd name="connsiteX22" fmla="*/ 2625394 w 7679838"/>
                <a:gd name="connsiteY22" fmla="*/ 535346 h 1017790"/>
                <a:gd name="connsiteX23" fmla="*/ 3203205 w 7679838"/>
                <a:gd name="connsiteY23" fmla="*/ 462418 h 1017790"/>
                <a:gd name="connsiteX24" fmla="*/ 4241021 w 7679838"/>
                <a:gd name="connsiteY24" fmla="*/ 305343 h 1017790"/>
                <a:gd name="connsiteX25" fmla="*/ 4925418 w 7679838"/>
                <a:gd name="connsiteY25" fmla="*/ 411930 h 1017790"/>
                <a:gd name="connsiteX26" fmla="*/ 5733232 w 7679838"/>
                <a:gd name="connsiteY26" fmla="*/ 260465 h 1017790"/>
                <a:gd name="connsiteX27" fmla="*/ 6799097 w 7679838"/>
                <a:gd name="connsiteY27" fmla="*/ 417539 h 1017790"/>
                <a:gd name="connsiteX28" fmla="*/ 7040319 w 7679838"/>
                <a:gd name="connsiteY28" fmla="*/ 484857 h 1017790"/>
                <a:gd name="connsiteX29" fmla="*/ 7595691 w 7679838"/>
                <a:gd name="connsiteY29" fmla="*/ 310953 h 1017790"/>
                <a:gd name="connsiteX30" fmla="*/ 7679838 w 7679838"/>
                <a:gd name="connsiteY30" fmla="*/ 726079 h 1017790"/>
                <a:gd name="connsiteX31" fmla="*/ 7146905 w 7679838"/>
                <a:gd name="connsiteY31" fmla="*/ 737299 h 1017790"/>
                <a:gd name="connsiteX32" fmla="*/ 7023490 w 7679838"/>
                <a:gd name="connsiteY32" fmla="*/ 754128 h 1017790"/>
                <a:gd name="connsiteX33" fmla="*/ 6546655 w 7679838"/>
                <a:gd name="connsiteY33" fmla="*/ 703640 h 1017790"/>
                <a:gd name="connsiteX34" fmla="*/ 5895917 w 7679838"/>
                <a:gd name="connsiteY34" fmla="*/ 782177 h 1017790"/>
                <a:gd name="connsiteX35" fmla="*/ 5424692 w 7679838"/>
                <a:gd name="connsiteY35" fmla="*/ 731689 h 1017790"/>
                <a:gd name="connsiteX36" fmla="*/ 4981517 w 7679838"/>
                <a:gd name="connsiteY36" fmla="*/ 905593 h 1017790"/>
                <a:gd name="connsiteX37" fmla="*/ 4431755 w 7679838"/>
                <a:gd name="connsiteY37" fmla="*/ 922423 h 1017790"/>
                <a:gd name="connsiteX38" fmla="*/ 3938091 w 7679838"/>
                <a:gd name="connsiteY38" fmla="*/ 1017790 h 1017790"/>
                <a:gd name="connsiteX39" fmla="*/ 0 w 7679838"/>
                <a:gd name="connsiteY39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51367 w 7679838"/>
                <a:gd name="connsiteY14" fmla="*/ 242818 h 1017790"/>
                <a:gd name="connsiteX15" fmla="*/ 4260739 w 7679838"/>
                <a:gd name="connsiteY15" fmla="*/ 284958 h 1017790"/>
                <a:gd name="connsiteX16" fmla="*/ 3990633 w 7679838"/>
                <a:gd name="connsiteY16" fmla="*/ 296344 h 1017790"/>
                <a:gd name="connsiteX17" fmla="*/ 3837114 w 7679838"/>
                <a:gd name="connsiteY17" fmla="*/ 198757 h 1017790"/>
                <a:gd name="connsiteX18" fmla="*/ 3225644 w 7679838"/>
                <a:gd name="connsiteY18" fmla="*/ 350222 h 1017790"/>
                <a:gd name="connsiteX19" fmla="*/ 2715151 w 7679838"/>
                <a:gd name="connsiteY19" fmla="*/ 327782 h 1017790"/>
                <a:gd name="connsiteX20" fmla="*/ 2513197 w 7679838"/>
                <a:gd name="connsiteY20" fmla="*/ 383881 h 1017790"/>
                <a:gd name="connsiteX21" fmla="*/ 2070022 w 7679838"/>
                <a:gd name="connsiteY21" fmla="*/ 473638 h 1017790"/>
                <a:gd name="connsiteX22" fmla="*/ 2625394 w 7679838"/>
                <a:gd name="connsiteY22" fmla="*/ 535346 h 1017790"/>
                <a:gd name="connsiteX23" fmla="*/ 3203205 w 7679838"/>
                <a:gd name="connsiteY23" fmla="*/ 462418 h 1017790"/>
                <a:gd name="connsiteX24" fmla="*/ 4241021 w 7679838"/>
                <a:gd name="connsiteY24" fmla="*/ 305343 h 1017790"/>
                <a:gd name="connsiteX25" fmla="*/ 4925418 w 7679838"/>
                <a:gd name="connsiteY25" fmla="*/ 411930 h 1017790"/>
                <a:gd name="connsiteX26" fmla="*/ 5733232 w 7679838"/>
                <a:gd name="connsiteY26" fmla="*/ 260465 h 1017790"/>
                <a:gd name="connsiteX27" fmla="*/ 6799097 w 7679838"/>
                <a:gd name="connsiteY27" fmla="*/ 417539 h 1017790"/>
                <a:gd name="connsiteX28" fmla="*/ 7040319 w 7679838"/>
                <a:gd name="connsiteY28" fmla="*/ 484857 h 1017790"/>
                <a:gd name="connsiteX29" fmla="*/ 7595691 w 7679838"/>
                <a:gd name="connsiteY29" fmla="*/ 310953 h 1017790"/>
                <a:gd name="connsiteX30" fmla="*/ 7679838 w 7679838"/>
                <a:gd name="connsiteY30" fmla="*/ 726079 h 1017790"/>
                <a:gd name="connsiteX31" fmla="*/ 7146905 w 7679838"/>
                <a:gd name="connsiteY31" fmla="*/ 737299 h 1017790"/>
                <a:gd name="connsiteX32" fmla="*/ 7023490 w 7679838"/>
                <a:gd name="connsiteY32" fmla="*/ 754128 h 1017790"/>
                <a:gd name="connsiteX33" fmla="*/ 6546655 w 7679838"/>
                <a:gd name="connsiteY33" fmla="*/ 703640 h 1017790"/>
                <a:gd name="connsiteX34" fmla="*/ 5895917 w 7679838"/>
                <a:gd name="connsiteY34" fmla="*/ 782177 h 1017790"/>
                <a:gd name="connsiteX35" fmla="*/ 5424692 w 7679838"/>
                <a:gd name="connsiteY35" fmla="*/ 731689 h 1017790"/>
                <a:gd name="connsiteX36" fmla="*/ 4981517 w 7679838"/>
                <a:gd name="connsiteY36" fmla="*/ 905593 h 1017790"/>
                <a:gd name="connsiteX37" fmla="*/ 4431755 w 7679838"/>
                <a:gd name="connsiteY37" fmla="*/ 922423 h 1017790"/>
                <a:gd name="connsiteX38" fmla="*/ 3938091 w 7679838"/>
                <a:gd name="connsiteY38" fmla="*/ 1017790 h 1017790"/>
                <a:gd name="connsiteX39" fmla="*/ 0 w 7679838"/>
                <a:gd name="connsiteY39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51367 w 7679838"/>
                <a:gd name="connsiteY14" fmla="*/ 242818 h 1017790"/>
                <a:gd name="connsiteX15" fmla="*/ 4260739 w 7679838"/>
                <a:gd name="connsiteY15" fmla="*/ 284958 h 1017790"/>
                <a:gd name="connsiteX16" fmla="*/ 3990633 w 7679838"/>
                <a:gd name="connsiteY16" fmla="*/ 296344 h 1017790"/>
                <a:gd name="connsiteX17" fmla="*/ 3842557 w 7679838"/>
                <a:gd name="connsiteY17" fmla="*/ 217807 h 1017790"/>
                <a:gd name="connsiteX18" fmla="*/ 3225644 w 7679838"/>
                <a:gd name="connsiteY18" fmla="*/ 350222 h 1017790"/>
                <a:gd name="connsiteX19" fmla="*/ 2715151 w 7679838"/>
                <a:gd name="connsiteY19" fmla="*/ 327782 h 1017790"/>
                <a:gd name="connsiteX20" fmla="*/ 2513197 w 7679838"/>
                <a:gd name="connsiteY20" fmla="*/ 383881 h 1017790"/>
                <a:gd name="connsiteX21" fmla="*/ 2070022 w 7679838"/>
                <a:gd name="connsiteY21" fmla="*/ 473638 h 1017790"/>
                <a:gd name="connsiteX22" fmla="*/ 2625394 w 7679838"/>
                <a:gd name="connsiteY22" fmla="*/ 535346 h 1017790"/>
                <a:gd name="connsiteX23" fmla="*/ 3203205 w 7679838"/>
                <a:gd name="connsiteY23" fmla="*/ 462418 h 1017790"/>
                <a:gd name="connsiteX24" fmla="*/ 4241021 w 7679838"/>
                <a:gd name="connsiteY24" fmla="*/ 305343 h 1017790"/>
                <a:gd name="connsiteX25" fmla="*/ 4925418 w 7679838"/>
                <a:gd name="connsiteY25" fmla="*/ 411930 h 1017790"/>
                <a:gd name="connsiteX26" fmla="*/ 5733232 w 7679838"/>
                <a:gd name="connsiteY26" fmla="*/ 260465 h 1017790"/>
                <a:gd name="connsiteX27" fmla="*/ 6799097 w 7679838"/>
                <a:gd name="connsiteY27" fmla="*/ 417539 h 1017790"/>
                <a:gd name="connsiteX28" fmla="*/ 7040319 w 7679838"/>
                <a:gd name="connsiteY28" fmla="*/ 484857 h 1017790"/>
                <a:gd name="connsiteX29" fmla="*/ 7595691 w 7679838"/>
                <a:gd name="connsiteY29" fmla="*/ 310953 h 1017790"/>
                <a:gd name="connsiteX30" fmla="*/ 7679838 w 7679838"/>
                <a:gd name="connsiteY30" fmla="*/ 726079 h 1017790"/>
                <a:gd name="connsiteX31" fmla="*/ 7146905 w 7679838"/>
                <a:gd name="connsiteY31" fmla="*/ 737299 h 1017790"/>
                <a:gd name="connsiteX32" fmla="*/ 7023490 w 7679838"/>
                <a:gd name="connsiteY32" fmla="*/ 754128 h 1017790"/>
                <a:gd name="connsiteX33" fmla="*/ 6546655 w 7679838"/>
                <a:gd name="connsiteY33" fmla="*/ 703640 h 1017790"/>
                <a:gd name="connsiteX34" fmla="*/ 5895917 w 7679838"/>
                <a:gd name="connsiteY34" fmla="*/ 782177 h 1017790"/>
                <a:gd name="connsiteX35" fmla="*/ 5424692 w 7679838"/>
                <a:gd name="connsiteY35" fmla="*/ 731689 h 1017790"/>
                <a:gd name="connsiteX36" fmla="*/ 4981517 w 7679838"/>
                <a:gd name="connsiteY36" fmla="*/ 905593 h 1017790"/>
                <a:gd name="connsiteX37" fmla="*/ 4431755 w 7679838"/>
                <a:gd name="connsiteY37" fmla="*/ 922423 h 1017790"/>
                <a:gd name="connsiteX38" fmla="*/ 3938091 w 7679838"/>
                <a:gd name="connsiteY38" fmla="*/ 1017790 h 1017790"/>
                <a:gd name="connsiteX39" fmla="*/ 0 w 7679838"/>
                <a:gd name="connsiteY39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51367 w 7679838"/>
                <a:gd name="connsiteY14" fmla="*/ 242818 h 1017790"/>
                <a:gd name="connsiteX15" fmla="*/ 4260739 w 7679838"/>
                <a:gd name="connsiteY15" fmla="*/ 284958 h 1017790"/>
                <a:gd name="connsiteX16" fmla="*/ 3971583 w 7679838"/>
                <a:gd name="connsiteY16" fmla="*/ 301787 h 1017790"/>
                <a:gd name="connsiteX17" fmla="*/ 3842557 w 7679838"/>
                <a:gd name="connsiteY17" fmla="*/ 217807 h 1017790"/>
                <a:gd name="connsiteX18" fmla="*/ 3225644 w 7679838"/>
                <a:gd name="connsiteY18" fmla="*/ 350222 h 1017790"/>
                <a:gd name="connsiteX19" fmla="*/ 2715151 w 7679838"/>
                <a:gd name="connsiteY19" fmla="*/ 327782 h 1017790"/>
                <a:gd name="connsiteX20" fmla="*/ 2513197 w 7679838"/>
                <a:gd name="connsiteY20" fmla="*/ 383881 h 1017790"/>
                <a:gd name="connsiteX21" fmla="*/ 2070022 w 7679838"/>
                <a:gd name="connsiteY21" fmla="*/ 473638 h 1017790"/>
                <a:gd name="connsiteX22" fmla="*/ 2625394 w 7679838"/>
                <a:gd name="connsiteY22" fmla="*/ 535346 h 1017790"/>
                <a:gd name="connsiteX23" fmla="*/ 3203205 w 7679838"/>
                <a:gd name="connsiteY23" fmla="*/ 462418 h 1017790"/>
                <a:gd name="connsiteX24" fmla="*/ 4241021 w 7679838"/>
                <a:gd name="connsiteY24" fmla="*/ 305343 h 1017790"/>
                <a:gd name="connsiteX25" fmla="*/ 4925418 w 7679838"/>
                <a:gd name="connsiteY25" fmla="*/ 411930 h 1017790"/>
                <a:gd name="connsiteX26" fmla="*/ 5733232 w 7679838"/>
                <a:gd name="connsiteY26" fmla="*/ 260465 h 1017790"/>
                <a:gd name="connsiteX27" fmla="*/ 6799097 w 7679838"/>
                <a:gd name="connsiteY27" fmla="*/ 417539 h 1017790"/>
                <a:gd name="connsiteX28" fmla="*/ 7040319 w 7679838"/>
                <a:gd name="connsiteY28" fmla="*/ 484857 h 1017790"/>
                <a:gd name="connsiteX29" fmla="*/ 7595691 w 7679838"/>
                <a:gd name="connsiteY29" fmla="*/ 310953 h 1017790"/>
                <a:gd name="connsiteX30" fmla="*/ 7679838 w 7679838"/>
                <a:gd name="connsiteY30" fmla="*/ 726079 h 1017790"/>
                <a:gd name="connsiteX31" fmla="*/ 7146905 w 7679838"/>
                <a:gd name="connsiteY31" fmla="*/ 737299 h 1017790"/>
                <a:gd name="connsiteX32" fmla="*/ 7023490 w 7679838"/>
                <a:gd name="connsiteY32" fmla="*/ 754128 h 1017790"/>
                <a:gd name="connsiteX33" fmla="*/ 6546655 w 7679838"/>
                <a:gd name="connsiteY33" fmla="*/ 703640 h 1017790"/>
                <a:gd name="connsiteX34" fmla="*/ 5895917 w 7679838"/>
                <a:gd name="connsiteY34" fmla="*/ 782177 h 1017790"/>
                <a:gd name="connsiteX35" fmla="*/ 5424692 w 7679838"/>
                <a:gd name="connsiteY35" fmla="*/ 731689 h 1017790"/>
                <a:gd name="connsiteX36" fmla="*/ 4981517 w 7679838"/>
                <a:gd name="connsiteY36" fmla="*/ 905593 h 1017790"/>
                <a:gd name="connsiteX37" fmla="*/ 4431755 w 7679838"/>
                <a:gd name="connsiteY37" fmla="*/ 922423 h 1017790"/>
                <a:gd name="connsiteX38" fmla="*/ 3938091 w 7679838"/>
                <a:gd name="connsiteY38" fmla="*/ 1017790 h 1017790"/>
                <a:gd name="connsiteX39" fmla="*/ 0 w 7679838"/>
                <a:gd name="connsiteY39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51367 w 7679838"/>
                <a:gd name="connsiteY14" fmla="*/ 242818 h 1017790"/>
                <a:gd name="connsiteX15" fmla="*/ 4260739 w 7679838"/>
                <a:gd name="connsiteY15" fmla="*/ 284958 h 1017790"/>
                <a:gd name="connsiteX16" fmla="*/ 3971583 w 7679838"/>
                <a:gd name="connsiteY16" fmla="*/ 301787 h 1017790"/>
                <a:gd name="connsiteX17" fmla="*/ 3842557 w 7679838"/>
                <a:gd name="connsiteY17" fmla="*/ 217807 h 1017790"/>
                <a:gd name="connsiteX18" fmla="*/ 3225644 w 7679838"/>
                <a:gd name="connsiteY18" fmla="*/ 350222 h 1017790"/>
                <a:gd name="connsiteX19" fmla="*/ 2715151 w 7679838"/>
                <a:gd name="connsiteY19" fmla="*/ 327782 h 1017790"/>
                <a:gd name="connsiteX20" fmla="*/ 2513197 w 7679838"/>
                <a:gd name="connsiteY20" fmla="*/ 383881 h 1017790"/>
                <a:gd name="connsiteX21" fmla="*/ 2070022 w 7679838"/>
                <a:gd name="connsiteY21" fmla="*/ 473638 h 1017790"/>
                <a:gd name="connsiteX22" fmla="*/ 2625394 w 7679838"/>
                <a:gd name="connsiteY22" fmla="*/ 535346 h 1017790"/>
                <a:gd name="connsiteX23" fmla="*/ 3203205 w 7679838"/>
                <a:gd name="connsiteY23" fmla="*/ 462418 h 1017790"/>
                <a:gd name="connsiteX24" fmla="*/ 4241021 w 7679838"/>
                <a:gd name="connsiteY24" fmla="*/ 305343 h 1017790"/>
                <a:gd name="connsiteX25" fmla="*/ 4925418 w 7679838"/>
                <a:gd name="connsiteY25" fmla="*/ 411930 h 1017790"/>
                <a:gd name="connsiteX26" fmla="*/ 5733232 w 7679838"/>
                <a:gd name="connsiteY26" fmla="*/ 260465 h 1017790"/>
                <a:gd name="connsiteX27" fmla="*/ 6799097 w 7679838"/>
                <a:gd name="connsiteY27" fmla="*/ 417539 h 1017790"/>
                <a:gd name="connsiteX28" fmla="*/ 7040319 w 7679838"/>
                <a:gd name="connsiteY28" fmla="*/ 484857 h 1017790"/>
                <a:gd name="connsiteX29" fmla="*/ 7595691 w 7679838"/>
                <a:gd name="connsiteY29" fmla="*/ 310953 h 1017790"/>
                <a:gd name="connsiteX30" fmla="*/ 7679838 w 7679838"/>
                <a:gd name="connsiteY30" fmla="*/ 726079 h 1017790"/>
                <a:gd name="connsiteX31" fmla="*/ 7146905 w 7679838"/>
                <a:gd name="connsiteY31" fmla="*/ 737299 h 1017790"/>
                <a:gd name="connsiteX32" fmla="*/ 7023490 w 7679838"/>
                <a:gd name="connsiteY32" fmla="*/ 754128 h 1017790"/>
                <a:gd name="connsiteX33" fmla="*/ 6546655 w 7679838"/>
                <a:gd name="connsiteY33" fmla="*/ 703640 h 1017790"/>
                <a:gd name="connsiteX34" fmla="*/ 5895917 w 7679838"/>
                <a:gd name="connsiteY34" fmla="*/ 782177 h 1017790"/>
                <a:gd name="connsiteX35" fmla="*/ 5424692 w 7679838"/>
                <a:gd name="connsiteY35" fmla="*/ 731689 h 1017790"/>
                <a:gd name="connsiteX36" fmla="*/ 4981517 w 7679838"/>
                <a:gd name="connsiteY36" fmla="*/ 905593 h 1017790"/>
                <a:gd name="connsiteX37" fmla="*/ 4431755 w 7679838"/>
                <a:gd name="connsiteY37" fmla="*/ 922423 h 1017790"/>
                <a:gd name="connsiteX38" fmla="*/ 3938091 w 7679838"/>
                <a:gd name="connsiteY38" fmla="*/ 1017790 h 1017790"/>
                <a:gd name="connsiteX39" fmla="*/ 0 w 7679838"/>
                <a:gd name="connsiteY39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51367 w 7679838"/>
                <a:gd name="connsiteY14" fmla="*/ 242818 h 1017790"/>
                <a:gd name="connsiteX15" fmla="*/ 4260739 w 7679838"/>
                <a:gd name="connsiteY15" fmla="*/ 284958 h 1017790"/>
                <a:gd name="connsiteX16" fmla="*/ 3993355 w 7679838"/>
                <a:gd name="connsiteY16" fmla="*/ 296344 h 1017790"/>
                <a:gd name="connsiteX17" fmla="*/ 3842557 w 7679838"/>
                <a:gd name="connsiteY17" fmla="*/ 217807 h 1017790"/>
                <a:gd name="connsiteX18" fmla="*/ 3225644 w 7679838"/>
                <a:gd name="connsiteY18" fmla="*/ 350222 h 1017790"/>
                <a:gd name="connsiteX19" fmla="*/ 2715151 w 7679838"/>
                <a:gd name="connsiteY19" fmla="*/ 327782 h 1017790"/>
                <a:gd name="connsiteX20" fmla="*/ 2513197 w 7679838"/>
                <a:gd name="connsiteY20" fmla="*/ 383881 h 1017790"/>
                <a:gd name="connsiteX21" fmla="*/ 2070022 w 7679838"/>
                <a:gd name="connsiteY21" fmla="*/ 473638 h 1017790"/>
                <a:gd name="connsiteX22" fmla="*/ 2625394 w 7679838"/>
                <a:gd name="connsiteY22" fmla="*/ 535346 h 1017790"/>
                <a:gd name="connsiteX23" fmla="*/ 3203205 w 7679838"/>
                <a:gd name="connsiteY23" fmla="*/ 462418 h 1017790"/>
                <a:gd name="connsiteX24" fmla="*/ 4241021 w 7679838"/>
                <a:gd name="connsiteY24" fmla="*/ 305343 h 1017790"/>
                <a:gd name="connsiteX25" fmla="*/ 4925418 w 7679838"/>
                <a:gd name="connsiteY25" fmla="*/ 411930 h 1017790"/>
                <a:gd name="connsiteX26" fmla="*/ 5733232 w 7679838"/>
                <a:gd name="connsiteY26" fmla="*/ 260465 h 1017790"/>
                <a:gd name="connsiteX27" fmla="*/ 6799097 w 7679838"/>
                <a:gd name="connsiteY27" fmla="*/ 417539 h 1017790"/>
                <a:gd name="connsiteX28" fmla="*/ 7040319 w 7679838"/>
                <a:gd name="connsiteY28" fmla="*/ 484857 h 1017790"/>
                <a:gd name="connsiteX29" fmla="*/ 7595691 w 7679838"/>
                <a:gd name="connsiteY29" fmla="*/ 310953 h 1017790"/>
                <a:gd name="connsiteX30" fmla="*/ 7679838 w 7679838"/>
                <a:gd name="connsiteY30" fmla="*/ 726079 h 1017790"/>
                <a:gd name="connsiteX31" fmla="*/ 7146905 w 7679838"/>
                <a:gd name="connsiteY31" fmla="*/ 737299 h 1017790"/>
                <a:gd name="connsiteX32" fmla="*/ 7023490 w 7679838"/>
                <a:gd name="connsiteY32" fmla="*/ 754128 h 1017790"/>
                <a:gd name="connsiteX33" fmla="*/ 6546655 w 7679838"/>
                <a:gd name="connsiteY33" fmla="*/ 703640 h 1017790"/>
                <a:gd name="connsiteX34" fmla="*/ 5895917 w 7679838"/>
                <a:gd name="connsiteY34" fmla="*/ 782177 h 1017790"/>
                <a:gd name="connsiteX35" fmla="*/ 5424692 w 7679838"/>
                <a:gd name="connsiteY35" fmla="*/ 731689 h 1017790"/>
                <a:gd name="connsiteX36" fmla="*/ 4981517 w 7679838"/>
                <a:gd name="connsiteY36" fmla="*/ 905593 h 1017790"/>
                <a:gd name="connsiteX37" fmla="*/ 4431755 w 7679838"/>
                <a:gd name="connsiteY37" fmla="*/ 922423 h 1017790"/>
                <a:gd name="connsiteX38" fmla="*/ 3938091 w 7679838"/>
                <a:gd name="connsiteY38" fmla="*/ 1017790 h 1017790"/>
                <a:gd name="connsiteX39" fmla="*/ 0 w 7679838"/>
                <a:gd name="connsiteY39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51367 w 7679838"/>
                <a:gd name="connsiteY14" fmla="*/ 242818 h 1017790"/>
                <a:gd name="connsiteX15" fmla="*/ 4260739 w 7679838"/>
                <a:gd name="connsiteY15" fmla="*/ 284958 h 1017790"/>
                <a:gd name="connsiteX16" fmla="*/ 4009683 w 7679838"/>
                <a:gd name="connsiteY16" fmla="*/ 293622 h 1017790"/>
                <a:gd name="connsiteX17" fmla="*/ 3842557 w 7679838"/>
                <a:gd name="connsiteY17" fmla="*/ 217807 h 1017790"/>
                <a:gd name="connsiteX18" fmla="*/ 3225644 w 7679838"/>
                <a:gd name="connsiteY18" fmla="*/ 350222 h 1017790"/>
                <a:gd name="connsiteX19" fmla="*/ 2715151 w 7679838"/>
                <a:gd name="connsiteY19" fmla="*/ 327782 h 1017790"/>
                <a:gd name="connsiteX20" fmla="*/ 2513197 w 7679838"/>
                <a:gd name="connsiteY20" fmla="*/ 383881 h 1017790"/>
                <a:gd name="connsiteX21" fmla="*/ 2070022 w 7679838"/>
                <a:gd name="connsiteY21" fmla="*/ 473638 h 1017790"/>
                <a:gd name="connsiteX22" fmla="*/ 2625394 w 7679838"/>
                <a:gd name="connsiteY22" fmla="*/ 535346 h 1017790"/>
                <a:gd name="connsiteX23" fmla="*/ 3203205 w 7679838"/>
                <a:gd name="connsiteY23" fmla="*/ 462418 h 1017790"/>
                <a:gd name="connsiteX24" fmla="*/ 4241021 w 7679838"/>
                <a:gd name="connsiteY24" fmla="*/ 305343 h 1017790"/>
                <a:gd name="connsiteX25" fmla="*/ 4925418 w 7679838"/>
                <a:gd name="connsiteY25" fmla="*/ 411930 h 1017790"/>
                <a:gd name="connsiteX26" fmla="*/ 5733232 w 7679838"/>
                <a:gd name="connsiteY26" fmla="*/ 260465 h 1017790"/>
                <a:gd name="connsiteX27" fmla="*/ 6799097 w 7679838"/>
                <a:gd name="connsiteY27" fmla="*/ 417539 h 1017790"/>
                <a:gd name="connsiteX28" fmla="*/ 7040319 w 7679838"/>
                <a:gd name="connsiteY28" fmla="*/ 484857 h 1017790"/>
                <a:gd name="connsiteX29" fmla="*/ 7595691 w 7679838"/>
                <a:gd name="connsiteY29" fmla="*/ 310953 h 1017790"/>
                <a:gd name="connsiteX30" fmla="*/ 7679838 w 7679838"/>
                <a:gd name="connsiteY30" fmla="*/ 726079 h 1017790"/>
                <a:gd name="connsiteX31" fmla="*/ 7146905 w 7679838"/>
                <a:gd name="connsiteY31" fmla="*/ 737299 h 1017790"/>
                <a:gd name="connsiteX32" fmla="*/ 7023490 w 7679838"/>
                <a:gd name="connsiteY32" fmla="*/ 754128 h 1017790"/>
                <a:gd name="connsiteX33" fmla="*/ 6546655 w 7679838"/>
                <a:gd name="connsiteY33" fmla="*/ 703640 h 1017790"/>
                <a:gd name="connsiteX34" fmla="*/ 5895917 w 7679838"/>
                <a:gd name="connsiteY34" fmla="*/ 782177 h 1017790"/>
                <a:gd name="connsiteX35" fmla="*/ 5424692 w 7679838"/>
                <a:gd name="connsiteY35" fmla="*/ 731689 h 1017790"/>
                <a:gd name="connsiteX36" fmla="*/ 4981517 w 7679838"/>
                <a:gd name="connsiteY36" fmla="*/ 905593 h 1017790"/>
                <a:gd name="connsiteX37" fmla="*/ 4431755 w 7679838"/>
                <a:gd name="connsiteY37" fmla="*/ 922423 h 1017790"/>
                <a:gd name="connsiteX38" fmla="*/ 3938091 w 7679838"/>
                <a:gd name="connsiteY38" fmla="*/ 1017790 h 1017790"/>
                <a:gd name="connsiteX39" fmla="*/ 0 w 7679838"/>
                <a:gd name="connsiteY39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60739 w 7679838"/>
                <a:gd name="connsiteY14" fmla="*/ 284958 h 1017790"/>
                <a:gd name="connsiteX15" fmla="*/ 4009683 w 7679838"/>
                <a:gd name="connsiteY15" fmla="*/ 293622 h 1017790"/>
                <a:gd name="connsiteX16" fmla="*/ 3842557 w 7679838"/>
                <a:gd name="connsiteY16" fmla="*/ 217807 h 1017790"/>
                <a:gd name="connsiteX17" fmla="*/ 3225644 w 7679838"/>
                <a:gd name="connsiteY17" fmla="*/ 350222 h 1017790"/>
                <a:gd name="connsiteX18" fmla="*/ 2715151 w 7679838"/>
                <a:gd name="connsiteY18" fmla="*/ 327782 h 1017790"/>
                <a:gd name="connsiteX19" fmla="*/ 2513197 w 7679838"/>
                <a:gd name="connsiteY19" fmla="*/ 383881 h 1017790"/>
                <a:gd name="connsiteX20" fmla="*/ 2070022 w 7679838"/>
                <a:gd name="connsiteY20" fmla="*/ 473638 h 1017790"/>
                <a:gd name="connsiteX21" fmla="*/ 2625394 w 7679838"/>
                <a:gd name="connsiteY21" fmla="*/ 535346 h 1017790"/>
                <a:gd name="connsiteX22" fmla="*/ 3203205 w 7679838"/>
                <a:gd name="connsiteY22" fmla="*/ 462418 h 1017790"/>
                <a:gd name="connsiteX23" fmla="*/ 4241021 w 7679838"/>
                <a:gd name="connsiteY23" fmla="*/ 305343 h 1017790"/>
                <a:gd name="connsiteX24" fmla="*/ 4925418 w 7679838"/>
                <a:gd name="connsiteY24" fmla="*/ 411930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49854 w 7679838"/>
                <a:gd name="connsiteY14" fmla="*/ 263187 h 1017790"/>
                <a:gd name="connsiteX15" fmla="*/ 4009683 w 7679838"/>
                <a:gd name="connsiteY15" fmla="*/ 293622 h 1017790"/>
                <a:gd name="connsiteX16" fmla="*/ 3842557 w 7679838"/>
                <a:gd name="connsiteY16" fmla="*/ 217807 h 1017790"/>
                <a:gd name="connsiteX17" fmla="*/ 3225644 w 7679838"/>
                <a:gd name="connsiteY17" fmla="*/ 350222 h 1017790"/>
                <a:gd name="connsiteX18" fmla="*/ 2715151 w 7679838"/>
                <a:gd name="connsiteY18" fmla="*/ 327782 h 1017790"/>
                <a:gd name="connsiteX19" fmla="*/ 2513197 w 7679838"/>
                <a:gd name="connsiteY19" fmla="*/ 383881 h 1017790"/>
                <a:gd name="connsiteX20" fmla="*/ 2070022 w 7679838"/>
                <a:gd name="connsiteY20" fmla="*/ 473638 h 1017790"/>
                <a:gd name="connsiteX21" fmla="*/ 2625394 w 7679838"/>
                <a:gd name="connsiteY21" fmla="*/ 535346 h 1017790"/>
                <a:gd name="connsiteX22" fmla="*/ 3203205 w 7679838"/>
                <a:gd name="connsiteY22" fmla="*/ 462418 h 1017790"/>
                <a:gd name="connsiteX23" fmla="*/ 4241021 w 7679838"/>
                <a:gd name="connsiteY23" fmla="*/ 305343 h 1017790"/>
                <a:gd name="connsiteX24" fmla="*/ 4925418 w 7679838"/>
                <a:gd name="connsiteY24" fmla="*/ 411930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52575 w 7679838"/>
                <a:gd name="connsiteY14" fmla="*/ 279516 h 1017790"/>
                <a:gd name="connsiteX15" fmla="*/ 4009683 w 7679838"/>
                <a:gd name="connsiteY15" fmla="*/ 293622 h 1017790"/>
                <a:gd name="connsiteX16" fmla="*/ 3842557 w 7679838"/>
                <a:gd name="connsiteY16" fmla="*/ 217807 h 1017790"/>
                <a:gd name="connsiteX17" fmla="*/ 3225644 w 7679838"/>
                <a:gd name="connsiteY17" fmla="*/ 350222 h 1017790"/>
                <a:gd name="connsiteX18" fmla="*/ 2715151 w 7679838"/>
                <a:gd name="connsiteY18" fmla="*/ 327782 h 1017790"/>
                <a:gd name="connsiteX19" fmla="*/ 2513197 w 7679838"/>
                <a:gd name="connsiteY19" fmla="*/ 383881 h 1017790"/>
                <a:gd name="connsiteX20" fmla="*/ 2070022 w 7679838"/>
                <a:gd name="connsiteY20" fmla="*/ 473638 h 1017790"/>
                <a:gd name="connsiteX21" fmla="*/ 2625394 w 7679838"/>
                <a:gd name="connsiteY21" fmla="*/ 535346 h 1017790"/>
                <a:gd name="connsiteX22" fmla="*/ 3203205 w 7679838"/>
                <a:gd name="connsiteY22" fmla="*/ 462418 h 1017790"/>
                <a:gd name="connsiteX23" fmla="*/ 4241021 w 7679838"/>
                <a:gd name="connsiteY23" fmla="*/ 305343 h 1017790"/>
                <a:gd name="connsiteX24" fmla="*/ 4925418 w 7679838"/>
                <a:gd name="connsiteY24" fmla="*/ 411930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52575 w 7679838"/>
                <a:gd name="connsiteY14" fmla="*/ 279516 h 1017790"/>
                <a:gd name="connsiteX15" fmla="*/ 4009683 w 7679838"/>
                <a:gd name="connsiteY15" fmla="*/ 293622 h 1017790"/>
                <a:gd name="connsiteX16" fmla="*/ 3842557 w 7679838"/>
                <a:gd name="connsiteY16" fmla="*/ 217807 h 1017790"/>
                <a:gd name="connsiteX17" fmla="*/ 3225644 w 7679838"/>
                <a:gd name="connsiteY17" fmla="*/ 350222 h 1017790"/>
                <a:gd name="connsiteX18" fmla="*/ 2715151 w 7679838"/>
                <a:gd name="connsiteY18" fmla="*/ 327782 h 1017790"/>
                <a:gd name="connsiteX19" fmla="*/ 2513197 w 7679838"/>
                <a:gd name="connsiteY19" fmla="*/ 383881 h 1017790"/>
                <a:gd name="connsiteX20" fmla="*/ 2070022 w 7679838"/>
                <a:gd name="connsiteY20" fmla="*/ 473638 h 1017790"/>
                <a:gd name="connsiteX21" fmla="*/ 2625394 w 7679838"/>
                <a:gd name="connsiteY21" fmla="*/ 535346 h 1017790"/>
                <a:gd name="connsiteX22" fmla="*/ 3203205 w 7679838"/>
                <a:gd name="connsiteY22" fmla="*/ 462418 h 1017790"/>
                <a:gd name="connsiteX23" fmla="*/ 4241021 w 7679838"/>
                <a:gd name="connsiteY23" fmla="*/ 305343 h 1017790"/>
                <a:gd name="connsiteX24" fmla="*/ 4925418 w 7679838"/>
                <a:gd name="connsiteY24" fmla="*/ 411930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52575 w 7679838"/>
                <a:gd name="connsiteY14" fmla="*/ 279516 h 1017790"/>
                <a:gd name="connsiteX15" fmla="*/ 4009683 w 7679838"/>
                <a:gd name="connsiteY15" fmla="*/ 293622 h 1017790"/>
                <a:gd name="connsiteX16" fmla="*/ 3842557 w 7679838"/>
                <a:gd name="connsiteY16" fmla="*/ 217807 h 1017790"/>
                <a:gd name="connsiteX17" fmla="*/ 3225644 w 7679838"/>
                <a:gd name="connsiteY17" fmla="*/ 350222 h 1017790"/>
                <a:gd name="connsiteX18" fmla="*/ 2715151 w 7679838"/>
                <a:gd name="connsiteY18" fmla="*/ 327782 h 1017790"/>
                <a:gd name="connsiteX19" fmla="*/ 2513197 w 7679838"/>
                <a:gd name="connsiteY19" fmla="*/ 383881 h 1017790"/>
                <a:gd name="connsiteX20" fmla="*/ 2070022 w 7679838"/>
                <a:gd name="connsiteY20" fmla="*/ 473638 h 1017790"/>
                <a:gd name="connsiteX21" fmla="*/ 2625394 w 7679838"/>
                <a:gd name="connsiteY21" fmla="*/ 535346 h 1017790"/>
                <a:gd name="connsiteX22" fmla="*/ 3203205 w 7679838"/>
                <a:gd name="connsiteY22" fmla="*/ 462418 h 1017790"/>
                <a:gd name="connsiteX23" fmla="*/ 4241021 w 7679838"/>
                <a:gd name="connsiteY23" fmla="*/ 305343 h 1017790"/>
                <a:gd name="connsiteX24" fmla="*/ 4925418 w 7679838"/>
                <a:gd name="connsiteY24" fmla="*/ 411930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52575 w 7679838"/>
                <a:gd name="connsiteY14" fmla="*/ 279516 h 1017790"/>
                <a:gd name="connsiteX15" fmla="*/ 4009683 w 7679838"/>
                <a:gd name="connsiteY15" fmla="*/ 293622 h 1017790"/>
                <a:gd name="connsiteX16" fmla="*/ 3842557 w 7679838"/>
                <a:gd name="connsiteY16" fmla="*/ 217807 h 1017790"/>
                <a:gd name="connsiteX17" fmla="*/ 3225644 w 7679838"/>
                <a:gd name="connsiteY17" fmla="*/ 350222 h 1017790"/>
                <a:gd name="connsiteX18" fmla="*/ 2715151 w 7679838"/>
                <a:gd name="connsiteY18" fmla="*/ 327782 h 1017790"/>
                <a:gd name="connsiteX19" fmla="*/ 2513197 w 7679838"/>
                <a:gd name="connsiteY19" fmla="*/ 383881 h 1017790"/>
                <a:gd name="connsiteX20" fmla="*/ 2070022 w 7679838"/>
                <a:gd name="connsiteY20" fmla="*/ 473638 h 1017790"/>
                <a:gd name="connsiteX21" fmla="*/ 2625394 w 7679838"/>
                <a:gd name="connsiteY21" fmla="*/ 535346 h 1017790"/>
                <a:gd name="connsiteX22" fmla="*/ 3203205 w 7679838"/>
                <a:gd name="connsiteY22" fmla="*/ 462418 h 1017790"/>
                <a:gd name="connsiteX23" fmla="*/ 4241021 w 7679838"/>
                <a:gd name="connsiteY23" fmla="*/ 305343 h 1017790"/>
                <a:gd name="connsiteX24" fmla="*/ 4925418 w 7679838"/>
                <a:gd name="connsiteY24" fmla="*/ 411930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52575 w 7679838"/>
                <a:gd name="connsiteY14" fmla="*/ 279516 h 1017790"/>
                <a:gd name="connsiteX15" fmla="*/ 4009683 w 7679838"/>
                <a:gd name="connsiteY15" fmla="*/ 293622 h 1017790"/>
                <a:gd name="connsiteX16" fmla="*/ 3842557 w 7679838"/>
                <a:gd name="connsiteY16" fmla="*/ 217807 h 1017790"/>
                <a:gd name="connsiteX17" fmla="*/ 3225644 w 7679838"/>
                <a:gd name="connsiteY17" fmla="*/ 350222 h 1017790"/>
                <a:gd name="connsiteX18" fmla="*/ 2715151 w 7679838"/>
                <a:gd name="connsiteY18" fmla="*/ 327782 h 1017790"/>
                <a:gd name="connsiteX19" fmla="*/ 2513197 w 7679838"/>
                <a:gd name="connsiteY19" fmla="*/ 383881 h 1017790"/>
                <a:gd name="connsiteX20" fmla="*/ 2070022 w 7679838"/>
                <a:gd name="connsiteY20" fmla="*/ 473638 h 1017790"/>
                <a:gd name="connsiteX21" fmla="*/ 2625394 w 7679838"/>
                <a:gd name="connsiteY21" fmla="*/ 535346 h 1017790"/>
                <a:gd name="connsiteX22" fmla="*/ 3203205 w 7679838"/>
                <a:gd name="connsiteY22" fmla="*/ 462418 h 1017790"/>
                <a:gd name="connsiteX23" fmla="*/ 4241021 w 7679838"/>
                <a:gd name="connsiteY23" fmla="*/ 305343 h 1017790"/>
                <a:gd name="connsiteX24" fmla="*/ 4925418 w 7679838"/>
                <a:gd name="connsiteY24" fmla="*/ 411930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52575 w 7679838"/>
                <a:gd name="connsiteY14" fmla="*/ 279516 h 1017790"/>
                <a:gd name="connsiteX15" fmla="*/ 4009683 w 7679838"/>
                <a:gd name="connsiteY15" fmla="*/ 293622 h 1017790"/>
                <a:gd name="connsiteX16" fmla="*/ 3842557 w 7679838"/>
                <a:gd name="connsiteY16" fmla="*/ 217807 h 1017790"/>
                <a:gd name="connsiteX17" fmla="*/ 3228366 w 7679838"/>
                <a:gd name="connsiteY17" fmla="*/ 323008 h 1017790"/>
                <a:gd name="connsiteX18" fmla="*/ 2715151 w 7679838"/>
                <a:gd name="connsiteY18" fmla="*/ 327782 h 1017790"/>
                <a:gd name="connsiteX19" fmla="*/ 2513197 w 7679838"/>
                <a:gd name="connsiteY19" fmla="*/ 383881 h 1017790"/>
                <a:gd name="connsiteX20" fmla="*/ 2070022 w 7679838"/>
                <a:gd name="connsiteY20" fmla="*/ 473638 h 1017790"/>
                <a:gd name="connsiteX21" fmla="*/ 2625394 w 7679838"/>
                <a:gd name="connsiteY21" fmla="*/ 535346 h 1017790"/>
                <a:gd name="connsiteX22" fmla="*/ 3203205 w 7679838"/>
                <a:gd name="connsiteY22" fmla="*/ 462418 h 1017790"/>
                <a:gd name="connsiteX23" fmla="*/ 4241021 w 7679838"/>
                <a:gd name="connsiteY23" fmla="*/ 305343 h 1017790"/>
                <a:gd name="connsiteX24" fmla="*/ 4925418 w 7679838"/>
                <a:gd name="connsiteY24" fmla="*/ 411930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52575 w 7679838"/>
                <a:gd name="connsiteY14" fmla="*/ 279516 h 1017790"/>
                <a:gd name="connsiteX15" fmla="*/ 4009683 w 7679838"/>
                <a:gd name="connsiteY15" fmla="*/ 293622 h 1017790"/>
                <a:gd name="connsiteX16" fmla="*/ 3842557 w 7679838"/>
                <a:gd name="connsiteY16" fmla="*/ 217807 h 1017790"/>
                <a:gd name="connsiteX17" fmla="*/ 3228366 w 7679838"/>
                <a:gd name="connsiteY17" fmla="*/ 323008 h 1017790"/>
                <a:gd name="connsiteX18" fmla="*/ 2715151 w 7679838"/>
                <a:gd name="connsiteY18" fmla="*/ 327782 h 1017790"/>
                <a:gd name="connsiteX19" fmla="*/ 2513197 w 7679838"/>
                <a:gd name="connsiteY19" fmla="*/ 383881 h 1017790"/>
                <a:gd name="connsiteX20" fmla="*/ 2070022 w 7679838"/>
                <a:gd name="connsiteY20" fmla="*/ 473638 h 1017790"/>
                <a:gd name="connsiteX21" fmla="*/ 2625394 w 7679838"/>
                <a:gd name="connsiteY21" fmla="*/ 535346 h 1017790"/>
                <a:gd name="connsiteX22" fmla="*/ 3203205 w 7679838"/>
                <a:gd name="connsiteY22" fmla="*/ 462418 h 1017790"/>
                <a:gd name="connsiteX23" fmla="*/ 4241021 w 7679838"/>
                <a:gd name="connsiteY23" fmla="*/ 305343 h 1017790"/>
                <a:gd name="connsiteX24" fmla="*/ 4925418 w 7679838"/>
                <a:gd name="connsiteY24" fmla="*/ 411930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52575 w 7679838"/>
                <a:gd name="connsiteY14" fmla="*/ 279516 h 1017790"/>
                <a:gd name="connsiteX15" fmla="*/ 4009683 w 7679838"/>
                <a:gd name="connsiteY15" fmla="*/ 293622 h 1017790"/>
                <a:gd name="connsiteX16" fmla="*/ 3842557 w 7679838"/>
                <a:gd name="connsiteY16" fmla="*/ 217807 h 1017790"/>
                <a:gd name="connsiteX17" fmla="*/ 3228366 w 7679838"/>
                <a:gd name="connsiteY17" fmla="*/ 323008 h 1017790"/>
                <a:gd name="connsiteX18" fmla="*/ 2715151 w 7679838"/>
                <a:gd name="connsiteY18" fmla="*/ 327782 h 1017790"/>
                <a:gd name="connsiteX19" fmla="*/ 2513197 w 7679838"/>
                <a:gd name="connsiteY19" fmla="*/ 383881 h 1017790"/>
                <a:gd name="connsiteX20" fmla="*/ 2070022 w 7679838"/>
                <a:gd name="connsiteY20" fmla="*/ 473638 h 1017790"/>
                <a:gd name="connsiteX21" fmla="*/ 2625394 w 7679838"/>
                <a:gd name="connsiteY21" fmla="*/ 535346 h 1017790"/>
                <a:gd name="connsiteX22" fmla="*/ 3203205 w 7679838"/>
                <a:gd name="connsiteY22" fmla="*/ 462418 h 1017790"/>
                <a:gd name="connsiteX23" fmla="*/ 4241021 w 7679838"/>
                <a:gd name="connsiteY23" fmla="*/ 305343 h 1017790"/>
                <a:gd name="connsiteX24" fmla="*/ 4925418 w 7679838"/>
                <a:gd name="connsiteY24" fmla="*/ 411930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52575 w 7679838"/>
                <a:gd name="connsiteY14" fmla="*/ 279516 h 1017790"/>
                <a:gd name="connsiteX15" fmla="*/ 4009683 w 7679838"/>
                <a:gd name="connsiteY15" fmla="*/ 293622 h 1017790"/>
                <a:gd name="connsiteX16" fmla="*/ 3842557 w 7679838"/>
                <a:gd name="connsiteY16" fmla="*/ 217807 h 1017790"/>
                <a:gd name="connsiteX17" fmla="*/ 3228366 w 7679838"/>
                <a:gd name="connsiteY17" fmla="*/ 323008 h 1017790"/>
                <a:gd name="connsiteX18" fmla="*/ 2715151 w 7679838"/>
                <a:gd name="connsiteY18" fmla="*/ 327782 h 1017790"/>
                <a:gd name="connsiteX19" fmla="*/ 2360797 w 7679838"/>
                <a:gd name="connsiteY19" fmla="*/ 386603 h 1017790"/>
                <a:gd name="connsiteX20" fmla="*/ 2070022 w 7679838"/>
                <a:gd name="connsiteY20" fmla="*/ 473638 h 1017790"/>
                <a:gd name="connsiteX21" fmla="*/ 2625394 w 7679838"/>
                <a:gd name="connsiteY21" fmla="*/ 535346 h 1017790"/>
                <a:gd name="connsiteX22" fmla="*/ 3203205 w 7679838"/>
                <a:gd name="connsiteY22" fmla="*/ 462418 h 1017790"/>
                <a:gd name="connsiteX23" fmla="*/ 4241021 w 7679838"/>
                <a:gd name="connsiteY23" fmla="*/ 305343 h 1017790"/>
                <a:gd name="connsiteX24" fmla="*/ 4925418 w 7679838"/>
                <a:gd name="connsiteY24" fmla="*/ 411930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52575 w 7679838"/>
                <a:gd name="connsiteY14" fmla="*/ 279516 h 1017790"/>
                <a:gd name="connsiteX15" fmla="*/ 4009683 w 7679838"/>
                <a:gd name="connsiteY15" fmla="*/ 293622 h 1017790"/>
                <a:gd name="connsiteX16" fmla="*/ 3842557 w 7679838"/>
                <a:gd name="connsiteY16" fmla="*/ 217807 h 1017790"/>
                <a:gd name="connsiteX17" fmla="*/ 3228366 w 7679838"/>
                <a:gd name="connsiteY17" fmla="*/ 323008 h 1017790"/>
                <a:gd name="connsiteX18" fmla="*/ 2715151 w 7679838"/>
                <a:gd name="connsiteY18" fmla="*/ 327782 h 1017790"/>
                <a:gd name="connsiteX19" fmla="*/ 2360797 w 7679838"/>
                <a:gd name="connsiteY19" fmla="*/ 386603 h 1017790"/>
                <a:gd name="connsiteX20" fmla="*/ 2070022 w 7679838"/>
                <a:gd name="connsiteY20" fmla="*/ 473638 h 1017790"/>
                <a:gd name="connsiteX21" fmla="*/ 2625394 w 7679838"/>
                <a:gd name="connsiteY21" fmla="*/ 535346 h 1017790"/>
                <a:gd name="connsiteX22" fmla="*/ 3203205 w 7679838"/>
                <a:gd name="connsiteY22" fmla="*/ 462418 h 1017790"/>
                <a:gd name="connsiteX23" fmla="*/ 4241021 w 7679838"/>
                <a:gd name="connsiteY23" fmla="*/ 305343 h 1017790"/>
                <a:gd name="connsiteX24" fmla="*/ 4925418 w 7679838"/>
                <a:gd name="connsiteY24" fmla="*/ 411930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52575 w 7679838"/>
                <a:gd name="connsiteY14" fmla="*/ 279516 h 1017790"/>
                <a:gd name="connsiteX15" fmla="*/ 4009683 w 7679838"/>
                <a:gd name="connsiteY15" fmla="*/ 293622 h 1017790"/>
                <a:gd name="connsiteX16" fmla="*/ 3842557 w 7679838"/>
                <a:gd name="connsiteY16" fmla="*/ 217807 h 1017790"/>
                <a:gd name="connsiteX17" fmla="*/ 3228366 w 7679838"/>
                <a:gd name="connsiteY17" fmla="*/ 323008 h 1017790"/>
                <a:gd name="connsiteX18" fmla="*/ 2715151 w 7679838"/>
                <a:gd name="connsiteY18" fmla="*/ 327782 h 1017790"/>
                <a:gd name="connsiteX19" fmla="*/ 2360797 w 7679838"/>
                <a:gd name="connsiteY19" fmla="*/ 386603 h 1017790"/>
                <a:gd name="connsiteX20" fmla="*/ 2070022 w 7679838"/>
                <a:gd name="connsiteY20" fmla="*/ 473638 h 1017790"/>
                <a:gd name="connsiteX21" fmla="*/ 2625394 w 7679838"/>
                <a:gd name="connsiteY21" fmla="*/ 535346 h 1017790"/>
                <a:gd name="connsiteX22" fmla="*/ 3203205 w 7679838"/>
                <a:gd name="connsiteY22" fmla="*/ 462418 h 1017790"/>
                <a:gd name="connsiteX23" fmla="*/ 4241021 w 7679838"/>
                <a:gd name="connsiteY23" fmla="*/ 305343 h 1017790"/>
                <a:gd name="connsiteX24" fmla="*/ 4925418 w 7679838"/>
                <a:gd name="connsiteY24" fmla="*/ 411930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52575 w 7679838"/>
                <a:gd name="connsiteY14" fmla="*/ 279516 h 1017790"/>
                <a:gd name="connsiteX15" fmla="*/ 4009683 w 7679838"/>
                <a:gd name="connsiteY15" fmla="*/ 293622 h 1017790"/>
                <a:gd name="connsiteX16" fmla="*/ 3842557 w 7679838"/>
                <a:gd name="connsiteY16" fmla="*/ 217807 h 1017790"/>
                <a:gd name="connsiteX17" fmla="*/ 3228366 w 7679838"/>
                <a:gd name="connsiteY17" fmla="*/ 323008 h 1017790"/>
                <a:gd name="connsiteX18" fmla="*/ 2715151 w 7679838"/>
                <a:gd name="connsiteY18" fmla="*/ 327782 h 1017790"/>
                <a:gd name="connsiteX19" fmla="*/ 2360797 w 7679838"/>
                <a:gd name="connsiteY19" fmla="*/ 386603 h 1017790"/>
                <a:gd name="connsiteX20" fmla="*/ 2070022 w 7679838"/>
                <a:gd name="connsiteY20" fmla="*/ 473638 h 1017790"/>
                <a:gd name="connsiteX21" fmla="*/ 2625394 w 7679838"/>
                <a:gd name="connsiteY21" fmla="*/ 535346 h 1017790"/>
                <a:gd name="connsiteX22" fmla="*/ 3203205 w 7679838"/>
                <a:gd name="connsiteY22" fmla="*/ 462418 h 1017790"/>
                <a:gd name="connsiteX23" fmla="*/ 4241021 w 7679838"/>
                <a:gd name="connsiteY23" fmla="*/ 305343 h 1017790"/>
                <a:gd name="connsiteX24" fmla="*/ 4925418 w 7679838"/>
                <a:gd name="connsiteY24" fmla="*/ 411930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52575 w 7679838"/>
                <a:gd name="connsiteY14" fmla="*/ 279516 h 1017790"/>
                <a:gd name="connsiteX15" fmla="*/ 4009683 w 7679838"/>
                <a:gd name="connsiteY15" fmla="*/ 293622 h 1017790"/>
                <a:gd name="connsiteX16" fmla="*/ 3842557 w 7679838"/>
                <a:gd name="connsiteY16" fmla="*/ 217807 h 1017790"/>
                <a:gd name="connsiteX17" fmla="*/ 3228366 w 7679838"/>
                <a:gd name="connsiteY17" fmla="*/ 323008 h 1017790"/>
                <a:gd name="connsiteX18" fmla="*/ 2715151 w 7679838"/>
                <a:gd name="connsiteY18" fmla="*/ 327782 h 1017790"/>
                <a:gd name="connsiteX19" fmla="*/ 2360797 w 7679838"/>
                <a:gd name="connsiteY19" fmla="*/ 386603 h 1017790"/>
                <a:gd name="connsiteX20" fmla="*/ 2070022 w 7679838"/>
                <a:gd name="connsiteY20" fmla="*/ 473638 h 1017790"/>
                <a:gd name="connsiteX21" fmla="*/ 2625394 w 7679838"/>
                <a:gd name="connsiteY21" fmla="*/ 535346 h 1017790"/>
                <a:gd name="connsiteX22" fmla="*/ 3203205 w 7679838"/>
                <a:gd name="connsiteY22" fmla="*/ 462418 h 1017790"/>
                <a:gd name="connsiteX23" fmla="*/ 4241021 w 7679838"/>
                <a:gd name="connsiteY23" fmla="*/ 305343 h 1017790"/>
                <a:gd name="connsiteX24" fmla="*/ 4925418 w 7679838"/>
                <a:gd name="connsiteY24" fmla="*/ 411930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52575 w 7679838"/>
                <a:gd name="connsiteY14" fmla="*/ 279516 h 1017790"/>
                <a:gd name="connsiteX15" fmla="*/ 4009683 w 7679838"/>
                <a:gd name="connsiteY15" fmla="*/ 293622 h 1017790"/>
                <a:gd name="connsiteX16" fmla="*/ 3842557 w 7679838"/>
                <a:gd name="connsiteY16" fmla="*/ 217807 h 1017790"/>
                <a:gd name="connsiteX17" fmla="*/ 3228366 w 7679838"/>
                <a:gd name="connsiteY17" fmla="*/ 323008 h 1017790"/>
                <a:gd name="connsiteX18" fmla="*/ 2715151 w 7679838"/>
                <a:gd name="connsiteY18" fmla="*/ 327782 h 1017790"/>
                <a:gd name="connsiteX19" fmla="*/ 2360797 w 7679838"/>
                <a:gd name="connsiteY19" fmla="*/ 386603 h 1017790"/>
                <a:gd name="connsiteX20" fmla="*/ 2070022 w 7679838"/>
                <a:gd name="connsiteY20" fmla="*/ 473638 h 1017790"/>
                <a:gd name="connsiteX21" fmla="*/ 2625394 w 7679838"/>
                <a:gd name="connsiteY21" fmla="*/ 535346 h 1017790"/>
                <a:gd name="connsiteX22" fmla="*/ 3203205 w 7679838"/>
                <a:gd name="connsiteY22" fmla="*/ 462418 h 1017790"/>
                <a:gd name="connsiteX23" fmla="*/ 4241021 w 7679838"/>
                <a:gd name="connsiteY23" fmla="*/ 305343 h 1017790"/>
                <a:gd name="connsiteX24" fmla="*/ 4925418 w 7679838"/>
                <a:gd name="connsiteY24" fmla="*/ 411930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52575 w 7679838"/>
                <a:gd name="connsiteY14" fmla="*/ 279516 h 1017790"/>
                <a:gd name="connsiteX15" fmla="*/ 4009683 w 7679838"/>
                <a:gd name="connsiteY15" fmla="*/ 293622 h 1017790"/>
                <a:gd name="connsiteX16" fmla="*/ 3842557 w 7679838"/>
                <a:gd name="connsiteY16" fmla="*/ 217807 h 1017790"/>
                <a:gd name="connsiteX17" fmla="*/ 3228366 w 7679838"/>
                <a:gd name="connsiteY17" fmla="*/ 323008 h 1017790"/>
                <a:gd name="connsiteX18" fmla="*/ 2715151 w 7679838"/>
                <a:gd name="connsiteY18" fmla="*/ 327782 h 1017790"/>
                <a:gd name="connsiteX19" fmla="*/ 2360797 w 7679838"/>
                <a:gd name="connsiteY19" fmla="*/ 386603 h 1017790"/>
                <a:gd name="connsiteX20" fmla="*/ 2070022 w 7679838"/>
                <a:gd name="connsiteY20" fmla="*/ 473638 h 1017790"/>
                <a:gd name="connsiteX21" fmla="*/ 2666215 w 7679838"/>
                <a:gd name="connsiteY21" fmla="*/ 532624 h 1017790"/>
                <a:gd name="connsiteX22" fmla="*/ 3203205 w 7679838"/>
                <a:gd name="connsiteY22" fmla="*/ 462418 h 1017790"/>
                <a:gd name="connsiteX23" fmla="*/ 4241021 w 7679838"/>
                <a:gd name="connsiteY23" fmla="*/ 305343 h 1017790"/>
                <a:gd name="connsiteX24" fmla="*/ 4925418 w 7679838"/>
                <a:gd name="connsiteY24" fmla="*/ 411930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52575 w 7679838"/>
                <a:gd name="connsiteY14" fmla="*/ 279516 h 1017790"/>
                <a:gd name="connsiteX15" fmla="*/ 4009683 w 7679838"/>
                <a:gd name="connsiteY15" fmla="*/ 293622 h 1017790"/>
                <a:gd name="connsiteX16" fmla="*/ 3842557 w 7679838"/>
                <a:gd name="connsiteY16" fmla="*/ 217807 h 1017790"/>
                <a:gd name="connsiteX17" fmla="*/ 3228366 w 7679838"/>
                <a:gd name="connsiteY17" fmla="*/ 323008 h 1017790"/>
                <a:gd name="connsiteX18" fmla="*/ 2715151 w 7679838"/>
                <a:gd name="connsiteY18" fmla="*/ 327782 h 1017790"/>
                <a:gd name="connsiteX19" fmla="*/ 2543133 w 7679838"/>
                <a:gd name="connsiteY19" fmla="*/ 372995 h 1017790"/>
                <a:gd name="connsiteX20" fmla="*/ 2070022 w 7679838"/>
                <a:gd name="connsiteY20" fmla="*/ 473638 h 1017790"/>
                <a:gd name="connsiteX21" fmla="*/ 2666215 w 7679838"/>
                <a:gd name="connsiteY21" fmla="*/ 532624 h 1017790"/>
                <a:gd name="connsiteX22" fmla="*/ 3203205 w 7679838"/>
                <a:gd name="connsiteY22" fmla="*/ 462418 h 1017790"/>
                <a:gd name="connsiteX23" fmla="*/ 4241021 w 7679838"/>
                <a:gd name="connsiteY23" fmla="*/ 305343 h 1017790"/>
                <a:gd name="connsiteX24" fmla="*/ 4925418 w 7679838"/>
                <a:gd name="connsiteY24" fmla="*/ 411930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52575 w 7679838"/>
                <a:gd name="connsiteY14" fmla="*/ 279516 h 1017790"/>
                <a:gd name="connsiteX15" fmla="*/ 4009683 w 7679838"/>
                <a:gd name="connsiteY15" fmla="*/ 293622 h 1017790"/>
                <a:gd name="connsiteX16" fmla="*/ 3842557 w 7679838"/>
                <a:gd name="connsiteY16" fmla="*/ 217807 h 1017790"/>
                <a:gd name="connsiteX17" fmla="*/ 3228366 w 7679838"/>
                <a:gd name="connsiteY17" fmla="*/ 323008 h 1017790"/>
                <a:gd name="connsiteX18" fmla="*/ 2715151 w 7679838"/>
                <a:gd name="connsiteY18" fmla="*/ 327782 h 1017790"/>
                <a:gd name="connsiteX19" fmla="*/ 2543133 w 7679838"/>
                <a:gd name="connsiteY19" fmla="*/ 372995 h 1017790"/>
                <a:gd name="connsiteX20" fmla="*/ 2070022 w 7679838"/>
                <a:gd name="connsiteY20" fmla="*/ 473638 h 1017790"/>
                <a:gd name="connsiteX21" fmla="*/ 2666215 w 7679838"/>
                <a:gd name="connsiteY21" fmla="*/ 532624 h 1017790"/>
                <a:gd name="connsiteX22" fmla="*/ 3203205 w 7679838"/>
                <a:gd name="connsiteY22" fmla="*/ 462418 h 1017790"/>
                <a:gd name="connsiteX23" fmla="*/ 4241021 w 7679838"/>
                <a:gd name="connsiteY23" fmla="*/ 305343 h 1017790"/>
                <a:gd name="connsiteX24" fmla="*/ 4925418 w 7679838"/>
                <a:gd name="connsiteY24" fmla="*/ 411930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52575 w 7679838"/>
                <a:gd name="connsiteY14" fmla="*/ 279516 h 1017790"/>
                <a:gd name="connsiteX15" fmla="*/ 4009683 w 7679838"/>
                <a:gd name="connsiteY15" fmla="*/ 293622 h 1017790"/>
                <a:gd name="connsiteX16" fmla="*/ 3842557 w 7679838"/>
                <a:gd name="connsiteY16" fmla="*/ 217807 h 1017790"/>
                <a:gd name="connsiteX17" fmla="*/ 3228366 w 7679838"/>
                <a:gd name="connsiteY17" fmla="*/ 323008 h 1017790"/>
                <a:gd name="connsiteX18" fmla="*/ 2715151 w 7679838"/>
                <a:gd name="connsiteY18" fmla="*/ 327782 h 1017790"/>
                <a:gd name="connsiteX19" fmla="*/ 2543133 w 7679838"/>
                <a:gd name="connsiteY19" fmla="*/ 372995 h 1017790"/>
                <a:gd name="connsiteX20" fmla="*/ 2400795 w 7679838"/>
                <a:gd name="connsiteY20" fmla="*/ 387054 h 1017790"/>
                <a:gd name="connsiteX21" fmla="*/ 2070022 w 7679838"/>
                <a:gd name="connsiteY21" fmla="*/ 473638 h 1017790"/>
                <a:gd name="connsiteX22" fmla="*/ 2666215 w 7679838"/>
                <a:gd name="connsiteY22" fmla="*/ 532624 h 1017790"/>
                <a:gd name="connsiteX23" fmla="*/ 3203205 w 7679838"/>
                <a:gd name="connsiteY23" fmla="*/ 462418 h 1017790"/>
                <a:gd name="connsiteX24" fmla="*/ 4241021 w 7679838"/>
                <a:gd name="connsiteY24" fmla="*/ 305343 h 1017790"/>
                <a:gd name="connsiteX25" fmla="*/ 4925418 w 7679838"/>
                <a:gd name="connsiteY25" fmla="*/ 411930 h 1017790"/>
                <a:gd name="connsiteX26" fmla="*/ 5733232 w 7679838"/>
                <a:gd name="connsiteY26" fmla="*/ 260465 h 1017790"/>
                <a:gd name="connsiteX27" fmla="*/ 6799097 w 7679838"/>
                <a:gd name="connsiteY27" fmla="*/ 417539 h 1017790"/>
                <a:gd name="connsiteX28" fmla="*/ 7040319 w 7679838"/>
                <a:gd name="connsiteY28" fmla="*/ 484857 h 1017790"/>
                <a:gd name="connsiteX29" fmla="*/ 7595691 w 7679838"/>
                <a:gd name="connsiteY29" fmla="*/ 310953 h 1017790"/>
                <a:gd name="connsiteX30" fmla="*/ 7679838 w 7679838"/>
                <a:gd name="connsiteY30" fmla="*/ 726079 h 1017790"/>
                <a:gd name="connsiteX31" fmla="*/ 7146905 w 7679838"/>
                <a:gd name="connsiteY31" fmla="*/ 737299 h 1017790"/>
                <a:gd name="connsiteX32" fmla="*/ 7023490 w 7679838"/>
                <a:gd name="connsiteY32" fmla="*/ 754128 h 1017790"/>
                <a:gd name="connsiteX33" fmla="*/ 6546655 w 7679838"/>
                <a:gd name="connsiteY33" fmla="*/ 703640 h 1017790"/>
                <a:gd name="connsiteX34" fmla="*/ 5895917 w 7679838"/>
                <a:gd name="connsiteY34" fmla="*/ 782177 h 1017790"/>
                <a:gd name="connsiteX35" fmla="*/ 5424692 w 7679838"/>
                <a:gd name="connsiteY35" fmla="*/ 731689 h 1017790"/>
                <a:gd name="connsiteX36" fmla="*/ 4981517 w 7679838"/>
                <a:gd name="connsiteY36" fmla="*/ 905593 h 1017790"/>
                <a:gd name="connsiteX37" fmla="*/ 4431755 w 7679838"/>
                <a:gd name="connsiteY37" fmla="*/ 922423 h 1017790"/>
                <a:gd name="connsiteX38" fmla="*/ 3938091 w 7679838"/>
                <a:gd name="connsiteY38" fmla="*/ 1017790 h 1017790"/>
                <a:gd name="connsiteX39" fmla="*/ 0 w 7679838"/>
                <a:gd name="connsiteY39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52575 w 7679838"/>
                <a:gd name="connsiteY14" fmla="*/ 279516 h 1017790"/>
                <a:gd name="connsiteX15" fmla="*/ 4009683 w 7679838"/>
                <a:gd name="connsiteY15" fmla="*/ 293622 h 1017790"/>
                <a:gd name="connsiteX16" fmla="*/ 3842557 w 7679838"/>
                <a:gd name="connsiteY16" fmla="*/ 217807 h 1017790"/>
                <a:gd name="connsiteX17" fmla="*/ 3228366 w 7679838"/>
                <a:gd name="connsiteY17" fmla="*/ 323008 h 1017790"/>
                <a:gd name="connsiteX18" fmla="*/ 2715151 w 7679838"/>
                <a:gd name="connsiteY18" fmla="*/ 327782 h 1017790"/>
                <a:gd name="connsiteX19" fmla="*/ 2400795 w 7679838"/>
                <a:gd name="connsiteY19" fmla="*/ 387054 h 1017790"/>
                <a:gd name="connsiteX20" fmla="*/ 2070022 w 7679838"/>
                <a:gd name="connsiteY20" fmla="*/ 473638 h 1017790"/>
                <a:gd name="connsiteX21" fmla="*/ 2666215 w 7679838"/>
                <a:gd name="connsiteY21" fmla="*/ 532624 h 1017790"/>
                <a:gd name="connsiteX22" fmla="*/ 3203205 w 7679838"/>
                <a:gd name="connsiteY22" fmla="*/ 462418 h 1017790"/>
                <a:gd name="connsiteX23" fmla="*/ 4241021 w 7679838"/>
                <a:gd name="connsiteY23" fmla="*/ 305343 h 1017790"/>
                <a:gd name="connsiteX24" fmla="*/ 4925418 w 7679838"/>
                <a:gd name="connsiteY24" fmla="*/ 411930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52575 w 7679838"/>
                <a:gd name="connsiteY14" fmla="*/ 279516 h 1017790"/>
                <a:gd name="connsiteX15" fmla="*/ 4009683 w 7679838"/>
                <a:gd name="connsiteY15" fmla="*/ 293622 h 1017790"/>
                <a:gd name="connsiteX16" fmla="*/ 3842557 w 7679838"/>
                <a:gd name="connsiteY16" fmla="*/ 217807 h 1017790"/>
                <a:gd name="connsiteX17" fmla="*/ 3228366 w 7679838"/>
                <a:gd name="connsiteY17" fmla="*/ 323008 h 1017790"/>
                <a:gd name="connsiteX18" fmla="*/ 2715151 w 7679838"/>
                <a:gd name="connsiteY18" fmla="*/ 327782 h 1017790"/>
                <a:gd name="connsiteX19" fmla="*/ 2400795 w 7679838"/>
                <a:gd name="connsiteY19" fmla="*/ 387054 h 1017790"/>
                <a:gd name="connsiteX20" fmla="*/ 2070022 w 7679838"/>
                <a:gd name="connsiteY20" fmla="*/ 473638 h 1017790"/>
                <a:gd name="connsiteX21" fmla="*/ 2666215 w 7679838"/>
                <a:gd name="connsiteY21" fmla="*/ 532624 h 1017790"/>
                <a:gd name="connsiteX22" fmla="*/ 3203205 w 7679838"/>
                <a:gd name="connsiteY22" fmla="*/ 462418 h 1017790"/>
                <a:gd name="connsiteX23" fmla="*/ 4241021 w 7679838"/>
                <a:gd name="connsiteY23" fmla="*/ 305343 h 1017790"/>
                <a:gd name="connsiteX24" fmla="*/ 4925418 w 7679838"/>
                <a:gd name="connsiteY24" fmla="*/ 411930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52575 w 7679838"/>
                <a:gd name="connsiteY14" fmla="*/ 279516 h 1017790"/>
                <a:gd name="connsiteX15" fmla="*/ 4009683 w 7679838"/>
                <a:gd name="connsiteY15" fmla="*/ 293622 h 1017790"/>
                <a:gd name="connsiteX16" fmla="*/ 3842557 w 7679838"/>
                <a:gd name="connsiteY16" fmla="*/ 217807 h 1017790"/>
                <a:gd name="connsiteX17" fmla="*/ 3228366 w 7679838"/>
                <a:gd name="connsiteY17" fmla="*/ 323008 h 1017790"/>
                <a:gd name="connsiteX18" fmla="*/ 2715151 w 7679838"/>
                <a:gd name="connsiteY18" fmla="*/ 327782 h 1017790"/>
                <a:gd name="connsiteX19" fmla="*/ 2400795 w 7679838"/>
                <a:gd name="connsiteY19" fmla="*/ 387054 h 1017790"/>
                <a:gd name="connsiteX20" fmla="*/ 2070022 w 7679838"/>
                <a:gd name="connsiteY20" fmla="*/ 473638 h 1017790"/>
                <a:gd name="connsiteX21" fmla="*/ 2666215 w 7679838"/>
                <a:gd name="connsiteY21" fmla="*/ 532624 h 1017790"/>
                <a:gd name="connsiteX22" fmla="*/ 3203205 w 7679838"/>
                <a:gd name="connsiteY22" fmla="*/ 462418 h 1017790"/>
                <a:gd name="connsiteX23" fmla="*/ 4241021 w 7679838"/>
                <a:gd name="connsiteY23" fmla="*/ 305343 h 1017790"/>
                <a:gd name="connsiteX24" fmla="*/ 4925418 w 7679838"/>
                <a:gd name="connsiteY24" fmla="*/ 411930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52575 w 7679838"/>
                <a:gd name="connsiteY14" fmla="*/ 279516 h 1017790"/>
                <a:gd name="connsiteX15" fmla="*/ 4009683 w 7679838"/>
                <a:gd name="connsiteY15" fmla="*/ 293622 h 1017790"/>
                <a:gd name="connsiteX16" fmla="*/ 3842557 w 7679838"/>
                <a:gd name="connsiteY16" fmla="*/ 217807 h 1017790"/>
                <a:gd name="connsiteX17" fmla="*/ 3228366 w 7679838"/>
                <a:gd name="connsiteY17" fmla="*/ 323008 h 1017790"/>
                <a:gd name="connsiteX18" fmla="*/ 2715151 w 7679838"/>
                <a:gd name="connsiteY18" fmla="*/ 327782 h 1017790"/>
                <a:gd name="connsiteX19" fmla="*/ 2400795 w 7679838"/>
                <a:gd name="connsiteY19" fmla="*/ 387054 h 1017790"/>
                <a:gd name="connsiteX20" fmla="*/ 2070022 w 7679838"/>
                <a:gd name="connsiteY20" fmla="*/ 473638 h 1017790"/>
                <a:gd name="connsiteX21" fmla="*/ 2666215 w 7679838"/>
                <a:gd name="connsiteY21" fmla="*/ 532624 h 1017790"/>
                <a:gd name="connsiteX22" fmla="*/ 3203205 w 7679838"/>
                <a:gd name="connsiteY22" fmla="*/ 462418 h 1017790"/>
                <a:gd name="connsiteX23" fmla="*/ 4241021 w 7679838"/>
                <a:gd name="connsiteY23" fmla="*/ 305343 h 1017790"/>
                <a:gd name="connsiteX24" fmla="*/ 4925418 w 7679838"/>
                <a:gd name="connsiteY24" fmla="*/ 411930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52575 w 7679838"/>
                <a:gd name="connsiteY14" fmla="*/ 279516 h 1017790"/>
                <a:gd name="connsiteX15" fmla="*/ 4009683 w 7679838"/>
                <a:gd name="connsiteY15" fmla="*/ 293622 h 1017790"/>
                <a:gd name="connsiteX16" fmla="*/ 3842557 w 7679838"/>
                <a:gd name="connsiteY16" fmla="*/ 217807 h 1017790"/>
                <a:gd name="connsiteX17" fmla="*/ 3228366 w 7679838"/>
                <a:gd name="connsiteY17" fmla="*/ 323008 h 1017790"/>
                <a:gd name="connsiteX18" fmla="*/ 2715151 w 7679838"/>
                <a:gd name="connsiteY18" fmla="*/ 327782 h 1017790"/>
                <a:gd name="connsiteX19" fmla="*/ 2400795 w 7679838"/>
                <a:gd name="connsiteY19" fmla="*/ 387054 h 1017790"/>
                <a:gd name="connsiteX20" fmla="*/ 2070022 w 7679838"/>
                <a:gd name="connsiteY20" fmla="*/ 473638 h 1017790"/>
                <a:gd name="connsiteX21" fmla="*/ 2666215 w 7679838"/>
                <a:gd name="connsiteY21" fmla="*/ 532624 h 1017790"/>
                <a:gd name="connsiteX22" fmla="*/ 3203205 w 7679838"/>
                <a:gd name="connsiteY22" fmla="*/ 462418 h 1017790"/>
                <a:gd name="connsiteX23" fmla="*/ 4241021 w 7679838"/>
                <a:gd name="connsiteY23" fmla="*/ 305343 h 1017790"/>
                <a:gd name="connsiteX24" fmla="*/ 4925418 w 7679838"/>
                <a:gd name="connsiteY24" fmla="*/ 411930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52575 w 7679838"/>
                <a:gd name="connsiteY14" fmla="*/ 279516 h 1017790"/>
                <a:gd name="connsiteX15" fmla="*/ 4009683 w 7679838"/>
                <a:gd name="connsiteY15" fmla="*/ 293622 h 1017790"/>
                <a:gd name="connsiteX16" fmla="*/ 3842557 w 7679838"/>
                <a:gd name="connsiteY16" fmla="*/ 217807 h 1017790"/>
                <a:gd name="connsiteX17" fmla="*/ 3228366 w 7679838"/>
                <a:gd name="connsiteY17" fmla="*/ 323008 h 1017790"/>
                <a:gd name="connsiteX18" fmla="*/ 2750529 w 7679838"/>
                <a:gd name="connsiteY18" fmla="*/ 333224 h 1017790"/>
                <a:gd name="connsiteX19" fmla="*/ 2400795 w 7679838"/>
                <a:gd name="connsiteY19" fmla="*/ 387054 h 1017790"/>
                <a:gd name="connsiteX20" fmla="*/ 2070022 w 7679838"/>
                <a:gd name="connsiteY20" fmla="*/ 473638 h 1017790"/>
                <a:gd name="connsiteX21" fmla="*/ 2666215 w 7679838"/>
                <a:gd name="connsiteY21" fmla="*/ 532624 h 1017790"/>
                <a:gd name="connsiteX22" fmla="*/ 3203205 w 7679838"/>
                <a:gd name="connsiteY22" fmla="*/ 462418 h 1017790"/>
                <a:gd name="connsiteX23" fmla="*/ 4241021 w 7679838"/>
                <a:gd name="connsiteY23" fmla="*/ 305343 h 1017790"/>
                <a:gd name="connsiteX24" fmla="*/ 4925418 w 7679838"/>
                <a:gd name="connsiteY24" fmla="*/ 411930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52575 w 7679838"/>
                <a:gd name="connsiteY14" fmla="*/ 279516 h 1017790"/>
                <a:gd name="connsiteX15" fmla="*/ 4009683 w 7679838"/>
                <a:gd name="connsiteY15" fmla="*/ 293622 h 1017790"/>
                <a:gd name="connsiteX16" fmla="*/ 3842557 w 7679838"/>
                <a:gd name="connsiteY16" fmla="*/ 217807 h 1017790"/>
                <a:gd name="connsiteX17" fmla="*/ 3228366 w 7679838"/>
                <a:gd name="connsiteY17" fmla="*/ 323008 h 1017790"/>
                <a:gd name="connsiteX18" fmla="*/ 2750529 w 7679838"/>
                <a:gd name="connsiteY18" fmla="*/ 333224 h 1017790"/>
                <a:gd name="connsiteX19" fmla="*/ 2400795 w 7679838"/>
                <a:gd name="connsiteY19" fmla="*/ 387054 h 1017790"/>
                <a:gd name="connsiteX20" fmla="*/ 2070022 w 7679838"/>
                <a:gd name="connsiteY20" fmla="*/ 473638 h 1017790"/>
                <a:gd name="connsiteX21" fmla="*/ 2666215 w 7679838"/>
                <a:gd name="connsiteY21" fmla="*/ 532624 h 1017790"/>
                <a:gd name="connsiteX22" fmla="*/ 3203205 w 7679838"/>
                <a:gd name="connsiteY22" fmla="*/ 462418 h 1017790"/>
                <a:gd name="connsiteX23" fmla="*/ 4241021 w 7679838"/>
                <a:gd name="connsiteY23" fmla="*/ 305343 h 1017790"/>
                <a:gd name="connsiteX24" fmla="*/ 4925418 w 7679838"/>
                <a:gd name="connsiteY24" fmla="*/ 411930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52575 w 7679838"/>
                <a:gd name="connsiteY14" fmla="*/ 279516 h 1017790"/>
                <a:gd name="connsiteX15" fmla="*/ 4009683 w 7679838"/>
                <a:gd name="connsiteY15" fmla="*/ 293622 h 1017790"/>
                <a:gd name="connsiteX16" fmla="*/ 3842557 w 7679838"/>
                <a:gd name="connsiteY16" fmla="*/ 217807 h 1017790"/>
                <a:gd name="connsiteX17" fmla="*/ 3228366 w 7679838"/>
                <a:gd name="connsiteY17" fmla="*/ 323008 h 1017790"/>
                <a:gd name="connsiteX18" fmla="*/ 2750529 w 7679838"/>
                <a:gd name="connsiteY18" fmla="*/ 333224 h 1017790"/>
                <a:gd name="connsiteX19" fmla="*/ 2400795 w 7679838"/>
                <a:gd name="connsiteY19" fmla="*/ 387054 h 1017790"/>
                <a:gd name="connsiteX20" fmla="*/ 2070022 w 7679838"/>
                <a:gd name="connsiteY20" fmla="*/ 473638 h 1017790"/>
                <a:gd name="connsiteX21" fmla="*/ 2666215 w 7679838"/>
                <a:gd name="connsiteY21" fmla="*/ 532624 h 1017790"/>
                <a:gd name="connsiteX22" fmla="*/ 3203205 w 7679838"/>
                <a:gd name="connsiteY22" fmla="*/ 462418 h 1017790"/>
                <a:gd name="connsiteX23" fmla="*/ 4241021 w 7679838"/>
                <a:gd name="connsiteY23" fmla="*/ 305343 h 1017790"/>
                <a:gd name="connsiteX24" fmla="*/ 4925418 w 7679838"/>
                <a:gd name="connsiteY24" fmla="*/ 411930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52575 w 7679838"/>
                <a:gd name="connsiteY14" fmla="*/ 279516 h 1017790"/>
                <a:gd name="connsiteX15" fmla="*/ 4009683 w 7679838"/>
                <a:gd name="connsiteY15" fmla="*/ 293622 h 1017790"/>
                <a:gd name="connsiteX16" fmla="*/ 3842557 w 7679838"/>
                <a:gd name="connsiteY16" fmla="*/ 217807 h 1017790"/>
                <a:gd name="connsiteX17" fmla="*/ 3228366 w 7679838"/>
                <a:gd name="connsiteY17" fmla="*/ 323008 h 1017790"/>
                <a:gd name="connsiteX18" fmla="*/ 2750529 w 7679838"/>
                <a:gd name="connsiteY18" fmla="*/ 333224 h 1017790"/>
                <a:gd name="connsiteX19" fmla="*/ 2400795 w 7679838"/>
                <a:gd name="connsiteY19" fmla="*/ 387054 h 1017790"/>
                <a:gd name="connsiteX20" fmla="*/ 2070022 w 7679838"/>
                <a:gd name="connsiteY20" fmla="*/ 473638 h 1017790"/>
                <a:gd name="connsiteX21" fmla="*/ 2666215 w 7679838"/>
                <a:gd name="connsiteY21" fmla="*/ 532624 h 1017790"/>
                <a:gd name="connsiteX22" fmla="*/ 3203205 w 7679838"/>
                <a:gd name="connsiteY22" fmla="*/ 462418 h 1017790"/>
                <a:gd name="connsiteX23" fmla="*/ 4241021 w 7679838"/>
                <a:gd name="connsiteY23" fmla="*/ 305343 h 1017790"/>
                <a:gd name="connsiteX24" fmla="*/ 4925418 w 7679838"/>
                <a:gd name="connsiteY24" fmla="*/ 411930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52575 w 7679838"/>
                <a:gd name="connsiteY14" fmla="*/ 279516 h 1017790"/>
                <a:gd name="connsiteX15" fmla="*/ 4009683 w 7679838"/>
                <a:gd name="connsiteY15" fmla="*/ 293622 h 1017790"/>
                <a:gd name="connsiteX16" fmla="*/ 3842557 w 7679838"/>
                <a:gd name="connsiteY16" fmla="*/ 217807 h 1017790"/>
                <a:gd name="connsiteX17" fmla="*/ 3228366 w 7679838"/>
                <a:gd name="connsiteY17" fmla="*/ 323008 h 1017790"/>
                <a:gd name="connsiteX18" fmla="*/ 2750529 w 7679838"/>
                <a:gd name="connsiteY18" fmla="*/ 333224 h 1017790"/>
                <a:gd name="connsiteX19" fmla="*/ 2400795 w 7679838"/>
                <a:gd name="connsiteY19" fmla="*/ 387054 h 1017790"/>
                <a:gd name="connsiteX20" fmla="*/ 2070022 w 7679838"/>
                <a:gd name="connsiteY20" fmla="*/ 473638 h 1017790"/>
                <a:gd name="connsiteX21" fmla="*/ 2666215 w 7679838"/>
                <a:gd name="connsiteY21" fmla="*/ 532624 h 1017790"/>
                <a:gd name="connsiteX22" fmla="*/ 3203205 w 7679838"/>
                <a:gd name="connsiteY22" fmla="*/ 462418 h 1017790"/>
                <a:gd name="connsiteX23" fmla="*/ 4254628 w 7679838"/>
                <a:gd name="connsiteY23" fmla="*/ 332557 h 1017790"/>
                <a:gd name="connsiteX24" fmla="*/ 4925418 w 7679838"/>
                <a:gd name="connsiteY24" fmla="*/ 411930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52575 w 7679838"/>
                <a:gd name="connsiteY14" fmla="*/ 279516 h 1017790"/>
                <a:gd name="connsiteX15" fmla="*/ 4009683 w 7679838"/>
                <a:gd name="connsiteY15" fmla="*/ 293622 h 1017790"/>
                <a:gd name="connsiteX16" fmla="*/ 3842557 w 7679838"/>
                <a:gd name="connsiteY16" fmla="*/ 217807 h 1017790"/>
                <a:gd name="connsiteX17" fmla="*/ 3228366 w 7679838"/>
                <a:gd name="connsiteY17" fmla="*/ 323008 h 1017790"/>
                <a:gd name="connsiteX18" fmla="*/ 2750529 w 7679838"/>
                <a:gd name="connsiteY18" fmla="*/ 333224 h 1017790"/>
                <a:gd name="connsiteX19" fmla="*/ 2400795 w 7679838"/>
                <a:gd name="connsiteY19" fmla="*/ 387054 h 1017790"/>
                <a:gd name="connsiteX20" fmla="*/ 2070022 w 7679838"/>
                <a:gd name="connsiteY20" fmla="*/ 473638 h 1017790"/>
                <a:gd name="connsiteX21" fmla="*/ 2666215 w 7679838"/>
                <a:gd name="connsiteY21" fmla="*/ 532624 h 1017790"/>
                <a:gd name="connsiteX22" fmla="*/ 3203205 w 7679838"/>
                <a:gd name="connsiteY22" fmla="*/ 462418 h 1017790"/>
                <a:gd name="connsiteX23" fmla="*/ 4254628 w 7679838"/>
                <a:gd name="connsiteY23" fmla="*/ 332557 h 1017790"/>
                <a:gd name="connsiteX24" fmla="*/ 4925418 w 7679838"/>
                <a:gd name="connsiteY24" fmla="*/ 411930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52575 w 7679838"/>
                <a:gd name="connsiteY14" fmla="*/ 279516 h 1017790"/>
                <a:gd name="connsiteX15" fmla="*/ 4009683 w 7679838"/>
                <a:gd name="connsiteY15" fmla="*/ 293622 h 1017790"/>
                <a:gd name="connsiteX16" fmla="*/ 3842557 w 7679838"/>
                <a:gd name="connsiteY16" fmla="*/ 217807 h 1017790"/>
                <a:gd name="connsiteX17" fmla="*/ 3228366 w 7679838"/>
                <a:gd name="connsiteY17" fmla="*/ 323008 h 1017790"/>
                <a:gd name="connsiteX18" fmla="*/ 2750529 w 7679838"/>
                <a:gd name="connsiteY18" fmla="*/ 333224 h 1017790"/>
                <a:gd name="connsiteX19" fmla="*/ 2400795 w 7679838"/>
                <a:gd name="connsiteY19" fmla="*/ 387054 h 1017790"/>
                <a:gd name="connsiteX20" fmla="*/ 2070022 w 7679838"/>
                <a:gd name="connsiteY20" fmla="*/ 473638 h 1017790"/>
                <a:gd name="connsiteX21" fmla="*/ 2666215 w 7679838"/>
                <a:gd name="connsiteY21" fmla="*/ 532624 h 1017790"/>
                <a:gd name="connsiteX22" fmla="*/ 3203205 w 7679838"/>
                <a:gd name="connsiteY22" fmla="*/ 462418 h 1017790"/>
                <a:gd name="connsiteX23" fmla="*/ 4254628 w 7679838"/>
                <a:gd name="connsiteY23" fmla="*/ 332557 h 1017790"/>
                <a:gd name="connsiteX24" fmla="*/ 4925418 w 7679838"/>
                <a:gd name="connsiteY24" fmla="*/ 411930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52575 w 7679838"/>
                <a:gd name="connsiteY14" fmla="*/ 279516 h 1017790"/>
                <a:gd name="connsiteX15" fmla="*/ 4009683 w 7679838"/>
                <a:gd name="connsiteY15" fmla="*/ 293622 h 1017790"/>
                <a:gd name="connsiteX16" fmla="*/ 3842557 w 7679838"/>
                <a:gd name="connsiteY16" fmla="*/ 217807 h 1017790"/>
                <a:gd name="connsiteX17" fmla="*/ 3228366 w 7679838"/>
                <a:gd name="connsiteY17" fmla="*/ 323008 h 1017790"/>
                <a:gd name="connsiteX18" fmla="*/ 2750529 w 7679838"/>
                <a:gd name="connsiteY18" fmla="*/ 333224 h 1017790"/>
                <a:gd name="connsiteX19" fmla="*/ 2400795 w 7679838"/>
                <a:gd name="connsiteY19" fmla="*/ 387054 h 1017790"/>
                <a:gd name="connsiteX20" fmla="*/ 2070022 w 7679838"/>
                <a:gd name="connsiteY20" fmla="*/ 473638 h 1017790"/>
                <a:gd name="connsiteX21" fmla="*/ 2666215 w 7679838"/>
                <a:gd name="connsiteY21" fmla="*/ 532624 h 1017790"/>
                <a:gd name="connsiteX22" fmla="*/ 3203205 w 7679838"/>
                <a:gd name="connsiteY22" fmla="*/ 462418 h 1017790"/>
                <a:gd name="connsiteX23" fmla="*/ 4254628 w 7679838"/>
                <a:gd name="connsiteY23" fmla="*/ 332557 h 1017790"/>
                <a:gd name="connsiteX24" fmla="*/ 4977125 w 7679838"/>
                <a:gd name="connsiteY24" fmla="*/ 371109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52575 w 7679838"/>
                <a:gd name="connsiteY14" fmla="*/ 279516 h 1017790"/>
                <a:gd name="connsiteX15" fmla="*/ 4009683 w 7679838"/>
                <a:gd name="connsiteY15" fmla="*/ 293622 h 1017790"/>
                <a:gd name="connsiteX16" fmla="*/ 3842557 w 7679838"/>
                <a:gd name="connsiteY16" fmla="*/ 217807 h 1017790"/>
                <a:gd name="connsiteX17" fmla="*/ 3228366 w 7679838"/>
                <a:gd name="connsiteY17" fmla="*/ 323008 h 1017790"/>
                <a:gd name="connsiteX18" fmla="*/ 2750529 w 7679838"/>
                <a:gd name="connsiteY18" fmla="*/ 333224 h 1017790"/>
                <a:gd name="connsiteX19" fmla="*/ 2400795 w 7679838"/>
                <a:gd name="connsiteY19" fmla="*/ 387054 h 1017790"/>
                <a:gd name="connsiteX20" fmla="*/ 2070022 w 7679838"/>
                <a:gd name="connsiteY20" fmla="*/ 473638 h 1017790"/>
                <a:gd name="connsiteX21" fmla="*/ 2666215 w 7679838"/>
                <a:gd name="connsiteY21" fmla="*/ 532624 h 1017790"/>
                <a:gd name="connsiteX22" fmla="*/ 3203205 w 7679838"/>
                <a:gd name="connsiteY22" fmla="*/ 462418 h 1017790"/>
                <a:gd name="connsiteX23" fmla="*/ 4254628 w 7679838"/>
                <a:gd name="connsiteY23" fmla="*/ 332557 h 1017790"/>
                <a:gd name="connsiteX24" fmla="*/ 4977125 w 7679838"/>
                <a:gd name="connsiteY24" fmla="*/ 371109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52575 w 7679838"/>
                <a:gd name="connsiteY14" fmla="*/ 279516 h 1017790"/>
                <a:gd name="connsiteX15" fmla="*/ 4009683 w 7679838"/>
                <a:gd name="connsiteY15" fmla="*/ 293622 h 1017790"/>
                <a:gd name="connsiteX16" fmla="*/ 3842557 w 7679838"/>
                <a:gd name="connsiteY16" fmla="*/ 217807 h 1017790"/>
                <a:gd name="connsiteX17" fmla="*/ 3228366 w 7679838"/>
                <a:gd name="connsiteY17" fmla="*/ 323008 h 1017790"/>
                <a:gd name="connsiteX18" fmla="*/ 2750529 w 7679838"/>
                <a:gd name="connsiteY18" fmla="*/ 333224 h 1017790"/>
                <a:gd name="connsiteX19" fmla="*/ 2400795 w 7679838"/>
                <a:gd name="connsiteY19" fmla="*/ 387054 h 1017790"/>
                <a:gd name="connsiteX20" fmla="*/ 2070022 w 7679838"/>
                <a:gd name="connsiteY20" fmla="*/ 473638 h 1017790"/>
                <a:gd name="connsiteX21" fmla="*/ 2666215 w 7679838"/>
                <a:gd name="connsiteY21" fmla="*/ 532624 h 1017790"/>
                <a:gd name="connsiteX22" fmla="*/ 3203205 w 7679838"/>
                <a:gd name="connsiteY22" fmla="*/ 462418 h 1017790"/>
                <a:gd name="connsiteX23" fmla="*/ 4254628 w 7679838"/>
                <a:gd name="connsiteY23" fmla="*/ 332557 h 1017790"/>
                <a:gd name="connsiteX24" fmla="*/ 4977125 w 7679838"/>
                <a:gd name="connsiteY24" fmla="*/ 371109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52575 w 7679838"/>
                <a:gd name="connsiteY14" fmla="*/ 279516 h 1017790"/>
                <a:gd name="connsiteX15" fmla="*/ 4009683 w 7679838"/>
                <a:gd name="connsiteY15" fmla="*/ 293622 h 1017790"/>
                <a:gd name="connsiteX16" fmla="*/ 3842557 w 7679838"/>
                <a:gd name="connsiteY16" fmla="*/ 217807 h 1017790"/>
                <a:gd name="connsiteX17" fmla="*/ 3228366 w 7679838"/>
                <a:gd name="connsiteY17" fmla="*/ 323008 h 1017790"/>
                <a:gd name="connsiteX18" fmla="*/ 2750529 w 7679838"/>
                <a:gd name="connsiteY18" fmla="*/ 333224 h 1017790"/>
                <a:gd name="connsiteX19" fmla="*/ 2400795 w 7679838"/>
                <a:gd name="connsiteY19" fmla="*/ 387054 h 1017790"/>
                <a:gd name="connsiteX20" fmla="*/ 2070022 w 7679838"/>
                <a:gd name="connsiteY20" fmla="*/ 473638 h 1017790"/>
                <a:gd name="connsiteX21" fmla="*/ 2666215 w 7679838"/>
                <a:gd name="connsiteY21" fmla="*/ 532624 h 1017790"/>
                <a:gd name="connsiteX22" fmla="*/ 3203205 w 7679838"/>
                <a:gd name="connsiteY22" fmla="*/ 462418 h 1017790"/>
                <a:gd name="connsiteX23" fmla="*/ 4254628 w 7679838"/>
                <a:gd name="connsiteY23" fmla="*/ 332557 h 1017790"/>
                <a:gd name="connsiteX24" fmla="*/ 4977125 w 7679838"/>
                <a:gd name="connsiteY24" fmla="*/ 371109 h 1017790"/>
                <a:gd name="connsiteX25" fmla="*/ 5733232 w 7679838"/>
                <a:gd name="connsiteY25" fmla="*/ 260465 h 1017790"/>
                <a:gd name="connsiteX26" fmla="*/ 6799097 w 7679838"/>
                <a:gd name="connsiteY26" fmla="*/ 41753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52575 w 7679838"/>
                <a:gd name="connsiteY14" fmla="*/ 279516 h 1017790"/>
                <a:gd name="connsiteX15" fmla="*/ 4009683 w 7679838"/>
                <a:gd name="connsiteY15" fmla="*/ 293622 h 1017790"/>
                <a:gd name="connsiteX16" fmla="*/ 3842557 w 7679838"/>
                <a:gd name="connsiteY16" fmla="*/ 217807 h 1017790"/>
                <a:gd name="connsiteX17" fmla="*/ 3228366 w 7679838"/>
                <a:gd name="connsiteY17" fmla="*/ 323008 h 1017790"/>
                <a:gd name="connsiteX18" fmla="*/ 2750529 w 7679838"/>
                <a:gd name="connsiteY18" fmla="*/ 333224 h 1017790"/>
                <a:gd name="connsiteX19" fmla="*/ 2400795 w 7679838"/>
                <a:gd name="connsiteY19" fmla="*/ 387054 h 1017790"/>
                <a:gd name="connsiteX20" fmla="*/ 2070022 w 7679838"/>
                <a:gd name="connsiteY20" fmla="*/ 473638 h 1017790"/>
                <a:gd name="connsiteX21" fmla="*/ 2666215 w 7679838"/>
                <a:gd name="connsiteY21" fmla="*/ 532624 h 1017790"/>
                <a:gd name="connsiteX22" fmla="*/ 3203205 w 7679838"/>
                <a:gd name="connsiteY22" fmla="*/ 462418 h 1017790"/>
                <a:gd name="connsiteX23" fmla="*/ 4254628 w 7679838"/>
                <a:gd name="connsiteY23" fmla="*/ 332557 h 1017790"/>
                <a:gd name="connsiteX24" fmla="*/ 4977125 w 7679838"/>
                <a:gd name="connsiteY24" fmla="*/ 371109 h 1017790"/>
                <a:gd name="connsiteX25" fmla="*/ 5733232 w 7679838"/>
                <a:gd name="connsiteY25" fmla="*/ 260465 h 1017790"/>
                <a:gd name="connsiteX26" fmla="*/ 6796376 w 7679838"/>
                <a:gd name="connsiteY26" fmla="*/ 43658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52575 w 7679838"/>
                <a:gd name="connsiteY14" fmla="*/ 279516 h 1017790"/>
                <a:gd name="connsiteX15" fmla="*/ 4009683 w 7679838"/>
                <a:gd name="connsiteY15" fmla="*/ 293622 h 1017790"/>
                <a:gd name="connsiteX16" fmla="*/ 3842557 w 7679838"/>
                <a:gd name="connsiteY16" fmla="*/ 217807 h 1017790"/>
                <a:gd name="connsiteX17" fmla="*/ 3228366 w 7679838"/>
                <a:gd name="connsiteY17" fmla="*/ 323008 h 1017790"/>
                <a:gd name="connsiteX18" fmla="*/ 2750529 w 7679838"/>
                <a:gd name="connsiteY18" fmla="*/ 333224 h 1017790"/>
                <a:gd name="connsiteX19" fmla="*/ 2400795 w 7679838"/>
                <a:gd name="connsiteY19" fmla="*/ 387054 h 1017790"/>
                <a:gd name="connsiteX20" fmla="*/ 2070022 w 7679838"/>
                <a:gd name="connsiteY20" fmla="*/ 473638 h 1017790"/>
                <a:gd name="connsiteX21" fmla="*/ 2666215 w 7679838"/>
                <a:gd name="connsiteY21" fmla="*/ 532624 h 1017790"/>
                <a:gd name="connsiteX22" fmla="*/ 3203205 w 7679838"/>
                <a:gd name="connsiteY22" fmla="*/ 462418 h 1017790"/>
                <a:gd name="connsiteX23" fmla="*/ 4254628 w 7679838"/>
                <a:gd name="connsiteY23" fmla="*/ 332557 h 1017790"/>
                <a:gd name="connsiteX24" fmla="*/ 4977125 w 7679838"/>
                <a:gd name="connsiteY24" fmla="*/ 371109 h 1017790"/>
                <a:gd name="connsiteX25" fmla="*/ 5733232 w 7679838"/>
                <a:gd name="connsiteY25" fmla="*/ 260465 h 1017790"/>
                <a:gd name="connsiteX26" fmla="*/ 6796376 w 7679838"/>
                <a:gd name="connsiteY26" fmla="*/ 436589 h 1017790"/>
                <a:gd name="connsiteX27" fmla="*/ 7040319 w 7679838"/>
                <a:gd name="connsiteY27" fmla="*/ 484857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52575 w 7679838"/>
                <a:gd name="connsiteY14" fmla="*/ 279516 h 1017790"/>
                <a:gd name="connsiteX15" fmla="*/ 4009683 w 7679838"/>
                <a:gd name="connsiteY15" fmla="*/ 293622 h 1017790"/>
                <a:gd name="connsiteX16" fmla="*/ 3842557 w 7679838"/>
                <a:gd name="connsiteY16" fmla="*/ 217807 h 1017790"/>
                <a:gd name="connsiteX17" fmla="*/ 3228366 w 7679838"/>
                <a:gd name="connsiteY17" fmla="*/ 323008 h 1017790"/>
                <a:gd name="connsiteX18" fmla="*/ 2750529 w 7679838"/>
                <a:gd name="connsiteY18" fmla="*/ 333224 h 1017790"/>
                <a:gd name="connsiteX19" fmla="*/ 2400795 w 7679838"/>
                <a:gd name="connsiteY19" fmla="*/ 387054 h 1017790"/>
                <a:gd name="connsiteX20" fmla="*/ 2070022 w 7679838"/>
                <a:gd name="connsiteY20" fmla="*/ 473638 h 1017790"/>
                <a:gd name="connsiteX21" fmla="*/ 2666215 w 7679838"/>
                <a:gd name="connsiteY21" fmla="*/ 532624 h 1017790"/>
                <a:gd name="connsiteX22" fmla="*/ 3203205 w 7679838"/>
                <a:gd name="connsiteY22" fmla="*/ 462418 h 1017790"/>
                <a:gd name="connsiteX23" fmla="*/ 4254628 w 7679838"/>
                <a:gd name="connsiteY23" fmla="*/ 332557 h 1017790"/>
                <a:gd name="connsiteX24" fmla="*/ 4977125 w 7679838"/>
                <a:gd name="connsiteY24" fmla="*/ 371109 h 1017790"/>
                <a:gd name="connsiteX25" fmla="*/ 5733232 w 7679838"/>
                <a:gd name="connsiteY25" fmla="*/ 260465 h 1017790"/>
                <a:gd name="connsiteX26" fmla="*/ 6796376 w 7679838"/>
                <a:gd name="connsiteY26" fmla="*/ 436589 h 1017790"/>
                <a:gd name="connsiteX27" fmla="*/ 7059369 w 7679838"/>
                <a:gd name="connsiteY27" fmla="*/ 471250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52575 w 7679838"/>
                <a:gd name="connsiteY14" fmla="*/ 279516 h 1017790"/>
                <a:gd name="connsiteX15" fmla="*/ 4009683 w 7679838"/>
                <a:gd name="connsiteY15" fmla="*/ 293622 h 1017790"/>
                <a:gd name="connsiteX16" fmla="*/ 3842557 w 7679838"/>
                <a:gd name="connsiteY16" fmla="*/ 217807 h 1017790"/>
                <a:gd name="connsiteX17" fmla="*/ 3228366 w 7679838"/>
                <a:gd name="connsiteY17" fmla="*/ 323008 h 1017790"/>
                <a:gd name="connsiteX18" fmla="*/ 2750529 w 7679838"/>
                <a:gd name="connsiteY18" fmla="*/ 333224 h 1017790"/>
                <a:gd name="connsiteX19" fmla="*/ 2400795 w 7679838"/>
                <a:gd name="connsiteY19" fmla="*/ 387054 h 1017790"/>
                <a:gd name="connsiteX20" fmla="*/ 2070022 w 7679838"/>
                <a:gd name="connsiteY20" fmla="*/ 473638 h 1017790"/>
                <a:gd name="connsiteX21" fmla="*/ 2666215 w 7679838"/>
                <a:gd name="connsiteY21" fmla="*/ 532624 h 1017790"/>
                <a:gd name="connsiteX22" fmla="*/ 3203205 w 7679838"/>
                <a:gd name="connsiteY22" fmla="*/ 462418 h 1017790"/>
                <a:gd name="connsiteX23" fmla="*/ 4254628 w 7679838"/>
                <a:gd name="connsiteY23" fmla="*/ 332557 h 1017790"/>
                <a:gd name="connsiteX24" fmla="*/ 4977125 w 7679838"/>
                <a:gd name="connsiteY24" fmla="*/ 371109 h 1017790"/>
                <a:gd name="connsiteX25" fmla="*/ 5733232 w 7679838"/>
                <a:gd name="connsiteY25" fmla="*/ 260465 h 1017790"/>
                <a:gd name="connsiteX26" fmla="*/ 6796376 w 7679838"/>
                <a:gd name="connsiteY26" fmla="*/ 436589 h 1017790"/>
                <a:gd name="connsiteX27" fmla="*/ 7059369 w 7679838"/>
                <a:gd name="connsiteY27" fmla="*/ 471250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79838"/>
                <a:gd name="connsiteY0" fmla="*/ 1017790 h 1017790"/>
                <a:gd name="connsiteX1" fmla="*/ 259271 w 7679838"/>
                <a:gd name="connsiteY1" fmla="*/ 681698 h 1017790"/>
                <a:gd name="connsiteX2" fmla="*/ 487503 w 7679838"/>
                <a:gd name="connsiteY2" fmla="*/ 656539 h 1017790"/>
                <a:gd name="connsiteX3" fmla="*/ 669121 w 7679838"/>
                <a:gd name="connsiteY3" fmla="*/ 685805 h 1017790"/>
                <a:gd name="connsiteX4" fmla="*/ 833041 w 7679838"/>
                <a:gd name="connsiteY4" fmla="*/ 786068 h 1017790"/>
                <a:gd name="connsiteX5" fmla="*/ 1115137 w 7679838"/>
                <a:gd name="connsiteY5" fmla="*/ 778121 h 1017790"/>
                <a:gd name="connsiteX6" fmla="*/ 1363185 w 7679838"/>
                <a:gd name="connsiteY6" fmla="*/ 209976 h 1017790"/>
                <a:gd name="connsiteX7" fmla="*/ 2880059 w 7679838"/>
                <a:gd name="connsiteY7" fmla="*/ 2748 h 1017790"/>
                <a:gd name="connsiteX8" fmla="*/ 3769678 w 7679838"/>
                <a:gd name="connsiteY8" fmla="*/ 27825 h 1017790"/>
                <a:gd name="connsiteX9" fmla="*/ 4272462 w 7679838"/>
                <a:gd name="connsiteY9" fmla="*/ 4801 h 1017790"/>
                <a:gd name="connsiteX10" fmla="*/ 4530511 w 7679838"/>
                <a:gd name="connsiteY10" fmla="*/ 278296 h 1017790"/>
                <a:gd name="connsiteX11" fmla="*/ 4366824 w 7679838"/>
                <a:gd name="connsiteY11" fmla="*/ 238859 h 1017790"/>
                <a:gd name="connsiteX12" fmla="*/ 4235077 w 7679838"/>
                <a:gd name="connsiteY12" fmla="*/ 141657 h 1017790"/>
                <a:gd name="connsiteX13" fmla="*/ 4138492 w 7679838"/>
                <a:gd name="connsiteY13" fmla="*/ 198590 h 1017790"/>
                <a:gd name="connsiteX14" fmla="*/ 4252575 w 7679838"/>
                <a:gd name="connsiteY14" fmla="*/ 279516 h 1017790"/>
                <a:gd name="connsiteX15" fmla="*/ 4009683 w 7679838"/>
                <a:gd name="connsiteY15" fmla="*/ 293622 h 1017790"/>
                <a:gd name="connsiteX16" fmla="*/ 3842557 w 7679838"/>
                <a:gd name="connsiteY16" fmla="*/ 217807 h 1017790"/>
                <a:gd name="connsiteX17" fmla="*/ 3228366 w 7679838"/>
                <a:gd name="connsiteY17" fmla="*/ 323008 h 1017790"/>
                <a:gd name="connsiteX18" fmla="*/ 2750529 w 7679838"/>
                <a:gd name="connsiteY18" fmla="*/ 333224 h 1017790"/>
                <a:gd name="connsiteX19" fmla="*/ 2400795 w 7679838"/>
                <a:gd name="connsiteY19" fmla="*/ 387054 h 1017790"/>
                <a:gd name="connsiteX20" fmla="*/ 2070022 w 7679838"/>
                <a:gd name="connsiteY20" fmla="*/ 473638 h 1017790"/>
                <a:gd name="connsiteX21" fmla="*/ 2666215 w 7679838"/>
                <a:gd name="connsiteY21" fmla="*/ 532624 h 1017790"/>
                <a:gd name="connsiteX22" fmla="*/ 3203205 w 7679838"/>
                <a:gd name="connsiteY22" fmla="*/ 462418 h 1017790"/>
                <a:gd name="connsiteX23" fmla="*/ 4254628 w 7679838"/>
                <a:gd name="connsiteY23" fmla="*/ 332557 h 1017790"/>
                <a:gd name="connsiteX24" fmla="*/ 4977125 w 7679838"/>
                <a:gd name="connsiteY24" fmla="*/ 371109 h 1017790"/>
                <a:gd name="connsiteX25" fmla="*/ 5733232 w 7679838"/>
                <a:gd name="connsiteY25" fmla="*/ 260465 h 1017790"/>
                <a:gd name="connsiteX26" fmla="*/ 6796376 w 7679838"/>
                <a:gd name="connsiteY26" fmla="*/ 436589 h 1017790"/>
                <a:gd name="connsiteX27" fmla="*/ 7059369 w 7679838"/>
                <a:gd name="connsiteY27" fmla="*/ 471250 h 1017790"/>
                <a:gd name="connsiteX28" fmla="*/ 7595691 w 7679838"/>
                <a:gd name="connsiteY28" fmla="*/ 310953 h 1017790"/>
                <a:gd name="connsiteX29" fmla="*/ 7679838 w 7679838"/>
                <a:gd name="connsiteY29" fmla="*/ 726079 h 1017790"/>
                <a:gd name="connsiteX30" fmla="*/ 7146905 w 7679838"/>
                <a:gd name="connsiteY30" fmla="*/ 737299 h 1017790"/>
                <a:gd name="connsiteX31" fmla="*/ 7023490 w 7679838"/>
                <a:gd name="connsiteY31" fmla="*/ 754128 h 1017790"/>
                <a:gd name="connsiteX32" fmla="*/ 6546655 w 7679838"/>
                <a:gd name="connsiteY32" fmla="*/ 703640 h 1017790"/>
                <a:gd name="connsiteX33" fmla="*/ 5895917 w 7679838"/>
                <a:gd name="connsiteY33" fmla="*/ 782177 h 1017790"/>
                <a:gd name="connsiteX34" fmla="*/ 5424692 w 7679838"/>
                <a:gd name="connsiteY34" fmla="*/ 731689 h 1017790"/>
                <a:gd name="connsiteX35" fmla="*/ 4981517 w 7679838"/>
                <a:gd name="connsiteY35" fmla="*/ 905593 h 1017790"/>
                <a:gd name="connsiteX36" fmla="*/ 4431755 w 7679838"/>
                <a:gd name="connsiteY36" fmla="*/ 922423 h 1017790"/>
                <a:gd name="connsiteX37" fmla="*/ 3938091 w 7679838"/>
                <a:gd name="connsiteY37" fmla="*/ 1017790 h 1017790"/>
                <a:gd name="connsiteX38" fmla="*/ 0 w 7679838"/>
                <a:gd name="connsiteY38" fmla="*/ 1017790 h 1017790"/>
                <a:gd name="connsiteX0" fmla="*/ 0 w 7628831"/>
                <a:gd name="connsiteY0" fmla="*/ 1017790 h 1017790"/>
                <a:gd name="connsiteX1" fmla="*/ 259271 w 7628831"/>
                <a:gd name="connsiteY1" fmla="*/ 681698 h 1017790"/>
                <a:gd name="connsiteX2" fmla="*/ 487503 w 7628831"/>
                <a:gd name="connsiteY2" fmla="*/ 656539 h 1017790"/>
                <a:gd name="connsiteX3" fmla="*/ 669121 w 7628831"/>
                <a:gd name="connsiteY3" fmla="*/ 685805 h 1017790"/>
                <a:gd name="connsiteX4" fmla="*/ 833041 w 7628831"/>
                <a:gd name="connsiteY4" fmla="*/ 786068 h 1017790"/>
                <a:gd name="connsiteX5" fmla="*/ 1115137 w 7628831"/>
                <a:gd name="connsiteY5" fmla="*/ 778121 h 1017790"/>
                <a:gd name="connsiteX6" fmla="*/ 1363185 w 7628831"/>
                <a:gd name="connsiteY6" fmla="*/ 209976 h 1017790"/>
                <a:gd name="connsiteX7" fmla="*/ 2880059 w 7628831"/>
                <a:gd name="connsiteY7" fmla="*/ 2748 h 1017790"/>
                <a:gd name="connsiteX8" fmla="*/ 3769678 w 7628831"/>
                <a:gd name="connsiteY8" fmla="*/ 27825 h 1017790"/>
                <a:gd name="connsiteX9" fmla="*/ 4272462 w 7628831"/>
                <a:gd name="connsiteY9" fmla="*/ 4801 h 1017790"/>
                <a:gd name="connsiteX10" fmla="*/ 4530511 w 7628831"/>
                <a:gd name="connsiteY10" fmla="*/ 278296 h 1017790"/>
                <a:gd name="connsiteX11" fmla="*/ 4366824 w 7628831"/>
                <a:gd name="connsiteY11" fmla="*/ 238859 h 1017790"/>
                <a:gd name="connsiteX12" fmla="*/ 4235077 w 7628831"/>
                <a:gd name="connsiteY12" fmla="*/ 141657 h 1017790"/>
                <a:gd name="connsiteX13" fmla="*/ 4138492 w 7628831"/>
                <a:gd name="connsiteY13" fmla="*/ 198590 h 1017790"/>
                <a:gd name="connsiteX14" fmla="*/ 4252575 w 7628831"/>
                <a:gd name="connsiteY14" fmla="*/ 279516 h 1017790"/>
                <a:gd name="connsiteX15" fmla="*/ 4009683 w 7628831"/>
                <a:gd name="connsiteY15" fmla="*/ 293622 h 1017790"/>
                <a:gd name="connsiteX16" fmla="*/ 3842557 w 7628831"/>
                <a:gd name="connsiteY16" fmla="*/ 217807 h 1017790"/>
                <a:gd name="connsiteX17" fmla="*/ 3228366 w 7628831"/>
                <a:gd name="connsiteY17" fmla="*/ 323008 h 1017790"/>
                <a:gd name="connsiteX18" fmla="*/ 2750529 w 7628831"/>
                <a:gd name="connsiteY18" fmla="*/ 333224 h 1017790"/>
                <a:gd name="connsiteX19" fmla="*/ 2400795 w 7628831"/>
                <a:gd name="connsiteY19" fmla="*/ 387054 h 1017790"/>
                <a:gd name="connsiteX20" fmla="*/ 2070022 w 7628831"/>
                <a:gd name="connsiteY20" fmla="*/ 473638 h 1017790"/>
                <a:gd name="connsiteX21" fmla="*/ 2666215 w 7628831"/>
                <a:gd name="connsiteY21" fmla="*/ 532624 h 1017790"/>
                <a:gd name="connsiteX22" fmla="*/ 3203205 w 7628831"/>
                <a:gd name="connsiteY22" fmla="*/ 462418 h 1017790"/>
                <a:gd name="connsiteX23" fmla="*/ 4254628 w 7628831"/>
                <a:gd name="connsiteY23" fmla="*/ 332557 h 1017790"/>
                <a:gd name="connsiteX24" fmla="*/ 4977125 w 7628831"/>
                <a:gd name="connsiteY24" fmla="*/ 371109 h 1017790"/>
                <a:gd name="connsiteX25" fmla="*/ 5733232 w 7628831"/>
                <a:gd name="connsiteY25" fmla="*/ 260465 h 1017790"/>
                <a:gd name="connsiteX26" fmla="*/ 6796376 w 7628831"/>
                <a:gd name="connsiteY26" fmla="*/ 436589 h 1017790"/>
                <a:gd name="connsiteX27" fmla="*/ 7059369 w 7628831"/>
                <a:gd name="connsiteY27" fmla="*/ 471250 h 1017790"/>
                <a:gd name="connsiteX28" fmla="*/ 7595691 w 7628831"/>
                <a:gd name="connsiteY28" fmla="*/ 310953 h 1017790"/>
                <a:gd name="connsiteX29" fmla="*/ 7628131 w 7628831"/>
                <a:gd name="connsiteY29" fmla="*/ 723357 h 1017790"/>
                <a:gd name="connsiteX30" fmla="*/ 7146905 w 7628831"/>
                <a:gd name="connsiteY30" fmla="*/ 737299 h 1017790"/>
                <a:gd name="connsiteX31" fmla="*/ 7023490 w 7628831"/>
                <a:gd name="connsiteY31" fmla="*/ 754128 h 1017790"/>
                <a:gd name="connsiteX32" fmla="*/ 6546655 w 7628831"/>
                <a:gd name="connsiteY32" fmla="*/ 703640 h 1017790"/>
                <a:gd name="connsiteX33" fmla="*/ 5895917 w 7628831"/>
                <a:gd name="connsiteY33" fmla="*/ 782177 h 1017790"/>
                <a:gd name="connsiteX34" fmla="*/ 5424692 w 7628831"/>
                <a:gd name="connsiteY34" fmla="*/ 731689 h 1017790"/>
                <a:gd name="connsiteX35" fmla="*/ 4981517 w 7628831"/>
                <a:gd name="connsiteY35" fmla="*/ 905593 h 1017790"/>
                <a:gd name="connsiteX36" fmla="*/ 4431755 w 7628831"/>
                <a:gd name="connsiteY36" fmla="*/ 922423 h 1017790"/>
                <a:gd name="connsiteX37" fmla="*/ 3938091 w 7628831"/>
                <a:gd name="connsiteY37" fmla="*/ 1017790 h 1017790"/>
                <a:gd name="connsiteX38" fmla="*/ 0 w 7628831"/>
                <a:gd name="connsiteY38" fmla="*/ 1017790 h 1017790"/>
                <a:gd name="connsiteX0" fmla="*/ 0 w 7664420"/>
                <a:gd name="connsiteY0" fmla="*/ 1017790 h 1017790"/>
                <a:gd name="connsiteX1" fmla="*/ 259271 w 7664420"/>
                <a:gd name="connsiteY1" fmla="*/ 681698 h 1017790"/>
                <a:gd name="connsiteX2" fmla="*/ 487503 w 7664420"/>
                <a:gd name="connsiteY2" fmla="*/ 656539 h 1017790"/>
                <a:gd name="connsiteX3" fmla="*/ 669121 w 7664420"/>
                <a:gd name="connsiteY3" fmla="*/ 685805 h 1017790"/>
                <a:gd name="connsiteX4" fmla="*/ 833041 w 7664420"/>
                <a:gd name="connsiteY4" fmla="*/ 786068 h 1017790"/>
                <a:gd name="connsiteX5" fmla="*/ 1115137 w 7664420"/>
                <a:gd name="connsiteY5" fmla="*/ 778121 h 1017790"/>
                <a:gd name="connsiteX6" fmla="*/ 1363185 w 7664420"/>
                <a:gd name="connsiteY6" fmla="*/ 209976 h 1017790"/>
                <a:gd name="connsiteX7" fmla="*/ 2880059 w 7664420"/>
                <a:gd name="connsiteY7" fmla="*/ 2748 h 1017790"/>
                <a:gd name="connsiteX8" fmla="*/ 3769678 w 7664420"/>
                <a:gd name="connsiteY8" fmla="*/ 27825 h 1017790"/>
                <a:gd name="connsiteX9" fmla="*/ 4272462 w 7664420"/>
                <a:gd name="connsiteY9" fmla="*/ 4801 h 1017790"/>
                <a:gd name="connsiteX10" fmla="*/ 4530511 w 7664420"/>
                <a:gd name="connsiteY10" fmla="*/ 278296 h 1017790"/>
                <a:gd name="connsiteX11" fmla="*/ 4366824 w 7664420"/>
                <a:gd name="connsiteY11" fmla="*/ 238859 h 1017790"/>
                <a:gd name="connsiteX12" fmla="*/ 4235077 w 7664420"/>
                <a:gd name="connsiteY12" fmla="*/ 141657 h 1017790"/>
                <a:gd name="connsiteX13" fmla="*/ 4138492 w 7664420"/>
                <a:gd name="connsiteY13" fmla="*/ 198590 h 1017790"/>
                <a:gd name="connsiteX14" fmla="*/ 4252575 w 7664420"/>
                <a:gd name="connsiteY14" fmla="*/ 279516 h 1017790"/>
                <a:gd name="connsiteX15" fmla="*/ 4009683 w 7664420"/>
                <a:gd name="connsiteY15" fmla="*/ 293622 h 1017790"/>
                <a:gd name="connsiteX16" fmla="*/ 3842557 w 7664420"/>
                <a:gd name="connsiteY16" fmla="*/ 217807 h 1017790"/>
                <a:gd name="connsiteX17" fmla="*/ 3228366 w 7664420"/>
                <a:gd name="connsiteY17" fmla="*/ 323008 h 1017790"/>
                <a:gd name="connsiteX18" fmla="*/ 2750529 w 7664420"/>
                <a:gd name="connsiteY18" fmla="*/ 333224 h 1017790"/>
                <a:gd name="connsiteX19" fmla="*/ 2400795 w 7664420"/>
                <a:gd name="connsiteY19" fmla="*/ 387054 h 1017790"/>
                <a:gd name="connsiteX20" fmla="*/ 2070022 w 7664420"/>
                <a:gd name="connsiteY20" fmla="*/ 473638 h 1017790"/>
                <a:gd name="connsiteX21" fmla="*/ 2666215 w 7664420"/>
                <a:gd name="connsiteY21" fmla="*/ 532624 h 1017790"/>
                <a:gd name="connsiteX22" fmla="*/ 3203205 w 7664420"/>
                <a:gd name="connsiteY22" fmla="*/ 462418 h 1017790"/>
                <a:gd name="connsiteX23" fmla="*/ 4254628 w 7664420"/>
                <a:gd name="connsiteY23" fmla="*/ 332557 h 1017790"/>
                <a:gd name="connsiteX24" fmla="*/ 4977125 w 7664420"/>
                <a:gd name="connsiteY24" fmla="*/ 371109 h 1017790"/>
                <a:gd name="connsiteX25" fmla="*/ 5733232 w 7664420"/>
                <a:gd name="connsiteY25" fmla="*/ 260465 h 1017790"/>
                <a:gd name="connsiteX26" fmla="*/ 6796376 w 7664420"/>
                <a:gd name="connsiteY26" fmla="*/ 436589 h 1017790"/>
                <a:gd name="connsiteX27" fmla="*/ 7059369 w 7664420"/>
                <a:gd name="connsiteY27" fmla="*/ 471250 h 1017790"/>
                <a:gd name="connsiteX28" fmla="*/ 7595691 w 7664420"/>
                <a:gd name="connsiteY28" fmla="*/ 310953 h 1017790"/>
                <a:gd name="connsiteX29" fmla="*/ 7628131 w 7664420"/>
                <a:gd name="connsiteY29" fmla="*/ 723357 h 1017790"/>
                <a:gd name="connsiteX30" fmla="*/ 7146905 w 7664420"/>
                <a:gd name="connsiteY30" fmla="*/ 737299 h 1017790"/>
                <a:gd name="connsiteX31" fmla="*/ 7023490 w 7664420"/>
                <a:gd name="connsiteY31" fmla="*/ 754128 h 1017790"/>
                <a:gd name="connsiteX32" fmla="*/ 6546655 w 7664420"/>
                <a:gd name="connsiteY32" fmla="*/ 703640 h 1017790"/>
                <a:gd name="connsiteX33" fmla="*/ 5895917 w 7664420"/>
                <a:gd name="connsiteY33" fmla="*/ 782177 h 1017790"/>
                <a:gd name="connsiteX34" fmla="*/ 5424692 w 7664420"/>
                <a:gd name="connsiteY34" fmla="*/ 731689 h 1017790"/>
                <a:gd name="connsiteX35" fmla="*/ 4981517 w 7664420"/>
                <a:gd name="connsiteY35" fmla="*/ 905593 h 1017790"/>
                <a:gd name="connsiteX36" fmla="*/ 4431755 w 7664420"/>
                <a:gd name="connsiteY36" fmla="*/ 922423 h 1017790"/>
                <a:gd name="connsiteX37" fmla="*/ 3938091 w 7664420"/>
                <a:gd name="connsiteY37" fmla="*/ 1017790 h 1017790"/>
                <a:gd name="connsiteX38" fmla="*/ 0 w 7664420"/>
                <a:gd name="connsiteY38" fmla="*/ 1017790 h 1017790"/>
                <a:gd name="connsiteX0" fmla="*/ 0 w 7664420"/>
                <a:gd name="connsiteY0" fmla="*/ 1017790 h 1017790"/>
                <a:gd name="connsiteX1" fmla="*/ 259271 w 7664420"/>
                <a:gd name="connsiteY1" fmla="*/ 681698 h 1017790"/>
                <a:gd name="connsiteX2" fmla="*/ 487503 w 7664420"/>
                <a:gd name="connsiteY2" fmla="*/ 656539 h 1017790"/>
                <a:gd name="connsiteX3" fmla="*/ 669121 w 7664420"/>
                <a:gd name="connsiteY3" fmla="*/ 685805 h 1017790"/>
                <a:gd name="connsiteX4" fmla="*/ 833041 w 7664420"/>
                <a:gd name="connsiteY4" fmla="*/ 786068 h 1017790"/>
                <a:gd name="connsiteX5" fmla="*/ 1115137 w 7664420"/>
                <a:gd name="connsiteY5" fmla="*/ 778121 h 1017790"/>
                <a:gd name="connsiteX6" fmla="*/ 1363185 w 7664420"/>
                <a:gd name="connsiteY6" fmla="*/ 209976 h 1017790"/>
                <a:gd name="connsiteX7" fmla="*/ 2880059 w 7664420"/>
                <a:gd name="connsiteY7" fmla="*/ 2748 h 1017790"/>
                <a:gd name="connsiteX8" fmla="*/ 3769678 w 7664420"/>
                <a:gd name="connsiteY8" fmla="*/ 27825 h 1017790"/>
                <a:gd name="connsiteX9" fmla="*/ 4272462 w 7664420"/>
                <a:gd name="connsiteY9" fmla="*/ 4801 h 1017790"/>
                <a:gd name="connsiteX10" fmla="*/ 4530511 w 7664420"/>
                <a:gd name="connsiteY10" fmla="*/ 278296 h 1017790"/>
                <a:gd name="connsiteX11" fmla="*/ 4366824 w 7664420"/>
                <a:gd name="connsiteY11" fmla="*/ 238859 h 1017790"/>
                <a:gd name="connsiteX12" fmla="*/ 4235077 w 7664420"/>
                <a:gd name="connsiteY12" fmla="*/ 141657 h 1017790"/>
                <a:gd name="connsiteX13" fmla="*/ 4138492 w 7664420"/>
                <a:gd name="connsiteY13" fmla="*/ 198590 h 1017790"/>
                <a:gd name="connsiteX14" fmla="*/ 4252575 w 7664420"/>
                <a:gd name="connsiteY14" fmla="*/ 279516 h 1017790"/>
                <a:gd name="connsiteX15" fmla="*/ 4009683 w 7664420"/>
                <a:gd name="connsiteY15" fmla="*/ 293622 h 1017790"/>
                <a:gd name="connsiteX16" fmla="*/ 3842557 w 7664420"/>
                <a:gd name="connsiteY16" fmla="*/ 217807 h 1017790"/>
                <a:gd name="connsiteX17" fmla="*/ 3228366 w 7664420"/>
                <a:gd name="connsiteY17" fmla="*/ 323008 h 1017790"/>
                <a:gd name="connsiteX18" fmla="*/ 2750529 w 7664420"/>
                <a:gd name="connsiteY18" fmla="*/ 333224 h 1017790"/>
                <a:gd name="connsiteX19" fmla="*/ 2400795 w 7664420"/>
                <a:gd name="connsiteY19" fmla="*/ 387054 h 1017790"/>
                <a:gd name="connsiteX20" fmla="*/ 2070022 w 7664420"/>
                <a:gd name="connsiteY20" fmla="*/ 473638 h 1017790"/>
                <a:gd name="connsiteX21" fmla="*/ 2666215 w 7664420"/>
                <a:gd name="connsiteY21" fmla="*/ 532624 h 1017790"/>
                <a:gd name="connsiteX22" fmla="*/ 3203205 w 7664420"/>
                <a:gd name="connsiteY22" fmla="*/ 462418 h 1017790"/>
                <a:gd name="connsiteX23" fmla="*/ 4254628 w 7664420"/>
                <a:gd name="connsiteY23" fmla="*/ 332557 h 1017790"/>
                <a:gd name="connsiteX24" fmla="*/ 4977125 w 7664420"/>
                <a:gd name="connsiteY24" fmla="*/ 371109 h 1017790"/>
                <a:gd name="connsiteX25" fmla="*/ 5733232 w 7664420"/>
                <a:gd name="connsiteY25" fmla="*/ 260465 h 1017790"/>
                <a:gd name="connsiteX26" fmla="*/ 6796376 w 7664420"/>
                <a:gd name="connsiteY26" fmla="*/ 436589 h 1017790"/>
                <a:gd name="connsiteX27" fmla="*/ 7059369 w 7664420"/>
                <a:gd name="connsiteY27" fmla="*/ 471250 h 1017790"/>
                <a:gd name="connsiteX28" fmla="*/ 7595691 w 7664420"/>
                <a:gd name="connsiteY28" fmla="*/ 310953 h 1017790"/>
                <a:gd name="connsiteX29" fmla="*/ 7628131 w 7664420"/>
                <a:gd name="connsiteY29" fmla="*/ 723357 h 1017790"/>
                <a:gd name="connsiteX30" fmla="*/ 7146905 w 7664420"/>
                <a:gd name="connsiteY30" fmla="*/ 737299 h 1017790"/>
                <a:gd name="connsiteX31" fmla="*/ 7023490 w 7664420"/>
                <a:gd name="connsiteY31" fmla="*/ 754128 h 1017790"/>
                <a:gd name="connsiteX32" fmla="*/ 6546655 w 7664420"/>
                <a:gd name="connsiteY32" fmla="*/ 703640 h 1017790"/>
                <a:gd name="connsiteX33" fmla="*/ 5895917 w 7664420"/>
                <a:gd name="connsiteY33" fmla="*/ 782177 h 1017790"/>
                <a:gd name="connsiteX34" fmla="*/ 5424692 w 7664420"/>
                <a:gd name="connsiteY34" fmla="*/ 731689 h 1017790"/>
                <a:gd name="connsiteX35" fmla="*/ 4981517 w 7664420"/>
                <a:gd name="connsiteY35" fmla="*/ 905593 h 1017790"/>
                <a:gd name="connsiteX36" fmla="*/ 4431755 w 7664420"/>
                <a:gd name="connsiteY36" fmla="*/ 922423 h 1017790"/>
                <a:gd name="connsiteX37" fmla="*/ 3938091 w 7664420"/>
                <a:gd name="connsiteY37" fmla="*/ 1017790 h 1017790"/>
                <a:gd name="connsiteX38" fmla="*/ 0 w 7664420"/>
                <a:gd name="connsiteY38" fmla="*/ 1017790 h 1017790"/>
                <a:gd name="connsiteX0" fmla="*/ 0 w 7664420"/>
                <a:gd name="connsiteY0" fmla="*/ 1017790 h 1017790"/>
                <a:gd name="connsiteX1" fmla="*/ 259271 w 7664420"/>
                <a:gd name="connsiteY1" fmla="*/ 681698 h 1017790"/>
                <a:gd name="connsiteX2" fmla="*/ 487503 w 7664420"/>
                <a:gd name="connsiteY2" fmla="*/ 656539 h 1017790"/>
                <a:gd name="connsiteX3" fmla="*/ 669121 w 7664420"/>
                <a:gd name="connsiteY3" fmla="*/ 685805 h 1017790"/>
                <a:gd name="connsiteX4" fmla="*/ 833041 w 7664420"/>
                <a:gd name="connsiteY4" fmla="*/ 786068 h 1017790"/>
                <a:gd name="connsiteX5" fmla="*/ 1115137 w 7664420"/>
                <a:gd name="connsiteY5" fmla="*/ 778121 h 1017790"/>
                <a:gd name="connsiteX6" fmla="*/ 1363185 w 7664420"/>
                <a:gd name="connsiteY6" fmla="*/ 209976 h 1017790"/>
                <a:gd name="connsiteX7" fmla="*/ 2880059 w 7664420"/>
                <a:gd name="connsiteY7" fmla="*/ 2748 h 1017790"/>
                <a:gd name="connsiteX8" fmla="*/ 3769678 w 7664420"/>
                <a:gd name="connsiteY8" fmla="*/ 27825 h 1017790"/>
                <a:gd name="connsiteX9" fmla="*/ 4272462 w 7664420"/>
                <a:gd name="connsiteY9" fmla="*/ 4801 h 1017790"/>
                <a:gd name="connsiteX10" fmla="*/ 4530511 w 7664420"/>
                <a:gd name="connsiteY10" fmla="*/ 278296 h 1017790"/>
                <a:gd name="connsiteX11" fmla="*/ 4366824 w 7664420"/>
                <a:gd name="connsiteY11" fmla="*/ 238859 h 1017790"/>
                <a:gd name="connsiteX12" fmla="*/ 4235077 w 7664420"/>
                <a:gd name="connsiteY12" fmla="*/ 141657 h 1017790"/>
                <a:gd name="connsiteX13" fmla="*/ 4138492 w 7664420"/>
                <a:gd name="connsiteY13" fmla="*/ 198590 h 1017790"/>
                <a:gd name="connsiteX14" fmla="*/ 4252575 w 7664420"/>
                <a:gd name="connsiteY14" fmla="*/ 279516 h 1017790"/>
                <a:gd name="connsiteX15" fmla="*/ 4009683 w 7664420"/>
                <a:gd name="connsiteY15" fmla="*/ 293622 h 1017790"/>
                <a:gd name="connsiteX16" fmla="*/ 3842557 w 7664420"/>
                <a:gd name="connsiteY16" fmla="*/ 217807 h 1017790"/>
                <a:gd name="connsiteX17" fmla="*/ 3228366 w 7664420"/>
                <a:gd name="connsiteY17" fmla="*/ 323008 h 1017790"/>
                <a:gd name="connsiteX18" fmla="*/ 2750529 w 7664420"/>
                <a:gd name="connsiteY18" fmla="*/ 333224 h 1017790"/>
                <a:gd name="connsiteX19" fmla="*/ 2400795 w 7664420"/>
                <a:gd name="connsiteY19" fmla="*/ 387054 h 1017790"/>
                <a:gd name="connsiteX20" fmla="*/ 2070022 w 7664420"/>
                <a:gd name="connsiteY20" fmla="*/ 473638 h 1017790"/>
                <a:gd name="connsiteX21" fmla="*/ 2666215 w 7664420"/>
                <a:gd name="connsiteY21" fmla="*/ 532624 h 1017790"/>
                <a:gd name="connsiteX22" fmla="*/ 3203205 w 7664420"/>
                <a:gd name="connsiteY22" fmla="*/ 462418 h 1017790"/>
                <a:gd name="connsiteX23" fmla="*/ 4254628 w 7664420"/>
                <a:gd name="connsiteY23" fmla="*/ 332557 h 1017790"/>
                <a:gd name="connsiteX24" fmla="*/ 4977125 w 7664420"/>
                <a:gd name="connsiteY24" fmla="*/ 371109 h 1017790"/>
                <a:gd name="connsiteX25" fmla="*/ 5733232 w 7664420"/>
                <a:gd name="connsiteY25" fmla="*/ 260465 h 1017790"/>
                <a:gd name="connsiteX26" fmla="*/ 6796376 w 7664420"/>
                <a:gd name="connsiteY26" fmla="*/ 436589 h 1017790"/>
                <a:gd name="connsiteX27" fmla="*/ 7059369 w 7664420"/>
                <a:gd name="connsiteY27" fmla="*/ 471250 h 1017790"/>
                <a:gd name="connsiteX28" fmla="*/ 7595691 w 7664420"/>
                <a:gd name="connsiteY28" fmla="*/ 310953 h 1017790"/>
                <a:gd name="connsiteX29" fmla="*/ 7628131 w 7664420"/>
                <a:gd name="connsiteY29" fmla="*/ 723357 h 1017790"/>
                <a:gd name="connsiteX30" fmla="*/ 7146905 w 7664420"/>
                <a:gd name="connsiteY30" fmla="*/ 737299 h 1017790"/>
                <a:gd name="connsiteX31" fmla="*/ 7023490 w 7664420"/>
                <a:gd name="connsiteY31" fmla="*/ 778621 h 1017790"/>
                <a:gd name="connsiteX32" fmla="*/ 6546655 w 7664420"/>
                <a:gd name="connsiteY32" fmla="*/ 703640 h 1017790"/>
                <a:gd name="connsiteX33" fmla="*/ 5895917 w 7664420"/>
                <a:gd name="connsiteY33" fmla="*/ 782177 h 1017790"/>
                <a:gd name="connsiteX34" fmla="*/ 5424692 w 7664420"/>
                <a:gd name="connsiteY34" fmla="*/ 731689 h 1017790"/>
                <a:gd name="connsiteX35" fmla="*/ 4981517 w 7664420"/>
                <a:gd name="connsiteY35" fmla="*/ 905593 h 1017790"/>
                <a:gd name="connsiteX36" fmla="*/ 4431755 w 7664420"/>
                <a:gd name="connsiteY36" fmla="*/ 922423 h 1017790"/>
                <a:gd name="connsiteX37" fmla="*/ 3938091 w 7664420"/>
                <a:gd name="connsiteY37" fmla="*/ 1017790 h 1017790"/>
                <a:gd name="connsiteX38" fmla="*/ 0 w 7664420"/>
                <a:gd name="connsiteY38" fmla="*/ 1017790 h 1017790"/>
                <a:gd name="connsiteX0" fmla="*/ 0 w 7664420"/>
                <a:gd name="connsiteY0" fmla="*/ 1017790 h 1017790"/>
                <a:gd name="connsiteX1" fmla="*/ 259271 w 7664420"/>
                <a:gd name="connsiteY1" fmla="*/ 681698 h 1017790"/>
                <a:gd name="connsiteX2" fmla="*/ 487503 w 7664420"/>
                <a:gd name="connsiteY2" fmla="*/ 656539 h 1017790"/>
                <a:gd name="connsiteX3" fmla="*/ 669121 w 7664420"/>
                <a:gd name="connsiteY3" fmla="*/ 685805 h 1017790"/>
                <a:gd name="connsiteX4" fmla="*/ 833041 w 7664420"/>
                <a:gd name="connsiteY4" fmla="*/ 786068 h 1017790"/>
                <a:gd name="connsiteX5" fmla="*/ 1115137 w 7664420"/>
                <a:gd name="connsiteY5" fmla="*/ 778121 h 1017790"/>
                <a:gd name="connsiteX6" fmla="*/ 1363185 w 7664420"/>
                <a:gd name="connsiteY6" fmla="*/ 209976 h 1017790"/>
                <a:gd name="connsiteX7" fmla="*/ 2880059 w 7664420"/>
                <a:gd name="connsiteY7" fmla="*/ 2748 h 1017790"/>
                <a:gd name="connsiteX8" fmla="*/ 3769678 w 7664420"/>
                <a:gd name="connsiteY8" fmla="*/ 27825 h 1017790"/>
                <a:gd name="connsiteX9" fmla="*/ 4272462 w 7664420"/>
                <a:gd name="connsiteY9" fmla="*/ 4801 h 1017790"/>
                <a:gd name="connsiteX10" fmla="*/ 4530511 w 7664420"/>
                <a:gd name="connsiteY10" fmla="*/ 278296 h 1017790"/>
                <a:gd name="connsiteX11" fmla="*/ 4366824 w 7664420"/>
                <a:gd name="connsiteY11" fmla="*/ 238859 h 1017790"/>
                <a:gd name="connsiteX12" fmla="*/ 4235077 w 7664420"/>
                <a:gd name="connsiteY12" fmla="*/ 141657 h 1017790"/>
                <a:gd name="connsiteX13" fmla="*/ 4138492 w 7664420"/>
                <a:gd name="connsiteY13" fmla="*/ 198590 h 1017790"/>
                <a:gd name="connsiteX14" fmla="*/ 4252575 w 7664420"/>
                <a:gd name="connsiteY14" fmla="*/ 279516 h 1017790"/>
                <a:gd name="connsiteX15" fmla="*/ 4009683 w 7664420"/>
                <a:gd name="connsiteY15" fmla="*/ 293622 h 1017790"/>
                <a:gd name="connsiteX16" fmla="*/ 3842557 w 7664420"/>
                <a:gd name="connsiteY16" fmla="*/ 217807 h 1017790"/>
                <a:gd name="connsiteX17" fmla="*/ 3228366 w 7664420"/>
                <a:gd name="connsiteY17" fmla="*/ 323008 h 1017790"/>
                <a:gd name="connsiteX18" fmla="*/ 2750529 w 7664420"/>
                <a:gd name="connsiteY18" fmla="*/ 333224 h 1017790"/>
                <a:gd name="connsiteX19" fmla="*/ 2400795 w 7664420"/>
                <a:gd name="connsiteY19" fmla="*/ 387054 h 1017790"/>
                <a:gd name="connsiteX20" fmla="*/ 2070022 w 7664420"/>
                <a:gd name="connsiteY20" fmla="*/ 473638 h 1017790"/>
                <a:gd name="connsiteX21" fmla="*/ 2666215 w 7664420"/>
                <a:gd name="connsiteY21" fmla="*/ 532624 h 1017790"/>
                <a:gd name="connsiteX22" fmla="*/ 3203205 w 7664420"/>
                <a:gd name="connsiteY22" fmla="*/ 462418 h 1017790"/>
                <a:gd name="connsiteX23" fmla="*/ 4254628 w 7664420"/>
                <a:gd name="connsiteY23" fmla="*/ 332557 h 1017790"/>
                <a:gd name="connsiteX24" fmla="*/ 4977125 w 7664420"/>
                <a:gd name="connsiteY24" fmla="*/ 371109 h 1017790"/>
                <a:gd name="connsiteX25" fmla="*/ 5733232 w 7664420"/>
                <a:gd name="connsiteY25" fmla="*/ 260465 h 1017790"/>
                <a:gd name="connsiteX26" fmla="*/ 6796376 w 7664420"/>
                <a:gd name="connsiteY26" fmla="*/ 436589 h 1017790"/>
                <a:gd name="connsiteX27" fmla="*/ 7059369 w 7664420"/>
                <a:gd name="connsiteY27" fmla="*/ 471250 h 1017790"/>
                <a:gd name="connsiteX28" fmla="*/ 7595691 w 7664420"/>
                <a:gd name="connsiteY28" fmla="*/ 310953 h 1017790"/>
                <a:gd name="connsiteX29" fmla="*/ 7628131 w 7664420"/>
                <a:gd name="connsiteY29" fmla="*/ 723357 h 1017790"/>
                <a:gd name="connsiteX30" fmla="*/ 7146905 w 7664420"/>
                <a:gd name="connsiteY30" fmla="*/ 737299 h 1017790"/>
                <a:gd name="connsiteX31" fmla="*/ 7023490 w 7664420"/>
                <a:gd name="connsiteY31" fmla="*/ 778621 h 1017790"/>
                <a:gd name="connsiteX32" fmla="*/ 6546655 w 7664420"/>
                <a:gd name="connsiteY32" fmla="*/ 703640 h 1017790"/>
                <a:gd name="connsiteX33" fmla="*/ 5895917 w 7664420"/>
                <a:gd name="connsiteY33" fmla="*/ 782177 h 1017790"/>
                <a:gd name="connsiteX34" fmla="*/ 5424692 w 7664420"/>
                <a:gd name="connsiteY34" fmla="*/ 731689 h 1017790"/>
                <a:gd name="connsiteX35" fmla="*/ 4981517 w 7664420"/>
                <a:gd name="connsiteY35" fmla="*/ 905593 h 1017790"/>
                <a:gd name="connsiteX36" fmla="*/ 4431755 w 7664420"/>
                <a:gd name="connsiteY36" fmla="*/ 922423 h 1017790"/>
                <a:gd name="connsiteX37" fmla="*/ 3938091 w 7664420"/>
                <a:gd name="connsiteY37" fmla="*/ 1017790 h 1017790"/>
                <a:gd name="connsiteX38" fmla="*/ 0 w 7664420"/>
                <a:gd name="connsiteY38" fmla="*/ 1017790 h 1017790"/>
                <a:gd name="connsiteX0" fmla="*/ 0 w 7664420"/>
                <a:gd name="connsiteY0" fmla="*/ 1017790 h 1017790"/>
                <a:gd name="connsiteX1" fmla="*/ 259271 w 7664420"/>
                <a:gd name="connsiteY1" fmla="*/ 681698 h 1017790"/>
                <a:gd name="connsiteX2" fmla="*/ 487503 w 7664420"/>
                <a:gd name="connsiteY2" fmla="*/ 656539 h 1017790"/>
                <a:gd name="connsiteX3" fmla="*/ 669121 w 7664420"/>
                <a:gd name="connsiteY3" fmla="*/ 685805 h 1017790"/>
                <a:gd name="connsiteX4" fmla="*/ 833041 w 7664420"/>
                <a:gd name="connsiteY4" fmla="*/ 786068 h 1017790"/>
                <a:gd name="connsiteX5" fmla="*/ 1115137 w 7664420"/>
                <a:gd name="connsiteY5" fmla="*/ 778121 h 1017790"/>
                <a:gd name="connsiteX6" fmla="*/ 1363185 w 7664420"/>
                <a:gd name="connsiteY6" fmla="*/ 209976 h 1017790"/>
                <a:gd name="connsiteX7" fmla="*/ 2880059 w 7664420"/>
                <a:gd name="connsiteY7" fmla="*/ 2748 h 1017790"/>
                <a:gd name="connsiteX8" fmla="*/ 3769678 w 7664420"/>
                <a:gd name="connsiteY8" fmla="*/ 27825 h 1017790"/>
                <a:gd name="connsiteX9" fmla="*/ 4272462 w 7664420"/>
                <a:gd name="connsiteY9" fmla="*/ 4801 h 1017790"/>
                <a:gd name="connsiteX10" fmla="*/ 4530511 w 7664420"/>
                <a:gd name="connsiteY10" fmla="*/ 278296 h 1017790"/>
                <a:gd name="connsiteX11" fmla="*/ 4366824 w 7664420"/>
                <a:gd name="connsiteY11" fmla="*/ 238859 h 1017790"/>
                <a:gd name="connsiteX12" fmla="*/ 4235077 w 7664420"/>
                <a:gd name="connsiteY12" fmla="*/ 141657 h 1017790"/>
                <a:gd name="connsiteX13" fmla="*/ 4138492 w 7664420"/>
                <a:gd name="connsiteY13" fmla="*/ 198590 h 1017790"/>
                <a:gd name="connsiteX14" fmla="*/ 4252575 w 7664420"/>
                <a:gd name="connsiteY14" fmla="*/ 279516 h 1017790"/>
                <a:gd name="connsiteX15" fmla="*/ 4009683 w 7664420"/>
                <a:gd name="connsiteY15" fmla="*/ 293622 h 1017790"/>
                <a:gd name="connsiteX16" fmla="*/ 3842557 w 7664420"/>
                <a:gd name="connsiteY16" fmla="*/ 217807 h 1017790"/>
                <a:gd name="connsiteX17" fmla="*/ 3228366 w 7664420"/>
                <a:gd name="connsiteY17" fmla="*/ 323008 h 1017790"/>
                <a:gd name="connsiteX18" fmla="*/ 2750529 w 7664420"/>
                <a:gd name="connsiteY18" fmla="*/ 333224 h 1017790"/>
                <a:gd name="connsiteX19" fmla="*/ 2400795 w 7664420"/>
                <a:gd name="connsiteY19" fmla="*/ 387054 h 1017790"/>
                <a:gd name="connsiteX20" fmla="*/ 2070022 w 7664420"/>
                <a:gd name="connsiteY20" fmla="*/ 473638 h 1017790"/>
                <a:gd name="connsiteX21" fmla="*/ 2666215 w 7664420"/>
                <a:gd name="connsiteY21" fmla="*/ 532624 h 1017790"/>
                <a:gd name="connsiteX22" fmla="*/ 3203205 w 7664420"/>
                <a:gd name="connsiteY22" fmla="*/ 462418 h 1017790"/>
                <a:gd name="connsiteX23" fmla="*/ 4254628 w 7664420"/>
                <a:gd name="connsiteY23" fmla="*/ 332557 h 1017790"/>
                <a:gd name="connsiteX24" fmla="*/ 4977125 w 7664420"/>
                <a:gd name="connsiteY24" fmla="*/ 371109 h 1017790"/>
                <a:gd name="connsiteX25" fmla="*/ 5733232 w 7664420"/>
                <a:gd name="connsiteY25" fmla="*/ 260465 h 1017790"/>
                <a:gd name="connsiteX26" fmla="*/ 6796376 w 7664420"/>
                <a:gd name="connsiteY26" fmla="*/ 436589 h 1017790"/>
                <a:gd name="connsiteX27" fmla="*/ 7059369 w 7664420"/>
                <a:gd name="connsiteY27" fmla="*/ 471250 h 1017790"/>
                <a:gd name="connsiteX28" fmla="*/ 7595691 w 7664420"/>
                <a:gd name="connsiteY28" fmla="*/ 310953 h 1017790"/>
                <a:gd name="connsiteX29" fmla="*/ 7628131 w 7664420"/>
                <a:gd name="connsiteY29" fmla="*/ 723357 h 1017790"/>
                <a:gd name="connsiteX30" fmla="*/ 7146905 w 7664420"/>
                <a:gd name="connsiteY30" fmla="*/ 737299 h 1017790"/>
                <a:gd name="connsiteX31" fmla="*/ 7023490 w 7664420"/>
                <a:gd name="connsiteY31" fmla="*/ 778621 h 1017790"/>
                <a:gd name="connsiteX32" fmla="*/ 6546655 w 7664420"/>
                <a:gd name="connsiteY32" fmla="*/ 703640 h 1017790"/>
                <a:gd name="connsiteX33" fmla="*/ 5895917 w 7664420"/>
                <a:gd name="connsiteY33" fmla="*/ 782177 h 1017790"/>
                <a:gd name="connsiteX34" fmla="*/ 5424692 w 7664420"/>
                <a:gd name="connsiteY34" fmla="*/ 731689 h 1017790"/>
                <a:gd name="connsiteX35" fmla="*/ 4981517 w 7664420"/>
                <a:gd name="connsiteY35" fmla="*/ 905593 h 1017790"/>
                <a:gd name="connsiteX36" fmla="*/ 4431755 w 7664420"/>
                <a:gd name="connsiteY36" fmla="*/ 922423 h 1017790"/>
                <a:gd name="connsiteX37" fmla="*/ 3938091 w 7664420"/>
                <a:gd name="connsiteY37" fmla="*/ 1017790 h 1017790"/>
                <a:gd name="connsiteX38" fmla="*/ 0 w 7664420"/>
                <a:gd name="connsiteY38" fmla="*/ 1017790 h 1017790"/>
                <a:gd name="connsiteX0" fmla="*/ 0 w 7664420"/>
                <a:gd name="connsiteY0" fmla="*/ 1017790 h 1017790"/>
                <a:gd name="connsiteX1" fmla="*/ 259271 w 7664420"/>
                <a:gd name="connsiteY1" fmla="*/ 681698 h 1017790"/>
                <a:gd name="connsiteX2" fmla="*/ 487503 w 7664420"/>
                <a:gd name="connsiteY2" fmla="*/ 656539 h 1017790"/>
                <a:gd name="connsiteX3" fmla="*/ 669121 w 7664420"/>
                <a:gd name="connsiteY3" fmla="*/ 685805 h 1017790"/>
                <a:gd name="connsiteX4" fmla="*/ 833041 w 7664420"/>
                <a:gd name="connsiteY4" fmla="*/ 786068 h 1017790"/>
                <a:gd name="connsiteX5" fmla="*/ 1115137 w 7664420"/>
                <a:gd name="connsiteY5" fmla="*/ 778121 h 1017790"/>
                <a:gd name="connsiteX6" fmla="*/ 1363185 w 7664420"/>
                <a:gd name="connsiteY6" fmla="*/ 209976 h 1017790"/>
                <a:gd name="connsiteX7" fmla="*/ 2880059 w 7664420"/>
                <a:gd name="connsiteY7" fmla="*/ 2748 h 1017790"/>
                <a:gd name="connsiteX8" fmla="*/ 3769678 w 7664420"/>
                <a:gd name="connsiteY8" fmla="*/ 27825 h 1017790"/>
                <a:gd name="connsiteX9" fmla="*/ 4272462 w 7664420"/>
                <a:gd name="connsiteY9" fmla="*/ 4801 h 1017790"/>
                <a:gd name="connsiteX10" fmla="*/ 4530511 w 7664420"/>
                <a:gd name="connsiteY10" fmla="*/ 278296 h 1017790"/>
                <a:gd name="connsiteX11" fmla="*/ 4366824 w 7664420"/>
                <a:gd name="connsiteY11" fmla="*/ 238859 h 1017790"/>
                <a:gd name="connsiteX12" fmla="*/ 4235077 w 7664420"/>
                <a:gd name="connsiteY12" fmla="*/ 141657 h 1017790"/>
                <a:gd name="connsiteX13" fmla="*/ 4138492 w 7664420"/>
                <a:gd name="connsiteY13" fmla="*/ 198590 h 1017790"/>
                <a:gd name="connsiteX14" fmla="*/ 4252575 w 7664420"/>
                <a:gd name="connsiteY14" fmla="*/ 279516 h 1017790"/>
                <a:gd name="connsiteX15" fmla="*/ 4009683 w 7664420"/>
                <a:gd name="connsiteY15" fmla="*/ 293622 h 1017790"/>
                <a:gd name="connsiteX16" fmla="*/ 3842557 w 7664420"/>
                <a:gd name="connsiteY16" fmla="*/ 217807 h 1017790"/>
                <a:gd name="connsiteX17" fmla="*/ 3228366 w 7664420"/>
                <a:gd name="connsiteY17" fmla="*/ 323008 h 1017790"/>
                <a:gd name="connsiteX18" fmla="*/ 2750529 w 7664420"/>
                <a:gd name="connsiteY18" fmla="*/ 333224 h 1017790"/>
                <a:gd name="connsiteX19" fmla="*/ 2400795 w 7664420"/>
                <a:gd name="connsiteY19" fmla="*/ 387054 h 1017790"/>
                <a:gd name="connsiteX20" fmla="*/ 2070022 w 7664420"/>
                <a:gd name="connsiteY20" fmla="*/ 473638 h 1017790"/>
                <a:gd name="connsiteX21" fmla="*/ 2666215 w 7664420"/>
                <a:gd name="connsiteY21" fmla="*/ 532624 h 1017790"/>
                <a:gd name="connsiteX22" fmla="*/ 3203205 w 7664420"/>
                <a:gd name="connsiteY22" fmla="*/ 462418 h 1017790"/>
                <a:gd name="connsiteX23" fmla="*/ 4254628 w 7664420"/>
                <a:gd name="connsiteY23" fmla="*/ 332557 h 1017790"/>
                <a:gd name="connsiteX24" fmla="*/ 4977125 w 7664420"/>
                <a:gd name="connsiteY24" fmla="*/ 371109 h 1017790"/>
                <a:gd name="connsiteX25" fmla="*/ 5733232 w 7664420"/>
                <a:gd name="connsiteY25" fmla="*/ 260465 h 1017790"/>
                <a:gd name="connsiteX26" fmla="*/ 6796376 w 7664420"/>
                <a:gd name="connsiteY26" fmla="*/ 436589 h 1017790"/>
                <a:gd name="connsiteX27" fmla="*/ 7059369 w 7664420"/>
                <a:gd name="connsiteY27" fmla="*/ 471250 h 1017790"/>
                <a:gd name="connsiteX28" fmla="*/ 7595691 w 7664420"/>
                <a:gd name="connsiteY28" fmla="*/ 310953 h 1017790"/>
                <a:gd name="connsiteX29" fmla="*/ 7628131 w 7664420"/>
                <a:gd name="connsiteY29" fmla="*/ 723357 h 1017790"/>
                <a:gd name="connsiteX30" fmla="*/ 7146905 w 7664420"/>
                <a:gd name="connsiteY30" fmla="*/ 737299 h 1017790"/>
                <a:gd name="connsiteX31" fmla="*/ 7023490 w 7664420"/>
                <a:gd name="connsiteY31" fmla="*/ 778621 h 1017790"/>
                <a:gd name="connsiteX32" fmla="*/ 6552098 w 7664420"/>
                <a:gd name="connsiteY32" fmla="*/ 684590 h 1017790"/>
                <a:gd name="connsiteX33" fmla="*/ 5895917 w 7664420"/>
                <a:gd name="connsiteY33" fmla="*/ 782177 h 1017790"/>
                <a:gd name="connsiteX34" fmla="*/ 5424692 w 7664420"/>
                <a:gd name="connsiteY34" fmla="*/ 731689 h 1017790"/>
                <a:gd name="connsiteX35" fmla="*/ 4981517 w 7664420"/>
                <a:gd name="connsiteY35" fmla="*/ 905593 h 1017790"/>
                <a:gd name="connsiteX36" fmla="*/ 4431755 w 7664420"/>
                <a:gd name="connsiteY36" fmla="*/ 922423 h 1017790"/>
                <a:gd name="connsiteX37" fmla="*/ 3938091 w 7664420"/>
                <a:gd name="connsiteY37" fmla="*/ 1017790 h 1017790"/>
                <a:gd name="connsiteX38" fmla="*/ 0 w 7664420"/>
                <a:gd name="connsiteY38" fmla="*/ 1017790 h 1017790"/>
                <a:gd name="connsiteX0" fmla="*/ 0 w 7664420"/>
                <a:gd name="connsiteY0" fmla="*/ 1017790 h 1017790"/>
                <a:gd name="connsiteX1" fmla="*/ 259271 w 7664420"/>
                <a:gd name="connsiteY1" fmla="*/ 681698 h 1017790"/>
                <a:gd name="connsiteX2" fmla="*/ 487503 w 7664420"/>
                <a:gd name="connsiteY2" fmla="*/ 656539 h 1017790"/>
                <a:gd name="connsiteX3" fmla="*/ 669121 w 7664420"/>
                <a:gd name="connsiteY3" fmla="*/ 685805 h 1017790"/>
                <a:gd name="connsiteX4" fmla="*/ 833041 w 7664420"/>
                <a:gd name="connsiteY4" fmla="*/ 786068 h 1017790"/>
                <a:gd name="connsiteX5" fmla="*/ 1115137 w 7664420"/>
                <a:gd name="connsiteY5" fmla="*/ 778121 h 1017790"/>
                <a:gd name="connsiteX6" fmla="*/ 1363185 w 7664420"/>
                <a:gd name="connsiteY6" fmla="*/ 209976 h 1017790"/>
                <a:gd name="connsiteX7" fmla="*/ 2880059 w 7664420"/>
                <a:gd name="connsiteY7" fmla="*/ 2748 h 1017790"/>
                <a:gd name="connsiteX8" fmla="*/ 3769678 w 7664420"/>
                <a:gd name="connsiteY8" fmla="*/ 27825 h 1017790"/>
                <a:gd name="connsiteX9" fmla="*/ 4272462 w 7664420"/>
                <a:gd name="connsiteY9" fmla="*/ 4801 h 1017790"/>
                <a:gd name="connsiteX10" fmla="*/ 4530511 w 7664420"/>
                <a:gd name="connsiteY10" fmla="*/ 278296 h 1017790"/>
                <a:gd name="connsiteX11" fmla="*/ 4366824 w 7664420"/>
                <a:gd name="connsiteY11" fmla="*/ 238859 h 1017790"/>
                <a:gd name="connsiteX12" fmla="*/ 4235077 w 7664420"/>
                <a:gd name="connsiteY12" fmla="*/ 141657 h 1017790"/>
                <a:gd name="connsiteX13" fmla="*/ 4138492 w 7664420"/>
                <a:gd name="connsiteY13" fmla="*/ 198590 h 1017790"/>
                <a:gd name="connsiteX14" fmla="*/ 4252575 w 7664420"/>
                <a:gd name="connsiteY14" fmla="*/ 279516 h 1017790"/>
                <a:gd name="connsiteX15" fmla="*/ 4009683 w 7664420"/>
                <a:gd name="connsiteY15" fmla="*/ 293622 h 1017790"/>
                <a:gd name="connsiteX16" fmla="*/ 3842557 w 7664420"/>
                <a:gd name="connsiteY16" fmla="*/ 217807 h 1017790"/>
                <a:gd name="connsiteX17" fmla="*/ 3228366 w 7664420"/>
                <a:gd name="connsiteY17" fmla="*/ 323008 h 1017790"/>
                <a:gd name="connsiteX18" fmla="*/ 2750529 w 7664420"/>
                <a:gd name="connsiteY18" fmla="*/ 333224 h 1017790"/>
                <a:gd name="connsiteX19" fmla="*/ 2400795 w 7664420"/>
                <a:gd name="connsiteY19" fmla="*/ 387054 h 1017790"/>
                <a:gd name="connsiteX20" fmla="*/ 2070022 w 7664420"/>
                <a:gd name="connsiteY20" fmla="*/ 473638 h 1017790"/>
                <a:gd name="connsiteX21" fmla="*/ 2666215 w 7664420"/>
                <a:gd name="connsiteY21" fmla="*/ 532624 h 1017790"/>
                <a:gd name="connsiteX22" fmla="*/ 3203205 w 7664420"/>
                <a:gd name="connsiteY22" fmla="*/ 462418 h 1017790"/>
                <a:gd name="connsiteX23" fmla="*/ 4254628 w 7664420"/>
                <a:gd name="connsiteY23" fmla="*/ 332557 h 1017790"/>
                <a:gd name="connsiteX24" fmla="*/ 4977125 w 7664420"/>
                <a:gd name="connsiteY24" fmla="*/ 371109 h 1017790"/>
                <a:gd name="connsiteX25" fmla="*/ 5733232 w 7664420"/>
                <a:gd name="connsiteY25" fmla="*/ 260465 h 1017790"/>
                <a:gd name="connsiteX26" fmla="*/ 6796376 w 7664420"/>
                <a:gd name="connsiteY26" fmla="*/ 436589 h 1017790"/>
                <a:gd name="connsiteX27" fmla="*/ 7059369 w 7664420"/>
                <a:gd name="connsiteY27" fmla="*/ 471250 h 1017790"/>
                <a:gd name="connsiteX28" fmla="*/ 7595691 w 7664420"/>
                <a:gd name="connsiteY28" fmla="*/ 310953 h 1017790"/>
                <a:gd name="connsiteX29" fmla="*/ 7628131 w 7664420"/>
                <a:gd name="connsiteY29" fmla="*/ 723357 h 1017790"/>
                <a:gd name="connsiteX30" fmla="*/ 7146905 w 7664420"/>
                <a:gd name="connsiteY30" fmla="*/ 737299 h 1017790"/>
                <a:gd name="connsiteX31" fmla="*/ 7023490 w 7664420"/>
                <a:gd name="connsiteY31" fmla="*/ 778621 h 1017790"/>
                <a:gd name="connsiteX32" fmla="*/ 6552098 w 7664420"/>
                <a:gd name="connsiteY32" fmla="*/ 684590 h 1017790"/>
                <a:gd name="connsiteX33" fmla="*/ 5895917 w 7664420"/>
                <a:gd name="connsiteY33" fmla="*/ 782177 h 1017790"/>
                <a:gd name="connsiteX34" fmla="*/ 5424692 w 7664420"/>
                <a:gd name="connsiteY34" fmla="*/ 731689 h 1017790"/>
                <a:gd name="connsiteX35" fmla="*/ 4981517 w 7664420"/>
                <a:gd name="connsiteY35" fmla="*/ 905593 h 1017790"/>
                <a:gd name="connsiteX36" fmla="*/ 4431755 w 7664420"/>
                <a:gd name="connsiteY36" fmla="*/ 922423 h 1017790"/>
                <a:gd name="connsiteX37" fmla="*/ 3938091 w 7664420"/>
                <a:gd name="connsiteY37" fmla="*/ 1017790 h 1017790"/>
                <a:gd name="connsiteX38" fmla="*/ 0 w 7664420"/>
                <a:gd name="connsiteY38" fmla="*/ 1017790 h 1017790"/>
                <a:gd name="connsiteX0" fmla="*/ 0 w 7664420"/>
                <a:gd name="connsiteY0" fmla="*/ 1017790 h 1017790"/>
                <a:gd name="connsiteX1" fmla="*/ 259271 w 7664420"/>
                <a:gd name="connsiteY1" fmla="*/ 681698 h 1017790"/>
                <a:gd name="connsiteX2" fmla="*/ 487503 w 7664420"/>
                <a:gd name="connsiteY2" fmla="*/ 656539 h 1017790"/>
                <a:gd name="connsiteX3" fmla="*/ 669121 w 7664420"/>
                <a:gd name="connsiteY3" fmla="*/ 685805 h 1017790"/>
                <a:gd name="connsiteX4" fmla="*/ 833041 w 7664420"/>
                <a:gd name="connsiteY4" fmla="*/ 786068 h 1017790"/>
                <a:gd name="connsiteX5" fmla="*/ 1115137 w 7664420"/>
                <a:gd name="connsiteY5" fmla="*/ 778121 h 1017790"/>
                <a:gd name="connsiteX6" fmla="*/ 1363185 w 7664420"/>
                <a:gd name="connsiteY6" fmla="*/ 209976 h 1017790"/>
                <a:gd name="connsiteX7" fmla="*/ 2880059 w 7664420"/>
                <a:gd name="connsiteY7" fmla="*/ 2748 h 1017790"/>
                <a:gd name="connsiteX8" fmla="*/ 3769678 w 7664420"/>
                <a:gd name="connsiteY8" fmla="*/ 27825 h 1017790"/>
                <a:gd name="connsiteX9" fmla="*/ 4272462 w 7664420"/>
                <a:gd name="connsiteY9" fmla="*/ 4801 h 1017790"/>
                <a:gd name="connsiteX10" fmla="*/ 4530511 w 7664420"/>
                <a:gd name="connsiteY10" fmla="*/ 278296 h 1017790"/>
                <a:gd name="connsiteX11" fmla="*/ 4366824 w 7664420"/>
                <a:gd name="connsiteY11" fmla="*/ 238859 h 1017790"/>
                <a:gd name="connsiteX12" fmla="*/ 4235077 w 7664420"/>
                <a:gd name="connsiteY12" fmla="*/ 141657 h 1017790"/>
                <a:gd name="connsiteX13" fmla="*/ 4138492 w 7664420"/>
                <a:gd name="connsiteY13" fmla="*/ 198590 h 1017790"/>
                <a:gd name="connsiteX14" fmla="*/ 4252575 w 7664420"/>
                <a:gd name="connsiteY14" fmla="*/ 279516 h 1017790"/>
                <a:gd name="connsiteX15" fmla="*/ 4009683 w 7664420"/>
                <a:gd name="connsiteY15" fmla="*/ 293622 h 1017790"/>
                <a:gd name="connsiteX16" fmla="*/ 3842557 w 7664420"/>
                <a:gd name="connsiteY16" fmla="*/ 217807 h 1017790"/>
                <a:gd name="connsiteX17" fmla="*/ 3228366 w 7664420"/>
                <a:gd name="connsiteY17" fmla="*/ 323008 h 1017790"/>
                <a:gd name="connsiteX18" fmla="*/ 2750529 w 7664420"/>
                <a:gd name="connsiteY18" fmla="*/ 333224 h 1017790"/>
                <a:gd name="connsiteX19" fmla="*/ 2400795 w 7664420"/>
                <a:gd name="connsiteY19" fmla="*/ 387054 h 1017790"/>
                <a:gd name="connsiteX20" fmla="*/ 2070022 w 7664420"/>
                <a:gd name="connsiteY20" fmla="*/ 473638 h 1017790"/>
                <a:gd name="connsiteX21" fmla="*/ 2666215 w 7664420"/>
                <a:gd name="connsiteY21" fmla="*/ 532624 h 1017790"/>
                <a:gd name="connsiteX22" fmla="*/ 3203205 w 7664420"/>
                <a:gd name="connsiteY22" fmla="*/ 462418 h 1017790"/>
                <a:gd name="connsiteX23" fmla="*/ 4254628 w 7664420"/>
                <a:gd name="connsiteY23" fmla="*/ 332557 h 1017790"/>
                <a:gd name="connsiteX24" fmla="*/ 4977125 w 7664420"/>
                <a:gd name="connsiteY24" fmla="*/ 371109 h 1017790"/>
                <a:gd name="connsiteX25" fmla="*/ 5733232 w 7664420"/>
                <a:gd name="connsiteY25" fmla="*/ 260465 h 1017790"/>
                <a:gd name="connsiteX26" fmla="*/ 6796376 w 7664420"/>
                <a:gd name="connsiteY26" fmla="*/ 436589 h 1017790"/>
                <a:gd name="connsiteX27" fmla="*/ 7059369 w 7664420"/>
                <a:gd name="connsiteY27" fmla="*/ 471250 h 1017790"/>
                <a:gd name="connsiteX28" fmla="*/ 7595691 w 7664420"/>
                <a:gd name="connsiteY28" fmla="*/ 310953 h 1017790"/>
                <a:gd name="connsiteX29" fmla="*/ 7628131 w 7664420"/>
                <a:gd name="connsiteY29" fmla="*/ 723357 h 1017790"/>
                <a:gd name="connsiteX30" fmla="*/ 7146905 w 7664420"/>
                <a:gd name="connsiteY30" fmla="*/ 737299 h 1017790"/>
                <a:gd name="connsiteX31" fmla="*/ 7023490 w 7664420"/>
                <a:gd name="connsiteY31" fmla="*/ 778621 h 1017790"/>
                <a:gd name="connsiteX32" fmla="*/ 6549377 w 7664420"/>
                <a:gd name="connsiteY32" fmla="*/ 698197 h 1017790"/>
                <a:gd name="connsiteX33" fmla="*/ 5895917 w 7664420"/>
                <a:gd name="connsiteY33" fmla="*/ 782177 h 1017790"/>
                <a:gd name="connsiteX34" fmla="*/ 5424692 w 7664420"/>
                <a:gd name="connsiteY34" fmla="*/ 731689 h 1017790"/>
                <a:gd name="connsiteX35" fmla="*/ 4981517 w 7664420"/>
                <a:gd name="connsiteY35" fmla="*/ 905593 h 1017790"/>
                <a:gd name="connsiteX36" fmla="*/ 4431755 w 7664420"/>
                <a:gd name="connsiteY36" fmla="*/ 922423 h 1017790"/>
                <a:gd name="connsiteX37" fmla="*/ 3938091 w 7664420"/>
                <a:gd name="connsiteY37" fmla="*/ 1017790 h 1017790"/>
                <a:gd name="connsiteX38" fmla="*/ 0 w 7664420"/>
                <a:gd name="connsiteY38" fmla="*/ 1017790 h 1017790"/>
                <a:gd name="connsiteX0" fmla="*/ 0 w 7664420"/>
                <a:gd name="connsiteY0" fmla="*/ 1017790 h 1017790"/>
                <a:gd name="connsiteX1" fmla="*/ 259271 w 7664420"/>
                <a:gd name="connsiteY1" fmla="*/ 681698 h 1017790"/>
                <a:gd name="connsiteX2" fmla="*/ 487503 w 7664420"/>
                <a:gd name="connsiteY2" fmla="*/ 656539 h 1017790"/>
                <a:gd name="connsiteX3" fmla="*/ 669121 w 7664420"/>
                <a:gd name="connsiteY3" fmla="*/ 685805 h 1017790"/>
                <a:gd name="connsiteX4" fmla="*/ 833041 w 7664420"/>
                <a:gd name="connsiteY4" fmla="*/ 786068 h 1017790"/>
                <a:gd name="connsiteX5" fmla="*/ 1115137 w 7664420"/>
                <a:gd name="connsiteY5" fmla="*/ 778121 h 1017790"/>
                <a:gd name="connsiteX6" fmla="*/ 1363185 w 7664420"/>
                <a:gd name="connsiteY6" fmla="*/ 209976 h 1017790"/>
                <a:gd name="connsiteX7" fmla="*/ 2880059 w 7664420"/>
                <a:gd name="connsiteY7" fmla="*/ 2748 h 1017790"/>
                <a:gd name="connsiteX8" fmla="*/ 3769678 w 7664420"/>
                <a:gd name="connsiteY8" fmla="*/ 27825 h 1017790"/>
                <a:gd name="connsiteX9" fmla="*/ 4272462 w 7664420"/>
                <a:gd name="connsiteY9" fmla="*/ 4801 h 1017790"/>
                <a:gd name="connsiteX10" fmla="*/ 4530511 w 7664420"/>
                <a:gd name="connsiteY10" fmla="*/ 278296 h 1017790"/>
                <a:gd name="connsiteX11" fmla="*/ 4366824 w 7664420"/>
                <a:gd name="connsiteY11" fmla="*/ 238859 h 1017790"/>
                <a:gd name="connsiteX12" fmla="*/ 4235077 w 7664420"/>
                <a:gd name="connsiteY12" fmla="*/ 141657 h 1017790"/>
                <a:gd name="connsiteX13" fmla="*/ 4138492 w 7664420"/>
                <a:gd name="connsiteY13" fmla="*/ 198590 h 1017790"/>
                <a:gd name="connsiteX14" fmla="*/ 4252575 w 7664420"/>
                <a:gd name="connsiteY14" fmla="*/ 279516 h 1017790"/>
                <a:gd name="connsiteX15" fmla="*/ 4009683 w 7664420"/>
                <a:gd name="connsiteY15" fmla="*/ 293622 h 1017790"/>
                <a:gd name="connsiteX16" fmla="*/ 3842557 w 7664420"/>
                <a:gd name="connsiteY16" fmla="*/ 217807 h 1017790"/>
                <a:gd name="connsiteX17" fmla="*/ 3228366 w 7664420"/>
                <a:gd name="connsiteY17" fmla="*/ 323008 h 1017790"/>
                <a:gd name="connsiteX18" fmla="*/ 2750529 w 7664420"/>
                <a:gd name="connsiteY18" fmla="*/ 333224 h 1017790"/>
                <a:gd name="connsiteX19" fmla="*/ 2400795 w 7664420"/>
                <a:gd name="connsiteY19" fmla="*/ 387054 h 1017790"/>
                <a:gd name="connsiteX20" fmla="*/ 2070022 w 7664420"/>
                <a:gd name="connsiteY20" fmla="*/ 473638 h 1017790"/>
                <a:gd name="connsiteX21" fmla="*/ 2666215 w 7664420"/>
                <a:gd name="connsiteY21" fmla="*/ 532624 h 1017790"/>
                <a:gd name="connsiteX22" fmla="*/ 3203205 w 7664420"/>
                <a:gd name="connsiteY22" fmla="*/ 462418 h 1017790"/>
                <a:gd name="connsiteX23" fmla="*/ 4254628 w 7664420"/>
                <a:gd name="connsiteY23" fmla="*/ 332557 h 1017790"/>
                <a:gd name="connsiteX24" fmla="*/ 4977125 w 7664420"/>
                <a:gd name="connsiteY24" fmla="*/ 371109 h 1017790"/>
                <a:gd name="connsiteX25" fmla="*/ 5733232 w 7664420"/>
                <a:gd name="connsiteY25" fmla="*/ 260465 h 1017790"/>
                <a:gd name="connsiteX26" fmla="*/ 6796376 w 7664420"/>
                <a:gd name="connsiteY26" fmla="*/ 436589 h 1017790"/>
                <a:gd name="connsiteX27" fmla="*/ 7059369 w 7664420"/>
                <a:gd name="connsiteY27" fmla="*/ 471250 h 1017790"/>
                <a:gd name="connsiteX28" fmla="*/ 7595691 w 7664420"/>
                <a:gd name="connsiteY28" fmla="*/ 310953 h 1017790"/>
                <a:gd name="connsiteX29" fmla="*/ 7628131 w 7664420"/>
                <a:gd name="connsiteY29" fmla="*/ 723357 h 1017790"/>
                <a:gd name="connsiteX30" fmla="*/ 7146905 w 7664420"/>
                <a:gd name="connsiteY30" fmla="*/ 737299 h 1017790"/>
                <a:gd name="connsiteX31" fmla="*/ 7023490 w 7664420"/>
                <a:gd name="connsiteY31" fmla="*/ 778621 h 1017790"/>
                <a:gd name="connsiteX32" fmla="*/ 6549377 w 7664420"/>
                <a:gd name="connsiteY32" fmla="*/ 698197 h 1017790"/>
                <a:gd name="connsiteX33" fmla="*/ 5895917 w 7664420"/>
                <a:gd name="connsiteY33" fmla="*/ 782177 h 1017790"/>
                <a:gd name="connsiteX34" fmla="*/ 5424692 w 7664420"/>
                <a:gd name="connsiteY34" fmla="*/ 731689 h 1017790"/>
                <a:gd name="connsiteX35" fmla="*/ 4981517 w 7664420"/>
                <a:gd name="connsiteY35" fmla="*/ 905593 h 1017790"/>
                <a:gd name="connsiteX36" fmla="*/ 4431755 w 7664420"/>
                <a:gd name="connsiteY36" fmla="*/ 922423 h 1017790"/>
                <a:gd name="connsiteX37" fmla="*/ 3938091 w 7664420"/>
                <a:gd name="connsiteY37" fmla="*/ 1017790 h 1017790"/>
                <a:gd name="connsiteX38" fmla="*/ 0 w 7664420"/>
                <a:gd name="connsiteY38" fmla="*/ 1017790 h 1017790"/>
                <a:gd name="connsiteX0" fmla="*/ 0 w 7664420"/>
                <a:gd name="connsiteY0" fmla="*/ 1017790 h 1017790"/>
                <a:gd name="connsiteX1" fmla="*/ 259271 w 7664420"/>
                <a:gd name="connsiteY1" fmla="*/ 681698 h 1017790"/>
                <a:gd name="connsiteX2" fmla="*/ 487503 w 7664420"/>
                <a:gd name="connsiteY2" fmla="*/ 656539 h 1017790"/>
                <a:gd name="connsiteX3" fmla="*/ 669121 w 7664420"/>
                <a:gd name="connsiteY3" fmla="*/ 685805 h 1017790"/>
                <a:gd name="connsiteX4" fmla="*/ 833041 w 7664420"/>
                <a:gd name="connsiteY4" fmla="*/ 786068 h 1017790"/>
                <a:gd name="connsiteX5" fmla="*/ 1115137 w 7664420"/>
                <a:gd name="connsiteY5" fmla="*/ 778121 h 1017790"/>
                <a:gd name="connsiteX6" fmla="*/ 1363185 w 7664420"/>
                <a:gd name="connsiteY6" fmla="*/ 209976 h 1017790"/>
                <a:gd name="connsiteX7" fmla="*/ 2880059 w 7664420"/>
                <a:gd name="connsiteY7" fmla="*/ 2748 h 1017790"/>
                <a:gd name="connsiteX8" fmla="*/ 3769678 w 7664420"/>
                <a:gd name="connsiteY8" fmla="*/ 27825 h 1017790"/>
                <a:gd name="connsiteX9" fmla="*/ 4272462 w 7664420"/>
                <a:gd name="connsiteY9" fmla="*/ 4801 h 1017790"/>
                <a:gd name="connsiteX10" fmla="*/ 4530511 w 7664420"/>
                <a:gd name="connsiteY10" fmla="*/ 278296 h 1017790"/>
                <a:gd name="connsiteX11" fmla="*/ 4366824 w 7664420"/>
                <a:gd name="connsiteY11" fmla="*/ 238859 h 1017790"/>
                <a:gd name="connsiteX12" fmla="*/ 4235077 w 7664420"/>
                <a:gd name="connsiteY12" fmla="*/ 141657 h 1017790"/>
                <a:gd name="connsiteX13" fmla="*/ 4138492 w 7664420"/>
                <a:gd name="connsiteY13" fmla="*/ 198590 h 1017790"/>
                <a:gd name="connsiteX14" fmla="*/ 4252575 w 7664420"/>
                <a:gd name="connsiteY14" fmla="*/ 279516 h 1017790"/>
                <a:gd name="connsiteX15" fmla="*/ 4009683 w 7664420"/>
                <a:gd name="connsiteY15" fmla="*/ 293622 h 1017790"/>
                <a:gd name="connsiteX16" fmla="*/ 3842557 w 7664420"/>
                <a:gd name="connsiteY16" fmla="*/ 217807 h 1017790"/>
                <a:gd name="connsiteX17" fmla="*/ 3228366 w 7664420"/>
                <a:gd name="connsiteY17" fmla="*/ 323008 h 1017790"/>
                <a:gd name="connsiteX18" fmla="*/ 2750529 w 7664420"/>
                <a:gd name="connsiteY18" fmla="*/ 333224 h 1017790"/>
                <a:gd name="connsiteX19" fmla="*/ 2400795 w 7664420"/>
                <a:gd name="connsiteY19" fmla="*/ 387054 h 1017790"/>
                <a:gd name="connsiteX20" fmla="*/ 2070022 w 7664420"/>
                <a:gd name="connsiteY20" fmla="*/ 473638 h 1017790"/>
                <a:gd name="connsiteX21" fmla="*/ 2666215 w 7664420"/>
                <a:gd name="connsiteY21" fmla="*/ 532624 h 1017790"/>
                <a:gd name="connsiteX22" fmla="*/ 3203205 w 7664420"/>
                <a:gd name="connsiteY22" fmla="*/ 462418 h 1017790"/>
                <a:gd name="connsiteX23" fmla="*/ 4254628 w 7664420"/>
                <a:gd name="connsiteY23" fmla="*/ 332557 h 1017790"/>
                <a:gd name="connsiteX24" fmla="*/ 4977125 w 7664420"/>
                <a:gd name="connsiteY24" fmla="*/ 371109 h 1017790"/>
                <a:gd name="connsiteX25" fmla="*/ 5733232 w 7664420"/>
                <a:gd name="connsiteY25" fmla="*/ 260465 h 1017790"/>
                <a:gd name="connsiteX26" fmla="*/ 6796376 w 7664420"/>
                <a:gd name="connsiteY26" fmla="*/ 436589 h 1017790"/>
                <a:gd name="connsiteX27" fmla="*/ 7059369 w 7664420"/>
                <a:gd name="connsiteY27" fmla="*/ 471250 h 1017790"/>
                <a:gd name="connsiteX28" fmla="*/ 7595691 w 7664420"/>
                <a:gd name="connsiteY28" fmla="*/ 310953 h 1017790"/>
                <a:gd name="connsiteX29" fmla="*/ 7628131 w 7664420"/>
                <a:gd name="connsiteY29" fmla="*/ 723357 h 1017790"/>
                <a:gd name="connsiteX30" fmla="*/ 7146905 w 7664420"/>
                <a:gd name="connsiteY30" fmla="*/ 737299 h 1017790"/>
                <a:gd name="connsiteX31" fmla="*/ 7023490 w 7664420"/>
                <a:gd name="connsiteY31" fmla="*/ 778621 h 1017790"/>
                <a:gd name="connsiteX32" fmla="*/ 6549377 w 7664420"/>
                <a:gd name="connsiteY32" fmla="*/ 698197 h 1017790"/>
                <a:gd name="connsiteX33" fmla="*/ 5895917 w 7664420"/>
                <a:gd name="connsiteY33" fmla="*/ 782177 h 1017790"/>
                <a:gd name="connsiteX34" fmla="*/ 5424692 w 7664420"/>
                <a:gd name="connsiteY34" fmla="*/ 731689 h 1017790"/>
                <a:gd name="connsiteX35" fmla="*/ 4981517 w 7664420"/>
                <a:gd name="connsiteY35" fmla="*/ 905593 h 1017790"/>
                <a:gd name="connsiteX36" fmla="*/ 4431755 w 7664420"/>
                <a:gd name="connsiteY36" fmla="*/ 922423 h 1017790"/>
                <a:gd name="connsiteX37" fmla="*/ 3938091 w 7664420"/>
                <a:gd name="connsiteY37" fmla="*/ 1017790 h 1017790"/>
                <a:gd name="connsiteX38" fmla="*/ 0 w 7664420"/>
                <a:gd name="connsiteY38" fmla="*/ 1017790 h 1017790"/>
                <a:gd name="connsiteX0" fmla="*/ 0 w 7664420"/>
                <a:gd name="connsiteY0" fmla="*/ 1017790 h 1017790"/>
                <a:gd name="connsiteX1" fmla="*/ 259271 w 7664420"/>
                <a:gd name="connsiteY1" fmla="*/ 681698 h 1017790"/>
                <a:gd name="connsiteX2" fmla="*/ 487503 w 7664420"/>
                <a:gd name="connsiteY2" fmla="*/ 656539 h 1017790"/>
                <a:gd name="connsiteX3" fmla="*/ 669121 w 7664420"/>
                <a:gd name="connsiteY3" fmla="*/ 685805 h 1017790"/>
                <a:gd name="connsiteX4" fmla="*/ 833041 w 7664420"/>
                <a:gd name="connsiteY4" fmla="*/ 786068 h 1017790"/>
                <a:gd name="connsiteX5" fmla="*/ 1115137 w 7664420"/>
                <a:gd name="connsiteY5" fmla="*/ 778121 h 1017790"/>
                <a:gd name="connsiteX6" fmla="*/ 1363185 w 7664420"/>
                <a:gd name="connsiteY6" fmla="*/ 209976 h 1017790"/>
                <a:gd name="connsiteX7" fmla="*/ 2880059 w 7664420"/>
                <a:gd name="connsiteY7" fmla="*/ 2748 h 1017790"/>
                <a:gd name="connsiteX8" fmla="*/ 3769678 w 7664420"/>
                <a:gd name="connsiteY8" fmla="*/ 27825 h 1017790"/>
                <a:gd name="connsiteX9" fmla="*/ 4272462 w 7664420"/>
                <a:gd name="connsiteY9" fmla="*/ 4801 h 1017790"/>
                <a:gd name="connsiteX10" fmla="*/ 4530511 w 7664420"/>
                <a:gd name="connsiteY10" fmla="*/ 278296 h 1017790"/>
                <a:gd name="connsiteX11" fmla="*/ 4366824 w 7664420"/>
                <a:gd name="connsiteY11" fmla="*/ 238859 h 1017790"/>
                <a:gd name="connsiteX12" fmla="*/ 4235077 w 7664420"/>
                <a:gd name="connsiteY12" fmla="*/ 141657 h 1017790"/>
                <a:gd name="connsiteX13" fmla="*/ 4138492 w 7664420"/>
                <a:gd name="connsiteY13" fmla="*/ 198590 h 1017790"/>
                <a:gd name="connsiteX14" fmla="*/ 4252575 w 7664420"/>
                <a:gd name="connsiteY14" fmla="*/ 279516 h 1017790"/>
                <a:gd name="connsiteX15" fmla="*/ 4009683 w 7664420"/>
                <a:gd name="connsiteY15" fmla="*/ 293622 h 1017790"/>
                <a:gd name="connsiteX16" fmla="*/ 3842557 w 7664420"/>
                <a:gd name="connsiteY16" fmla="*/ 217807 h 1017790"/>
                <a:gd name="connsiteX17" fmla="*/ 3228366 w 7664420"/>
                <a:gd name="connsiteY17" fmla="*/ 323008 h 1017790"/>
                <a:gd name="connsiteX18" fmla="*/ 2750529 w 7664420"/>
                <a:gd name="connsiteY18" fmla="*/ 333224 h 1017790"/>
                <a:gd name="connsiteX19" fmla="*/ 2400795 w 7664420"/>
                <a:gd name="connsiteY19" fmla="*/ 387054 h 1017790"/>
                <a:gd name="connsiteX20" fmla="*/ 2070022 w 7664420"/>
                <a:gd name="connsiteY20" fmla="*/ 473638 h 1017790"/>
                <a:gd name="connsiteX21" fmla="*/ 2666215 w 7664420"/>
                <a:gd name="connsiteY21" fmla="*/ 532624 h 1017790"/>
                <a:gd name="connsiteX22" fmla="*/ 3203205 w 7664420"/>
                <a:gd name="connsiteY22" fmla="*/ 462418 h 1017790"/>
                <a:gd name="connsiteX23" fmla="*/ 4254628 w 7664420"/>
                <a:gd name="connsiteY23" fmla="*/ 332557 h 1017790"/>
                <a:gd name="connsiteX24" fmla="*/ 4977125 w 7664420"/>
                <a:gd name="connsiteY24" fmla="*/ 371109 h 1017790"/>
                <a:gd name="connsiteX25" fmla="*/ 5733232 w 7664420"/>
                <a:gd name="connsiteY25" fmla="*/ 260465 h 1017790"/>
                <a:gd name="connsiteX26" fmla="*/ 6796376 w 7664420"/>
                <a:gd name="connsiteY26" fmla="*/ 436589 h 1017790"/>
                <a:gd name="connsiteX27" fmla="*/ 7059369 w 7664420"/>
                <a:gd name="connsiteY27" fmla="*/ 471250 h 1017790"/>
                <a:gd name="connsiteX28" fmla="*/ 7595691 w 7664420"/>
                <a:gd name="connsiteY28" fmla="*/ 310953 h 1017790"/>
                <a:gd name="connsiteX29" fmla="*/ 7628131 w 7664420"/>
                <a:gd name="connsiteY29" fmla="*/ 723357 h 1017790"/>
                <a:gd name="connsiteX30" fmla="*/ 7146905 w 7664420"/>
                <a:gd name="connsiteY30" fmla="*/ 737299 h 1017790"/>
                <a:gd name="connsiteX31" fmla="*/ 7023490 w 7664420"/>
                <a:gd name="connsiteY31" fmla="*/ 778621 h 1017790"/>
                <a:gd name="connsiteX32" fmla="*/ 6549377 w 7664420"/>
                <a:gd name="connsiteY32" fmla="*/ 698197 h 1017790"/>
                <a:gd name="connsiteX33" fmla="*/ 5895917 w 7664420"/>
                <a:gd name="connsiteY33" fmla="*/ 782177 h 1017790"/>
                <a:gd name="connsiteX34" fmla="*/ 5424692 w 7664420"/>
                <a:gd name="connsiteY34" fmla="*/ 731689 h 1017790"/>
                <a:gd name="connsiteX35" fmla="*/ 4981517 w 7664420"/>
                <a:gd name="connsiteY35" fmla="*/ 905593 h 1017790"/>
                <a:gd name="connsiteX36" fmla="*/ 4431755 w 7664420"/>
                <a:gd name="connsiteY36" fmla="*/ 922423 h 1017790"/>
                <a:gd name="connsiteX37" fmla="*/ 3938091 w 7664420"/>
                <a:gd name="connsiteY37" fmla="*/ 1017790 h 1017790"/>
                <a:gd name="connsiteX38" fmla="*/ 0 w 7664420"/>
                <a:gd name="connsiteY38" fmla="*/ 1017790 h 1017790"/>
                <a:gd name="connsiteX0" fmla="*/ 0 w 7664420"/>
                <a:gd name="connsiteY0" fmla="*/ 1017790 h 1017790"/>
                <a:gd name="connsiteX1" fmla="*/ 259271 w 7664420"/>
                <a:gd name="connsiteY1" fmla="*/ 681698 h 1017790"/>
                <a:gd name="connsiteX2" fmla="*/ 487503 w 7664420"/>
                <a:gd name="connsiteY2" fmla="*/ 656539 h 1017790"/>
                <a:gd name="connsiteX3" fmla="*/ 669121 w 7664420"/>
                <a:gd name="connsiteY3" fmla="*/ 685805 h 1017790"/>
                <a:gd name="connsiteX4" fmla="*/ 833041 w 7664420"/>
                <a:gd name="connsiteY4" fmla="*/ 786068 h 1017790"/>
                <a:gd name="connsiteX5" fmla="*/ 1115137 w 7664420"/>
                <a:gd name="connsiteY5" fmla="*/ 778121 h 1017790"/>
                <a:gd name="connsiteX6" fmla="*/ 1363185 w 7664420"/>
                <a:gd name="connsiteY6" fmla="*/ 209976 h 1017790"/>
                <a:gd name="connsiteX7" fmla="*/ 2880059 w 7664420"/>
                <a:gd name="connsiteY7" fmla="*/ 2748 h 1017790"/>
                <a:gd name="connsiteX8" fmla="*/ 3769678 w 7664420"/>
                <a:gd name="connsiteY8" fmla="*/ 27825 h 1017790"/>
                <a:gd name="connsiteX9" fmla="*/ 4272462 w 7664420"/>
                <a:gd name="connsiteY9" fmla="*/ 4801 h 1017790"/>
                <a:gd name="connsiteX10" fmla="*/ 4530511 w 7664420"/>
                <a:gd name="connsiteY10" fmla="*/ 278296 h 1017790"/>
                <a:gd name="connsiteX11" fmla="*/ 4366824 w 7664420"/>
                <a:gd name="connsiteY11" fmla="*/ 238859 h 1017790"/>
                <a:gd name="connsiteX12" fmla="*/ 4235077 w 7664420"/>
                <a:gd name="connsiteY12" fmla="*/ 141657 h 1017790"/>
                <a:gd name="connsiteX13" fmla="*/ 4138492 w 7664420"/>
                <a:gd name="connsiteY13" fmla="*/ 198590 h 1017790"/>
                <a:gd name="connsiteX14" fmla="*/ 4252575 w 7664420"/>
                <a:gd name="connsiteY14" fmla="*/ 279516 h 1017790"/>
                <a:gd name="connsiteX15" fmla="*/ 4009683 w 7664420"/>
                <a:gd name="connsiteY15" fmla="*/ 293622 h 1017790"/>
                <a:gd name="connsiteX16" fmla="*/ 3842557 w 7664420"/>
                <a:gd name="connsiteY16" fmla="*/ 217807 h 1017790"/>
                <a:gd name="connsiteX17" fmla="*/ 3228366 w 7664420"/>
                <a:gd name="connsiteY17" fmla="*/ 323008 h 1017790"/>
                <a:gd name="connsiteX18" fmla="*/ 2750529 w 7664420"/>
                <a:gd name="connsiteY18" fmla="*/ 333224 h 1017790"/>
                <a:gd name="connsiteX19" fmla="*/ 2400795 w 7664420"/>
                <a:gd name="connsiteY19" fmla="*/ 387054 h 1017790"/>
                <a:gd name="connsiteX20" fmla="*/ 2070022 w 7664420"/>
                <a:gd name="connsiteY20" fmla="*/ 473638 h 1017790"/>
                <a:gd name="connsiteX21" fmla="*/ 2666215 w 7664420"/>
                <a:gd name="connsiteY21" fmla="*/ 532624 h 1017790"/>
                <a:gd name="connsiteX22" fmla="*/ 3203205 w 7664420"/>
                <a:gd name="connsiteY22" fmla="*/ 462418 h 1017790"/>
                <a:gd name="connsiteX23" fmla="*/ 4254628 w 7664420"/>
                <a:gd name="connsiteY23" fmla="*/ 332557 h 1017790"/>
                <a:gd name="connsiteX24" fmla="*/ 4977125 w 7664420"/>
                <a:gd name="connsiteY24" fmla="*/ 371109 h 1017790"/>
                <a:gd name="connsiteX25" fmla="*/ 5733232 w 7664420"/>
                <a:gd name="connsiteY25" fmla="*/ 260465 h 1017790"/>
                <a:gd name="connsiteX26" fmla="*/ 6796376 w 7664420"/>
                <a:gd name="connsiteY26" fmla="*/ 436589 h 1017790"/>
                <a:gd name="connsiteX27" fmla="*/ 7059369 w 7664420"/>
                <a:gd name="connsiteY27" fmla="*/ 471250 h 1017790"/>
                <a:gd name="connsiteX28" fmla="*/ 7595691 w 7664420"/>
                <a:gd name="connsiteY28" fmla="*/ 310953 h 1017790"/>
                <a:gd name="connsiteX29" fmla="*/ 7628131 w 7664420"/>
                <a:gd name="connsiteY29" fmla="*/ 723357 h 1017790"/>
                <a:gd name="connsiteX30" fmla="*/ 7146905 w 7664420"/>
                <a:gd name="connsiteY30" fmla="*/ 737299 h 1017790"/>
                <a:gd name="connsiteX31" fmla="*/ 7023490 w 7664420"/>
                <a:gd name="connsiteY31" fmla="*/ 778621 h 1017790"/>
                <a:gd name="connsiteX32" fmla="*/ 6549377 w 7664420"/>
                <a:gd name="connsiteY32" fmla="*/ 698197 h 1017790"/>
                <a:gd name="connsiteX33" fmla="*/ 5895917 w 7664420"/>
                <a:gd name="connsiteY33" fmla="*/ 782177 h 1017790"/>
                <a:gd name="connsiteX34" fmla="*/ 5424692 w 7664420"/>
                <a:gd name="connsiteY34" fmla="*/ 731689 h 1017790"/>
                <a:gd name="connsiteX35" fmla="*/ 4978795 w 7664420"/>
                <a:gd name="connsiteY35" fmla="*/ 867493 h 1017790"/>
                <a:gd name="connsiteX36" fmla="*/ 4431755 w 7664420"/>
                <a:gd name="connsiteY36" fmla="*/ 922423 h 1017790"/>
                <a:gd name="connsiteX37" fmla="*/ 3938091 w 7664420"/>
                <a:gd name="connsiteY37" fmla="*/ 1017790 h 1017790"/>
                <a:gd name="connsiteX38" fmla="*/ 0 w 7664420"/>
                <a:gd name="connsiteY38" fmla="*/ 1017790 h 1017790"/>
                <a:gd name="connsiteX0" fmla="*/ 0 w 7664420"/>
                <a:gd name="connsiteY0" fmla="*/ 1017790 h 1017790"/>
                <a:gd name="connsiteX1" fmla="*/ 259271 w 7664420"/>
                <a:gd name="connsiteY1" fmla="*/ 681698 h 1017790"/>
                <a:gd name="connsiteX2" fmla="*/ 487503 w 7664420"/>
                <a:gd name="connsiteY2" fmla="*/ 656539 h 1017790"/>
                <a:gd name="connsiteX3" fmla="*/ 669121 w 7664420"/>
                <a:gd name="connsiteY3" fmla="*/ 685805 h 1017790"/>
                <a:gd name="connsiteX4" fmla="*/ 833041 w 7664420"/>
                <a:gd name="connsiteY4" fmla="*/ 786068 h 1017790"/>
                <a:gd name="connsiteX5" fmla="*/ 1115137 w 7664420"/>
                <a:gd name="connsiteY5" fmla="*/ 778121 h 1017790"/>
                <a:gd name="connsiteX6" fmla="*/ 1363185 w 7664420"/>
                <a:gd name="connsiteY6" fmla="*/ 209976 h 1017790"/>
                <a:gd name="connsiteX7" fmla="*/ 2880059 w 7664420"/>
                <a:gd name="connsiteY7" fmla="*/ 2748 h 1017790"/>
                <a:gd name="connsiteX8" fmla="*/ 3769678 w 7664420"/>
                <a:gd name="connsiteY8" fmla="*/ 27825 h 1017790"/>
                <a:gd name="connsiteX9" fmla="*/ 4272462 w 7664420"/>
                <a:gd name="connsiteY9" fmla="*/ 4801 h 1017790"/>
                <a:gd name="connsiteX10" fmla="*/ 4530511 w 7664420"/>
                <a:gd name="connsiteY10" fmla="*/ 278296 h 1017790"/>
                <a:gd name="connsiteX11" fmla="*/ 4366824 w 7664420"/>
                <a:gd name="connsiteY11" fmla="*/ 238859 h 1017790"/>
                <a:gd name="connsiteX12" fmla="*/ 4235077 w 7664420"/>
                <a:gd name="connsiteY12" fmla="*/ 141657 h 1017790"/>
                <a:gd name="connsiteX13" fmla="*/ 4138492 w 7664420"/>
                <a:gd name="connsiteY13" fmla="*/ 198590 h 1017790"/>
                <a:gd name="connsiteX14" fmla="*/ 4252575 w 7664420"/>
                <a:gd name="connsiteY14" fmla="*/ 279516 h 1017790"/>
                <a:gd name="connsiteX15" fmla="*/ 4009683 w 7664420"/>
                <a:gd name="connsiteY15" fmla="*/ 293622 h 1017790"/>
                <a:gd name="connsiteX16" fmla="*/ 3842557 w 7664420"/>
                <a:gd name="connsiteY16" fmla="*/ 217807 h 1017790"/>
                <a:gd name="connsiteX17" fmla="*/ 3228366 w 7664420"/>
                <a:gd name="connsiteY17" fmla="*/ 323008 h 1017790"/>
                <a:gd name="connsiteX18" fmla="*/ 2750529 w 7664420"/>
                <a:gd name="connsiteY18" fmla="*/ 333224 h 1017790"/>
                <a:gd name="connsiteX19" fmla="*/ 2400795 w 7664420"/>
                <a:gd name="connsiteY19" fmla="*/ 387054 h 1017790"/>
                <a:gd name="connsiteX20" fmla="*/ 2070022 w 7664420"/>
                <a:gd name="connsiteY20" fmla="*/ 473638 h 1017790"/>
                <a:gd name="connsiteX21" fmla="*/ 2666215 w 7664420"/>
                <a:gd name="connsiteY21" fmla="*/ 532624 h 1017790"/>
                <a:gd name="connsiteX22" fmla="*/ 3203205 w 7664420"/>
                <a:gd name="connsiteY22" fmla="*/ 462418 h 1017790"/>
                <a:gd name="connsiteX23" fmla="*/ 4254628 w 7664420"/>
                <a:gd name="connsiteY23" fmla="*/ 332557 h 1017790"/>
                <a:gd name="connsiteX24" fmla="*/ 4977125 w 7664420"/>
                <a:gd name="connsiteY24" fmla="*/ 371109 h 1017790"/>
                <a:gd name="connsiteX25" fmla="*/ 5733232 w 7664420"/>
                <a:gd name="connsiteY25" fmla="*/ 260465 h 1017790"/>
                <a:gd name="connsiteX26" fmla="*/ 6796376 w 7664420"/>
                <a:gd name="connsiteY26" fmla="*/ 436589 h 1017790"/>
                <a:gd name="connsiteX27" fmla="*/ 7059369 w 7664420"/>
                <a:gd name="connsiteY27" fmla="*/ 471250 h 1017790"/>
                <a:gd name="connsiteX28" fmla="*/ 7595691 w 7664420"/>
                <a:gd name="connsiteY28" fmla="*/ 310953 h 1017790"/>
                <a:gd name="connsiteX29" fmla="*/ 7628131 w 7664420"/>
                <a:gd name="connsiteY29" fmla="*/ 723357 h 1017790"/>
                <a:gd name="connsiteX30" fmla="*/ 7146905 w 7664420"/>
                <a:gd name="connsiteY30" fmla="*/ 737299 h 1017790"/>
                <a:gd name="connsiteX31" fmla="*/ 7023490 w 7664420"/>
                <a:gd name="connsiteY31" fmla="*/ 778621 h 1017790"/>
                <a:gd name="connsiteX32" fmla="*/ 6549377 w 7664420"/>
                <a:gd name="connsiteY32" fmla="*/ 698197 h 1017790"/>
                <a:gd name="connsiteX33" fmla="*/ 5895917 w 7664420"/>
                <a:gd name="connsiteY33" fmla="*/ 782177 h 1017790"/>
                <a:gd name="connsiteX34" fmla="*/ 5424692 w 7664420"/>
                <a:gd name="connsiteY34" fmla="*/ 731689 h 1017790"/>
                <a:gd name="connsiteX35" fmla="*/ 4978795 w 7664420"/>
                <a:gd name="connsiteY35" fmla="*/ 867493 h 1017790"/>
                <a:gd name="connsiteX36" fmla="*/ 4431755 w 7664420"/>
                <a:gd name="connsiteY36" fmla="*/ 922423 h 1017790"/>
                <a:gd name="connsiteX37" fmla="*/ 3938091 w 7664420"/>
                <a:gd name="connsiteY37" fmla="*/ 1017790 h 1017790"/>
                <a:gd name="connsiteX38" fmla="*/ 0 w 7664420"/>
                <a:gd name="connsiteY38" fmla="*/ 1017790 h 1017790"/>
                <a:gd name="connsiteX0" fmla="*/ 0 w 7664420"/>
                <a:gd name="connsiteY0" fmla="*/ 1017790 h 1017790"/>
                <a:gd name="connsiteX1" fmla="*/ 259271 w 7664420"/>
                <a:gd name="connsiteY1" fmla="*/ 681698 h 1017790"/>
                <a:gd name="connsiteX2" fmla="*/ 487503 w 7664420"/>
                <a:gd name="connsiteY2" fmla="*/ 656539 h 1017790"/>
                <a:gd name="connsiteX3" fmla="*/ 669121 w 7664420"/>
                <a:gd name="connsiteY3" fmla="*/ 685805 h 1017790"/>
                <a:gd name="connsiteX4" fmla="*/ 833041 w 7664420"/>
                <a:gd name="connsiteY4" fmla="*/ 786068 h 1017790"/>
                <a:gd name="connsiteX5" fmla="*/ 1115137 w 7664420"/>
                <a:gd name="connsiteY5" fmla="*/ 778121 h 1017790"/>
                <a:gd name="connsiteX6" fmla="*/ 1363185 w 7664420"/>
                <a:gd name="connsiteY6" fmla="*/ 209976 h 1017790"/>
                <a:gd name="connsiteX7" fmla="*/ 2880059 w 7664420"/>
                <a:gd name="connsiteY7" fmla="*/ 2748 h 1017790"/>
                <a:gd name="connsiteX8" fmla="*/ 3769678 w 7664420"/>
                <a:gd name="connsiteY8" fmla="*/ 27825 h 1017790"/>
                <a:gd name="connsiteX9" fmla="*/ 4272462 w 7664420"/>
                <a:gd name="connsiteY9" fmla="*/ 4801 h 1017790"/>
                <a:gd name="connsiteX10" fmla="*/ 4530511 w 7664420"/>
                <a:gd name="connsiteY10" fmla="*/ 278296 h 1017790"/>
                <a:gd name="connsiteX11" fmla="*/ 4366824 w 7664420"/>
                <a:gd name="connsiteY11" fmla="*/ 238859 h 1017790"/>
                <a:gd name="connsiteX12" fmla="*/ 4235077 w 7664420"/>
                <a:gd name="connsiteY12" fmla="*/ 141657 h 1017790"/>
                <a:gd name="connsiteX13" fmla="*/ 4138492 w 7664420"/>
                <a:gd name="connsiteY13" fmla="*/ 198590 h 1017790"/>
                <a:gd name="connsiteX14" fmla="*/ 4252575 w 7664420"/>
                <a:gd name="connsiteY14" fmla="*/ 279516 h 1017790"/>
                <a:gd name="connsiteX15" fmla="*/ 4009683 w 7664420"/>
                <a:gd name="connsiteY15" fmla="*/ 293622 h 1017790"/>
                <a:gd name="connsiteX16" fmla="*/ 3842557 w 7664420"/>
                <a:gd name="connsiteY16" fmla="*/ 217807 h 1017790"/>
                <a:gd name="connsiteX17" fmla="*/ 3228366 w 7664420"/>
                <a:gd name="connsiteY17" fmla="*/ 323008 h 1017790"/>
                <a:gd name="connsiteX18" fmla="*/ 2750529 w 7664420"/>
                <a:gd name="connsiteY18" fmla="*/ 333224 h 1017790"/>
                <a:gd name="connsiteX19" fmla="*/ 2400795 w 7664420"/>
                <a:gd name="connsiteY19" fmla="*/ 387054 h 1017790"/>
                <a:gd name="connsiteX20" fmla="*/ 2070022 w 7664420"/>
                <a:gd name="connsiteY20" fmla="*/ 473638 h 1017790"/>
                <a:gd name="connsiteX21" fmla="*/ 2666215 w 7664420"/>
                <a:gd name="connsiteY21" fmla="*/ 532624 h 1017790"/>
                <a:gd name="connsiteX22" fmla="*/ 3203205 w 7664420"/>
                <a:gd name="connsiteY22" fmla="*/ 462418 h 1017790"/>
                <a:gd name="connsiteX23" fmla="*/ 4254628 w 7664420"/>
                <a:gd name="connsiteY23" fmla="*/ 332557 h 1017790"/>
                <a:gd name="connsiteX24" fmla="*/ 4977125 w 7664420"/>
                <a:gd name="connsiteY24" fmla="*/ 371109 h 1017790"/>
                <a:gd name="connsiteX25" fmla="*/ 5733232 w 7664420"/>
                <a:gd name="connsiteY25" fmla="*/ 260465 h 1017790"/>
                <a:gd name="connsiteX26" fmla="*/ 6796376 w 7664420"/>
                <a:gd name="connsiteY26" fmla="*/ 436589 h 1017790"/>
                <a:gd name="connsiteX27" fmla="*/ 7059369 w 7664420"/>
                <a:gd name="connsiteY27" fmla="*/ 471250 h 1017790"/>
                <a:gd name="connsiteX28" fmla="*/ 7595691 w 7664420"/>
                <a:gd name="connsiteY28" fmla="*/ 310953 h 1017790"/>
                <a:gd name="connsiteX29" fmla="*/ 7628131 w 7664420"/>
                <a:gd name="connsiteY29" fmla="*/ 723357 h 1017790"/>
                <a:gd name="connsiteX30" fmla="*/ 7146905 w 7664420"/>
                <a:gd name="connsiteY30" fmla="*/ 737299 h 1017790"/>
                <a:gd name="connsiteX31" fmla="*/ 7023490 w 7664420"/>
                <a:gd name="connsiteY31" fmla="*/ 778621 h 1017790"/>
                <a:gd name="connsiteX32" fmla="*/ 6549377 w 7664420"/>
                <a:gd name="connsiteY32" fmla="*/ 698197 h 1017790"/>
                <a:gd name="connsiteX33" fmla="*/ 5895917 w 7664420"/>
                <a:gd name="connsiteY33" fmla="*/ 782177 h 1017790"/>
                <a:gd name="connsiteX34" fmla="*/ 5424692 w 7664420"/>
                <a:gd name="connsiteY34" fmla="*/ 731689 h 1017790"/>
                <a:gd name="connsiteX35" fmla="*/ 4978795 w 7664420"/>
                <a:gd name="connsiteY35" fmla="*/ 867493 h 1017790"/>
                <a:gd name="connsiteX36" fmla="*/ 4431755 w 7664420"/>
                <a:gd name="connsiteY36" fmla="*/ 922423 h 1017790"/>
                <a:gd name="connsiteX37" fmla="*/ 3938091 w 7664420"/>
                <a:gd name="connsiteY37" fmla="*/ 1017790 h 1017790"/>
                <a:gd name="connsiteX38" fmla="*/ 0 w 7664420"/>
                <a:gd name="connsiteY38" fmla="*/ 1017790 h 1017790"/>
                <a:gd name="connsiteX0" fmla="*/ 0 w 7664420"/>
                <a:gd name="connsiteY0" fmla="*/ 1017790 h 1017790"/>
                <a:gd name="connsiteX1" fmla="*/ 259271 w 7664420"/>
                <a:gd name="connsiteY1" fmla="*/ 681698 h 1017790"/>
                <a:gd name="connsiteX2" fmla="*/ 487503 w 7664420"/>
                <a:gd name="connsiteY2" fmla="*/ 656539 h 1017790"/>
                <a:gd name="connsiteX3" fmla="*/ 669121 w 7664420"/>
                <a:gd name="connsiteY3" fmla="*/ 685805 h 1017790"/>
                <a:gd name="connsiteX4" fmla="*/ 833041 w 7664420"/>
                <a:gd name="connsiteY4" fmla="*/ 786068 h 1017790"/>
                <a:gd name="connsiteX5" fmla="*/ 1115137 w 7664420"/>
                <a:gd name="connsiteY5" fmla="*/ 778121 h 1017790"/>
                <a:gd name="connsiteX6" fmla="*/ 1363185 w 7664420"/>
                <a:gd name="connsiteY6" fmla="*/ 209976 h 1017790"/>
                <a:gd name="connsiteX7" fmla="*/ 2880059 w 7664420"/>
                <a:gd name="connsiteY7" fmla="*/ 2748 h 1017790"/>
                <a:gd name="connsiteX8" fmla="*/ 3769678 w 7664420"/>
                <a:gd name="connsiteY8" fmla="*/ 27825 h 1017790"/>
                <a:gd name="connsiteX9" fmla="*/ 4272462 w 7664420"/>
                <a:gd name="connsiteY9" fmla="*/ 4801 h 1017790"/>
                <a:gd name="connsiteX10" fmla="*/ 4530511 w 7664420"/>
                <a:gd name="connsiteY10" fmla="*/ 278296 h 1017790"/>
                <a:gd name="connsiteX11" fmla="*/ 4366824 w 7664420"/>
                <a:gd name="connsiteY11" fmla="*/ 238859 h 1017790"/>
                <a:gd name="connsiteX12" fmla="*/ 4235077 w 7664420"/>
                <a:gd name="connsiteY12" fmla="*/ 141657 h 1017790"/>
                <a:gd name="connsiteX13" fmla="*/ 4138492 w 7664420"/>
                <a:gd name="connsiteY13" fmla="*/ 198590 h 1017790"/>
                <a:gd name="connsiteX14" fmla="*/ 4252575 w 7664420"/>
                <a:gd name="connsiteY14" fmla="*/ 279516 h 1017790"/>
                <a:gd name="connsiteX15" fmla="*/ 4009683 w 7664420"/>
                <a:gd name="connsiteY15" fmla="*/ 293622 h 1017790"/>
                <a:gd name="connsiteX16" fmla="*/ 3842557 w 7664420"/>
                <a:gd name="connsiteY16" fmla="*/ 217807 h 1017790"/>
                <a:gd name="connsiteX17" fmla="*/ 3228366 w 7664420"/>
                <a:gd name="connsiteY17" fmla="*/ 323008 h 1017790"/>
                <a:gd name="connsiteX18" fmla="*/ 2750529 w 7664420"/>
                <a:gd name="connsiteY18" fmla="*/ 333224 h 1017790"/>
                <a:gd name="connsiteX19" fmla="*/ 2400795 w 7664420"/>
                <a:gd name="connsiteY19" fmla="*/ 387054 h 1017790"/>
                <a:gd name="connsiteX20" fmla="*/ 2070022 w 7664420"/>
                <a:gd name="connsiteY20" fmla="*/ 473638 h 1017790"/>
                <a:gd name="connsiteX21" fmla="*/ 2666215 w 7664420"/>
                <a:gd name="connsiteY21" fmla="*/ 532624 h 1017790"/>
                <a:gd name="connsiteX22" fmla="*/ 3203205 w 7664420"/>
                <a:gd name="connsiteY22" fmla="*/ 462418 h 1017790"/>
                <a:gd name="connsiteX23" fmla="*/ 4254628 w 7664420"/>
                <a:gd name="connsiteY23" fmla="*/ 332557 h 1017790"/>
                <a:gd name="connsiteX24" fmla="*/ 4977125 w 7664420"/>
                <a:gd name="connsiteY24" fmla="*/ 371109 h 1017790"/>
                <a:gd name="connsiteX25" fmla="*/ 5733232 w 7664420"/>
                <a:gd name="connsiteY25" fmla="*/ 260465 h 1017790"/>
                <a:gd name="connsiteX26" fmla="*/ 6796376 w 7664420"/>
                <a:gd name="connsiteY26" fmla="*/ 436589 h 1017790"/>
                <a:gd name="connsiteX27" fmla="*/ 7059369 w 7664420"/>
                <a:gd name="connsiteY27" fmla="*/ 471250 h 1017790"/>
                <a:gd name="connsiteX28" fmla="*/ 7595691 w 7664420"/>
                <a:gd name="connsiteY28" fmla="*/ 310953 h 1017790"/>
                <a:gd name="connsiteX29" fmla="*/ 7628131 w 7664420"/>
                <a:gd name="connsiteY29" fmla="*/ 723357 h 1017790"/>
                <a:gd name="connsiteX30" fmla="*/ 7146905 w 7664420"/>
                <a:gd name="connsiteY30" fmla="*/ 737299 h 1017790"/>
                <a:gd name="connsiteX31" fmla="*/ 7023490 w 7664420"/>
                <a:gd name="connsiteY31" fmla="*/ 778621 h 1017790"/>
                <a:gd name="connsiteX32" fmla="*/ 6549377 w 7664420"/>
                <a:gd name="connsiteY32" fmla="*/ 698197 h 1017790"/>
                <a:gd name="connsiteX33" fmla="*/ 5895917 w 7664420"/>
                <a:gd name="connsiteY33" fmla="*/ 782177 h 1017790"/>
                <a:gd name="connsiteX34" fmla="*/ 5424692 w 7664420"/>
                <a:gd name="connsiteY34" fmla="*/ 731689 h 1017790"/>
                <a:gd name="connsiteX35" fmla="*/ 4978795 w 7664420"/>
                <a:gd name="connsiteY35" fmla="*/ 867493 h 1017790"/>
                <a:gd name="connsiteX36" fmla="*/ 4431755 w 7664420"/>
                <a:gd name="connsiteY36" fmla="*/ 922423 h 1017790"/>
                <a:gd name="connsiteX37" fmla="*/ 3938091 w 7664420"/>
                <a:gd name="connsiteY37" fmla="*/ 1017790 h 1017790"/>
                <a:gd name="connsiteX38" fmla="*/ 0 w 7664420"/>
                <a:gd name="connsiteY38" fmla="*/ 1017790 h 1017790"/>
                <a:gd name="connsiteX0" fmla="*/ 0 w 7664420"/>
                <a:gd name="connsiteY0" fmla="*/ 1017790 h 1017790"/>
                <a:gd name="connsiteX1" fmla="*/ 259271 w 7664420"/>
                <a:gd name="connsiteY1" fmla="*/ 681698 h 1017790"/>
                <a:gd name="connsiteX2" fmla="*/ 487503 w 7664420"/>
                <a:gd name="connsiteY2" fmla="*/ 656539 h 1017790"/>
                <a:gd name="connsiteX3" fmla="*/ 669121 w 7664420"/>
                <a:gd name="connsiteY3" fmla="*/ 685805 h 1017790"/>
                <a:gd name="connsiteX4" fmla="*/ 833041 w 7664420"/>
                <a:gd name="connsiteY4" fmla="*/ 786068 h 1017790"/>
                <a:gd name="connsiteX5" fmla="*/ 1115137 w 7664420"/>
                <a:gd name="connsiteY5" fmla="*/ 778121 h 1017790"/>
                <a:gd name="connsiteX6" fmla="*/ 1363185 w 7664420"/>
                <a:gd name="connsiteY6" fmla="*/ 209976 h 1017790"/>
                <a:gd name="connsiteX7" fmla="*/ 2880059 w 7664420"/>
                <a:gd name="connsiteY7" fmla="*/ 2748 h 1017790"/>
                <a:gd name="connsiteX8" fmla="*/ 3769678 w 7664420"/>
                <a:gd name="connsiteY8" fmla="*/ 27825 h 1017790"/>
                <a:gd name="connsiteX9" fmla="*/ 4272462 w 7664420"/>
                <a:gd name="connsiteY9" fmla="*/ 4801 h 1017790"/>
                <a:gd name="connsiteX10" fmla="*/ 4530511 w 7664420"/>
                <a:gd name="connsiteY10" fmla="*/ 278296 h 1017790"/>
                <a:gd name="connsiteX11" fmla="*/ 4366824 w 7664420"/>
                <a:gd name="connsiteY11" fmla="*/ 238859 h 1017790"/>
                <a:gd name="connsiteX12" fmla="*/ 4235077 w 7664420"/>
                <a:gd name="connsiteY12" fmla="*/ 141657 h 1017790"/>
                <a:gd name="connsiteX13" fmla="*/ 4138492 w 7664420"/>
                <a:gd name="connsiteY13" fmla="*/ 198590 h 1017790"/>
                <a:gd name="connsiteX14" fmla="*/ 4252575 w 7664420"/>
                <a:gd name="connsiteY14" fmla="*/ 279516 h 1017790"/>
                <a:gd name="connsiteX15" fmla="*/ 4009683 w 7664420"/>
                <a:gd name="connsiteY15" fmla="*/ 293622 h 1017790"/>
                <a:gd name="connsiteX16" fmla="*/ 3842557 w 7664420"/>
                <a:gd name="connsiteY16" fmla="*/ 217807 h 1017790"/>
                <a:gd name="connsiteX17" fmla="*/ 3228366 w 7664420"/>
                <a:gd name="connsiteY17" fmla="*/ 323008 h 1017790"/>
                <a:gd name="connsiteX18" fmla="*/ 2750529 w 7664420"/>
                <a:gd name="connsiteY18" fmla="*/ 333224 h 1017790"/>
                <a:gd name="connsiteX19" fmla="*/ 2400795 w 7664420"/>
                <a:gd name="connsiteY19" fmla="*/ 387054 h 1017790"/>
                <a:gd name="connsiteX20" fmla="*/ 2070022 w 7664420"/>
                <a:gd name="connsiteY20" fmla="*/ 473638 h 1017790"/>
                <a:gd name="connsiteX21" fmla="*/ 2666215 w 7664420"/>
                <a:gd name="connsiteY21" fmla="*/ 532624 h 1017790"/>
                <a:gd name="connsiteX22" fmla="*/ 3203205 w 7664420"/>
                <a:gd name="connsiteY22" fmla="*/ 462418 h 1017790"/>
                <a:gd name="connsiteX23" fmla="*/ 4254628 w 7664420"/>
                <a:gd name="connsiteY23" fmla="*/ 332557 h 1017790"/>
                <a:gd name="connsiteX24" fmla="*/ 4977125 w 7664420"/>
                <a:gd name="connsiteY24" fmla="*/ 371109 h 1017790"/>
                <a:gd name="connsiteX25" fmla="*/ 5733232 w 7664420"/>
                <a:gd name="connsiteY25" fmla="*/ 260465 h 1017790"/>
                <a:gd name="connsiteX26" fmla="*/ 6796376 w 7664420"/>
                <a:gd name="connsiteY26" fmla="*/ 436589 h 1017790"/>
                <a:gd name="connsiteX27" fmla="*/ 7059369 w 7664420"/>
                <a:gd name="connsiteY27" fmla="*/ 471250 h 1017790"/>
                <a:gd name="connsiteX28" fmla="*/ 7595691 w 7664420"/>
                <a:gd name="connsiteY28" fmla="*/ 310953 h 1017790"/>
                <a:gd name="connsiteX29" fmla="*/ 7628131 w 7664420"/>
                <a:gd name="connsiteY29" fmla="*/ 723357 h 1017790"/>
                <a:gd name="connsiteX30" fmla="*/ 7146905 w 7664420"/>
                <a:gd name="connsiteY30" fmla="*/ 737299 h 1017790"/>
                <a:gd name="connsiteX31" fmla="*/ 7023490 w 7664420"/>
                <a:gd name="connsiteY31" fmla="*/ 778621 h 1017790"/>
                <a:gd name="connsiteX32" fmla="*/ 6549377 w 7664420"/>
                <a:gd name="connsiteY32" fmla="*/ 698197 h 1017790"/>
                <a:gd name="connsiteX33" fmla="*/ 5895917 w 7664420"/>
                <a:gd name="connsiteY33" fmla="*/ 782177 h 1017790"/>
                <a:gd name="connsiteX34" fmla="*/ 5424692 w 7664420"/>
                <a:gd name="connsiteY34" fmla="*/ 731689 h 1017790"/>
                <a:gd name="connsiteX35" fmla="*/ 4978795 w 7664420"/>
                <a:gd name="connsiteY35" fmla="*/ 867493 h 1017790"/>
                <a:gd name="connsiteX36" fmla="*/ 4431755 w 7664420"/>
                <a:gd name="connsiteY36" fmla="*/ 922423 h 1017790"/>
                <a:gd name="connsiteX37" fmla="*/ 3954420 w 7664420"/>
                <a:gd name="connsiteY37" fmla="*/ 1017790 h 1017790"/>
                <a:gd name="connsiteX38" fmla="*/ 0 w 7664420"/>
                <a:gd name="connsiteY38" fmla="*/ 1017790 h 1017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7664420" h="1017790">
                  <a:moveTo>
                    <a:pt x="0" y="1017790"/>
                  </a:moveTo>
                  <a:cubicBezTo>
                    <a:pt x="245" y="836814"/>
                    <a:pt x="142004" y="696661"/>
                    <a:pt x="259271" y="681698"/>
                  </a:cubicBezTo>
                  <a:cubicBezTo>
                    <a:pt x="369820" y="664240"/>
                    <a:pt x="379675" y="660389"/>
                    <a:pt x="487503" y="656539"/>
                  </a:cubicBezTo>
                  <a:cubicBezTo>
                    <a:pt x="443722" y="543826"/>
                    <a:pt x="680247" y="591681"/>
                    <a:pt x="669121" y="685805"/>
                  </a:cubicBezTo>
                  <a:cubicBezTo>
                    <a:pt x="757327" y="723760"/>
                    <a:pt x="780215" y="753556"/>
                    <a:pt x="833041" y="786068"/>
                  </a:cubicBezTo>
                  <a:cubicBezTo>
                    <a:pt x="903486" y="846012"/>
                    <a:pt x="1074627" y="827034"/>
                    <a:pt x="1115137" y="778121"/>
                  </a:cubicBezTo>
                  <a:cubicBezTo>
                    <a:pt x="1203265" y="686710"/>
                    <a:pt x="1285945" y="323157"/>
                    <a:pt x="1363185" y="209976"/>
                  </a:cubicBezTo>
                  <a:cubicBezTo>
                    <a:pt x="1497788" y="-29645"/>
                    <a:pt x="2380788" y="24654"/>
                    <a:pt x="2880059" y="2748"/>
                  </a:cubicBezTo>
                  <a:cubicBezTo>
                    <a:pt x="3297472" y="-396"/>
                    <a:pt x="3509946" y="29751"/>
                    <a:pt x="3769678" y="27825"/>
                  </a:cubicBezTo>
                  <a:cubicBezTo>
                    <a:pt x="3937273" y="20150"/>
                    <a:pt x="4219170" y="-12017"/>
                    <a:pt x="4272462" y="4801"/>
                  </a:cubicBezTo>
                  <a:cubicBezTo>
                    <a:pt x="4419256" y="55145"/>
                    <a:pt x="4476245" y="162637"/>
                    <a:pt x="4530511" y="278296"/>
                  </a:cubicBezTo>
                  <a:cubicBezTo>
                    <a:pt x="4471413" y="293272"/>
                    <a:pt x="4393265" y="270147"/>
                    <a:pt x="4366824" y="238859"/>
                  </a:cubicBezTo>
                  <a:lnTo>
                    <a:pt x="4235077" y="141657"/>
                  </a:lnTo>
                  <a:cubicBezTo>
                    <a:pt x="4197439" y="112555"/>
                    <a:pt x="4105373" y="146049"/>
                    <a:pt x="4138492" y="198590"/>
                  </a:cubicBezTo>
                  <a:cubicBezTo>
                    <a:pt x="4142769" y="222473"/>
                    <a:pt x="4208729" y="198364"/>
                    <a:pt x="4252575" y="279516"/>
                  </a:cubicBezTo>
                  <a:lnTo>
                    <a:pt x="4009683" y="293622"/>
                  </a:lnTo>
                  <a:cubicBezTo>
                    <a:pt x="3974839" y="298286"/>
                    <a:pt x="3885566" y="245800"/>
                    <a:pt x="3842557" y="217807"/>
                  </a:cubicBezTo>
                  <a:cubicBezTo>
                    <a:pt x="3721283" y="196631"/>
                    <a:pt x="3420398" y="295198"/>
                    <a:pt x="3228366" y="323008"/>
                  </a:cubicBezTo>
                  <a:cubicBezTo>
                    <a:pt x="3035522" y="362699"/>
                    <a:pt x="2921601" y="331633"/>
                    <a:pt x="2750529" y="333224"/>
                  </a:cubicBezTo>
                  <a:cubicBezTo>
                    <a:pt x="2653908" y="355702"/>
                    <a:pt x="2521909" y="386347"/>
                    <a:pt x="2400795" y="387054"/>
                  </a:cubicBezTo>
                  <a:cubicBezTo>
                    <a:pt x="2316500" y="395663"/>
                    <a:pt x="2021250" y="449830"/>
                    <a:pt x="2070022" y="473638"/>
                  </a:cubicBezTo>
                  <a:cubicBezTo>
                    <a:pt x="2266031" y="472436"/>
                    <a:pt x="2481091" y="512055"/>
                    <a:pt x="2666215" y="532624"/>
                  </a:cubicBezTo>
                  <a:lnTo>
                    <a:pt x="3203205" y="462418"/>
                  </a:lnTo>
                  <a:cubicBezTo>
                    <a:pt x="3553679" y="419131"/>
                    <a:pt x="3860611" y="310530"/>
                    <a:pt x="4254628" y="332557"/>
                  </a:cubicBezTo>
                  <a:cubicBezTo>
                    <a:pt x="4508161" y="326358"/>
                    <a:pt x="4742642" y="377308"/>
                    <a:pt x="4977125" y="371109"/>
                  </a:cubicBezTo>
                  <a:cubicBezTo>
                    <a:pt x="5229161" y="334228"/>
                    <a:pt x="5611824" y="253803"/>
                    <a:pt x="5733232" y="260465"/>
                  </a:cubicBezTo>
                  <a:cubicBezTo>
                    <a:pt x="5966056" y="261115"/>
                    <a:pt x="6441088" y="384231"/>
                    <a:pt x="6796376" y="436589"/>
                  </a:cubicBezTo>
                  <a:cubicBezTo>
                    <a:pt x="6894018" y="444514"/>
                    <a:pt x="6978055" y="455161"/>
                    <a:pt x="7059369" y="471250"/>
                  </a:cubicBezTo>
                  <a:cubicBezTo>
                    <a:pt x="7238143" y="417818"/>
                    <a:pt x="7563874" y="271857"/>
                    <a:pt x="7595691" y="310953"/>
                  </a:cubicBezTo>
                  <a:cubicBezTo>
                    <a:pt x="7664562" y="405785"/>
                    <a:pt x="7692614" y="568654"/>
                    <a:pt x="7628131" y="723357"/>
                  </a:cubicBezTo>
                  <a:cubicBezTo>
                    <a:pt x="7592908" y="768825"/>
                    <a:pt x="7307314" y="732652"/>
                    <a:pt x="7146905" y="737299"/>
                  </a:cubicBezTo>
                  <a:lnTo>
                    <a:pt x="7023490" y="778621"/>
                  </a:lnTo>
                  <a:cubicBezTo>
                    <a:pt x="6940745" y="783563"/>
                    <a:pt x="6719207" y="663320"/>
                    <a:pt x="6549377" y="698197"/>
                  </a:cubicBezTo>
                  <a:cubicBezTo>
                    <a:pt x="6331557" y="726190"/>
                    <a:pt x="6119180" y="770512"/>
                    <a:pt x="5895917" y="782177"/>
                  </a:cubicBezTo>
                  <a:cubicBezTo>
                    <a:pt x="5733399" y="789841"/>
                    <a:pt x="5581767" y="748518"/>
                    <a:pt x="5424692" y="731689"/>
                  </a:cubicBezTo>
                  <a:cubicBezTo>
                    <a:pt x="5320510" y="729786"/>
                    <a:pt x="5161898" y="842181"/>
                    <a:pt x="4978795" y="867493"/>
                  </a:cubicBezTo>
                  <a:cubicBezTo>
                    <a:pt x="4796448" y="885803"/>
                    <a:pt x="4614102" y="890505"/>
                    <a:pt x="4431755" y="922423"/>
                  </a:cubicBezTo>
                  <a:lnTo>
                    <a:pt x="3954420" y="1017790"/>
                  </a:lnTo>
                  <a:lnTo>
                    <a:pt x="0" y="101779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3" name="Group 3">
            <a:extLst>
              <a:ext uri="{FF2B5EF4-FFF2-40B4-BE49-F238E27FC236}">
                <a16:creationId xmlns:a16="http://schemas.microsoft.com/office/drawing/2014/main" id="{22753E81-9E4F-458E-904D-7C8116258440}"/>
              </a:ext>
            </a:extLst>
          </p:cNvPr>
          <p:cNvGrpSpPr/>
          <p:nvPr/>
        </p:nvGrpSpPr>
        <p:grpSpPr>
          <a:xfrm rot="19345081" flipH="1">
            <a:off x="4246623" y="728116"/>
            <a:ext cx="897720" cy="4621109"/>
            <a:chOff x="4067944" y="-1055821"/>
            <a:chExt cx="1409422" cy="7255142"/>
          </a:xfrm>
        </p:grpSpPr>
        <p:sp>
          <p:nvSpPr>
            <p:cNvPr id="34" name="Rounded Rectangle 7">
              <a:extLst>
                <a:ext uri="{FF2B5EF4-FFF2-40B4-BE49-F238E27FC236}">
                  <a16:creationId xmlns:a16="http://schemas.microsoft.com/office/drawing/2014/main" id="{2BE27916-0242-42B1-BBE6-44017962847A}"/>
                </a:ext>
              </a:extLst>
            </p:cNvPr>
            <p:cNvSpPr/>
            <p:nvPr/>
          </p:nvSpPr>
          <p:spPr>
            <a:xfrm>
              <a:off x="4067944" y="-1055821"/>
              <a:ext cx="1409422" cy="7255142"/>
            </a:xfrm>
            <a:custGeom>
              <a:avLst/>
              <a:gdLst/>
              <a:ahLst/>
              <a:cxnLst/>
              <a:rect l="l" t="t" r="r" b="b"/>
              <a:pathLst>
                <a:path w="1409422" h="7255142">
                  <a:moveTo>
                    <a:pt x="704711" y="0"/>
                  </a:moveTo>
                  <a:cubicBezTo>
                    <a:pt x="1072574" y="0"/>
                    <a:pt x="1370785" y="117434"/>
                    <a:pt x="1370785" y="262297"/>
                  </a:cubicBezTo>
                  <a:cubicBezTo>
                    <a:pt x="1370785" y="345582"/>
                    <a:pt x="1272215" y="419801"/>
                    <a:pt x="1118084" y="466488"/>
                  </a:cubicBezTo>
                  <a:lnTo>
                    <a:pt x="1070943" y="803115"/>
                  </a:lnTo>
                  <a:cubicBezTo>
                    <a:pt x="1274015" y="850812"/>
                    <a:pt x="1409422" y="938764"/>
                    <a:pt x="1409422" y="1039170"/>
                  </a:cubicBezTo>
                  <a:cubicBezTo>
                    <a:pt x="1409422" y="1130174"/>
                    <a:pt x="1298186" y="1210947"/>
                    <a:pt x="1126003" y="1260423"/>
                  </a:cubicBezTo>
                  <a:cubicBezTo>
                    <a:pt x="1126434" y="1261870"/>
                    <a:pt x="1126442" y="1263323"/>
                    <a:pt x="1126442" y="1264778"/>
                  </a:cubicBezTo>
                  <a:lnTo>
                    <a:pt x="1126442" y="5050212"/>
                  </a:lnTo>
                  <a:cubicBezTo>
                    <a:pt x="1126442" y="5214603"/>
                    <a:pt x="1024927" y="5355284"/>
                    <a:pt x="880490" y="5410505"/>
                  </a:cubicBezTo>
                  <a:cubicBezTo>
                    <a:pt x="887528" y="5422594"/>
                    <a:pt x="891019" y="5436683"/>
                    <a:pt x="891019" y="5451587"/>
                  </a:cubicBezTo>
                  <a:lnTo>
                    <a:pt x="891019" y="5480845"/>
                  </a:lnTo>
                  <a:cubicBezTo>
                    <a:pt x="891019" y="5532419"/>
                    <a:pt x="849210" y="5574228"/>
                    <a:pt x="797636" y="5574228"/>
                  </a:cubicBezTo>
                  <a:lnTo>
                    <a:pt x="764319" y="5574228"/>
                  </a:lnTo>
                  <a:cubicBezTo>
                    <a:pt x="760551" y="6069812"/>
                    <a:pt x="756761" y="6511449"/>
                    <a:pt x="752970" y="7020893"/>
                  </a:cubicBezTo>
                  <a:lnTo>
                    <a:pt x="671083" y="7255142"/>
                  </a:lnTo>
                  <a:cubicBezTo>
                    <a:pt x="676129" y="6635258"/>
                    <a:pt x="656834" y="6124906"/>
                    <a:pt x="646982" y="5574228"/>
                  </a:cubicBezTo>
                  <a:lnTo>
                    <a:pt x="611786" y="5574228"/>
                  </a:lnTo>
                  <a:cubicBezTo>
                    <a:pt x="560212" y="5574228"/>
                    <a:pt x="518403" y="5532419"/>
                    <a:pt x="518403" y="5480845"/>
                  </a:cubicBezTo>
                  <a:lnTo>
                    <a:pt x="518403" y="5451587"/>
                  </a:lnTo>
                  <a:cubicBezTo>
                    <a:pt x="518403" y="5436685"/>
                    <a:pt x="521894" y="5422598"/>
                    <a:pt x="528930" y="5410510"/>
                  </a:cubicBezTo>
                  <a:cubicBezTo>
                    <a:pt x="384495" y="5355282"/>
                    <a:pt x="282981" y="5214602"/>
                    <a:pt x="282981" y="5050212"/>
                  </a:cubicBezTo>
                  <a:lnTo>
                    <a:pt x="282981" y="1264778"/>
                  </a:lnTo>
                  <a:lnTo>
                    <a:pt x="283420" y="1260424"/>
                  </a:lnTo>
                  <a:cubicBezTo>
                    <a:pt x="111236" y="1210948"/>
                    <a:pt x="0" y="1130174"/>
                    <a:pt x="0" y="1039170"/>
                  </a:cubicBezTo>
                  <a:cubicBezTo>
                    <a:pt x="0" y="938764"/>
                    <a:pt x="135407" y="850812"/>
                    <a:pt x="338481" y="803115"/>
                  </a:cubicBezTo>
                  <a:lnTo>
                    <a:pt x="291339" y="466488"/>
                  </a:lnTo>
                  <a:cubicBezTo>
                    <a:pt x="137207" y="419801"/>
                    <a:pt x="38637" y="345582"/>
                    <a:pt x="38637" y="262297"/>
                  </a:cubicBezTo>
                  <a:cubicBezTo>
                    <a:pt x="38637" y="117434"/>
                    <a:pt x="336848" y="0"/>
                    <a:pt x="7047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grpSp>
          <p:nvGrpSpPr>
            <p:cNvPr id="35" name="Group 5">
              <a:extLst>
                <a:ext uri="{FF2B5EF4-FFF2-40B4-BE49-F238E27FC236}">
                  <a16:creationId xmlns:a16="http://schemas.microsoft.com/office/drawing/2014/main" id="{E775AF57-2CDE-41D3-8AD9-2390CAB598F4}"/>
                </a:ext>
              </a:extLst>
            </p:cNvPr>
            <p:cNvGrpSpPr/>
            <p:nvPr/>
          </p:nvGrpSpPr>
          <p:grpSpPr>
            <a:xfrm>
              <a:off x="4445616" y="1984252"/>
              <a:ext cx="669600" cy="2316832"/>
              <a:chOff x="4445616" y="1984252"/>
              <a:chExt cx="669600" cy="2316832"/>
            </a:xfrm>
          </p:grpSpPr>
          <p:sp>
            <p:nvSpPr>
              <p:cNvPr id="36" name="Round Same Side Corner Rectangle 6">
                <a:extLst>
                  <a:ext uri="{FF2B5EF4-FFF2-40B4-BE49-F238E27FC236}">
                    <a16:creationId xmlns:a16="http://schemas.microsoft.com/office/drawing/2014/main" id="{915604F9-B4E5-4EAE-940C-2E71AB3963F0}"/>
                  </a:ext>
                </a:extLst>
              </p:cNvPr>
              <p:cNvSpPr/>
              <p:nvPr/>
            </p:nvSpPr>
            <p:spPr>
              <a:xfrm rot="10800000">
                <a:off x="4445616" y="2111584"/>
                <a:ext cx="669600" cy="218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37" name="Oval 7">
                <a:extLst>
                  <a:ext uri="{FF2B5EF4-FFF2-40B4-BE49-F238E27FC236}">
                    <a16:creationId xmlns:a16="http://schemas.microsoft.com/office/drawing/2014/main" id="{F0312E11-A5B4-488A-8455-774DB84A9F17}"/>
                  </a:ext>
                </a:extLst>
              </p:cNvPr>
              <p:cNvSpPr/>
              <p:nvPr/>
            </p:nvSpPr>
            <p:spPr>
              <a:xfrm>
                <a:off x="4445616" y="1984252"/>
                <a:ext cx="668707" cy="2286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</p:grpSp>
      <p:grpSp>
        <p:nvGrpSpPr>
          <p:cNvPr id="38" name="Group 3">
            <a:extLst>
              <a:ext uri="{FF2B5EF4-FFF2-40B4-BE49-F238E27FC236}">
                <a16:creationId xmlns:a16="http://schemas.microsoft.com/office/drawing/2014/main" id="{29764BBB-D5C7-4065-B7DC-A27018D8A425}"/>
              </a:ext>
            </a:extLst>
          </p:cNvPr>
          <p:cNvGrpSpPr/>
          <p:nvPr/>
        </p:nvGrpSpPr>
        <p:grpSpPr>
          <a:xfrm>
            <a:off x="1467460" y="1183181"/>
            <a:ext cx="971004" cy="2557380"/>
            <a:chOff x="798294" y="1135284"/>
            <a:chExt cx="1366873" cy="3600000"/>
          </a:xfrm>
          <a:solidFill>
            <a:schemeClr val="accent1"/>
          </a:solidFill>
        </p:grpSpPr>
        <p:sp>
          <p:nvSpPr>
            <p:cNvPr id="39" name="Round Same Side Corner Rectangle 8">
              <a:extLst>
                <a:ext uri="{FF2B5EF4-FFF2-40B4-BE49-F238E27FC236}">
                  <a16:creationId xmlns:a16="http://schemas.microsoft.com/office/drawing/2014/main" id="{053B930E-72CA-4008-B17F-1B2177A89F3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72247" y="1135284"/>
              <a:ext cx="618968" cy="360000"/>
            </a:xfrm>
            <a:custGeom>
              <a:avLst/>
              <a:gdLst/>
              <a:ahLst/>
              <a:cxnLst/>
              <a:rect l="l" t="t" r="r" b="b"/>
              <a:pathLst>
                <a:path w="618968" h="360000">
                  <a:moveTo>
                    <a:pt x="309484" y="0"/>
                  </a:moveTo>
                  <a:cubicBezTo>
                    <a:pt x="480408" y="0"/>
                    <a:pt x="618968" y="138560"/>
                    <a:pt x="618968" y="309483"/>
                  </a:cubicBezTo>
                  <a:lnTo>
                    <a:pt x="613875" y="360000"/>
                  </a:lnTo>
                  <a:lnTo>
                    <a:pt x="5093" y="360000"/>
                  </a:lnTo>
                  <a:cubicBezTo>
                    <a:pt x="1413" y="343670"/>
                    <a:pt x="0" y="326742"/>
                    <a:pt x="0" y="309483"/>
                  </a:cubicBezTo>
                  <a:cubicBezTo>
                    <a:pt x="0" y="138560"/>
                    <a:pt x="138561" y="0"/>
                    <a:pt x="309484" y="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27696"/>
                </a:solidFill>
              </a:endParaRPr>
            </a:p>
          </p:txBody>
        </p:sp>
        <p:sp>
          <p:nvSpPr>
            <p:cNvPr id="40" name="Round Same Side Corner Rectangle 8">
              <a:extLst>
                <a:ext uri="{FF2B5EF4-FFF2-40B4-BE49-F238E27FC236}">
                  <a16:creationId xmlns:a16="http://schemas.microsoft.com/office/drawing/2014/main" id="{A0F1FAF7-C924-473B-9876-4BEB3A7C9F5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35085" y="1495284"/>
              <a:ext cx="1093290" cy="360000"/>
            </a:xfrm>
            <a:custGeom>
              <a:avLst/>
              <a:gdLst/>
              <a:ahLst/>
              <a:cxnLst/>
              <a:rect l="l" t="t" r="r" b="b"/>
              <a:pathLst>
                <a:path w="1093290" h="360000">
                  <a:moveTo>
                    <a:pt x="120297" y="328818"/>
                  </a:moveTo>
                  <a:lnTo>
                    <a:pt x="972993" y="328818"/>
                  </a:lnTo>
                  <a:cubicBezTo>
                    <a:pt x="1016682" y="328818"/>
                    <a:pt x="1057826" y="339716"/>
                    <a:pt x="1093290" y="360000"/>
                  </a:cubicBezTo>
                  <a:lnTo>
                    <a:pt x="0" y="360000"/>
                  </a:lnTo>
                  <a:cubicBezTo>
                    <a:pt x="35464" y="339716"/>
                    <a:pt x="76608" y="328818"/>
                    <a:pt x="120297" y="328818"/>
                  </a:cubicBezTo>
                  <a:close/>
                  <a:moveTo>
                    <a:pt x="242255" y="0"/>
                  </a:moveTo>
                  <a:lnTo>
                    <a:pt x="851037" y="0"/>
                  </a:lnTo>
                  <a:cubicBezTo>
                    <a:pt x="827819" y="146975"/>
                    <a:pt x="700311" y="258967"/>
                    <a:pt x="546646" y="258967"/>
                  </a:cubicBezTo>
                  <a:cubicBezTo>
                    <a:pt x="392981" y="258967"/>
                    <a:pt x="265473" y="146975"/>
                    <a:pt x="242255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27696"/>
                </a:solidFill>
              </a:endParaRPr>
            </a:p>
          </p:txBody>
        </p:sp>
        <p:sp>
          <p:nvSpPr>
            <p:cNvPr id="41" name="Round Same Side Corner Rectangle 8">
              <a:extLst>
                <a:ext uri="{FF2B5EF4-FFF2-40B4-BE49-F238E27FC236}">
                  <a16:creationId xmlns:a16="http://schemas.microsoft.com/office/drawing/2014/main" id="{48FF0E62-5C38-4C67-B750-7C093CF7B7C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8294" y="1855284"/>
              <a:ext cx="1366872" cy="360000"/>
            </a:xfrm>
            <a:custGeom>
              <a:avLst/>
              <a:gdLst/>
              <a:ahLst/>
              <a:cxnLst/>
              <a:rect l="l" t="t" r="r" b="b"/>
              <a:pathLst>
                <a:path w="1366872" h="360000">
                  <a:moveTo>
                    <a:pt x="136791" y="0"/>
                  </a:moveTo>
                  <a:lnTo>
                    <a:pt x="1230081" y="0"/>
                  </a:lnTo>
                  <a:cubicBezTo>
                    <a:pt x="1311706" y="42198"/>
                    <a:pt x="1366872" y="127610"/>
                    <a:pt x="1366872" y="225906"/>
                  </a:cubicBezTo>
                  <a:lnTo>
                    <a:pt x="1366872" y="360000"/>
                  </a:lnTo>
                  <a:lnTo>
                    <a:pt x="0" y="360000"/>
                  </a:lnTo>
                  <a:lnTo>
                    <a:pt x="0" y="225906"/>
                  </a:lnTo>
                  <a:cubicBezTo>
                    <a:pt x="0" y="127610"/>
                    <a:pt x="55166" y="42198"/>
                    <a:pt x="136791" y="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27696"/>
                </a:solidFill>
              </a:endParaRPr>
            </a:p>
          </p:txBody>
        </p:sp>
        <p:sp>
          <p:nvSpPr>
            <p:cNvPr id="42" name="Round Same Side Corner Rectangle 8">
              <a:extLst>
                <a:ext uri="{FF2B5EF4-FFF2-40B4-BE49-F238E27FC236}">
                  <a16:creationId xmlns:a16="http://schemas.microsoft.com/office/drawing/2014/main" id="{CEF1482F-9BC8-4946-AD19-FF8ADEDDF5A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8294" y="2215284"/>
              <a:ext cx="1366873" cy="360000"/>
            </a:xfrm>
            <a:custGeom>
              <a:avLst/>
              <a:gdLst/>
              <a:ahLst/>
              <a:cxnLst/>
              <a:rect l="l" t="t" r="r" b="b"/>
              <a:pathLst>
                <a:path w="1366873" h="360000">
                  <a:moveTo>
                    <a:pt x="0" y="0"/>
                  </a:moveTo>
                  <a:lnTo>
                    <a:pt x="1366872" y="0"/>
                  </a:lnTo>
                  <a:lnTo>
                    <a:pt x="1366872" y="106805"/>
                  </a:lnTo>
                  <a:lnTo>
                    <a:pt x="1366873" y="106805"/>
                  </a:lnTo>
                  <a:lnTo>
                    <a:pt x="1366873" y="360000"/>
                  </a:lnTo>
                  <a:lnTo>
                    <a:pt x="1102603" y="360000"/>
                  </a:lnTo>
                  <a:lnTo>
                    <a:pt x="1102603" y="195949"/>
                  </a:lnTo>
                  <a:lnTo>
                    <a:pt x="1063282" y="195949"/>
                  </a:lnTo>
                  <a:lnTo>
                    <a:pt x="1062792" y="360000"/>
                  </a:lnTo>
                  <a:lnTo>
                    <a:pt x="303100" y="360000"/>
                  </a:lnTo>
                  <a:cubicBezTo>
                    <a:pt x="303263" y="305317"/>
                    <a:pt x="303426" y="250633"/>
                    <a:pt x="303590" y="195949"/>
                  </a:cubicBezTo>
                  <a:lnTo>
                    <a:pt x="264271" y="195949"/>
                  </a:lnTo>
                  <a:lnTo>
                    <a:pt x="264271" y="360000"/>
                  </a:lnTo>
                  <a:lnTo>
                    <a:pt x="1" y="360000"/>
                  </a:lnTo>
                  <a:lnTo>
                    <a:pt x="1" y="195949"/>
                  </a:lnTo>
                  <a:lnTo>
                    <a:pt x="0" y="1959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27696"/>
                </a:solidFill>
              </a:endParaRPr>
            </a:p>
          </p:txBody>
        </p:sp>
        <p:sp>
          <p:nvSpPr>
            <p:cNvPr id="43" name="Round Same Side Corner Rectangle 8">
              <a:extLst>
                <a:ext uri="{FF2B5EF4-FFF2-40B4-BE49-F238E27FC236}">
                  <a16:creationId xmlns:a16="http://schemas.microsoft.com/office/drawing/2014/main" id="{3BBFCB1F-95DB-48EC-8D44-DA2B427BF75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8295" y="2575284"/>
              <a:ext cx="1366872" cy="360000"/>
            </a:xfrm>
            <a:custGeom>
              <a:avLst/>
              <a:gdLst/>
              <a:ahLst/>
              <a:cxnLst/>
              <a:rect l="l" t="t" r="r" b="b"/>
              <a:pathLst>
                <a:path w="1366872" h="360000">
                  <a:moveTo>
                    <a:pt x="1102602" y="0"/>
                  </a:moveTo>
                  <a:lnTo>
                    <a:pt x="1366872" y="0"/>
                  </a:lnTo>
                  <a:lnTo>
                    <a:pt x="1366872" y="360000"/>
                  </a:lnTo>
                  <a:lnTo>
                    <a:pt x="1102602" y="360000"/>
                  </a:lnTo>
                  <a:close/>
                  <a:moveTo>
                    <a:pt x="303099" y="0"/>
                  </a:moveTo>
                  <a:lnTo>
                    <a:pt x="1062791" y="0"/>
                  </a:lnTo>
                  <a:lnTo>
                    <a:pt x="1061715" y="360000"/>
                  </a:lnTo>
                  <a:lnTo>
                    <a:pt x="302023" y="360000"/>
                  </a:lnTo>
                  <a:close/>
                  <a:moveTo>
                    <a:pt x="0" y="0"/>
                  </a:moveTo>
                  <a:lnTo>
                    <a:pt x="264270" y="0"/>
                  </a:lnTo>
                  <a:lnTo>
                    <a:pt x="264270" y="360000"/>
                  </a:lnTo>
                  <a:lnTo>
                    <a:pt x="0" y="36000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27696"/>
                </a:solidFill>
              </a:endParaRPr>
            </a:p>
          </p:txBody>
        </p:sp>
        <p:sp>
          <p:nvSpPr>
            <p:cNvPr id="44" name="Round Same Side Corner Rectangle 8">
              <a:extLst>
                <a:ext uri="{FF2B5EF4-FFF2-40B4-BE49-F238E27FC236}">
                  <a16:creationId xmlns:a16="http://schemas.microsoft.com/office/drawing/2014/main" id="{DBCD590A-AE6F-4ED9-84AB-A16C2ADA6DA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8295" y="2935284"/>
              <a:ext cx="1366872" cy="360000"/>
            </a:xfrm>
            <a:custGeom>
              <a:avLst/>
              <a:gdLst/>
              <a:ahLst/>
              <a:cxnLst/>
              <a:rect l="l" t="t" r="r" b="b"/>
              <a:pathLst>
                <a:path w="1366872" h="360000">
                  <a:moveTo>
                    <a:pt x="1102602" y="0"/>
                  </a:moveTo>
                  <a:lnTo>
                    <a:pt x="1366872" y="0"/>
                  </a:lnTo>
                  <a:lnTo>
                    <a:pt x="1366872" y="93634"/>
                  </a:lnTo>
                  <a:cubicBezTo>
                    <a:pt x="1366872" y="166610"/>
                    <a:pt x="1307713" y="225768"/>
                    <a:pt x="1234737" y="225768"/>
                  </a:cubicBezTo>
                  <a:cubicBezTo>
                    <a:pt x="1161761" y="225768"/>
                    <a:pt x="1102602" y="166610"/>
                    <a:pt x="1102602" y="93634"/>
                  </a:cubicBezTo>
                  <a:close/>
                  <a:moveTo>
                    <a:pt x="302023" y="0"/>
                  </a:moveTo>
                  <a:lnTo>
                    <a:pt x="1061715" y="0"/>
                  </a:lnTo>
                  <a:lnTo>
                    <a:pt x="1060639" y="360000"/>
                  </a:lnTo>
                  <a:lnTo>
                    <a:pt x="726527" y="360000"/>
                  </a:lnTo>
                  <a:lnTo>
                    <a:pt x="726527" y="314913"/>
                  </a:lnTo>
                  <a:lnTo>
                    <a:pt x="627437" y="314913"/>
                  </a:lnTo>
                  <a:lnTo>
                    <a:pt x="627437" y="360000"/>
                  </a:lnTo>
                  <a:lnTo>
                    <a:pt x="300947" y="360000"/>
                  </a:lnTo>
                  <a:close/>
                  <a:moveTo>
                    <a:pt x="0" y="0"/>
                  </a:moveTo>
                  <a:lnTo>
                    <a:pt x="264270" y="0"/>
                  </a:lnTo>
                  <a:lnTo>
                    <a:pt x="264270" y="93634"/>
                  </a:lnTo>
                  <a:cubicBezTo>
                    <a:pt x="264270" y="166610"/>
                    <a:pt x="205112" y="225768"/>
                    <a:pt x="132135" y="225768"/>
                  </a:cubicBezTo>
                  <a:cubicBezTo>
                    <a:pt x="59159" y="225768"/>
                    <a:pt x="0" y="166610"/>
                    <a:pt x="0" y="9363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27696"/>
                </a:solidFill>
              </a:endParaRPr>
            </a:p>
          </p:txBody>
        </p:sp>
        <p:sp>
          <p:nvSpPr>
            <p:cNvPr id="45" name="Round Same Side Corner Rectangle 8">
              <a:extLst>
                <a:ext uri="{FF2B5EF4-FFF2-40B4-BE49-F238E27FC236}">
                  <a16:creationId xmlns:a16="http://schemas.microsoft.com/office/drawing/2014/main" id="{D13711CE-E125-4D17-A700-2185F2A3D77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98166" y="3295284"/>
              <a:ext cx="760768" cy="360000"/>
            </a:xfrm>
            <a:custGeom>
              <a:avLst/>
              <a:gdLst/>
              <a:ahLst/>
              <a:cxnLst/>
              <a:rect l="l" t="t" r="r" b="b"/>
              <a:pathLst>
                <a:path w="760768" h="360000">
                  <a:moveTo>
                    <a:pt x="426656" y="0"/>
                  </a:moveTo>
                  <a:lnTo>
                    <a:pt x="760768" y="0"/>
                  </a:lnTo>
                  <a:lnTo>
                    <a:pt x="759691" y="360000"/>
                  </a:lnTo>
                  <a:lnTo>
                    <a:pt x="426656" y="360000"/>
                  </a:lnTo>
                  <a:close/>
                  <a:moveTo>
                    <a:pt x="1076" y="0"/>
                  </a:moveTo>
                  <a:lnTo>
                    <a:pt x="327566" y="0"/>
                  </a:lnTo>
                  <a:lnTo>
                    <a:pt x="327566" y="360000"/>
                  </a:lnTo>
                  <a:lnTo>
                    <a:pt x="0" y="36000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27696"/>
                </a:solidFill>
              </a:endParaRPr>
            </a:p>
          </p:txBody>
        </p:sp>
        <p:sp>
          <p:nvSpPr>
            <p:cNvPr id="46" name="Round Same Side Corner Rectangle 8">
              <a:extLst>
                <a:ext uri="{FF2B5EF4-FFF2-40B4-BE49-F238E27FC236}">
                  <a16:creationId xmlns:a16="http://schemas.microsoft.com/office/drawing/2014/main" id="{E07B1716-2294-4ABF-AF85-DAE0697FFED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97090" y="3655284"/>
              <a:ext cx="760767" cy="360000"/>
            </a:xfrm>
            <a:custGeom>
              <a:avLst/>
              <a:gdLst/>
              <a:ahLst/>
              <a:cxnLst/>
              <a:rect l="l" t="t" r="r" b="b"/>
              <a:pathLst>
                <a:path w="760767" h="360000">
                  <a:moveTo>
                    <a:pt x="427732" y="0"/>
                  </a:moveTo>
                  <a:lnTo>
                    <a:pt x="760767" y="0"/>
                  </a:lnTo>
                  <a:lnTo>
                    <a:pt x="759691" y="360000"/>
                  </a:lnTo>
                  <a:lnTo>
                    <a:pt x="427732" y="360000"/>
                  </a:lnTo>
                  <a:close/>
                  <a:moveTo>
                    <a:pt x="1076" y="0"/>
                  </a:moveTo>
                  <a:lnTo>
                    <a:pt x="328642" y="0"/>
                  </a:lnTo>
                  <a:lnTo>
                    <a:pt x="328642" y="360000"/>
                  </a:lnTo>
                  <a:lnTo>
                    <a:pt x="0" y="36000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27696"/>
                </a:solidFill>
              </a:endParaRPr>
            </a:p>
          </p:txBody>
        </p:sp>
        <p:sp>
          <p:nvSpPr>
            <p:cNvPr id="47" name="Round Same Side Corner Rectangle 8">
              <a:extLst>
                <a:ext uri="{FF2B5EF4-FFF2-40B4-BE49-F238E27FC236}">
                  <a16:creationId xmlns:a16="http://schemas.microsoft.com/office/drawing/2014/main" id="{93C6BCBE-0A83-492E-8ECA-0D8209909EF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96013" y="4015284"/>
              <a:ext cx="760768" cy="360000"/>
            </a:xfrm>
            <a:custGeom>
              <a:avLst/>
              <a:gdLst/>
              <a:ahLst/>
              <a:cxnLst/>
              <a:rect l="l" t="t" r="r" b="b"/>
              <a:pathLst>
                <a:path w="760768" h="360000">
                  <a:moveTo>
                    <a:pt x="428809" y="0"/>
                  </a:moveTo>
                  <a:lnTo>
                    <a:pt x="760768" y="0"/>
                  </a:lnTo>
                  <a:lnTo>
                    <a:pt x="759692" y="360000"/>
                  </a:lnTo>
                  <a:lnTo>
                    <a:pt x="428809" y="360000"/>
                  </a:lnTo>
                  <a:close/>
                  <a:moveTo>
                    <a:pt x="1077" y="0"/>
                  </a:moveTo>
                  <a:lnTo>
                    <a:pt x="329719" y="0"/>
                  </a:lnTo>
                  <a:lnTo>
                    <a:pt x="329719" y="360000"/>
                  </a:lnTo>
                  <a:lnTo>
                    <a:pt x="0" y="36000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27696"/>
                </a:solidFill>
              </a:endParaRPr>
            </a:p>
          </p:txBody>
        </p:sp>
        <p:sp>
          <p:nvSpPr>
            <p:cNvPr id="48" name="Round Same Side Corner Rectangle 8">
              <a:extLst>
                <a:ext uri="{FF2B5EF4-FFF2-40B4-BE49-F238E27FC236}">
                  <a16:creationId xmlns:a16="http://schemas.microsoft.com/office/drawing/2014/main" id="{AA289209-EBF1-41F2-A820-9D1E0DE7AB7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95431" y="4375284"/>
              <a:ext cx="760274" cy="360000"/>
            </a:xfrm>
            <a:custGeom>
              <a:avLst/>
              <a:gdLst/>
              <a:ahLst/>
              <a:cxnLst/>
              <a:rect l="l" t="t" r="r" b="b"/>
              <a:pathLst>
                <a:path w="760274" h="360000">
                  <a:moveTo>
                    <a:pt x="429391" y="0"/>
                  </a:moveTo>
                  <a:lnTo>
                    <a:pt x="760274" y="0"/>
                  </a:lnTo>
                  <a:cubicBezTo>
                    <a:pt x="760080" y="64950"/>
                    <a:pt x="759886" y="129900"/>
                    <a:pt x="759692" y="194850"/>
                  </a:cubicBezTo>
                  <a:cubicBezTo>
                    <a:pt x="759692" y="286060"/>
                    <a:pt x="685751" y="360000"/>
                    <a:pt x="594541" y="360000"/>
                  </a:cubicBezTo>
                  <a:cubicBezTo>
                    <a:pt x="503331" y="360000"/>
                    <a:pt x="429391" y="286060"/>
                    <a:pt x="429391" y="194850"/>
                  </a:cubicBezTo>
                  <a:close/>
                  <a:moveTo>
                    <a:pt x="583" y="0"/>
                  </a:moveTo>
                  <a:lnTo>
                    <a:pt x="330301" y="0"/>
                  </a:lnTo>
                  <a:lnTo>
                    <a:pt x="330301" y="194849"/>
                  </a:lnTo>
                  <a:cubicBezTo>
                    <a:pt x="330301" y="286059"/>
                    <a:pt x="256361" y="359999"/>
                    <a:pt x="165151" y="359999"/>
                  </a:cubicBezTo>
                  <a:cubicBezTo>
                    <a:pt x="73941" y="359999"/>
                    <a:pt x="0" y="286059"/>
                    <a:pt x="0" y="19484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27696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1534763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sz="3600" dirty="0"/>
              <a:t>Fully Editable Icon Sets : A</a:t>
            </a:r>
            <a:endParaRPr lang="ko-KR" altLang="en-US" sz="3600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E70EC07-AFEE-462E-A02B-EF146A633B3D}"/>
              </a:ext>
            </a:extLst>
          </p:cNvPr>
          <p:cNvSpPr txBox="1"/>
          <p:nvPr/>
        </p:nvSpPr>
        <p:spPr>
          <a:xfrm>
            <a:off x="711704" y="1420339"/>
            <a:ext cx="223224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F0D1868F-59F5-4F9A-878B-2780B94F9C32}"/>
              </a:ext>
            </a:extLst>
          </p:cNvPr>
          <p:cNvSpPr txBox="1"/>
          <p:nvPr/>
        </p:nvSpPr>
        <p:spPr>
          <a:xfrm>
            <a:off x="711704" y="1932586"/>
            <a:ext cx="223224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34FA9AA8-2E8F-41A7-ACE8-CC7A3D42E2D6}"/>
              </a:ext>
            </a:extLst>
          </p:cNvPr>
          <p:cNvSpPr txBox="1"/>
          <p:nvPr/>
        </p:nvSpPr>
        <p:spPr>
          <a:xfrm>
            <a:off x="711704" y="3075806"/>
            <a:ext cx="2232000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4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  <p:sp>
        <p:nvSpPr>
          <p:cNvPr id="66" name="Freeform 47">
            <a:extLst>
              <a:ext uri="{FF2B5EF4-FFF2-40B4-BE49-F238E27FC236}">
                <a16:creationId xmlns:a16="http://schemas.microsoft.com/office/drawing/2014/main" id="{3E295ABE-62F1-4860-920E-B0726A7B583B}"/>
              </a:ext>
            </a:extLst>
          </p:cNvPr>
          <p:cNvSpPr>
            <a:spLocks noChangeAspect="1"/>
          </p:cNvSpPr>
          <p:nvPr/>
        </p:nvSpPr>
        <p:spPr>
          <a:xfrm>
            <a:off x="3706960" y="1353413"/>
            <a:ext cx="360219" cy="360000"/>
          </a:xfrm>
          <a:custGeom>
            <a:avLst/>
            <a:gdLst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5619 w 1901727"/>
              <a:gd name="connsiteY10" fmla="*/ 633909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42424"/>
              <a:gd name="connsiteY0" fmla="*/ 0 h 1985875"/>
              <a:gd name="connsiteX1" fmla="*/ 790984 w 1942424"/>
              <a:gd name="connsiteY1" fmla="*/ 0 h 1985875"/>
              <a:gd name="connsiteX2" fmla="*/ 1026596 w 1942424"/>
              <a:gd name="connsiteY2" fmla="*/ 5610 h 1985875"/>
              <a:gd name="connsiteX3" fmla="*/ 1020986 w 1942424"/>
              <a:gd name="connsiteY3" fmla="*/ 493664 h 1985875"/>
              <a:gd name="connsiteX4" fmla="*/ 1155622 w 1942424"/>
              <a:gd name="connsiteY4" fmla="*/ 572201 h 1985875"/>
              <a:gd name="connsiteX5" fmla="*/ 1351965 w 1942424"/>
              <a:gd name="connsiteY5" fmla="*/ 375858 h 1985875"/>
              <a:gd name="connsiteX6" fmla="*/ 1901727 w 1942424"/>
              <a:gd name="connsiteY6" fmla="*/ 1924167 h 1985875"/>
              <a:gd name="connsiteX7" fmla="*/ 992937 w 1942424"/>
              <a:gd name="connsiteY7" fmla="*/ 1480991 h 1985875"/>
              <a:gd name="connsiteX8" fmla="*/ 1054645 w 1942424"/>
              <a:gd name="connsiteY8" fmla="*/ 1121963 h 1985875"/>
              <a:gd name="connsiteX9" fmla="*/ 1088304 w 1942424"/>
              <a:gd name="connsiteY9" fmla="*/ 757325 h 1985875"/>
              <a:gd name="connsiteX10" fmla="*/ 920009 w 1942424"/>
              <a:gd name="connsiteY10" fmla="*/ 611470 h 1985875"/>
              <a:gd name="connsiteX11" fmla="*/ 729276 w 1942424"/>
              <a:gd name="connsiteY11" fmla="*/ 751715 h 1985875"/>
              <a:gd name="connsiteX12" fmla="*/ 740495 w 1942424"/>
              <a:gd name="connsiteY12" fmla="*/ 1161232 h 1985875"/>
              <a:gd name="connsiteX13" fmla="*/ 785374 w 1942424"/>
              <a:gd name="connsiteY13" fmla="*/ 1509040 h 1985875"/>
              <a:gd name="connsiteX14" fmla="*/ 0 w 1942424"/>
              <a:gd name="connsiteY14" fmla="*/ 1985875 h 1985875"/>
              <a:gd name="connsiteX15" fmla="*/ 437565 w 1942424"/>
              <a:gd name="connsiteY15" fmla="*/ 387077 h 1985875"/>
              <a:gd name="connsiteX16" fmla="*/ 650738 w 1942424"/>
              <a:gd name="connsiteY16" fmla="*/ 611470 h 1985875"/>
              <a:gd name="connsiteX17" fmla="*/ 813423 w 1942424"/>
              <a:gd name="connsiteY17" fmla="*/ 499274 h 1985875"/>
              <a:gd name="connsiteX18" fmla="*/ 790984 w 1942424"/>
              <a:gd name="connsiteY18" fmla="*/ 0 h 1985875"/>
              <a:gd name="connsiteX0" fmla="*/ 790984 w 1942424"/>
              <a:gd name="connsiteY0" fmla="*/ 0 h 1985875"/>
              <a:gd name="connsiteX1" fmla="*/ 790984 w 1942424"/>
              <a:gd name="connsiteY1" fmla="*/ 0 h 1985875"/>
              <a:gd name="connsiteX2" fmla="*/ 1026596 w 1942424"/>
              <a:gd name="connsiteY2" fmla="*/ 5610 h 1985875"/>
              <a:gd name="connsiteX3" fmla="*/ 1020986 w 1942424"/>
              <a:gd name="connsiteY3" fmla="*/ 493664 h 1985875"/>
              <a:gd name="connsiteX4" fmla="*/ 1155622 w 1942424"/>
              <a:gd name="connsiteY4" fmla="*/ 572201 h 1985875"/>
              <a:gd name="connsiteX5" fmla="*/ 1351965 w 1942424"/>
              <a:gd name="connsiteY5" fmla="*/ 375858 h 1985875"/>
              <a:gd name="connsiteX6" fmla="*/ 1901727 w 1942424"/>
              <a:gd name="connsiteY6" fmla="*/ 1924167 h 1985875"/>
              <a:gd name="connsiteX7" fmla="*/ 992937 w 1942424"/>
              <a:gd name="connsiteY7" fmla="*/ 1480991 h 1985875"/>
              <a:gd name="connsiteX8" fmla="*/ 1054645 w 1942424"/>
              <a:gd name="connsiteY8" fmla="*/ 1121963 h 1985875"/>
              <a:gd name="connsiteX9" fmla="*/ 1088304 w 1942424"/>
              <a:gd name="connsiteY9" fmla="*/ 757325 h 1985875"/>
              <a:gd name="connsiteX10" fmla="*/ 920009 w 1942424"/>
              <a:gd name="connsiteY10" fmla="*/ 611470 h 1985875"/>
              <a:gd name="connsiteX11" fmla="*/ 729276 w 1942424"/>
              <a:gd name="connsiteY11" fmla="*/ 751715 h 1985875"/>
              <a:gd name="connsiteX12" fmla="*/ 740495 w 1942424"/>
              <a:gd name="connsiteY12" fmla="*/ 1161232 h 1985875"/>
              <a:gd name="connsiteX13" fmla="*/ 785374 w 1942424"/>
              <a:gd name="connsiteY13" fmla="*/ 1509040 h 1985875"/>
              <a:gd name="connsiteX14" fmla="*/ 0 w 1942424"/>
              <a:gd name="connsiteY14" fmla="*/ 1985875 h 1985875"/>
              <a:gd name="connsiteX15" fmla="*/ 437565 w 1942424"/>
              <a:gd name="connsiteY15" fmla="*/ 387077 h 1985875"/>
              <a:gd name="connsiteX16" fmla="*/ 650738 w 1942424"/>
              <a:gd name="connsiteY16" fmla="*/ 611470 h 1985875"/>
              <a:gd name="connsiteX17" fmla="*/ 813423 w 1942424"/>
              <a:gd name="connsiteY17" fmla="*/ 499274 h 1985875"/>
              <a:gd name="connsiteX18" fmla="*/ 790984 w 194242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54645 w 1946874"/>
              <a:gd name="connsiteY8" fmla="*/ 112196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54645 w 1946874"/>
              <a:gd name="connsiteY8" fmla="*/ 112196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71474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20736 w 1946874"/>
              <a:gd name="connsiteY15" fmla="*/ 375858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20736 w 1946874"/>
              <a:gd name="connsiteY15" fmla="*/ 375858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858302 w 2014192"/>
              <a:gd name="connsiteY0" fmla="*/ 0 h 1958316"/>
              <a:gd name="connsiteX1" fmla="*/ 858302 w 2014192"/>
              <a:gd name="connsiteY1" fmla="*/ 0 h 1958316"/>
              <a:gd name="connsiteX2" fmla="*/ 1093914 w 2014192"/>
              <a:gd name="connsiteY2" fmla="*/ 5610 h 1958316"/>
              <a:gd name="connsiteX3" fmla="*/ 1088304 w 2014192"/>
              <a:gd name="connsiteY3" fmla="*/ 493664 h 1958316"/>
              <a:gd name="connsiteX4" fmla="*/ 1222940 w 2014192"/>
              <a:gd name="connsiteY4" fmla="*/ 572201 h 1958316"/>
              <a:gd name="connsiteX5" fmla="*/ 1419283 w 2014192"/>
              <a:gd name="connsiteY5" fmla="*/ 375858 h 1958316"/>
              <a:gd name="connsiteX6" fmla="*/ 1969045 w 2014192"/>
              <a:gd name="connsiteY6" fmla="*/ 1924167 h 1958316"/>
              <a:gd name="connsiteX7" fmla="*/ 1121962 w 2014192"/>
              <a:gd name="connsiteY7" fmla="*/ 1486600 h 1958316"/>
              <a:gd name="connsiteX8" fmla="*/ 1105134 w 2014192"/>
              <a:gd name="connsiteY8" fmla="*/ 1144403 h 1958316"/>
              <a:gd name="connsiteX9" fmla="*/ 1155622 w 2014192"/>
              <a:gd name="connsiteY9" fmla="*/ 757325 h 1958316"/>
              <a:gd name="connsiteX10" fmla="*/ 987327 w 2014192"/>
              <a:gd name="connsiteY10" fmla="*/ 611470 h 1958316"/>
              <a:gd name="connsiteX11" fmla="*/ 796594 w 2014192"/>
              <a:gd name="connsiteY11" fmla="*/ 751715 h 1958316"/>
              <a:gd name="connsiteX12" fmla="*/ 807813 w 2014192"/>
              <a:gd name="connsiteY12" fmla="*/ 1161232 h 1958316"/>
              <a:gd name="connsiteX13" fmla="*/ 852692 w 2014192"/>
              <a:gd name="connsiteY13" fmla="*/ 1509040 h 1958316"/>
              <a:gd name="connsiteX14" fmla="*/ 0 w 2014192"/>
              <a:gd name="connsiteY14" fmla="*/ 1952216 h 1958316"/>
              <a:gd name="connsiteX15" fmla="*/ 488054 w 2014192"/>
              <a:gd name="connsiteY15" fmla="*/ 375858 h 1958316"/>
              <a:gd name="connsiteX16" fmla="*/ 718056 w 2014192"/>
              <a:gd name="connsiteY16" fmla="*/ 611470 h 1958316"/>
              <a:gd name="connsiteX17" fmla="*/ 880741 w 2014192"/>
              <a:gd name="connsiteY17" fmla="*/ 499274 h 1958316"/>
              <a:gd name="connsiteX18" fmla="*/ 858302 w 2014192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41893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41893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227994 w 2103393"/>
              <a:gd name="connsiteY8" fmla="*/ 1194891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227994 w 2103393"/>
              <a:gd name="connsiteY8" fmla="*/ 1194891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27994 w 2103393"/>
              <a:gd name="connsiteY8" fmla="*/ 1194891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22384 w 2103393"/>
              <a:gd name="connsiteY8" fmla="*/ 117806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61617"/>
              <a:gd name="connsiteX1" fmla="*/ 947503 w 2103393"/>
              <a:gd name="connsiteY1" fmla="*/ 0 h 1961617"/>
              <a:gd name="connsiteX2" fmla="*/ 1183115 w 2103393"/>
              <a:gd name="connsiteY2" fmla="*/ 5610 h 1961617"/>
              <a:gd name="connsiteX3" fmla="*/ 1177505 w 2103393"/>
              <a:gd name="connsiteY3" fmla="*/ 493664 h 1961617"/>
              <a:gd name="connsiteX4" fmla="*/ 1312141 w 2103393"/>
              <a:gd name="connsiteY4" fmla="*/ 572201 h 1961617"/>
              <a:gd name="connsiteX5" fmla="*/ 1508484 w 2103393"/>
              <a:gd name="connsiteY5" fmla="*/ 375858 h 1961617"/>
              <a:gd name="connsiteX6" fmla="*/ 2058246 w 2103393"/>
              <a:gd name="connsiteY6" fmla="*/ 1924167 h 1961617"/>
              <a:gd name="connsiteX7" fmla="*/ 1244822 w 2103393"/>
              <a:gd name="connsiteY7" fmla="*/ 1514649 h 1961617"/>
              <a:gd name="connsiteX8" fmla="*/ 1205554 w 2103393"/>
              <a:gd name="connsiteY8" fmla="*/ 1200502 h 1961617"/>
              <a:gd name="connsiteX9" fmla="*/ 1244823 w 2103393"/>
              <a:gd name="connsiteY9" fmla="*/ 757325 h 1961617"/>
              <a:gd name="connsiteX10" fmla="*/ 1076528 w 2103393"/>
              <a:gd name="connsiteY10" fmla="*/ 611470 h 1961617"/>
              <a:gd name="connsiteX11" fmla="*/ 885795 w 2103393"/>
              <a:gd name="connsiteY11" fmla="*/ 751715 h 1961617"/>
              <a:gd name="connsiteX12" fmla="*/ 919453 w 2103393"/>
              <a:gd name="connsiteY12" fmla="*/ 1189281 h 1961617"/>
              <a:gd name="connsiteX13" fmla="*/ 891405 w 2103393"/>
              <a:gd name="connsiteY13" fmla="*/ 1509040 h 1961617"/>
              <a:gd name="connsiteX14" fmla="*/ 89201 w 2103393"/>
              <a:gd name="connsiteY14" fmla="*/ 1952216 h 1961617"/>
              <a:gd name="connsiteX15" fmla="*/ 577255 w 2103393"/>
              <a:gd name="connsiteY15" fmla="*/ 375858 h 1961617"/>
              <a:gd name="connsiteX16" fmla="*/ 807257 w 2103393"/>
              <a:gd name="connsiteY16" fmla="*/ 611470 h 1961617"/>
              <a:gd name="connsiteX17" fmla="*/ 969942 w 2103393"/>
              <a:gd name="connsiteY17" fmla="*/ 499274 h 1961617"/>
              <a:gd name="connsiteX18" fmla="*/ 947503 w 2103393"/>
              <a:gd name="connsiteY18" fmla="*/ 0 h 1961617"/>
              <a:gd name="connsiteX0" fmla="*/ 947503 w 2103393"/>
              <a:gd name="connsiteY0" fmla="*/ 0 h 1961617"/>
              <a:gd name="connsiteX1" fmla="*/ 947503 w 2103393"/>
              <a:gd name="connsiteY1" fmla="*/ 0 h 1961617"/>
              <a:gd name="connsiteX2" fmla="*/ 1183115 w 2103393"/>
              <a:gd name="connsiteY2" fmla="*/ 5610 h 1961617"/>
              <a:gd name="connsiteX3" fmla="*/ 1177505 w 2103393"/>
              <a:gd name="connsiteY3" fmla="*/ 493664 h 1961617"/>
              <a:gd name="connsiteX4" fmla="*/ 1312141 w 2103393"/>
              <a:gd name="connsiteY4" fmla="*/ 572201 h 1961617"/>
              <a:gd name="connsiteX5" fmla="*/ 1508484 w 2103393"/>
              <a:gd name="connsiteY5" fmla="*/ 375858 h 1961617"/>
              <a:gd name="connsiteX6" fmla="*/ 2058246 w 2103393"/>
              <a:gd name="connsiteY6" fmla="*/ 1924167 h 1961617"/>
              <a:gd name="connsiteX7" fmla="*/ 1244822 w 2103393"/>
              <a:gd name="connsiteY7" fmla="*/ 1514649 h 1961617"/>
              <a:gd name="connsiteX8" fmla="*/ 1205554 w 2103393"/>
              <a:gd name="connsiteY8" fmla="*/ 1200502 h 1961617"/>
              <a:gd name="connsiteX9" fmla="*/ 1244823 w 2103393"/>
              <a:gd name="connsiteY9" fmla="*/ 757325 h 1961617"/>
              <a:gd name="connsiteX10" fmla="*/ 1076528 w 2103393"/>
              <a:gd name="connsiteY10" fmla="*/ 611470 h 1961617"/>
              <a:gd name="connsiteX11" fmla="*/ 885795 w 2103393"/>
              <a:gd name="connsiteY11" fmla="*/ 751715 h 1961617"/>
              <a:gd name="connsiteX12" fmla="*/ 919453 w 2103393"/>
              <a:gd name="connsiteY12" fmla="*/ 1189281 h 1961617"/>
              <a:gd name="connsiteX13" fmla="*/ 891405 w 2103393"/>
              <a:gd name="connsiteY13" fmla="*/ 1509040 h 1961617"/>
              <a:gd name="connsiteX14" fmla="*/ 89201 w 2103393"/>
              <a:gd name="connsiteY14" fmla="*/ 1952216 h 1961617"/>
              <a:gd name="connsiteX15" fmla="*/ 577255 w 2103393"/>
              <a:gd name="connsiteY15" fmla="*/ 375858 h 1961617"/>
              <a:gd name="connsiteX16" fmla="*/ 807257 w 2103393"/>
              <a:gd name="connsiteY16" fmla="*/ 611470 h 1961617"/>
              <a:gd name="connsiteX17" fmla="*/ 969942 w 2103393"/>
              <a:gd name="connsiteY17" fmla="*/ 499274 h 1961617"/>
              <a:gd name="connsiteX18" fmla="*/ 947503 w 2103393"/>
              <a:gd name="connsiteY18" fmla="*/ 0 h 1961617"/>
              <a:gd name="connsiteX0" fmla="*/ 947503 w 2103393"/>
              <a:gd name="connsiteY0" fmla="*/ 0 h 1963064"/>
              <a:gd name="connsiteX1" fmla="*/ 947503 w 2103393"/>
              <a:gd name="connsiteY1" fmla="*/ 0 h 1963064"/>
              <a:gd name="connsiteX2" fmla="*/ 1183115 w 2103393"/>
              <a:gd name="connsiteY2" fmla="*/ 5610 h 1963064"/>
              <a:gd name="connsiteX3" fmla="*/ 1177505 w 2103393"/>
              <a:gd name="connsiteY3" fmla="*/ 493664 h 1963064"/>
              <a:gd name="connsiteX4" fmla="*/ 1312141 w 2103393"/>
              <a:gd name="connsiteY4" fmla="*/ 572201 h 1963064"/>
              <a:gd name="connsiteX5" fmla="*/ 1508484 w 2103393"/>
              <a:gd name="connsiteY5" fmla="*/ 375858 h 1963064"/>
              <a:gd name="connsiteX6" fmla="*/ 2058246 w 2103393"/>
              <a:gd name="connsiteY6" fmla="*/ 1924167 h 1963064"/>
              <a:gd name="connsiteX7" fmla="*/ 1244822 w 2103393"/>
              <a:gd name="connsiteY7" fmla="*/ 1514649 h 1963064"/>
              <a:gd name="connsiteX8" fmla="*/ 1205554 w 2103393"/>
              <a:gd name="connsiteY8" fmla="*/ 1200502 h 1963064"/>
              <a:gd name="connsiteX9" fmla="*/ 1244823 w 2103393"/>
              <a:gd name="connsiteY9" fmla="*/ 757325 h 1963064"/>
              <a:gd name="connsiteX10" fmla="*/ 1076528 w 2103393"/>
              <a:gd name="connsiteY10" fmla="*/ 611470 h 1963064"/>
              <a:gd name="connsiteX11" fmla="*/ 885795 w 2103393"/>
              <a:gd name="connsiteY11" fmla="*/ 751715 h 1963064"/>
              <a:gd name="connsiteX12" fmla="*/ 919453 w 2103393"/>
              <a:gd name="connsiteY12" fmla="*/ 1189281 h 1963064"/>
              <a:gd name="connsiteX13" fmla="*/ 891405 w 2103393"/>
              <a:gd name="connsiteY13" fmla="*/ 1509040 h 1963064"/>
              <a:gd name="connsiteX14" fmla="*/ 89201 w 2103393"/>
              <a:gd name="connsiteY14" fmla="*/ 1952216 h 1963064"/>
              <a:gd name="connsiteX15" fmla="*/ 577255 w 2103393"/>
              <a:gd name="connsiteY15" fmla="*/ 375858 h 1963064"/>
              <a:gd name="connsiteX16" fmla="*/ 807257 w 2103393"/>
              <a:gd name="connsiteY16" fmla="*/ 611470 h 1963064"/>
              <a:gd name="connsiteX17" fmla="*/ 969942 w 2103393"/>
              <a:gd name="connsiteY17" fmla="*/ 499274 h 1963064"/>
              <a:gd name="connsiteX18" fmla="*/ 947503 w 2103393"/>
              <a:gd name="connsiteY18" fmla="*/ 0 h 1963064"/>
              <a:gd name="connsiteX0" fmla="*/ 947503 w 2103393"/>
              <a:gd name="connsiteY0" fmla="*/ 0 h 1964995"/>
              <a:gd name="connsiteX1" fmla="*/ 947503 w 2103393"/>
              <a:gd name="connsiteY1" fmla="*/ 0 h 1964995"/>
              <a:gd name="connsiteX2" fmla="*/ 1183115 w 2103393"/>
              <a:gd name="connsiteY2" fmla="*/ 5610 h 1964995"/>
              <a:gd name="connsiteX3" fmla="*/ 1177505 w 2103393"/>
              <a:gd name="connsiteY3" fmla="*/ 493664 h 1964995"/>
              <a:gd name="connsiteX4" fmla="*/ 1312141 w 2103393"/>
              <a:gd name="connsiteY4" fmla="*/ 572201 h 1964995"/>
              <a:gd name="connsiteX5" fmla="*/ 1508484 w 2103393"/>
              <a:gd name="connsiteY5" fmla="*/ 375858 h 1964995"/>
              <a:gd name="connsiteX6" fmla="*/ 2058246 w 2103393"/>
              <a:gd name="connsiteY6" fmla="*/ 1924167 h 1964995"/>
              <a:gd name="connsiteX7" fmla="*/ 1244822 w 2103393"/>
              <a:gd name="connsiteY7" fmla="*/ 1514649 h 1964995"/>
              <a:gd name="connsiteX8" fmla="*/ 1205554 w 2103393"/>
              <a:gd name="connsiteY8" fmla="*/ 1200502 h 1964995"/>
              <a:gd name="connsiteX9" fmla="*/ 1244823 w 2103393"/>
              <a:gd name="connsiteY9" fmla="*/ 757325 h 1964995"/>
              <a:gd name="connsiteX10" fmla="*/ 1076528 w 2103393"/>
              <a:gd name="connsiteY10" fmla="*/ 611470 h 1964995"/>
              <a:gd name="connsiteX11" fmla="*/ 885795 w 2103393"/>
              <a:gd name="connsiteY11" fmla="*/ 751715 h 1964995"/>
              <a:gd name="connsiteX12" fmla="*/ 919453 w 2103393"/>
              <a:gd name="connsiteY12" fmla="*/ 1189281 h 1964995"/>
              <a:gd name="connsiteX13" fmla="*/ 891405 w 2103393"/>
              <a:gd name="connsiteY13" fmla="*/ 1509040 h 1964995"/>
              <a:gd name="connsiteX14" fmla="*/ 89201 w 2103393"/>
              <a:gd name="connsiteY14" fmla="*/ 1952216 h 1964995"/>
              <a:gd name="connsiteX15" fmla="*/ 577255 w 2103393"/>
              <a:gd name="connsiteY15" fmla="*/ 375858 h 1964995"/>
              <a:gd name="connsiteX16" fmla="*/ 807257 w 2103393"/>
              <a:gd name="connsiteY16" fmla="*/ 611470 h 1964995"/>
              <a:gd name="connsiteX17" fmla="*/ 969942 w 2103393"/>
              <a:gd name="connsiteY17" fmla="*/ 499274 h 1964995"/>
              <a:gd name="connsiteX18" fmla="*/ 947503 w 2103393"/>
              <a:gd name="connsiteY18" fmla="*/ 0 h 1964995"/>
              <a:gd name="connsiteX0" fmla="*/ 947503 w 2103393"/>
              <a:gd name="connsiteY0" fmla="*/ 13781 h 1978776"/>
              <a:gd name="connsiteX1" fmla="*/ 947503 w 2103393"/>
              <a:gd name="connsiteY1" fmla="*/ 13781 h 1978776"/>
              <a:gd name="connsiteX2" fmla="*/ 1183115 w 2103393"/>
              <a:gd name="connsiteY2" fmla="*/ 19391 h 1978776"/>
              <a:gd name="connsiteX3" fmla="*/ 1177505 w 2103393"/>
              <a:gd name="connsiteY3" fmla="*/ 507445 h 1978776"/>
              <a:gd name="connsiteX4" fmla="*/ 1312141 w 2103393"/>
              <a:gd name="connsiteY4" fmla="*/ 585982 h 1978776"/>
              <a:gd name="connsiteX5" fmla="*/ 1508484 w 2103393"/>
              <a:gd name="connsiteY5" fmla="*/ 389639 h 1978776"/>
              <a:gd name="connsiteX6" fmla="*/ 2058246 w 2103393"/>
              <a:gd name="connsiteY6" fmla="*/ 1937948 h 1978776"/>
              <a:gd name="connsiteX7" fmla="*/ 1244822 w 2103393"/>
              <a:gd name="connsiteY7" fmla="*/ 1528430 h 1978776"/>
              <a:gd name="connsiteX8" fmla="*/ 1205554 w 2103393"/>
              <a:gd name="connsiteY8" fmla="*/ 1214283 h 1978776"/>
              <a:gd name="connsiteX9" fmla="*/ 1244823 w 2103393"/>
              <a:gd name="connsiteY9" fmla="*/ 771106 h 1978776"/>
              <a:gd name="connsiteX10" fmla="*/ 1076528 w 2103393"/>
              <a:gd name="connsiteY10" fmla="*/ 625251 h 1978776"/>
              <a:gd name="connsiteX11" fmla="*/ 885795 w 2103393"/>
              <a:gd name="connsiteY11" fmla="*/ 765496 h 1978776"/>
              <a:gd name="connsiteX12" fmla="*/ 919453 w 2103393"/>
              <a:gd name="connsiteY12" fmla="*/ 1203062 h 1978776"/>
              <a:gd name="connsiteX13" fmla="*/ 891405 w 2103393"/>
              <a:gd name="connsiteY13" fmla="*/ 1522821 h 1978776"/>
              <a:gd name="connsiteX14" fmla="*/ 89201 w 2103393"/>
              <a:gd name="connsiteY14" fmla="*/ 1965997 h 1978776"/>
              <a:gd name="connsiteX15" fmla="*/ 577255 w 2103393"/>
              <a:gd name="connsiteY15" fmla="*/ 389639 h 1978776"/>
              <a:gd name="connsiteX16" fmla="*/ 807257 w 2103393"/>
              <a:gd name="connsiteY16" fmla="*/ 625251 h 1978776"/>
              <a:gd name="connsiteX17" fmla="*/ 969942 w 2103393"/>
              <a:gd name="connsiteY17" fmla="*/ 513055 h 1978776"/>
              <a:gd name="connsiteX18" fmla="*/ 947503 w 2103393"/>
              <a:gd name="connsiteY18" fmla="*/ 13781 h 1978776"/>
              <a:gd name="connsiteX0" fmla="*/ 964333 w 2103393"/>
              <a:gd name="connsiteY0" fmla="*/ 55026 h 1980752"/>
              <a:gd name="connsiteX1" fmla="*/ 947503 w 2103393"/>
              <a:gd name="connsiteY1" fmla="*/ 15757 h 1980752"/>
              <a:gd name="connsiteX2" fmla="*/ 1183115 w 2103393"/>
              <a:gd name="connsiteY2" fmla="*/ 21367 h 1980752"/>
              <a:gd name="connsiteX3" fmla="*/ 1177505 w 2103393"/>
              <a:gd name="connsiteY3" fmla="*/ 509421 h 1980752"/>
              <a:gd name="connsiteX4" fmla="*/ 1312141 w 2103393"/>
              <a:gd name="connsiteY4" fmla="*/ 587958 h 1980752"/>
              <a:gd name="connsiteX5" fmla="*/ 1508484 w 2103393"/>
              <a:gd name="connsiteY5" fmla="*/ 391615 h 1980752"/>
              <a:gd name="connsiteX6" fmla="*/ 2058246 w 2103393"/>
              <a:gd name="connsiteY6" fmla="*/ 1939924 h 1980752"/>
              <a:gd name="connsiteX7" fmla="*/ 1244822 w 2103393"/>
              <a:gd name="connsiteY7" fmla="*/ 1530406 h 1980752"/>
              <a:gd name="connsiteX8" fmla="*/ 1205554 w 2103393"/>
              <a:gd name="connsiteY8" fmla="*/ 1216259 h 1980752"/>
              <a:gd name="connsiteX9" fmla="*/ 1244823 w 2103393"/>
              <a:gd name="connsiteY9" fmla="*/ 773082 h 1980752"/>
              <a:gd name="connsiteX10" fmla="*/ 1076528 w 2103393"/>
              <a:gd name="connsiteY10" fmla="*/ 627227 h 1980752"/>
              <a:gd name="connsiteX11" fmla="*/ 885795 w 2103393"/>
              <a:gd name="connsiteY11" fmla="*/ 767472 h 1980752"/>
              <a:gd name="connsiteX12" fmla="*/ 919453 w 2103393"/>
              <a:gd name="connsiteY12" fmla="*/ 1205038 h 1980752"/>
              <a:gd name="connsiteX13" fmla="*/ 891405 w 2103393"/>
              <a:gd name="connsiteY13" fmla="*/ 1524797 h 1980752"/>
              <a:gd name="connsiteX14" fmla="*/ 89201 w 2103393"/>
              <a:gd name="connsiteY14" fmla="*/ 1967973 h 1980752"/>
              <a:gd name="connsiteX15" fmla="*/ 577255 w 2103393"/>
              <a:gd name="connsiteY15" fmla="*/ 391615 h 1980752"/>
              <a:gd name="connsiteX16" fmla="*/ 807257 w 2103393"/>
              <a:gd name="connsiteY16" fmla="*/ 627227 h 1980752"/>
              <a:gd name="connsiteX17" fmla="*/ 969942 w 2103393"/>
              <a:gd name="connsiteY17" fmla="*/ 515031 h 1980752"/>
              <a:gd name="connsiteX18" fmla="*/ 964333 w 2103393"/>
              <a:gd name="connsiteY18" fmla="*/ 55026 h 1980752"/>
              <a:gd name="connsiteX0" fmla="*/ 913845 w 2103393"/>
              <a:gd name="connsiteY0" fmla="*/ 72662 h 1981559"/>
              <a:gd name="connsiteX1" fmla="*/ 947503 w 2103393"/>
              <a:gd name="connsiteY1" fmla="*/ 16564 h 1981559"/>
              <a:gd name="connsiteX2" fmla="*/ 1183115 w 2103393"/>
              <a:gd name="connsiteY2" fmla="*/ 22174 h 1981559"/>
              <a:gd name="connsiteX3" fmla="*/ 1177505 w 2103393"/>
              <a:gd name="connsiteY3" fmla="*/ 510228 h 1981559"/>
              <a:gd name="connsiteX4" fmla="*/ 1312141 w 2103393"/>
              <a:gd name="connsiteY4" fmla="*/ 588765 h 1981559"/>
              <a:gd name="connsiteX5" fmla="*/ 1508484 w 2103393"/>
              <a:gd name="connsiteY5" fmla="*/ 392422 h 1981559"/>
              <a:gd name="connsiteX6" fmla="*/ 2058246 w 2103393"/>
              <a:gd name="connsiteY6" fmla="*/ 1940731 h 1981559"/>
              <a:gd name="connsiteX7" fmla="*/ 1244822 w 2103393"/>
              <a:gd name="connsiteY7" fmla="*/ 1531213 h 1981559"/>
              <a:gd name="connsiteX8" fmla="*/ 1205554 w 2103393"/>
              <a:gd name="connsiteY8" fmla="*/ 1217066 h 1981559"/>
              <a:gd name="connsiteX9" fmla="*/ 1244823 w 2103393"/>
              <a:gd name="connsiteY9" fmla="*/ 773889 h 1981559"/>
              <a:gd name="connsiteX10" fmla="*/ 1076528 w 2103393"/>
              <a:gd name="connsiteY10" fmla="*/ 628034 h 1981559"/>
              <a:gd name="connsiteX11" fmla="*/ 885795 w 2103393"/>
              <a:gd name="connsiteY11" fmla="*/ 768279 h 1981559"/>
              <a:gd name="connsiteX12" fmla="*/ 919453 w 2103393"/>
              <a:gd name="connsiteY12" fmla="*/ 1205845 h 1981559"/>
              <a:gd name="connsiteX13" fmla="*/ 891405 w 2103393"/>
              <a:gd name="connsiteY13" fmla="*/ 1525604 h 1981559"/>
              <a:gd name="connsiteX14" fmla="*/ 89201 w 2103393"/>
              <a:gd name="connsiteY14" fmla="*/ 1968780 h 1981559"/>
              <a:gd name="connsiteX15" fmla="*/ 577255 w 2103393"/>
              <a:gd name="connsiteY15" fmla="*/ 392422 h 1981559"/>
              <a:gd name="connsiteX16" fmla="*/ 807257 w 2103393"/>
              <a:gd name="connsiteY16" fmla="*/ 628034 h 1981559"/>
              <a:gd name="connsiteX17" fmla="*/ 969942 w 2103393"/>
              <a:gd name="connsiteY17" fmla="*/ 515838 h 1981559"/>
              <a:gd name="connsiteX18" fmla="*/ 913845 w 2103393"/>
              <a:gd name="connsiteY18" fmla="*/ 72662 h 1981559"/>
              <a:gd name="connsiteX0" fmla="*/ 913845 w 2103393"/>
              <a:gd name="connsiteY0" fmla="*/ 103017 h 2011914"/>
              <a:gd name="connsiteX1" fmla="*/ 1003601 w 2103393"/>
              <a:gd name="connsiteY1" fmla="*/ 2040 h 2011914"/>
              <a:gd name="connsiteX2" fmla="*/ 1183115 w 2103393"/>
              <a:gd name="connsiteY2" fmla="*/ 52529 h 2011914"/>
              <a:gd name="connsiteX3" fmla="*/ 1177505 w 2103393"/>
              <a:gd name="connsiteY3" fmla="*/ 540583 h 2011914"/>
              <a:gd name="connsiteX4" fmla="*/ 1312141 w 2103393"/>
              <a:gd name="connsiteY4" fmla="*/ 619120 h 2011914"/>
              <a:gd name="connsiteX5" fmla="*/ 1508484 w 2103393"/>
              <a:gd name="connsiteY5" fmla="*/ 422777 h 2011914"/>
              <a:gd name="connsiteX6" fmla="*/ 2058246 w 2103393"/>
              <a:gd name="connsiteY6" fmla="*/ 1971086 h 2011914"/>
              <a:gd name="connsiteX7" fmla="*/ 1244822 w 2103393"/>
              <a:gd name="connsiteY7" fmla="*/ 1561568 h 2011914"/>
              <a:gd name="connsiteX8" fmla="*/ 1205554 w 2103393"/>
              <a:gd name="connsiteY8" fmla="*/ 1247421 h 2011914"/>
              <a:gd name="connsiteX9" fmla="*/ 1244823 w 2103393"/>
              <a:gd name="connsiteY9" fmla="*/ 804244 h 2011914"/>
              <a:gd name="connsiteX10" fmla="*/ 1076528 w 2103393"/>
              <a:gd name="connsiteY10" fmla="*/ 658389 h 2011914"/>
              <a:gd name="connsiteX11" fmla="*/ 885795 w 2103393"/>
              <a:gd name="connsiteY11" fmla="*/ 798634 h 2011914"/>
              <a:gd name="connsiteX12" fmla="*/ 919453 w 2103393"/>
              <a:gd name="connsiteY12" fmla="*/ 1236200 h 2011914"/>
              <a:gd name="connsiteX13" fmla="*/ 891405 w 2103393"/>
              <a:gd name="connsiteY13" fmla="*/ 1555959 h 2011914"/>
              <a:gd name="connsiteX14" fmla="*/ 89201 w 2103393"/>
              <a:gd name="connsiteY14" fmla="*/ 1999135 h 2011914"/>
              <a:gd name="connsiteX15" fmla="*/ 577255 w 2103393"/>
              <a:gd name="connsiteY15" fmla="*/ 422777 h 2011914"/>
              <a:gd name="connsiteX16" fmla="*/ 807257 w 2103393"/>
              <a:gd name="connsiteY16" fmla="*/ 658389 h 2011914"/>
              <a:gd name="connsiteX17" fmla="*/ 969942 w 2103393"/>
              <a:gd name="connsiteY17" fmla="*/ 546193 h 2011914"/>
              <a:gd name="connsiteX18" fmla="*/ 913845 w 2103393"/>
              <a:gd name="connsiteY18" fmla="*/ 103017 h 2011914"/>
              <a:gd name="connsiteX0" fmla="*/ 930675 w 2103393"/>
              <a:gd name="connsiteY0" fmla="*/ 67702 h 2010258"/>
              <a:gd name="connsiteX1" fmla="*/ 1003601 w 2103393"/>
              <a:gd name="connsiteY1" fmla="*/ 384 h 2010258"/>
              <a:gd name="connsiteX2" fmla="*/ 1183115 w 2103393"/>
              <a:gd name="connsiteY2" fmla="*/ 50873 h 2010258"/>
              <a:gd name="connsiteX3" fmla="*/ 1177505 w 2103393"/>
              <a:gd name="connsiteY3" fmla="*/ 538927 h 2010258"/>
              <a:gd name="connsiteX4" fmla="*/ 1312141 w 2103393"/>
              <a:gd name="connsiteY4" fmla="*/ 617464 h 2010258"/>
              <a:gd name="connsiteX5" fmla="*/ 1508484 w 2103393"/>
              <a:gd name="connsiteY5" fmla="*/ 421121 h 2010258"/>
              <a:gd name="connsiteX6" fmla="*/ 2058246 w 2103393"/>
              <a:gd name="connsiteY6" fmla="*/ 1969430 h 2010258"/>
              <a:gd name="connsiteX7" fmla="*/ 1244822 w 2103393"/>
              <a:gd name="connsiteY7" fmla="*/ 1559912 h 2010258"/>
              <a:gd name="connsiteX8" fmla="*/ 1205554 w 2103393"/>
              <a:gd name="connsiteY8" fmla="*/ 1245765 h 2010258"/>
              <a:gd name="connsiteX9" fmla="*/ 1244823 w 2103393"/>
              <a:gd name="connsiteY9" fmla="*/ 802588 h 2010258"/>
              <a:gd name="connsiteX10" fmla="*/ 1076528 w 2103393"/>
              <a:gd name="connsiteY10" fmla="*/ 656733 h 2010258"/>
              <a:gd name="connsiteX11" fmla="*/ 885795 w 2103393"/>
              <a:gd name="connsiteY11" fmla="*/ 796978 h 2010258"/>
              <a:gd name="connsiteX12" fmla="*/ 919453 w 2103393"/>
              <a:gd name="connsiteY12" fmla="*/ 1234544 h 2010258"/>
              <a:gd name="connsiteX13" fmla="*/ 891405 w 2103393"/>
              <a:gd name="connsiteY13" fmla="*/ 1554303 h 2010258"/>
              <a:gd name="connsiteX14" fmla="*/ 89201 w 2103393"/>
              <a:gd name="connsiteY14" fmla="*/ 1997479 h 2010258"/>
              <a:gd name="connsiteX15" fmla="*/ 577255 w 2103393"/>
              <a:gd name="connsiteY15" fmla="*/ 421121 h 2010258"/>
              <a:gd name="connsiteX16" fmla="*/ 807257 w 2103393"/>
              <a:gd name="connsiteY16" fmla="*/ 656733 h 2010258"/>
              <a:gd name="connsiteX17" fmla="*/ 969942 w 2103393"/>
              <a:gd name="connsiteY17" fmla="*/ 544537 h 2010258"/>
              <a:gd name="connsiteX18" fmla="*/ 930675 w 2103393"/>
              <a:gd name="connsiteY18" fmla="*/ 67702 h 2010258"/>
              <a:gd name="connsiteX0" fmla="*/ 930675 w 2103393"/>
              <a:gd name="connsiteY0" fmla="*/ 69239 h 2011795"/>
              <a:gd name="connsiteX1" fmla="*/ 1183115 w 2103393"/>
              <a:gd name="connsiteY1" fmla="*/ 52410 h 2011795"/>
              <a:gd name="connsiteX2" fmla="*/ 1177505 w 2103393"/>
              <a:gd name="connsiteY2" fmla="*/ 540464 h 2011795"/>
              <a:gd name="connsiteX3" fmla="*/ 1312141 w 2103393"/>
              <a:gd name="connsiteY3" fmla="*/ 619001 h 2011795"/>
              <a:gd name="connsiteX4" fmla="*/ 1508484 w 2103393"/>
              <a:gd name="connsiteY4" fmla="*/ 422658 h 2011795"/>
              <a:gd name="connsiteX5" fmla="*/ 2058246 w 2103393"/>
              <a:gd name="connsiteY5" fmla="*/ 1970967 h 2011795"/>
              <a:gd name="connsiteX6" fmla="*/ 1244822 w 2103393"/>
              <a:gd name="connsiteY6" fmla="*/ 1561449 h 2011795"/>
              <a:gd name="connsiteX7" fmla="*/ 1205554 w 2103393"/>
              <a:gd name="connsiteY7" fmla="*/ 1247302 h 2011795"/>
              <a:gd name="connsiteX8" fmla="*/ 1244823 w 2103393"/>
              <a:gd name="connsiteY8" fmla="*/ 804125 h 2011795"/>
              <a:gd name="connsiteX9" fmla="*/ 1076528 w 2103393"/>
              <a:gd name="connsiteY9" fmla="*/ 658270 h 2011795"/>
              <a:gd name="connsiteX10" fmla="*/ 885795 w 2103393"/>
              <a:gd name="connsiteY10" fmla="*/ 798515 h 2011795"/>
              <a:gd name="connsiteX11" fmla="*/ 919453 w 2103393"/>
              <a:gd name="connsiteY11" fmla="*/ 1236081 h 2011795"/>
              <a:gd name="connsiteX12" fmla="*/ 891405 w 2103393"/>
              <a:gd name="connsiteY12" fmla="*/ 1555840 h 2011795"/>
              <a:gd name="connsiteX13" fmla="*/ 89201 w 2103393"/>
              <a:gd name="connsiteY13" fmla="*/ 1999016 h 2011795"/>
              <a:gd name="connsiteX14" fmla="*/ 577255 w 2103393"/>
              <a:gd name="connsiteY14" fmla="*/ 422658 h 2011795"/>
              <a:gd name="connsiteX15" fmla="*/ 807257 w 2103393"/>
              <a:gd name="connsiteY15" fmla="*/ 658270 h 2011795"/>
              <a:gd name="connsiteX16" fmla="*/ 969942 w 2103393"/>
              <a:gd name="connsiteY16" fmla="*/ 546074 h 2011795"/>
              <a:gd name="connsiteX17" fmla="*/ 930675 w 2103393"/>
              <a:gd name="connsiteY17" fmla="*/ 69239 h 2011795"/>
              <a:gd name="connsiteX0" fmla="*/ 930675 w 2103393"/>
              <a:gd name="connsiteY0" fmla="*/ 63795 h 2006351"/>
              <a:gd name="connsiteX1" fmla="*/ 1183115 w 2103393"/>
              <a:gd name="connsiteY1" fmla="*/ 46966 h 2006351"/>
              <a:gd name="connsiteX2" fmla="*/ 1177505 w 2103393"/>
              <a:gd name="connsiteY2" fmla="*/ 535020 h 2006351"/>
              <a:gd name="connsiteX3" fmla="*/ 1312141 w 2103393"/>
              <a:gd name="connsiteY3" fmla="*/ 613557 h 2006351"/>
              <a:gd name="connsiteX4" fmla="*/ 1508484 w 2103393"/>
              <a:gd name="connsiteY4" fmla="*/ 417214 h 2006351"/>
              <a:gd name="connsiteX5" fmla="*/ 2058246 w 2103393"/>
              <a:gd name="connsiteY5" fmla="*/ 1965523 h 2006351"/>
              <a:gd name="connsiteX6" fmla="*/ 1244822 w 2103393"/>
              <a:gd name="connsiteY6" fmla="*/ 1556005 h 2006351"/>
              <a:gd name="connsiteX7" fmla="*/ 1205554 w 2103393"/>
              <a:gd name="connsiteY7" fmla="*/ 1241858 h 2006351"/>
              <a:gd name="connsiteX8" fmla="*/ 1244823 w 2103393"/>
              <a:gd name="connsiteY8" fmla="*/ 798681 h 2006351"/>
              <a:gd name="connsiteX9" fmla="*/ 1076528 w 2103393"/>
              <a:gd name="connsiteY9" fmla="*/ 652826 h 2006351"/>
              <a:gd name="connsiteX10" fmla="*/ 885795 w 2103393"/>
              <a:gd name="connsiteY10" fmla="*/ 793071 h 2006351"/>
              <a:gd name="connsiteX11" fmla="*/ 919453 w 2103393"/>
              <a:gd name="connsiteY11" fmla="*/ 1230637 h 2006351"/>
              <a:gd name="connsiteX12" fmla="*/ 891405 w 2103393"/>
              <a:gd name="connsiteY12" fmla="*/ 1550396 h 2006351"/>
              <a:gd name="connsiteX13" fmla="*/ 89201 w 2103393"/>
              <a:gd name="connsiteY13" fmla="*/ 1993572 h 2006351"/>
              <a:gd name="connsiteX14" fmla="*/ 577255 w 2103393"/>
              <a:gd name="connsiteY14" fmla="*/ 417214 h 2006351"/>
              <a:gd name="connsiteX15" fmla="*/ 807257 w 2103393"/>
              <a:gd name="connsiteY15" fmla="*/ 652826 h 2006351"/>
              <a:gd name="connsiteX16" fmla="*/ 969942 w 2103393"/>
              <a:gd name="connsiteY16" fmla="*/ 540630 h 2006351"/>
              <a:gd name="connsiteX17" fmla="*/ 930675 w 2103393"/>
              <a:gd name="connsiteY17" fmla="*/ 63795 h 2006351"/>
              <a:gd name="connsiteX0" fmla="*/ 930675 w 2103393"/>
              <a:gd name="connsiteY0" fmla="*/ 51191 h 2016186"/>
              <a:gd name="connsiteX1" fmla="*/ 1183115 w 2103393"/>
              <a:gd name="connsiteY1" fmla="*/ 56801 h 2016186"/>
              <a:gd name="connsiteX2" fmla="*/ 1177505 w 2103393"/>
              <a:gd name="connsiteY2" fmla="*/ 544855 h 2016186"/>
              <a:gd name="connsiteX3" fmla="*/ 1312141 w 2103393"/>
              <a:gd name="connsiteY3" fmla="*/ 623392 h 2016186"/>
              <a:gd name="connsiteX4" fmla="*/ 1508484 w 2103393"/>
              <a:gd name="connsiteY4" fmla="*/ 427049 h 2016186"/>
              <a:gd name="connsiteX5" fmla="*/ 2058246 w 2103393"/>
              <a:gd name="connsiteY5" fmla="*/ 1975358 h 2016186"/>
              <a:gd name="connsiteX6" fmla="*/ 1244822 w 2103393"/>
              <a:gd name="connsiteY6" fmla="*/ 1565840 h 2016186"/>
              <a:gd name="connsiteX7" fmla="*/ 1205554 w 2103393"/>
              <a:gd name="connsiteY7" fmla="*/ 1251693 h 2016186"/>
              <a:gd name="connsiteX8" fmla="*/ 1244823 w 2103393"/>
              <a:gd name="connsiteY8" fmla="*/ 808516 h 2016186"/>
              <a:gd name="connsiteX9" fmla="*/ 1076528 w 2103393"/>
              <a:gd name="connsiteY9" fmla="*/ 662661 h 2016186"/>
              <a:gd name="connsiteX10" fmla="*/ 885795 w 2103393"/>
              <a:gd name="connsiteY10" fmla="*/ 802906 h 2016186"/>
              <a:gd name="connsiteX11" fmla="*/ 919453 w 2103393"/>
              <a:gd name="connsiteY11" fmla="*/ 1240472 h 2016186"/>
              <a:gd name="connsiteX12" fmla="*/ 891405 w 2103393"/>
              <a:gd name="connsiteY12" fmla="*/ 1560231 h 2016186"/>
              <a:gd name="connsiteX13" fmla="*/ 89201 w 2103393"/>
              <a:gd name="connsiteY13" fmla="*/ 2003407 h 2016186"/>
              <a:gd name="connsiteX14" fmla="*/ 577255 w 2103393"/>
              <a:gd name="connsiteY14" fmla="*/ 427049 h 2016186"/>
              <a:gd name="connsiteX15" fmla="*/ 807257 w 2103393"/>
              <a:gd name="connsiteY15" fmla="*/ 662661 h 2016186"/>
              <a:gd name="connsiteX16" fmla="*/ 969942 w 2103393"/>
              <a:gd name="connsiteY16" fmla="*/ 550465 h 2016186"/>
              <a:gd name="connsiteX17" fmla="*/ 930675 w 2103393"/>
              <a:gd name="connsiteY17" fmla="*/ 51191 h 2016186"/>
              <a:gd name="connsiteX0" fmla="*/ 930675 w 2103393"/>
              <a:gd name="connsiteY0" fmla="*/ 47103 h 2012098"/>
              <a:gd name="connsiteX1" fmla="*/ 1183115 w 2103393"/>
              <a:gd name="connsiteY1" fmla="*/ 52713 h 2012098"/>
              <a:gd name="connsiteX2" fmla="*/ 1177505 w 2103393"/>
              <a:gd name="connsiteY2" fmla="*/ 540767 h 2012098"/>
              <a:gd name="connsiteX3" fmla="*/ 1312141 w 2103393"/>
              <a:gd name="connsiteY3" fmla="*/ 619304 h 2012098"/>
              <a:gd name="connsiteX4" fmla="*/ 1508484 w 2103393"/>
              <a:gd name="connsiteY4" fmla="*/ 422961 h 2012098"/>
              <a:gd name="connsiteX5" fmla="*/ 2058246 w 2103393"/>
              <a:gd name="connsiteY5" fmla="*/ 1971270 h 2012098"/>
              <a:gd name="connsiteX6" fmla="*/ 1244822 w 2103393"/>
              <a:gd name="connsiteY6" fmla="*/ 1561752 h 2012098"/>
              <a:gd name="connsiteX7" fmla="*/ 1205554 w 2103393"/>
              <a:gd name="connsiteY7" fmla="*/ 1247605 h 2012098"/>
              <a:gd name="connsiteX8" fmla="*/ 1244823 w 2103393"/>
              <a:gd name="connsiteY8" fmla="*/ 804428 h 2012098"/>
              <a:gd name="connsiteX9" fmla="*/ 1076528 w 2103393"/>
              <a:gd name="connsiteY9" fmla="*/ 658573 h 2012098"/>
              <a:gd name="connsiteX10" fmla="*/ 885795 w 2103393"/>
              <a:gd name="connsiteY10" fmla="*/ 798818 h 2012098"/>
              <a:gd name="connsiteX11" fmla="*/ 919453 w 2103393"/>
              <a:gd name="connsiteY11" fmla="*/ 1236384 h 2012098"/>
              <a:gd name="connsiteX12" fmla="*/ 891405 w 2103393"/>
              <a:gd name="connsiteY12" fmla="*/ 1556143 h 2012098"/>
              <a:gd name="connsiteX13" fmla="*/ 89201 w 2103393"/>
              <a:gd name="connsiteY13" fmla="*/ 1999319 h 2012098"/>
              <a:gd name="connsiteX14" fmla="*/ 577255 w 2103393"/>
              <a:gd name="connsiteY14" fmla="*/ 422961 h 2012098"/>
              <a:gd name="connsiteX15" fmla="*/ 807257 w 2103393"/>
              <a:gd name="connsiteY15" fmla="*/ 658573 h 2012098"/>
              <a:gd name="connsiteX16" fmla="*/ 969942 w 2103393"/>
              <a:gd name="connsiteY16" fmla="*/ 546377 h 2012098"/>
              <a:gd name="connsiteX17" fmla="*/ 930675 w 2103393"/>
              <a:gd name="connsiteY17" fmla="*/ 47103 h 2012098"/>
              <a:gd name="connsiteX0" fmla="*/ 930675 w 2103393"/>
              <a:gd name="connsiteY0" fmla="*/ 47103 h 2012098"/>
              <a:gd name="connsiteX1" fmla="*/ 1183115 w 2103393"/>
              <a:gd name="connsiteY1" fmla="*/ 52713 h 2012098"/>
              <a:gd name="connsiteX2" fmla="*/ 1177505 w 2103393"/>
              <a:gd name="connsiteY2" fmla="*/ 540767 h 2012098"/>
              <a:gd name="connsiteX3" fmla="*/ 1312141 w 2103393"/>
              <a:gd name="connsiteY3" fmla="*/ 619304 h 2012098"/>
              <a:gd name="connsiteX4" fmla="*/ 1508484 w 2103393"/>
              <a:gd name="connsiteY4" fmla="*/ 422961 h 2012098"/>
              <a:gd name="connsiteX5" fmla="*/ 2058246 w 2103393"/>
              <a:gd name="connsiteY5" fmla="*/ 1971270 h 2012098"/>
              <a:gd name="connsiteX6" fmla="*/ 1244822 w 2103393"/>
              <a:gd name="connsiteY6" fmla="*/ 1561752 h 2012098"/>
              <a:gd name="connsiteX7" fmla="*/ 1205554 w 2103393"/>
              <a:gd name="connsiteY7" fmla="*/ 1247605 h 2012098"/>
              <a:gd name="connsiteX8" fmla="*/ 1244823 w 2103393"/>
              <a:gd name="connsiteY8" fmla="*/ 804428 h 2012098"/>
              <a:gd name="connsiteX9" fmla="*/ 1076528 w 2103393"/>
              <a:gd name="connsiteY9" fmla="*/ 658573 h 2012098"/>
              <a:gd name="connsiteX10" fmla="*/ 885795 w 2103393"/>
              <a:gd name="connsiteY10" fmla="*/ 798818 h 2012098"/>
              <a:gd name="connsiteX11" fmla="*/ 919453 w 2103393"/>
              <a:gd name="connsiteY11" fmla="*/ 1236384 h 2012098"/>
              <a:gd name="connsiteX12" fmla="*/ 891405 w 2103393"/>
              <a:gd name="connsiteY12" fmla="*/ 1556143 h 2012098"/>
              <a:gd name="connsiteX13" fmla="*/ 89201 w 2103393"/>
              <a:gd name="connsiteY13" fmla="*/ 1999319 h 2012098"/>
              <a:gd name="connsiteX14" fmla="*/ 577255 w 2103393"/>
              <a:gd name="connsiteY14" fmla="*/ 422961 h 2012098"/>
              <a:gd name="connsiteX15" fmla="*/ 807257 w 2103393"/>
              <a:gd name="connsiteY15" fmla="*/ 658573 h 2012098"/>
              <a:gd name="connsiteX16" fmla="*/ 969942 w 2103393"/>
              <a:gd name="connsiteY16" fmla="*/ 546377 h 2012098"/>
              <a:gd name="connsiteX17" fmla="*/ 930675 w 2103393"/>
              <a:gd name="connsiteY17" fmla="*/ 47103 h 2012098"/>
              <a:gd name="connsiteX0" fmla="*/ 930675 w 2103393"/>
              <a:gd name="connsiteY0" fmla="*/ 24191 h 2051098"/>
              <a:gd name="connsiteX1" fmla="*/ 1183115 w 2103393"/>
              <a:gd name="connsiteY1" fmla="*/ 91713 h 2051098"/>
              <a:gd name="connsiteX2" fmla="*/ 1177505 w 2103393"/>
              <a:gd name="connsiteY2" fmla="*/ 579767 h 2051098"/>
              <a:gd name="connsiteX3" fmla="*/ 1312141 w 2103393"/>
              <a:gd name="connsiteY3" fmla="*/ 658304 h 2051098"/>
              <a:gd name="connsiteX4" fmla="*/ 1508484 w 2103393"/>
              <a:gd name="connsiteY4" fmla="*/ 461961 h 2051098"/>
              <a:gd name="connsiteX5" fmla="*/ 2058246 w 2103393"/>
              <a:gd name="connsiteY5" fmla="*/ 2010270 h 2051098"/>
              <a:gd name="connsiteX6" fmla="*/ 1244822 w 2103393"/>
              <a:gd name="connsiteY6" fmla="*/ 1600752 h 2051098"/>
              <a:gd name="connsiteX7" fmla="*/ 1205554 w 2103393"/>
              <a:gd name="connsiteY7" fmla="*/ 1286605 h 2051098"/>
              <a:gd name="connsiteX8" fmla="*/ 1244823 w 2103393"/>
              <a:gd name="connsiteY8" fmla="*/ 843428 h 2051098"/>
              <a:gd name="connsiteX9" fmla="*/ 1076528 w 2103393"/>
              <a:gd name="connsiteY9" fmla="*/ 697573 h 2051098"/>
              <a:gd name="connsiteX10" fmla="*/ 885795 w 2103393"/>
              <a:gd name="connsiteY10" fmla="*/ 837818 h 2051098"/>
              <a:gd name="connsiteX11" fmla="*/ 919453 w 2103393"/>
              <a:gd name="connsiteY11" fmla="*/ 1275384 h 2051098"/>
              <a:gd name="connsiteX12" fmla="*/ 891405 w 2103393"/>
              <a:gd name="connsiteY12" fmla="*/ 1595143 h 2051098"/>
              <a:gd name="connsiteX13" fmla="*/ 89201 w 2103393"/>
              <a:gd name="connsiteY13" fmla="*/ 2038319 h 2051098"/>
              <a:gd name="connsiteX14" fmla="*/ 577255 w 2103393"/>
              <a:gd name="connsiteY14" fmla="*/ 461961 h 2051098"/>
              <a:gd name="connsiteX15" fmla="*/ 807257 w 2103393"/>
              <a:gd name="connsiteY15" fmla="*/ 697573 h 2051098"/>
              <a:gd name="connsiteX16" fmla="*/ 969942 w 2103393"/>
              <a:gd name="connsiteY16" fmla="*/ 585377 h 2051098"/>
              <a:gd name="connsiteX17" fmla="*/ 930675 w 2103393"/>
              <a:gd name="connsiteY17" fmla="*/ 24191 h 2051098"/>
              <a:gd name="connsiteX0" fmla="*/ 930675 w 2103393"/>
              <a:gd name="connsiteY0" fmla="*/ 51153 h 2078060"/>
              <a:gd name="connsiteX1" fmla="*/ 1190398 w 2103393"/>
              <a:gd name="connsiteY1" fmla="*/ 49480 h 2078060"/>
              <a:gd name="connsiteX2" fmla="*/ 1177505 w 2103393"/>
              <a:gd name="connsiteY2" fmla="*/ 606729 h 2078060"/>
              <a:gd name="connsiteX3" fmla="*/ 1312141 w 2103393"/>
              <a:gd name="connsiteY3" fmla="*/ 685266 h 2078060"/>
              <a:gd name="connsiteX4" fmla="*/ 1508484 w 2103393"/>
              <a:gd name="connsiteY4" fmla="*/ 488923 h 2078060"/>
              <a:gd name="connsiteX5" fmla="*/ 2058246 w 2103393"/>
              <a:gd name="connsiteY5" fmla="*/ 2037232 h 2078060"/>
              <a:gd name="connsiteX6" fmla="*/ 1244822 w 2103393"/>
              <a:gd name="connsiteY6" fmla="*/ 1627714 h 2078060"/>
              <a:gd name="connsiteX7" fmla="*/ 1205554 w 2103393"/>
              <a:gd name="connsiteY7" fmla="*/ 1313567 h 2078060"/>
              <a:gd name="connsiteX8" fmla="*/ 1244823 w 2103393"/>
              <a:gd name="connsiteY8" fmla="*/ 870390 h 2078060"/>
              <a:gd name="connsiteX9" fmla="*/ 1076528 w 2103393"/>
              <a:gd name="connsiteY9" fmla="*/ 724535 h 2078060"/>
              <a:gd name="connsiteX10" fmla="*/ 885795 w 2103393"/>
              <a:gd name="connsiteY10" fmla="*/ 864780 h 2078060"/>
              <a:gd name="connsiteX11" fmla="*/ 919453 w 2103393"/>
              <a:gd name="connsiteY11" fmla="*/ 1302346 h 2078060"/>
              <a:gd name="connsiteX12" fmla="*/ 891405 w 2103393"/>
              <a:gd name="connsiteY12" fmla="*/ 1622105 h 2078060"/>
              <a:gd name="connsiteX13" fmla="*/ 89201 w 2103393"/>
              <a:gd name="connsiteY13" fmla="*/ 2065281 h 2078060"/>
              <a:gd name="connsiteX14" fmla="*/ 577255 w 2103393"/>
              <a:gd name="connsiteY14" fmla="*/ 488923 h 2078060"/>
              <a:gd name="connsiteX15" fmla="*/ 807257 w 2103393"/>
              <a:gd name="connsiteY15" fmla="*/ 724535 h 2078060"/>
              <a:gd name="connsiteX16" fmla="*/ 969942 w 2103393"/>
              <a:gd name="connsiteY16" fmla="*/ 612339 h 2078060"/>
              <a:gd name="connsiteX17" fmla="*/ 930675 w 2103393"/>
              <a:gd name="connsiteY17" fmla="*/ 51153 h 2078060"/>
              <a:gd name="connsiteX0" fmla="*/ 930675 w 2103393"/>
              <a:gd name="connsiteY0" fmla="*/ 57180 h 2084087"/>
              <a:gd name="connsiteX1" fmla="*/ 1190398 w 2103393"/>
              <a:gd name="connsiteY1" fmla="*/ 55507 h 2084087"/>
              <a:gd name="connsiteX2" fmla="*/ 1177505 w 2103393"/>
              <a:gd name="connsiteY2" fmla="*/ 612756 h 2084087"/>
              <a:gd name="connsiteX3" fmla="*/ 1312141 w 2103393"/>
              <a:gd name="connsiteY3" fmla="*/ 691293 h 2084087"/>
              <a:gd name="connsiteX4" fmla="*/ 1508484 w 2103393"/>
              <a:gd name="connsiteY4" fmla="*/ 494950 h 2084087"/>
              <a:gd name="connsiteX5" fmla="*/ 2058246 w 2103393"/>
              <a:gd name="connsiteY5" fmla="*/ 2043259 h 2084087"/>
              <a:gd name="connsiteX6" fmla="*/ 1244822 w 2103393"/>
              <a:gd name="connsiteY6" fmla="*/ 1633741 h 2084087"/>
              <a:gd name="connsiteX7" fmla="*/ 1205554 w 2103393"/>
              <a:gd name="connsiteY7" fmla="*/ 1319594 h 2084087"/>
              <a:gd name="connsiteX8" fmla="*/ 1244823 w 2103393"/>
              <a:gd name="connsiteY8" fmla="*/ 876417 h 2084087"/>
              <a:gd name="connsiteX9" fmla="*/ 1076528 w 2103393"/>
              <a:gd name="connsiteY9" fmla="*/ 730562 h 2084087"/>
              <a:gd name="connsiteX10" fmla="*/ 885795 w 2103393"/>
              <a:gd name="connsiteY10" fmla="*/ 870807 h 2084087"/>
              <a:gd name="connsiteX11" fmla="*/ 919453 w 2103393"/>
              <a:gd name="connsiteY11" fmla="*/ 1308373 h 2084087"/>
              <a:gd name="connsiteX12" fmla="*/ 891405 w 2103393"/>
              <a:gd name="connsiteY12" fmla="*/ 1628132 h 2084087"/>
              <a:gd name="connsiteX13" fmla="*/ 89201 w 2103393"/>
              <a:gd name="connsiteY13" fmla="*/ 2071308 h 2084087"/>
              <a:gd name="connsiteX14" fmla="*/ 577255 w 2103393"/>
              <a:gd name="connsiteY14" fmla="*/ 494950 h 2084087"/>
              <a:gd name="connsiteX15" fmla="*/ 807257 w 2103393"/>
              <a:gd name="connsiteY15" fmla="*/ 730562 h 2084087"/>
              <a:gd name="connsiteX16" fmla="*/ 969942 w 2103393"/>
              <a:gd name="connsiteY16" fmla="*/ 618366 h 2084087"/>
              <a:gd name="connsiteX17" fmla="*/ 930675 w 2103393"/>
              <a:gd name="connsiteY17" fmla="*/ 57180 h 2084087"/>
              <a:gd name="connsiteX0" fmla="*/ 930675 w 2103393"/>
              <a:gd name="connsiteY0" fmla="*/ 65797 h 2092704"/>
              <a:gd name="connsiteX1" fmla="*/ 1190398 w 2103393"/>
              <a:gd name="connsiteY1" fmla="*/ 64124 h 2092704"/>
              <a:gd name="connsiteX2" fmla="*/ 1177505 w 2103393"/>
              <a:gd name="connsiteY2" fmla="*/ 621373 h 2092704"/>
              <a:gd name="connsiteX3" fmla="*/ 1312141 w 2103393"/>
              <a:gd name="connsiteY3" fmla="*/ 699910 h 2092704"/>
              <a:gd name="connsiteX4" fmla="*/ 1508484 w 2103393"/>
              <a:gd name="connsiteY4" fmla="*/ 503567 h 2092704"/>
              <a:gd name="connsiteX5" fmla="*/ 2058246 w 2103393"/>
              <a:gd name="connsiteY5" fmla="*/ 2051876 h 2092704"/>
              <a:gd name="connsiteX6" fmla="*/ 1244822 w 2103393"/>
              <a:gd name="connsiteY6" fmla="*/ 1642358 h 2092704"/>
              <a:gd name="connsiteX7" fmla="*/ 1205554 w 2103393"/>
              <a:gd name="connsiteY7" fmla="*/ 1328211 h 2092704"/>
              <a:gd name="connsiteX8" fmla="*/ 1244823 w 2103393"/>
              <a:gd name="connsiteY8" fmla="*/ 885034 h 2092704"/>
              <a:gd name="connsiteX9" fmla="*/ 1076528 w 2103393"/>
              <a:gd name="connsiteY9" fmla="*/ 739179 h 2092704"/>
              <a:gd name="connsiteX10" fmla="*/ 885795 w 2103393"/>
              <a:gd name="connsiteY10" fmla="*/ 879424 h 2092704"/>
              <a:gd name="connsiteX11" fmla="*/ 919453 w 2103393"/>
              <a:gd name="connsiteY11" fmla="*/ 1316990 h 2092704"/>
              <a:gd name="connsiteX12" fmla="*/ 891405 w 2103393"/>
              <a:gd name="connsiteY12" fmla="*/ 1636749 h 2092704"/>
              <a:gd name="connsiteX13" fmla="*/ 89201 w 2103393"/>
              <a:gd name="connsiteY13" fmla="*/ 2079925 h 2092704"/>
              <a:gd name="connsiteX14" fmla="*/ 577255 w 2103393"/>
              <a:gd name="connsiteY14" fmla="*/ 503567 h 2092704"/>
              <a:gd name="connsiteX15" fmla="*/ 807257 w 2103393"/>
              <a:gd name="connsiteY15" fmla="*/ 739179 h 2092704"/>
              <a:gd name="connsiteX16" fmla="*/ 969942 w 2103393"/>
              <a:gd name="connsiteY16" fmla="*/ 626983 h 2092704"/>
              <a:gd name="connsiteX17" fmla="*/ 930675 w 2103393"/>
              <a:gd name="connsiteY17" fmla="*/ 65797 h 2092704"/>
              <a:gd name="connsiteX0" fmla="*/ 930675 w 2103393"/>
              <a:gd name="connsiteY0" fmla="*/ 65797 h 2092704"/>
              <a:gd name="connsiteX1" fmla="*/ 1190398 w 2103393"/>
              <a:gd name="connsiteY1" fmla="*/ 64124 h 2092704"/>
              <a:gd name="connsiteX2" fmla="*/ 1177505 w 2103393"/>
              <a:gd name="connsiteY2" fmla="*/ 621373 h 2092704"/>
              <a:gd name="connsiteX3" fmla="*/ 1312141 w 2103393"/>
              <a:gd name="connsiteY3" fmla="*/ 699910 h 2092704"/>
              <a:gd name="connsiteX4" fmla="*/ 1508484 w 2103393"/>
              <a:gd name="connsiteY4" fmla="*/ 503567 h 2092704"/>
              <a:gd name="connsiteX5" fmla="*/ 2058246 w 2103393"/>
              <a:gd name="connsiteY5" fmla="*/ 2051876 h 2092704"/>
              <a:gd name="connsiteX6" fmla="*/ 1244822 w 2103393"/>
              <a:gd name="connsiteY6" fmla="*/ 1642358 h 2092704"/>
              <a:gd name="connsiteX7" fmla="*/ 1205554 w 2103393"/>
              <a:gd name="connsiteY7" fmla="*/ 1328211 h 2092704"/>
              <a:gd name="connsiteX8" fmla="*/ 1244823 w 2103393"/>
              <a:gd name="connsiteY8" fmla="*/ 885034 h 2092704"/>
              <a:gd name="connsiteX9" fmla="*/ 1076528 w 2103393"/>
              <a:gd name="connsiteY9" fmla="*/ 739179 h 2092704"/>
              <a:gd name="connsiteX10" fmla="*/ 885795 w 2103393"/>
              <a:gd name="connsiteY10" fmla="*/ 879424 h 2092704"/>
              <a:gd name="connsiteX11" fmla="*/ 919453 w 2103393"/>
              <a:gd name="connsiteY11" fmla="*/ 1316990 h 2092704"/>
              <a:gd name="connsiteX12" fmla="*/ 891405 w 2103393"/>
              <a:gd name="connsiteY12" fmla="*/ 1636749 h 2092704"/>
              <a:gd name="connsiteX13" fmla="*/ 89201 w 2103393"/>
              <a:gd name="connsiteY13" fmla="*/ 2079925 h 2092704"/>
              <a:gd name="connsiteX14" fmla="*/ 577255 w 2103393"/>
              <a:gd name="connsiteY14" fmla="*/ 503567 h 2092704"/>
              <a:gd name="connsiteX15" fmla="*/ 807257 w 2103393"/>
              <a:gd name="connsiteY15" fmla="*/ 739179 h 2092704"/>
              <a:gd name="connsiteX16" fmla="*/ 969942 w 2103393"/>
              <a:gd name="connsiteY16" fmla="*/ 626983 h 2092704"/>
              <a:gd name="connsiteX17" fmla="*/ 930675 w 2103393"/>
              <a:gd name="connsiteY17" fmla="*/ 65797 h 2092704"/>
              <a:gd name="connsiteX0" fmla="*/ 930675 w 2103393"/>
              <a:gd name="connsiteY0" fmla="*/ 73853 h 2100760"/>
              <a:gd name="connsiteX1" fmla="*/ 1190398 w 2103393"/>
              <a:gd name="connsiteY1" fmla="*/ 72180 h 2100760"/>
              <a:gd name="connsiteX2" fmla="*/ 1177505 w 2103393"/>
              <a:gd name="connsiteY2" fmla="*/ 629429 h 2100760"/>
              <a:gd name="connsiteX3" fmla="*/ 1312141 w 2103393"/>
              <a:gd name="connsiteY3" fmla="*/ 707966 h 2100760"/>
              <a:gd name="connsiteX4" fmla="*/ 1508484 w 2103393"/>
              <a:gd name="connsiteY4" fmla="*/ 511623 h 2100760"/>
              <a:gd name="connsiteX5" fmla="*/ 2058246 w 2103393"/>
              <a:gd name="connsiteY5" fmla="*/ 2059932 h 2100760"/>
              <a:gd name="connsiteX6" fmla="*/ 1244822 w 2103393"/>
              <a:gd name="connsiteY6" fmla="*/ 1650414 h 2100760"/>
              <a:gd name="connsiteX7" fmla="*/ 1205554 w 2103393"/>
              <a:gd name="connsiteY7" fmla="*/ 1336267 h 2100760"/>
              <a:gd name="connsiteX8" fmla="*/ 1244823 w 2103393"/>
              <a:gd name="connsiteY8" fmla="*/ 893090 h 2100760"/>
              <a:gd name="connsiteX9" fmla="*/ 1076528 w 2103393"/>
              <a:gd name="connsiteY9" fmla="*/ 747235 h 2100760"/>
              <a:gd name="connsiteX10" fmla="*/ 885795 w 2103393"/>
              <a:gd name="connsiteY10" fmla="*/ 887480 h 2100760"/>
              <a:gd name="connsiteX11" fmla="*/ 919453 w 2103393"/>
              <a:gd name="connsiteY11" fmla="*/ 1325046 h 2100760"/>
              <a:gd name="connsiteX12" fmla="*/ 891405 w 2103393"/>
              <a:gd name="connsiteY12" fmla="*/ 1644805 h 2100760"/>
              <a:gd name="connsiteX13" fmla="*/ 89201 w 2103393"/>
              <a:gd name="connsiteY13" fmla="*/ 2087981 h 2100760"/>
              <a:gd name="connsiteX14" fmla="*/ 577255 w 2103393"/>
              <a:gd name="connsiteY14" fmla="*/ 511623 h 2100760"/>
              <a:gd name="connsiteX15" fmla="*/ 807257 w 2103393"/>
              <a:gd name="connsiteY15" fmla="*/ 747235 h 2100760"/>
              <a:gd name="connsiteX16" fmla="*/ 969942 w 2103393"/>
              <a:gd name="connsiteY16" fmla="*/ 635039 h 2100760"/>
              <a:gd name="connsiteX17" fmla="*/ 930675 w 2103393"/>
              <a:gd name="connsiteY17" fmla="*/ 73853 h 2100760"/>
              <a:gd name="connsiteX0" fmla="*/ 930675 w 2103393"/>
              <a:gd name="connsiteY0" fmla="*/ 77953 h 2104860"/>
              <a:gd name="connsiteX1" fmla="*/ 1190398 w 2103393"/>
              <a:gd name="connsiteY1" fmla="*/ 76280 h 2104860"/>
              <a:gd name="connsiteX2" fmla="*/ 1177505 w 2103393"/>
              <a:gd name="connsiteY2" fmla="*/ 633529 h 2104860"/>
              <a:gd name="connsiteX3" fmla="*/ 1312141 w 2103393"/>
              <a:gd name="connsiteY3" fmla="*/ 712066 h 2104860"/>
              <a:gd name="connsiteX4" fmla="*/ 1508484 w 2103393"/>
              <a:gd name="connsiteY4" fmla="*/ 515723 h 2104860"/>
              <a:gd name="connsiteX5" fmla="*/ 2058246 w 2103393"/>
              <a:gd name="connsiteY5" fmla="*/ 2064032 h 2104860"/>
              <a:gd name="connsiteX6" fmla="*/ 1244822 w 2103393"/>
              <a:gd name="connsiteY6" fmla="*/ 1654514 h 2104860"/>
              <a:gd name="connsiteX7" fmla="*/ 1205554 w 2103393"/>
              <a:gd name="connsiteY7" fmla="*/ 1340367 h 2104860"/>
              <a:gd name="connsiteX8" fmla="*/ 1244823 w 2103393"/>
              <a:gd name="connsiteY8" fmla="*/ 897190 h 2104860"/>
              <a:gd name="connsiteX9" fmla="*/ 1076528 w 2103393"/>
              <a:gd name="connsiteY9" fmla="*/ 751335 h 2104860"/>
              <a:gd name="connsiteX10" fmla="*/ 885795 w 2103393"/>
              <a:gd name="connsiteY10" fmla="*/ 891580 h 2104860"/>
              <a:gd name="connsiteX11" fmla="*/ 919453 w 2103393"/>
              <a:gd name="connsiteY11" fmla="*/ 1329146 h 2104860"/>
              <a:gd name="connsiteX12" fmla="*/ 891405 w 2103393"/>
              <a:gd name="connsiteY12" fmla="*/ 1648905 h 2104860"/>
              <a:gd name="connsiteX13" fmla="*/ 89201 w 2103393"/>
              <a:gd name="connsiteY13" fmla="*/ 2092081 h 2104860"/>
              <a:gd name="connsiteX14" fmla="*/ 577255 w 2103393"/>
              <a:gd name="connsiteY14" fmla="*/ 515723 h 2104860"/>
              <a:gd name="connsiteX15" fmla="*/ 807257 w 2103393"/>
              <a:gd name="connsiteY15" fmla="*/ 751335 h 2104860"/>
              <a:gd name="connsiteX16" fmla="*/ 969942 w 2103393"/>
              <a:gd name="connsiteY16" fmla="*/ 639139 h 2104860"/>
              <a:gd name="connsiteX17" fmla="*/ 930675 w 2103393"/>
              <a:gd name="connsiteY17" fmla="*/ 77953 h 2104860"/>
              <a:gd name="connsiteX0" fmla="*/ 930675 w 2103393"/>
              <a:gd name="connsiteY0" fmla="*/ 71187 h 2098094"/>
              <a:gd name="connsiteX1" fmla="*/ 1190398 w 2103393"/>
              <a:gd name="connsiteY1" fmla="*/ 69514 h 2098094"/>
              <a:gd name="connsiteX2" fmla="*/ 1177505 w 2103393"/>
              <a:gd name="connsiteY2" fmla="*/ 626763 h 2098094"/>
              <a:gd name="connsiteX3" fmla="*/ 1312141 w 2103393"/>
              <a:gd name="connsiteY3" fmla="*/ 705300 h 2098094"/>
              <a:gd name="connsiteX4" fmla="*/ 1508484 w 2103393"/>
              <a:gd name="connsiteY4" fmla="*/ 508957 h 2098094"/>
              <a:gd name="connsiteX5" fmla="*/ 2058246 w 2103393"/>
              <a:gd name="connsiteY5" fmla="*/ 2057266 h 2098094"/>
              <a:gd name="connsiteX6" fmla="*/ 1244822 w 2103393"/>
              <a:gd name="connsiteY6" fmla="*/ 1647748 h 2098094"/>
              <a:gd name="connsiteX7" fmla="*/ 1205554 w 2103393"/>
              <a:gd name="connsiteY7" fmla="*/ 1333601 h 2098094"/>
              <a:gd name="connsiteX8" fmla="*/ 1244823 w 2103393"/>
              <a:gd name="connsiteY8" fmla="*/ 890424 h 2098094"/>
              <a:gd name="connsiteX9" fmla="*/ 1076528 w 2103393"/>
              <a:gd name="connsiteY9" fmla="*/ 744569 h 2098094"/>
              <a:gd name="connsiteX10" fmla="*/ 885795 w 2103393"/>
              <a:gd name="connsiteY10" fmla="*/ 884814 h 2098094"/>
              <a:gd name="connsiteX11" fmla="*/ 919453 w 2103393"/>
              <a:gd name="connsiteY11" fmla="*/ 1322380 h 2098094"/>
              <a:gd name="connsiteX12" fmla="*/ 891405 w 2103393"/>
              <a:gd name="connsiteY12" fmla="*/ 1642139 h 2098094"/>
              <a:gd name="connsiteX13" fmla="*/ 89201 w 2103393"/>
              <a:gd name="connsiteY13" fmla="*/ 2085315 h 2098094"/>
              <a:gd name="connsiteX14" fmla="*/ 577255 w 2103393"/>
              <a:gd name="connsiteY14" fmla="*/ 508957 h 2098094"/>
              <a:gd name="connsiteX15" fmla="*/ 807257 w 2103393"/>
              <a:gd name="connsiteY15" fmla="*/ 744569 h 2098094"/>
              <a:gd name="connsiteX16" fmla="*/ 969942 w 2103393"/>
              <a:gd name="connsiteY16" fmla="*/ 632373 h 2098094"/>
              <a:gd name="connsiteX17" fmla="*/ 930675 w 2103393"/>
              <a:gd name="connsiteY17" fmla="*/ 71187 h 2098094"/>
              <a:gd name="connsiteX0" fmla="*/ 930675 w 2103393"/>
              <a:gd name="connsiteY0" fmla="*/ 75207 h 2102114"/>
              <a:gd name="connsiteX1" fmla="*/ 1190398 w 2103393"/>
              <a:gd name="connsiteY1" fmla="*/ 73534 h 2102114"/>
              <a:gd name="connsiteX2" fmla="*/ 1177505 w 2103393"/>
              <a:gd name="connsiteY2" fmla="*/ 630783 h 2102114"/>
              <a:gd name="connsiteX3" fmla="*/ 1312141 w 2103393"/>
              <a:gd name="connsiteY3" fmla="*/ 709320 h 2102114"/>
              <a:gd name="connsiteX4" fmla="*/ 1508484 w 2103393"/>
              <a:gd name="connsiteY4" fmla="*/ 512977 h 2102114"/>
              <a:gd name="connsiteX5" fmla="*/ 2058246 w 2103393"/>
              <a:gd name="connsiteY5" fmla="*/ 2061286 h 2102114"/>
              <a:gd name="connsiteX6" fmla="*/ 1244822 w 2103393"/>
              <a:gd name="connsiteY6" fmla="*/ 1651768 h 2102114"/>
              <a:gd name="connsiteX7" fmla="*/ 1205554 w 2103393"/>
              <a:gd name="connsiteY7" fmla="*/ 1337621 h 2102114"/>
              <a:gd name="connsiteX8" fmla="*/ 1244823 w 2103393"/>
              <a:gd name="connsiteY8" fmla="*/ 894444 h 2102114"/>
              <a:gd name="connsiteX9" fmla="*/ 1076528 w 2103393"/>
              <a:gd name="connsiteY9" fmla="*/ 748589 h 2102114"/>
              <a:gd name="connsiteX10" fmla="*/ 885795 w 2103393"/>
              <a:gd name="connsiteY10" fmla="*/ 888834 h 2102114"/>
              <a:gd name="connsiteX11" fmla="*/ 919453 w 2103393"/>
              <a:gd name="connsiteY11" fmla="*/ 1326400 h 2102114"/>
              <a:gd name="connsiteX12" fmla="*/ 891405 w 2103393"/>
              <a:gd name="connsiteY12" fmla="*/ 1646159 h 2102114"/>
              <a:gd name="connsiteX13" fmla="*/ 89201 w 2103393"/>
              <a:gd name="connsiteY13" fmla="*/ 2089335 h 2102114"/>
              <a:gd name="connsiteX14" fmla="*/ 577255 w 2103393"/>
              <a:gd name="connsiteY14" fmla="*/ 512977 h 2102114"/>
              <a:gd name="connsiteX15" fmla="*/ 807257 w 2103393"/>
              <a:gd name="connsiteY15" fmla="*/ 748589 h 2102114"/>
              <a:gd name="connsiteX16" fmla="*/ 969942 w 2103393"/>
              <a:gd name="connsiteY16" fmla="*/ 636393 h 2102114"/>
              <a:gd name="connsiteX17" fmla="*/ 930675 w 2103393"/>
              <a:gd name="connsiteY17" fmla="*/ 75207 h 2102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103393" h="2102114">
                <a:moveTo>
                  <a:pt x="930675" y="75207"/>
                </a:moveTo>
                <a:cubicBezTo>
                  <a:pt x="914336" y="-26367"/>
                  <a:pt x="1202803" y="-23213"/>
                  <a:pt x="1190398" y="73534"/>
                </a:cubicBezTo>
                <a:lnTo>
                  <a:pt x="1177505" y="630783"/>
                </a:lnTo>
                <a:lnTo>
                  <a:pt x="1312141" y="709320"/>
                </a:lnTo>
                <a:cubicBezTo>
                  <a:pt x="1349539" y="621433"/>
                  <a:pt x="1403768" y="466228"/>
                  <a:pt x="1508484" y="512977"/>
                </a:cubicBezTo>
                <a:cubicBezTo>
                  <a:pt x="1961009" y="692492"/>
                  <a:pt x="2211581" y="1696648"/>
                  <a:pt x="2058246" y="2061286"/>
                </a:cubicBezTo>
                <a:cubicBezTo>
                  <a:pt x="1912391" y="2233320"/>
                  <a:pt x="1542142" y="1816322"/>
                  <a:pt x="1244822" y="1651768"/>
                </a:cubicBezTo>
                <a:cubicBezTo>
                  <a:pt x="1113927" y="1590061"/>
                  <a:pt x="1184984" y="1466646"/>
                  <a:pt x="1205554" y="1337621"/>
                </a:cubicBezTo>
                <a:cubicBezTo>
                  <a:pt x="1233603" y="1238514"/>
                  <a:pt x="1127017" y="1161846"/>
                  <a:pt x="1244823" y="894444"/>
                </a:cubicBezTo>
                <a:cubicBezTo>
                  <a:pt x="1188725" y="845826"/>
                  <a:pt x="1155065" y="802817"/>
                  <a:pt x="1076528" y="748589"/>
                </a:cubicBezTo>
                <a:cubicBezTo>
                  <a:pt x="973682" y="789728"/>
                  <a:pt x="949373" y="842086"/>
                  <a:pt x="885795" y="888834"/>
                </a:cubicBezTo>
                <a:cubicBezTo>
                  <a:pt x="951243" y="1053389"/>
                  <a:pt x="898883" y="1240382"/>
                  <a:pt x="919453" y="1326400"/>
                </a:cubicBezTo>
                <a:cubicBezTo>
                  <a:pt x="930673" y="1432986"/>
                  <a:pt x="1003602" y="1595671"/>
                  <a:pt x="891405" y="1646159"/>
                </a:cubicBezTo>
                <a:cubicBezTo>
                  <a:pt x="685711" y="1737785"/>
                  <a:pt x="311722" y="2121123"/>
                  <a:pt x="89201" y="2089335"/>
                </a:cubicBezTo>
                <a:cubicBezTo>
                  <a:pt x="-118362" y="2035107"/>
                  <a:pt x="33103" y="774768"/>
                  <a:pt x="577255" y="512977"/>
                </a:cubicBezTo>
                <a:cubicBezTo>
                  <a:pt x="704411" y="464359"/>
                  <a:pt x="736199" y="673791"/>
                  <a:pt x="807257" y="748589"/>
                </a:cubicBezTo>
                <a:lnTo>
                  <a:pt x="969942" y="636393"/>
                </a:lnTo>
                <a:cubicBezTo>
                  <a:pt x="968072" y="483058"/>
                  <a:pt x="947112" y="235825"/>
                  <a:pt x="930675" y="7520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7" name="Freeform 48">
            <a:extLst>
              <a:ext uri="{FF2B5EF4-FFF2-40B4-BE49-F238E27FC236}">
                <a16:creationId xmlns:a16="http://schemas.microsoft.com/office/drawing/2014/main" id="{94997225-E470-4538-9D4F-5D2A63C5C491}"/>
              </a:ext>
            </a:extLst>
          </p:cNvPr>
          <p:cNvSpPr>
            <a:spLocks noChangeAspect="1"/>
          </p:cNvSpPr>
          <p:nvPr/>
        </p:nvSpPr>
        <p:spPr>
          <a:xfrm>
            <a:off x="4282582" y="1383506"/>
            <a:ext cx="360000" cy="299814"/>
          </a:xfrm>
          <a:custGeom>
            <a:avLst/>
            <a:gdLst/>
            <a:ahLst/>
            <a:cxnLst/>
            <a:rect l="l" t="t" r="r" b="b"/>
            <a:pathLst>
              <a:path w="3240001" h="2698329">
                <a:moveTo>
                  <a:pt x="2548075" y="5025"/>
                </a:moveTo>
                <a:cubicBezTo>
                  <a:pt x="2888705" y="21427"/>
                  <a:pt x="3205543" y="144443"/>
                  <a:pt x="3236875" y="324866"/>
                </a:cubicBezTo>
                <a:cubicBezTo>
                  <a:pt x="3272384" y="584869"/>
                  <a:pt x="3000845" y="793843"/>
                  <a:pt x="2654112" y="922630"/>
                </a:cubicBezTo>
                <a:cubicBezTo>
                  <a:pt x="2512076" y="1002818"/>
                  <a:pt x="2288579" y="1396468"/>
                  <a:pt x="2077615" y="1155904"/>
                </a:cubicBezTo>
                <a:cubicBezTo>
                  <a:pt x="1902159" y="985808"/>
                  <a:pt x="1914692" y="662627"/>
                  <a:pt x="1946024" y="426923"/>
                </a:cubicBezTo>
                <a:cubicBezTo>
                  <a:pt x="1958557" y="234957"/>
                  <a:pt x="1977355" y="79442"/>
                  <a:pt x="2209208" y="25983"/>
                </a:cubicBezTo>
                <a:cubicBezTo>
                  <a:pt x="2318345" y="5936"/>
                  <a:pt x="2434532" y="-443"/>
                  <a:pt x="2548075" y="5025"/>
                </a:cubicBezTo>
                <a:close/>
                <a:moveTo>
                  <a:pt x="1184195" y="86"/>
                </a:moveTo>
                <a:cubicBezTo>
                  <a:pt x="1412849" y="2955"/>
                  <a:pt x="1621488" y="77771"/>
                  <a:pt x="1732975" y="244677"/>
                </a:cubicBezTo>
                <a:cubicBezTo>
                  <a:pt x="1866656" y="436642"/>
                  <a:pt x="1793548" y="672347"/>
                  <a:pt x="1801904" y="871602"/>
                </a:cubicBezTo>
                <a:cubicBezTo>
                  <a:pt x="1820702" y="1041698"/>
                  <a:pt x="1996160" y="1255532"/>
                  <a:pt x="1889631" y="1396469"/>
                </a:cubicBezTo>
                <a:cubicBezTo>
                  <a:pt x="1714174" y="1644320"/>
                  <a:pt x="1482324" y="1717219"/>
                  <a:pt x="1300601" y="1906754"/>
                </a:cubicBezTo>
                <a:cubicBezTo>
                  <a:pt x="1068750" y="2152178"/>
                  <a:pt x="736639" y="2754803"/>
                  <a:pt x="442124" y="2694054"/>
                </a:cubicBezTo>
                <a:cubicBezTo>
                  <a:pt x="189385" y="2609005"/>
                  <a:pt x="149697" y="2276103"/>
                  <a:pt x="78680" y="2016101"/>
                </a:cubicBezTo>
                <a:cubicBezTo>
                  <a:pt x="-50823" y="1442635"/>
                  <a:pt x="-61268" y="759824"/>
                  <a:pt x="366928" y="302996"/>
                </a:cubicBezTo>
                <a:cubicBezTo>
                  <a:pt x="563141" y="111638"/>
                  <a:pt x="890211" y="-3604"/>
                  <a:pt x="1184195" y="8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8" name="Freeform 49">
            <a:extLst>
              <a:ext uri="{FF2B5EF4-FFF2-40B4-BE49-F238E27FC236}">
                <a16:creationId xmlns:a16="http://schemas.microsoft.com/office/drawing/2014/main" id="{1FF396BD-EE9F-4B8E-B677-D43FD2CBC156}"/>
              </a:ext>
            </a:extLst>
          </p:cNvPr>
          <p:cNvSpPr>
            <a:spLocks noChangeAspect="1"/>
          </p:cNvSpPr>
          <p:nvPr/>
        </p:nvSpPr>
        <p:spPr>
          <a:xfrm>
            <a:off x="5449552" y="1373426"/>
            <a:ext cx="319975" cy="319975"/>
          </a:xfrm>
          <a:custGeom>
            <a:avLst/>
            <a:gdLst>
              <a:gd name="connsiteX0" fmla="*/ 1054645 w 3259303"/>
              <a:gd name="connsiteY0" fmla="*/ 0 h 3248084"/>
              <a:gd name="connsiteX1" fmla="*/ 1469772 w 3259303"/>
              <a:gd name="connsiteY1" fmla="*/ 28049 h 3248084"/>
              <a:gd name="connsiteX2" fmla="*/ 1682945 w 3259303"/>
              <a:gd name="connsiteY2" fmla="*/ 740496 h 3248084"/>
              <a:gd name="connsiteX3" fmla="*/ 2417830 w 3259303"/>
              <a:gd name="connsiteY3" fmla="*/ 566592 h 3248084"/>
              <a:gd name="connsiteX4" fmla="*/ 3259303 w 3259303"/>
              <a:gd name="connsiteY4" fmla="*/ 1834410 h 3248084"/>
              <a:gd name="connsiteX5" fmla="*/ 2311244 w 3259303"/>
              <a:gd name="connsiteY5" fmla="*/ 3113448 h 3248084"/>
              <a:gd name="connsiteX6" fmla="*/ 622689 w 3259303"/>
              <a:gd name="connsiteY6" fmla="*/ 2670273 h 3248084"/>
              <a:gd name="connsiteX7" fmla="*/ 398297 w 3259303"/>
              <a:gd name="connsiteY7" fmla="*/ 3248084 h 3248084"/>
              <a:gd name="connsiteX8" fmla="*/ 0 w 3259303"/>
              <a:gd name="connsiteY8" fmla="*/ 3242474 h 3248084"/>
              <a:gd name="connsiteX9" fmla="*/ 218783 w 3259303"/>
              <a:gd name="connsiteY9" fmla="*/ 2333684 h 3248084"/>
              <a:gd name="connsiteX10" fmla="*/ 1593187 w 3259303"/>
              <a:gd name="connsiteY10" fmla="*/ 1997095 h 3248084"/>
              <a:gd name="connsiteX11" fmla="*/ 1250989 w 3259303"/>
              <a:gd name="connsiteY11" fmla="*/ 964889 h 3248084"/>
              <a:gd name="connsiteX12" fmla="*/ 1054645 w 3259303"/>
              <a:gd name="connsiteY12" fmla="*/ 0 h 3248084"/>
              <a:gd name="connsiteX0" fmla="*/ 1054645 w 3259303"/>
              <a:gd name="connsiteY0" fmla="*/ 0 h 3225645"/>
              <a:gd name="connsiteX1" fmla="*/ 1469772 w 3259303"/>
              <a:gd name="connsiteY1" fmla="*/ 5610 h 3225645"/>
              <a:gd name="connsiteX2" fmla="*/ 1682945 w 3259303"/>
              <a:gd name="connsiteY2" fmla="*/ 718057 h 3225645"/>
              <a:gd name="connsiteX3" fmla="*/ 2417830 w 3259303"/>
              <a:gd name="connsiteY3" fmla="*/ 544153 h 3225645"/>
              <a:gd name="connsiteX4" fmla="*/ 3259303 w 3259303"/>
              <a:gd name="connsiteY4" fmla="*/ 1811971 h 3225645"/>
              <a:gd name="connsiteX5" fmla="*/ 2311244 w 3259303"/>
              <a:gd name="connsiteY5" fmla="*/ 3091009 h 3225645"/>
              <a:gd name="connsiteX6" fmla="*/ 622689 w 3259303"/>
              <a:gd name="connsiteY6" fmla="*/ 2647834 h 3225645"/>
              <a:gd name="connsiteX7" fmla="*/ 398297 w 3259303"/>
              <a:gd name="connsiteY7" fmla="*/ 3225645 h 3225645"/>
              <a:gd name="connsiteX8" fmla="*/ 0 w 3259303"/>
              <a:gd name="connsiteY8" fmla="*/ 3220035 h 3225645"/>
              <a:gd name="connsiteX9" fmla="*/ 218783 w 3259303"/>
              <a:gd name="connsiteY9" fmla="*/ 2311245 h 3225645"/>
              <a:gd name="connsiteX10" fmla="*/ 1593187 w 3259303"/>
              <a:gd name="connsiteY10" fmla="*/ 1974656 h 3225645"/>
              <a:gd name="connsiteX11" fmla="*/ 1250989 w 3259303"/>
              <a:gd name="connsiteY11" fmla="*/ 942450 h 3225645"/>
              <a:gd name="connsiteX12" fmla="*/ 1054645 w 3259303"/>
              <a:gd name="connsiteY12" fmla="*/ 0 h 3225645"/>
              <a:gd name="connsiteX0" fmla="*/ 1054645 w 3259303"/>
              <a:gd name="connsiteY0" fmla="*/ 0 h 3242475"/>
              <a:gd name="connsiteX1" fmla="*/ 1469772 w 3259303"/>
              <a:gd name="connsiteY1" fmla="*/ 22440 h 3242475"/>
              <a:gd name="connsiteX2" fmla="*/ 1682945 w 3259303"/>
              <a:gd name="connsiteY2" fmla="*/ 734887 h 3242475"/>
              <a:gd name="connsiteX3" fmla="*/ 2417830 w 3259303"/>
              <a:gd name="connsiteY3" fmla="*/ 560983 h 3242475"/>
              <a:gd name="connsiteX4" fmla="*/ 3259303 w 3259303"/>
              <a:gd name="connsiteY4" fmla="*/ 1828801 h 3242475"/>
              <a:gd name="connsiteX5" fmla="*/ 2311244 w 3259303"/>
              <a:gd name="connsiteY5" fmla="*/ 3107839 h 3242475"/>
              <a:gd name="connsiteX6" fmla="*/ 622689 w 3259303"/>
              <a:gd name="connsiteY6" fmla="*/ 2664664 h 3242475"/>
              <a:gd name="connsiteX7" fmla="*/ 398297 w 3259303"/>
              <a:gd name="connsiteY7" fmla="*/ 3242475 h 3242475"/>
              <a:gd name="connsiteX8" fmla="*/ 0 w 3259303"/>
              <a:gd name="connsiteY8" fmla="*/ 3236865 h 3242475"/>
              <a:gd name="connsiteX9" fmla="*/ 218783 w 3259303"/>
              <a:gd name="connsiteY9" fmla="*/ 2328075 h 3242475"/>
              <a:gd name="connsiteX10" fmla="*/ 1593187 w 3259303"/>
              <a:gd name="connsiteY10" fmla="*/ 1991486 h 3242475"/>
              <a:gd name="connsiteX11" fmla="*/ 1250989 w 3259303"/>
              <a:gd name="connsiteY11" fmla="*/ 959280 h 3242475"/>
              <a:gd name="connsiteX12" fmla="*/ 1054645 w 3259303"/>
              <a:gd name="connsiteY12" fmla="*/ 0 h 3242475"/>
              <a:gd name="connsiteX0" fmla="*/ 1054645 w 3259303"/>
              <a:gd name="connsiteY0" fmla="*/ 0 h 3242475"/>
              <a:gd name="connsiteX1" fmla="*/ 1464162 w 3259303"/>
              <a:gd name="connsiteY1" fmla="*/ 1 h 3242475"/>
              <a:gd name="connsiteX2" fmla="*/ 1682945 w 3259303"/>
              <a:gd name="connsiteY2" fmla="*/ 734887 h 3242475"/>
              <a:gd name="connsiteX3" fmla="*/ 2417830 w 3259303"/>
              <a:gd name="connsiteY3" fmla="*/ 560983 h 3242475"/>
              <a:gd name="connsiteX4" fmla="*/ 3259303 w 3259303"/>
              <a:gd name="connsiteY4" fmla="*/ 1828801 h 3242475"/>
              <a:gd name="connsiteX5" fmla="*/ 2311244 w 3259303"/>
              <a:gd name="connsiteY5" fmla="*/ 3107839 h 3242475"/>
              <a:gd name="connsiteX6" fmla="*/ 622689 w 3259303"/>
              <a:gd name="connsiteY6" fmla="*/ 2664664 h 3242475"/>
              <a:gd name="connsiteX7" fmla="*/ 398297 w 3259303"/>
              <a:gd name="connsiteY7" fmla="*/ 3242475 h 3242475"/>
              <a:gd name="connsiteX8" fmla="*/ 0 w 3259303"/>
              <a:gd name="connsiteY8" fmla="*/ 3236865 h 3242475"/>
              <a:gd name="connsiteX9" fmla="*/ 218783 w 3259303"/>
              <a:gd name="connsiteY9" fmla="*/ 2328075 h 3242475"/>
              <a:gd name="connsiteX10" fmla="*/ 1593187 w 3259303"/>
              <a:gd name="connsiteY10" fmla="*/ 1991486 h 3242475"/>
              <a:gd name="connsiteX11" fmla="*/ 1250989 w 3259303"/>
              <a:gd name="connsiteY11" fmla="*/ 959280 h 3242475"/>
              <a:gd name="connsiteX12" fmla="*/ 1054645 w 3259303"/>
              <a:gd name="connsiteY12" fmla="*/ 0 h 3242475"/>
              <a:gd name="connsiteX0" fmla="*/ 1065864 w 3259303"/>
              <a:gd name="connsiteY0" fmla="*/ 5609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5609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37566 w 3259303"/>
              <a:gd name="connsiteY9" fmla="*/ 2260757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37566 w 3259303"/>
              <a:gd name="connsiteY9" fmla="*/ 2260757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76358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76358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04156 w 3197595"/>
              <a:gd name="connsiteY0" fmla="*/ 16828 h 3242474"/>
              <a:gd name="connsiteX1" fmla="*/ 1402454 w 3197595"/>
              <a:gd name="connsiteY1" fmla="*/ 0 h 3242474"/>
              <a:gd name="connsiteX2" fmla="*/ 1621237 w 3197595"/>
              <a:gd name="connsiteY2" fmla="*/ 734886 h 3242474"/>
              <a:gd name="connsiteX3" fmla="*/ 2356122 w 3197595"/>
              <a:gd name="connsiteY3" fmla="*/ 560982 h 3242474"/>
              <a:gd name="connsiteX4" fmla="*/ 3197595 w 3197595"/>
              <a:gd name="connsiteY4" fmla="*/ 1828800 h 3242474"/>
              <a:gd name="connsiteX5" fmla="*/ 2249536 w 3197595"/>
              <a:gd name="connsiteY5" fmla="*/ 3107838 h 3242474"/>
              <a:gd name="connsiteX6" fmla="*/ 560981 w 3197595"/>
              <a:gd name="connsiteY6" fmla="*/ 2664663 h 3242474"/>
              <a:gd name="connsiteX7" fmla="*/ 336589 w 3197595"/>
              <a:gd name="connsiteY7" fmla="*/ 3242474 h 3242474"/>
              <a:gd name="connsiteX8" fmla="*/ 0 w 3197595"/>
              <a:gd name="connsiteY8" fmla="*/ 3236864 h 3242474"/>
              <a:gd name="connsiteX9" fmla="*/ 387077 w 3197595"/>
              <a:gd name="connsiteY9" fmla="*/ 2232708 h 3242474"/>
              <a:gd name="connsiteX10" fmla="*/ 1514650 w 3197595"/>
              <a:gd name="connsiteY10" fmla="*/ 1991485 h 3242474"/>
              <a:gd name="connsiteX11" fmla="*/ 1189281 w 3197595"/>
              <a:gd name="connsiteY11" fmla="*/ 959279 h 3242474"/>
              <a:gd name="connsiteX12" fmla="*/ 1004156 w 3197595"/>
              <a:gd name="connsiteY12" fmla="*/ 16828 h 3242474"/>
              <a:gd name="connsiteX0" fmla="*/ 1011476 w 3204915"/>
              <a:gd name="connsiteY0" fmla="*/ 16828 h 3242474"/>
              <a:gd name="connsiteX1" fmla="*/ 1409774 w 3204915"/>
              <a:gd name="connsiteY1" fmla="*/ 0 h 3242474"/>
              <a:gd name="connsiteX2" fmla="*/ 1628557 w 3204915"/>
              <a:gd name="connsiteY2" fmla="*/ 734886 h 3242474"/>
              <a:gd name="connsiteX3" fmla="*/ 2363442 w 3204915"/>
              <a:gd name="connsiteY3" fmla="*/ 560982 h 3242474"/>
              <a:gd name="connsiteX4" fmla="*/ 3204915 w 3204915"/>
              <a:gd name="connsiteY4" fmla="*/ 1828800 h 3242474"/>
              <a:gd name="connsiteX5" fmla="*/ 2256856 w 3204915"/>
              <a:gd name="connsiteY5" fmla="*/ 3107838 h 3242474"/>
              <a:gd name="connsiteX6" fmla="*/ 568301 w 3204915"/>
              <a:gd name="connsiteY6" fmla="*/ 2664663 h 3242474"/>
              <a:gd name="connsiteX7" fmla="*/ 343909 w 3204915"/>
              <a:gd name="connsiteY7" fmla="*/ 3242474 h 3242474"/>
              <a:gd name="connsiteX8" fmla="*/ 7320 w 3204915"/>
              <a:gd name="connsiteY8" fmla="*/ 3236864 h 3242474"/>
              <a:gd name="connsiteX9" fmla="*/ 394397 w 3204915"/>
              <a:gd name="connsiteY9" fmla="*/ 2232708 h 3242474"/>
              <a:gd name="connsiteX10" fmla="*/ 1521970 w 3204915"/>
              <a:gd name="connsiteY10" fmla="*/ 1991485 h 3242474"/>
              <a:gd name="connsiteX11" fmla="*/ 1196601 w 3204915"/>
              <a:gd name="connsiteY11" fmla="*/ 959279 h 3242474"/>
              <a:gd name="connsiteX12" fmla="*/ 1011476 w 3204915"/>
              <a:gd name="connsiteY12" fmla="*/ 16828 h 3242474"/>
              <a:gd name="connsiteX0" fmla="*/ 1007292 w 3200731"/>
              <a:gd name="connsiteY0" fmla="*/ 16828 h 3242474"/>
              <a:gd name="connsiteX1" fmla="*/ 1405590 w 3200731"/>
              <a:gd name="connsiteY1" fmla="*/ 0 h 3242474"/>
              <a:gd name="connsiteX2" fmla="*/ 1624373 w 3200731"/>
              <a:gd name="connsiteY2" fmla="*/ 734886 h 3242474"/>
              <a:gd name="connsiteX3" fmla="*/ 2359258 w 3200731"/>
              <a:gd name="connsiteY3" fmla="*/ 560982 h 3242474"/>
              <a:gd name="connsiteX4" fmla="*/ 3200731 w 3200731"/>
              <a:gd name="connsiteY4" fmla="*/ 1828800 h 3242474"/>
              <a:gd name="connsiteX5" fmla="*/ 2252672 w 3200731"/>
              <a:gd name="connsiteY5" fmla="*/ 3107838 h 3242474"/>
              <a:gd name="connsiteX6" fmla="*/ 564117 w 3200731"/>
              <a:gd name="connsiteY6" fmla="*/ 2664663 h 3242474"/>
              <a:gd name="connsiteX7" fmla="*/ 339725 w 3200731"/>
              <a:gd name="connsiteY7" fmla="*/ 3242474 h 3242474"/>
              <a:gd name="connsiteX8" fmla="*/ 3136 w 3200731"/>
              <a:gd name="connsiteY8" fmla="*/ 3236864 h 3242474"/>
              <a:gd name="connsiteX9" fmla="*/ 390213 w 3200731"/>
              <a:gd name="connsiteY9" fmla="*/ 2232708 h 3242474"/>
              <a:gd name="connsiteX10" fmla="*/ 1517786 w 3200731"/>
              <a:gd name="connsiteY10" fmla="*/ 1991485 h 3242474"/>
              <a:gd name="connsiteX11" fmla="*/ 1192417 w 3200731"/>
              <a:gd name="connsiteY11" fmla="*/ 959279 h 3242474"/>
              <a:gd name="connsiteX12" fmla="*/ 1007292 w 3200731"/>
              <a:gd name="connsiteY12" fmla="*/ 16828 h 3242474"/>
              <a:gd name="connsiteX0" fmla="*/ 1051443 w 3244882"/>
              <a:gd name="connsiteY0" fmla="*/ 16828 h 3242474"/>
              <a:gd name="connsiteX1" fmla="*/ 1449741 w 3244882"/>
              <a:gd name="connsiteY1" fmla="*/ 0 h 3242474"/>
              <a:gd name="connsiteX2" fmla="*/ 1668524 w 3244882"/>
              <a:gd name="connsiteY2" fmla="*/ 734886 h 3242474"/>
              <a:gd name="connsiteX3" fmla="*/ 2403409 w 3244882"/>
              <a:gd name="connsiteY3" fmla="*/ 560982 h 3242474"/>
              <a:gd name="connsiteX4" fmla="*/ 3244882 w 3244882"/>
              <a:gd name="connsiteY4" fmla="*/ 1828800 h 3242474"/>
              <a:gd name="connsiteX5" fmla="*/ 2296823 w 3244882"/>
              <a:gd name="connsiteY5" fmla="*/ 3107838 h 3242474"/>
              <a:gd name="connsiteX6" fmla="*/ 608268 w 3244882"/>
              <a:gd name="connsiteY6" fmla="*/ 2664663 h 3242474"/>
              <a:gd name="connsiteX7" fmla="*/ 383876 w 3244882"/>
              <a:gd name="connsiteY7" fmla="*/ 3242474 h 3242474"/>
              <a:gd name="connsiteX8" fmla="*/ 2408 w 3244882"/>
              <a:gd name="connsiteY8" fmla="*/ 3236864 h 3242474"/>
              <a:gd name="connsiteX9" fmla="*/ 434364 w 3244882"/>
              <a:gd name="connsiteY9" fmla="*/ 2232708 h 3242474"/>
              <a:gd name="connsiteX10" fmla="*/ 1561937 w 3244882"/>
              <a:gd name="connsiteY10" fmla="*/ 1991485 h 3242474"/>
              <a:gd name="connsiteX11" fmla="*/ 1236568 w 3244882"/>
              <a:gd name="connsiteY11" fmla="*/ 959279 h 3242474"/>
              <a:gd name="connsiteX12" fmla="*/ 1051443 w 3244882"/>
              <a:gd name="connsiteY12" fmla="*/ 16828 h 3242474"/>
              <a:gd name="connsiteX0" fmla="*/ 1049313 w 3242752"/>
              <a:gd name="connsiteY0" fmla="*/ 16828 h 3242474"/>
              <a:gd name="connsiteX1" fmla="*/ 1447611 w 3242752"/>
              <a:gd name="connsiteY1" fmla="*/ 0 h 3242474"/>
              <a:gd name="connsiteX2" fmla="*/ 1666394 w 3242752"/>
              <a:gd name="connsiteY2" fmla="*/ 734886 h 3242474"/>
              <a:gd name="connsiteX3" fmla="*/ 2401279 w 3242752"/>
              <a:gd name="connsiteY3" fmla="*/ 560982 h 3242474"/>
              <a:gd name="connsiteX4" fmla="*/ 3242752 w 3242752"/>
              <a:gd name="connsiteY4" fmla="*/ 1828800 h 3242474"/>
              <a:gd name="connsiteX5" fmla="*/ 2294693 w 3242752"/>
              <a:gd name="connsiteY5" fmla="*/ 3107838 h 3242474"/>
              <a:gd name="connsiteX6" fmla="*/ 606138 w 3242752"/>
              <a:gd name="connsiteY6" fmla="*/ 2664663 h 3242474"/>
              <a:gd name="connsiteX7" fmla="*/ 381746 w 3242752"/>
              <a:gd name="connsiteY7" fmla="*/ 3242474 h 3242474"/>
              <a:gd name="connsiteX8" fmla="*/ 278 w 3242752"/>
              <a:gd name="connsiteY8" fmla="*/ 3236864 h 3242474"/>
              <a:gd name="connsiteX9" fmla="*/ 432234 w 3242752"/>
              <a:gd name="connsiteY9" fmla="*/ 2232708 h 3242474"/>
              <a:gd name="connsiteX10" fmla="*/ 1559807 w 3242752"/>
              <a:gd name="connsiteY10" fmla="*/ 1991485 h 3242474"/>
              <a:gd name="connsiteX11" fmla="*/ 1234438 w 3242752"/>
              <a:gd name="connsiteY11" fmla="*/ 959279 h 3242474"/>
              <a:gd name="connsiteX12" fmla="*/ 1049313 w 3242752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34409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516103 w 3203206"/>
              <a:gd name="connsiteY9" fmla="*/ 224953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03570" h="3242474">
                <a:moveTo>
                  <a:pt x="1049035" y="16828"/>
                </a:moveTo>
                <a:lnTo>
                  <a:pt x="1447333" y="0"/>
                </a:lnTo>
                <a:cubicBezTo>
                  <a:pt x="1441724" y="284231"/>
                  <a:pt x="1413674" y="613340"/>
                  <a:pt x="1666116" y="734886"/>
                </a:cubicBezTo>
                <a:cubicBezTo>
                  <a:pt x="1888639" y="783504"/>
                  <a:pt x="1937256" y="473095"/>
                  <a:pt x="2401001" y="560982"/>
                </a:cubicBezTo>
                <a:cubicBezTo>
                  <a:pt x="2875965" y="635779"/>
                  <a:pt x="3216295" y="1035945"/>
                  <a:pt x="3203206" y="1834409"/>
                </a:cubicBezTo>
                <a:cubicBezTo>
                  <a:pt x="3175156" y="2587994"/>
                  <a:pt x="2844177" y="2814257"/>
                  <a:pt x="2300025" y="3046130"/>
                </a:cubicBezTo>
                <a:cubicBezTo>
                  <a:pt x="1406194" y="3347190"/>
                  <a:pt x="820903" y="2705801"/>
                  <a:pt x="605860" y="2664663"/>
                </a:cubicBezTo>
                <a:cubicBezTo>
                  <a:pt x="379598" y="2621655"/>
                  <a:pt x="355288" y="2954503"/>
                  <a:pt x="381468" y="3242474"/>
                </a:cubicBezTo>
                <a:lnTo>
                  <a:pt x="0" y="3236864"/>
                </a:lnTo>
                <a:cubicBezTo>
                  <a:pt x="9350" y="2823607"/>
                  <a:pt x="-31788" y="2191567"/>
                  <a:pt x="516103" y="2249538"/>
                </a:cubicBezTo>
                <a:cubicBezTo>
                  <a:pt x="918138" y="2305637"/>
                  <a:pt x="1303347" y="2423441"/>
                  <a:pt x="1559529" y="1991485"/>
                </a:cubicBezTo>
                <a:cubicBezTo>
                  <a:pt x="1720344" y="1686686"/>
                  <a:pt x="1701645" y="1337006"/>
                  <a:pt x="1234160" y="959279"/>
                </a:cubicBezTo>
                <a:cubicBezTo>
                  <a:pt x="1155622" y="891961"/>
                  <a:pt x="981717" y="516102"/>
                  <a:pt x="1049035" y="168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9" name="Freeform 50">
            <a:extLst>
              <a:ext uri="{FF2B5EF4-FFF2-40B4-BE49-F238E27FC236}">
                <a16:creationId xmlns:a16="http://schemas.microsoft.com/office/drawing/2014/main" id="{5AEC9591-BB25-4165-BBCA-C21CF897B7DB}"/>
              </a:ext>
            </a:extLst>
          </p:cNvPr>
          <p:cNvSpPr>
            <a:spLocks noChangeAspect="1"/>
          </p:cNvSpPr>
          <p:nvPr/>
        </p:nvSpPr>
        <p:spPr>
          <a:xfrm>
            <a:off x="4851982" y="1381413"/>
            <a:ext cx="360000" cy="304000"/>
          </a:xfrm>
          <a:custGeom>
            <a:avLst/>
            <a:gdLst/>
            <a:ahLst/>
            <a:cxnLst/>
            <a:rect l="l" t="t" r="r" b="b"/>
            <a:pathLst>
              <a:path w="3213653" h="2719059">
                <a:moveTo>
                  <a:pt x="1378151" y="1333546"/>
                </a:moveTo>
                <a:cubicBezTo>
                  <a:pt x="1319627" y="1375402"/>
                  <a:pt x="1250513" y="1400241"/>
                  <a:pt x="1177640" y="1404742"/>
                </a:cubicBezTo>
                <a:cubicBezTo>
                  <a:pt x="1183273" y="1421668"/>
                  <a:pt x="1185388" y="1439329"/>
                  <a:pt x="1185029" y="1457608"/>
                </a:cubicBezTo>
                <a:lnTo>
                  <a:pt x="1182201" y="1517198"/>
                </a:lnTo>
                <a:cubicBezTo>
                  <a:pt x="1256472" y="1514781"/>
                  <a:pt x="1326341" y="1484168"/>
                  <a:pt x="1378151" y="1432005"/>
                </a:cubicBezTo>
                <a:close/>
                <a:moveTo>
                  <a:pt x="1765736" y="0"/>
                </a:moveTo>
                <a:cubicBezTo>
                  <a:pt x="1820598" y="0"/>
                  <a:pt x="1865072" y="44474"/>
                  <a:pt x="1865072" y="99336"/>
                </a:cubicBezTo>
                <a:lnTo>
                  <a:pt x="1865072" y="1145199"/>
                </a:lnTo>
                <a:cubicBezTo>
                  <a:pt x="1927584" y="1198906"/>
                  <a:pt x="2002197" y="1234373"/>
                  <a:pt x="2081262" y="1252128"/>
                </a:cubicBezTo>
                <a:cubicBezTo>
                  <a:pt x="2096727" y="1219747"/>
                  <a:pt x="2112543" y="1186289"/>
                  <a:pt x="2123992" y="1149920"/>
                </a:cubicBezTo>
                <a:cubicBezTo>
                  <a:pt x="1899600" y="1041464"/>
                  <a:pt x="1832282" y="585198"/>
                  <a:pt x="1933258" y="437473"/>
                </a:cubicBezTo>
                <a:cubicBezTo>
                  <a:pt x="2028156" y="327848"/>
                  <a:pt x="2131647" y="265468"/>
                  <a:pt x="2345195" y="261608"/>
                </a:cubicBezTo>
                <a:cubicBezTo>
                  <a:pt x="2375702" y="261056"/>
                  <a:pt x="2408455" y="261699"/>
                  <a:pt x="2443750" y="263569"/>
                </a:cubicBezTo>
                <a:cubicBezTo>
                  <a:pt x="2954244" y="291618"/>
                  <a:pt x="3189856" y="886259"/>
                  <a:pt x="3206686" y="1323824"/>
                </a:cubicBezTo>
                <a:cubicBezTo>
                  <a:pt x="3247823" y="2015701"/>
                  <a:pt x="3103839" y="2270013"/>
                  <a:pt x="2853267" y="2462617"/>
                </a:cubicBezTo>
                <a:cubicBezTo>
                  <a:pt x="2511068" y="2735627"/>
                  <a:pt x="2157650" y="2470097"/>
                  <a:pt x="2084722" y="2170906"/>
                </a:cubicBezTo>
                <a:cubicBezTo>
                  <a:pt x="2058544" y="2038140"/>
                  <a:pt x="2127730" y="1922204"/>
                  <a:pt x="2202528" y="1800658"/>
                </a:cubicBezTo>
                <a:lnTo>
                  <a:pt x="2143866" y="1730900"/>
                </a:lnTo>
                <a:cubicBezTo>
                  <a:pt x="2096151" y="1741682"/>
                  <a:pt x="2046910" y="1746675"/>
                  <a:pt x="1997032" y="1746402"/>
                </a:cubicBezTo>
                <a:lnTo>
                  <a:pt x="1887189" y="1736891"/>
                </a:lnTo>
                <a:lnTo>
                  <a:pt x="1887189" y="2619722"/>
                </a:lnTo>
                <a:cubicBezTo>
                  <a:pt x="1887189" y="2674584"/>
                  <a:pt x="1842715" y="2719058"/>
                  <a:pt x="1787853" y="2719058"/>
                </a:cubicBezTo>
                <a:cubicBezTo>
                  <a:pt x="1732991" y="2719058"/>
                  <a:pt x="1688517" y="2674584"/>
                  <a:pt x="1688517" y="2619722"/>
                </a:cubicBezTo>
                <a:lnTo>
                  <a:pt x="1688517" y="1730093"/>
                </a:lnTo>
                <a:cubicBezTo>
                  <a:pt x="1688517" y="1710960"/>
                  <a:pt x="1693926" y="1693091"/>
                  <a:pt x="1704798" y="1678857"/>
                </a:cubicBezTo>
                <a:cubicBezTo>
                  <a:pt x="1659024" y="1659660"/>
                  <a:pt x="1616387" y="1633873"/>
                  <a:pt x="1576823" y="1603655"/>
                </a:cubicBezTo>
                <a:lnTo>
                  <a:pt x="1576823" y="2619723"/>
                </a:lnTo>
                <a:cubicBezTo>
                  <a:pt x="1576823" y="2674585"/>
                  <a:pt x="1532349" y="2719059"/>
                  <a:pt x="1477487" y="2719059"/>
                </a:cubicBezTo>
                <a:cubicBezTo>
                  <a:pt x="1422625" y="2719059"/>
                  <a:pt x="1378151" y="2674585"/>
                  <a:pt x="1378151" y="2619723"/>
                </a:cubicBezTo>
                <a:lnTo>
                  <a:pt x="1378151" y="1615564"/>
                </a:lnTo>
                <a:cubicBezTo>
                  <a:pt x="1313743" y="1650180"/>
                  <a:pt x="1240907" y="1668612"/>
                  <a:pt x="1165758" y="1668570"/>
                </a:cubicBezTo>
                <a:lnTo>
                  <a:pt x="1143358" y="1665899"/>
                </a:lnTo>
                <a:cubicBezTo>
                  <a:pt x="1108602" y="1733381"/>
                  <a:pt x="1056017" y="1769960"/>
                  <a:pt x="1011125" y="1833465"/>
                </a:cubicBezTo>
                <a:cubicBezTo>
                  <a:pt x="1085923" y="1955011"/>
                  <a:pt x="1155109" y="2070947"/>
                  <a:pt x="1128931" y="2203713"/>
                </a:cubicBezTo>
                <a:cubicBezTo>
                  <a:pt x="1056003" y="2502904"/>
                  <a:pt x="702585" y="2768434"/>
                  <a:pt x="360386" y="2495424"/>
                </a:cubicBezTo>
                <a:cubicBezTo>
                  <a:pt x="109814" y="2302820"/>
                  <a:pt x="-34170" y="2048508"/>
                  <a:pt x="6967" y="1356631"/>
                </a:cubicBezTo>
                <a:cubicBezTo>
                  <a:pt x="23797" y="919066"/>
                  <a:pt x="259409" y="324425"/>
                  <a:pt x="769903" y="296376"/>
                </a:cubicBezTo>
                <a:cubicBezTo>
                  <a:pt x="805198" y="294506"/>
                  <a:pt x="837951" y="293863"/>
                  <a:pt x="868458" y="294415"/>
                </a:cubicBezTo>
                <a:cubicBezTo>
                  <a:pt x="1082006" y="298276"/>
                  <a:pt x="1185497" y="360655"/>
                  <a:pt x="1280395" y="470280"/>
                </a:cubicBezTo>
                <a:cubicBezTo>
                  <a:pt x="1381371" y="618005"/>
                  <a:pt x="1314053" y="1074271"/>
                  <a:pt x="1089661" y="1182727"/>
                </a:cubicBezTo>
                <a:cubicBezTo>
                  <a:pt x="1098183" y="1209798"/>
                  <a:pt x="1109125" y="1235256"/>
                  <a:pt x="1120578" y="1259840"/>
                </a:cubicBezTo>
                <a:cubicBezTo>
                  <a:pt x="1123656" y="1260899"/>
                  <a:pt x="1126770" y="1260948"/>
                  <a:pt x="1129891" y="1260950"/>
                </a:cubicBezTo>
                <a:cubicBezTo>
                  <a:pt x="1227949" y="1261006"/>
                  <a:pt x="1320161" y="1214330"/>
                  <a:pt x="1378151" y="1135267"/>
                </a:cubicBezTo>
                <a:lnTo>
                  <a:pt x="1378151" y="118395"/>
                </a:lnTo>
                <a:cubicBezTo>
                  <a:pt x="1378151" y="63533"/>
                  <a:pt x="1422625" y="19059"/>
                  <a:pt x="1477487" y="19059"/>
                </a:cubicBezTo>
                <a:cubicBezTo>
                  <a:pt x="1532349" y="19059"/>
                  <a:pt x="1576823" y="63533"/>
                  <a:pt x="1576823" y="118395"/>
                </a:cubicBezTo>
                <a:lnTo>
                  <a:pt x="1576823" y="1413063"/>
                </a:lnTo>
                <a:cubicBezTo>
                  <a:pt x="1680597" y="1536757"/>
                  <a:pt x="1834575" y="1607590"/>
                  <a:pt x="1997786" y="1608484"/>
                </a:cubicBezTo>
                <a:lnTo>
                  <a:pt x="2057480" y="1605248"/>
                </a:lnTo>
                <a:cubicBezTo>
                  <a:pt x="2038910" y="1561698"/>
                  <a:pt x="2027992" y="1505121"/>
                  <a:pt x="2028624" y="1424801"/>
                </a:cubicBezTo>
                <a:lnTo>
                  <a:pt x="2034537" y="1382501"/>
                </a:lnTo>
                <a:cubicBezTo>
                  <a:pt x="1972012" y="1367348"/>
                  <a:pt x="1912047" y="1342676"/>
                  <a:pt x="1856155" y="1310037"/>
                </a:cubicBezTo>
                <a:cubicBezTo>
                  <a:pt x="1840993" y="1344880"/>
                  <a:pt x="1806188" y="1369059"/>
                  <a:pt x="1765736" y="1369059"/>
                </a:cubicBezTo>
                <a:cubicBezTo>
                  <a:pt x="1710874" y="1369059"/>
                  <a:pt x="1666400" y="1324585"/>
                  <a:pt x="1666400" y="1269723"/>
                </a:cubicBezTo>
                <a:lnTo>
                  <a:pt x="1666400" y="99336"/>
                </a:lnTo>
                <a:cubicBezTo>
                  <a:pt x="1666400" y="44474"/>
                  <a:pt x="1710874" y="0"/>
                  <a:pt x="176573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70" name="Teardrop 9">
            <a:extLst>
              <a:ext uri="{FF2B5EF4-FFF2-40B4-BE49-F238E27FC236}">
                <a16:creationId xmlns:a16="http://schemas.microsoft.com/office/drawing/2014/main" id="{0A39723D-067B-4926-BBD9-E04440165783}"/>
              </a:ext>
            </a:extLst>
          </p:cNvPr>
          <p:cNvSpPr>
            <a:spLocks noChangeAspect="1"/>
          </p:cNvSpPr>
          <p:nvPr/>
        </p:nvSpPr>
        <p:spPr>
          <a:xfrm rot="18900000">
            <a:off x="6023939" y="2076781"/>
            <a:ext cx="348493" cy="297430"/>
          </a:xfrm>
          <a:custGeom>
            <a:avLst/>
            <a:gdLst/>
            <a:ahLst/>
            <a:cxnLst/>
            <a:rect l="l" t="t" r="r" b="b"/>
            <a:pathLst>
              <a:path w="3552042" h="3031575">
                <a:moveTo>
                  <a:pt x="1499560" y="1284945"/>
                </a:moveTo>
                <a:lnTo>
                  <a:pt x="1272419" y="1057805"/>
                </a:lnTo>
                <a:lnTo>
                  <a:pt x="1054631" y="1275593"/>
                </a:lnTo>
                <a:lnTo>
                  <a:pt x="836843" y="1057805"/>
                </a:lnTo>
                <a:lnTo>
                  <a:pt x="609703" y="1284945"/>
                </a:lnTo>
                <a:lnTo>
                  <a:pt x="827491" y="1502733"/>
                </a:lnTo>
                <a:lnTo>
                  <a:pt x="609703" y="1720522"/>
                </a:lnTo>
                <a:lnTo>
                  <a:pt x="836843" y="1947662"/>
                </a:lnTo>
                <a:lnTo>
                  <a:pt x="1054631" y="1729874"/>
                </a:lnTo>
                <a:lnTo>
                  <a:pt x="1272419" y="1947662"/>
                </a:lnTo>
                <a:lnTo>
                  <a:pt x="1499560" y="1720522"/>
                </a:lnTo>
                <a:lnTo>
                  <a:pt x="1281771" y="1502733"/>
                </a:lnTo>
                <a:close/>
                <a:moveTo>
                  <a:pt x="3552042" y="1021270"/>
                </a:moveTo>
                <a:cubicBezTo>
                  <a:pt x="3346428" y="1488389"/>
                  <a:pt x="3240687" y="1885112"/>
                  <a:pt x="3146822" y="2229032"/>
                </a:cubicBezTo>
                <a:cubicBezTo>
                  <a:pt x="3047091" y="2666397"/>
                  <a:pt x="2787512" y="3031575"/>
                  <a:pt x="2344279" y="3031575"/>
                </a:cubicBezTo>
                <a:cubicBezTo>
                  <a:pt x="1991740" y="3031575"/>
                  <a:pt x="1692293" y="2804263"/>
                  <a:pt x="1587926" y="2487045"/>
                </a:cubicBezTo>
                <a:cubicBezTo>
                  <a:pt x="1859795" y="2308350"/>
                  <a:pt x="2033031" y="1980125"/>
                  <a:pt x="2117061" y="1611614"/>
                </a:cubicBezTo>
                <a:cubicBezTo>
                  <a:pt x="2127904" y="1571883"/>
                  <a:pt x="2138872" y="1531598"/>
                  <a:pt x="2150086" y="1490753"/>
                </a:cubicBezTo>
                <a:cubicBezTo>
                  <a:pt x="2212338" y="1465032"/>
                  <a:pt x="2277652" y="1444164"/>
                  <a:pt x="2344279" y="1426490"/>
                </a:cubicBezTo>
                <a:cubicBezTo>
                  <a:pt x="2764465" y="1315024"/>
                  <a:pt x="3073190" y="1226884"/>
                  <a:pt x="3552042" y="1021270"/>
                </a:cubicBezTo>
                <a:close/>
                <a:moveTo>
                  <a:pt x="2557365" y="0"/>
                </a:moveTo>
                <a:cubicBezTo>
                  <a:pt x="2295797" y="594236"/>
                  <a:pt x="2161281" y="1098917"/>
                  <a:pt x="2041873" y="1536428"/>
                </a:cubicBezTo>
                <a:cubicBezTo>
                  <a:pt x="1915003" y="2092812"/>
                  <a:pt x="1584785" y="2557364"/>
                  <a:pt x="1020937" y="2557364"/>
                </a:cubicBezTo>
                <a:cubicBezTo>
                  <a:pt x="457089" y="2557364"/>
                  <a:pt x="0" y="2100276"/>
                  <a:pt x="0" y="1536428"/>
                </a:cubicBezTo>
                <a:cubicBezTo>
                  <a:pt x="0" y="972580"/>
                  <a:pt x="475939" y="660066"/>
                  <a:pt x="1020937" y="515492"/>
                </a:cubicBezTo>
                <a:cubicBezTo>
                  <a:pt x="1555467" y="373694"/>
                  <a:pt x="1948204" y="261568"/>
                  <a:pt x="255736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Freeform 97">
            <a:extLst>
              <a:ext uri="{FF2B5EF4-FFF2-40B4-BE49-F238E27FC236}">
                <a16:creationId xmlns:a16="http://schemas.microsoft.com/office/drawing/2014/main" id="{A738B5F4-7106-4CF4-AF48-1D70D06B77D6}"/>
              </a:ext>
            </a:extLst>
          </p:cNvPr>
          <p:cNvSpPr>
            <a:spLocks noChangeAspect="1"/>
          </p:cNvSpPr>
          <p:nvPr/>
        </p:nvSpPr>
        <p:spPr>
          <a:xfrm>
            <a:off x="6513205" y="1376236"/>
            <a:ext cx="420675" cy="314355"/>
          </a:xfrm>
          <a:custGeom>
            <a:avLst/>
            <a:gdLst/>
            <a:ahLst/>
            <a:cxnLst/>
            <a:rect l="l" t="t" r="r" b="b"/>
            <a:pathLst>
              <a:path w="3246245" h="2425805">
                <a:moveTo>
                  <a:pt x="2545666" y="706851"/>
                </a:moveTo>
                <a:cubicBezTo>
                  <a:pt x="2704742" y="706851"/>
                  <a:pt x="2833698" y="835807"/>
                  <a:pt x="2833698" y="994883"/>
                </a:cubicBezTo>
                <a:cubicBezTo>
                  <a:pt x="2833698" y="1153959"/>
                  <a:pt x="2704742" y="1282915"/>
                  <a:pt x="2545666" y="1282915"/>
                </a:cubicBezTo>
                <a:cubicBezTo>
                  <a:pt x="2386590" y="1282915"/>
                  <a:pt x="2257634" y="1153959"/>
                  <a:pt x="2257634" y="994883"/>
                </a:cubicBezTo>
                <a:cubicBezTo>
                  <a:pt x="2257634" y="835807"/>
                  <a:pt x="2386590" y="706851"/>
                  <a:pt x="2545666" y="706851"/>
                </a:cubicBezTo>
                <a:close/>
                <a:moveTo>
                  <a:pt x="700580" y="706851"/>
                </a:moveTo>
                <a:cubicBezTo>
                  <a:pt x="859656" y="706851"/>
                  <a:pt x="988612" y="835807"/>
                  <a:pt x="988612" y="994883"/>
                </a:cubicBezTo>
                <a:cubicBezTo>
                  <a:pt x="988612" y="1153959"/>
                  <a:pt x="859656" y="1282915"/>
                  <a:pt x="700580" y="1282915"/>
                </a:cubicBezTo>
                <a:cubicBezTo>
                  <a:pt x="541504" y="1282915"/>
                  <a:pt x="412548" y="1153959"/>
                  <a:pt x="412548" y="994883"/>
                </a:cubicBezTo>
                <a:cubicBezTo>
                  <a:pt x="412548" y="835807"/>
                  <a:pt x="541504" y="706851"/>
                  <a:pt x="700580" y="706851"/>
                </a:cubicBezTo>
                <a:close/>
                <a:moveTo>
                  <a:pt x="1619971" y="0"/>
                </a:moveTo>
                <a:cubicBezTo>
                  <a:pt x="1621025" y="5"/>
                  <a:pt x="1622076" y="12"/>
                  <a:pt x="1623123" y="141"/>
                </a:cubicBezTo>
                <a:cubicBezTo>
                  <a:pt x="1624170" y="12"/>
                  <a:pt x="1625221" y="5"/>
                  <a:pt x="1626275" y="0"/>
                </a:cubicBezTo>
                <a:lnTo>
                  <a:pt x="1626274" y="282"/>
                </a:lnTo>
                <a:cubicBezTo>
                  <a:pt x="1966825" y="4283"/>
                  <a:pt x="1974816" y="220494"/>
                  <a:pt x="2177568" y="171426"/>
                </a:cubicBezTo>
                <a:cubicBezTo>
                  <a:pt x="2600959" y="50212"/>
                  <a:pt x="2963165" y="85364"/>
                  <a:pt x="3172404" y="310875"/>
                </a:cubicBezTo>
                <a:cubicBezTo>
                  <a:pt x="3300075" y="473051"/>
                  <a:pt x="3301971" y="794993"/>
                  <a:pt x="2851767" y="1164523"/>
                </a:cubicBezTo>
                <a:cubicBezTo>
                  <a:pt x="2918303" y="1029844"/>
                  <a:pt x="2927052" y="857771"/>
                  <a:pt x="2799829" y="746887"/>
                </a:cubicBezTo>
                <a:cubicBezTo>
                  <a:pt x="3115459" y="786295"/>
                  <a:pt x="3165949" y="533368"/>
                  <a:pt x="3049873" y="419809"/>
                </a:cubicBezTo>
                <a:cubicBezTo>
                  <a:pt x="2811516" y="207658"/>
                  <a:pt x="2338612" y="298041"/>
                  <a:pt x="2253222" y="493802"/>
                </a:cubicBezTo>
                <a:cubicBezTo>
                  <a:pt x="2139861" y="783555"/>
                  <a:pt x="2165869" y="1185485"/>
                  <a:pt x="2076302" y="1369861"/>
                </a:cubicBezTo>
                <a:cubicBezTo>
                  <a:pt x="1906668" y="1634081"/>
                  <a:pt x="1716639" y="1881305"/>
                  <a:pt x="1713569" y="2080938"/>
                </a:cubicBezTo>
                <a:cubicBezTo>
                  <a:pt x="1706472" y="2158984"/>
                  <a:pt x="1709123" y="2405980"/>
                  <a:pt x="1625847" y="2423204"/>
                </a:cubicBezTo>
                <a:cubicBezTo>
                  <a:pt x="1625847" y="2424071"/>
                  <a:pt x="1625843" y="2424938"/>
                  <a:pt x="1625839" y="2425805"/>
                </a:cubicBezTo>
                <a:lnTo>
                  <a:pt x="1623123" y="2424507"/>
                </a:lnTo>
                <a:lnTo>
                  <a:pt x="1620407" y="2425805"/>
                </a:lnTo>
                <a:cubicBezTo>
                  <a:pt x="1620403" y="2424938"/>
                  <a:pt x="1620399" y="2424071"/>
                  <a:pt x="1620399" y="2423204"/>
                </a:cubicBezTo>
                <a:cubicBezTo>
                  <a:pt x="1537123" y="2405980"/>
                  <a:pt x="1539774" y="2158984"/>
                  <a:pt x="1532677" y="2080938"/>
                </a:cubicBezTo>
                <a:cubicBezTo>
                  <a:pt x="1529607" y="1881305"/>
                  <a:pt x="1339578" y="1634081"/>
                  <a:pt x="1169944" y="1369861"/>
                </a:cubicBezTo>
                <a:cubicBezTo>
                  <a:pt x="1080377" y="1185485"/>
                  <a:pt x="1106385" y="783555"/>
                  <a:pt x="993024" y="493802"/>
                </a:cubicBezTo>
                <a:cubicBezTo>
                  <a:pt x="907634" y="298041"/>
                  <a:pt x="434730" y="207658"/>
                  <a:pt x="196373" y="419809"/>
                </a:cubicBezTo>
                <a:cubicBezTo>
                  <a:pt x="80297" y="533368"/>
                  <a:pt x="130787" y="786295"/>
                  <a:pt x="446417" y="746887"/>
                </a:cubicBezTo>
                <a:cubicBezTo>
                  <a:pt x="319194" y="857771"/>
                  <a:pt x="327943" y="1029844"/>
                  <a:pt x="394479" y="1164523"/>
                </a:cubicBezTo>
                <a:cubicBezTo>
                  <a:pt x="-55725" y="794993"/>
                  <a:pt x="-53829" y="473051"/>
                  <a:pt x="73842" y="310875"/>
                </a:cubicBezTo>
                <a:cubicBezTo>
                  <a:pt x="283081" y="85364"/>
                  <a:pt x="645287" y="50212"/>
                  <a:pt x="1068678" y="171426"/>
                </a:cubicBezTo>
                <a:cubicBezTo>
                  <a:pt x="1271430" y="220494"/>
                  <a:pt x="1279421" y="4283"/>
                  <a:pt x="1619972" y="28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Donut 22">
            <a:extLst>
              <a:ext uri="{FF2B5EF4-FFF2-40B4-BE49-F238E27FC236}">
                <a16:creationId xmlns:a16="http://schemas.microsoft.com/office/drawing/2014/main" id="{D7887DE2-B42F-4A22-B8C0-BC9E29429FFF}"/>
              </a:ext>
            </a:extLst>
          </p:cNvPr>
          <p:cNvSpPr>
            <a:spLocks noChangeAspect="1"/>
          </p:cNvSpPr>
          <p:nvPr/>
        </p:nvSpPr>
        <p:spPr>
          <a:xfrm>
            <a:off x="7679627" y="1441217"/>
            <a:ext cx="360000" cy="184392"/>
          </a:xfrm>
          <a:custGeom>
            <a:avLst/>
            <a:gdLst/>
            <a:ahLst/>
            <a:cxnLst/>
            <a:rect l="l" t="t" r="r" b="b"/>
            <a:pathLst>
              <a:path w="3372524" h="1727404">
                <a:moveTo>
                  <a:pt x="1758003" y="666958"/>
                </a:moveTo>
                <a:cubicBezTo>
                  <a:pt x="1703684" y="666958"/>
                  <a:pt x="1659649" y="710993"/>
                  <a:pt x="1659649" y="765312"/>
                </a:cubicBezTo>
                <a:cubicBezTo>
                  <a:pt x="1659649" y="819631"/>
                  <a:pt x="1703684" y="863666"/>
                  <a:pt x="1758003" y="863666"/>
                </a:cubicBezTo>
                <a:cubicBezTo>
                  <a:pt x="1812322" y="863666"/>
                  <a:pt x="1856357" y="819631"/>
                  <a:pt x="1856357" y="765312"/>
                </a:cubicBezTo>
                <a:cubicBezTo>
                  <a:pt x="1856357" y="710993"/>
                  <a:pt x="1812322" y="666958"/>
                  <a:pt x="1758003" y="666958"/>
                </a:cubicBezTo>
                <a:close/>
                <a:moveTo>
                  <a:pt x="1686261" y="586208"/>
                </a:moveTo>
                <a:cubicBezTo>
                  <a:pt x="1849880" y="586208"/>
                  <a:pt x="1982519" y="718847"/>
                  <a:pt x="1982519" y="882466"/>
                </a:cubicBezTo>
                <a:cubicBezTo>
                  <a:pt x="1982519" y="1046085"/>
                  <a:pt x="1849880" y="1178724"/>
                  <a:pt x="1686261" y="1178724"/>
                </a:cubicBezTo>
                <a:cubicBezTo>
                  <a:pt x="1522642" y="1178724"/>
                  <a:pt x="1390003" y="1046085"/>
                  <a:pt x="1390003" y="882466"/>
                </a:cubicBezTo>
                <a:cubicBezTo>
                  <a:pt x="1390003" y="718847"/>
                  <a:pt x="1522642" y="586208"/>
                  <a:pt x="1686261" y="586208"/>
                </a:cubicBezTo>
                <a:close/>
                <a:moveTo>
                  <a:pt x="1686262" y="448985"/>
                </a:moveTo>
                <a:cubicBezTo>
                  <a:pt x="1446857" y="448985"/>
                  <a:pt x="1252780" y="643062"/>
                  <a:pt x="1252780" y="882467"/>
                </a:cubicBezTo>
                <a:cubicBezTo>
                  <a:pt x="1252780" y="1121872"/>
                  <a:pt x="1446857" y="1315949"/>
                  <a:pt x="1686262" y="1315949"/>
                </a:cubicBezTo>
                <a:cubicBezTo>
                  <a:pt x="1925667" y="1315949"/>
                  <a:pt x="2119744" y="1121872"/>
                  <a:pt x="2119744" y="882467"/>
                </a:cubicBezTo>
                <a:cubicBezTo>
                  <a:pt x="2119744" y="643062"/>
                  <a:pt x="1925667" y="448985"/>
                  <a:pt x="1686262" y="448985"/>
                </a:cubicBezTo>
                <a:close/>
                <a:moveTo>
                  <a:pt x="1893261" y="271274"/>
                </a:moveTo>
                <a:cubicBezTo>
                  <a:pt x="2150128" y="355123"/>
                  <a:pt x="2334334" y="597283"/>
                  <a:pt x="2334334" y="882467"/>
                </a:cubicBezTo>
                <a:cubicBezTo>
                  <a:pt x="2334334" y="1103921"/>
                  <a:pt x="2223259" y="1299432"/>
                  <a:pt x="2053457" y="1415856"/>
                </a:cubicBezTo>
                <a:cubicBezTo>
                  <a:pt x="2494577" y="1286853"/>
                  <a:pt x="2931337" y="1005905"/>
                  <a:pt x="2940842" y="882353"/>
                </a:cubicBezTo>
                <a:lnTo>
                  <a:pt x="2946401" y="882364"/>
                </a:lnTo>
                <a:lnTo>
                  <a:pt x="2943679" y="877137"/>
                </a:lnTo>
                <a:lnTo>
                  <a:pt x="2946401" y="872130"/>
                </a:lnTo>
                <a:lnTo>
                  <a:pt x="2941077" y="872141"/>
                </a:lnTo>
                <a:cubicBezTo>
                  <a:pt x="2875996" y="732702"/>
                  <a:pt x="2369865" y="377972"/>
                  <a:pt x="1893261" y="271274"/>
                </a:cubicBezTo>
                <a:close/>
                <a:moveTo>
                  <a:pt x="1525754" y="256843"/>
                </a:moveTo>
                <a:cubicBezTo>
                  <a:pt x="984953" y="339274"/>
                  <a:pt x="426123" y="752145"/>
                  <a:pt x="426123" y="877021"/>
                </a:cubicBezTo>
                <a:lnTo>
                  <a:pt x="426123" y="877247"/>
                </a:lnTo>
                <a:cubicBezTo>
                  <a:pt x="439083" y="984175"/>
                  <a:pt x="877625" y="1311577"/>
                  <a:pt x="1355183" y="1436828"/>
                </a:cubicBezTo>
                <a:cubicBezTo>
                  <a:pt x="1164798" y="1325758"/>
                  <a:pt x="1038190" y="1118898"/>
                  <a:pt x="1038190" y="882467"/>
                </a:cubicBezTo>
                <a:cubicBezTo>
                  <a:pt x="1038190" y="580157"/>
                  <a:pt x="1245184" y="326193"/>
                  <a:pt x="1525754" y="256843"/>
                </a:cubicBezTo>
                <a:close/>
                <a:moveTo>
                  <a:pt x="1682713" y="0"/>
                </a:moveTo>
                <a:cubicBezTo>
                  <a:pt x="2385858" y="36225"/>
                  <a:pt x="3265322" y="653066"/>
                  <a:pt x="3365400" y="875412"/>
                </a:cubicBezTo>
                <a:lnTo>
                  <a:pt x="3372524" y="875397"/>
                </a:lnTo>
                <a:lnTo>
                  <a:pt x="3368881" y="882344"/>
                </a:lnTo>
                <a:lnTo>
                  <a:pt x="3372524" y="889597"/>
                </a:lnTo>
                <a:lnTo>
                  <a:pt x="3365086" y="889581"/>
                </a:lnTo>
                <a:cubicBezTo>
                  <a:pt x="3348713" y="1110249"/>
                  <a:pt x="2385134" y="1692746"/>
                  <a:pt x="1682713" y="1727404"/>
                </a:cubicBezTo>
                <a:cubicBezTo>
                  <a:pt x="901706" y="1708470"/>
                  <a:pt x="21301" y="1064732"/>
                  <a:pt x="0" y="882497"/>
                </a:cubicBezTo>
                <a:lnTo>
                  <a:pt x="0" y="882184"/>
                </a:lnTo>
                <a:cubicBezTo>
                  <a:pt x="0" y="691908"/>
                  <a:pt x="901706" y="19770"/>
                  <a:pt x="168271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73" name="Freeform 99">
            <a:extLst>
              <a:ext uri="{FF2B5EF4-FFF2-40B4-BE49-F238E27FC236}">
                <a16:creationId xmlns:a16="http://schemas.microsoft.com/office/drawing/2014/main" id="{03310A10-A303-42D5-8266-4423C45B2EB8}"/>
              </a:ext>
            </a:extLst>
          </p:cNvPr>
          <p:cNvSpPr>
            <a:spLocks noChangeAspect="1"/>
          </p:cNvSpPr>
          <p:nvPr/>
        </p:nvSpPr>
        <p:spPr>
          <a:xfrm>
            <a:off x="6066104" y="1368148"/>
            <a:ext cx="264162" cy="330530"/>
          </a:xfrm>
          <a:custGeom>
            <a:avLst/>
            <a:gdLst/>
            <a:ahLst/>
            <a:cxnLst/>
            <a:rect l="l" t="t" r="r" b="b"/>
            <a:pathLst>
              <a:path w="2427821" h="3249943">
                <a:moveTo>
                  <a:pt x="1783445" y="477276"/>
                </a:moveTo>
                <a:cubicBezTo>
                  <a:pt x="1867295" y="479049"/>
                  <a:pt x="1940306" y="495815"/>
                  <a:pt x="1995323" y="528655"/>
                </a:cubicBezTo>
                <a:cubicBezTo>
                  <a:pt x="2375187" y="892595"/>
                  <a:pt x="1478983" y="963108"/>
                  <a:pt x="1620010" y="1047270"/>
                </a:cubicBezTo>
                <a:cubicBezTo>
                  <a:pt x="1920260" y="1267909"/>
                  <a:pt x="2179568" y="1563610"/>
                  <a:pt x="2275102" y="1879783"/>
                </a:cubicBezTo>
                <a:cubicBezTo>
                  <a:pt x="2386559" y="2264195"/>
                  <a:pt x="2620845" y="2969329"/>
                  <a:pt x="2118153" y="3196792"/>
                </a:cubicBezTo>
                <a:cubicBezTo>
                  <a:pt x="862559" y="3474297"/>
                  <a:pt x="146052" y="2612212"/>
                  <a:pt x="9574" y="1838839"/>
                </a:cubicBezTo>
                <a:cubicBezTo>
                  <a:pt x="-38192" y="1613652"/>
                  <a:pt x="98284" y="1313401"/>
                  <a:pt x="296177" y="1170100"/>
                </a:cubicBezTo>
                <a:cubicBezTo>
                  <a:pt x="391711" y="1081390"/>
                  <a:pt x="330296" y="876673"/>
                  <a:pt x="323472" y="671956"/>
                </a:cubicBezTo>
                <a:cubicBezTo>
                  <a:pt x="296177" y="474063"/>
                  <a:pt x="760199" y="351234"/>
                  <a:pt x="664666" y="1211043"/>
                </a:cubicBezTo>
                <a:cubicBezTo>
                  <a:pt x="853176" y="743465"/>
                  <a:pt x="1420091" y="469595"/>
                  <a:pt x="1783445" y="477276"/>
                </a:cubicBezTo>
                <a:close/>
                <a:moveTo>
                  <a:pt x="1024970" y="33"/>
                </a:moveTo>
                <a:cubicBezTo>
                  <a:pt x="1115949" y="3590"/>
                  <a:pt x="1140206" y="286408"/>
                  <a:pt x="1176458" y="269348"/>
                </a:cubicBezTo>
                <a:cubicBezTo>
                  <a:pt x="1251521" y="278446"/>
                  <a:pt x="1265168" y="21414"/>
                  <a:pt x="1401646" y="44160"/>
                </a:cubicBezTo>
                <a:cubicBezTo>
                  <a:pt x="1469884" y="71456"/>
                  <a:pt x="1374351" y="221581"/>
                  <a:pt x="1360703" y="310292"/>
                </a:cubicBezTo>
                <a:lnTo>
                  <a:pt x="1517652" y="453593"/>
                </a:lnTo>
                <a:cubicBezTo>
                  <a:pt x="974016" y="540030"/>
                  <a:pt x="901229" y="790238"/>
                  <a:pt x="753379" y="951737"/>
                </a:cubicBezTo>
                <a:lnTo>
                  <a:pt x="705610" y="644662"/>
                </a:lnTo>
                <a:lnTo>
                  <a:pt x="787497" y="521832"/>
                </a:lnTo>
                <a:cubicBezTo>
                  <a:pt x="712435" y="433122"/>
                  <a:pt x="446303" y="364883"/>
                  <a:pt x="562310" y="255701"/>
                </a:cubicBezTo>
                <a:cubicBezTo>
                  <a:pt x="739730" y="98751"/>
                  <a:pt x="862560" y="337587"/>
                  <a:pt x="1012685" y="378530"/>
                </a:cubicBezTo>
                <a:cubicBezTo>
                  <a:pt x="1010410" y="253426"/>
                  <a:pt x="796596" y="101025"/>
                  <a:pt x="1005861" y="3217"/>
                </a:cubicBezTo>
                <a:cubicBezTo>
                  <a:pt x="1012543" y="800"/>
                  <a:pt x="1018905" y="-204"/>
                  <a:pt x="1024970" y="3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Oval 10">
            <a:extLst>
              <a:ext uri="{FF2B5EF4-FFF2-40B4-BE49-F238E27FC236}">
                <a16:creationId xmlns:a16="http://schemas.microsoft.com/office/drawing/2014/main" id="{FDBC464D-DDAF-4410-999E-5077498B74BD}"/>
              </a:ext>
            </a:extLst>
          </p:cNvPr>
          <p:cNvSpPr/>
          <p:nvPr/>
        </p:nvSpPr>
        <p:spPr>
          <a:xfrm>
            <a:off x="7124399" y="1368839"/>
            <a:ext cx="330674" cy="329148"/>
          </a:xfrm>
          <a:custGeom>
            <a:avLst/>
            <a:gdLst/>
            <a:ahLst/>
            <a:cxnLst/>
            <a:rect l="l" t="t" r="r" b="b"/>
            <a:pathLst>
              <a:path w="3229769" h="3214867">
                <a:moveTo>
                  <a:pt x="388922" y="0"/>
                </a:moveTo>
                <a:cubicBezTo>
                  <a:pt x="481031" y="0"/>
                  <a:pt x="564991" y="34887"/>
                  <a:pt x="627459" y="93109"/>
                </a:cubicBezTo>
                <a:cubicBezTo>
                  <a:pt x="689927" y="34887"/>
                  <a:pt x="773888" y="0"/>
                  <a:pt x="865996" y="0"/>
                </a:cubicBezTo>
                <a:cubicBezTo>
                  <a:pt x="958105" y="0"/>
                  <a:pt x="1042065" y="34887"/>
                  <a:pt x="1104533" y="93109"/>
                </a:cubicBezTo>
                <a:cubicBezTo>
                  <a:pt x="1167001" y="34887"/>
                  <a:pt x="1250962" y="0"/>
                  <a:pt x="1343070" y="0"/>
                </a:cubicBezTo>
                <a:cubicBezTo>
                  <a:pt x="1435179" y="0"/>
                  <a:pt x="1519139" y="34887"/>
                  <a:pt x="1581607" y="93109"/>
                </a:cubicBezTo>
                <a:cubicBezTo>
                  <a:pt x="1644075" y="34887"/>
                  <a:pt x="1728036" y="0"/>
                  <a:pt x="1820144" y="0"/>
                </a:cubicBezTo>
                <a:cubicBezTo>
                  <a:pt x="1912253" y="0"/>
                  <a:pt x="1996213" y="34887"/>
                  <a:pt x="2058681" y="93109"/>
                </a:cubicBezTo>
                <a:cubicBezTo>
                  <a:pt x="2121149" y="34887"/>
                  <a:pt x="2205110" y="0"/>
                  <a:pt x="2297218" y="0"/>
                </a:cubicBezTo>
                <a:cubicBezTo>
                  <a:pt x="2389326" y="0"/>
                  <a:pt x="2473286" y="34887"/>
                  <a:pt x="2535755" y="93108"/>
                </a:cubicBezTo>
                <a:cubicBezTo>
                  <a:pt x="2598223" y="34887"/>
                  <a:pt x="2682183" y="0"/>
                  <a:pt x="2774291" y="0"/>
                </a:cubicBezTo>
                <a:cubicBezTo>
                  <a:pt x="2971429" y="0"/>
                  <a:pt x="3131241" y="159812"/>
                  <a:pt x="3131241" y="356950"/>
                </a:cubicBezTo>
                <a:cubicBezTo>
                  <a:pt x="3131241" y="414550"/>
                  <a:pt x="3117598" y="468963"/>
                  <a:pt x="3092026" y="516460"/>
                </a:cubicBezTo>
                <a:cubicBezTo>
                  <a:pt x="3176259" y="580602"/>
                  <a:pt x="3229769" y="682177"/>
                  <a:pt x="3229769" y="796250"/>
                </a:cubicBezTo>
                <a:cubicBezTo>
                  <a:pt x="3229769" y="902465"/>
                  <a:pt x="3183377" y="997845"/>
                  <a:pt x="3108820" y="1062184"/>
                </a:cubicBezTo>
                <a:cubicBezTo>
                  <a:pt x="3183377" y="1126523"/>
                  <a:pt x="3229769" y="1221903"/>
                  <a:pt x="3229769" y="1328118"/>
                </a:cubicBezTo>
                <a:cubicBezTo>
                  <a:pt x="3229769" y="1434333"/>
                  <a:pt x="3183377" y="1529713"/>
                  <a:pt x="3108820" y="1594052"/>
                </a:cubicBezTo>
                <a:cubicBezTo>
                  <a:pt x="3183377" y="1658391"/>
                  <a:pt x="3229769" y="1753771"/>
                  <a:pt x="3229769" y="1859986"/>
                </a:cubicBezTo>
                <a:cubicBezTo>
                  <a:pt x="3229769" y="2057124"/>
                  <a:pt x="3069957" y="2216936"/>
                  <a:pt x="2872819" y="2216936"/>
                </a:cubicBezTo>
                <a:lnTo>
                  <a:pt x="2849067" y="2214542"/>
                </a:lnTo>
                <a:cubicBezTo>
                  <a:pt x="2790894" y="2329236"/>
                  <a:pt x="2671548" y="2406987"/>
                  <a:pt x="2534043" y="2406987"/>
                </a:cubicBezTo>
                <a:cubicBezTo>
                  <a:pt x="2483158" y="2406987"/>
                  <a:pt x="2434760" y="2396340"/>
                  <a:pt x="2391120" y="2376775"/>
                </a:cubicBezTo>
                <a:cubicBezTo>
                  <a:pt x="2326908" y="2456876"/>
                  <a:pt x="2228003" y="2507238"/>
                  <a:pt x="2117336" y="2507238"/>
                </a:cubicBezTo>
                <a:lnTo>
                  <a:pt x="2081608" y="2503636"/>
                </a:lnTo>
                <a:cubicBezTo>
                  <a:pt x="2058765" y="2546355"/>
                  <a:pt x="2027330" y="2583686"/>
                  <a:pt x="1987704" y="2611019"/>
                </a:cubicBezTo>
                <a:cubicBezTo>
                  <a:pt x="2049806" y="2674751"/>
                  <a:pt x="2087711" y="2761907"/>
                  <a:pt x="2087711" y="2857917"/>
                </a:cubicBezTo>
                <a:cubicBezTo>
                  <a:pt x="2087711" y="3055055"/>
                  <a:pt x="1927899" y="3214867"/>
                  <a:pt x="1730761" y="3214867"/>
                </a:cubicBezTo>
                <a:cubicBezTo>
                  <a:pt x="1533623" y="3214867"/>
                  <a:pt x="1373811" y="3055055"/>
                  <a:pt x="1373811" y="2857917"/>
                </a:cubicBezTo>
                <a:cubicBezTo>
                  <a:pt x="1373811" y="2743560"/>
                  <a:pt x="1427588" y="2641764"/>
                  <a:pt x="1512161" y="2577627"/>
                </a:cubicBezTo>
                <a:cubicBezTo>
                  <a:pt x="1450743" y="2514125"/>
                  <a:pt x="1413385" y="2427536"/>
                  <a:pt x="1413385" y="2332221"/>
                </a:cubicBezTo>
                <a:cubicBezTo>
                  <a:pt x="1413385" y="2135083"/>
                  <a:pt x="1573197" y="1975271"/>
                  <a:pt x="1770335" y="1975271"/>
                </a:cubicBezTo>
                <a:lnTo>
                  <a:pt x="1806063" y="1978873"/>
                </a:lnTo>
                <a:cubicBezTo>
                  <a:pt x="1865384" y="1867935"/>
                  <a:pt x="1982649" y="1793338"/>
                  <a:pt x="2117336" y="1793338"/>
                </a:cubicBezTo>
                <a:cubicBezTo>
                  <a:pt x="2168221" y="1793338"/>
                  <a:pt x="2216619" y="1803986"/>
                  <a:pt x="2260259" y="1823550"/>
                </a:cubicBezTo>
                <a:cubicBezTo>
                  <a:pt x="2324471" y="1743450"/>
                  <a:pt x="2423376" y="1693087"/>
                  <a:pt x="2534043" y="1693087"/>
                </a:cubicBezTo>
                <a:lnTo>
                  <a:pt x="2557875" y="1695490"/>
                </a:lnTo>
                <a:cubicBezTo>
                  <a:pt x="2576891" y="1656391"/>
                  <a:pt x="2604151" y="1622242"/>
                  <a:pt x="2636819" y="1594052"/>
                </a:cubicBezTo>
                <a:cubicBezTo>
                  <a:pt x="2562261" y="1529713"/>
                  <a:pt x="2515869" y="1434333"/>
                  <a:pt x="2515869" y="1328118"/>
                </a:cubicBezTo>
                <a:cubicBezTo>
                  <a:pt x="2515869" y="1221903"/>
                  <a:pt x="2562261" y="1126523"/>
                  <a:pt x="2636819" y="1062184"/>
                </a:cubicBezTo>
                <a:cubicBezTo>
                  <a:pt x="2562261" y="997845"/>
                  <a:pt x="2515869" y="902465"/>
                  <a:pt x="2515869" y="796250"/>
                </a:cubicBezTo>
                <a:cubicBezTo>
                  <a:pt x="2515869" y="738650"/>
                  <a:pt x="2529512" y="684237"/>
                  <a:pt x="2555084" y="636740"/>
                </a:cubicBezTo>
                <a:lnTo>
                  <a:pt x="2537209" y="619592"/>
                </a:lnTo>
                <a:cubicBezTo>
                  <a:pt x="2474524" y="678496"/>
                  <a:pt x="2390006" y="713900"/>
                  <a:pt x="2297218" y="713900"/>
                </a:cubicBezTo>
                <a:cubicBezTo>
                  <a:pt x="2205110" y="713900"/>
                  <a:pt x="2121149" y="679013"/>
                  <a:pt x="2058681" y="620791"/>
                </a:cubicBezTo>
                <a:cubicBezTo>
                  <a:pt x="1996213" y="679013"/>
                  <a:pt x="1912253" y="713900"/>
                  <a:pt x="1820144" y="713900"/>
                </a:cubicBezTo>
                <a:cubicBezTo>
                  <a:pt x="1728036" y="713900"/>
                  <a:pt x="1644075" y="679013"/>
                  <a:pt x="1581607" y="620791"/>
                </a:cubicBezTo>
                <a:cubicBezTo>
                  <a:pt x="1519139" y="679013"/>
                  <a:pt x="1435179" y="713900"/>
                  <a:pt x="1343070" y="713900"/>
                </a:cubicBezTo>
                <a:cubicBezTo>
                  <a:pt x="1250962" y="713900"/>
                  <a:pt x="1167001" y="679013"/>
                  <a:pt x="1104533" y="620791"/>
                </a:cubicBezTo>
                <a:cubicBezTo>
                  <a:pt x="1042065" y="679013"/>
                  <a:pt x="958105" y="713900"/>
                  <a:pt x="865996" y="713900"/>
                </a:cubicBezTo>
                <a:cubicBezTo>
                  <a:pt x="773370" y="713900"/>
                  <a:pt x="688985" y="678620"/>
                  <a:pt x="626352" y="619878"/>
                </a:cubicBezTo>
                <a:cubicBezTo>
                  <a:pt x="623659" y="623930"/>
                  <a:pt x="620064" y="626957"/>
                  <a:pt x="616405" y="629911"/>
                </a:cubicBezTo>
                <a:cubicBezTo>
                  <a:pt x="686492" y="694366"/>
                  <a:pt x="729886" y="786957"/>
                  <a:pt x="729886" y="889683"/>
                </a:cubicBezTo>
                <a:cubicBezTo>
                  <a:pt x="729886" y="993972"/>
                  <a:pt x="685162" y="1087815"/>
                  <a:pt x="613058" y="1152216"/>
                </a:cubicBezTo>
                <a:cubicBezTo>
                  <a:pt x="675622" y="1216104"/>
                  <a:pt x="713900" y="1303645"/>
                  <a:pt x="713900" y="1400126"/>
                </a:cubicBezTo>
                <a:cubicBezTo>
                  <a:pt x="713900" y="1487795"/>
                  <a:pt x="682295" y="1568081"/>
                  <a:pt x="628622" y="1629172"/>
                </a:cubicBezTo>
                <a:cubicBezTo>
                  <a:pt x="691419" y="1693140"/>
                  <a:pt x="729886" y="1780874"/>
                  <a:pt x="729886" y="1877593"/>
                </a:cubicBezTo>
                <a:cubicBezTo>
                  <a:pt x="729886" y="2034043"/>
                  <a:pt x="629234" y="2166985"/>
                  <a:pt x="488639" y="2213706"/>
                </a:cubicBezTo>
                <a:lnTo>
                  <a:pt x="488639" y="2375547"/>
                </a:lnTo>
                <a:cubicBezTo>
                  <a:pt x="488639" y="2448277"/>
                  <a:pt x="429679" y="2507237"/>
                  <a:pt x="356949" y="2507237"/>
                </a:cubicBezTo>
                <a:cubicBezTo>
                  <a:pt x="284219" y="2507237"/>
                  <a:pt x="225259" y="2448277"/>
                  <a:pt x="225259" y="2375547"/>
                </a:cubicBezTo>
                <a:lnTo>
                  <a:pt x="225259" y="2201750"/>
                </a:lnTo>
                <a:cubicBezTo>
                  <a:pt x="101654" y="2146256"/>
                  <a:pt x="15986" y="2021929"/>
                  <a:pt x="15986" y="1877593"/>
                </a:cubicBezTo>
                <a:cubicBezTo>
                  <a:pt x="15986" y="1789924"/>
                  <a:pt x="47591" y="1709638"/>
                  <a:pt x="101264" y="1648547"/>
                </a:cubicBezTo>
                <a:cubicBezTo>
                  <a:pt x="38467" y="1584579"/>
                  <a:pt x="0" y="1496845"/>
                  <a:pt x="0" y="1400126"/>
                </a:cubicBezTo>
                <a:cubicBezTo>
                  <a:pt x="0" y="1295837"/>
                  <a:pt x="44724" y="1201994"/>
                  <a:pt x="116828" y="1137593"/>
                </a:cubicBezTo>
                <a:cubicBezTo>
                  <a:pt x="54264" y="1073704"/>
                  <a:pt x="15986" y="986164"/>
                  <a:pt x="15986" y="889683"/>
                </a:cubicBezTo>
                <a:cubicBezTo>
                  <a:pt x="15986" y="779482"/>
                  <a:pt x="65925" y="680945"/>
                  <a:pt x="145453" y="616722"/>
                </a:cubicBezTo>
                <a:cubicBezTo>
                  <a:pt x="75366" y="552267"/>
                  <a:pt x="31972" y="459676"/>
                  <a:pt x="31972" y="356950"/>
                </a:cubicBezTo>
                <a:cubicBezTo>
                  <a:pt x="31972" y="159812"/>
                  <a:pt x="191784" y="0"/>
                  <a:pt x="38892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Freeform 101">
            <a:extLst>
              <a:ext uri="{FF2B5EF4-FFF2-40B4-BE49-F238E27FC236}">
                <a16:creationId xmlns:a16="http://schemas.microsoft.com/office/drawing/2014/main" id="{1E2241B2-4049-4851-9655-49C8256FC784}"/>
              </a:ext>
            </a:extLst>
          </p:cNvPr>
          <p:cNvSpPr/>
          <p:nvPr/>
        </p:nvSpPr>
        <p:spPr>
          <a:xfrm>
            <a:off x="8293275" y="1404641"/>
            <a:ext cx="193444" cy="257545"/>
          </a:xfrm>
          <a:custGeom>
            <a:avLst/>
            <a:gdLst>
              <a:gd name="connsiteX0" fmla="*/ 143301 w 1910686"/>
              <a:gd name="connsiteY0" fmla="*/ 0 h 3268639"/>
              <a:gd name="connsiteX1" fmla="*/ 0 w 1910686"/>
              <a:gd name="connsiteY1" fmla="*/ 1705970 h 3268639"/>
              <a:gd name="connsiteX2" fmla="*/ 436728 w 1910686"/>
              <a:gd name="connsiteY2" fmla="*/ 3268639 h 3268639"/>
              <a:gd name="connsiteX3" fmla="*/ 928047 w 1910686"/>
              <a:gd name="connsiteY3" fmla="*/ 1944806 h 3268639"/>
              <a:gd name="connsiteX4" fmla="*/ 1364776 w 1910686"/>
              <a:gd name="connsiteY4" fmla="*/ 3268639 h 3268639"/>
              <a:gd name="connsiteX5" fmla="*/ 1910686 w 1910686"/>
              <a:gd name="connsiteY5" fmla="*/ 1726442 h 3268639"/>
              <a:gd name="connsiteX6" fmla="*/ 1603612 w 1910686"/>
              <a:gd name="connsiteY6" fmla="*/ 6824 h 3268639"/>
              <a:gd name="connsiteX7" fmla="*/ 1521725 w 1910686"/>
              <a:gd name="connsiteY7" fmla="*/ 20472 h 3268639"/>
              <a:gd name="connsiteX8" fmla="*/ 907576 w 1910686"/>
              <a:gd name="connsiteY8" fmla="*/ 163773 h 3268639"/>
              <a:gd name="connsiteX9" fmla="*/ 143301 w 1910686"/>
              <a:gd name="connsiteY9" fmla="*/ 0 h 3268639"/>
              <a:gd name="connsiteX0" fmla="*/ 143301 w 1910686"/>
              <a:gd name="connsiteY0" fmla="*/ 27296 h 3261815"/>
              <a:gd name="connsiteX1" fmla="*/ 0 w 1910686"/>
              <a:gd name="connsiteY1" fmla="*/ 1699146 h 3261815"/>
              <a:gd name="connsiteX2" fmla="*/ 436728 w 1910686"/>
              <a:gd name="connsiteY2" fmla="*/ 3261815 h 3261815"/>
              <a:gd name="connsiteX3" fmla="*/ 928047 w 1910686"/>
              <a:gd name="connsiteY3" fmla="*/ 1937982 h 3261815"/>
              <a:gd name="connsiteX4" fmla="*/ 1364776 w 1910686"/>
              <a:gd name="connsiteY4" fmla="*/ 3261815 h 3261815"/>
              <a:gd name="connsiteX5" fmla="*/ 1910686 w 1910686"/>
              <a:gd name="connsiteY5" fmla="*/ 1719618 h 3261815"/>
              <a:gd name="connsiteX6" fmla="*/ 1603612 w 1910686"/>
              <a:gd name="connsiteY6" fmla="*/ 0 h 3261815"/>
              <a:gd name="connsiteX7" fmla="*/ 1521725 w 1910686"/>
              <a:gd name="connsiteY7" fmla="*/ 13648 h 3261815"/>
              <a:gd name="connsiteX8" fmla="*/ 907576 w 1910686"/>
              <a:gd name="connsiteY8" fmla="*/ 156949 h 3261815"/>
              <a:gd name="connsiteX9" fmla="*/ 143301 w 1910686"/>
              <a:gd name="connsiteY9" fmla="*/ 27296 h 3261815"/>
              <a:gd name="connsiteX0" fmla="*/ 143301 w 1910686"/>
              <a:gd name="connsiteY0" fmla="*/ 27296 h 3261815"/>
              <a:gd name="connsiteX1" fmla="*/ 0 w 1910686"/>
              <a:gd name="connsiteY1" fmla="*/ 1699146 h 3261815"/>
              <a:gd name="connsiteX2" fmla="*/ 436728 w 1910686"/>
              <a:gd name="connsiteY2" fmla="*/ 3261815 h 3261815"/>
              <a:gd name="connsiteX3" fmla="*/ 928047 w 1910686"/>
              <a:gd name="connsiteY3" fmla="*/ 1937982 h 3261815"/>
              <a:gd name="connsiteX4" fmla="*/ 1364776 w 1910686"/>
              <a:gd name="connsiteY4" fmla="*/ 3261815 h 3261815"/>
              <a:gd name="connsiteX5" fmla="*/ 1910686 w 1910686"/>
              <a:gd name="connsiteY5" fmla="*/ 1719618 h 3261815"/>
              <a:gd name="connsiteX6" fmla="*/ 1603612 w 1910686"/>
              <a:gd name="connsiteY6" fmla="*/ 0 h 3261815"/>
              <a:gd name="connsiteX7" fmla="*/ 1521725 w 1910686"/>
              <a:gd name="connsiteY7" fmla="*/ 13648 h 3261815"/>
              <a:gd name="connsiteX8" fmla="*/ 907576 w 1910686"/>
              <a:gd name="connsiteY8" fmla="*/ 156949 h 3261815"/>
              <a:gd name="connsiteX9" fmla="*/ 143301 w 1910686"/>
              <a:gd name="connsiteY9" fmla="*/ 27296 h 3261815"/>
              <a:gd name="connsiteX0" fmla="*/ 326627 w 2094012"/>
              <a:gd name="connsiteY0" fmla="*/ 27296 h 3261815"/>
              <a:gd name="connsiteX1" fmla="*/ 183326 w 2094012"/>
              <a:gd name="connsiteY1" fmla="*/ 1699146 h 3261815"/>
              <a:gd name="connsiteX2" fmla="*/ 620054 w 2094012"/>
              <a:gd name="connsiteY2" fmla="*/ 3261815 h 3261815"/>
              <a:gd name="connsiteX3" fmla="*/ 1111373 w 2094012"/>
              <a:gd name="connsiteY3" fmla="*/ 1937982 h 3261815"/>
              <a:gd name="connsiteX4" fmla="*/ 1548102 w 2094012"/>
              <a:gd name="connsiteY4" fmla="*/ 3261815 h 3261815"/>
              <a:gd name="connsiteX5" fmla="*/ 2094012 w 2094012"/>
              <a:gd name="connsiteY5" fmla="*/ 1719618 h 3261815"/>
              <a:gd name="connsiteX6" fmla="*/ 1786938 w 2094012"/>
              <a:gd name="connsiteY6" fmla="*/ 0 h 3261815"/>
              <a:gd name="connsiteX7" fmla="*/ 1705051 w 2094012"/>
              <a:gd name="connsiteY7" fmla="*/ 13648 h 3261815"/>
              <a:gd name="connsiteX8" fmla="*/ 1090902 w 2094012"/>
              <a:gd name="connsiteY8" fmla="*/ 156949 h 3261815"/>
              <a:gd name="connsiteX9" fmla="*/ 326627 w 2094012"/>
              <a:gd name="connsiteY9" fmla="*/ 27296 h 3261815"/>
              <a:gd name="connsiteX0" fmla="*/ 402442 w 2169827"/>
              <a:gd name="connsiteY0" fmla="*/ 27296 h 3261815"/>
              <a:gd name="connsiteX1" fmla="*/ 259141 w 2169827"/>
              <a:gd name="connsiteY1" fmla="*/ 1699146 h 3261815"/>
              <a:gd name="connsiteX2" fmla="*/ 695869 w 2169827"/>
              <a:gd name="connsiteY2" fmla="*/ 3261815 h 3261815"/>
              <a:gd name="connsiteX3" fmla="*/ 1187188 w 2169827"/>
              <a:gd name="connsiteY3" fmla="*/ 1937982 h 3261815"/>
              <a:gd name="connsiteX4" fmla="*/ 1623917 w 2169827"/>
              <a:gd name="connsiteY4" fmla="*/ 3261815 h 3261815"/>
              <a:gd name="connsiteX5" fmla="*/ 2169827 w 2169827"/>
              <a:gd name="connsiteY5" fmla="*/ 1719618 h 3261815"/>
              <a:gd name="connsiteX6" fmla="*/ 1862753 w 2169827"/>
              <a:gd name="connsiteY6" fmla="*/ 0 h 3261815"/>
              <a:gd name="connsiteX7" fmla="*/ 1780866 w 2169827"/>
              <a:gd name="connsiteY7" fmla="*/ 13648 h 3261815"/>
              <a:gd name="connsiteX8" fmla="*/ 1166717 w 2169827"/>
              <a:gd name="connsiteY8" fmla="*/ 156949 h 3261815"/>
              <a:gd name="connsiteX9" fmla="*/ 402442 w 2169827"/>
              <a:gd name="connsiteY9" fmla="*/ 27296 h 3261815"/>
              <a:gd name="connsiteX0" fmla="*/ 402442 w 2169827"/>
              <a:gd name="connsiteY0" fmla="*/ 27296 h 3261815"/>
              <a:gd name="connsiteX1" fmla="*/ 259141 w 2169827"/>
              <a:gd name="connsiteY1" fmla="*/ 1699146 h 3261815"/>
              <a:gd name="connsiteX2" fmla="*/ 695869 w 2169827"/>
              <a:gd name="connsiteY2" fmla="*/ 3261815 h 3261815"/>
              <a:gd name="connsiteX3" fmla="*/ 1187188 w 2169827"/>
              <a:gd name="connsiteY3" fmla="*/ 1937982 h 3261815"/>
              <a:gd name="connsiteX4" fmla="*/ 1623917 w 2169827"/>
              <a:gd name="connsiteY4" fmla="*/ 3261815 h 3261815"/>
              <a:gd name="connsiteX5" fmla="*/ 2169827 w 2169827"/>
              <a:gd name="connsiteY5" fmla="*/ 1719618 h 3261815"/>
              <a:gd name="connsiteX6" fmla="*/ 1862753 w 2169827"/>
              <a:gd name="connsiteY6" fmla="*/ 0 h 3261815"/>
              <a:gd name="connsiteX7" fmla="*/ 1780866 w 2169827"/>
              <a:gd name="connsiteY7" fmla="*/ 13648 h 3261815"/>
              <a:gd name="connsiteX8" fmla="*/ 1166717 w 2169827"/>
              <a:gd name="connsiteY8" fmla="*/ 156949 h 3261815"/>
              <a:gd name="connsiteX9" fmla="*/ 402442 w 2169827"/>
              <a:gd name="connsiteY9" fmla="*/ 27296 h 3261815"/>
              <a:gd name="connsiteX0" fmla="*/ 377501 w 2144886"/>
              <a:gd name="connsiteY0" fmla="*/ 27296 h 3261815"/>
              <a:gd name="connsiteX1" fmla="*/ 295615 w 2144886"/>
              <a:gd name="connsiteY1" fmla="*/ 1774209 h 3261815"/>
              <a:gd name="connsiteX2" fmla="*/ 670928 w 2144886"/>
              <a:gd name="connsiteY2" fmla="*/ 3261815 h 3261815"/>
              <a:gd name="connsiteX3" fmla="*/ 1162247 w 2144886"/>
              <a:gd name="connsiteY3" fmla="*/ 1937982 h 3261815"/>
              <a:gd name="connsiteX4" fmla="*/ 1598976 w 2144886"/>
              <a:gd name="connsiteY4" fmla="*/ 3261815 h 3261815"/>
              <a:gd name="connsiteX5" fmla="*/ 2144886 w 2144886"/>
              <a:gd name="connsiteY5" fmla="*/ 1719618 h 3261815"/>
              <a:gd name="connsiteX6" fmla="*/ 1837812 w 2144886"/>
              <a:gd name="connsiteY6" fmla="*/ 0 h 3261815"/>
              <a:gd name="connsiteX7" fmla="*/ 1755925 w 2144886"/>
              <a:gd name="connsiteY7" fmla="*/ 13648 h 3261815"/>
              <a:gd name="connsiteX8" fmla="*/ 1141776 w 2144886"/>
              <a:gd name="connsiteY8" fmla="*/ 156949 h 3261815"/>
              <a:gd name="connsiteX9" fmla="*/ 377501 w 2144886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80396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205171"/>
              <a:gd name="connsiteY0" fmla="*/ 27296 h 3261815"/>
              <a:gd name="connsiteX1" fmla="*/ 322444 w 2205171"/>
              <a:gd name="connsiteY1" fmla="*/ 1801504 h 3261815"/>
              <a:gd name="connsiteX2" fmla="*/ 704581 w 2205171"/>
              <a:gd name="connsiteY2" fmla="*/ 3261815 h 3261815"/>
              <a:gd name="connsiteX3" fmla="*/ 1216372 w 2205171"/>
              <a:gd name="connsiteY3" fmla="*/ 1951629 h 3261815"/>
              <a:gd name="connsiteX4" fmla="*/ 1707692 w 2205171"/>
              <a:gd name="connsiteY4" fmla="*/ 3254991 h 3261815"/>
              <a:gd name="connsiteX5" fmla="*/ 2144420 w 2205171"/>
              <a:gd name="connsiteY5" fmla="*/ 1753737 h 3261815"/>
              <a:gd name="connsiteX6" fmla="*/ 1871465 w 2205171"/>
              <a:gd name="connsiteY6" fmla="*/ 0 h 3261815"/>
              <a:gd name="connsiteX7" fmla="*/ 1789578 w 2205171"/>
              <a:gd name="connsiteY7" fmla="*/ 13648 h 3261815"/>
              <a:gd name="connsiteX8" fmla="*/ 1175429 w 2205171"/>
              <a:gd name="connsiteY8" fmla="*/ 156949 h 3261815"/>
              <a:gd name="connsiteX9" fmla="*/ 411154 w 2205171"/>
              <a:gd name="connsiteY9" fmla="*/ 27296 h 3261815"/>
              <a:gd name="connsiteX0" fmla="*/ 411154 w 2145061"/>
              <a:gd name="connsiteY0" fmla="*/ 23869 h 3258388"/>
              <a:gd name="connsiteX1" fmla="*/ 322444 w 2145061"/>
              <a:gd name="connsiteY1" fmla="*/ 1798077 h 3258388"/>
              <a:gd name="connsiteX2" fmla="*/ 704581 w 2145061"/>
              <a:gd name="connsiteY2" fmla="*/ 3258388 h 3258388"/>
              <a:gd name="connsiteX3" fmla="*/ 1216372 w 2145061"/>
              <a:gd name="connsiteY3" fmla="*/ 1948202 h 3258388"/>
              <a:gd name="connsiteX4" fmla="*/ 1707692 w 2145061"/>
              <a:gd name="connsiteY4" fmla="*/ 3251564 h 3258388"/>
              <a:gd name="connsiteX5" fmla="*/ 2144420 w 2145061"/>
              <a:gd name="connsiteY5" fmla="*/ 1750310 h 3258388"/>
              <a:gd name="connsiteX6" fmla="*/ 1789578 w 2145061"/>
              <a:gd name="connsiteY6" fmla="*/ 10221 h 3258388"/>
              <a:gd name="connsiteX7" fmla="*/ 1175429 w 2145061"/>
              <a:gd name="connsiteY7" fmla="*/ 153522 h 3258388"/>
              <a:gd name="connsiteX8" fmla="*/ 411154 w 2145061"/>
              <a:gd name="connsiteY8" fmla="*/ 23869 h 3258388"/>
              <a:gd name="connsiteX0" fmla="*/ 411154 w 2146076"/>
              <a:gd name="connsiteY0" fmla="*/ 23869 h 3258388"/>
              <a:gd name="connsiteX1" fmla="*/ 322444 w 2146076"/>
              <a:gd name="connsiteY1" fmla="*/ 1798077 h 3258388"/>
              <a:gd name="connsiteX2" fmla="*/ 704581 w 2146076"/>
              <a:gd name="connsiteY2" fmla="*/ 3258388 h 3258388"/>
              <a:gd name="connsiteX3" fmla="*/ 1216372 w 2146076"/>
              <a:gd name="connsiteY3" fmla="*/ 1948202 h 3258388"/>
              <a:gd name="connsiteX4" fmla="*/ 1707692 w 2146076"/>
              <a:gd name="connsiteY4" fmla="*/ 3251564 h 3258388"/>
              <a:gd name="connsiteX5" fmla="*/ 2144420 w 2146076"/>
              <a:gd name="connsiteY5" fmla="*/ 1750310 h 3258388"/>
              <a:gd name="connsiteX6" fmla="*/ 1926056 w 2146076"/>
              <a:gd name="connsiteY6" fmla="*/ 17045 h 3258388"/>
              <a:gd name="connsiteX7" fmla="*/ 1175429 w 2146076"/>
              <a:gd name="connsiteY7" fmla="*/ 153522 h 3258388"/>
              <a:gd name="connsiteX8" fmla="*/ 411154 w 2146076"/>
              <a:gd name="connsiteY8" fmla="*/ 23869 h 3258388"/>
              <a:gd name="connsiteX0" fmla="*/ 411154 w 2374416"/>
              <a:gd name="connsiteY0" fmla="*/ 23869 h 3258388"/>
              <a:gd name="connsiteX1" fmla="*/ 322444 w 2374416"/>
              <a:gd name="connsiteY1" fmla="*/ 1798077 h 3258388"/>
              <a:gd name="connsiteX2" fmla="*/ 704581 w 2374416"/>
              <a:gd name="connsiteY2" fmla="*/ 3258388 h 3258388"/>
              <a:gd name="connsiteX3" fmla="*/ 1216372 w 2374416"/>
              <a:gd name="connsiteY3" fmla="*/ 1948202 h 3258388"/>
              <a:gd name="connsiteX4" fmla="*/ 1707692 w 2374416"/>
              <a:gd name="connsiteY4" fmla="*/ 3251564 h 3258388"/>
              <a:gd name="connsiteX5" fmla="*/ 2144420 w 2374416"/>
              <a:gd name="connsiteY5" fmla="*/ 1750310 h 3258388"/>
              <a:gd name="connsiteX6" fmla="*/ 1926056 w 2374416"/>
              <a:gd name="connsiteY6" fmla="*/ 17045 h 3258388"/>
              <a:gd name="connsiteX7" fmla="*/ 1175429 w 2374416"/>
              <a:gd name="connsiteY7" fmla="*/ 153522 h 3258388"/>
              <a:gd name="connsiteX8" fmla="*/ 411154 w 2374416"/>
              <a:gd name="connsiteY8" fmla="*/ 23869 h 3258388"/>
              <a:gd name="connsiteX0" fmla="*/ 411154 w 2441693"/>
              <a:gd name="connsiteY0" fmla="*/ 23869 h 3258388"/>
              <a:gd name="connsiteX1" fmla="*/ 322444 w 2441693"/>
              <a:gd name="connsiteY1" fmla="*/ 1798077 h 3258388"/>
              <a:gd name="connsiteX2" fmla="*/ 704581 w 2441693"/>
              <a:gd name="connsiteY2" fmla="*/ 3258388 h 3258388"/>
              <a:gd name="connsiteX3" fmla="*/ 1216372 w 2441693"/>
              <a:gd name="connsiteY3" fmla="*/ 1948202 h 3258388"/>
              <a:gd name="connsiteX4" fmla="*/ 1707692 w 2441693"/>
              <a:gd name="connsiteY4" fmla="*/ 3251564 h 3258388"/>
              <a:gd name="connsiteX5" fmla="*/ 2144420 w 2441693"/>
              <a:gd name="connsiteY5" fmla="*/ 1750310 h 3258388"/>
              <a:gd name="connsiteX6" fmla="*/ 1926056 w 2441693"/>
              <a:gd name="connsiteY6" fmla="*/ 17045 h 3258388"/>
              <a:gd name="connsiteX7" fmla="*/ 1175429 w 2441693"/>
              <a:gd name="connsiteY7" fmla="*/ 153522 h 3258388"/>
              <a:gd name="connsiteX8" fmla="*/ 411154 w 2441693"/>
              <a:gd name="connsiteY8" fmla="*/ 23869 h 3258388"/>
              <a:gd name="connsiteX0" fmla="*/ 411154 w 2377348"/>
              <a:gd name="connsiteY0" fmla="*/ 23869 h 3258388"/>
              <a:gd name="connsiteX1" fmla="*/ 322444 w 2377348"/>
              <a:gd name="connsiteY1" fmla="*/ 1798077 h 3258388"/>
              <a:gd name="connsiteX2" fmla="*/ 704581 w 2377348"/>
              <a:gd name="connsiteY2" fmla="*/ 3258388 h 3258388"/>
              <a:gd name="connsiteX3" fmla="*/ 1216372 w 2377348"/>
              <a:gd name="connsiteY3" fmla="*/ 1948202 h 3258388"/>
              <a:gd name="connsiteX4" fmla="*/ 1707692 w 2377348"/>
              <a:gd name="connsiteY4" fmla="*/ 3251564 h 3258388"/>
              <a:gd name="connsiteX5" fmla="*/ 2144420 w 2377348"/>
              <a:gd name="connsiteY5" fmla="*/ 1750310 h 3258388"/>
              <a:gd name="connsiteX6" fmla="*/ 1926056 w 2377348"/>
              <a:gd name="connsiteY6" fmla="*/ 17045 h 3258388"/>
              <a:gd name="connsiteX7" fmla="*/ 1175429 w 2377348"/>
              <a:gd name="connsiteY7" fmla="*/ 153522 h 3258388"/>
              <a:gd name="connsiteX8" fmla="*/ 411154 w 2377348"/>
              <a:gd name="connsiteY8" fmla="*/ 23869 h 3258388"/>
              <a:gd name="connsiteX0" fmla="*/ 411154 w 2424220"/>
              <a:gd name="connsiteY0" fmla="*/ 23869 h 3258388"/>
              <a:gd name="connsiteX1" fmla="*/ 322444 w 2424220"/>
              <a:gd name="connsiteY1" fmla="*/ 1798077 h 3258388"/>
              <a:gd name="connsiteX2" fmla="*/ 704581 w 2424220"/>
              <a:gd name="connsiteY2" fmla="*/ 3258388 h 3258388"/>
              <a:gd name="connsiteX3" fmla="*/ 1216372 w 2424220"/>
              <a:gd name="connsiteY3" fmla="*/ 1948202 h 3258388"/>
              <a:gd name="connsiteX4" fmla="*/ 1707692 w 2424220"/>
              <a:gd name="connsiteY4" fmla="*/ 3251564 h 3258388"/>
              <a:gd name="connsiteX5" fmla="*/ 2144420 w 2424220"/>
              <a:gd name="connsiteY5" fmla="*/ 1750310 h 3258388"/>
              <a:gd name="connsiteX6" fmla="*/ 1926056 w 2424220"/>
              <a:gd name="connsiteY6" fmla="*/ 17045 h 3258388"/>
              <a:gd name="connsiteX7" fmla="*/ 1175429 w 2424220"/>
              <a:gd name="connsiteY7" fmla="*/ 153522 h 3258388"/>
              <a:gd name="connsiteX8" fmla="*/ 411154 w 2424220"/>
              <a:gd name="connsiteY8" fmla="*/ 23869 h 3258388"/>
              <a:gd name="connsiteX0" fmla="*/ 411154 w 2449010"/>
              <a:gd name="connsiteY0" fmla="*/ 23869 h 3258388"/>
              <a:gd name="connsiteX1" fmla="*/ 322444 w 2449010"/>
              <a:gd name="connsiteY1" fmla="*/ 1798077 h 3258388"/>
              <a:gd name="connsiteX2" fmla="*/ 704581 w 2449010"/>
              <a:gd name="connsiteY2" fmla="*/ 3258388 h 3258388"/>
              <a:gd name="connsiteX3" fmla="*/ 1216372 w 2449010"/>
              <a:gd name="connsiteY3" fmla="*/ 1948202 h 3258388"/>
              <a:gd name="connsiteX4" fmla="*/ 1707692 w 2449010"/>
              <a:gd name="connsiteY4" fmla="*/ 3251564 h 3258388"/>
              <a:gd name="connsiteX5" fmla="*/ 2144420 w 2449010"/>
              <a:gd name="connsiteY5" fmla="*/ 1750310 h 3258388"/>
              <a:gd name="connsiteX6" fmla="*/ 1926056 w 2449010"/>
              <a:gd name="connsiteY6" fmla="*/ 17045 h 3258388"/>
              <a:gd name="connsiteX7" fmla="*/ 1175429 w 2449010"/>
              <a:gd name="connsiteY7" fmla="*/ 153522 h 3258388"/>
              <a:gd name="connsiteX8" fmla="*/ 411154 w 2449010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3593" h="3258388">
                <a:moveTo>
                  <a:pt x="411154" y="23869"/>
                </a:moveTo>
                <a:cubicBezTo>
                  <a:pt x="-257586" y="355964"/>
                  <a:pt x="22194" y="1036078"/>
                  <a:pt x="322444" y="1798077"/>
                </a:cubicBezTo>
                <a:cubicBezTo>
                  <a:pt x="338366" y="2660163"/>
                  <a:pt x="545357" y="3249289"/>
                  <a:pt x="704581" y="3258388"/>
                </a:cubicBezTo>
                <a:cubicBezTo>
                  <a:pt x="1018479" y="3247015"/>
                  <a:pt x="779644" y="1925457"/>
                  <a:pt x="1216372" y="1948202"/>
                </a:cubicBezTo>
                <a:cubicBezTo>
                  <a:pt x="1580313" y="1945929"/>
                  <a:pt x="1473406" y="3281133"/>
                  <a:pt x="1707692" y="3251564"/>
                </a:cubicBezTo>
                <a:cubicBezTo>
                  <a:pt x="2048886" y="3121910"/>
                  <a:pt x="2001118" y="2180214"/>
                  <a:pt x="2144420" y="1750310"/>
                </a:cubicBezTo>
                <a:cubicBezTo>
                  <a:pt x="2451495" y="1080432"/>
                  <a:pt x="2681232" y="64812"/>
                  <a:pt x="1926056" y="17045"/>
                </a:cubicBezTo>
                <a:lnTo>
                  <a:pt x="1175429" y="153522"/>
                </a:lnTo>
                <a:cubicBezTo>
                  <a:pt x="920671" y="110304"/>
                  <a:pt x="679560" y="-62566"/>
                  <a:pt x="411154" y="2386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78" name="Group 102">
            <a:extLst>
              <a:ext uri="{FF2B5EF4-FFF2-40B4-BE49-F238E27FC236}">
                <a16:creationId xmlns:a16="http://schemas.microsoft.com/office/drawing/2014/main" id="{74793554-D386-4661-A7BE-50F81F7FBC07}"/>
              </a:ext>
            </a:extLst>
          </p:cNvPr>
          <p:cNvGrpSpPr>
            <a:grpSpLocks noChangeAspect="1"/>
          </p:cNvGrpSpPr>
          <p:nvPr/>
        </p:nvGrpSpPr>
        <p:grpSpPr>
          <a:xfrm>
            <a:off x="6612876" y="2045497"/>
            <a:ext cx="221332" cy="360000"/>
            <a:chOff x="2071598" y="2060848"/>
            <a:chExt cx="1917605" cy="3137144"/>
          </a:xfrm>
          <a:solidFill>
            <a:schemeClr val="accent4"/>
          </a:solidFill>
        </p:grpSpPr>
        <p:sp>
          <p:nvSpPr>
            <p:cNvPr id="79" name="Freeform 103">
              <a:extLst>
                <a:ext uri="{FF2B5EF4-FFF2-40B4-BE49-F238E27FC236}">
                  <a16:creationId xmlns:a16="http://schemas.microsoft.com/office/drawing/2014/main" id="{2EB18116-B943-491E-B3E8-8D3FF035565A}"/>
                </a:ext>
              </a:extLst>
            </p:cNvPr>
            <p:cNvSpPr/>
            <p:nvPr/>
          </p:nvSpPr>
          <p:spPr>
            <a:xfrm>
              <a:off x="2483768" y="2060848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0" name="Freeform 104">
              <a:extLst>
                <a:ext uri="{FF2B5EF4-FFF2-40B4-BE49-F238E27FC236}">
                  <a16:creationId xmlns:a16="http://schemas.microsoft.com/office/drawing/2014/main" id="{202493B4-EFE7-4075-B773-44BDF1BBE3A8}"/>
                </a:ext>
              </a:extLst>
            </p:cNvPr>
            <p:cNvSpPr/>
            <p:nvPr/>
          </p:nvSpPr>
          <p:spPr>
            <a:xfrm rot="21253755">
              <a:off x="2170737" y="2710023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1" name="Freeform 105">
              <a:extLst>
                <a:ext uri="{FF2B5EF4-FFF2-40B4-BE49-F238E27FC236}">
                  <a16:creationId xmlns:a16="http://schemas.microsoft.com/office/drawing/2014/main" id="{B34B6770-4D68-4364-B341-42A01F36A313}"/>
                </a:ext>
              </a:extLst>
            </p:cNvPr>
            <p:cNvSpPr/>
            <p:nvPr/>
          </p:nvSpPr>
          <p:spPr>
            <a:xfrm rot="20634645">
              <a:off x="2071598" y="3466865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2" name="Freeform 106">
              <a:extLst>
                <a:ext uri="{FF2B5EF4-FFF2-40B4-BE49-F238E27FC236}">
                  <a16:creationId xmlns:a16="http://schemas.microsoft.com/office/drawing/2014/main" id="{505BBC26-DA91-42CC-AD97-56A07F1BE6D4}"/>
                </a:ext>
              </a:extLst>
            </p:cNvPr>
            <p:cNvSpPr/>
            <p:nvPr/>
          </p:nvSpPr>
          <p:spPr>
            <a:xfrm rot="19632933">
              <a:off x="2257651" y="4182238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83" name="Freeform 107">
            <a:extLst>
              <a:ext uri="{FF2B5EF4-FFF2-40B4-BE49-F238E27FC236}">
                <a16:creationId xmlns:a16="http://schemas.microsoft.com/office/drawing/2014/main" id="{7BC1603B-D25E-4815-9E64-72D3F50B6AA9}"/>
              </a:ext>
            </a:extLst>
          </p:cNvPr>
          <p:cNvSpPr>
            <a:spLocks noChangeAspect="1"/>
          </p:cNvSpPr>
          <p:nvPr/>
        </p:nvSpPr>
        <p:spPr>
          <a:xfrm>
            <a:off x="7232016" y="2045497"/>
            <a:ext cx="115441" cy="360000"/>
          </a:xfrm>
          <a:custGeom>
            <a:avLst/>
            <a:gdLst>
              <a:gd name="connsiteX0" fmla="*/ 430619 w 798902"/>
              <a:gd name="connsiteY0" fmla="*/ 1331843 h 2449001"/>
              <a:gd name="connsiteX1" fmla="*/ 541938 w 798902"/>
              <a:gd name="connsiteY1" fmla="*/ 1379551 h 2449001"/>
              <a:gd name="connsiteX2" fmla="*/ 780476 w 798902"/>
              <a:gd name="connsiteY2" fmla="*/ 1375575 h 2449001"/>
              <a:gd name="connsiteX3" fmla="*/ 625426 w 798902"/>
              <a:gd name="connsiteY3" fmla="*/ 1741335 h 2449001"/>
              <a:gd name="connsiteX4" fmla="*/ 609523 w 798902"/>
              <a:gd name="connsiteY4" fmla="*/ 2441050 h 2449001"/>
              <a:gd name="connsiteX5" fmla="*/ 319301 w 798902"/>
              <a:gd name="connsiteY5" fmla="*/ 2445025 h 2449001"/>
              <a:gd name="connsiteX6" fmla="*/ 211958 w 798902"/>
              <a:gd name="connsiteY6" fmla="*/ 1673750 h 2449001"/>
              <a:gd name="connsiteX7" fmla="*/ 207983 w 798902"/>
              <a:gd name="connsiteY7" fmla="*/ 2441050 h 2449001"/>
              <a:gd name="connsiteX8" fmla="*/ 136421 w 798902"/>
              <a:gd name="connsiteY8" fmla="*/ 2449001 h 2449001"/>
              <a:gd name="connsiteX9" fmla="*/ 5224 w 798902"/>
              <a:gd name="connsiteY9" fmla="*/ 1701579 h 2449001"/>
              <a:gd name="connsiteX10" fmla="*/ 37029 w 798902"/>
              <a:gd name="connsiteY10" fmla="*/ 1582309 h 2449001"/>
              <a:gd name="connsiteX11" fmla="*/ 76786 w 798902"/>
              <a:gd name="connsiteY11" fmla="*/ 1566407 h 2449001"/>
              <a:gd name="connsiteX12" fmla="*/ 89266 w 798902"/>
              <a:gd name="connsiteY12" fmla="*/ 1389262 h 2449001"/>
              <a:gd name="connsiteX13" fmla="*/ 339179 w 798902"/>
              <a:gd name="connsiteY13" fmla="*/ 1375575 h 2449001"/>
              <a:gd name="connsiteX14" fmla="*/ 430619 w 798902"/>
              <a:gd name="connsiteY14" fmla="*/ 1331843 h 2449001"/>
              <a:gd name="connsiteX15" fmla="*/ 243762 w 798902"/>
              <a:gd name="connsiteY15" fmla="*/ 0 h 2449001"/>
              <a:gd name="connsiteX16" fmla="*/ 557838 w 798902"/>
              <a:gd name="connsiteY16" fmla="*/ 0 h 2449001"/>
              <a:gd name="connsiteX17" fmla="*/ 689036 w 798902"/>
              <a:gd name="connsiteY17" fmla="*/ 962108 h 2449001"/>
              <a:gd name="connsiteX18" fmla="*/ 724816 w 798902"/>
              <a:gd name="connsiteY18" fmla="*/ 1307990 h 2449001"/>
              <a:gd name="connsiteX19" fmla="*/ 414715 w 798902"/>
              <a:gd name="connsiteY19" fmla="*/ 1268233 h 2449001"/>
              <a:gd name="connsiteX20" fmla="*/ 104615 w 798902"/>
              <a:gd name="connsiteY20" fmla="*/ 1288111 h 2449001"/>
              <a:gd name="connsiteX21" fmla="*/ 124493 w 798902"/>
              <a:gd name="connsiteY21" fmla="*/ 1017766 h 2449001"/>
              <a:gd name="connsiteX22" fmla="*/ 243762 w 798902"/>
              <a:gd name="connsiteY22" fmla="*/ 0 h 2449001"/>
              <a:gd name="connsiteX0" fmla="*/ 430619 w 798902"/>
              <a:gd name="connsiteY0" fmla="*/ 1331843 h 2449001"/>
              <a:gd name="connsiteX1" fmla="*/ 541938 w 798902"/>
              <a:gd name="connsiteY1" fmla="*/ 1379551 h 2449001"/>
              <a:gd name="connsiteX2" fmla="*/ 780476 w 798902"/>
              <a:gd name="connsiteY2" fmla="*/ 1375575 h 2449001"/>
              <a:gd name="connsiteX3" fmla="*/ 625426 w 798902"/>
              <a:gd name="connsiteY3" fmla="*/ 1741335 h 2449001"/>
              <a:gd name="connsiteX4" fmla="*/ 609523 w 798902"/>
              <a:gd name="connsiteY4" fmla="*/ 2441050 h 2449001"/>
              <a:gd name="connsiteX5" fmla="*/ 319301 w 798902"/>
              <a:gd name="connsiteY5" fmla="*/ 2445025 h 2449001"/>
              <a:gd name="connsiteX6" fmla="*/ 211958 w 798902"/>
              <a:gd name="connsiteY6" fmla="*/ 1673750 h 2449001"/>
              <a:gd name="connsiteX7" fmla="*/ 207983 w 798902"/>
              <a:gd name="connsiteY7" fmla="*/ 2441050 h 2449001"/>
              <a:gd name="connsiteX8" fmla="*/ 136421 w 798902"/>
              <a:gd name="connsiteY8" fmla="*/ 2449001 h 2449001"/>
              <a:gd name="connsiteX9" fmla="*/ 5224 w 798902"/>
              <a:gd name="connsiteY9" fmla="*/ 1701579 h 2449001"/>
              <a:gd name="connsiteX10" fmla="*/ 37029 w 798902"/>
              <a:gd name="connsiteY10" fmla="*/ 1582309 h 2449001"/>
              <a:gd name="connsiteX11" fmla="*/ 76786 w 798902"/>
              <a:gd name="connsiteY11" fmla="*/ 1566407 h 2449001"/>
              <a:gd name="connsiteX12" fmla="*/ 89266 w 798902"/>
              <a:gd name="connsiteY12" fmla="*/ 1389262 h 2449001"/>
              <a:gd name="connsiteX13" fmla="*/ 339179 w 798902"/>
              <a:gd name="connsiteY13" fmla="*/ 1375575 h 2449001"/>
              <a:gd name="connsiteX14" fmla="*/ 430619 w 798902"/>
              <a:gd name="connsiteY14" fmla="*/ 1331843 h 2449001"/>
              <a:gd name="connsiteX15" fmla="*/ 243762 w 798902"/>
              <a:gd name="connsiteY15" fmla="*/ 0 h 2449001"/>
              <a:gd name="connsiteX16" fmla="*/ 557838 w 798902"/>
              <a:gd name="connsiteY16" fmla="*/ 0 h 2449001"/>
              <a:gd name="connsiteX17" fmla="*/ 689036 w 798902"/>
              <a:gd name="connsiteY17" fmla="*/ 962108 h 2449001"/>
              <a:gd name="connsiteX18" fmla="*/ 724816 w 798902"/>
              <a:gd name="connsiteY18" fmla="*/ 1307990 h 2449001"/>
              <a:gd name="connsiteX19" fmla="*/ 414715 w 798902"/>
              <a:gd name="connsiteY19" fmla="*/ 1268233 h 2449001"/>
              <a:gd name="connsiteX20" fmla="*/ 104615 w 798902"/>
              <a:gd name="connsiteY20" fmla="*/ 1288111 h 2449001"/>
              <a:gd name="connsiteX21" fmla="*/ 124493 w 798902"/>
              <a:gd name="connsiteY21" fmla="*/ 1017766 h 2449001"/>
              <a:gd name="connsiteX22" fmla="*/ 243762 w 798902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997 w 785142"/>
              <a:gd name="connsiteY0" fmla="*/ 1331843 h 2449001"/>
              <a:gd name="connsiteX1" fmla="*/ 542316 w 785142"/>
              <a:gd name="connsiteY1" fmla="*/ 1379551 h 2449001"/>
              <a:gd name="connsiteX2" fmla="*/ 763746 w 785142"/>
              <a:gd name="connsiteY2" fmla="*/ 1406369 h 2449001"/>
              <a:gd name="connsiteX3" fmla="*/ 625804 w 785142"/>
              <a:gd name="connsiteY3" fmla="*/ 1741335 h 2449001"/>
              <a:gd name="connsiteX4" fmla="*/ 609901 w 785142"/>
              <a:gd name="connsiteY4" fmla="*/ 2441050 h 2449001"/>
              <a:gd name="connsiteX5" fmla="*/ 319679 w 785142"/>
              <a:gd name="connsiteY5" fmla="*/ 2445025 h 2449001"/>
              <a:gd name="connsiteX6" fmla="*/ 212336 w 785142"/>
              <a:gd name="connsiteY6" fmla="*/ 1673750 h 2449001"/>
              <a:gd name="connsiteX7" fmla="*/ 208361 w 785142"/>
              <a:gd name="connsiteY7" fmla="*/ 2441050 h 2449001"/>
              <a:gd name="connsiteX8" fmla="*/ 136799 w 785142"/>
              <a:gd name="connsiteY8" fmla="*/ 2449001 h 2449001"/>
              <a:gd name="connsiteX9" fmla="*/ 5602 w 785142"/>
              <a:gd name="connsiteY9" fmla="*/ 1701579 h 2449001"/>
              <a:gd name="connsiteX10" fmla="*/ 37407 w 785142"/>
              <a:gd name="connsiteY10" fmla="*/ 1582309 h 2449001"/>
              <a:gd name="connsiteX11" fmla="*/ 101115 w 785142"/>
              <a:gd name="connsiteY11" fmla="*/ 1597201 h 2449001"/>
              <a:gd name="connsiteX12" fmla="*/ 89644 w 785142"/>
              <a:gd name="connsiteY12" fmla="*/ 1389262 h 2449001"/>
              <a:gd name="connsiteX13" fmla="*/ 339557 w 785142"/>
              <a:gd name="connsiteY13" fmla="*/ 1375575 h 2449001"/>
              <a:gd name="connsiteX14" fmla="*/ 430997 w 785142"/>
              <a:gd name="connsiteY14" fmla="*/ 1331843 h 2449001"/>
              <a:gd name="connsiteX15" fmla="*/ 244140 w 785142"/>
              <a:gd name="connsiteY15" fmla="*/ 0 h 2449001"/>
              <a:gd name="connsiteX16" fmla="*/ 558216 w 785142"/>
              <a:gd name="connsiteY16" fmla="*/ 0 h 2449001"/>
              <a:gd name="connsiteX17" fmla="*/ 689414 w 785142"/>
              <a:gd name="connsiteY17" fmla="*/ 962108 h 2449001"/>
              <a:gd name="connsiteX18" fmla="*/ 725194 w 785142"/>
              <a:gd name="connsiteY18" fmla="*/ 1307990 h 2449001"/>
              <a:gd name="connsiteX19" fmla="*/ 415093 w 785142"/>
              <a:gd name="connsiteY19" fmla="*/ 1268233 h 2449001"/>
              <a:gd name="connsiteX20" fmla="*/ 104993 w 785142"/>
              <a:gd name="connsiteY20" fmla="*/ 1288111 h 2449001"/>
              <a:gd name="connsiteX21" fmla="*/ 124871 w 785142"/>
              <a:gd name="connsiteY21" fmla="*/ 1017766 h 2449001"/>
              <a:gd name="connsiteX22" fmla="*/ 244140 w 785142"/>
              <a:gd name="connsiteY22" fmla="*/ 0 h 2449001"/>
              <a:gd name="connsiteX0" fmla="*/ 430997 w 785142"/>
              <a:gd name="connsiteY0" fmla="*/ 1331843 h 2449001"/>
              <a:gd name="connsiteX1" fmla="*/ 542316 w 785142"/>
              <a:gd name="connsiteY1" fmla="*/ 1379551 h 2449001"/>
              <a:gd name="connsiteX2" fmla="*/ 763746 w 785142"/>
              <a:gd name="connsiteY2" fmla="*/ 1406369 h 2449001"/>
              <a:gd name="connsiteX3" fmla="*/ 625804 w 785142"/>
              <a:gd name="connsiteY3" fmla="*/ 1741335 h 2449001"/>
              <a:gd name="connsiteX4" fmla="*/ 609901 w 785142"/>
              <a:gd name="connsiteY4" fmla="*/ 2441050 h 2449001"/>
              <a:gd name="connsiteX5" fmla="*/ 319679 w 785142"/>
              <a:gd name="connsiteY5" fmla="*/ 2445025 h 2449001"/>
              <a:gd name="connsiteX6" fmla="*/ 212336 w 785142"/>
              <a:gd name="connsiteY6" fmla="*/ 1673750 h 2449001"/>
              <a:gd name="connsiteX7" fmla="*/ 208361 w 785142"/>
              <a:gd name="connsiteY7" fmla="*/ 2441050 h 2449001"/>
              <a:gd name="connsiteX8" fmla="*/ 136799 w 785142"/>
              <a:gd name="connsiteY8" fmla="*/ 2449001 h 2449001"/>
              <a:gd name="connsiteX9" fmla="*/ 5602 w 785142"/>
              <a:gd name="connsiteY9" fmla="*/ 1701579 h 2449001"/>
              <a:gd name="connsiteX10" fmla="*/ 37407 w 785142"/>
              <a:gd name="connsiteY10" fmla="*/ 1582309 h 2449001"/>
              <a:gd name="connsiteX11" fmla="*/ 101115 w 785142"/>
              <a:gd name="connsiteY11" fmla="*/ 1597201 h 2449001"/>
              <a:gd name="connsiteX12" fmla="*/ 89644 w 785142"/>
              <a:gd name="connsiteY12" fmla="*/ 1389262 h 2449001"/>
              <a:gd name="connsiteX13" fmla="*/ 339557 w 785142"/>
              <a:gd name="connsiteY13" fmla="*/ 1375575 h 2449001"/>
              <a:gd name="connsiteX14" fmla="*/ 430997 w 785142"/>
              <a:gd name="connsiteY14" fmla="*/ 1331843 h 2449001"/>
              <a:gd name="connsiteX15" fmla="*/ 244140 w 785142"/>
              <a:gd name="connsiteY15" fmla="*/ 0 h 2449001"/>
              <a:gd name="connsiteX16" fmla="*/ 558216 w 785142"/>
              <a:gd name="connsiteY16" fmla="*/ 0 h 2449001"/>
              <a:gd name="connsiteX17" fmla="*/ 689414 w 785142"/>
              <a:gd name="connsiteY17" fmla="*/ 962108 h 2449001"/>
              <a:gd name="connsiteX18" fmla="*/ 725194 w 785142"/>
              <a:gd name="connsiteY18" fmla="*/ 1307990 h 2449001"/>
              <a:gd name="connsiteX19" fmla="*/ 415093 w 785142"/>
              <a:gd name="connsiteY19" fmla="*/ 1268233 h 2449001"/>
              <a:gd name="connsiteX20" fmla="*/ 104993 w 785142"/>
              <a:gd name="connsiteY20" fmla="*/ 1288111 h 2449001"/>
              <a:gd name="connsiteX21" fmla="*/ 124871 w 785142"/>
              <a:gd name="connsiteY21" fmla="*/ 1017766 h 2449001"/>
              <a:gd name="connsiteX22" fmla="*/ 244140 w 785142"/>
              <a:gd name="connsiteY22" fmla="*/ 0 h 2449001"/>
              <a:gd name="connsiteX0" fmla="*/ 425685 w 779830"/>
              <a:gd name="connsiteY0" fmla="*/ 1331843 h 2449001"/>
              <a:gd name="connsiteX1" fmla="*/ 537004 w 779830"/>
              <a:gd name="connsiteY1" fmla="*/ 1379551 h 2449001"/>
              <a:gd name="connsiteX2" fmla="*/ 758434 w 779830"/>
              <a:gd name="connsiteY2" fmla="*/ 1406369 h 2449001"/>
              <a:gd name="connsiteX3" fmla="*/ 620492 w 779830"/>
              <a:gd name="connsiteY3" fmla="*/ 1741335 h 2449001"/>
              <a:gd name="connsiteX4" fmla="*/ 604589 w 779830"/>
              <a:gd name="connsiteY4" fmla="*/ 2441050 h 2449001"/>
              <a:gd name="connsiteX5" fmla="*/ 314367 w 779830"/>
              <a:gd name="connsiteY5" fmla="*/ 2445025 h 2449001"/>
              <a:gd name="connsiteX6" fmla="*/ 207024 w 779830"/>
              <a:gd name="connsiteY6" fmla="*/ 1673750 h 2449001"/>
              <a:gd name="connsiteX7" fmla="*/ 203049 w 779830"/>
              <a:gd name="connsiteY7" fmla="*/ 2441050 h 2449001"/>
              <a:gd name="connsiteX8" fmla="*/ 131487 w 779830"/>
              <a:gd name="connsiteY8" fmla="*/ 2449001 h 2449001"/>
              <a:gd name="connsiteX9" fmla="*/ 290 w 779830"/>
              <a:gd name="connsiteY9" fmla="*/ 1701579 h 2449001"/>
              <a:gd name="connsiteX10" fmla="*/ 95803 w 779830"/>
              <a:gd name="connsiteY10" fmla="*/ 1597201 h 2449001"/>
              <a:gd name="connsiteX11" fmla="*/ 84332 w 779830"/>
              <a:gd name="connsiteY11" fmla="*/ 1389262 h 2449001"/>
              <a:gd name="connsiteX12" fmla="*/ 334245 w 779830"/>
              <a:gd name="connsiteY12" fmla="*/ 1375575 h 2449001"/>
              <a:gd name="connsiteX13" fmla="*/ 425685 w 779830"/>
              <a:gd name="connsiteY13" fmla="*/ 1331843 h 2449001"/>
              <a:gd name="connsiteX14" fmla="*/ 238828 w 779830"/>
              <a:gd name="connsiteY14" fmla="*/ 0 h 2449001"/>
              <a:gd name="connsiteX15" fmla="*/ 552904 w 779830"/>
              <a:gd name="connsiteY15" fmla="*/ 0 h 2449001"/>
              <a:gd name="connsiteX16" fmla="*/ 684102 w 779830"/>
              <a:gd name="connsiteY16" fmla="*/ 962108 h 2449001"/>
              <a:gd name="connsiteX17" fmla="*/ 719882 w 779830"/>
              <a:gd name="connsiteY17" fmla="*/ 1307990 h 2449001"/>
              <a:gd name="connsiteX18" fmla="*/ 409781 w 779830"/>
              <a:gd name="connsiteY18" fmla="*/ 1268233 h 2449001"/>
              <a:gd name="connsiteX19" fmla="*/ 99681 w 779830"/>
              <a:gd name="connsiteY19" fmla="*/ 1288111 h 2449001"/>
              <a:gd name="connsiteX20" fmla="*/ 119559 w 779830"/>
              <a:gd name="connsiteY20" fmla="*/ 1017766 h 2449001"/>
              <a:gd name="connsiteX21" fmla="*/ 238828 w 779830"/>
              <a:gd name="connsiteY21" fmla="*/ 0 h 2449001"/>
              <a:gd name="connsiteX0" fmla="*/ 425766 w 779911"/>
              <a:gd name="connsiteY0" fmla="*/ 1331843 h 2449001"/>
              <a:gd name="connsiteX1" fmla="*/ 537085 w 779911"/>
              <a:gd name="connsiteY1" fmla="*/ 1379551 h 2449001"/>
              <a:gd name="connsiteX2" fmla="*/ 758515 w 779911"/>
              <a:gd name="connsiteY2" fmla="*/ 1406369 h 2449001"/>
              <a:gd name="connsiteX3" fmla="*/ 620573 w 779911"/>
              <a:gd name="connsiteY3" fmla="*/ 1741335 h 2449001"/>
              <a:gd name="connsiteX4" fmla="*/ 604670 w 779911"/>
              <a:gd name="connsiteY4" fmla="*/ 2441050 h 2449001"/>
              <a:gd name="connsiteX5" fmla="*/ 314448 w 779911"/>
              <a:gd name="connsiteY5" fmla="*/ 2445025 h 2449001"/>
              <a:gd name="connsiteX6" fmla="*/ 207105 w 779911"/>
              <a:gd name="connsiteY6" fmla="*/ 1673750 h 2449001"/>
              <a:gd name="connsiteX7" fmla="*/ 203130 w 779911"/>
              <a:gd name="connsiteY7" fmla="*/ 2441050 h 2449001"/>
              <a:gd name="connsiteX8" fmla="*/ 131568 w 779911"/>
              <a:gd name="connsiteY8" fmla="*/ 2449001 h 2449001"/>
              <a:gd name="connsiteX9" fmla="*/ 371 w 779911"/>
              <a:gd name="connsiteY9" fmla="*/ 1701579 h 2449001"/>
              <a:gd name="connsiteX10" fmla="*/ 95884 w 779911"/>
              <a:gd name="connsiteY10" fmla="*/ 1597201 h 2449001"/>
              <a:gd name="connsiteX11" fmla="*/ 84413 w 779911"/>
              <a:gd name="connsiteY11" fmla="*/ 1389262 h 2449001"/>
              <a:gd name="connsiteX12" fmla="*/ 334326 w 779911"/>
              <a:gd name="connsiteY12" fmla="*/ 1375575 h 2449001"/>
              <a:gd name="connsiteX13" fmla="*/ 425766 w 779911"/>
              <a:gd name="connsiteY13" fmla="*/ 1331843 h 2449001"/>
              <a:gd name="connsiteX14" fmla="*/ 238909 w 779911"/>
              <a:gd name="connsiteY14" fmla="*/ 0 h 2449001"/>
              <a:gd name="connsiteX15" fmla="*/ 552985 w 779911"/>
              <a:gd name="connsiteY15" fmla="*/ 0 h 2449001"/>
              <a:gd name="connsiteX16" fmla="*/ 684183 w 779911"/>
              <a:gd name="connsiteY16" fmla="*/ 962108 h 2449001"/>
              <a:gd name="connsiteX17" fmla="*/ 719963 w 779911"/>
              <a:gd name="connsiteY17" fmla="*/ 1307990 h 2449001"/>
              <a:gd name="connsiteX18" fmla="*/ 409862 w 779911"/>
              <a:gd name="connsiteY18" fmla="*/ 1268233 h 2449001"/>
              <a:gd name="connsiteX19" fmla="*/ 99762 w 779911"/>
              <a:gd name="connsiteY19" fmla="*/ 1288111 h 2449001"/>
              <a:gd name="connsiteX20" fmla="*/ 119640 w 779911"/>
              <a:gd name="connsiteY20" fmla="*/ 1017766 h 2449001"/>
              <a:gd name="connsiteX21" fmla="*/ 238909 w 779911"/>
              <a:gd name="connsiteY21" fmla="*/ 0 h 2449001"/>
              <a:gd name="connsiteX0" fmla="*/ 425696 w 779841"/>
              <a:gd name="connsiteY0" fmla="*/ 1331843 h 2449001"/>
              <a:gd name="connsiteX1" fmla="*/ 537015 w 779841"/>
              <a:gd name="connsiteY1" fmla="*/ 1379551 h 2449001"/>
              <a:gd name="connsiteX2" fmla="*/ 758445 w 779841"/>
              <a:gd name="connsiteY2" fmla="*/ 1406369 h 2449001"/>
              <a:gd name="connsiteX3" fmla="*/ 620503 w 779841"/>
              <a:gd name="connsiteY3" fmla="*/ 1741335 h 2449001"/>
              <a:gd name="connsiteX4" fmla="*/ 604600 w 779841"/>
              <a:gd name="connsiteY4" fmla="*/ 2441050 h 2449001"/>
              <a:gd name="connsiteX5" fmla="*/ 314378 w 779841"/>
              <a:gd name="connsiteY5" fmla="*/ 2445025 h 2449001"/>
              <a:gd name="connsiteX6" fmla="*/ 207035 w 779841"/>
              <a:gd name="connsiteY6" fmla="*/ 1673750 h 2449001"/>
              <a:gd name="connsiteX7" fmla="*/ 203060 w 779841"/>
              <a:gd name="connsiteY7" fmla="*/ 2441050 h 2449001"/>
              <a:gd name="connsiteX8" fmla="*/ 131498 w 779841"/>
              <a:gd name="connsiteY8" fmla="*/ 2449001 h 2449001"/>
              <a:gd name="connsiteX9" fmla="*/ 301 w 779841"/>
              <a:gd name="connsiteY9" fmla="*/ 1701579 h 2449001"/>
              <a:gd name="connsiteX10" fmla="*/ 95814 w 779841"/>
              <a:gd name="connsiteY10" fmla="*/ 1597201 h 2449001"/>
              <a:gd name="connsiteX11" fmla="*/ 84343 w 779841"/>
              <a:gd name="connsiteY11" fmla="*/ 1389262 h 2449001"/>
              <a:gd name="connsiteX12" fmla="*/ 334256 w 779841"/>
              <a:gd name="connsiteY12" fmla="*/ 1375575 h 2449001"/>
              <a:gd name="connsiteX13" fmla="*/ 425696 w 779841"/>
              <a:gd name="connsiteY13" fmla="*/ 1331843 h 2449001"/>
              <a:gd name="connsiteX14" fmla="*/ 238839 w 779841"/>
              <a:gd name="connsiteY14" fmla="*/ 0 h 2449001"/>
              <a:gd name="connsiteX15" fmla="*/ 552915 w 779841"/>
              <a:gd name="connsiteY15" fmla="*/ 0 h 2449001"/>
              <a:gd name="connsiteX16" fmla="*/ 684113 w 779841"/>
              <a:gd name="connsiteY16" fmla="*/ 962108 h 2449001"/>
              <a:gd name="connsiteX17" fmla="*/ 719893 w 779841"/>
              <a:gd name="connsiteY17" fmla="*/ 1307990 h 2449001"/>
              <a:gd name="connsiteX18" fmla="*/ 409792 w 779841"/>
              <a:gd name="connsiteY18" fmla="*/ 1268233 h 2449001"/>
              <a:gd name="connsiteX19" fmla="*/ 99692 w 779841"/>
              <a:gd name="connsiteY19" fmla="*/ 1288111 h 2449001"/>
              <a:gd name="connsiteX20" fmla="*/ 119570 w 779841"/>
              <a:gd name="connsiteY20" fmla="*/ 1017766 h 2449001"/>
              <a:gd name="connsiteX21" fmla="*/ 238839 w 779841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19570 w 794874"/>
              <a:gd name="connsiteY20" fmla="*/ 1017766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1314"/>
              <a:gd name="connsiteY0" fmla="*/ 1331843 h 2449001"/>
              <a:gd name="connsiteX1" fmla="*/ 537015 w 791314"/>
              <a:gd name="connsiteY1" fmla="*/ 1379551 h 2449001"/>
              <a:gd name="connsiteX2" fmla="*/ 758445 w 791314"/>
              <a:gd name="connsiteY2" fmla="*/ 1406369 h 2449001"/>
              <a:gd name="connsiteX3" fmla="*/ 620503 w 791314"/>
              <a:gd name="connsiteY3" fmla="*/ 1741335 h 2449001"/>
              <a:gd name="connsiteX4" fmla="*/ 604600 w 791314"/>
              <a:gd name="connsiteY4" fmla="*/ 2441050 h 2449001"/>
              <a:gd name="connsiteX5" fmla="*/ 314378 w 791314"/>
              <a:gd name="connsiteY5" fmla="*/ 2445025 h 2449001"/>
              <a:gd name="connsiteX6" fmla="*/ 207035 w 791314"/>
              <a:gd name="connsiteY6" fmla="*/ 1673750 h 2449001"/>
              <a:gd name="connsiteX7" fmla="*/ 203060 w 791314"/>
              <a:gd name="connsiteY7" fmla="*/ 2441050 h 2449001"/>
              <a:gd name="connsiteX8" fmla="*/ 131498 w 791314"/>
              <a:gd name="connsiteY8" fmla="*/ 2449001 h 2449001"/>
              <a:gd name="connsiteX9" fmla="*/ 301 w 791314"/>
              <a:gd name="connsiteY9" fmla="*/ 1701579 h 2449001"/>
              <a:gd name="connsiteX10" fmla="*/ 95814 w 791314"/>
              <a:gd name="connsiteY10" fmla="*/ 1597201 h 2449001"/>
              <a:gd name="connsiteX11" fmla="*/ 84343 w 791314"/>
              <a:gd name="connsiteY11" fmla="*/ 1389262 h 2449001"/>
              <a:gd name="connsiteX12" fmla="*/ 334256 w 791314"/>
              <a:gd name="connsiteY12" fmla="*/ 1375575 h 2449001"/>
              <a:gd name="connsiteX13" fmla="*/ 425696 w 791314"/>
              <a:gd name="connsiteY13" fmla="*/ 1331843 h 2449001"/>
              <a:gd name="connsiteX14" fmla="*/ 218310 w 791314"/>
              <a:gd name="connsiteY14" fmla="*/ 0 h 2449001"/>
              <a:gd name="connsiteX15" fmla="*/ 570023 w 791314"/>
              <a:gd name="connsiteY15" fmla="*/ 3422 h 2449001"/>
              <a:gd name="connsiteX16" fmla="*/ 677271 w 791314"/>
              <a:gd name="connsiteY16" fmla="*/ 938156 h 2449001"/>
              <a:gd name="connsiteX17" fmla="*/ 719893 w 791314"/>
              <a:gd name="connsiteY17" fmla="*/ 1307990 h 2449001"/>
              <a:gd name="connsiteX18" fmla="*/ 409792 w 791314"/>
              <a:gd name="connsiteY18" fmla="*/ 1268233 h 2449001"/>
              <a:gd name="connsiteX19" fmla="*/ 99692 w 791314"/>
              <a:gd name="connsiteY19" fmla="*/ 1288111 h 2449001"/>
              <a:gd name="connsiteX20" fmla="*/ 133257 w 791314"/>
              <a:gd name="connsiteY20" fmla="*/ 945913 h 2449001"/>
              <a:gd name="connsiteX21" fmla="*/ 218310 w 791314"/>
              <a:gd name="connsiteY21" fmla="*/ 0 h 2449001"/>
              <a:gd name="connsiteX0" fmla="*/ 425696 w 791740"/>
              <a:gd name="connsiteY0" fmla="*/ 1331843 h 2449001"/>
              <a:gd name="connsiteX1" fmla="*/ 537015 w 791740"/>
              <a:gd name="connsiteY1" fmla="*/ 1379551 h 2449001"/>
              <a:gd name="connsiteX2" fmla="*/ 775553 w 791740"/>
              <a:gd name="connsiteY2" fmla="*/ 1406369 h 2449001"/>
              <a:gd name="connsiteX3" fmla="*/ 620503 w 791740"/>
              <a:gd name="connsiteY3" fmla="*/ 1741335 h 2449001"/>
              <a:gd name="connsiteX4" fmla="*/ 604600 w 791740"/>
              <a:gd name="connsiteY4" fmla="*/ 2441050 h 2449001"/>
              <a:gd name="connsiteX5" fmla="*/ 314378 w 791740"/>
              <a:gd name="connsiteY5" fmla="*/ 2445025 h 2449001"/>
              <a:gd name="connsiteX6" fmla="*/ 207035 w 791740"/>
              <a:gd name="connsiteY6" fmla="*/ 1673750 h 2449001"/>
              <a:gd name="connsiteX7" fmla="*/ 203060 w 791740"/>
              <a:gd name="connsiteY7" fmla="*/ 2441050 h 2449001"/>
              <a:gd name="connsiteX8" fmla="*/ 131498 w 791740"/>
              <a:gd name="connsiteY8" fmla="*/ 2449001 h 2449001"/>
              <a:gd name="connsiteX9" fmla="*/ 301 w 791740"/>
              <a:gd name="connsiteY9" fmla="*/ 1701579 h 2449001"/>
              <a:gd name="connsiteX10" fmla="*/ 95814 w 791740"/>
              <a:gd name="connsiteY10" fmla="*/ 1597201 h 2449001"/>
              <a:gd name="connsiteX11" fmla="*/ 84343 w 791740"/>
              <a:gd name="connsiteY11" fmla="*/ 1389262 h 2449001"/>
              <a:gd name="connsiteX12" fmla="*/ 334256 w 791740"/>
              <a:gd name="connsiteY12" fmla="*/ 1375575 h 2449001"/>
              <a:gd name="connsiteX13" fmla="*/ 425696 w 791740"/>
              <a:gd name="connsiteY13" fmla="*/ 1331843 h 2449001"/>
              <a:gd name="connsiteX14" fmla="*/ 218310 w 791740"/>
              <a:gd name="connsiteY14" fmla="*/ 0 h 2449001"/>
              <a:gd name="connsiteX15" fmla="*/ 570023 w 791740"/>
              <a:gd name="connsiteY15" fmla="*/ 3422 h 2449001"/>
              <a:gd name="connsiteX16" fmla="*/ 677271 w 791740"/>
              <a:gd name="connsiteY16" fmla="*/ 938156 h 2449001"/>
              <a:gd name="connsiteX17" fmla="*/ 719893 w 791740"/>
              <a:gd name="connsiteY17" fmla="*/ 1307990 h 2449001"/>
              <a:gd name="connsiteX18" fmla="*/ 409792 w 791740"/>
              <a:gd name="connsiteY18" fmla="*/ 1268233 h 2449001"/>
              <a:gd name="connsiteX19" fmla="*/ 99692 w 791740"/>
              <a:gd name="connsiteY19" fmla="*/ 1288111 h 2449001"/>
              <a:gd name="connsiteX20" fmla="*/ 133257 w 791740"/>
              <a:gd name="connsiteY20" fmla="*/ 945913 h 2449001"/>
              <a:gd name="connsiteX21" fmla="*/ 218310 w 791740"/>
              <a:gd name="connsiteY21" fmla="*/ 0 h 2449001"/>
              <a:gd name="connsiteX0" fmla="*/ 425696 w 798638"/>
              <a:gd name="connsiteY0" fmla="*/ 1331843 h 2449001"/>
              <a:gd name="connsiteX1" fmla="*/ 537015 w 798638"/>
              <a:gd name="connsiteY1" fmla="*/ 1379551 h 2449001"/>
              <a:gd name="connsiteX2" fmla="*/ 775553 w 798638"/>
              <a:gd name="connsiteY2" fmla="*/ 1406369 h 2449001"/>
              <a:gd name="connsiteX3" fmla="*/ 620503 w 798638"/>
              <a:gd name="connsiteY3" fmla="*/ 1741335 h 2449001"/>
              <a:gd name="connsiteX4" fmla="*/ 604600 w 798638"/>
              <a:gd name="connsiteY4" fmla="*/ 2441050 h 2449001"/>
              <a:gd name="connsiteX5" fmla="*/ 314378 w 798638"/>
              <a:gd name="connsiteY5" fmla="*/ 2445025 h 2449001"/>
              <a:gd name="connsiteX6" fmla="*/ 207035 w 798638"/>
              <a:gd name="connsiteY6" fmla="*/ 1673750 h 2449001"/>
              <a:gd name="connsiteX7" fmla="*/ 203060 w 798638"/>
              <a:gd name="connsiteY7" fmla="*/ 2441050 h 2449001"/>
              <a:gd name="connsiteX8" fmla="*/ 131498 w 798638"/>
              <a:gd name="connsiteY8" fmla="*/ 2449001 h 2449001"/>
              <a:gd name="connsiteX9" fmla="*/ 301 w 798638"/>
              <a:gd name="connsiteY9" fmla="*/ 1701579 h 2449001"/>
              <a:gd name="connsiteX10" fmla="*/ 95814 w 798638"/>
              <a:gd name="connsiteY10" fmla="*/ 1597201 h 2449001"/>
              <a:gd name="connsiteX11" fmla="*/ 84343 w 798638"/>
              <a:gd name="connsiteY11" fmla="*/ 1389262 h 2449001"/>
              <a:gd name="connsiteX12" fmla="*/ 334256 w 798638"/>
              <a:gd name="connsiteY12" fmla="*/ 1375575 h 2449001"/>
              <a:gd name="connsiteX13" fmla="*/ 425696 w 798638"/>
              <a:gd name="connsiteY13" fmla="*/ 1331843 h 2449001"/>
              <a:gd name="connsiteX14" fmla="*/ 218310 w 798638"/>
              <a:gd name="connsiteY14" fmla="*/ 0 h 2449001"/>
              <a:gd name="connsiteX15" fmla="*/ 570023 w 798638"/>
              <a:gd name="connsiteY15" fmla="*/ 3422 h 2449001"/>
              <a:gd name="connsiteX16" fmla="*/ 677271 w 798638"/>
              <a:gd name="connsiteY16" fmla="*/ 938156 h 2449001"/>
              <a:gd name="connsiteX17" fmla="*/ 719893 w 798638"/>
              <a:gd name="connsiteY17" fmla="*/ 1307990 h 2449001"/>
              <a:gd name="connsiteX18" fmla="*/ 409792 w 798638"/>
              <a:gd name="connsiteY18" fmla="*/ 1268233 h 2449001"/>
              <a:gd name="connsiteX19" fmla="*/ 99692 w 798638"/>
              <a:gd name="connsiteY19" fmla="*/ 1288111 h 2449001"/>
              <a:gd name="connsiteX20" fmla="*/ 133257 w 798638"/>
              <a:gd name="connsiteY20" fmla="*/ 945913 h 2449001"/>
              <a:gd name="connsiteX21" fmla="*/ 218310 w 798638"/>
              <a:gd name="connsiteY21" fmla="*/ 0 h 2449001"/>
              <a:gd name="connsiteX0" fmla="*/ 425696 w 798137"/>
              <a:gd name="connsiteY0" fmla="*/ 1331843 h 2449001"/>
              <a:gd name="connsiteX1" fmla="*/ 537015 w 798137"/>
              <a:gd name="connsiteY1" fmla="*/ 1379551 h 2449001"/>
              <a:gd name="connsiteX2" fmla="*/ 775553 w 798137"/>
              <a:gd name="connsiteY2" fmla="*/ 1406369 h 2449001"/>
              <a:gd name="connsiteX3" fmla="*/ 613659 w 798137"/>
              <a:gd name="connsiteY3" fmla="*/ 1785816 h 2449001"/>
              <a:gd name="connsiteX4" fmla="*/ 604600 w 798137"/>
              <a:gd name="connsiteY4" fmla="*/ 2441050 h 2449001"/>
              <a:gd name="connsiteX5" fmla="*/ 314378 w 798137"/>
              <a:gd name="connsiteY5" fmla="*/ 2445025 h 2449001"/>
              <a:gd name="connsiteX6" fmla="*/ 207035 w 798137"/>
              <a:gd name="connsiteY6" fmla="*/ 1673750 h 2449001"/>
              <a:gd name="connsiteX7" fmla="*/ 203060 w 798137"/>
              <a:gd name="connsiteY7" fmla="*/ 2441050 h 2449001"/>
              <a:gd name="connsiteX8" fmla="*/ 131498 w 798137"/>
              <a:gd name="connsiteY8" fmla="*/ 2449001 h 2449001"/>
              <a:gd name="connsiteX9" fmla="*/ 301 w 798137"/>
              <a:gd name="connsiteY9" fmla="*/ 1701579 h 2449001"/>
              <a:gd name="connsiteX10" fmla="*/ 95814 w 798137"/>
              <a:gd name="connsiteY10" fmla="*/ 1597201 h 2449001"/>
              <a:gd name="connsiteX11" fmla="*/ 84343 w 798137"/>
              <a:gd name="connsiteY11" fmla="*/ 1389262 h 2449001"/>
              <a:gd name="connsiteX12" fmla="*/ 334256 w 798137"/>
              <a:gd name="connsiteY12" fmla="*/ 1375575 h 2449001"/>
              <a:gd name="connsiteX13" fmla="*/ 425696 w 798137"/>
              <a:gd name="connsiteY13" fmla="*/ 1331843 h 2449001"/>
              <a:gd name="connsiteX14" fmla="*/ 218310 w 798137"/>
              <a:gd name="connsiteY14" fmla="*/ 0 h 2449001"/>
              <a:gd name="connsiteX15" fmla="*/ 570023 w 798137"/>
              <a:gd name="connsiteY15" fmla="*/ 3422 h 2449001"/>
              <a:gd name="connsiteX16" fmla="*/ 677271 w 798137"/>
              <a:gd name="connsiteY16" fmla="*/ 938156 h 2449001"/>
              <a:gd name="connsiteX17" fmla="*/ 719893 w 798137"/>
              <a:gd name="connsiteY17" fmla="*/ 1307990 h 2449001"/>
              <a:gd name="connsiteX18" fmla="*/ 409792 w 798137"/>
              <a:gd name="connsiteY18" fmla="*/ 1268233 h 2449001"/>
              <a:gd name="connsiteX19" fmla="*/ 99692 w 798137"/>
              <a:gd name="connsiteY19" fmla="*/ 1288111 h 2449001"/>
              <a:gd name="connsiteX20" fmla="*/ 133257 w 798137"/>
              <a:gd name="connsiteY20" fmla="*/ 945913 h 2449001"/>
              <a:gd name="connsiteX21" fmla="*/ 218310 w 798137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07035 w 797686"/>
              <a:gd name="connsiteY6" fmla="*/ 1673750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13878 w 797686"/>
              <a:gd name="connsiteY6" fmla="*/ 1707967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13878 w 797686"/>
              <a:gd name="connsiteY6" fmla="*/ 1707967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24143 w 797686"/>
              <a:gd name="connsiteY6" fmla="*/ 1721654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05179 w 777169"/>
              <a:gd name="connsiteY0" fmla="*/ 1331843 h 2449001"/>
              <a:gd name="connsiteX1" fmla="*/ 516498 w 777169"/>
              <a:gd name="connsiteY1" fmla="*/ 1379551 h 2449001"/>
              <a:gd name="connsiteX2" fmla="*/ 755036 w 777169"/>
              <a:gd name="connsiteY2" fmla="*/ 1406369 h 2449001"/>
              <a:gd name="connsiteX3" fmla="*/ 593142 w 777169"/>
              <a:gd name="connsiteY3" fmla="*/ 1785816 h 2449001"/>
              <a:gd name="connsiteX4" fmla="*/ 584083 w 777169"/>
              <a:gd name="connsiteY4" fmla="*/ 2441050 h 2449001"/>
              <a:gd name="connsiteX5" fmla="*/ 293861 w 777169"/>
              <a:gd name="connsiteY5" fmla="*/ 2445025 h 2449001"/>
              <a:gd name="connsiteX6" fmla="*/ 203626 w 777169"/>
              <a:gd name="connsiteY6" fmla="*/ 1721654 h 2449001"/>
              <a:gd name="connsiteX7" fmla="*/ 182543 w 777169"/>
              <a:gd name="connsiteY7" fmla="*/ 2441050 h 2449001"/>
              <a:gd name="connsiteX8" fmla="*/ 110981 w 777169"/>
              <a:gd name="connsiteY8" fmla="*/ 2449001 h 2449001"/>
              <a:gd name="connsiteX9" fmla="*/ 313 w 777169"/>
              <a:gd name="connsiteY9" fmla="*/ 1749481 h 2449001"/>
              <a:gd name="connsiteX10" fmla="*/ 92405 w 777169"/>
              <a:gd name="connsiteY10" fmla="*/ 1641682 h 2449001"/>
              <a:gd name="connsiteX11" fmla="*/ 63826 w 777169"/>
              <a:gd name="connsiteY11" fmla="*/ 1389262 h 2449001"/>
              <a:gd name="connsiteX12" fmla="*/ 313739 w 777169"/>
              <a:gd name="connsiteY12" fmla="*/ 1375575 h 2449001"/>
              <a:gd name="connsiteX13" fmla="*/ 405179 w 777169"/>
              <a:gd name="connsiteY13" fmla="*/ 1331843 h 2449001"/>
              <a:gd name="connsiteX14" fmla="*/ 197793 w 777169"/>
              <a:gd name="connsiteY14" fmla="*/ 0 h 2449001"/>
              <a:gd name="connsiteX15" fmla="*/ 549506 w 777169"/>
              <a:gd name="connsiteY15" fmla="*/ 3422 h 2449001"/>
              <a:gd name="connsiteX16" fmla="*/ 656754 w 777169"/>
              <a:gd name="connsiteY16" fmla="*/ 938156 h 2449001"/>
              <a:gd name="connsiteX17" fmla="*/ 699376 w 777169"/>
              <a:gd name="connsiteY17" fmla="*/ 1307990 h 2449001"/>
              <a:gd name="connsiteX18" fmla="*/ 389275 w 777169"/>
              <a:gd name="connsiteY18" fmla="*/ 1268233 h 2449001"/>
              <a:gd name="connsiteX19" fmla="*/ 79175 w 777169"/>
              <a:gd name="connsiteY19" fmla="*/ 1288111 h 2449001"/>
              <a:gd name="connsiteX20" fmla="*/ 112740 w 777169"/>
              <a:gd name="connsiteY20" fmla="*/ 945913 h 2449001"/>
              <a:gd name="connsiteX21" fmla="*/ 197793 w 777169"/>
              <a:gd name="connsiteY21" fmla="*/ 0 h 2449001"/>
              <a:gd name="connsiteX0" fmla="*/ 413332 w 785322"/>
              <a:gd name="connsiteY0" fmla="*/ 1331843 h 2449001"/>
              <a:gd name="connsiteX1" fmla="*/ 524651 w 785322"/>
              <a:gd name="connsiteY1" fmla="*/ 1379551 h 2449001"/>
              <a:gd name="connsiteX2" fmla="*/ 763189 w 785322"/>
              <a:gd name="connsiteY2" fmla="*/ 1406369 h 2449001"/>
              <a:gd name="connsiteX3" fmla="*/ 601295 w 785322"/>
              <a:gd name="connsiteY3" fmla="*/ 1785816 h 2449001"/>
              <a:gd name="connsiteX4" fmla="*/ 592236 w 785322"/>
              <a:gd name="connsiteY4" fmla="*/ 2441050 h 2449001"/>
              <a:gd name="connsiteX5" fmla="*/ 302014 w 785322"/>
              <a:gd name="connsiteY5" fmla="*/ 2445025 h 2449001"/>
              <a:gd name="connsiteX6" fmla="*/ 211779 w 785322"/>
              <a:gd name="connsiteY6" fmla="*/ 1721654 h 2449001"/>
              <a:gd name="connsiteX7" fmla="*/ 190696 w 785322"/>
              <a:gd name="connsiteY7" fmla="*/ 2441050 h 2449001"/>
              <a:gd name="connsiteX8" fmla="*/ 119134 w 785322"/>
              <a:gd name="connsiteY8" fmla="*/ 2449001 h 2449001"/>
              <a:gd name="connsiteX9" fmla="*/ 8466 w 785322"/>
              <a:gd name="connsiteY9" fmla="*/ 1749481 h 2449001"/>
              <a:gd name="connsiteX10" fmla="*/ 100558 w 785322"/>
              <a:gd name="connsiteY10" fmla="*/ 1641682 h 2449001"/>
              <a:gd name="connsiteX11" fmla="*/ 71979 w 785322"/>
              <a:gd name="connsiteY11" fmla="*/ 1389262 h 2449001"/>
              <a:gd name="connsiteX12" fmla="*/ 321892 w 785322"/>
              <a:gd name="connsiteY12" fmla="*/ 1375575 h 2449001"/>
              <a:gd name="connsiteX13" fmla="*/ 413332 w 785322"/>
              <a:gd name="connsiteY13" fmla="*/ 1331843 h 2449001"/>
              <a:gd name="connsiteX14" fmla="*/ 205946 w 785322"/>
              <a:gd name="connsiteY14" fmla="*/ 0 h 2449001"/>
              <a:gd name="connsiteX15" fmla="*/ 557659 w 785322"/>
              <a:gd name="connsiteY15" fmla="*/ 3422 h 2449001"/>
              <a:gd name="connsiteX16" fmla="*/ 664907 w 785322"/>
              <a:gd name="connsiteY16" fmla="*/ 938156 h 2449001"/>
              <a:gd name="connsiteX17" fmla="*/ 707529 w 785322"/>
              <a:gd name="connsiteY17" fmla="*/ 1307990 h 2449001"/>
              <a:gd name="connsiteX18" fmla="*/ 397428 w 785322"/>
              <a:gd name="connsiteY18" fmla="*/ 1268233 h 2449001"/>
              <a:gd name="connsiteX19" fmla="*/ 87328 w 785322"/>
              <a:gd name="connsiteY19" fmla="*/ 1288111 h 2449001"/>
              <a:gd name="connsiteX20" fmla="*/ 120893 w 785322"/>
              <a:gd name="connsiteY20" fmla="*/ 945913 h 2449001"/>
              <a:gd name="connsiteX21" fmla="*/ 205946 w 785322"/>
              <a:gd name="connsiteY21" fmla="*/ 0 h 2449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85322" h="2449001">
                <a:moveTo>
                  <a:pt x="413332" y="1331843"/>
                </a:moveTo>
                <a:cubicBezTo>
                  <a:pt x="470316" y="1339795"/>
                  <a:pt x="487545" y="1363648"/>
                  <a:pt x="524651" y="1379551"/>
                </a:cubicBezTo>
                <a:cubicBezTo>
                  <a:pt x="598461" y="1388490"/>
                  <a:pt x="730438" y="1342684"/>
                  <a:pt x="763189" y="1406369"/>
                </a:cubicBezTo>
                <a:cubicBezTo>
                  <a:pt x="860365" y="1644887"/>
                  <a:pt x="606378" y="1660931"/>
                  <a:pt x="601295" y="1785816"/>
                </a:cubicBezTo>
                <a:cubicBezTo>
                  <a:pt x="592018" y="1995200"/>
                  <a:pt x="585610" y="2024932"/>
                  <a:pt x="592236" y="2441050"/>
                </a:cubicBezTo>
                <a:lnTo>
                  <a:pt x="302014" y="2445025"/>
                </a:lnTo>
                <a:cubicBezTo>
                  <a:pt x="266233" y="2198535"/>
                  <a:pt x="340856" y="1660357"/>
                  <a:pt x="211779" y="1721654"/>
                </a:cubicBezTo>
                <a:cubicBezTo>
                  <a:pt x="170697" y="1762736"/>
                  <a:pt x="192021" y="2185283"/>
                  <a:pt x="190696" y="2441050"/>
                </a:cubicBezTo>
                <a:cubicBezTo>
                  <a:pt x="146301" y="2445688"/>
                  <a:pt x="179432" y="2445688"/>
                  <a:pt x="119134" y="2449001"/>
                </a:cubicBezTo>
                <a:cubicBezTo>
                  <a:pt x="103231" y="1623390"/>
                  <a:pt x="60150" y="1875377"/>
                  <a:pt x="8466" y="1749481"/>
                </a:cubicBezTo>
                <a:cubicBezTo>
                  <a:pt x="-31697" y="1604092"/>
                  <a:pt x="83130" y="1642413"/>
                  <a:pt x="100558" y="1641682"/>
                </a:cubicBezTo>
                <a:cubicBezTo>
                  <a:pt x="5622" y="1561516"/>
                  <a:pt x="-3874" y="1450657"/>
                  <a:pt x="71979" y="1389262"/>
                </a:cubicBezTo>
                <a:cubicBezTo>
                  <a:pt x="119567" y="1358010"/>
                  <a:pt x="239728" y="1375575"/>
                  <a:pt x="321892" y="1375575"/>
                </a:cubicBezTo>
                <a:cubicBezTo>
                  <a:pt x="347071" y="1360998"/>
                  <a:pt x="364299" y="1334493"/>
                  <a:pt x="413332" y="1331843"/>
                </a:cubicBezTo>
                <a:close/>
                <a:moveTo>
                  <a:pt x="205946" y="0"/>
                </a:moveTo>
                <a:lnTo>
                  <a:pt x="557659" y="3422"/>
                </a:lnTo>
                <a:cubicBezTo>
                  <a:pt x="580863" y="327547"/>
                  <a:pt x="489978" y="820211"/>
                  <a:pt x="664907" y="938156"/>
                </a:cubicBezTo>
                <a:cubicBezTo>
                  <a:pt x="834535" y="1061401"/>
                  <a:pt x="785141" y="1256861"/>
                  <a:pt x="707529" y="1307990"/>
                </a:cubicBezTo>
                <a:cubicBezTo>
                  <a:pt x="596211" y="1362324"/>
                  <a:pt x="496819" y="1313291"/>
                  <a:pt x="397428" y="1268233"/>
                </a:cubicBezTo>
                <a:cubicBezTo>
                  <a:pt x="324542" y="1317265"/>
                  <a:pt x="192020" y="1358347"/>
                  <a:pt x="87328" y="1288111"/>
                </a:cubicBezTo>
                <a:cubicBezTo>
                  <a:pt x="-33267" y="1184744"/>
                  <a:pt x="58608" y="985670"/>
                  <a:pt x="120893" y="945913"/>
                </a:cubicBezTo>
                <a:cubicBezTo>
                  <a:pt x="259584" y="846619"/>
                  <a:pt x="211126" y="365206"/>
                  <a:pt x="20594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4" name="Freeform 108">
            <a:extLst>
              <a:ext uri="{FF2B5EF4-FFF2-40B4-BE49-F238E27FC236}">
                <a16:creationId xmlns:a16="http://schemas.microsoft.com/office/drawing/2014/main" id="{5EBE6C33-32F2-4B55-9020-C6BF5249D877}"/>
              </a:ext>
            </a:extLst>
          </p:cNvPr>
          <p:cNvSpPr/>
          <p:nvPr/>
        </p:nvSpPr>
        <p:spPr>
          <a:xfrm>
            <a:off x="4861480" y="2037091"/>
            <a:ext cx="341005" cy="376812"/>
          </a:xfrm>
          <a:custGeom>
            <a:avLst/>
            <a:gdLst/>
            <a:ahLst/>
            <a:cxnLst/>
            <a:rect l="l" t="t" r="r" b="b"/>
            <a:pathLst>
              <a:path w="341005" h="376812">
                <a:moveTo>
                  <a:pt x="179590" y="105941"/>
                </a:moveTo>
                <a:cubicBezTo>
                  <a:pt x="189466" y="103284"/>
                  <a:pt x="200229" y="106383"/>
                  <a:pt x="207502" y="113978"/>
                </a:cubicBezTo>
                <a:lnTo>
                  <a:pt x="205155" y="116193"/>
                </a:lnTo>
                <a:cubicBezTo>
                  <a:pt x="198727" y="109493"/>
                  <a:pt x="189244" y="106732"/>
                  <a:pt x="180543" y="109027"/>
                </a:cubicBezTo>
                <a:cubicBezTo>
                  <a:pt x="171284" y="111470"/>
                  <a:pt x="164597" y="119184"/>
                  <a:pt x="163491" y="128699"/>
                </a:cubicBezTo>
                <a:lnTo>
                  <a:pt x="160301" y="128192"/>
                </a:lnTo>
                <a:cubicBezTo>
                  <a:pt x="160626" y="125509"/>
                  <a:pt x="161343" y="122953"/>
                  <a:pt x="162397" y="120583"/>
                </a:cubicBezTo>
                <a:cubicBezTo>
                  <a:pt x="163188" y="118806"/>
                  <a:pt x="164168" y="117134"/>
                  <a:pt x="165317" y="115593"/>
                </a:cubicBezTo>
                <a:close/>
                <a:moveTo>
                  <a:pt x="184774" y="76800"/>
                </a:moveTo>
                <a:cubicBezTo>
                  <a:pt x="189722" y="75892"/>
                  <a:pt x="194950" y="76276"/>
                  <a:pt x="199898" y="78055"/>
                </a:cubicBezTo>
                <a:lnTo>
                  <a:pt x="198784" y="81085"/>
                </a:lnTo>
                <a:cubicBezTo>
                  <a:pt x="190044" y="77951"/>
                  <a:pt x="180324" y="79705"/>
                  <a:pt x="173557" y="85636"/>
                </a:cubicBezTo>
                <a:cubicBezTo>
                  <a:pt x="166357" y="91948"/>
                  <a:pt x="163808" y="101834"/>
                  <a:pt x="167057" y="110845"/>
                </a:cubicBezTo>
                <a:lnTo>
                  <a:pt x="163976" y="111813"/>
                </a:lnTo>
                <a:cubicBezTo>
                  <a:pt x="161264" y="104174"/>
                  <a:pt x="162206" y="95982"/>
                  <a:pt x="166259" y="89343"/>
                </a:cubicBezTo>
                <a:lnTo>
                  <a:pt x="171329" y="83298"/>
                </a:lnTo>
                <a:cubicBezTo>
                  <a:pt x="175158" y="79908"/>
                  <a:pt x="179826" y="77708"/>
                  <a:pt x="184774" y="76800"/>
                </a:cubicBezTo>
                <a:close/>
                <a:moveTo>
                  <a:pt x="179076" y="24908"/>
                </a:moveTo>
                <a:cubicBezTo>
                  <a:pt x="173882" y="25821"/>
                  <a:pt x="169065" y="28595"/>
                  <a:pt x="165693" y="33023"/>
                </a:cubicBezTo>
                <a:lnTo>
                  <a:pt x="165081" y="32645"/>
                </a:lnTo>
                <a:lnTo>
                  <a:pt x="164343" y="33841"/>
                </a:lnTo>
                <a:lnTo>
                  <a:pt x="159156" y="28989"/>
                </a:lnTo>
                <a:cubicBezTo>
                  <a:pt x="147650" y="21890"/>
                  <a:pt x="132568" y="25462"/>
                  <a:pt x="125468" y="36968"/>
                </a:cubicBezTo>
                <a:cubicBezTo>
                  <a:pt x="125028" y="37682"/>
                  <a:pt x="124628" y="38410"/>
                  <a:pt x="124607" y="39302"/>
                </a:cubicBezTo>
                <a:cubicBezTo>
                  <a:pt x="121192" y="53871"/>
                  <a:pt x="126621" y="67918"/>
                  <a:pt x="137512" y="72288"/>
                </a:cubicBezTo>
                <a:lnTo>
                  <a:pt x="136408" y="75373"/>
                </a:lnTo>
                <a:cubicBezTo>
                  <a:pt x="125065" y="70889"/>
                  <a:pt x="118824" y="57470"/>
                  <a:pt x="120792" y="42874"/>
                </a:cubicBezTo>
                <a:cubicBezTo>
                  <a:pt x="110219" y="38045"/>
                  <a:pt x="97555" y="41998"/>
                  <a:pt x="91229" y="52250"/>
                </a:cubicBezTo>
                <a:cubicBezTo>
                  <a:pt x="86215" y="60377"/>
                  <a:pt x="87164" y="68019"/>
                  <a:pt x="90995" y="75559"/>
                </a:cubicBezTo>
                <a:cubicBezTo>
                  <a:pt x="88405" y="77546"/>
                  <a:pt x="86197" y="80074"/>
                  <a:pt x="84391" y="83001"/>
                </a:cubicBezTo>
                <a:cubicBezTo>
                  <a:pt x="75261" y="97799"/>
                  <a:pt x="79855" y="117197"/>
                  <a:pt x="94653" y="126328"/>
                </a:cubicBezTo>
                <a:cubicBezTo>
                  <a:pt x="99603" y="129383"/>
                  <a:pt x="105068" y="130901"/>
                  <a:pt x="110449" y="130283"/>
                </a:cubicBezTo>
                <a:cubicBezTo>
                  <a:pt x="111461" y="121556"/>
                  <a:pt x="114239" y="112980"/>
                  <a:pt x="118788" y="105103"/>
                </a:cubicBezTo>
                <a:lnTo>
                  <a:pt x="122060" y="106993"/>
                </a:lnTo>
                <a:cubicBezTo>
                  <a:pt x="117549" y="114804"/>
                  <a:pt x="114885" y="123345"/>
                  <a:pt x="114602" y="132066"/>
                </a:cubicBezTo>
                <a:cubicBezTo>
                  <a:pt x="118189" y="142541"/>
                  <a:pt x="127538" y="149533"/>
                  <a:pt x="138054" y="150704"/>
                </a:cubicBezTo>
                <a:lnTo>
                  <a:pt x="138622" y="157584"/>
                </a:lnTo>
                <a:cubicBezTo>
                  <a:pt x="141809" y="168599"/>
                  <a:pt x="152592" y="175355"/>
                  <a:pt x="163536" y="173320"/>
                </a:cubicBezTo>
                <a:lnTo>
                  <a:pt x="163736" y="174011"/>
                </a:lnTo>
                <a:lnTo>
                  <a:pt x="165086" y="173621"/>
                </a:lnTo>
                <a:lnTo>
                  <a:pt x="165671" y="180699"/>
                </a:lnTo>
                <a:cubicBezTo>
                  <a:pt x="169429" y="193686"/>
                  <a:pt x="183003" y="201168"/>
                  <a:pt x="195990" y="197411"/>
                </a:cubicBezTo>
                <a:cubicBezTo>
                  <a:pt x="196796" y="197178"/>
                  <a:pt x="197581" y="196907"/>
                  <a:pt x="198196" y="196260"/>
                </a:cubicBezTo>
                <a:cubicBezTo>
                  <a:pt x="209934" y="188156"/>
                  <a:pt x="215400" y="175007"/>
                  <a:pt x="211155" y="164763"/>
                </a:cubicBezTo>
                <a:cubicBezTo>
                  <a:pt x="205121" y="170199"/>
                  <a:pt x="196738" y="172687"/>
                  <a:pt x="188343" y="171472"/>
                </a:cubicBezTo>
                <a:lnTo>
                  <a:pt x="188829" y="168281"/>
                </a:lnTo>
                <a:cubicBezTo>
                  <a:pt x="198020" y="169602"/>
                  <a:pt x="207192" y="165939"/>
                  <a:pt x="212635" y="158774"/>
                </a:cubicBezTo>
                <a:cubicBezTo>
                  <a:pt x="218427" y="151149"/>
                  <a:pt x="218946" y="140953"/>
                  <a:pt x="213960" y="132774"/>
                </a:cubicBezTo>
                <a:lnTo>
                  <a:pt x="216785" y="131210"/>
                </a:lnTo>
                <a:cubicBezTo>
                  <a:pt x="222366" y="140465"/>
                  <a:pt x="221779" y="151983"/>
                  <a:pt x="215286" y="160619"/>
                </a:cubicBezTo>
                <a:lnTo>
                  <a:pt x="213805" y="162105"/>
                </a:lnTo>
                <a:cubicBezTo>
                  <a:pt x="218946" y="172938"/>
                  <a:pt x="214526" y="186813"/>
                  <a:pt x="203421" y="196175"/>
                </a:cubicBezTo>
                <a:cubicBezTo>
                  <a:pt x="208012" y="206854"/>
                  <a:pt x="220050" y="212429"/>
                  <a:pt x="231622" y="209082"/>
                </a:cubicBezTo>
                <a:cubicBezTo>
                  <a:pt x="239377" y="206838"/>
                  <a:pt x="243741" y="201989"/>
                  <a:pt x="246092" y="195539"/>
                </a:cubicBezTo>
                <a:cubicBezTo>
                  <a:pt x="255042" y="199507"/>
                  <a:pt x="265290" y="198199"/>
                  <a:pt x="272958" y="192601"/>
                </a:cubicBezTo>
                <a:lnTo>
                  <a:pt x="276795" y="193971"/>
                </a:lnTo>
                <a:cubicBezTo>
                  <a:pt x="289009" y="194016"/>
                  <a:pt x="298363" y="193248"/>
                  <a:pt x="304258" y="183694"/>
                </a:cubicBezTo>
                <a:cubicBezTo>
                  <a:pt x="309343" y="175453"/>
                  <a:pt x="308953" y="165378"/>
                  <a:pt x="303795" y="157923"/>
                </a:cubicBezTo>
                <a:cubicBezTo>
                  <a:pt x="298315" y="164420"/>
                  <a:pt x="291041" y="168177"/>
                  <a:pt x="283702" y="168174"/>
                </a:cubicBezTo>
                <a:lnTo>
                  <a:pt x="283555" y="164527"/>
                </a:lnTo>
                <a:cubicBezTo>
                  <a:pt x="293404" y="164978"/>
                  <a:pt x="303289" y="157339"/>
                  <a:pt x="308110" y="145450"/>
                </a:cubicBezTo>
                <a:cubicBezTo>
                  <a:pt x="311022" y="136198"/>
                  <a:pt x="308752" y="126109"/>
                  <a:pt x="302169" y="119023"/>
                </a:cubicBezTo>
                <a:cubicBezTo>
                  <a:pt x="296249" y="127191"/>
                  <a:pt x="286098" y="131525"/>
                  <a:pt x="275782" y="130309"/>
                </a:cubicBezTo>
                <a:lnTo>
                  <a:pt x="276183" y="127106"/>
                </a:lnTo>
                <a:cubicBezTo>
                  <a:pt x="285405" y="128184"/>
                  <a:pt x="294478" y="124281"/>
                  <a:pt x="299730" y="116974"/>
                </a:cubicBezTo>
                <a:lnTo>
                  <a:pt x="300207" y="116045"/>
                </a:lnTo>
                <a:cubicBezTo>
                  <a:pt x="300079" y="107222"/>
                  <a:pt x="295342" y="98867"/>
                  <a:pt x="287259" y="93880"/>
                </a:cubicBezTo>
                <a:cubicBezTo>
                  <a:pt x="284295" y="92051"/>
                  <a:pt x="281129" y="90828"/>
                  <a:pt x="277855" y="90561"/>
                </a:cubicBezTo>
                <a:cubicBezTo>
                  <a:pt x="271916" y="104194"/>
                  <a:pt x="259881" y="112708"/>
                  <a:pt x="248172" y="111695"/>
                </a:cubicBezTo>
                <a:cubicBezTo>
                  <a:pt x="248002" y="114741"/>
                  <a:pt x="246936" y="117719"/>
                  <a:pt x="245089" y="120348"/>
                </a:cubicBezTo>
                <a:cubicBezTo>
                  <a:pt x="241307" y="125729"/>
                  <a:pt x="234825" y="128827"/>
                  <a:pt x="228007" y="128511"/>
                </a:cubicBezTo>
                <a:lnTo>
                  <a:pt x="228158" y="125380"/>
                </a:lnTo>
                <a:cubicBezTo>
                  <a:pt x="233848" y="125642"/>
                  <a:pt x="239262" y="123097"/>
                  <a:pt x="242439" y="118667"/>
                </a:cubicBezTo>
                <a:cubicBezTo>
                  <a:pt x="244071" y="116391"/>
                  <a:pt x="244987" y="113796"/>
                  <a:pt x="245116" y="111152"/>
                </a:cubicBezTo>
                <a:lnTo>
                  <a:pt x="243716" y="110904"/>
                </a:lnTo>
                <a:lnTo>
                  <a:pt x="244539" y="108155"/>
                </a:lnTo>
                <a:cubicBezTo>
                  <a:pt x="244792" y="106166"/>
                  <a:pt x="244131" y="104285"/>
                  <a:pt x="243078" y="102544"/>
                </a:cubicBezTo>
                <a:cubicBezTo>
                  <a:pt x="240257" y="97875"/>
                  <a:pt x="235048" y="94922"/>
                  <a:pt x="229344" y="94755"/>
                </a:cubicBezTo>
                <a:lnTo>
                  <a:pt x="229436" y="91621"/>
                </a:lnTo>
                <a:cubicBezTo>
                  <a:pt x="236268" y="91821"/>
                  <a:pt x="242499" y="95409"/>
                  <a:pt x="245850" y="101072"/>
                </a:cubicBezTo>
                <a:cubicBezTo>
                  <a:pt x="247129" y="103235"/>
                  <a:pt x="247915" y="105575"/>
                  <a:pt x="248037" y="107973"/>
                </a:cubicBezTo>
                <a:cubicBezTo>
                  <a:pt x="258268" y="109553"/>
                  <a:pt x="268981" y="102051"/>
                  <a:pt x="274232" y="89778"/>
                </a:cubicBezTo>
                <a:cubicBezTo>
                  <a:pt x="278708" y="77339"/>
                  <a:pt x="274020" y="63056"/>
                  <a:pt x="262316" y="55834"/>
                </a:cubicBezTo>
                <a:cubicBezTo>
                  <a:pt x="257734" y="53007"/>
                  <a:pt x="252666" y="51626"/>
                  <a:pt x="247691" y="52231"/>
                </a:cubicBezTo>
                <a:cubicBezTo>
                  <a:pt x="248705" y="60913"/>
                  <a:pt x="245967" y="69020"/>
                  <a:pt x="239739" y="74185"/>
                </a:cubicBezTo>
                <a:lnTo>
                  <a:pt x="237649" y="71664"/>
                </a:lnTo>
                <a:cubicBezTo>
                  <a:pt x="244579" y="65918"/>
                  <a:pt x="246481" y="55888"/>
                  <a:pt x="243151" y="45920"/>
                </a:cubicBezTo>
                <a:cubicBezTo>
                  <a:pt x="241194" y="40124"/>
                  <a:pt x="237183" y="35004"/>
                  <a:pt x="231542" y="31523"/>
                </a:cubicBezTo>
                <a:cubicBezTo>
                  <a:pt x="221392" y="25261"/>
                  <a:pt x="208864" y="26095"/>
                  <a:pt x="199763" y="32668"/>
                </a:cubicBezTo>
                <a:lnTo>
                  <a:pt x="194721" y="27952"/>
                </a:lnTo>
                <a:cubicBezTo>
                  <a:pt x="189842" y="24941"/>
                  <a:pt x="184271" y="23995"/>
                  <a:pt x="179076" y="24908"/>
                </a:cubicBezTo>
                <a:close/>
                <a:moveTo>
                  <a:pt x="190632" y="62"/>
                </a:moveTo>
                <a:cubicBezTo>
                  <a:pt x="300121" y="2329"/>
                  <a:pt x="391248" y="125645"/>
                  <a:pt x="309641" y="225160"/>
                </a:cubicBezTo>
                <a:cubicBezTo>
                  <a:pt x="282892" y="251229"/>
                  <a:pt x="279266" y="288859"/>
                  <a:pt x="302841" y="374772"/>
                </a:cubicBezTo>
                <a:lnTo>
                  <a:pt x="121266" y="376812"/>
                </a:lnTo>
                <a:lnTo>
                  <a:pt x="109025" y="322355"/>
                </a:lnTo>
                <a:cubicBezTo>
                  <a:pt x="76580" y="333165"/>
                  <a:pt x="40716" y="329924"/>
                  <a:pt x="28778" y="318327"/>
                </a:cubicBezTo>
                <a:cubicBezTo>
                  <a:pt x="22923" y="311868"/>
                  <a:pt x="25422" y="291738"/>
                  <a:pt x="32859" y="276164"/>
                </a:cubicBezTo>
                <a:cubicBezTo>
                  <a:pt x="35235" y="270344"/>
                  <a:pt x="23179" y="268321"/>
                  <a:pt x="20618" y="259843"/>
                </a:cubicBezTo>
                <a:cubicBezTo>
                  <a:pt x="19440" y="251965"/>
                  <a:pt x="27377" y="251682"/>
                  <a:pt x="30757" y="247602"/>
                </a:cubicBezTo>
                <a:lnTo>
                  <a:pt x="18516" y="238938"/>
                </a:lnTo>
                <a:cubicBezTo>
                  <a:pt x="12669" y="232923"/>
                  <a:pt x="25811" y="221592"/>
                  <a:pt x="29458" y="212919"/>
                </a:cubicBezTo>
                <a:cubicBezTo>
                  <a:pt x="16679" y="208924"/>
                  <a:pt x="7006" y="203466"/>
                  <a:pt x="307" y="196983"/>
                </a:cubicBezTo>
                <a:cubicBezTo>
                  <a:pt x="-2572" y="186228"/>
                  <a:pt x="15339" y="171234"/>
                  <a:pt x="31089" y="151672"/>
                </a:cubicBezTo>
                <a:cubicBezTo>
                  <a:pt x="47602" y="132201"/>
                  <a:pt x="33821" y="117353"/>
                  <a:pt x="46470" y="75544"/>
                </a:cubicBezTo>
                <a:cubicBezTo>
                  <a:pt x="66559" y="23813"/>
                  <a:pt x="114124" y="-1423"/>
                  <a:pt x="190632" y="6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5" name="Oval 8">
            <a:extLst>
              <a:ext uri="{FF2B5EF4-FFF2-40B4-BE49-F238E27FC236}">
                <a16:creationId xmlns:a16="http://schemas.microsoft.com/office/drawing/2014/main" id="{81F9F455-E22A-42E6-ABFD-D95D7DB78485}"/>
              </a:ext>
            </a:extLst>
          </p:cNvPr>
          <p:cNvSpPr/>
          <p:nvPr/>
        </p:nvSpPr>
        <p:spPr>
          <a:xfrm>
            <a:off x="5430443" y="2045477"/>
            <a:ext cx="358193" cy="360040"/>
          </a:xfrm>
          <a:custGeom>
            <a:avLst/>
            <a:gdLst/>
            <a:ahLst/>
            <a:cxnLst/>
            <a:rect l="l" t="t" r="r" b="b"/>
            <a:pathLst>
              <a:path w="3068057" h="3083879">
                <a:moveTo>
                  <a:pt x="1943022" y="0"/>
                </a:moveTo>
                <a:cubicBezTo>
                  <a:pt x="2091435" y="0"/>
                  <a:pt x="2214809" y="107202"/>
                  <a:pt x="2232575" y="249298"/>
                </a:cubicBezTo>
                <a:cubicBezTo>
                  <a:pt x="2066806" y="323095"/>
                  <a:pt x="1966497" y="475331"/>
                  <a:pt x="1992863" y="623272"/>
                </a:cubicBezTo>
                <a:lnTo>
                  <a:pt x="2032344" y="614884"/>
                </a:lnTo>
                <a:cubicBezTo>
                  <a:pt x="2007703" y="472429"/>
                  <a:pt x="2119863" y="324636"/>
                  <a:pt x="2294697" y="266187"/>
                </a:cubicBezTo>
                <a:cubicBezTo>
                  <a:pt x="2304190" y="260641"/>
                  <a:pt x="2314409" y="260119"/>
                  <a:pt x="2324748" y="260119"/>
                </a:cubicBezTo>
                <a:cubicBezTo>
                  <a:pt x="2491310" y="260119"/>
                  <a:pt x="2626336" y="395145"/>
                  <a:pt x="2626336" y="561708"/>
                </a:cubicBezTo>
                <a:lnTo>
                  <a:pt x="2609021" y="647481"/>
                </a:lnTo>
                <a:lnTo>
                  <a:pt x="2626336" y="647481"/>
                </a:lnTo>
                <a:lnTo>
                  <a:pt x="2626336" y="656343"/>
                </a:lnTo>
                <a:cubicBezTo>
                  <a:pt x="2762823" y="669742"/>
                  <a:pt x="2867295" y="786613"/>
                  <a:pt x="2867295" y="927882"/>
                </a:cubicBezTo>
                <a:lnTo>
                  <a:pt x="2850464" y="1011252"/>
                </a:lnTo>
                <a:cubicBezTo>
                  <a:pt x="2978255" y="1064152"/>
                  <a:pt x="3068057" y="1190111"/>
                  <a:pt x="3068057" y="1337042"/>
                </a:cubicBezTo>
                <a:cubicBezTo>
                  <a:pt x="3068057" y="1418703"/>
                  <a:pt x="3040320" y="1493884"/>
                  <a:pt x="2992210" y="1551889"/>
                </a:cubicBezTo>
                <a:cubicBezTo>
                  <a:pt x="2909241" y="1651289"/>
                  <a:pt x="2791782" y="1696238"/>
                  <a:pt x="2686704" y="1660749"/>
                </a:cubicBezTo>
                <a:lnTo>
                  <a:pt x="2673794" y="1698968"/>
                </a:lnTo>
                <a:cubicBezTo>
                  <a:pt x="2768232" y="1730865"/>
                  <a:pt x="2870956" y="1707121"/>
                  <a:pt x="2955415" y="1640323"/>
                </a:cubicBezTo>
                <a:cubicBezTo>
                  <a:pt x="2993943" y="1688574"/>
                  <a:pt x="3012247" y="1750635"/>
                  <a:pt x="3012247" y="1816968"/>
                </a:cubicBezTo>
                <a:cubicBezTo>
                  <a:pt x="3012247" y="1986406"/>
                  <a:pt x="2892829" y="2127952"/>
                  <a:pt x="2733451" y="2161496"/>
                </a:cubicBezTo>
                <a:cubicBezTo>
                  <a:pt x="2570803" y="2185843"/>
                  <a:pt x="2422847" y="2122052"/>
                  <a:pt x="2373218" y="2004561"/>
                </a:cubicBezTo>
                <a:cubicBezTo>
                  <a:pt x="2397575" y="1987765"/>
                  <a:pt x="2417022" y="1964396"/>
                  <a:pt x="2431421" y="1936987"/>
                </a:cubicBezTo>
                <a:cubicBezTo>
                  <a:pt x="2469123" y="1865220"/>
                  <a:pt x="2466430" y="1776674"/>
                  <a:pt x="2424327" y="1703750"/>
                </a:cubicBezTo>
                <a:lnTo>
                  <a:pt x="2390880" y="1723060"/>
                </a:lnTo>
                <a:cubicBezTo>
                  <a:pt x="2426033" y="1783948"/>
                  <a:pt x="2428758" y="1857660"/>
                  <a:pt x="2398065" y="1917447"/>
                </a:cubicBezTo>
                <a:cubicBezTo>
                  <a:pt x="2386618" y="1939743"/>
                  <a:pt x="2371177" y="1958844"/>
                  <a:pt x="2348681" y="1969064"/>
                </a:cubicBezTo>
                <a:lnTo>
                  <a:pt x="2314536" y="1978212"/>
                </a:lnTo>
                <a:lnTo>
                  <a:pt x="2320989" y="1994504"/>
                </a:lnTo>
                <a:cubicBezTo>
                  <a:pt x="2292439" y="2010252"/>
                  <a:pt x="2259301" y="2017439"/>
                  <a:pt x="2224883" y="2015050"/>
                </a:cubicBezTo>
                <a:cubicBezTo>
                  <a:pt x="2157880" y="2010397"/>
                  <a:pt x="2096183" y="1970105"/>
                  <a:pt x="2062112" y="1908746"/>
                </a:cubicBezTo>
                <a:lnTo>
                  <a:pt x="2028307" y="1927422"/>
                </a:lnTo>
                <a:cubicBezTo>
                  <a:pt x="2069101" y="2000945"/>
                  <a:pt x="2143517" y="2048870"/>
                  <a:pt x="2224395" y="2053708"/>
                </a:cubicBezTo>
                <a:cubicBezTo>
                  <a:pt x="2263912" y="2056070"/>
                  <a:pt x="2302036" y="2047984"/>
                  <a:pt x="2335071" y="2030056"/>
                </a:cubicBezTo>
                <a:cubicBezTo>
                  <a:pt x="2400196" y="2159379"/>
                  <a:pt x="2567325" y="2230480"/>
                  <a:pt x="2748680" y="2204554"/>
                </a:cubicBezTo>
                <a:cubicBezTo>
                  <a:pt x="2767068" y="2240602"/>
                  <a:pt x="2774723" y="2281713"/>
                  <a:pt x="2774723" y="2324613"/>
                </a:cubicBezTo>
                <a:cubicBezTo>
                  <a:pt x="2774723" y="2444667"/>
                  <a:pt x="2714770" y="2550720"/>
                  <a:pt x="2619461" y="2609132"/>
                </a:cubicBezTo>
                <a:cubicBezTo>
                  <a:pt x="2594093" y="2739763"/>
                  <a:pt x="2496512" y="2844553"/>
                  <a:pt x="2368919" y="2876858"/>
                </a:cubicBezTo>
                <a:cubicBezTo>
                  <a:pt x="2184369" y="2908073"/>
                  <a:pt x="2016372" y="2826285"/>
                  <a:pt x="1978290" y="2684161"/>
                </a:cubicBezTo>
                <a:lnTo>
                  <a:pt x="1939323" y="2694602"/>
                </a:lnTo>
                <a:cubicBezTo>
                  <a:pt x="1970494" y="2810931"/>
                  <a:pt x="2075973" y="2892306"/>
                  <a:pt x="2210223" y="2912307"/>
                </a:cubicBezTo>
                <a:cubicBezTo>
                  <a:pt x="2165434" y="3014618"/>
                  <a:pt x="2062317" y="3083879"/>
                  <a:pt x="1943022" y="3083879"/>
                </a:cubicBezTo>
                <a:cubicBezTo>
                  <a:pt x="1804718" y="3083879"/>
                  <a:pt x="1736151" y="2990782"/>
                  <a:pt x="1657612" y="2862428"/>
                </a:cubicBezTo>
                <a:cubicBezTo>
                  <a:pt x="1632100" y="2775963"/>
                  <a:pt x="1598588" y="2449530"/>
                  <a:pt x="1653064" y="2147091"/>
                </a:cubicBezTo>
                <a:cubicBezTo>
                  <a:pt x="1775302" y="2294672"/>
                  <a:pt x="1947360" y="2360889"/>
                  <a:pt x="2101389" y="2319520"/>
                </a:cubicBezTo>
                <a:lnTo>
                  <a:pt x="2085913" y="2268654"/>
                </a:lnTo>
                <a:cubicBezTo>
                  <a:pt x="1935632" y="2308197"/>
                  <a:pt x="1765039" y="2228547"/>
                  <a:pt x="1652548" y="2065927"/>
                </a:cubicBezTo>
                <a:cubicBezTo>
                  <a:pt x="1594744" y="1988631"/>
                  <a:pt x="1552933" y="1543383"/>
                  <a:pt x="1647107" y="1210118"/>
                </a:cubicBezTo>
                <a:cubicBezTo>
                  <a:pt x="1757451" y="1073526"/>
                  <a:pt x="1924310" y="1023711"/>
                  <a:pt x="2044795" y="1095494"/>
                </a:cubicBezTo>
                <a:lnTo>
                  <a:pt x="2046624" y="1092427"/>
                </a:lnTo>
                <a:cubicBezTo>
                  <a:pt x="2044963" y="1115904"/>
                  <a:pt x="2049817" y="1139574"/>
                  <a:pt x="2059741" y="1162003"/>
                </a:cubicBezTo>
                <a:cubicBezTo>
                  <a:pt x="2085174" y="1219476"/>
                  <a:pt x="2140055" y="1259997"/>
                  <a:pt x="2204060" y="1268556"/>
                </a:cubicBezTo>
                <a:lnTo>
                  <a:pt x="2208020" y="1238949"/>
                </a:lnTo>
                <a:cubicBezTo>
                  <a:pt x="2154665" y="1231814"/>
                  <a:pt x="2108853" y="1198319"/>
                  <a:pt x="2087448" y="1150798"/>
                </a:cubicBezTo>
                <a:cubicBezTo>
                  <a:pt x="2064784" y="1100476"/>
                  <a:pt x="2073123" y="1042569"/>
                  <a:pt x="2109077" y="1000639"/>
                </a:cubicBezTo>
                <a:cubicBezTo>
                  <a:pt x="2142987" y="961090"/>
                  <a:pt x="2196315" y="941798"/>
                  <a:pt x="2249471" y="949847"/>
                </a:cubicBezTo>
                <a:lnTo>
                  <a:pt x="2253988" y="920317"/>
                </a:lnTo>
                <a:cubicBezTo>
                  <a:pt x="2190211" y="910645"/>
                  <a:pt x="2126205" y="934132"/>
                  <a:pt x="2085632" y="982099"/>
                </a:cubicBezTo>
                <a:lnTo>
                  <a:pt x="2052614" y="1055246"/>
                </a:lnTo>
                <a:cubicBezTo>
                  <a:pt x="1928226" y="988072"/>
                  <a:pt x="1765306" y="1028878"/>
                  <a:pt x="1646726" y="1149851"/>
                </a:cubicBezTo>
                <a:cubicBezTo>
                  <a:pt x="1576863" y="1018908"/>
                  <a:pt x="1584053" y="461235"/>
                  <a:pt x="1633436" y="269593"/>
                </a:cubicBezTo>
                <a:cubicBezTo>
                  <a:pt x="1697428" y="119029"/>
                  <a:pt x="1776459" y="0"/>
                  <a:pt x="1943022" y="0"/>
                </a:cubicBezTo>
                <a:close/>
                <a:moveTo>
                  <a:pt x="1125035" y="0"/>
                </a:moveTo>
                <a:cubicBezTo>
                  <a:pt x="1263339" y="0"/>
                  <a:pt x="1331906" y="93097"/>
                  <a:pt x="1410445" y="221451"/>
                </a:cubicBezTo>
                <a:cubicBezTo>
                  <a:pt x="1435957" y="307916"/>
                  <a:pt x="1469469" y="634350"/>
                  <a:pt x="1414993" y="936788"/>
                </a:cubicBezTo>
                <a:cubicBezTo>
                  <a:pt x="1292755" y="789207"/>
                  <a:pt x="1120697" y="722990"/>
                  <a:pt x="966668" y="764359"/>
                </a:cubicBezTo>
                <a:lnTo>
                  <a:pt x="982144" y="815225"/>
                </a:lnTo>
                <a:cubicBezTo>
                  <a:pt x="1132425" y="775682"/>
                  <a:pt x="1303018" y="855332"/>
                  <a:pt x="1415509" y="1017952"/>
                </a:cubicBezTo>
                <a:cubicBezTo>
                  <a:pt x="1473313" y="1095249"/>
                  <a:pt x="1515123" y="1540497"/>
                  <a:pt x="1420950" y="1873762"/>
                </a:cubicBezTo>
                <a:cubicBezTo>
                  <a:pt x="1310606" y="2010353"/>
                  <a:pt x="1143747" y="2060168"/>
                  <a:pt x="1023262" y="1988385"/>
                </a:cubicBezTo>
                <a:lnTo>
                  <a:pt x="1021433" y="1991453"/>
                </a:lnTo>
                <a:cubicBezTo>
                  <a:pt x="1023094" y="1967976"/>
                  <a:pt x="1018240" y="1944306"/>
                  <a:pt x="1008316" y="1921877"/>
                </a:cubicBezTo>
                <a:cubicBezTo>
                  <a:pt x="982883" y="1864403"/>
                  <a:pt x="928002" y="1823883"/>
                  <a:pt x="863997" y="1815323"/>
                </a:cubicBezTo>
                <a:lnTo>
                  <a:pt x="860037" y="1844930"/>
                </a:lnTo>
                <a:cubicBezTo>
                  <a:pt x="913392" y="1852066"/>
                  <a:pt x="959204" y="1885560"/>
                  <a:pt x="980609" y="1933082"/>
                </a:cubicBezTo>
                <a:cubicBezTo>
                  <a:pt x="1003273" y="1983404"/>
                  <a:pt x="994934" y="2041310"/>
                  <a:pt x="958980" y="2083241"/>
                </a:cubicBezTo>
                <a:cubicBezTo>
                  <a:pt x="925070" y="2122789"/>
                  <a:pt x="871742" y="2142082"/>
                  <a:pt x="818586" y="2134033"/>
                </a:cubicBezTo>
                <a:lnTo>
                  <a:pt x="814069" y="2163562"/>
                </a:lnTo>
                <a:cubicBezTo>
                  <a:pt x="877846" y="2173235"/>
                  <a:pt x="941852" y="2149747"/>
                  <a:pt x="982425" y="2101780"/>
                </a:cubicBezTo>
                <a:lnTo>
                  <a:pt x="1015443" y="2028633"/>
                </a:lnTo>
                <a:cubicBezTo>
                  <a:pt x="1139831" y="2095808"/>
                  <a:pt x="1302751" y="2055001"/>
                  <a:pt x="1421331" y="1934029"/>
                </a:cubicBezTo>
                <a:cubicBezTo>
                  <a:pt x="1491194" y="2064971"/>
                  <a:pt x="1484003" y="2622644"/>
                  <a:pt x="1434621" y="2814287"/>
                </a:cubicBezTo>
                <a:cubicBezTo>
                  <a:pt x="1370629" y="2964850"/>
                  <a:pt x="1291598" y="3083879"/>
                  <a:pt x="1125035" y="3083879"/>
                </a:cubicBezTo>
                <a:cubicBezTo>
                  <a:pt x="976622" y="3083879"/>
                  <a:pt x="853248" y="2976677"/>
                  <a:pt x="835482" y="2834581"/>
                </a:cubicBezTo>
                <a:cubicBezTo>
                  <a:pt x="1001251" y="2760784"/>
                  <a:pt x="1101560" y="2608549"/>
                  <a:pt x="1075194" y="2460607"/>
                </a:cubicBezTo>
                <a:lnTo>
                  <a:pt x="1035713" y="2468996"/>
                </a:lnTo>
                <a:cubicBezTo>
                  <a:pt x="1060354" y="2611450"/>
                  <a:pt x="948194" y="2759243"/>
                  <a:pt x="773360" y="2817692"/>
                </a:cubicBezTo>
                <a:cubicBezTo>
                  <a:pt x="763867" y="2823239"/>
                  <a:pt x="753648" y="2823760"/>
                  <a:pt x="743309" y="2823760"/>
                </a:cubicBezTo>
                <a:cubicBezTo>
                  <a:pt x="576747" y="2823760"/>
                  <a:pt x="441721" y="2688734"/>
                  <a:pt x="441721" y="2522172"/>
                </a:cubicBezTo>
                <a:lnTo>
                  <a:pt x="459036" y="2436399"/>
                </a:lnTo>
                <a:lnTo>
                  <a:pt x="441721" y="2436399"/>
                </a:lnTo>
                <a:lnTo>
                  <a:pt x="441721" y="2427537"/>
                </a:lnTo>
                <a:cubicBezTo>
                  <a:pt x="305234" y="2414137"/>
                  <a:pt x="200762" y="2297266"/>
                  <a:pt x="200762" y="2155997"/>
                </a:cubicBezTo>
                <a:lnTo>
                  <a:pt x="217593" y="2072628"/>
                </a:lnTo>
                <a:cubicBezTo>
                  <a:pt x="89802" y="2019727"/>
                  <a:pt x="0" y="1893768"/>
                  <a:pt x="0" y="1746838"/>
                </a:cubicBezTo>
                <a:cubicBezTo>
                  <a:pt x="0" y="1665177"/>
                  <a:pt x="27737" y="1589996"/>
                  <a:pt x="75847" y="1531990"/>
                </a:cubicBezTo>
                <a:cubicBezTo>
                  <a:pt x="158816" y="1432590"/>
                  <a:pt x="276275" y="1387641"/>
                  <a:pt x="381353" y="1423131"/>
                </a:cubicBezTo>
                <a:lnTo>
                  <a:pt x="394263" y="1384911"/>
                </a:lnTo>
                <a:cubicBezTo>
                  <a:pt x="299825" y="1353014"/>
                  <a:pt x="197101" y="1376758"/>
                  <a:pt x="112642" y="1443556"/>
                </a:cubicBezTo>
                <a:cubicBezTo>
                  <a:pt x="74114" y="1395305"/>
                  <a:pt x="55810" y="1333244"/>
                  <a:pt x="55810" y="1266911"/>
                </a:cubicBezTo>
                <a:cubicBezTo>
                  <a:pt x="55810" y="1097473"/>
                  <a:pt x="175228" y="955927"/>
                  <a:pt x="334606" y="922383"/>
                </a:cubicBezTo>
                <a:cubicBezTo>
                  <a:pt x="497254" y="898036"/>
                  <a:pt x="645210" y="961827"/>
                  <a:pt x="694839" y="1079319"/>
                </a:cubicBezTo>
                <a:cubicBezTo>
                  <a:pt x="670482" y="1096114"/>
                  <a:pt x="651035" y="1119484"/>
                  <a:pt x="636636" y="1146893"/>
                </a:cubicBezTo>
                <a:cubicBezTo>
                  <a:pt x="598934" y="1218660"/>
                  <a:pt x="601627" y="1307205"/>
                  <a:pt x="643730" y="1380130"/>
                </a:cubicBezTo>
                <a:lnTo>
                  <a:pt x="677177" y="1360819"/>
                </a:lnTo>
                <a:cubicBezTo>
                  <a:pt x="642024" y="1299932"/>
                  <a:pt x="639299" y="1226219"/>
                  <a:pt x="669992" y="1166433"/>
                </a:cubicBezTo>
                <a:cubicBezTo>
                  <a:pt x="681439" y="1144136"/>
                  <a:pt x="696880" y="1125036"/>
                  <a:pt x="719376" y="1114815"/>
                </a:cubicBezTo>
                <a:lnTo>
                  <a:pt x="753521" y="1105667"/>
                </a:lnTo>
                <a:lnTo>
                  <a:pt x="747068" y="1089375"/>
                </a:lnTo>
                <a:cubicBezTo>
                  <a:pt x="775618" y="1073627"/>
                  <a:pt x="808756" y="1066440"/>
                  <a:pt x="843174" y="1068829"/>
                </a:cubicBezTo>
                <a:cubicBezTo>
                  <a:pt x="910177" y="1073482"/>
                  <a:pt x="971874" y="1113774"/>
                  <a:pt x="1005945" y="1175134"/>
                </a:cubicBezTo>
                <a:lnTo>
                  <a:pt x="1039750" y="1156458"/>
                </a:lnTo>
                <a:cubicBezTo>
                  <a:pt x="998956" y="1082934"/>
                  <a:pt x="924540" y="1035010"/>
                  <a:pt x="843662" y="1030172"/>
                </a:cubicBezTo>
                <a:cubicBezTo>
                  <a:pt x="804145" y="1027809"/>
                  <a:pt x="766021" y="1035895"/>
                  <a:pt x="732986" y="1053824"/>
                </a:cubicBezTo>
                <a:cubicBezTo>
                  <a:pt x="667861" y="924500"/>
                  <a:pt x="500732" y="853399"/>
                  <a:pt x="319377" y="879325"/>
                </a:cubicBezTo>
                <a:cubicBezTo>
                  <a:pt x="300989" y="843277"/>
                  <a:pt x="293334" y="802167"/>
                  <a:pt x="293334" y="759266"/>
                </a:cubicBezTo>
                <a:cubicBezTo>
                  <a:pt x="293334" y="639212"/>
                  <a:pt x="353287" y="533159"/>
                  <a:pt x="448596" y="474747"/>
                </a:cubicBezTo>
                <a:cubicBezTo>
                  <a:pt x="473964" y="344116"/>
                  <a:pt x="571545" y="239326"/>
                  <a:pt x="699138" y="207021"/>
                </a:cubicBezTo>
                <a:cubicBezTo>
                  <a:pt x="883688" y="175806"/>
                  <a:pt x="1051685" y="257594"/>
                  <a:pt x="1089767" y="399718"/>
                </a:cubicBezTo>
                <a:lnTo>
                  <a:pt x="1128734" y="389277"/>
                </a:lnTo>
                <a:cubicBezTo>
                  <a:pt x="1097563" y="272948"/>
                  <a:pt x="992084" y="191573"/>
                  <a:pt x="857834" y="171572"/>
                </a:cubicBezTo>
                <a:cubicBezTo>
                  <a:pt x="902623" y="69261"/>
                  <a:pt x="1005740" y="0"/>
                  <a:pt x="112503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86" name="Group 110">
            <a:extLst>
              <a:ext uri="{FF2B5EF4-FFF2-40B4-BE49-F238E27FC236}">
                <a16:creationId xmlns:a16="http://schemas.microsoft.com/office/drawing/2014/main" id="{173DDEEA-983C-40B8-BC6B-39049133A5FC}"/>
              </a:ext>
            </a:extLst>
          </p:cNvPr>
          <p:cNvGrpSpPr/>
          <p:nvPr/>
        </p:nvGrpSpPr>
        <p:grpSpPr>
          <a:xfrm>
            <a:off x="4292080" y="2037091"/>
            <a:ext cx="341005" cy="376812"/>
            <a:chOff x="4835382" y="73243"/>
            <a:chExt cx="2920830" cy="3227535"/>
          </a:xfrm>
          <a:solidFill>
            <a:schemeClr val="accent4"/>
          </a:solidFill>
        </p:grpSpPr>
        <p:sp>
          <p:nvSpPr>
            <p:cNvPr id="87" name="Freeform 111">
              <a:extLst>
                <a:ext uri="{FF2B5EF4-FFF2-40B4-BE49-F238E27FC236}">
                  <a16:creationId xmlns:a16="http://schemas.microsoft.com/office/drawing/2014/main" id="{79B511AC-243A-4E3D-BC8C-9FE7C759EB6D}"/>
                </a:ext>
              </a:extLst>
            </p:cNvPr>
            <p:cNvSpPr/>
            <p:nvPr/>
          </p:nvSpPr>
          <p:spPr>
            <a:xfrm>
              <a:off x="4835382" y="73243"/>
              <a:ext cx="2920830" cy="3227535"/>
            </a:xfrm>
            <a:custGeom>
              <a:avLst/>
              <a:gdLst>
                <a:gd name="connsiteX0" fmla="*/ 3030279 w 4784651"/>
                <a:gd name="connsiteY0" fmla="*/ 0 h 5890437"/>
                <a:gd name="connsiteX1" fmla="*/ 765544 w 4784651"/>
                <a:gd name="connsiteY1" fmla="*/ 1935126 h 5890437"/>
                <a:gd name="connsiteX2" fmla="*/ 0 w 4784651"/>
                <a:gd name="connsiteY2" fmla="*/ 3051544 h 5890437"/>
                <a:gd name="connsiteX3" fmla="*/ 510363 w 4784651"/>
                <a:gd name="connsiteY3" fmla="*/ 3327991 h 5890437"/>
                <a:gd name="connsiteX4" fmla="*/ 297711 w 4784651"/>
                <a:gd name="connsiteY4" fmla="*/ 3657600 h 5890437"/>
                <a:gd name="connsiteX5" fmla="*/ 489097 w 4784651"/>
                <a:gd name="connsiteY5" fmla="*/ 3870251 h 5890437"/>
                <a:gd name="connsiteX6" fmla="*/ 372139 w 4784651"/>
                <a:gd name="connsiteY6" fmla="*/ 4061637 h 5890437"/>
                <a:gd name="connsiteX7" fmla="*/ 563525 w 4784651"/>
                <a:gd name="connsiteY7" fmla="*/ 4316819 h 5890437"/>
                <a:gd name="connsiteX8" fmla="*/ 499730 w 4784651"/>
                <a:gd name="connsiteY8" fmla="*/ 4976037 h 5890437"/>
                <a:gd name="connsiteX9" fmla="*/ 1754372 w 4784651"/>
                <a:gd name="connsiteY9" fmla="*/ 5199321 h 5890437"/>
                <a:gd name="connsiteX10" fmla="*/ 1945758 w 4784651"/>
                <a:gd name="connsiteY10" fmla="*/ 5890437 h 5890437"/>
                <a:gd name="connsiteX11" fmla="*/ 4784651 w 4784651"/>
                <a:gd name="connsiteY11" fmla="*/ 5858540 h 5890437"/>
                <a:gd name="connsiteX12" fmla="*/ 4561367 w 4784651"/>
                <a:gd name="connsiteY12" fmla="*/ 4189228 h 5890437"/>
                <a:gd name="connsiteX13" fmla="*/ 3030279 w 4784651"/>
                <a:gd name="connsiteY13" fmla="*/ 0 h 5890437"/>
                <a:gd name="connsiteX0" fmla="*/ 3030279 w 4784651"/>
                <a:gd name="connsiteY0" fmla="*/ 114 h 5890551"/>
                <a:gd name="connsiteX1" fmla="*/ 765544 w 4784651"/>
                <a:gd name="connsiteY1" fmla="*/ 1935240 h 5890551"/>
                <a:gd name="connsiteX2" fmla="*/ 0 w 4784651"/>
                <a:gd name="connsiteY2" fmla="*/ 3051658 h 5890551"/>
                <a:gd name="connsiteX3" fmla="*/ 510363 w 4784651"/>
                <a:gd name="connsiteY3" fmla="*/ 3328105 h 5890551"/>
                <a:gd name="connsiteX4" fmla="*/ 297711 w 4784651"/>
                <a:gd name="connsiteY4" fmla="*/ 3657714 h 5890551"/>
                <a:gd name="connsiteX5" fmla="*/ 489097 w 4784651"/>
                <a:gd name="connsiteY5" fmla="*/ 3870365 h 5890551"/>
                <a:gd name="connsiteX6" fmla="*/ 372139 w 4784651"/>
                <a:gd name="connsiteY6" fmla="*/ 4061751 h 5890551"/>
                <a:gd name="connsiteX7" fmla="*/ 563525 w 4784651"/>
                <a:gd name="connsiteY7" fmla="*/ 4316933 h 5890551"/>
                <a:gd name="connsiteX8" fmla="*/ 499730 w 4784651"/>
                <a:gd name="connsiteY8" fmla="*/ 4976151 h 5890551"/>
                <a:gd name="connsiteX9" fmla="*/ 1754372 w 4784651"/>
                <a:gd name="connsiteY9" fmla="*/ 5199435 h 5890551"/>
                <a:gd name="connsiteX10" fmla="*/ 1945758 w 4784651"/>
                <a:gd name="connsiteY10" fmla="*/ 5890551 h 5890551"/>
                <a:gd name="connsiteX11" fmla="*/ 4784651 w 4784651"/>
                <a:gd name="connsiteY11" fmla="*/ 5858654 h 5890551"/>
                <a:gd name="connsiteX12" fmla="*/ 4561367 w 4784651"/>
                <a:gd name="connsiteY12" fmla="*/ 4189342 h 5890551"/>
                <a:gd name="connsiteX13" fmla="*/ 3030279 w 4784651"/>
                <a:gd name="connsiteY13" fmla="*/ 114 h 5890551"/>
                <a:gd name="connsiteX0" fmla="*/ 3030279 w 4784651"/>
                <a:gd name="connsiteY0" fmla="*/ 398 h 5890835"/>
                <a:gd name="connsiteX1" fmla="*/ 765544 w 4784651"/>
                <a:gd name="connsiteY1" fmla="*/ 1935524 h 5890835"/>
                <a:gd name="connsiteX2" fmla="*/ 0 w 4784651"/>
                <a:gd name="connsiteY2" fmla="*/ 3051942 h 5890835"/>
                <a:gd name="connsiteX3" fmla="*/ 510363 w 4784651"/>
                <a:gd name="connsiteY3" fmla="*/ 3328389 h 5890835"/>
                <a:gd name="connsiteX4" fmla="*/ 297711 w 4784651"/>
                <a:gd name="connsiteY4" fmla="*/ 3657998 h 5890835"/>
                <a:gd name="connsiteX5" fmla="*/ 489097 w 4784651"/>
                <a:gd name="connsiteY5" fmla="*/ 3870649 h 5890835"/>
                <a:gd name="connsiteX6" fmla="*/ 372139 w 4784651"/>
                <a:gd name="connsiteY6" fmla="*/ 4062035 h 5890835"/>
                <a:gd name="connsiteX7" fmla="*/ 563525 w 4784651"/>
                <a:gd name="connsiteY7" fmla="*/ 4317217 h 5890835"/>
                <a:gd name="connsiteX8" fmla="*/ 499730 w 4784651"/>
                <a:gd name="connsiteY8" fmla="*/ 4976435 h 5890835"/>
                <a:gd name="connsiteX9" fmla="*/ 1754372 w 4784651"/>
                <a:gd name="connsiteY9" fmla="*/ 5199719 h 5890835"/>
                <a:gd name="connsiteX10" fmla="*/ 1945758 w 4784651"/>
                <a:gd name="connsiteY10" fmla="*/ 5890835 h 5890835"/>
                <a:gd name="connsiteX11" fmla="*/ 4784651 w 4784651"/>
                <a:gd name="connsiteY11" fmla="*/ 5858938 h 5890835"/>
                <a:gd name="connsiteX12" fmla="*/ 4561367 w 4784651"/>
                <a:gd name="connsiteY12" fmla="*/ 4189626 h 5890835"/>
                <a:gd name="connsiteX13" fmla="*/ 3030279 w 4784651"/>
                <a:gd name="connsiteY13" fmla="*/ 398 h 5890835"/>
                <a:gd name="connsiteX0" fmla="*/ 3030279 w 5042277"/>
                <a:gd name="connsiteY0" fmla="*/ 663 h 5891100"/>
                <a:gd name="connsiteX1" fmla="*/ 765544 w 5042277"/>
                <a:gd name="connsiteY1" fmla="*/ 1935789 h 5891100"/>
                <a:gd name="connsiteX2" fmla="*/ 0 w 5042277"/>
                <a:gd name="connsiteY2" fmla="*/ 3052207 h 5891100"/>
                <a:gd name="connsiteX3" fmla="*/ 510363 w 5042277"/>
                <a:gd name="connsiteY3" fmla="*/ 3328654 h 5891100"/>
                <a:gd name="connsiteX4" fmla="*/ 297711 w 5042277"/>
                <a:gd name="connsiteY4" fmla="*/ 3658263 h 5891100"/>
                <a:gd name="connsiteX5" fmla="*/ 489097 w 5042277"/>
                <a:gd name="connsiteY5" fmla="*/ 3870914 h 5891100"/>
                <a:gd name="connsiteX6" fmla="*/ 372139 w 5042277"/>
                <a:gd name="connsiteY6" fmla="*/ 4062300 h 5891100"/>
                <a:gd name="connsiteX7" fmla="*/ 563525 w 5042277"/>
                <a:gd name="connsiteY7" fmla="*/ 4317482 h 5891100"/>
                <a:gd name="connsiteX8" fmla="*/ 499730 w 5042277"/>
                <a:gd name="connsiteY8" fmla="*/ 4976700 h 5891100"/>
                <a:gd name="connsiteX9" fmla="*/ 1754372 w 5042277"/>
                <a:gd name="connsiteY9" fmla="*/ 5199984 h 5891100"/>
                <a:gd name="connsiteX10" fmla="*/ 1945758 w 5042277"/>
                <a:gd name="connsiteY10" fmla="*/ 5891100 h 5891100"/>
                <a:gd name="connsiteX11" fmla="*/ 4784651 w 5042277"/>
                <a:gd name="connsiteY11" fmla="*/ 5859203 h 5891100"/>
                <a:gd name="connsiteX12" fmla="*/ 4561367 w 5042277"/>
                <a:gd name="connsiteY12" fmla="*/ 4189891 h 5891100"/>
                <a:gd name="connsiteX13" fmla="*/ 3030279 w 5042277"/>
                <a:gd name="connsiteY13" fmla="*/ 663 h 5891100"/>
                <a:gd name="connsiteX0" fmla="*/ 3030279 w 5316637"/>
                <a:gd name="connsiteY0" fmla="*/ 1079 h 5891516"/>
                <a:gd name="connsiteX1" fmla="*/ 765544 w 5316637"/>
                <a:gd name="connsiteY1" fmla="*/ 1936205 h 5891516"/>
                <a:gd name="connsiteX2" fmla="*/ 0 w 5316637"/>
                <a:gd name="connsiteY2" fmla="*/ 3052623 h 5891516"/>
                <a:gd name="connsiteX3" fmla="*/ 510363 w 5316637"/>
                <a:gd name="connsiteY3" fmla="*/ 3329070 h 5891516"/>
                <a:gd name="connsiteX4" fmla="*/ 297711 w 5316637"/>
                <a:gd name="connsiteY4" fmla="*/ 3658679 h 5891516"/>
                <a:gd name="connsiteX5" fmla="*/ 489097 w 5316637"/>
                <a:gd name="connsiteY5" fmla="*/ 3871330 h 5891516"/>
                <a:gd name="connsiteX6" fmla="*/ 372139 w 5316637"/>
                <a:gd name="connsiteY6" fmla="*/ 4062716 h 5891516"/>
                <a:gd name="connsiteX7" fmla="*/ 563525 w 5316637"/>
                <a:gd name="connsiteY7" fmla="*/ 4317898 h 5891516"/>
                <a:gd name="connsiteX8" fmla="*/ 499730 w 5316637"/>
                <a:gd name="connsiteY8" fmla="*/ 4977116 h 5891516"/>
                <a:gd name="connsiteX9" fmla="*/ 1754372 w 5316637"/>
                <a:gd name="connsiteY9" fmla="*/ 5200400 h 5891516"/>
                <a:gd name="connsiteX10" fmla="*/ 1945758 w 5316637"/>
                <a:gd name="connsiteY10" fmla="*/ 5891516 h 5891516"/>
                <a:gd name="connsiteX11" fmla="*/ 4784651 w 5316637"/>
                <a:gd name="connsiteY11" fmla="*/ 5859619 h 5891516"/>
                <a:gd name="connsiteX12" fmla="*/ 4890977 w 5316637"/>
                <a:gd name="connsiteY12" fmla="*/ 3520456 h 5891516"/>
                <a:gd name="connsiteX13" fmla="*/ 3030279 w 5316637"/>
                <a:gd name="connsiteY13" fmla="*/ 1079 h 5891516"/>
                <a:gd name="connsiteX0" fmla="*/ 3030279 w 5338934"/>
                <a:gd name="connsiteY0" fmla="*/ 561 h 5890998"/>
                <a:gd name="connsiteX1" fmla="*/ 765544 w 5338934"/>
                <a:gd name="connsiteY1" fmla="*/ 1935687 h 5890998"/>
                <a:gd name="connsiteX2" fmla="*/ 0 w 5338934"/>
                <a:gd name="connsiteY2" fmla="*/ 3052105 h 5890998"/>
                <a:gd name="connsiteX3" fmla="*/ 510363 w 5338934"/>
                <a:gd name="connsiteY3" fmla="*/ 3328552 h 5890998"/>
                <a:gd name="connsiteX4" fmla="*/ 297711 w 5338934"/>
                <a:gd name="connsiteY4" fmla="*/ 3658161 h 5890998"/>
                <a:gd name="connsiteX5" fmla="*/ 489097 w 5338934"/>
                <a:gd name="connsiteY5" fmla="*/ 3870812 h 5890998"/>
                <a:gd name="connsiteX6" fmla="*/ 372139 w 5338934"/>
                <a:gd name="connsiteY6" fmla="*/ 4062198 h 5890998"/>
                <a:gd name="connsiteX7" fmla="*/ 563525 w 5338934"/>
                <a:gd name="connsiteY7" fmla="*/ 4317380 h 5890998"/>
                <a:gd name="connsiteX8" fmla="*/ 499730 w 5338934"/>
                <a:gd name="connsiteY8" fmla="*/ 4976598 h 5890998"/>
                <a:gd name="connsiteX9" fmla="*/ 1754372 w 5338934"/>
                <a:gd name="connsiteY9" fmla="*/ 5199882 h 5890998"/>
                <a:gd name="connsiteX10" fmla="*/ 1945758 w 5338934"/>
                <a:gd name="connsiteY10" fmla="*/ 5890998 h 5890998"/>
                <a:gd name="connsiteX11" fmla="*/ 4784651 w 5338934"/>
                <a:gd name="connsiteY11" fmla="*/ 5859101 h 5890998"/>
                <a:gd name="connsiteX12" fmla="*/ 4890977 w 5338934"/>
                <a:gd name="connsiteY12" fmla="*/ 3519938 h 5890998"/>
                <a:gd name="connsiteX13" fmla="*/ 3030279 w 5338934"/>
                <a:gd name="connsiteY13" fmla="*/ 561 h 5890998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75 h 5890612"/>
                <a:gd name="connsiteX1" fmla="*/ 765544 w 5381346"/>
                <a:gd name="connsiteY1" fmla="*/ 1935301 h 5890612"/>
                <a:gd name="connsiteX2" fmla="*/ 0 w 5381346"/>
                <a:gd name="connsiteY2" fmla="*/ 3051719 h 5890612"/>
                <a:gd name="connsiteX3" fmla="*/ 510363 w 5381346"/>
                <a:gd name="connsiteY3" fmla="*/ 3328166 h 5890612"/>
                <a:gd name="connsiteX4" fmla="*/ 297711 w 5381346"/>
                <a:gd name="connsiteY4" fmla="*/ 3657775 h 5890612"/>
                <a:gd name="connsiteX5" fmla="*/ 489097 w 5381346"/>
                <a:gd name="connsiteY5" fmla="*/ 3870426 h 5890612"/>
                <a:gd name="connsiteX6" fmla="*/ 372139 w 5381346"/>
                <a:gd name="connsiteY6" fmla="*/ 4061812 h 5890612"/>
                <a:gd name="connsiteX7" fmla="*/ 563525 w 5381346"/>
                <a:gd name="connsiteY7" fmla="*/ 4316994 h 5890612"/>
                <a:gd name="connsiteX8" fmla="*/ 499730 w 5381346"/>
                <a:gd name="connsiteY8" fmla="*/ 4976212 h 5890612"/>
                <a:gd name="connsiteX9" fmla="*/ 1754372 w 5381346"/>
                <a:gd name="connsiteY9" fmla="*/ 5199496 h 5890612"/>
                <a:gd name="connsiteX10" fmla="*/ 1945758 w 5381346"/>
                <a:gd name="connsiteY10" fmla="*/ 5890612 h 5890612"/>
                <a:gd name="connsiteX11" fmla="*/ 4784651 w 5381346"/>
                <a:gd name="connsiteY11" fmla="*/ 5858715 h 5890612"/>
                <a:gd name="connsiteX12" fmla="*/ 4890977 w 5381346"/>
                <a:gd name="connsiteY12" fmla="*/ 3519552 h 5890612"/>
                <a:gd name="connsiteX13" fmla="*/ 3030279 w 5381346"/>
                <a:gd name="connsiteY13" fmla="*/ 175 h 5890612"/>
                <a:gd name="connsiteX0" fmla="*/ 3030279 w 5381346"/>
                <a:gd name="connsiteY0" fmla="*/ 1733 h 5892170"/>
                <a:gd name="connsiteX1" fmla="*/ 0 w 5381346"/>
                <a:gd name="connsiteY1" fmla="*/ 3053277 h 5892170"/>
                <a:gd name="connsiteX2" fmla="*/ 510363 w 5381346"/>
                <a:gd name="connsiteY2" fmla="*/ 3329724 h 5892170"/>
                <a:gd name="connsiteX3" fmla="*/ 297711 w 5381346"/>
                <a:gd name="connsiteY3" fmla="*/ 3659333 h 5892170"/>
                <a:gd name="connsiteX4" fmla="*/ 489097 w 5381346"/>
                <a:gd name="connsiteY4" fmla="*/ 3871984 h 5892170"/>
                <a:gd name="connsiteX5" fmla="*/ 372139 w 5381346"/>
                <a:gd name="connsiteY5" fmla="*/ 4063370 h 5892170"/>
                <a:gd name="connsiteX6" fmla="*/ 563525 w 5381346"/>
                <a:gd name="connsiteY6" fmla="*/ 4318552 h 5892170"/>
                <a:gd name="connsiteX7" fmla="*/ 499730 w 5381346"/>
                <a:gd name="connsiteY7" fmla="*/ 4977770 h 5892170"/>
                <a:gd name="connsiteX8" fmla="*/ 1754372 w 5381346"/>
                <a:gd name="connsiteY8" fmla="*/ 5201054 h 5892170"/>
                <a:gd name="connsiteX9" fmla="*/ 1945758 w 5381346"/>
                <a:gd name="connsiteY9" fmla="*/ 5892170 h 5892170"/>
                <a:gd name="connsiteX10" fmla="*/ 4784651 w 5381346"/>
                <a:gd name="connsiteY10" fmla="*/ 5860273 h 5892170"/>
                <a:gd name="connsiteX11" fmla="*/ 4890977 w 5381346"/>
                <a:gd name="connsiteY11" fmla="*/ 3521110 h 5892170"/>
                <a:gd name="connsiteX12" fmla="*/ 3030279 w 5381346"/>
                <a:gd name="connsiteY12" fmla="*/ 1733 h 5892170"/>
                <a:gd name="connsiteX0" fmla="*/ 3030279 w 5381346"/>
                <a:gd name="connsiteY0" fmla="*/ 4 h 5890441"/>
                <a:gd name="connsiteX1" fmla="*/ 0 w 5381346"/>
                <a:gd name="connsiteY1" fmla="*/ 3051548 h 5890441"/>
                <a:gd name="connsiteX2" fmla="*/ 510363 w 5381346"/>
                <a:gd name="connsiteY2" fmla="*/ 3327995 h 5890441"/>
                <a:gd name="connsiteX3" fmla="*/ 297711 w 5381346"/>
                <a:gd name="connsiteY3" fmla="*/ 3657604 h 5890441"/>
                <a:gd name="connsiteX4" fmla="*/ 489097 w 5381346"/>
                <a:gd name="connsiteY4" fmla="*/ 3870255 h 5890441"/>
                <a:gd name="connsiteX5" fmla="*/ 372139 w 5381346"/>
                <a:gd name="connsiteY5" fmla="*/ 4061641 h 5890441"/>
                <a:gd name="connsiteX6" fmla="*/ 563525 w 5381346"/>
                <a:gd name="connsiteY6" fmla="*/ 4316823 h 5890441"/>
                <a:gd name="connsiteX7" fmla="*/ 499730 w 5381346"/>
                <a:gd name="connsiteY7" fmla="*/ 4976041 h 5890441"/>
                <a:gd name="connsiteX8" fmla="*/ 1754372 w 5381346"/>
                <a:gd name="connsiteY8" fmla="*/ 5199325 h 5890441"/>
                <a:gd name="connsiteX9" fmla="*/ 1945758 w 5381346"/>
                <a:gd name="connsiteY9" fmla="*/ 5890441 h 5890441"/>
                <a:gd name="connsiteX10" fmla="*/ 4784651 w 5381346"/>
                <a:gd name="connsiteY10" fmla="*/ 5858544 h 5890441"/>
                <a:gd name="connsiteX11" fmla="*/ 4890977 w 5381346"/>
                <a:gd name="connsiteY11" fmla="*/ 3519381 h 5890441"/>
                <a:gd name="connsiteX12" fmla="*/ 3030279 w 5381346"/>
                <a:gd name="connsiteY12" fmla="*/ 4 h 5890441"/>
                <a:gd name="connsiteX0" fmla="*/ 3040277 w 5391344"/>
                <a:gd name="connsiteY0" fmla="*/ 4 h 5890441"/>
                <a:gd name="connsiteX1" fmla="*/ 9998 w 5391344"/>
                <a:gd name="connsiteY1" fmla="*/ 3051548 h 5890441"/>
                <a:gd name="connsiteX2" fmla="*/ 520361 w 5391344"/>
                <a:gd name="connsiteY2" fmla="*/ 3327995 h 5890441"/>
                <a:gd name="connsiteX3" fmla="*/ 307709 w 5391344"/>
                <a:gd name="connsiteY3" fmla="*/ 3657604 h 5890441"/>
                <a:gd name="connsiteX4" fmla="*/ 499095 w 5391344"/>
                <a:gd name="connsiteY4" fmla="*/ 3870255 h 5890441"/>
                <a:gd name="connsiteX5" fmla="*/ 382137 w 5391344"/>
                <a:gd name="connsiteY5" fmla="*/ 4061641 h 5890441"/>
                <a:gd name="connsiteX6" fmla="*/ 573523 w 5391344"/>
                <a:gd name="connsiteY6" fmla="*/ 4316823 h 5890441"/>
                <a:gd name="connsiteX7" fmla="*/ 509728 w 5391344"/>
                <a:gd name="connsiteY7" fmla="*/ 4976041 h 5890441"/>
                <a:gd name="connsiteX8" fmla="*/ 1764370 w 5391344"/>
                <a:gd name="connsiteY8" fmla="*/ 5199325 h 5890441"/>
                <a:gd name="connsiteX9" fmla="*/ 1955756 w 5391344"/>
                <a:gd name="connsiteY9" fmla="*/ 5890441 h 5890441"/>
                <a:gd name="connsiteX10" fmla="*/ 4794649 w 5391344"/>
                <a:gd name="connsiteY10" fmla="*/ 5858544 h 5890441"/>
                <a:gd name="connsiteX11" fmla="*/ 4900975 w 5391344"/>
                <a:gd name="connsiteY11" fmla="*/ 3519381 h 5890441"/>
                <a:gd name="connsiteX12" fmla="*/ 3040277 w 5391344"/>
                <a:gd name="connsiteY12" fmla="*/ 4 h 5890441"/>
                <a:gd name="connsiteX0" fmla="*/ 3040277 w 5391344"/>
                <a:gd name="connsiteY0" fmla="*/ 4 h 5890441"/>
                <a:gd name="connsiteX1" fmla="*/ 9998 w 5391344"/>
                <a:gd name="connsiteY1" fmla="*/ 3051548 h 5890441"/>
                <a:gd name="connsiteX2" fmla="*/ 520361 w 5391344"/>
                <a:gd name="connsiteY2" fmla="*/ 3327995 h 5890441"/>
                <a:gd name="connsiteX3" fmla="*/ 307709 w 5391344"/>
                <a:gd name="connsiteY3" fmla="*/ 3657604 h 5890441"/>
                <a:gd name="connsiteX4" fmla="*/ 499095 w 5391344"/>
                <a:gd name="connsiteY4" fmla="*/ 3870255 h 5890441"/>
                <a:gd name="connsiteX5" fmla="*/ 382137 w 5391344"/>
                <a:gd name="connsiteY5" fmla="*/ 4061641 h 5890441"/>
                <a:gd name="connsiteX6" fmla="*/ 573523 w 5391344"/>
                <a:gd name="connsiteY6" fmla="*/ 4316823 h 5890441"/>
                <a:gd name="connsiteX7" fmla="*/ 509728 w 5391344"/>
                <a:gd name="connsiteY7" fmla="*/ 4976041 h 5890441"/>
                <a:gd name="connsiteX8" fmla="*/ 1764370 w 5391344"/>
                <a:gd name="connsiteY8" fmla="*/ 5199325 h 5890441"/>
                <a:gd name="connsiteX9" fmla="*/ 1955756 w 5391344"/>
                <a:gd name="connsiteY9" fmla="*/ 5890441 h 5890441"/>
                <a:gd name="connsiteX10" fmla="*/ 4794649 w 5391344"/>
                <a:gd name="connsiteY10" fmla="*/ 5858544 h 5890441"/>
                <a:gd name="connsiteX11" fmla="*/ 4900975 w 5391344"/>
                <a:gd name="connsiteY11" fmla="*/ 3519381 h 5890441"/>
                <a:gd name="connsiteX12" fmla="*/ 3040277 w 5391344"/>
                <a:gd name="connsiteY12" fmla="*/ 4 h 5890441"/>
                <a:gd name="connsiteX0" fmla="*/ 3030279 w 5381346"/>
                <a:gd name="connsiteY0" fmla="*/ 92120 h 5982557"/>
                <a:gd name="connsiteX1" fmla="*/ 914399 w 5381346"/>
                <a:gd name="connsiteY1" fmla="*/ 1187274 h 5982557"/>
                <a:gd name="connsiteX2" fmla="*/ 0 w 5381346"/>
                <a:gd name="connsiteY2" fmla="*/ 3143664 h 5982557"/>
                <a:gd name="connsiteX3" fmla="*/ 510363 w 5381346"/>
                <a:gd name="connsiteY3" fmla="*/ 3420111 h 5982557"/>
                <a:gd name="connsiteX4" fmla="*/ 297711 w 5381346"/>
                <a:gd name="connsiteY4" fmla="*/ 3749720 h 5982557"/>
                <a:gd name="connsiteX5" fmla="*/ 489097 w 5381346"/>
                <a:gd name="connsiteY5" fmla="*/ 3962371 h 5982557"/>
                <a:gd name="connsiteX6" fmla="*/ 372139 w 5381346"/>
                <a:gd name="connsiteY6" fmla="*/ 4153757 h 5982557"/>
                <a:gd name="connsiteX7" fmla="*/ 563525 w 5381346"/>
                <a:gd name="connsiteY7" fmla="*/ 4408939 h 5982557"/>
                <a:gd name="connsiteX8" fmla="*/ 499730 w 5381346"/>
                <a:gd name="connsiteY8" fmla="*/ 5068157 h 5982557"/>
                <a:gd name="connsiteX9" fmla="*/ 1754372 w 5381346"/>
                <a:gd name="connsiteY9" fmla="*/ 5291441 h 5982557"/>
                <a:gd name="connsiteX10" fmla="*/ 1945758 w 5381346"/>
                <a:gd name="connsiteY10" fmla="*/ 5982557 h 5982557"/>
                <a:gd name="connsiteX11" fmla="*/ 4784651 w 5381346"/>
                <a:gd name="connsiteY11" fmla="*/ 5950660 h 5982557"/>
                <a:gd name="connsiteX12" fmla="*/ 4890977 w 5381346"/>
                <a:gd name="connsiteY12" fmla="*/ 3611497 h 5982557"/>
                <a:gd name="connsiteX13" fmla="*/ 3030279 w 5381346"/>
                <a:gd name="connsiteY13" fmla="*/ 92120 h 5982557"/>
                <a:gd name="connsiteX0" fmla="*/ 3030279 w 5381346"/>
                <a:gd name="connsiteY0" fmla="*/ 94250 h 5984687"/>
                <a:gd name="connsiteX1" fmla="*/ 914399 w 5381346"/>
                <a:gd name="connsiteY1" fmla="*/ 1189404 h 5984687"/>
                <a:gd name="connsiteX2" fmla="*/ 0 w 5381346"/>
                <a:gd name="connsiteY2" fmla="*/ 3145794 h 5984687"/>
                <a:gd name="connsiteX3" fmla="*/ 510363 w 5381346"/>
                <a:gd name="connsiteY3" fmla="*/ 3422241 h 5984687"/>
                <a:gd name="connsiteX4" fmla="*/ 297711 w 5381346"/>
                <a:gd name="connsiteY4" fmla="*/ 3751850 h 5984687"/>
                <a:gd name="connsiteX5" fmla="*/ 489097 w 5381346"/>
                <a:gd name="connsiteY5" fmla="*/ 3964501 h 5984687"/>
                <a:gd name="connsiteX6" fmla="*/ 372139 w 5381346"/>
                <a:gd name="connsiteY6" fmla="*/ 4155887 h 5984687"/>
                <a:gd name="connsiteX7" fmla="*/ 563525 w 5381346"/>
                <a:gd name="connsiteY7" fmla="*/ 4411069 h 5984687"/>
                <a:gd name="connsiteX8" fmla="*/ 499730 w 5381346"/>
                <a:gd name="connsiteY8" fmla="*/ 5070287 h 5984687"/>
                <a:gd name="connsiteX9" fmla="*/ 1754372 w 5381346"/>
                <a:gd name="connsiteY9" fmla="*/ 5293571 h 5984687"/>
                <a:gd name="connsiteX10" fmla="*/ 1945758 w 5381346"/>
                <a:gd name="connsiteY10" fmla="*/ 5984687 h 5984687"/>
                <a:gd name="connsiteX11" fmla="*/ 4784651 w 5381346"/>
                <a:gd name="connsiteY11" fmla="*/ 5952790 h 5984687"/>
                <a:gd name="connsiteX12" fmla="*/ 4890977 w 5381346"/>
                <a:gd name="connsiteY12" fmla="*/ 3613627 h 5984687"/>
                <a:gd name="connsiteX13" fmla="*/ 3030279 w 5381346"/>
                <a:gd name="connsiteY13" fmla="*/ 94250 h 5984687"/>
                <a:gd name="connsiteX0" fmla="*/ 3030279 w 5381346"/>
                <a:gd name="connsiteY0" fmla="*/ 0 h 5890437"/>
                <a:gd name="connsiteX1" fmla="*/ 914399 w 5381346"/>
                <a:gd name="connsiteY1" fmla="*/ 1095154 h 5890437"/>
                <a:gd name="connsiteX2" fmla="*/ 0 w 5381346"/>
                <a:gd name="connsiteY2" fmla="*/ 3051544 h 5890437"/>
                <a:gd name="connsiteX3" fmla="*/ 510363 w 5381346"/>
                <a:gd name="connsiteY3" fmla="*/ 3327991 h 5890437"/>
                <a:gd name="connsiteX4" fmla="*/ 297711 w 5381346"/>
                <a:gd name="connsiteY4" fmla="*/ 3657600 h 5890437"/>
                <a:gd name="connsiteX5" fmla="*/ 489097 w 5381346"/>
                <a:gd name="connsiteY5" fmla="*/ 3870251 h 5890437"/>
                <a:gd name="connsiteX6" fmla="*/ 372139 w 5381346"/>
                <a:gd name="connsiteY6" fmla="*/ 4061637 h 5890437"/>
                <a:gd name="connsiteX7" fmla="*/ 563525 w 5381346"/>
                <a:gd name="connsiteY7" fmla="*/ 4316819 h 5890437"/>
                <a:gd name="connsiteX8" fmla="*/ 499730 w 5381346"/>
                <a:gd name="connsiteY8" fmla="*/ 4976037 h 5890437"/>
                <a:gd name="connsiteX9" fmla="*/ 1754372 w 5381346"/>
                <a:gd name="connsiteY9" fmla="*/ 5199321 h 5890437"/>
                <a:gd name="connsiteX10" fmla="*/ 1945758 w 5381346"/>
                <a:gd name="connsiteY10" fmla="*/ 5890437 h 5890437"/>
                <a:gd name="connsiteX11" fmla="*/ 4784651 w 5381346"/>
                <a:gd name="connsiteY11" fmla="*/ 5858540 h 5890437"/>
                <a:gd name="connsiteX12" fmla="*/ 4890977 w 5381346"/>
                <a:gd name="connsiteY12" fmla="*/ 3519377 h 5890437"/>
                <a:gd name="connsiteX13" fmla="*/ 3030279 w 5381346"/>
                <a:gd name="connsiteY13" fmla="*/ 0 h 5890437"/>
                <a:gd name="connsiteX0" fmla="*/ 3030279 w 5381346"/>
                <a:gd name="connsiteY0" fmla="*/ 0 h 5890437"/>
                <a:gd name="connsiteX1" fmla="*/ 914399 w 5381346"/>
                <a:gd name="connsiteY1" fmla="*/ 1095154 h 5890437"/>
                <a:gd name="connsiteX2" fmla="*/ 0 w 5381346"/>
                <a:gd name="connsiteY2" fmla="*/ 3051544 h 5890437"/>
                <a:gd name="connsiteX3" fmla="*/ 510363 w 5381346"/>
                <a:gd name="connsiteY3" fmla="*/ 3327991 h 5890437"/>
                <a:gd name="connsiteX4" fmla="*/ 297711 w 5381346"/>
                <a:gd name="connsiteY4" fmla="*/ 3657600 h 5890437"/>
                <a:gd name="connsiteX5" fmla="*/ 489097 w 5381346"/>
                <a:gd name="connsiteY5" fmla="*/ 3870251 h 5890437"/>
                <a:gd name="connsiteX6" fmla="*/ 372139 w 5381346"/>
                <a:gd name="connsiteY6" fmla="*/ 4061637 h 5890437"/>
                <a:gd name="connsiteX7" fmla="*/ 563525 w 5381346"/>
                <a:gd name="connsiteY7" fmla="*/ 4316819 h 5890437"/>
                <a:gd name="connsiteX8" fmla="*/ 499730 w 5381346"/>
                <a:gd name="connsiteY8" fmla="*/ 4976037 h 5890437"/>
                <a:gd name="connsiteX9" fmla="*/ 1754372 w 5381346"/>
                <a:gd name="connsiteY9" fmla="*/ 5199321 h 5890437"/>
                <a:gd name="connsiteX10" fmla="*/ 1945758 w 5381346"/>
                <a:gd name="connsiteY10" fmla="*/ 5890437 h 5890437"/>
                <a:gd name="connsiteX11" fmla="*/ 4784651 w 5381346"/>
                <a:gd name="connsiteY11" fmla="*/ 5858540 h 5890437"/>
                <a:gd name="connsiteX12" fmla="*/ 4890977 w 5381346"/>
                <a:gd name="connsiteY12" fmla="*/ 3519377 h 5890437"/>
                <a:gd name="connsiteX13" fmla="*/ 3030279 w 5381346"/>
                <a:gd name="connsiteY13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90128 w 5381793"/>
                <a:gd name="connsiteY1" fmla="*/ 1098883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90128 w 5381793"/>
                <a:gd name="connsiteY1" fmla="*/ 1098883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64 w 5381831"/>
                <a:gd name="connsiteY0" fmla="*/ 0 h 5890437"/>
                <a:gd name="connsiteX1" fmla="*/ 890166 w 5381831"/>
                <a:gd name="connsiteY1" fmla="*/ 1098883 h 5890437"/>
                <a:gd name="connsiteX2" fmla="*/ 607506 w 5381831"/>
                <a:gd name="connsiteY2" fmla="*/ 2172770 h 5890437"/>
                <a:gd name="connsiteX3" fmla="*/ 485 w 5381831"/>
                <a:gd name="connsiteY3" fmla="*/ 3051544 h 5890437"/>
                <a:gd name="connsiteX4" fmla="*/ 510848 w 5381831"/>
                <a:gd name="connsiteY4" fmla="*/ 3327991 h 5890437"/>
                <a:gd name="connsiteX5" fmla="*/ 298196 w 5381831"/>
                <a:gd name="connsiteY5" fmla="*/ 3657600 h 5890437"/>
                <a:gd name="connsiteX6" fmla="*/ 489582 w 5381831"/>
                <a:gd name="connsiteY6" fmla="*/ 3870251 h 5890437"/>
                <a:gd name="connsiteX7" fmla="*/ 372624 w 5381831"/>
                <a:gd name="connsiteY7" fmla="*/ 4061637 h 5890437"/>
                <a:gd name="connsiteX8" fmla="*/ 564010 w 5381831"/>
                <a:gd name="connsiteY8" fmla="*/ 4316819 h 5890437"/>
                <a:gd name="connsiteX9" fmla="*/ 500215 w 5381831"/>
                <a:gd name="connsiteY9" fmla="*/ 4976037 h 5890437"/>
                <a:gd name="connsiteX10" fmla="*/ 1754857 w 5381831"/>
                <a:gd name="connsiteY10" fmla="*/ 5199321 h 5890437"/>
                <a:gd name="connsiteX11" fmla="*/ 1946243 w 5381831"/>
                <a:gd name="connsiteY11" fmla="*/ 5890437 h 5890437"/>
                <a:gd name="connsiteX12" fmla="*/ 4785136 w 5381831"/>
                <a:gd name="connsiteY12" fmla="*/ 5858540 h 5890437"/>
                <a:gd name="connsiteX13" fmla="*/ 4891462 w 5381831"/>
                <a:gd name="connsiteY13" fmla="*/ 3519377 h 5890437"/>
                <a:gd name="connsiteX14" fmla="*/ 3030764 w 5381831"/>
                <a:gd name="connsiteY14" fmla="*/ 0 h 5890437"/>
                <a:gd name="connsiteX0" fmla="*/ 3030764 w 5381831"/>
                <a:gd name="connsiteY0" fmla="*/ 0 h 5890437"/>
                <a:gd name="connsiteX1" fmla="*/ 890166 w 5381831"/>
                <a:gd name="connsiteY1" fmla="*/ 1098883 h 5890437"/>
                <a:gd name="connsiteX2" fmla="*/ 607506 w 5381831"/>
                <a:gd name="connsiteY2" fmla="*/ 2172770 h 5890437"/>
                <a:gd name="connsiteX3" fmla="*/ 485 w 5381831"/>
                <a:gd name="connsiteY3" fmla="*/ 3051544 h 5890437"/>
                <a:gd name="connsiteX4" fmla="*/ 510848 w 5381831"/>
                <a:gd name="connsiteY4" fmla="*/ 3327991 h 5890437"/>
                <a:gd name="connsiteX5" fmla="*/ 298196 w 5381831"/>
                <a:gd name="connsiteY5" fmla="*/ 3657600 h 5890437"/>
                <a:gd name="connsiteX6" fmla="*/ 489582 w 5381831"/>
                <a:gd name="connsiteY6" fmla="*/ 3870251 h 5890437"/>
                <a:gd name="connsiteX7" fmla="*/ 372624 w 5381831"/>
                <a:gd name="connsiteY7" fmla="*/ 4061637 h 5890437"/>
                <a:gd name="connsiteX8" fmla="*/ 564010 w 5381831"/>
                <a:gd name="connsiteY8" fmla="*/ 4316819 h 5890437"/>
                <a:gd name="connsiteX9" fmla="*/ 500215 w 5381831"/>
                <a:gd name="connsiteY9" fmla="*/ 4976037 h 5890437"/>
                <a:gd name="connsiteX10" fmla="*/ 1754857 w 5381831"/>
                <a:gd name="connsiteY10" fmla="*/ 5199321 h 5890437"/>
                <a:gd name="connsiteX11" fmla="*/ 1946243 w 5381831"/>
                <a:gd name="connsiteY11" fmla="*/ 5890437 h 5890437"/>
                <a:gd name="connsiteX12" fmla="*/ 4785136 w 5381831"/>
                <a:gd name="connsiteY12" fmla="*/ 5858540 h 5890437"/>
                <a:gd name="connsiteX13" fmla="*/ 4891462 w 5381831"/>
                <a:gd name="connsiteY13" fmla="*/ 3519377 h 5890437"/>
                <a:gd name="connsiteX14" fmla="*/ 3030764 w 5381831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765 w 5381832"/>
                <a:gd name="connsiteY0" fmla="*/ 0 h 5890437"/>
                <a:gd name="connsiteX1" fmla="*/ 890167 w 5381832"/>
                <a:gd name="connsiteY1" fmla="*/ 1098883 h 5890437"/>
                <a:gd name="connsiteX2" fmla="*/ 672821 w 5381832"/>
                <a:gd name="connsiteY2" fmla="*/ 2220272 h 5890437"/>
                <a:gd name="connsiteX3" fmla="*/ 486 w 5381832"/>
                <a:gd name="connsiteY3" fmla="*/ 3051544 h 5890437"/>
                <a:gd name="connsiteX4" fmla="*/ 510849 w 5381832"/>
                <a:gd name="connsiteY4" fmla="*/ 3327991 h 5890437"/>
                <a:gd name="connsiteX5" fmla="*/ 339761 w 5381832"/>
                <a:gd name="connsiteY5" fmla="*/ 3734790 h 5890437"/>
                <a:gd name="connsiteX6" fmla="*/ 531147 w 5381832"/>
                <a:gd name="connsiteY6" fmla="*/ 3870251 h 5890437"/>
                <a:gd name="connsiteX7" fmla="*/ 372625 w 5381832"/>
                <a:gd name="connsiteY7" fmla="*/ 4061637 h 5890437"/>
                <a:gd name="connsiteX8" fmla="*/ 564011 w 5381832"/>
                <a:gd name="connsiteY8" fmla="*/ 4316819 h 5890437"/>
                <a:gd name="connsiteX9" fmla="*/ 500216 w 5381832"/>
                <a:gd name="connsiteY9" fmla="*/ 4976037 h 5890437"/>
                <a:gd name="connsiteX10" fmla="*/ 1754858 w 5381832"/>
                <a:gd name="connsiteY10" fmla="*/ 5039004 h 5890437"/>
                <a:gd name="connsiteX11" fmla="*/ 1946244 w 5381832"/>
                <a:gd name="connsiteY11" fmla="*/ 5890437 h 5890437"/>
                <a:gd name="connsiteX12" fmla="*/ 4785137 w 5381832"/>
                <a:gd name="connsiteY12" fmla="*/ 5858540 h 5890437"/>
                <a:gd name="connsiteX13" fmla="*/ 4891463 w 5381832"/>
                <a:gd name="connsiteY13" fmla="*/ 3519377 h 5890437"/>
                <a:gd name="connsiteX14" fmla="*/ 3030765 w 5381832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72451 w 5381929"/>
                <a:gd name="connsiteY1" fmla="*/ 1057320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72451 w 5381929"/>
                <a:gd name="connsiteY1" fmla="*/ 1057320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81633 w 5381929"/>
                <a:gd name="connsiteY1" fmla="*/ 920842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81633 w 5381929"/>
                <a:gd name="connsiteY1" fmla="*/ 920842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1751 h 5892188"/>
                <a:gd name="connsiteX1" fmla="*/ 927042 w 5381929"/>
                <a:gd name="connsiteY1" fmla="*/ 868002 h 5892188"/>
                <a:gd name="connsiteX2" fmla="*/ 672918 w 5381929"/>
                <a:gd name="connsiteY2" fmla="*/ 2222023 h 5892188"/>
                <a:gd name="connsiteX3" fmla="*/ 583 w 5381929"/>
                <a:gd name="connsiteY3" fmla="*/ 3053295 h 5892188"/>
                <a:gd name="connsiteX4" fmla="*/ 510946 w 5381929"/>
                <a:gd name="connsiteY4" fmla="*/ 3329742 h 5892188"/>
                <a:gd name="connsiteX5" fmla="*/ 339858 w 5381929"/>
                <a:gd name="connsiteY5" fmla="*/ 3736541 h 5892188"/>
                <a:gd name="connsiteX6" fmla="*/ 531244 w 5381929"/>
                <a:gd name="connsiteY6" fmla="*/ 3872002 h 5892188"/>
                <a:gd name="connsiteX7" fmla="*/ 372722 w 5381929"/>
                <a:gd name="connsiteY7" fmla="*/ 4063388 h 5892188"/>
                <a:gd name="connsiteX8" fmla="*/ 564108 w 5381929"/>
                <a:gd name="connsiteY8" fmla="*/ 4318570 h 5892188"/>
                <a:gd name="connsiteX9" fmla="*/ 500313 w 5381929"/>
                <a:gd name="connsiteY9" fmla="*/ 4977788 h 5892188"/>
                <a:gd name="connsiteX10" fmla="*/ 1754955 w 5381929"/>
                <a:gd name="connsiteY10" fmla="*/ 5040755 h 5892188"/>
                <a:gd name="connsiteX11" fmla="*/ 1946341 w 5381929"/>
                <a:gd name="connsiteY11" fmla="*/ 5892188 h 5892188"/>
                <a:gd name="connsiteX12" fmla="*/ 4785234 w 5381929"/>
                <a:gd name="connsiteY12" fmla="*/ 5860291 h 5892188"/>
                <a:gd name="connsiteX13" fmla="*/ 4891560 w 5381929"/>
                <a:gd name="connsiteY13" fmla="*/ 3521128 h 5892188"/>
                <a:gd name="connsiteX14" fmla="*/ 3030862 w 5381929"/>
                <a:gd name="connsiteY14" fmla="*/ 1751 h 5892188"/>
                <a:gd name="connsiteX0" fmla="*/ 3031042 w 5382109"/>
                <a:gd name="connsiteY0" fmla="*/ 1751 h 5892188"/>
                <a:gd name="connsiteX1" fmla="*/ 927222 w 5382109"/>
                <a:gd name="connsiteY1" fmla="*/ 868002 h 5892188"/>
                <a:gd name="connsiteX2" fmla="*/ 577563 w 5382109"/>
                <a:gd name="connsiteY2" fmla="*/ 2303910 h 5892188"/>
                <a:gd name="connsiteX3" fmla="*/ 763 w 5382109"/>
                <a:gd name="connsiteY3" fmla="*/ 3053295 h 5892188"/>
                <a:gd name="connsiteX4" fmla="*/ 511126 w 5382109"/>
                <a:gd name="connsiteY4" fmla="*/ 3329742 h 5892188"/>
                <a:gd name="connsiteX5" fmla="*/ 340038 w 5382109"/>
                <a:gd name="connsiteY5" fmla="*/ 3736541 h 5892188"/>
                <a:gd name="connsiteX6" fmla="*/ 531424 w 5382109"/>
                <a:gd name="connsiteY6" fmla="*/ 3872002 h 5892188"/>
                <a:gd name="connsiteX7" fmla="*/ 372902 w 5382109"/>
                <a:gd name="connsiteY7" fmla="*/ 4063388 h 5892188"/>
                <a:gd name="connsiteX8" fmla="*/ 564288 w 5382109"/>
                <a:gd name="connsiteY8" fmla="*/ 4318570 h 5892188"/>
                <a:gd name="connsiteX9" fmla="*/ 500493 w 5382109"/>
                <a:gd name="connsiteY9" fmla="*/ 4977788 h 5892188"/>
                <a:gd name="connsiteX10" fmla="*/ 1755135 w 5382109"/>
                <a:gd name="connsiteY10" fmla="*/ 5040755 h 5892188"/>
                <a:gd name="connsiteX11" fmla="*/ 1946521 w 5382109"/>
                <a:gd name="connsiteY11" fmla="*/ 5892188 h 5892188"/>
                <a:gd name="connsiteX12" fmla="*/ 4785414 w 5382109"/>
                <a:gd name="connsiteY12" fmla="*/ 5860291 h 5892188"/>
                <a:gd name="connsiteX13" fmla="*/ 4891740 w 5382109"/>
                <a:gd name="connsiteY13" fmla="*/ 3521128 h 5892188"/>
                <a:gd name="connsiteX14" fmla="*/ 3031042 w 5382109"/>
                <a:gd name="connsiteY14" fmla="*/ 1751 h 5892188"/>
                <a:gd name="connsiteX0" fmla="*/ 3031042 w 5382109"/>
                <a:gd name="connsiteY0" fmla="*/ 2101 h 5892538"/>
                <a:gd name="connsiteX1" fmla="*/ 913575 w 5382109"/>
                <a:gd name="connsiteY1" fmla="*/ 827408 h 5892538"/>
                <a:gd name="connsiteX2" fmla="*/ 577563 w 5382109"/>
                <a:gd name="connsiteY2" fmla="*/ 2304260 h 5892538"/>
                <a:gd name="connsiteX3" fmla="*/ 763 w 5382109"/>
                <a:gd name="connsiteY3" fmla="*/ 3053645 h 5892538"/>
                <a:gd name="connsiteX4" fmla="*/ 511126 w 5382109"/>
                <a:gd name="connsiteY4" fmla="*/ 3330092 h 5892538"/>
                <a:gd name="connsiteX5" fmla="*/ 340038 w 5382109"/>
                <a:gd name="connsiteY5" fmla="*/ 3736891 h 5892538"/>
                <a:gd name="connsiteX6" fmla="*/ 531424 w 5382109"/>
                <a:gd name="connsiteY6" fmla="*/ 3872352 h 5892538"/>
                <a:gd name="connsiteX7" fmla="*/ 372902 w 5382109"/>
                <a:gd name="connsiteY7" fmla="*/ 4063738 h 5892538"/>
                <a:gd name="connsiteX8" fmla="*/ 564288 w 5382109"/>
                <a:gd name="connsiteY8" fmla="*/ 4318920 h 5892538"/>
                <a:gd name="connsiteX9" fmla="*/ 500493 w 5382109"/>
                <a:gd name="connsiteY9" fmla="*/ 4978138 h 5892538"/>
                <a:gd name="connsiteX10" fmla="*/ 1755135 w 5382109"/>
                <a:gd name="connsiteY10" fmla="*/ 5041105 h 5892538"/>
                <a:gd name="connsiteX11" fmla="*/ 1946521 w 5382109"/>
                <a:gd name="connsiteY11" fmla="*/ 5892538 h 5892538"/>
                <a:gd name="connsiteX12" fmla="*/ 4785414 w 5382109"/>
                <a:gd name="connsiteY12" fmla="*/ 5860641 h 5892538"/>
                <a:gd name="connsiteX13" fmla="*/ 4891740 w 5382109"/>
                <a:gd name="connsiteY13" fmla="*/ 3521478 h 5892538"/>
                <a:gd name="connsiteX14" fmla="*/ 3031042 w 5382109"/>
                <a:gd name="connsiteY14" fmla="*/ 2101 h 5892538"/>
                <a:gd name="connsiteX0" fmla="*/ 3031042 w 5382109"/>
                <a:gd name="connsiteY0" fmla="*/ 941 h 5891378"/>
                <a:gd name="connsiteX1" fmla="*/ 886280 w 5382109"/>
                <a:gd name="connsiteY1" fmla="*/ 1071908 h 5891378"/>
                <a:gd name="connsiteX2" fmla="*/ 577563 w 5382109"/>
                <a:gd name="connsiteY2" fmla="*/ 2303100 h 5891378"/>
                <a:gd name="connsiteX3" fmla="*/ 763 w 5382109"/>
                <a:gd name="connsiteY3" fmla="*/ 3052485 h 5891378"/>
                <a:gd name="connsiteX4" fmla="*/ 511126 w 5382109"/>
                <a:gd name="connsiteY4" fmla="*/ 3328932 h 5891378"/>
                <a:gd name="connsiteX5" fmla="*/ 340038 w 5382109"/>
                <a:gd name="connsiteY5" fmla="*/ 3735731 h 5891378"/>
                <a:gd name="connsiteX6" fmla="*/ 531424 w 5382109"/>
                <a:gd name="connsiteY6" fmla="*/ 3871192 h 5891378"/>
                <a:gd name="connsiteX7" fmla="*/ 372902 w 5382109"/>
                <a:gd name="connsiteY7" fmla="*/ 4062578 h 5891378"/>
                <a:gd name="connsiteX8" fmla="*/ 564288 w 5382109"/>
                <a:gd name="connsiteY8" fmla="*/ 4317760 h 5891378"/>
                <a:gd name="connsiteX9" fmla="*/ 500493 w 5382109"/>
                <a:gd name="connsiteY9" fmla="*/ 4976978 h 5891378"/>
                <a:gd name="connsiteX10" fmla="*/ 1755135 w 5382109"/>
                <a:gd name="connsiteY10" fmla="*/ 5039945 h 5891378"/>
                <a:gd name="connsiteX11" fmla="*/ 1946521 w 5382109"/>
                <a:gd name="connsiteY11" fmla="*/ 5891378 h 5891378"/>
                <a:gd name="connsiteX12" fmla="*/ 4785414 w 5382109"/>
                <a:gd name="connsiteY12" fmla="*/ 5859481 h 5891378"/>
                <a:gd name="connsiteX13" fmla="*/ 4891740 w 5382109"/>
                <a:gd name="connsiteY13" fmla="*/ 3520318 h 5891378"/>
                <a:gd name="connsiteX14" fmla="*/ 3031042 w 5382109"/>
                <a:gd name="connsiteY14" fmla="*/ 941 h 5891378"/>
                <a:gd name="connsiteX0" fmla="*/ 3031042 w 5382109"/>
                <a:gd name="connsiteY0" fmla="*/ 753 h 5891190"/>
                <a:gd name="connsiteX1" fmla="*/ 886280 w 5382109"/>
                <a:gd name="connsiteY1" fmla="*/ 1071720 h 5891190"/>
                <a:gd name="connsiteX2" fmla="*/ 577563 w 5382109"/>
                <a:gd name="connsiteY2" fmla="*/ 2302912 h 5891190"/>
                <a:gd name="connsiteX3" fmla="*/ 763 w 5382109"/>
                <a:gd name="connsiteY3" fmla="*/ 3052297 h 5891190"/>
                <a:gd name="connsiteX4" fmla="*/ 511126 w 5382109"/>
                <a:gd name="connsiteY4" fmla="*/ 3328744 h 5891190"/>
                <a:gd name="connsiteX5" fmla="*/ 340038 w 5382109"/>
                <a:gd name="connsiteY5" fmla="*/ 3735543 h 5891190"/>
                <a:gd name="connsiteX6" fmla="*/ 531424 w 5382109"/>
                <a:gd name="connsiteY6" fmla="*/ 3871004 h 5891190"/>
                <a:gd name="connsiteX7" fmla="*/ 372902 w 5382109"/>
                <a:gd name="connsiteY7" fmla="*/ 4062390 h 5891190"/>
                <a:gd name="connsiteX8" fmla="*/ 564288 w 5382109"/>
                <a:gd name="connsiteY8" fmla="*/ 4317572 h 5891190"/>
                <a:gd name="connsiteX9" fmla="*/ 500493 w 5382109"/>
                <a:gd name="connsiteY9" fmla="*/ 4976790 h 5891190"/>
                <a:gd name="connsiteX10" fmla="*/ 1755135 w 5382109"/>
                <a:gd name="connsiteY10" fmla="*/ 5039757 h 5891190"/>
                <a:gd name="connsiteX11" fmla="*/ 1946521 w 5382109"/>
                <a:gd name="connsiteY11" fmla="*/ 5891190 h 5891190"/>
                <a:gd name="connsiteX12" fmla="*/ 4785414 w 5382109"/>
                <a:gd name="connsiteY12" fmla="*/ 5859293 h 5891190"/>
                <a:gd name="connsiteX13" fmla="*/ 4891740 w 5382109"/>
                <a:gd name="connsiteY13" fmla="*/ 3520130 h 5891190"/>
                <a:gd name="connsiteX14" fmla="*/ 3031042 w 5382109"/>
                <a:gd name="connsiteY14" fmla="*/ 753 h 5891190"/>
                <a:gd name="connsiteX0" fmla="*/ 3031042 w 5382109"/>
                <a:gd name="connsiteY0" fmla="*/ 753 h 5891190"/>
                <a:gd name="connsiteX1" fmla="*/ 886280 w 5382109"/>
                <a:gd name="connsiteY1" fmla="*/ 1071720 h 5891190"/>
                <a:gd name="connsiteX2" fmla="*/ 577563 w 5382109"/>
                <a:gd name="connsiteY2" fmla="*/ 2302912 h 5891190"/>
                <a:gd name="connsiteX3" fmla="*/ 763 w 5382109"/>
                <a:gd name="connsiteY3" fmla="*/ 3052297 h 5891190"/>
                <a:gd name="connsiteX4" fmla="*/ 511126 w 5382109"/>
                <a:gd name="connsiteY4" fmla="*/ 3328744 h 5891190"/>
                <a:gd name="connsiteX5" fmla="*/ 340038 w 5382109"/>
                <a:gd name="connsiteY5" fmla="*/ 3735543 h 5891190"/>
                <a:gd name="connsiteX6" fmla="*/ 531424 w 5382109"/>
                <a:gd name="connsiteY6" fmla="*/ 3871004 h 5891190"/>
                <a:gd name="connsiteX7" fmla="*/ 372902 w 5382109"/>
                <a:gd name="connsiteY7" fmla="*/ 4062390 h 5891190"/>
                <a:gd name="connsiteX8" fmla="*/ 564288 w 5382109"/>
                <a:gd name="connsiteY8" fmla="*/ 4317572 h 5891190"/>
                <a:gd name="connsiteX9" fmla="*/ 500493 w 5382109"/>
                <a:gd name="connsiteY9" fmla="*/ 4976790 h 5891190"/>
                <a:gd name="connsiteX10" fmla="*/ 1755135 w 5382109"/>
                <a:gd name="connsiteY10" fmla="*/ 5039757 h 5891190"/>
                <a:gd name="connsiteX11" fmla="*/ 1946521 w 5382109"/>
                <a:gd name="connsiteY11" fmla="*/ 5891190 h 5891190"/>
                <a:gd name="connsiteX12" fmla="*/ 4785414 w 5382109"/>
                <a:gd name="connsiteY12" fmla="*/ 5859293 h 5891190"/>
                <a:gd name="connsiteX13" fmla="*/ 4891740 w 5382109"/>
                <a:gd name="connsiteY13" fmla="*/ 3520130 h 5891190"/>
                <a:gd name="connsiteX14" fmla="*/ 3031042 w 5382109"/>
                <a:gd name="connsiteY14" fmla="*/ 753 h 5891190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627 h 5891064"/>
                <a:gd name="connsiteX1" fmla="*/ 777098 w 5382109"/>
                <a:gd name="connsiteY1" fmla="*/ 1180776 h 5891064"/>
                <a:gd name="connsiteX2" fmla="*/ 577563 w 5382109"/>
                <a:gd name="connsiteY2" fmla="*/ 2302786 h 5891064"/>
                <a:gd name="connsiteX3" fmla="*/ 763 w 5382109"/>
                <a:gd name="connsiteY3" fmla="*/ 3052171 h 5891064"/>
                <a:gd name="connsiteX4" fmla="*/ 511126 w 5382109"/>
                <a:gd name="connsiteY4" fmla="*/ 3328618 h 5891064"/>
                <a:gd name="connsiteX5" fmla="*/ 340038 w 5382109"/>
                <a:gd name="connsiteY5" fmla="*/ 3735417 h 5891064"/>
                <a:gd name="connsiteX6" fmla="*/ 531424 w 5382109"/>
                <a:gd name="connsiteY6" fmla="*/ 3870878 h 5891064"/>
                <a:gd name="connsiteX7" fmla="*/ 372902 w 5382109"/>
                <a:gd name="connsiteY7" fmla="*/ 4062264 h 5891064"/>
                <a:gd name="connsiteX8" fmla="*/ 564288 w 5382109"/>
                <a:gd name="connsiteY8" fmla="*/ 4317446 h 5891064"/>
                <a:gd name="connsiteX9" fmla="*/ 500493 w 5382109"/>
                <a:gd name="connsiteY9" fmla="*/ 4976664 h 5891064"/>
                <a:gd name="connsiteX10" fmla="*/ 1755135 w 5382109"/>
                <a:gd name="connsiteY10" fmla="*/ 5039631 h 5891064"/>
                <a:gd name="connsiteX11" fmla="*/ 1946521 w 5382109"/>
                <a:gd name="connsiteY11" fmla="*/ 5891064 h 5891064"/>
                <a:gd name="connsiteX12" fmla="*/ 4785414 w 5382109"/>
                <a:gd name="connsiteY12" fmla="*/ 5859167 h 5891064"/>
                <a:gd name="connsiteX13" fmla="*/ 4891740 w 5382109"/>
                <a:gd name="connsiteY13" fmla="*/ 3520004 h 5891064"/>
                <a:gd name="connsiteX14" fmla="*/ 3031042 w 5382109"/>
                <a:gd name="connsiteY14" fmla="*/ 627 h 5891064"/>
                <a:gd name="connsiteX0" fmla="*/ 3031042 w 5382109"/>
                <a:gd name="connsiteY0" fmla="*/ 968 h 5891405"/>
                <a:gd name="connsiteX1" fmla="*/ 777098 w 5382109"/>
                <a:gd name="connsiteY1" fmla="*/ 1181117 h 5891405"/>
                <a:gd name="connsiteX2" fmla="*/ 577563 w 5382109"/>
                <a:gd name="connsiteY2" fmla="*/ 2303127 h 5891405"/>
                <a:gd name="connsiteX3" fmla="*/ 763 w 5382109"/>
                <a:gd name="connsiteY3" fmla="*/ 3052512 h 5891405"/>
                <a:gd name="connsiteX4" fmla="*/ 511126 w 5382109"/>
                <a:gd name="connsiteY4" fmla="*/ 3328959 h 5891405"/>
                <a:gd name="connsiteX5" fmla="*/ 340038 w 5382109"/>
                <a:gd name="connsiteY5" fmla="*/ 3735758 h 5891405"/>
                <a:gd name="connsiteX6" fmla="*/ 531424 w 5382109"/>
                <a:gd name="connsiteY6" fmla="*/ 3871219 h 5891405"/>
                <a:gd name="connsiteX7" fmla="*/ 372902 w 5382109"/>
                <a:gd name="connsiteY7" fmla="*/ 4062605 h 5891405"/>
                <a:gd name="connsiteX8" fmla="*/ 564288 w 5382109"/>
                <a:gd name="connsiteY8" fmla="*/ 4317787 h 5891405"/>
                <a:gd name="connsiteX9" fmla="*/ 500493 w 5382109"/>
                <a:gd name="connsiteY9" fmla="*/ 4977005 h 5891405"/>
                <a:gd name="connsiteX10" fmla="*/ 1755135 w 5382109"/>
                <a:gd name="connsiteY10" fmla="*/ 5039972 h 5891405"/>
                <a:gd name="connsiteX11" fmla="*/ 1946521 w 5382109"/>
                <a:gd name="connsiteY11" fmla="*/ 5891405 h 5891405"/>
                <a:gd name="connsiteX12" fmla="*/ 4785414 w 5382109"/>
                <a:gd name="connsiteY12" fmla="*/ 5859508 h 5891405"/>
                <a:gd name="connsiteX13" fmla="*/ 4891740 w 5382109"/>
                <a:gd name="connsiteY13" fmla="*/ 3520345 h 5891405"/>
                <a:gd name="connsiteX14" fmla="*/ 3031042 w 5382109"/>
                <a:gd name="connsiteY14" fmla="*/ 968 h 5891405"/>
                <a:gd name="connsiteX0" fmla="*/ 3031042 w 5382109"/>
                <a:gd name="connsiteY0" fmla="*/ 968 h 5891405"/>
                <a:gd name="connsiteX1" fmla="*/ 777098 w 5382109"/>
                <a:gd name="connsiteY1" fmla="*/ 1181117 h 5891405"/>
                <a:gd name="connsiteX2" fmla="*/ 577563 w 5382109"/>
                <a:gd name="connsiteY2" fmla="*/ 2303127 h 5891405"/>
                <a:gd name="connsiteX3" fmla="*/ 763 w 5382109"/>
                <a:gd name="connsiteY3" fmla="*/ 3052512 h 5891405"/>
                <a:gd name="connsiteX4" fmla="*/ 511126 w 5382109"/>
                <a:gd name="connsiteY4" fmla="*/ 3328959 h 5891405"/>
                <a:gd name="connsiteX5" fmla="*/ 340038 w 5382109"/>
                <a:gd name="connsiteY5" fmla="*/ 3735758 h 5891405"/>
                <a:gd name="connsiteX6" fmla="*/ 531424 w 5382109"/>
                <a:gd name="connsiteY6" fmla="*/ 3871219 h 5891405"/>
                <a:gd name="connsiteX7" fmla="*/ 372902 w 5382109"/>
                <a:gd name="connsiteY7" fmla="*/ 4062605 h 5891405"/>
                <a:gd name="connsiteX8" fmla="*/ 564288 w 5382109"/>
                <a:gd name="connsiteY8" fmla="*/ 4317787 h 5891405"/>
                <a:gd name="connsiteX9" fmla="*/ 500493 w 5382109"/>
                <a:gd name="connsiteY9" fmla="*/ 4977005 h 5891405"/>
                <a:gd name="connsiteX10" fmla="*/ 1755135 w 5382109"/>
                <a:gd name="connsiteY10" fmla="*/ 5039972 h 5891405"/>
                <a:gd name="connsiteX11" fmla="*/ 1946521 w 5382109"/>
                <a:gd name="connsiteY11" fmla="*/ 5891405 h 5891405"/>
                <a:gd name="connsiteX12" fmla="*/ 4785414 w 5382109"/>
                <a:gd name="connsiteY12" fmla="*/ 5859508 h 5891405"/>
                <a:gd name="connsiteX13" fmla="*/ 4891740 w 5382109"/>
                <a:gd name="connsiteY13" fmla="*/ 3520345 h 5891405"/>
                <a:gd name="connsiteX14" fmla="*/ 3031042 w 5382109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8119 w 5389186"/>
                <a:gd name="connsiteY0" fmla="*/ 968 h 5891405"/>
                <a:gd name="connsiteX1" fmla="*/ 784175 w 5389186"/>
                <a:gd name="connsiteY1" fmla="*/ 1181117 h 5891405"/>
                <a:gd name="connsiteX2" fmla="*/ 530049 w 5389186"/>
                <a:gd name="connsiteY2" fmla="*/ 2303127 h 5891405"/>
                <a:gd name="connsiteX3" fmla="*/ 7840 w 5389186"/>
                <a:gd name="connsiteY3" fmla="*/ 3052512 h 5891405"/>
                <a:gd name="connsiteX4" fmla="*/ 518203 w 5389186"/>
                <a:gd name="connsiteY4" fmla="*/ 3328959 h 5891405"/>
                <a:gd name="connsiteX5" fmla="*/ 347115 w 5389186"/>
                <a:gd name="connsiteY5" fmla="*/ 3735758 h 5891405"/>
                <a:gd name="connsiteX6" fmla="*/ 538501 w 5389186"/>
                <a:gd name="connsiteY6" fmla="*/ 3871219 h 5891405"/>
                <a:gd name="connsiteX7" fmla="*/ 379979 w 5389186"/>
                <a:gd name="connsiteY7" fmla="*/ 4062605 h 5891405"/>
                <a:gd name="connsiteX8" fmla="*/ 571365 w 5389186"/>
                <a:gd name="connsiteY8" fmla="*/ 4317787 h 5891405"/>
                <a:gd name="connsiteX9" fmla="*/ 507570 w 5389186"/>
                <a:gd name="connsiteY9" fmla="*/ 4977005 h 5891405"/>
                <a:gd name="connsiteX10" fmla="*/ 1762212 w 5389186"/>
                <a:gd name="connsiteY10" fmla="*/ 5039972 h 5891405"/>
                <a:gd name="connsiteX11" fmla="*/ 1953598 w 5389186"/>
                <a:gd name="connsiteY11" fmla="*/ 5891405 h 5891405"/>
                <a:gd name="connsiteX12" fmla="*/ 4792491 w 5389186"/>
                <a:gd name="connsiteY12" fmla="*/ 5859508 h 5891405"/>
                <a:gd name="connsiteX13" fmla="*/ 4898817 w 5389186"/>
                <a:gd name="connsiteY13" fmla="*/ 3520345 h 5891405"/>
                <a:gd name="connsiteX14" fmla="*/ 3038119 w 5389186"/>
                <a:gd name="connsiteY14" fmla="*/ 968 h 5891405"/>
                <a:gd name="connsiteX0" fmla="*/ 3037057 w 5388124"/>
                <a:gd name="connsiteY0" fmla="*/ 968 h 5891405"/>
                <a:gd name="connsiteX1" fmla="*/ 783113 w 5388124"/>
                <a:gd name="connsiteY1" fmla="*/ 1181117 h 5891405"/>
                <a:gd name="connsiteX2" fmla="*/ 528987 w 5388124"/>
                <a:gd name="connsiteY2" fmla="*/ 2303127 h 5891405"/>
                <a:gd name="connsiteX3" fmla="*/ 6778 w 5388124"/>
                <a:gd name="connsiteY3" fmla="*/ 3052512 h 5891405"/>
                <a:gd name="connsiteX4" fmla="*/ 517141 w 5388124"/>
                <a:gd name="connsiteY4" fmla="*/ 3328959 h 5891405"/>
                <a:gd name="connsiteX5" fmla="*/ 346053 w 5388124"/>
                <a:gd name="connsiteY5" fmla="*/ 3735758 h 5891405"/>
                <a:gd name="connsiteX6" fmla="*/ 537439 w 5388124"/>
                <a:gd name="connsiteY6" fmla="*/ 3871219 h 5891405"/>
                <a:gd name="connsiteX7" fmla="*/ 378917 w 5388124"/>
                <a:gd name="connsiteY7" fmla="*/ 4062605 h 5891405"/>
                <a:gd name="connsiteX8" fmla="*/ 570303 w 5388124"/>
                <a:gd name="connsiteY8" fmla="*/ 4317787 h 5891405"/>
                <a:gd name="connsiteX9" fmla="*/ 506508 w 5388124"/>
                <a:gd name="connsiteY9" fmla="*/ 4977005 h 5891405"/>
                <a:gd name="connsiteX10" fmla="*/ 1761150 w 5388124"/>
                <a:gd name="connsiteY10" fmla="*/ 5039972 h 5891405"/>
                <a:gd name="connsiteX11" fmla="*/ 1952536 w 5388124"/>
                <a:gd name="connsiteY11" fmla="*/ 5891405 h 5891405"/>
                <a:gd name="connsiteX12" fmla="*/ 4791429 w 5388124"/>
                <a:gd name="connsiteY12" fmla="*/ 5859508 h 5891405"/>
                <a:gd name="connsiteX13" fmla="*/ 4897755 w 5388124"/>
                <a:gd name="connsiteY13" fmla="*/ 3520345 h 5891405"/>
                <a:gd name="connsiteX14" fmla="*/ 3037057 w 5388124"/>
                <a:gd name="connsiteY14" fmla="*/ 968 h 5891405"/>
                <a:gd name="connsiteX0" fmla="*/ 3034541 w 5385608"/>
                <a:gd name="connsiteY0" fmla="*/ 968 h 5891405"/>
                <a:gd name="connsiteX1" fmla="*/ 780597 w 5385608"/>
                <a:gd name="connsiteY1" fmla="*/ 1181117 h 5891405"/>
                <a:gd name="connsiteX2" fmla="*/ 526471 w 5385608"/>
                <a:gd name="connsiteY2" fmla="*/ 2303127 h 5891405"/>
                <a:gd name="connsiteX3" fmla="*/ 4262 w 5385608"/>
                <a:gd name="connsiteY3" fmla="*/ 3052512 h 5891405"/>
                <a:gd name="connsiteX4" fmla="*/ 514625 w 5385608"/>
                <a:gd name="connsiteY4" fmla="*/ 3328959 h 5891405"/>
                <a:gd name="connsiteX5" fmla="*/ 343537 w 5385608"/>
                <a:gd name="connsiteY5" fmla="*/ 3735758 h 5891405"/>
                <a:gd name="connsiteX6" fmla="*/ 534923 w 5385608"/>
                <a:gd name="connsiteY6" fmla="*/ 3871219 h 5891405"/>
                <a:gd name="connsiteX7" fmla="*/ 376401 w 5385608"/>
                <a:gd name="connsiteY7" fmla="*/ 4062605 h 5891405"/>
                <a:gd name="connsiteX8" fmla="*/ 567787 w 5385608"/>
                <a:gd name="connsiteY8" fmla="*/ 4317787 h 5891405"/>
                <a:gd name="connsiteX9" fmla="*/ 503992 w 5385608"/>
                <a:gd name="connsiteY9" fmla="*/ 4977005 h 5891405"/>
                <a:gd name="connsiteX10" fmla="*/ 1758634 w 5385608"/>
                <a:gd name="connsiteY10" fmla="*/ 5039972 h 5891405"/>
                <a:gd name="connsiteX11" fmla="*/ 1950020 w 5385608"/>
                <a:gd name="connsiteY11" fmla="*/ 5891405 h 5891405"/>
                <a:gd name="connsiteX12" fmla="*/ 4788913 w 5385608"/>
                <a:gd name="connsiteY12" fmla="*/ 5859508 h 5891405"/>
                <a:gd name="connsiteX13" fmla="*/ 4895239 w 5385608"/>
                <a:gd name="connsiteY13" fmla="*/ 3520345 h 5891405"/>
                <a:gd name="connsiteX14" fmla="*/ 3034541 w 5385608"/>
                <a:gd name="connsiteY14" fmla="*/ 968 h 5891405"/>
                <a:gd name="connsiteX0" fmla="*/ 3034541 w 5385608"/>
                <a:gd name="connsiteY0" fmla="*/ 968 h 5891405"/>
                <a:gd name="connsiteX1" fmla="*/ 780597 w 5385608"/>
                <a:gd name="connsiteY1" fmla="*/ 1181117 h 5891405"/>
                <a:gd name="connsiteX2" fmla="*/ 526471 w 5385608"/>
                <a:gd name="connsiteY2" fmla="*/ 2303127 h 5891405"/>
                <a:gd name="connsiteX3" fmla="*/ 4262 w 5385608"/>
                <a:gd name="connsiteY3" fmla="*/ 3052512 h 5891405"/>
                <a:gd name="connsiteX4" fmla="*/ 514625 w 5385608"/>
                <a:gd name="connsiteY4" fmla="*/ 3328959 h 5891405"/>
                <a:gd name="connsiteX5" fmla="*/ 343537 w 5385608"/>
                <a:gd name="connsiteY5" fmla="*/ 3735758 h 5891405"/>
                <a:gd name="connsiteX6" fmla="*/ 534923 w 5385608"/>
                <a:gd name="connsiteY6" fmla="*/ 3871219 h 5891405"/>
                <a:gd name="connsiteX7" fmla="*/ 376401 w 5385608"/>
                <a:gd name="connsiteY7" fmla="*/ 4062605 h 5891405"/>
                <a:gd name="connsiteX8" fmla="*/ 567787 w 5385608"/>
                <a:gd name="connsiteY8" fmla="*/ 4317787 h 5891405"/>
                <a:gd name="connsiteX9" fmla="*/ 503992 w 5385608"/>
                <a:gd name="connsiteY9" fmla="*/ 4977005 h 5891405"/>
                <a:gd name="connsiteX10" fmla="*/ 1758634 w 5385608"/>
                <a:gd name="connsiteY10" fmla="*/ 5039972 h 5891405"/>
                <a:gd name="connsiteX11" fmla="*/ 1950020 w 5385608"/>
                <a:gd name="connsiteY11" fmla="*/ 5891405 h 5891405"/>
                <a:gd name="connsiteX12" fmla="*/ 4788913 w 5385608"/>
                <a:gd name="connsiteY12" fmla="*/ 5859508 h 5891405"/>
                <a:gd name="connsiteX13" fmla="*/ 4895239 w 5385608"/>
                <a:gd name="connsiteY13" fmla="*/ 3520345 h 5891405"/>
                <a:gd name="connsiteX14" fmla="*/ 3034541 w 5385608"/>
                <a:gd name="connsiteY14" fmla="*/ 968 h 5891405"/>
                <a:gd name="connsiteX0" fmla="*/ 2980702 w 5331769"/>
                <a:gd name="connsiteY0" fmla="*/ 968 h 5891405"/>
                <a:gd name="connsiteX1" fmla="*/ 726758 w 5331769"/>
                <a:gd name="connsiteY1" fmla="*/ 1181117 h 5891405"/>
                <a:gd name="connsiteX2" fmla="*/ 472632 w 5331769"/>
                <a:gd name="connsiteY2" fmla="*/ 2303127 h 5891405"/>
                <a:gd name="connsiteX3" fmla="*/ 5014 w 5331769"/>
                <a:gd name="connsiteY3" fmla="*/ 3079808 h 5891405"/>
                <a:gd name="connsiteX4" fmla="*/ 460786 w 5331769"/>
                <a:gd name="connsiteY4" fmla="*/ 3328959 h 5891405"/>
                <a:gd name="connsiteX5" fmla="*/ 289698 w 5331769"/>
                <a:gd name="connsiteY5" fmla="*/ 3735758 h 5891405"/>
                <a:gd name="connsiteX6" fmla="*/ 481084 w 5331769"/>
                <a:gd name="connsiteY6" fmla="*/ 3871219 h 5891405"/>
                <a:gd name="connsiteX7" fmla="*/ 322562 w 5331769"/>
                <a:gd name="connsiteY7" fmla="*/ 4062605 h 5891405"/>
                <a:gd name="connsiteX8" fmla="*/ 513948 w 5331769"/>
                <a:gd name="connsiteY8" fmla="*/ 4317787 h 5891405"/>
                <a:gd name="connsiteX9" fmla="*/ 450153 w 5331769"/>
                <a:gd name="connsiteY9" fmla="*/ 4977005 h 5891405"/>
                <a:gd name="connsiteX10" fmla="*/ 1704795 w 5331769"/>
                <a:gd name="connsiteY10" fmla="*/ 5039972 h 5891405"/>
                <a:gd name="connsiteX11" fmla="*/ 1896181 w 5331769"/>
                <a:gd name="connsiteY11" fmla="*/ 5891405 h 5891405"/>
                <a:gd name="connsiteX12" fmla="*/ 4735074 w 5331769"/>
                <a:gd name="connsiteY12" fmla="*/ 5859508 h 5891405"/>
                <a:gd name="connsiteX13" fmla="*/ 4841400 w 5331769"/>
                <a:gd name="connsiteY13" fmla="*/ 3520345 h 5891405"/>
                <a:gd name="connsiteX14" fmla="*/ 2980702 w 5331769"/>
                <a:gd name="connsiteY14" fmla="*/ 968 h 5891405"/>
                <a:gd name="connsiteX0" fmla="*/ 2980491 w 5331558"/>
                <a:gd name="connsiteY0" fmla="*/ 968 h 5891405"/>
                <a:gd name="connsiteX1" fmla="*/ 726547 w 5331558"/>
                <a:gd name="connsiteY1" fmla="*/ 1181117 h 5891405"/>
                <a:gd name="connsiteX2" fmla="*/ 486068 w 5331558"/>
                <a:gd name="connsiteY2" fmla="*/ 2371366 h 5891405"/>
                <a:gd name="connsiteX3" fmla="*/ 4803 w 5331558"/>
                <a:gd name="connsiteY3" fmla="*/ 3079808 h 5891405"/>
                <a:gd name="connsiteX4" fmla="*/ 460575 w 5331558"/>
                <a:gd name="connsiteY4" fmla="*/ 3328959 h 5891405"/>
                <a:gd name="connsiteX5" fmla="*/ 289487 w 5331558"/>
                <a:gd name="connsiteY5" fmla="*/ 3735758 h 5891405"/>
                <a:gd name="connsiteX6" fmla="*/ 480873 w 5331558"/>
                <a:gd name="connsiteY6" fmla="*/ 3871219 h 5891405"/>
                <a:gd name="connsiteX7" fmla="*/ 322351 w 5331558"/>
                <a:gd name="connsiteY7" fmla="*/ 4062605 h 5891405"/>
                <a:gd name="connsiteX8" fmla="*/ 513737 w 5331558"/>
                <a:gd name="connsiteY8" fmla="*/ 4317787 h 5891405"/>
                <a:gd name="connsiteX9" fmla="*/ 449942 w 5331558"/>
                <a:gd name="connsiteY9" fmla="*/ 4977005 h 5891405"/>
                <a:gd name="connsiteX10" fmla="*/ 1704584 w 5331558"/>
                <a:gd name="connsiteY10" fmla="*/ 5039972 h 5891405"/>
                <a:gd name="connsiteX11" fmla="*/ 1895970 w 5331558"/>
                <a:gd name="connsiteY11" fmla="*/ 5891405 h 5891405"/>
                <a:gd name="connsiteX12" fmla="*/ 4734863 w 5331558"/>
                <a:gd name="connsiteY12" fmla="*/ 5859508 h 5891405"/>
                <a:gd name="connsiteX13" fmla="*/ 4841189 w 5331558"/>
                <a:gd name="connsiteY13" fmla="*/ 3520345 h 5891405"/>
                <a:gd name="connsiteX14" fmla="*/ 2980491 w 5331558"/>
                <a:gd name="connsiteY14" fmla="*/ 968 h 589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331558" h="5891405">
                  <a:moveTo>
                    <a:pt x="2980491" y="968"/>
                  </a:moveTo>
                  <a:cubicBezTo>
                    <a:pt x="1784302" y="-22254"/>
                    <a:pt x="1040642" y="372305"/>
                    <a:pt x="726547" y="1181117"/>
                  </a:cubicBezTo>
                  <a:cubicBezTo>
                    <a:pt x="528785" y="1834793"/>
                    <a:pt x="744238" y="2066938"/>
                    <a:pt x="486068" y="2371366"/>
                  </a:cubicBezTo>
                  <a:cubicBezTo>
                    <a:pt x="239818" y="2677225"/>
                    <a:pt x="-40213" y="2911644"/>
                    <a:pt x="4803" y="3079808"/>
                  </a:cubicBezTo>
                  <a:cubicBezTo>
                    <a:pt x="109541" y="3181162"/>
                    <a:pt x="260766" y="3266498"/>
                    <a:pt x="460575" y="3328959"/>
                  </a:cubicBezTo>
                  <a:cubicBezTo>
                    <a:pt x="403546" y="3464559"/>
                    <a:pt x="198074" y="3641722"/>
                    <a:pt x="289487" y="3735758"/>
                  </a:cubicBezTo>
                  <a:lnTo>
                    <a:pt x="480873" y="3871219"/>
                  </a:lnTo>
                  <a:cubicBezTo>
                    <a:pt x="428032" y="3935014"/>
                    <a:pt x="303940" y="3939433"/>
                    <a:pt x="322351" y="4062605"/>
                  </a:cubicBezTo>
                  <a:cubicBezTo>
                    <a:pt x="362395" y="4195168"/>
                    <a:pt x="550882" y="4226788"/>
                    <a:pt x="513737" y="4317787"/>
                  </a:cubicBezTo>
                  <a:cubicBezTo>
                    <a:pt x="397470" y="4561276"/>
                    <a:pt x="358392" y="4876020"/>
                    <a:pt x="449942" y="4977005"/>
                  </a:cubicBezTo>
                  <a:cubicBezTo>
                    <a:pt x="636587" y="5158310"/>
                    <a:pt x="1197305" y="5208988"/>
                    <a:pt x="1704584" y="5039972"/>
                  </a:cubicBezTo>
                  <a:lnTo>
                    <a:pt x="1895970" y="5891405"/>
                  </a:lnTo>
                  <a:lnTo>
                    <a:pt x="4734863" y="5859508"/>
                  </a:lnTo>
                  <a:cubicBezTo>
                    <a:pt x="4366268" y="4516262"/>
                    <a:pt x="4422975" y="3927926"/>
                    <a:pt x="4841189" y="3520345"/>
                  </a:cubicBezTo>
                  <a:cubicBezTo>
                    <a:pt x="6117095" y="1964448"/>
                    <a:pt x="4692333" y="36409"/>
                    <a:pt x="2980491" y="9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8" name="Oval 37">
              <a:extLst>
                <a:ext uri="{FF2B5EF4-FFF2-40B4-BE49-F238E27FC236}">
                  <a16:creationId xmlns:a16="http://schemas.microsoft.com/office/drawing/2014/main" id="{A5A8669D-74DE-48D9-8D64-DF410FD92883}"/>
                </a:ext>
              </a:extLst>
            </p:cNvPr>
            <p:cNvSpPr/>
            <p:nvPr/>
          </p:nvSpPr>
          <p:spPr>
            <a:xfrm rot="18100542">
              <a:off x="5907878" y="-58593"/>
              <a:ext cx="1436045" cy="2141152"/>
            </a:xfrm>
            <a:custGeom>
              <a:avLst/>
              <a:gdLst/>
              <a:ahLst/>
              <a:cxnLst/>
              <a:rect l="l" t="t" r="r" b="b"/>
              <a:pathLst>
                <a:path w="1170491" h="1745209">
                  <a:moveTo>
                    <a:pt x="429221" y="671495"/>
                  </a:moveTo>
                  <a:cubicBezTo>
                    <a:pt x="415869" y="670322"/>
                    <a:pt x="402356" y="670624"/>
                    <a:pt x="388917" y="672439"/>
                  </a:cubicBezTo>
                  <a:cubicBezTo>
                    <a:pt x="370997" y="674859"/>
                    <a:pt x="353207" y="679968"/>
                    <a:pt x="336101" y="687858"/>
                  </a:cubicBezTo>
                  <a:lnTo>
                    <a:pt x="344770" y="708640"/>
                  </a:lnTo>
                  <a:cubicBezTo>
                    <a:pt x="405276" y="680369"/>
                    <a:pt x="475531" y="691805"/>
                    <a:pt x="523918" y="737799"/>
                  </a:cubicBezTo>
                  <a:cubicBezTo>
                    <a:pt x="569388" y="781022"/>
                    <a:pt x="587723" y="847396"/>
                    <a:pt x="571504" y="910067"/>
                  </a:cubicBezTo>
                  <a:lnTo>
                    <a:pt x="593243" y="915886"/>
                  </a:lnTo>
                  <a:cubicBezTo>
                    <a:pt x="611678" y="844923"/>
                    <a:pt x="590662" y="769719"/>
                    <a:pt x="538740" y="720849"/>
                  </a:cubicBezTo>
                  <a:cubicBezTo>
                    <a:pt x="507886" y="691808"/>
                    <a:pt x="469277" y="675014"/>
                    <a:pt x="429221" y="671495"/>
                  </a:cubicBezTo>
                  <a:close/>
                  <a:moveTo>
                    <a:pt x="588421" y="580980"/>
                  </a:moveTo>
                  <a:cubicBezTo>
                    <a:pt x="534186" y="581239"/>
                    <a:pt x="482134" y="605639"/>
                    <a:pt x="446738" y="649695"/>
                  </a:cubicBezTo>
                  <a:lnTo>
                    <a:pt x="463760" y="664437"/>
                  </a:lnTo>
                  <a:cubicBezTo>
                    <a:pt x="505329" y="612166"/>
                    <a:pt x="573320" y="591099"/>
                    <a:pt x="637132" y="610714"/>
                  </a:cubicBezTo>
                  <a:cubicBezTo>
                    <a:pt x="697098" y="629147"/>
                    <a:pt x="743088" y="680397"/>
                    <a:pt x="756495" y="743730"/>
                  </a:cubicBezTo>
                  <a:lnTo>
                    <a:pt x="778549" y="739251"/>
                  </a:lnTo>
                  <a:cubicBezTo>
                    <a:pt x="763432" y="667508"/>
                    <a:pt x="711108" y="609548"/>
                    <a:pt x="642848" y="588934"/>
                  </a:cubicBezTo>
                  <a:cubicBezTo>
                    <a:pt x="624821" y="583490"/>
                    <a:pt x="606500" y="580894"/>
                    <a:pt x="588421" y="580980"/>
                  </a:cubicBezTo>
                  <a:close/>
                  <a:moveTo>
                    <a:pt x="533817" y="0"/>
                  </a:moveTo>
                  <a:cubicBezTo>
                    <a:pt x="617807" y="1"/>
                    <a:pt x="687626" y="60667"/>
                    <a:pt x="697680" y="141081"/>
                  </a:cubicBezTo>
                  <a:cubicBezTo>
                    <a:pt x="603869" y="182843"/>
                    <a:pt x="547102" y="268997"/>
                    <a:pt x="562024" y="352718"/>
                  </a:cubicBezTo>
                  <a:lnTo>
                    <a:pt x="584367" y="347971"/>
                  </a:lnTo>
                  <a:cubicBezTo>
                    <a:pt x="570422" y="267354"/>
                    <a:pt x="633895" y="183716"/>
                    <a:pt x="732836" y="150639"/>
                  </a:cubicBezTo>
                  <a:cubicBezTo>
                    <a:pt x="738208" y="147500"/>
                    <a:pt x="743991" y="147205"/>
                    <a:pt x="749842" y="147205"/>
                  </a:cubicBezTo>
                  <a:cubicBezTo>
                    <a:pt x="844103" y="147205"/>
                    <a:pt x="920515" y="223618"/>
                    <a:pt x="920515" y="317877"/>
                  </a:cubicBezTo>
                  <a:lnTo>
                    <a:pt x="910716" y="366417"/>
                  </a:lnTo>
                  <a:lnTo>
                    <a:pt x="920515" y="366418"/>
                  </a:lnTo>
                  <a:lnTo>
                    <a:pt x="920515" y="371433"/>
                  </a:lnTo>
                  <a:cubicBezTo>
                    <a:pt x="997755" y="379016"/>
                    <a:pt x="1056877" y="445155"/>
                    <a:pt x="1056877" y="525101"/>
                  </a:cubicBezTo>
                  <a:lnTo>
                    <a:pt x="1047351" y="572282"/>
                  </a:lnTo>
                  <a:cubicBezTo>
                    <a:pt x="1119671" y="602218"/>
                    <a:pt x="1170491" y="673500"/>
                    <a:pt x="1170491" y="756650"/>
                  </a:cubicBezTo>
                  <a:cubicBezTo>
                    <a:pt x="1170490" y="802863"/>
                    <a:pt x="1154794" y="845409"/>
                    <a:pt x="1127569" y="878235"/>
                  </a:cubicBezTo>
                  <a:cubicBezTo>
                    <a:pt x="1080615" y="934488"/>
                    <a:pt x="1014142" y="959925"/>
                    <a:pt x="954678" y="939840"/>
                  </a:cubicBezTo>
                  <a:lnTo>
                    <a:pt x="947373" y="961469"/>
                  </a:lnTo>
                  <a:cubicBezTo>
                    <a:pt x="1000817" y="979520"/>
                    <a:pt x="1058949" y="966083"/>
                    <a:pt x="1106746" y="928282"/>
                  </a:cubicBezTo>
                  <a:cubicBezTo>
                    <a:pt x="1128548" y="955588"/>
                    <a:pt x="1138907" y="990708"/>
                    <a:pt x="1138907" y="1028247"/>
                  </a:cubicBezTo>
                  <a:cubicBezTo>
                    <a:pt x="1138907" y="1124134"/>
                    <a:pt x="1071328" y="1204237"/>
                    <a:pt x="981133" y="1223220"/>
                  </a:cubicBezTo>
                  <a:cubicBezTo>
                    <a:pt x="889088" y="1236998"/>
                    <a:pt x="805358" y="1200898"/>
                    <a:pt x="777272" y="1134408"/>
                  </a:cubicBezTo>
                  <a:cubicBezTo>
                    <a:pt x="791057" y="1124903"/>
                    <a:pt x="802061" y="1111678"/>
                    <a:pt x="810210" y="1096167"/>
                  </a:cubicBezTo>
                  <a:cubicBezTo>
                    <a:pt x="831546" y="1055553"/>
                    <a:pt x="830022" y="1005443"/>
                    <a:pt x="806195" y="964175"/>
                  </a:cubicBezTo>
                  <a:lnTo>
                    <a:pt x="787267" y="975103"/>
                  </a:lnTo>
                  <a:cubicBezTo>
                    <a:pt x="807161" y="1009560"/>
                    <a:pt x="808703" y="1051275"/>
                    <a:pt x="791333" y="1085110"/>
                  </a:cubicBezTo>
                  <a:cubicBezTo>
                    <a:pt x="784855" y="1097727"/>
                    <a:pt x="776117" y="1108536"/>
                    <a:pt x="763385" y="1114320"/>
                  </a:cubicBezTo>
                  <a:lnTo>
                    <a:pt x="744063" y="1119497"/>
                  </a:lnTo>
                  <a:lnTo>
                    <a:pt x="747716" y="1128718"/>
                  </a:lnTo>
                  <a:cubicBezTo>
                    <a:pt x="731558" y="1137628"/>
                    <a:pt x="712804" y="1141697"/>
                    <a:pt x="693327" y="1140344"/>
                  </a:cubicBezTo>
                  <a:cubicBezTo>
                    <a:pt x="655409" y="1137711"/>
                    <a:pt x="620494" y="1114908"/>
                    <a:pt x="601213" y="1080185"/>
                  </a:cubicBezTo>
                  <a:lnTo>
                    <a:pt x="582082" y="1090754"/>
                  </a:lnTo>
                  <a:cubicBezTo>
                    <a:pt x="605167" y="1132362"/>
                    <a:pt x="647281" y="1159482"/>
                    <a:pt x="693051" y="1162221"/>
                  </a:cubicBezTo>
                  <a:cubicBezTo>
                    <a:pt x="715413" y="1163558"/>
                    <a:pt x="736989" y="1158982"/>
                    <a:pt x="755684" y="1148835"/>
                  </a:cubicBezTo>
                  <a:cubicBezTo>
                    <a:pt x="792539" y="1222022"/>
                    <a:pt x="887119" y="1262260"/>
                    <a:pt x="989751" y="1247587"/>
                  </a:cubicBezTo>
                  <a:cubicBezTo>
                    <a:pt x="1000157" y="1267987"/>
                    <a:pt x="1004489" y="1291252"/>
                    <a:pt x="1004488" y="1315531"/>
                  </a:cubicBezTo>
                  <a:cubicBezTo>
                    <a:pt x="1004488" y="1381750"/>
                    <a:pt x="972258" y="1440443"/>
                    <a:pt x="920375" y="1473506"/>
                  </a:cubicBezTo>
                  <a:lnTo>
                    <a:pt x="913116" y="1474079"/>
                  </a:lnTo>
                  <a:cubicBezTo>
                    <a:pt x="850536" y="1469665"/>
                    <a:pt x="794159" y="1430126"/>
                    <a:pt x="766796" y="1371458"/>
                  </a:cubicBezTo>
                  <a:lnTo>
                    <a:pt x="746323" y="1380801"/>
                  </a:lnTo>
                  <a:cubicBezTo>
                    <a:pt x="776874" y="1446464"/>
                    <a:pt x="839753" y="1490827"/>
                    <a:pt x="909888" y="1496052"/>
                  </a:cubicBezTo>
                  <a:cubicBezTo>
                    <a:pt x="891948" y="1561049"/>
                    <a:pt x="840393" y="1611456"/>
                    <a:pt x="774838" y="1628054"/>
                  </a:cubicBezTo>
                  <a:cubicBezTo>
                    <a:pt x="686646" y="1642970"/>
                    <a:pt x="605133" y="1612285"/>
                    <a:pt x="571751" y="1552195"/>
                  </a:cubicBezTo>
                  <a:lnTo>
                    <a:pt x="550649" y="1566422"/>
                  </a:lnTo>
                  <a:cubicBezTo>
                    <a:pt x="577499" y="1609979"/>
                    <a:pt x="626419" y="1639383"/>
                    <a:pt x="685031" y="1648114"/>
                  </a:cubicBezTo>
                  <a:cubicBezTo>
                    <a:pt x="659684" y="1706013"/>
                    <a:pt x="601329" y="1745210"/>
                    <a:pt x="533818" y="1745209"/>
                  </a:cubicBezTo>
                  <a:cubicBezTo>
                    <a:pt x="455549" y="1745210"/>
                    <a:pt x="416747" y="1692524"/>
                    <a:pt x="372301" y="1619888"/>
                  </a:cubicBezTo>
                  <a:lnTo>
                    <a:pt x="366380" y="1592106"/>
                  </a:lnTo>
                  <a:cubicBezTo>
                    <a:pt x="305091" y="1567105"/>
                    <a:pt x="259811" y="1511085"/>
                    <a:pt x="250590" y="1443452"/>
                  </a:cubicBezTo>
                  <a:cubicBezTo>
                    <a:pt x="203712" y="1453117"/>
                    <a:pt x="158965" y="1444975"/>
                    <a:pt x="117260" y="1407178"/>
                  </a:cubicBezTo>
                  <a:cubicBezTo>
                    <a:pt x="55030" y="1350772"/>
                    <a:pt x="44039" y="1258933"/>
                    <a:pt x="90593" y="1192598"/>
                  </a:cubicBezTo>
                  <a:cubicBezTo>
                    <a:pt x="186799" y="1224213"/>
                    <a:pt x="285304" y="1199642"/>
                    <a:pt x="330760" y="1129474"/>
                  </a:cubicBezTo>
                  <a:lnTo>
                    <a:pt x="344999" y="1132822"/>
                  </a:lnTo>
                  <a:cubicBezTo>
                    <a:pt x="420009" y="1139731"/>
                    <a:pt x="490500" y="1101048"/>
                    <a:pt x="524987" y="1034051"/>
                  </a:cubicBezTo>
                  <a:lnTo>
                    <a:pt x="505360" y="1023014"/>
                  </a:lnTo>
                  <a:cubicBezTo>
                    <a:pt x="475089" y="1082544"/>
                    <a:pt x="412689" y="1116790"/>
                    <a:pt x="346243" y="1110339"/>
                  </a:cubicBezTo>
                  <a:cubicBezTo>
                    <a:pt x="283801" y="1104277"/>
                    <a:pt x="228486" y="1063265"/>
                    <a:pt x="202679" y="1003895"/>
                  </a:cubicBezTo>
                  <a:lnTo>
                    <a:pt x="181967" y="1012696"/>
                  </a:lnTo>
                  <a:cubicBezTo>
                    <a:pt x="205492" y="1066954"/>
                    <a:pt x="250941" y="1107583"/>
                    <a:pt x="305288" y="1123484"/>
                  </a:cubicBezTo>
                  <a:cubicBezTo>
                    <a:pt x="260051" y="1186174"/>
                    <a:pt x="162021" y="1201884"/>
                    <a:pt x="70961" y="1161909"/>
                  </a:cubicBezTo>
                  <a:cubicBezTo>
                    <a:pt x="64874" y="1160625"/>
                    <a:pt x="60391" y="1156961"/>
                    <a:pt x="56055" y="1153032"/>
                  </a:cubicBezTo>
                  <a:cubicBezTo>
                    <a:pt x="-13786" y="1089729"/>
                    <a:pt x="-19088" y="981796"/>
                    <a:pt x="44214" y="911953"/>
                  </a:cubicBezTo>
                  <a:lnTo>
                    <a:pt x="84073" y="882569"/>
                  </a:lnTo>
                  <a:lnTo>
                    <a:pt x="76811" y="875989"/>
                  </a:lnTo>
                  <a:lnTo>
                    <a:pt x="80179" y="872273"/>
                  </a:lnTo>
                  <a:cubicBezTo>
                    <a:pt x="28040" y="814783"/>
                    <a:pt x="28651" y="726072"/>
                    <a:pt x="82340" y="666836"/>
                  </a:cubicBezTo>
                  <a:lnTo>
                    <a:pt x="121082" y="638275"/>
                  </a:lnTo>
                  <a:cubicBezTo>
                    <a:pt x="89526" y="571593"/>
                    <a:pt x="96788" y="490523"/>
                    <a:pt x="145805" y="430894"/>
                  </a:cubicBezTo>
                  <a:cubicBezTo>
                    <a:pt x="198586" y="400645"/>
                    <a:pt x="259015" y="385179"/>
                    <a:pt x="321878" y="383347"/>
                  </a:cubicBezTo>
                  <a:lnTo>
                    <a:pt x="321111" y="357014"/>
                  </a:lnTo>
                  <a:cubicBezTo>
                    <a:pt x="257723" y="358862"/>
                    <a:pt x="196668" y="373772"/>
                    <a:pt x="141180" y="399723"/>
                  </a:cubicBezTo>
                  <a:cubicBezTo>
                    <a:pt x="117813" y="370058"/>
                    <a:pt x="106816" y="332072"/>
                    <a:pt x="106816" y="291518"/>
                  </a:cubicBezTo>
                  <a:cubicBezTo>
                    <a:pt x="106816" y="170286"/>
                    <a:pt x="205094" y="72008"/>
                    <a:pt x="326327" y="72008"/>
                  </a:cubicBezTo>
                  <a:cubicBezTo>
                    <a:pt x="350305" y="72008"/>
                    <a:pt x="373385" y="75853"/>
                    <a:pt x="394659" y="83948"/>
                  </a:cubicBezTo>
                  <a:cubicBezTo>
                    <a:pt x="425371" y="33609"/>
                    <a:pt x="467237" y="0"/>
                    <a:pt x="53381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89" name="Rectangle 19">
            <a:extLst>
              <a:ext uri="{FF2B5EF4-FFF2-40B4-BE49-F238E27FC236}">
                <a16:creationId xmlns:a16="http://schemas.microsoft.com/office/drawing/2014/main" id="{DDA6DA89-A502-4C5E-9EBC-96B8DE604F51}"/>
              </a:ext>
            </a:extLst>
          </p:cNvPr>
          <p:cNvSpPr/>
          <p:nvPr/>
        </p:nvSpPr>
        <p:spPr>
          <a:xfrm>
            <a:off x="3734269" y="2057538"/>
            <a:ext cx="305600" cy="335918"/>
          </a:xfrm>
          <a:custGeom>
            <a:avLst/>
            <a:gdLst/>
            <a:ahLst/>
            <a:cxnLst/>
            <a:rect l="l" t="t" r="r" b="b"/>
            <a:pathLst>
              <a:path w="2926108" h="3216409">
                <a:moveTo>
                  <a:pt x="1150286" y="2039882"/>
                </a:moveTo>
                <a:cubicBezTo>
                  <a:pt x="1216487" y="2110220"/>
                  <a:pt x="1249586" y="2238485"/>
                  <a:pt x="1348889" y="2250897"/>
                </a:cubicBezTo>
                <a:cubicBezTo>
                  <a:pt x="1452327" y="2213659"/>
                  <a:pt x="1530941" y="2147458"/>
                  <a:pt x="1597142" y="2052295"/>
                </a:cubicBezTo>
                <a:cubicBezTo>
                  <a:pt x="1634380" y="2030228"/>
                  <a:pt x="1712994" y="2049536"/>
                  <a:pt x="1721269" y="2072982"/>
                </a:cubicBezTo>
                <a:cubicBezTo>
                  <a:pt x="1533700" y="2362611"/>
                  <a:pt x="1615072" y="2763954"/>
                  <a:pt x="1568179" y="2830155"/>
                </a:cubicBezTo>
                <a:cubicBezTo>
                  <a:pt x="1391644" y="2965315"/>
                  <a:pt x="1231658" y="2893598"/>
                  <a:pt x="1063398" y="2925319"/>
                </a:cubicBezTo>
                <a:cubicBezTo>
                  <a:pt x="925479" y="2954282"/>
                  <a:pt x="820660" y="3107371"/>
                  <a:pt x="686879" y="3148747"/>
                </a:cubicBezTo>
                <a:cubicBezTo>
                  <a:pt x="536548" y="3184606"/>
                  <a:pt x="373804" y="3224602"/>
                  <a:pt x="215198" y="3214948"/>
                </a:cubicBezTo>
                <a:cubicBezTo>
                  <a:pt x="93829" y="3209431"/>
                  <a:pt x="71763" y="3046687"/>
                  <a:pt x="136584" y="2925318"/>
                </a:cubicBezTo>
                <a:cubicBezTo>
                  <a:pt x="168305" y="2828775"/>
                  <a:pt x="121415" y="2802571"/>
                  <a:pt x="107623" y="2710165"/>
                </a:cubicBezTo>
                <a:cubicBezTo>
                  <a:pt x="111150" y="2693172"/>
                  <a:pt x="127647" y="2691385"/>
                  <a:pt x="158288" y="2695563"/>
                </a:cubicBezTo>
                <a:lnTo>
                  <a:pt x="158288" y="2626239"/>
                </a:lnTo>
                <a:lnTo>
                  <a:pt x="266288" y="2626239"/>
                </a:lnTo>
                <a:lnTo>
                  <a:pt x="266288" y="2708276"/>
                </a:lnTo>
                <a:lnTo>
                  <a:pt x="307224" y="2711894"/>
                </a:lnTo>
                <a:lnTo>
                  <a:pt x="307224" y="2626239"/>
                </a:lnTo>
                <a:lnTo>
                  <a:pt x="415224" y="2626239"/>
                </a:lnTo>
                <a:lnTo>
                  <a:pt x="415224" y="2711420"/>
                </a:lnTo>
                <a:cubicBezTo>
                  <a:pt x="428487" y="2711947"/>
                  <a:pt x="442136" y="2710942"/>
                  <a:pt x="456160" y="2708700"/>
                </a:cubicBezTo>
                <a:lnTo>
                  <a:pt x="456160" y="2617963"/>
                </a:lnTo>
                <a:lnTo>
                  <a:pt x="564160" y="2617963"/>
                </a:lnTo>
                <a:lnTo>
                  <a:pt x="564160" y="2692500"/>
                </a:lnTo>
                <a:cubicBezTo>
                  <a:pt x="577696" y="2691220"/>
                  <a:pt x="591289" y="2688332"/>
                  <a:pt x="605096" y="2684680"/>
                </a:cubicBezTo>
                <a:lnTo>
                  <a:pt x="605096" y="2601411"/>
                </a:lnTo>
                <a:lnTo>
                  <a:pt x="713096" y="2601411"/>
                </a:lnTo>
                <a:lnTo>
                  <a:pt x="713096" y="2654658"/>
                </a:lnTo>
                <a:lnTo>
                  <a:pt x="754032" y="2641463"/>
                </a:lnTo>
                <a:lnTo>
                  <a:pt x="754032" y="2580721"/>
                </a:lnTo>
                <a:lnTo>
                  <a:pt x="862032" y="2580721"/>
                </a:lnTo>
                <a:lnTo>
                  <a:pt x="862032" y="2599792"/>
                </a:lnTo>
                <a:cubicBezTo>
                  <a:pt x="897454" y="2584791"/>
                  <a:pt x="934214" y="2567836"/>
                  <a:pt x="972371" y="2548802"/>
                </a:cubicBezTo>
                <a:cubicBezTo>
                  <a:pt x="1030297" y="2506047"/>
                  <a:pt x="939271" y="2219176"/>
                  <a:pt x="947546" y="2122633"/>
                </a:cubicBezTo>
                <a:cubicBezTo>
                  <a:pt x="957201" y="2082636"/>
                  <a:pt x="1082706" y="2067466"/>
                  <a:pt x="1150286" y="2039882"/>
                </a:cubicBezTo>
                <a:close/>
                <a:moveTo>
                  <a:pt x="394278" y="1320337"/>
                </a:moveTo>
                <a:cubicBezTo>
                  <a:pt x="356565" y="1315036"/>
                  <a:pt x="316914" y="1320983"/>
                  <a:pt x="277262" y="1344774"/>
                </a:cubicBezTo>
                <a:cubicBezTo>
                  <a:pt x="169686" y="1368221"/>
                  <a:pt x="281399" y="1532343"/>
                  <a:pt x="314500" y="1626128"/>
                </a:cubicBezTo>
                <a:cubicBezTo>
                  <a:pt x="335188" y="1715776"/>
                  <a:pt x="306225" y="1838523"/>
                  <a:pt x="376563" y="1820593"/>
                </a:cubicBezTo>
                <a:cubicBezTo>
                  <a:pt x="535169" y="1786113"/>
                  <a:pt x="681363" y="1673020"/>
                  <a:pt x="628954" y="1493726"/>
                </a:cubicBezTo>
                <a:cubicBezTo>
                  <a:pt x="603094" y="1453384"/>
                  <a:pt x="507414" y="1336241"/>
                  <a:pt x="394278" y="1320337"/>
                </a:cubicBezTo>
                <a:close/>
                <a:moveTo>
                  <a:pt x="1526804" y="66"/>
                </a:moveTo>
                <a:cubicBezTo>
                  <a:pt x="2066065" y="2824"/>
                  <a:pt x="2621877" y="129710"/>
                  <a:pt x="2896335" y="1038593"/>
                </a:cubicBezTo>
                <a:cubicBezTo>
                  <a:pt x="3057700" y="1564063"/>
                  <a:pt x="2532230" y="2366749"/>
                  <a:pt x="2064686" y="2292273"/>
                </a:cubicBezTo>
                <a:cubicBezTo>
                  <a:pt x="1885392" y="2267447"/>
                  <a:pt x="1950214" y="2015056"/>
                  <a:pt x="1555767" y="1940580"/>
                </a:cubicBezTo>
                <a:cubicBezTo>
                  <a:pt x="1179249" y="1868862"/>
                  <a:pt x="732393" y="2186075"/>
                  <a:pt x="554478" y="2159871"/>
                </a:cubicBezTo>
                <a:cubicBezTo>
                  <a:pt x="466211" y="2141942"/>
                  <a:pt x="394493" y="1904722"/>
                  <a:pt x="364151" y="1932305"/>
                </a:cubicBezTo>
                <a:cubicBezTo>
                  <a:pt x="322774" y="1970922"/>
                  <a:pt x="405526" y="2146079"/>
                  <a:pt x="467589" y="2205384"/>
                </a:cubicBezTo>
                <a:cubicBezTo>
                  <a:pt x="525515" y="2241243"/>
                  <a:pt x="732393" y="2202626"/>
                  <a:pt x="873070" y="2139183"/>
                </a:cubicBezTo>
                <a:cubicBezTo>
                  <a:pt x="913066" y="2128149"/>
                  <a:pt x="870312" y="2253655"/>
                  <a:pt x="877208" y="2333648"/>
                </a:cubicBezTo>
                <a:lnTo>
                  <a:pt x="862033" y="2337135"/>
                </a:lnTo>
                <a:lnTo>
                  <a:pt x="862033" y="2415799"/>
                </a:lnTo>
                <a:lnTo>
                  <a:pt x="754033" y="2415799"/>
                </a:lnTo>
                <a:lnTo>
                  <a:pt x="754033" y="2360695"/>
                </a:lnTo>
                <a:lnTo>
                  <a:pt x="713097" y="2366601"/>
                </a:lnTo>
                <a:lnTo>
                  <a:pt x="713097" y="2428213"/>
                </a:lnTo>
                <a:lnTo>
                  <a:pt x="605097" y="2428213"/>
                </a:lnTo>
                <a:lnTo>
                  <a:pt x="605097" y="2379641"/>
                </a:lnTo>
                <a:lnTo>
                  <a:pt x="564161" y="2382960"/>
                </a:lnTo>
                <a:lnTo>
                  <a:pt x="564161" y="2436489"/>
                </a:lnTo>
                <a:lnTo>
                  <a:pt x="456161" y="2436489"/>
                </a:lnTo>
                <a:lnTo>
                  <a:pt x="456161" y="2388351"/>
                </a:lnTo>
                <a:lnTo>
                  <a:pt x="415225" y="2389346"/>
                </a:lnTo>
                <a:lnTo>
                  <a:pt x="415225" y="2436489"/>
                </a:lnTo>
                <a:lnTo>
                  <a:pt x="307225" y="2436489"/>
                </a:lnTo>
                <a:lnTo>
                  <a:pt x="307225" y="2386989"/>
                </a:lnTo>
                <a:cubicBezTo>
                  <a:pt x="293173" y="2387203"/>
                  <a:pt x="279516" y="2386340"/>
                  <a:pt x="266289" y="2385150"/>
                </a:cubicBezTo>
                <a:lnTo>
                  <a:pt x="266289" y="2428213"/>
                </a:lnTo>
                <a:lnTo>
                  <a:pt x="158289" y="2428213"/>
                </a:lnTo>
                <a:lnTo>
                  <a:pt x="158289" y="2370613"/>
                </a:lnTo>
                <a:cubicBezTo>
                  <a:pt x="107017" y="2360332"/>
                  <a:pt x="72014" y="2345184"/>
                  <a:pt x="62108" y="2325373"/>
                </a:cubicBezTo>
                <a:cubicBezTo>
                  <a:pt x="37284" y="2261930"/>
                  <a:pt x="103484" y="2223314"/>
                  <a:pt x="124172" y="2172284"/>
                </a:cubicBezTo>
                <a:cubicBezTo>
                  <a:pt x="111759" y="2144700"/>
                  <a:pt x="74522" y="2141942"/>
                  <a:pt x="86934" y="2089533"/>
                </a:cubicBezTo>
                <a:cubicBezTo>
                  <a:pt x="96588" y="2053674"/>
                  <a:pt x="242782" y="2030228"/>
                  <a:pt x="264849" y="1994369"/>
                </a:cubicBezTo>
                <a:cubicBezTo>
                  <a:pt x="273125" y="1919892"/>
                  <a:pt x="-4093" y="1721291"/>
                  <a:pt x="45" y="1671639"/>
                </a:cubicBezTo>
                <a:cubicBezTo>
                  <a:pt x="12458" y="1619230"/>
                  <a:pt x="124172" y="1558546"/>
                  <a:pt x="190373" y="1477174"/>
                </a:cubicBezTo>
                <a:cubicBezTo>
                  <a:pt x="222094" y="1438557"/>
                  <a:pt x="80038" y="1267538"/>
                  <a:pt x="91072" y="1224783"/>
                </a:cubicBezTo>
                <a:cubicBezTo>
                  <a:pt x="111760" y="1092381"/>
                  <a:pt x="240023" y="943429"/>
                  <a:pt x="264849" y="703451"/>
                </a:cubicBezTo>
                <a:cubicBezTo>
                  <a:pt x="342084" y="332450"/>
                  <a:pt x="961338" y="-5451"/>
                  <a:pt x="1526804" y="6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0" name="Freeform 114">
            <a:extLst>
              <a:ext uri="{FF2B5EF4-FFF2-40B4-BE49-F238E27FC236}">
                <a16:creationId xmlns:a16="http://schemas.microsoft.com/office/drawing/2014/main" id="{A0C65D2D-D79C-4A64-A8DD-5CC348C3ECEB}"/>
              </a:ext>
            </a:extLst>
          </p:cNvPr>
          <p:cNvSpPr>
            <a:spLocks noChangeAspect="1"/>
          </p:cNvSpPr>
          <p:nvPr/>
        </p:nvSpPr>
        <p:spPr>
          <a:xfrm>
            <a:off x="7672979" y="2045497"/>
            <a:ext cx="373296" cy="360000"/>
          </a:xfrm>
          <a:custGeom>
            <a:avLst/>
            <a:gdLst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8154 w 3745816"/>
              <a:gd name="connsiteY64" fmla="*/ 1151989 h 3316502"/>
              <a:gd name="connsiteX65" fmla="*/ 289767 w 3745816"/>
              <a:gd name="connsiteY65" fmla="*/ 955441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8154 w 3745816"/>
              <a:gd name="connsiteY64" fmla="*/ 1151989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0265 w 3745816"/>
              <a:gd name="connsiteY64" fmla="*/ 1173717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0265 w 3745816"/>
              <a:gd name="connsiteY64" fmla="*/ 1173717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370271 w 3745816"/>
              <a:gd name="connsiteY51" fmla="*/ 1159232 h 3316502"/>
              <a:gd name="connsiteX52" fmla="*/ 3189917 w 3745816"/>
              <a:gd name="connsiteY52" fmla="*/ 1317105 h 3316502"/>
              <a:gd name="connsiteX53" fmla="*/ 3155798 w 3745816"/>
              <a:gd name="connsiteY53" fmla="*/ 1596884 h 3316502"/>
              <a:gd name="connsiteX54" fmla="*/ 2848723 w 3745816"/>
              <a:gd name="connsiteY54" fmla="*/ 1842544 h 3316502"/>
              <a:gd name="connsiteX55" fmla="*/ 2650831 w 3745816"/>
              <a:gd name="connsiteY55" fmla="*/ 2518108 h 3316502"/>
              <a:gd name="connsiteX56" fmla="*/ 2193630 w 3745816"/>
              <a:gd name="connsiteY56" fmla="*/ 2531756 h 3316502"/>
              <a:gd name="connsiteX57" fmla="*/ 1941147 w 3745816"/>
              <a:gd name="connsiteY57" fmla="*/ 2211033 h 3316502"/>
              <a:gd name="connsiteX58" fmla="*/ 1872908 w 3745816"/>
              <a:gd name="connsiteY58" fmla="*/ 2313392 h 3316502"/>
              <a:gd name="connsiteX59" fmla="*/ 1804669 w 3745816"/>
              <a:gd name="connsiteY59" fmla="*/ 2211033 h 3316502"/>
              <a:gd name="connsiteX60" fmla="*/ 1552186 w 3745816"/>
              <a:gd name="connsiteY60" fmla="*/ 2531756 h 3316502"/>
              <a:gd name="connsiteX61" fmla="*/ 1094985 w 3745816"/>
              <a:gd name="connsiteY61" fmla="*/ 2518108 h 3316502"/>
              <a:gd name="connsiteX62" fmla="*/ 897093 w 3745816"/>
              <a:gd name="connsiteY62" fmla="*/ 1842544 h 3316502"/>
              <a:gd name="connsiteX63" fmla="*/ 590018 w 3745816"/>
              <a:gd name="connsiteY63" fmla="*/ 1596884 h 3316502"/>
              <a:gd name="connsiteX64" fmla="*/ 555899 w 3745816"/>
              <a:gd name="connsiteY64" fmla="*/ 1317105 h 3316502"/>
              <a:gd name="connsiteX65" fmla="*/ 380265 w 3745816"/>
              <a:gd name="connsiteY65" fmla="*/ 1173717 h 3316502"/>
              <a:gd name="connsiteX66" fmla="*/ 289767 w 3745816"/>
              <a:gd name="connsiteY66" fmla="*/ 1006142 h 3316502"/>
              <a:gd name="connsiteX67" fmla="*/ 125994 w 3745816"/>
              <a:gd name="connsiteY67" fmla="*/ 921320 h 3316502"/>
              <a:gd name="connsiteX68" fmla="*/ 665081 w 3745816"/>
              <a:gd name="connsiteY68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370271 w 3745816"/>
              <a:gd name="connsiteY51" fmla="*/ 1159232 h 3316502"/>
              <a:gd name="connsiteX52" fmla="*/ 3189917 w 3745816"/>
              <a:gd name="connsiteY52" fmla="*/ 1317105 h 3316502"/>
              <a:gd name="connsiteX53" fmla="*/ 3155798 w 3745816"/>
              <a:gd name="connsiteY53" fmla="*/ 1596884 h 3316502"/>
              <a:gd name="connsiteX54" fmla="*/ 2848723 w 3745816"/>
              <a:gd name="connsiteY54" fmla="*/ 1842544 h 3316502"/>
              <a:gd name="connsiteX55" fmla="*/ 2650831 w 3745816"/>
              <a:gd name="connsiteY55" fmla="*/ 2518108 h 3316502"/>
              <a:gd name="connsiteX56" fmla="*/ 2193630 w 3745816"/>
              <a:gd name="connsiteY56" fmla="*/ 2531756 h 3316502"/>
              <a:gd name="connsiteX57" fmla="*/ 1941147 w 3745816"/>
              <a:gd name="connsiteY57" fmla="*/ 2211033 h 3316502"/>
              <a:gd name="connsiteX58" fmla="*/ 1872908 w 3745816"/>
              <a:gd name="connsiteY58" fmla="*/ 2313392 h 3316502"/>
              <a:gd name="connsiteX59" fmla="*/ 1804669 w 3745816"/>
              <a:gd name="connsiteY59" fmla="*/ 2211033 h 3316502"/>
              <a:gd name="connsiteX60" fmla="*/ 1552186 w 3745816"/>
              <a:gd name="connsiteY60" fmla="*/ 2531756 h 3316502"/>
              <a:gd name="connsiteX61" fmla="*/ 1094985 w 3745816"/>
              <a:gd name="connsiteY61" fmla="*/ 2518108 h 3316502"/>
              <a:gd name="connsiteX62" fmla="*/ 897093 w 3745816"/>
              <a:gd name="connsiteY62" fmla="*/ 1842544 h 3316502"/>
              <a:gd name="connsiteX63" fmla="*/ 590018 w 3745816"/>
              <a:gd name="connsiteY63" fmla="*/ 1596884 h 3316502"/>
              <a:gd name="connsiteX64" fmla="*/ 555899 w 3745816"/>
              <a:gd name="connsiteY64" fmla="*/ 1317105 h 3316502"/>
              <a:gd name="connsiteX65" fmla="*/ 380265 w 3745816"/>
              <a:gd name="connsiteY65" fmla="*/ 1173717 h 3316502"/>
              <a:gd name="connsiteX66" fmla="*/ 289767 w 3745816"/>
              <a:gd name="connsiteY66" fmla="*/ 1006142 h 3316502"/>
              <a:gd name="connsiteX67" fmla="*/ 125994 w 3745816"/>
              <a:gd name="connsiteY67" fmla="*/ 921320 h 3316502"/>
              <a:gd name="connsiteX68" fmla="*/ 665081 w 3745816"/>
              <a:gd name="connsiteY68" fmla="*/ 96 h 3316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3745816" h="3316502">
                <a:moveTo>
                  <a:pt x="2500704" y="2026790"/>
                </a:moveTo>
                <a:cubicBezTo>
                  <a:pt x="2380149" y="2047261"/>
                  <a:pt x="2334656" y="2081381"/>
                  <a:pt x="2261868" y="2108676"/>
                </a:cubicBezTo>
                <a:cubicBezTo>
                  <a:pt x="2220926" y="2245154"/>
                  <a:pt x="2248220" y="2327040"/>
                  <a:pt x="2364227" y="2313393"/>
                </a:cubicBezTo>
                <a:cubicBezTo>
                  <a:pt x="2491606" y="2272450"/>
                  <a:pt x="2502979" y="2190563"/>
                  <a:pt x="2500704" y="2026790"/>
                </a:cubicBezTo>
                <a:close/>
                <a:moveTo>
                  <a:pt x="1245112" y="2026790"/>
                </a:moveTo>
                <a:cubicBezTo>
                  <a:pt x="1242837" y="2190563"/>
                  <a:pt x="1254210" y="2272450"/>
                  <a:pt x="1381589" y="2313393"/>
                </a:cubicBezTo>
                <a:cubicBezTo>
                  <a:pt x="1497596" y="2327040"/>
                  <a:pt x="1524890" y="2245154"/>
                  <a:pt x="1483948" y="2108676"/>
                </a:cubicBezTo>
                <a:cubicBezTo>
                  <a:pt x="1411160" y="2081381"/>
                  <a:pt x="1365667" y="2047261"/>
                  <a:pt x="1245112" y="2026790"/>
                </a:cubicBezTo>
                <a:close/>
                <a:moveTo>
                  <a:pt x="3185000" y="1670667"/>
                </a:moveTo>
                <a:cubicBezTo>
                  <a:pt x="3206444" y="1672444"/>
                  <a:pt x="3226596" y="1679339"/>
                  <a:pt x="3244509" y="1692418"/>
                </a:cubicBezTo>
                <a:cubicBezTo>
                  <a:pt x="3340044" y="1731086"/>
                  <a:pt x="3210389" y="1885761"/>
                  <a:pt x="3380986" y="1856191"/>
                </a:cubicBezTo>
                <a:cubicBezTo>
                  <a:pt x="3424203" y="1826621"/>
                  <a:pt x="3528837" y="1837994"/>
                  <a:pt x="3599350" y="1903959"/>
                </a:cubicBezTo>
                <a:cubicBezTo>
                  <a:pt x="3647117" y="1983571"/>
                  <a:pt x="3783594" y="2056359"/>
                  <a:pt x="3735827" y="2142795"/>
                </a:cubicBezTo>
                <a:cubicBezTo>
                  <a:pt x="3653941" y="2374806"/>
                  <a:pt x="3606173" y="2422574"/>
                  <a:pt x="3572054" y="2620466"/>
                </a:cubicBezTo>
                <a:cubicBezTo>
                  <a:pt x="3574328" y="2882048"/>
                  <a:pt x="3542485" y="3061744"/>
                  <a:pt x="3551583" y="3316502"/>
                </a:cubicBezTo>
                <a:lnTo>
                  <a:pt x="3292276" y="3302855"/>
                </a:lnTo>
                <a:cubicBezTo>
                  <a:pt x="3310472" y="3025350"/>
                  <a:pt x="3315022" y="2788789"/>
                  <a:pt x="3271804" y="2511284"/>
                </a:cubicBezTo>
                <a:cubicBezTo>
                  <a:pt x="3217213" y="2465791"/>
                  <a:pt x="3189917" y="2399828"/>
                  <a:pt x="3278628" y="2272449"/>
                </a:cubicBezTo>
                <a:cubicBezTo>
                  <a:pt x="3244509" y="2190562"/>
                  <a:pt x="3271804" y="2142795"/>
                  <a:pt x="3128502" y="2108675"/>
                </a:cubicBezTo>
                <a:cubicBezTo>
                  <a:pt x="3042066" y="2051809"/>
                  <a:pt x="2921512" y="2165541"/>
                  <a:pt x="2869195" y="2019965"/>
                </a:cubicBezTo>
                <a:cubicBezTo>
                  <a:pt x="2821427" y="1896567"/>
                  <a:pt x="3034887" y="1658228"/>
                  <a:pt x="3185000" y="1670667"/>
                </a:cubicBezTo>
                <a:close/>
                <a:moveTo>
                  <a:pt x="560816" y="1670667"/>
                </a:moveTo>
                <a:cubicBezTo>
                  <a:pt x="710929" y="1658228"/>
                  <a:pt x="924389" y="1896567"/>
                  <a:pt x="876621" y="2019965"/>
                </a:cubicBezTo>
                <a:cubicBezTo>
                  <a:pt x="824304" y="2165541"/>
                  <a:pt x="703750" y="2051809"/>
                  <a:pt x="617314" y="2108675"/>
                </a:cubicBezTo>
                <a:cubicBezTo>
                  <a:pt x="474012" y="2142795"/>
                  <a:pt x="501307" y="2190562"/>
                  <a:pt x="467188" y="2272449"/>
                </a:cubicBezTo>
                <a:cubicBezTo>
                  <a:pt x="555899" y="2399828"/>
                  <a:pt x="528603" y="2465791"/>
                  <a:pt x="474012" y="2511284"/>
                </a:cubicBezTo>
                <a:cubicBezTo>
                  <a:pt x="430794" y="2788789"/>
                  <a:pt x="435344" y="3025350"/>
                  <a:pt x="453540" y="3302855"/>
                </a:cubicBezTo>
                <a:lnTo>
                  <a:pt x="194233" y="3316502"/>
                </a:lnTo>
                <a:cubicBezTo>
                  <a:pt x="203331" y="3061744"/>
                  <a:pt x="171488" y="2882048"/>
                  <a:pt x="173762" y="2620466"/>
                </a:cubicBezTo>
                <a:cubicBezTo>
                  <a:pt x="139643" y="2422574"/>
                  <a:pt x="91875" y="2374806"/>
                  <a:pt x="9989" y="2142795"/>
                </a:cubicBezTo>
                <a:cubicBezTo>
                  <a:pt x="-37778" y="2056359"/>
                  <a:pt x="98699" y="1983571"/>
                  <a:pt x="146466" y="1903959"/>
                </a:cubicBezTo>
                <a:cubicBezTo>
                  <a:pt x="216979" y="1837994"/>
                  <a:pt x="321613" y="1826621"/>
                  <a:pt x="364830" y="1856191"/>
                </a:cubicBezTo>
                <a:cubicBezTo>
                  <a:pt x="535427" y="1885761"/>
                  <a:pt x="405772" y="1731086"/>
                  <a:pt x="501307" y="1692418"/>
                </a:cubicBezTo>
                <a:cubicBezTo>
                  <a:pt x="519220" y="1679339"/>
                  <a:pt x="539372" y="1672444"/>
                  <a:pt x="560816" y="1670667"/>
                </a:cubicBezTo>
                <a:close/>
                <a:moveTo>
                  <a:pt x="2609647" y="1003649"/>
                </a:moveTo>
                <a:cubicBezTo>
                  <a:pt x="2444889" y="994437"/>
                  <a:pt x="2381715" y="1312839"/>
                  <a:pt x="2234575" y="1385343"/>
                </a:cubicBezTo>
                <a:cubicBezTo>
                  <a:pt x="2013936" y="1460406"/>
                  <a:pt x="1963895" y="1651474"/>
                  <a:pt x="1968444" y="1951725"/>
                </a:cubicBezTo>
                <a:cubicBezTo>
                  <a:pt x="1979817" y="2035887"/>
                  <a:pt x="2134492" y="1956274"/>
                  <a:pt x="2248223" y="1897134"/>
                </a:cubicBezTo>
                <a:cubicBezTo>
                  <a:pt x="2393799" y="1812972"/>
                  <a:pt x="2839626" y="1121486"/>
                  <a:pt x="2644008" y="1010029"/>
                </a:cubicBezTo>
                <a:cubicBezTo>
                  <a:pt x="2632066" y="1006333"/>
                  <a:pt x="2620631" y="1004263"/>
                  <a:pt x="2609647" y="1003649"/>
                </a:cubicBezTo>
                <a:close/>
                <a:moveTo>
                  <a:pt x="1136169" y="1003649"/>
                </a:moveTo>
                <a:cubicBezTo>
                  <a:pt x="1125185" y="1004263"/>
                  <a:pt x="1113750" y="1006333"/>
                  <a:pt x="1101808" y="1010029"/>
                </a:cubicBezTo>
                <a:cubicBezTo>
                  <a:pt x="906190" y="1121486"/>
                  <a:pt x="1352017" y="1812972"/>
                  <a:pt x="1497593" y="1897134"/>
                </a:cubicBezTo>
                <a:cubicBezTo>
                  <a:pt x="1611324" y="1956274"/>
                  <a:pt x="1765999" y="2035887"/>
                  <a:pt x="1777372" y="1951725"/>
                </a:cubicBezTo>
                <a:cubicBezTo>
                  <a:pt x="1781921" y="1651474"/>
                  <a:pt x="1731880" y="1460406"/>
                  <a:pt x="1511241" y="1385343"/>
                </a:cubicBezTo>
                <a:cubicBezTo>
                  <a:pt x="1364101" y="1312839"/>
                  <a:pt x="1300927" y="994437"/>
                  <a:pt x="1136169" y="1003649"/>
                </a:cubicBezTo>
                <a:close/>
                <a:moveTo>
                  <a:pt x="665081" y="96"/>
                </a:moveTo>
                <a:cubicBezTo>
                  <a:pt x="1486802" y="-2174"/>
                  <a:pt x="1309537" y="573200"/>
                  <a:pt x="1862679" y="634117"/>
                </a:cubicBezTo>
                <a:cubicBezTo>
                  <a:pt x="2415888" y="573192"/>
                  <a:pt x="2259021" y="-2174"/>
                  <a:pt x="3080735" y="96"/>
                </a:cubicBezTo>
                <a:cubicBezTo>
                  <a:pt x="3608448" y="-9003"/>
                  <a:pt x="3767673" y="636991"/>
                  <a:pt x="3619822" y="921320"/>
                </a:cubicBezTo>
                <a:cubicBezTo>
                  <a:pt x="3590251" y="1010030"/>
                  <a:pt x="3519739" y="941793"/>
                  <a:pt x="3456049" y="955441"/>
                </a:cubicBezTo>
                <a:cubicBezTo>
                  <a:pt x="3416937" y="1011300"/>
                  <a:pt x="3385716" y="1096130"/>
                  <a:pt x="3370271" y="1159232"/>
                </a:cubicBezTo>
                <a:lnTo>
                  <a:pt x="3189917" y="1317105"/>
                </a:lnTo>
                <a:cubicBezTo>
                  <a:pt x="3271804" y="1426286"/>
                  <a:pt x="3258156" y="1555942"/>
                  <a:pt x="3155798" y="1596884"/>
                </a:cubicBezTo>
                <a:cubicBezTo>
                  <a:pt x="2973828" y="1651475"/>
                  <a:pt x="2866920" y="1726538"/>
                  <a:pt x="2848723" y="1842544"/>
                </a:cubicBezTo>
                <a:cubicBezTo>
                  <a:pt x="2830525" y="2001768"/>
                  <a:pt x="2832803" y="2481714"/>
                  <a:pt x="2650831" y="2518108"/>
                </a:cubicBezTo>
                <a:cubicBezTo>
                  <a:pt x="2498431" y="2522657"/>
                  <a:pt x="2373325" y="2513559"/>
                  <a:pt x="2193630" y="2531756"/>
                </a:cubicBezTo>
                <a:cubicBezTo>
                  <a:pt x="2088997" y="2522657"/>
                  <a:pt x="1998012" y="2349785"/>
                  <a:pt x="1941147" y="2211033"/>
                </a:cubicBezTo>
                <a:lnTo>
                  <a:pt x="1872908" y="2313392"/>
                </a:lnTo>
                <a:lnTo>
                  <a:pt x="1804669" y="2211033"/>
                </a:lnTo>
                <a:cubicBezTo>
                  <a:pt x="1747804" y="2349785"/>
                  <a:pt x="1656819" y="2522657"/>
                  <a:pt x="1552186" y="2531756"/>
                </a:cubicBezTo>
                <a:cubicBezTo>
                  <a:pt x="1372491" y="2513559"/>
                  <a:pt x="1247385" y="2522657"/>
                  <a:pt x="1094985" y="2518108"/>
                </a:cubicBezTo>
                <a:cubicBezTo>
                  <a:pt x="913013" y="2481714"/>
                  <a:pt x="915291" y="2001768"/>
                  <a:pt x="897093" y="1842544"/>
                </a:cubicBezTo>
                <a:cubicBezTo>
                  <a:pt x="878896" y="1726538"/>
                  <a:pt x="771988" y="1651475"/>
                  <a:pt x="590018" y="1596884"/>
                </a:cubicBezTo>
                <a:cubicBezTo>
                  <a:pt x="487660" y="1555942"/>
                  <a:pt x="474012" y="1426286"/>
                  <a:pt x="555899" y="1317105"/>
                </a:cubicBezTo>
                <a:cubicBezTo>
                  <a:pt x="497354" y="1247580"/>
                  <a:pt x="494034" y="1228756"/>
                  <a:pt x="380265" y="1173717"/>
                </a:cubicBezTo>
                <a:cubicBezTo>
                  <a:pt x="350099" y="1122687"/>
                  <a:pt x="319933" y="1057172"/>
                  <a:pt x="289767" y="1006142"/>
                </a:cubicBezTo>
                <a:cubicBezTo>
                  <a:pt x="226077" y="992494"/>
                  <a:pt x="155565" y="1010030"/>
                  <a:pt x="125994" y="921320"/>
                </a:cubicBezTo>
                <a:cubicBezTo>
                  <a:pt x="-21857" y="636991"/>
                  <a:pt x="137368" y="-9003"/>
                  <a:pt x="665081" y="9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1" name="Rounded Rectangle 31">
            <a:extLst>
              <a:ext uri="{FF2B5EF4-FFF2-40B4-BE49-F238E27FC236}">
                <a16:creationId xmlns:a16="http://schemas.microsoft.com/office/drawing/2014/main" id="{25F30C60-21E1-4EB7-9F71-788F9679A455}"/>
              </a:ext>
            </a:extLst>
          </p:cNvPr>
          <p:cNvSpPr>
            <a:spLocks noChangeAspect="1"/>
          </p:cNvSpPr>
          <p:nvPr/>
        </p:nvSpPr>
        <p:spPr>
          <a:xfrm>
            <a:off x="3760469" y="2821406"/>
            <a:ext cx="253200" cy="360000"/>
          </a:xfrm>
          <a:custGeom>
            <a:avLst/>
            <a:gdLst/>
            <a:ahLst/>
            <a:cxnLst/>
            <a:rect l="l" t="t" r="r" b="b"/>
            <a:pathLst>
              <a:path w="2273269" h="3232141">
                <a:moveTo>
                  <a:pt x="1301358" y="1224998"/>
                </a:moveTo>
                <a:cubicBezTo>
                  <a:pt x="1288512" y="1224739"/>
                  <a:pt x="1275404" y="1226994"/>
                  <a:pt x="1262722" y="1232060"/>
                </a:cubicBezTo>
                <a:cubicBezTo>
                  <a:pt x="1224020" y="1247517"/>
                  <a:pt x="1200469" y="1284678"/>
                  <a:pt x="1200858" y="1323955"/>
                </a:cubicBezTo>
                <a:lnTo>
                  <a:pt x="1068969" y="1816173"/>
                </a:lnTo>
                <a:lnTo>
                  <a:pt x="975827" y="1468563"/>
                </a:lnTo>
                <a:cubicBezTo>
                  <a:pt x="965224" y="1428990"/>
                  <a:pt x="932065" y="1401484"/>
                  <a:pt x="893889" y="1396168"/>
                </a:cubicBezTo>
                <a:cubicBezTo>
                  <a:pt x="887581" y="1395290"/>
                  <a:pt x="881136" y="1395017"/>
                  <a:pt x="874749" y="1397368"/>
                </a:cubicBezTo>
                <a:lnTo>
                  <a:pt x="873048" y="1397069"/>
                </a:lnTo>
                <a:cubicBezTo>
                  <a:pt x="871822" y="1397102"/>
                  <a:pt x="870599" y="1397158"/>
                  <a:pt x="869409" y="1397702"/>
                </a:cubicBezTo>
                <a:lnTo>
                  <a:pt x="854690" y="1398625"/>
                </a:lnTo>
                <a:cubicBezTo>
                  <a:pt x="852870" y="1399112"/>
                  <a:pt x="851076" y="1399648"/>
                  <a:pt x="849610" y="1401148"/>
                </a:cubicBezTo>
                <a:cubicBezTo>
                  <a:pt x="820426" y="1408603"/>
                  <a:pt x="795399" y="1429720"/>
                  <a:pt x="783580" y="1459921"/>
                </a:cubicBezTo>
                <a:lnTo>
                  <a:pt x="576552" y="1988920"/>
                </a:lnTo>
                <a:lnTo>
                  <a:pt x="360960" y="1988920"/>
                </a:lnTo>
                <a:cubicBezTo>
                  <a:pt x="306335" y="1988920"/>
                  <a:pt x="262052" y="2033203"/>
                  <a:pt x="262052" y="2087828"/>
                </a:cubicBezTo>
                <a:cubicBezTo>
                  <a:pt x="262052" y="2142453"/>
                  <a:pt x="306335" y="2186736"/>
                  <a:pt x="360960" y="2186736"/>
                </a:cubicBezTo>
                <a:lnTo>
                  <a:pt x="624414" y="2186736"/>
                </a:lnTo>
                <a:cubicBezTo>
                  <a:pt x="655679" y="2194749"/>
                  <a:pt x="687884" y="2184847"/>
                  <a:pt x="710155" y="2162843"/>
                </a:cubicBezTo>
                <a:cubicBezTo>
                  <a:pt x="728043" y="2149675"/>
                  <a:pt x="740236" y="2129868"/>
                  <a:pt x="742804" y="2106901"/>
                </a:cubicBezTo>
                <a:lnTo>
                  <a:pt x="861090" y="1804659"/>
                </a:lnTo>
                <a:lnTo>
                  <a:pt x="967256" y="2200878"/>
                </a:lnTo>
                <a:cubicBezTo>
                  <a:pt x="956121" y="2251327"/>
                  <a:pt x="986997" y="2301788"/>
                  <a:pt x="1037612" y="2315350"/>
                </a:cubicBezTo>
                <a:cubicBezTo>
                  <a:pt x="1044252" y="2317129"/>
                  <a:pt x="1050915" y="2318189"/>
                  <a:pt x="1057633" y="2316605"/>
                </a:cubicBezTo>
                <a:cubicBezTo>
                  <a:pt x="1061264" y="2317900"/>
                  <a:pt x="1065062" y="2318350"/>
                  <a:pt x="1068971" y="2317315"/>
                </a:cubicBezTo>
                <a:cubicBezTo>
                  <a:pt x="1072878" y="2318349"/>
                  <a:pt x="1076674" y="2317900"/>
                  <a:pt x="1080303" y="2316605"/>
                </a:cubicBezTo>
                <a:lnTo>
                  <a:pt x="1100326" y="2315350"/>
                </a:lnTo>
                <a:cubicBezTo>
                  <a:pt x="1150941" y="2301788"/>
                  <a:pt x="1181817" y="2251327"/>
                  <a:pt x="1170682" y="2200878"/>
                </a:cubicBezTo>
                <a:lnTo>
                  <a:pt x="1320238" y="1642726"/>
                </a:lnTo>
                <a:lnTo>
                  <a:pt x="1513977" y="2127797"/>
                </a:lnTo>
                <a:cubicBezTo>
                  <a:pt x="1531567" y="2171838"/>
                  <a:pt x="1577262" y="2196260"/>
                  <a:pt x="1621871" y="2186737"/>
                </a:cubicBezTo>
                <a:lnTo>
                  <a:pt x="1878495" y="2186737"/>
                </a:lnTo>
                <a:cubicBezTo>
                  <a:pt x="1933120" y="2186737"/>
                  <a:pt x="1977403" y="2142454"/>
                  <a:pt x="1977403" y="2087829"/>
                </a:cubicBezTo>
                <a:cubicBezTo>
                  <a:pt x="1977403" y="2033204"/>
                  <a:pt x="1933120" y="1988921"/>
                  <a:pt x="1878495" y="1988921"/>
                </a:cubicBezTo>
                <a:lnTo>
                  <a:pt x="1671520" y="1988921"/>
                </a:lnTo>
                <a:lnTo>
                  <a:pt x="1391261" y="1287226"/>
                </a:lnTo>
                <a:cubicBezTo>
                  <a:pt x="1376065" y="1249180"/>
                  <a:pt x="1339894" y="1225775"/>
                  <a:pt x="1301358" y="1224998"/>
                </a:cubicBezTo>
                <a:close/>
                <a:moveTo>
                  <a:pt x="335892" y="524745"/>
                </a:moveTo>
                <a:lnTo>
                  <a:pt x="1937377" y="524745"/>
                </a:lnTo>
                <a:cubicBezTo>
                  <a:pt x="1996486" y="524745"/>
                  <a:pt x="2044403" y="572662"/>
                  <a:pt x="2044403" y="631771"/>
                </a:cubicBezTo>
                <a:lnTo>
                  <a:pt x="2044403" y="2898384"/>
                </a:lnTo>
                <a:cubicBezTo>
                  <a:pt x="2044403" y="2957493"/>
                  <a:pt x="1996486" y="3005410"/>
                  <a:pt x="1937377" y="3005410"/>
                </a:cubicBezTo>
                <a:lnTo>
                  <a:pt x="335892" y="3005410"/>
                </a:lnTo>
                <a:cubicBezTo>
                  <a:pt x="276783" y="3005410"/>
                  <a:pt x="228866" y="2957493"/>
                  <a:pt x="228866" y="2898384"/>
                </a:cubicBezTo>
                <a:lnTo>
                  <a:pt x="228866" y="631771"/>
                </a:lnTo>
                <a:cubicBezTo>
                  <a:pt x="228866" y="572662"/>
                  <a:pt x="276783" y="524745"/>
                  <a:pt x="335892" y="524745"/>
                </a:cubicBezTo>
                <a:close/>
                <a:moveTo>
                  <a:pt x="245659" y="437009"/>
                </a:moveTo>
                <a:cubicBezTo>
                  <a:pt x="179890" y="437009"/>
                  <a:pt x="126573" y="490326"/>
                  <a:pt x="126573" y="556095"/>
                </a:cubicBezTo>
                <a:lnTo>
                  <a:pt x="126573" y="2974061"/>
                </a:lnTo>
                <a:cubicBezTo>
                  <a:pt x="126573" y="3039830"/>
                  <a:pt x="179890" y="3093147"/>
                  <a:pt x="245659" y="3093147"/>
                </a:cubicBezTo>
                <a:lnTo>
                  <a:pt x="2027611" y="3093147"/>
                </a:lnTo>
                <a:cubicBezTo>
                  <a:pt x="2093380" y="3093147"/>
                  <a:pt x="2146697" y="3039830"/>
                  <a:pt x="2146697" y="2974061"/>
                </a:cubicBezTo>
                <a:lnTo>
                  <a:pt x="2146697" y="556095"/>
                </a:lnTo>
                <a:cubicBezTo>
                  <a:pt x="2146697" y="490326"/>
                  <a:pt x="2093380" y="437009"/>
                  <a:pt x="2027611" y="437009"/>
                </a:cubicBezTo>
                <a:close/>
                <a:moveTo>
                  <a:pt x="974181" y="0"/>
                </a:moveTo>
                <a:lnTo>
                  <a:pt x="1299087" y="0"/>
                </a:lnTo>
                <a:cubicBezTo>
                  <a:pt x="1327680" y="0"/>
                  <a:pt x="1350860" y="23180"/>
                  <a:pt x="1350860" y="51773"/>
                </a:cubicBezTo>
                <a:lnTo>
                  <a:pt x="1350860" y="155306"/>
                </a:lnTo>
                <a:lnTo>
                  <a:pt x="1381614" y="155306"/>
                </a:lnTo>
                <a:cubicBezTo>
                  <a:pt x="1410207" y="155306"/>
                  <a:pt x="1433387" y="178486"/>
                  <a:pt x="1433387" y="207079"/>
                </a:cubicBezTo>
                <a:lnTo>
                  <a:pt x="1433387" y="298015"/>
                </a:lnTo>
                <a:lnTo>
                  <a:pt x="2081269" y="298015"/>
                </a:lnTo>
                <a:cubicBezTo>
                  <a:pt x="2187308" y="298015"/>
                  <a:pt x="2273269" y="383976"/>
                  <a:pt x="2273269" y="490015"/>
                </a:cubicBezTo>
                <a:lnTo>
                  <a:pt x="2273269" y="3040141"/>
                </a:lnTo>
                <a:cubicBezTo>
                  <a:pt x="2273269" y="3146180"/>
                  <a:pt x="2187308" y="3232141"/>
                  <a:pt x="2081269" y="3232141"/>
                </a:cubicBezTo>
                <a:lnTo>
                  <a:pt x="192000" y="3232141"/>
                </a:lnTo>
                <a:cubicBezTo>
                  <a:pt x="85961" y="3232141"/>
                  <a:pt x="0" y="3146180"/>
                  <a:pt x="0" y="3040141"/>
                </a:cubicBezTo>
                <a:lnTo>
                  <a:pt x="0" y="490015"/>
                </a:lnTo>
                <a:cubicBezTo>
                  <a:pt x="0" y="383976"/>
                  <a:pt x="85961" y="298015"/>
                  <a:pt x="192000" y="298015"/>
                </a:cubicBezTo>
                <a:lnTo>
                  <a:pt x="839881" y="298015"/>
                </a:lnTo>
                <a:lnTo>
                  <a:pt x="839881" y="207079"/>
                </a:lnTo>
                <a:cubicBezTo>
                  <a:pt x="839881" y="178486"/>
                  <a:pt x="863061" y="155306"/>
                  <a:pt x="891654" y="155306"/>
                </a:cubicBezTo>
                <a:lnTo>
                  <a:pt x="922408" y="155306"/>
                </a:lnTo>
                <a:lnTo>
                  <a:pt x="922408" y="51773"/>
                </a:lnTo>
                <a:cubicBezTo>
                  <a:pt x="922408" y="23180"/>
                  <a:pt x="945588" y="0"/>
                  <a:pt x="97418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" name="Oval 47">
            <a:extLst>
              <a:ext uri="{FF2B5EF4-FFF2-40B4-BE49-F238E27FC236}">
                <a16:creationId xmlns:a16="http://schemas.microsoft.com/office/drawing/2014/main" id="{42EE1D79-8F4A-4EA3-94B7-D98569901374}"/>
              </a:ext>
            </a:extLst>
          </p:cNvPr>
          <p:cNvSpPr>
            <a:spLocks noChangeAspect="1"/>
          </p:cNvSpPr>
          <p:nvPr/>
        </p:nvSpPr>
        <p:spPr>
          <a:xfrm>
            <a:off x="8209997" y="2045497"/>
            <a:ext cx="360000" cy="360000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303187" y="480874"/>
                </a:moveTo>
                <a:lnTo>
                  <a:pt x="1303187" y="1303187"/>
                </a:lnTo>
                <a:lnTo>
                  <a:pt x="480874" y="1303187"/>
                </a:lnTo>
                <a:lnTo>
                  <a:pt x="480874" y="1936813"/>
                </a:lnTo>
                <a:lnTo>
                  <a:pt x="1303187" y="1936813"/>
                </a:lnTo>
                <a:lnTo>
                  <a:pt x="1303187" y="2759126"/>
                </a:lnTo>
                <a:lnTo>
                  <a:pt x="1936813" y="2759126"/>
                </a:lnTo>
                <a:lnTo>
                  <a:pt x="1936813" y="1936813"/>
                </a:lnTo>
                <a:lnTo>
                  <a:pt x="2759126" y="1936813"/>
                </a:lnTo>
                <a:lnTo>
                  <a:pt x="2759126" y="1303187"/>
                </a:lnTo>
                <a:lnTo>
                  <a:pt x="1936813" y="1303187"/>
                </a:lnTo>
                <a:lnTo>
                  <a:pt x="1936813" y="480874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3" name="Oval 50">
            <a:extLst>
              <a:ext uri="{FF2B5EF4-FFF2-40B4-BE49-F238E27FC236}">
                <a16:creationId xmlns:a16="http://schemas.microsoft.com/office/drawing/2014/main" id="{2C59F082-4803-48F5-99D2-E6A158DEEC2D}"/>
              </a:ext>
            </a:extLst>
          </p:cNvPr>
          <p:cNvSpPr>
            <a:spLocks noChangeAspect="1"/>
          </p:cNvSpPr>
          <p:nvPr/>
        </p:nvSpPr>
        <p:spPr>
          <a:xfrm>
            <a:off x="4303211" y="2821406"/>
            <a:ext cx="318743" cy="360000"/>
          </a:xfrm>
          <a:custGeom>
            <a:avLst/>
            <a:gdLst/>
            <a:ahLst/>
            <a:cxnLst/>
            <a:rect l="l" t="t" r="r" b="b"/>
            <a:pathLst>
              <a:path w="2868687" h="3240000">
                <a:moveTo>
                  <a:pt x="1433799" y="2290728"/>
                </a:moveTo>
                <a:cubicBezTo>
                  <a:pt x="1317650" y="2346839"/>
                  <a:pt x="1203301" y="2394700"/>
                  <a:pt x="1093028" y="2434329"/>
                </a:cubicBezTo>
                <a:cubicBezTo>
                  <a:pt x="1167481" y="2812207"/>
                  <a:pt x="1292592" y="3060000"/>
                  <a:pt x="1434343" y="3060000"/>
                </a:cubicBezTo>
                <a:cubicBezTo>
                  <a:pt x="1576138" y="3060000"/>
                  <a:pt x="1701284" y="2812053"/>
                  <a:pt x="1774025" y="2433735"/>
                </a:cubicBezTo>
                <a:cubicBezTo>
                  <a:pt x="1663854" y="2394452"/>
                  <a:pt x="1549823" y="2346469"/>
                  <a:pt x="1433799" y="2290728"/>
                </a:cubicBezTo>
                <a:close/>
                <a:moveTo>
                  <a:pt x="1824954" y="2078037"/>
                </a:moveTo>
                <a:cubicBezTo>
                  <a:pt x="1794480" y="2097450"/>
                  <a:pt x="1763147" y="2116057"/>
                  <a:pt x="1731343" y="2134419"/>
                </a:cubicBezTo>
                <a:lnTo>
                  <a:pt x="1635415" y="2187161"/>
                </a:lnTo>
                <a:cubicBezTo>
                  <a:pt x="1691788" y="2215044"/>
                  <a:pt x="1747931" y="2239109"/>
                  <a:pt x="1803378" y="2259350"/>
                </a:cubicBezTo>
                <a:cubicBezTo>
                  <a:pt x="1812120" y="2201101"/>
                  <a:pt x="1819148" y="2140526"/>
                  <a:pt x="1824954" y="2078037"/>
                </a:cubicBezTo>
                <a:close/>
                <a:moveTo>
                  <a:pt x="1042306" y="2077178"/>
                </a:moveTo>
                <a:cubicBezTo>
                  <a:pt x="1047949" y="2140175"/>
                  <a:pt x="1055328" y="2201182"/>
                  <a:pt x="1063873" y="2259905"/>
                </a:cubicBezTo>
                <a:cubicBezTo>
                  <a:pt x="1119365" y="2238275"/>
                  <a:pt x="1176217" y="2214355"/>
                  <a:pt x="1233887" y="2187801"/>
                </a:cubicBezTo>
                <a:cubicBezTo>
                  <a:pt x="1201538" y="2170955"/>
                  <a:pt x="1169452" y="2152957"/>
                  <a:pt x="1137343" y="2134419"/>
                </a:cubicBezTo>
                <a:close/>
                <a:moveTo>
                  <a:pt x="559768" y="1732679"/>
                </a:moveTo>
                <a:cubicBezTo>
                  <a:pt x="268524" y="1984850"/>
                  <a:pt x="116369" y="2217202"/>
                  <a:pt x="187266" y="2340000"/>
                </a:cubicBezTo>
                <a:cubicBezTo>
                  <a:pt x="258144" y="2462764"/>
                  <a:pt x="535307" y="2447213"/>
                  <a:pt x="899736" y="2322555"/>
                </a:cubicBezTo>
                <a:cubicBezTo>
                  <a:pt x="878937" y="2207297"/>
                  <a:pt x="863223" y="2084405"/>
                  <a:pt x="853746" y="1955834"/>
                </a:cubicBezTo>
                <a:cubicBezTo>
                  <a:pt x="747454" y="1883220"/>
                  <a:pt x="648878" y="1808453"/>
                  <a:pt x="559768" y="1732679"/>
                </a:cubicBezTo>
                <a:close/>
                <a:moveTo>
                  <a:pt x="2309048" y="1730507"/>
                </a:moveTo>
                <a:cubicBezTo>
                  <a:pt x="2220666" y="1807660"/>
                  <a:pt x="2121792" y="1882664"/>
                  <a:pt x="2015235" y="1955625"/>
                </a:cubicBezTo>
                <a:cubicBezTo>
                  <a:pt x="2005364" y="2084180"/>
                  <a:pt x="1989894" y="2207119"/>
                  <a:pt x="1967330" y="2322070"/>
                </a:cubicBezTo>
                <a:lnTo>
                  <a:pt x="2081685" y="2358048"/>
                </a:lnTo>
                <a:cubicBezTo>
                  <a:pt x="2116015" y="2320492"/>
                  <a:pt x="2165526" y="2297468"/>
                  <a:pt x="2220415" y="2297468"/>
                </a:cubicBezTo>
                <a:cubicBezTo>
                  <a:pt x="2302230" y="2297468"/>
                  <a:pt x="2372097" y="2348622"/>
                  <a:pt x="2399287" y="2420880"/>
                </a:cubicBezTo>
                <a:cubicBezTo>
                  <a:pt x="2542053" y="2432945"/>
                  <a:pt x="2642630" y="2407186"/>
                  <a:pt x="2681420" y="2340000"/>
                </a:cubicBezTo>
                <a:cubicBezTo>
                  <a:pt x="2752393" y="2217071"/>
                  <a:pt x="2599836" y="1984353"/>
                  <a:pt x="2309048" y="1730507"/>
                </a:cubicBezTo>
                <a:close/>
                <a:moveTo>
                  <a:pt x="2026056" y="1510554"/>
                </a:moveTo>
                <a:cubicBezTo>
                  <a:pt x="2027893" y="1546708"/>
                  <a:pt x="2028343" y="1583211"/>
                  <a:pt x="2028343" y="1620000"/>
                </a:cubicBezTo>
                <a:lnTo>
                  <a:pt x="2024251" y="1730716"/>
                </a:lnTo>
                <a:lnTo>
                  <a:pt x="2173722" y="1619092"/>
                </a:lnTo>
                <a:cubicBezTo>
                  <a:pt x="2127526" y="1582190"/>
                  <a:pt x="2078507" y="1545517"/>
                  <a:pt x="2026056" y="1510554"/>
                </a:cubicBezTo>
                <a:close/>
                <a:moveTo>
                  <a:pt x="844436" y="1509285"/>
                </a:moveTo>
                <a:lnTo>
                  <a:pt x="694964" y="1620908"/>
                </a:lnTo>
                <a:cubicBezTo>
                  <a:pt x="741160" y="1657811"/>
                  <a:pt x="790179" y="1694484"/>
                  <a:pt x="842630" y="1729447"/>
                </a:cubicBezTo>
                <a:cubicBezTo>
                  <a:pt x="840793" y="1693293"/>
                  <a:pt x="840343" y="1656790"/>
                  <a:pt x="840343" y="1620000"/>
                </a:cubicBezTo>
                <a:close/>
                <a:moveTo>
                  <a:pt x="1434343" y="1361184"/>
                </a:moveTo>
                <a:cubicBezTo>
                  <a:pt x="1573534" y="1361184"/>
                  <a:pt x="1686371" y="1474021"/>
                  <a:pt x="1686371" y="1613212"/>
                </a:cubicBezTo>
                <a:cubicBezTo>
                  <a:pt x="1686371" y="1752403"/>
                  <a:pt x="1573534" y="1865240"/>
                  <a:pt x="1434343" y="1865240"/>
                </a:cubicBezTo>
                <a:cubicBezTo>
                  <a:pt x="1295152" y="1865240"/>
                  <a:pt x="1182315" y="1752403"/>
                  <a:pt x="1182315" y="1613212"/>
                </a:cubicBezTo>
                <a:cubicBezTo>
                  <a:pt x="1182315" y="1474021"/>
                  <a:pt x="1295152" y="1361184"/>
                  <a:pt x="1434343" y="1361184"/>
                </a:cubicBezTo>
                <a:close/>
                <a:moveTo>
                  <a:pt x="1433770" y="1149513"/>
                </a:moveTo>
                <a:cubicBezTo>
                  <a:pt x="1365445" y="1183896"/>
                  <a:pt x="1296585" y="1221489"/>
                  <a:pt x="1227343" y="1261466"/>
                </a:cubicBezTo>
                <a:lnTo>
                  <a:pt x="1027157" y="1384911"/>
                </a:lnTo>
                <a:cubicBezTo>
                  <a:pt x="1022222" y="1461370"/>
                  <a:pt x="1020343" y="1539922"/>
                  <a:pt x="1020343" y="1620000"/>
                </a:cubicBezTo>
                <a:lnTo>
                  <a:pt x="1028287" y="1855786"/>
                </a:lnTo>
                <a:cubicBezTo>
                  <a:pt x="1091680" y="1898065"/>
                  <a:pt x="1158394" y="1938727"/>
                  <a:pt x="1227343" y="1978535"/>
                </a:cubicBezTo>
                <a:lnTo>
                  <a:pt x="1434916" y="2090488"/>
                </a:lnTo>
                <a:cubicBezTo>
                  <a:pt x="1503241" y="2056105"/>
                  <a:pt x="1572101" y="2018511"/>
                  <a:pt x="1641343" y="1978535"/>
                </a:cubicBezTo>
                <a:lnTo>
                  <a:pt x="1841530" y="1855090"/>
                </a:lnTo>
                <a:cubicBezTo>
                  <a:pt x="1846464" y="1778631"/>
                  <a:pt x="1848343" y="1700079"/>
                  <a:pt x="1848343" y="1620000"/>
                </a:cubicBezTo>
                <a:lnTo>
                  <a:pt x="1840399" y="1384214"/>
                </a:lnTo>
                <a:cubicBezTo>
                  <a:pt x="1777006" y="1341936"/>
                  <a:pt x="1710293" y="1301274"/>
                  <a:pt x="1641343" y="1261466"/>
                </a:cubicBezTo>
                <a:close/>
                <a:moveTo>
                  <a:pt x="1065308" y="980650"/>
                </a:moveTo>
                <a:cubicBezTo>
                  <a:pt x="1056566" y="1038899"/>
                  <a:pt x="1049538" y="1099475"/>
                  <a:pt x="1043732" y="1161964"/>
                </a:cubicBezTo>
                <a:cubicBezTo>
                  <a:pt x="1074206" y="1142551"/>
                  <a:pt x="1105539" y="1123943"/>
                  <a:pt x="1137343" y="1105581"/>
                </a:cubicBezTo>
                <a:lnTo>
                  <a:pt x="1233271" y="1052839"/>
                </a:lnTo>
                <a:cubicBezTo>
                  <a:pt x="1176898" y="1024957"/>
                  <a:pt x="1120756" y="1000892"/>
                  <a:pt x="1065308" y="980650"/>
                </a:cubicBezTo>
                <a:close/>
                <a:moveTo>
                  <a:pt x="1804814" y="980095"/>
                </a:moveTo>
                <a:cubicBezTo>
                  <a:pt x="1749321" y="1001726"/>
                  <a:pt x="1692469" y="1025646"/>
                  <a:pt x="1634800" y="1052200"/>
                </a:cubicBezTo>
                <a:cubicBezTo>
                  <a:pt x="1667149" y="1069046"/>
                  <a:pt x="1699234" y="1087043"/>
                  <a:pt x="1731343" y="1105581"/>
                </a:cubicBezTo>
                <a:lnTo>
                  <a:pt x="1826380" y="1162822"/>
                </a:lnTo>
                <a:cubicBezTo>
                  <a:pt x="1820738" y="1099825"/>
                  <a:pt x="1813359" y="1038819"/>
                  <a:pt x="1804814" y="980095"/>
                </a:cubicBezTo>
                <a:close/>
                <a:moveTo>
                  <a:pt x="2432236" y="816002"/>
                </a:moveTo>
                <a:cubicBezTo>
                  <a:pt x="2308930" y="820546"/>
                  <a:pt x="2149627" y="855445"/>
                  <a:pt x="1968950" y="917446"/>
                </a:cubicBezTo>
                <a:cubicBezTo>
                  <a:pt x="1989749" y="1032703"/>
                  <a:pt x="2005463" y="1155596"/>
                  <a:pt x="2014941" y="1284167"/>
                </a:cubicBezTo>
                <a:cubicBezTo>
                  <a:pt x="2121232" y="1356780"/>
                  <a:pt x="2219808" y="1431548"/>
                  <a:pt x="2308918" y="1507322"/>
                </a:cubicBezTo>
                <a:cubicBezTo>
                  <a:pt x="2600162" y="1255150"/>
                  <a:pt x="2752317" y="1022798"/>
                  <a:pt x="2681420" y="900000"/>
                </a:cubicBezTo>
                <a:cubicBezTo>
                  <a:pt x="2645694" y="838121"/>
                  <a:pt x="2557557" y="811383"/>
                  <a:pt x="2432236" y="816002"/>
                </a:cubicBezTo>
                <a:close/>
                <a:moveTo>
                  <a:pt x="436450" y="816001"/>
                </a:moveTo>
                <a:cubicBezTo>
                  <a:pt x="311129" y="811383"/>
                  <a:pt x="222992" y="838121"/>
                  <a:pt x="187266" y="900000"/>
                </a:cubicBezTo>
                <a:cubicBezTo>
                  <a:pt x="158404" y="949991"/>
                  <a:pt x="166508" y="1018139"/>
                  <a:pt x="206887" y="1097970"/>
                </a:cubicBezTo>
                <a:cubicBezTo>
                  <a:pt x="213842" y="1096217"/>
                  <a:pt x="221021" y="1095812"/>
                  <a:pt x="228294" y="1095812"/>
                </a:cubicBezTo>
                <a:cubicBezTo>
                  <a:pt x="334372" y="1095812"/>
                  <a:pt x="420366" y="1181806"/>
                  <a:pt x="420366" y="1287884"/>
                </a:cubicBezTo>
                <a:cubicBezTo>
                  <a:pt x="420366" y="1314219"/>
                  <a:pt x="415066" y="1339317"/>
                  <a:pt x="405427" y="1362148"/>
                </a:cubicBezTo>
                <a:cubicBezTo>
                  <a:pt x="450585" y="1410442"/>
                  <a:pt x="502437" y="1459559"/>
                  <a:pt x="559639" y="1509493"/>
                </a:cubicBezTo>
                <a:cubicBezTo>
                  <a:pt x="648020" y="1432341"/>
                  <a:pt x="746894" y="1357336"/>
                  <a:pt x="853451" y="1284376"/>
                </a:cubicBezTo>
                <a:cubicBezTo>
                  <a:pt x="863322" y="1155820"/>
                  <a:pt x="878792" y="1032881"/>
                  <a:pt x="901357" y="917930"/>
                </a:cubicBezTo>
                <a:cubicBezTo>
                  <a:pt x="719999" y="855651"/>
                  <a:pt x="560119" y="820559"/>
                  <a:pt x="436450" y="816001"/>
                </a:cubicBezTo>
                <a:close/>
                <a:moveTo>
                  <a:pt x="1434343" y="180000"/>
                </a:moveTo>
                <a:cubicBezTo>
                  <a:pt x="1292548" y="180000"/>
                  <a:pt x="1167402" y="427948"/>
                  <a:pt x="1094661" y="806265"/>
                </a:cubicBezTo>
                <a:cubicBezTo>
                  <a:pt x="1204832" y="845548"/>
                  <a:pt x="1318864" y="893532"/>
                  <a:pt x="1434887" y="949272"/>
                </a:cubicBezTo>
                <a:cubicBezTo>
                  <a:pt x="1551037" y="893162"/>
                  <a:pt x="1665385" y="845301"/>
                  <a:pt x="1775658" y="805671"/>
                </a:cubicBezTo>
                <a:cubicBezTo>
                  <a:pt x="1751860" y="684885"/>
                  <a:pt x="1722886" y="577390"/>
                  <a:pt x="1688823" y="487405"/>
                </a:cubicBezTo>
                <a:cubicBezTo>
                  <a:pt x="1688009" y="487647"/>
                  <a:pt x="1687191" y="487652"/>
                  <a:pt x="1686371" y="487652"/>
                </a:cubicBezTo>
                <a:cubicBezTo>
                  <a:pt x="1580293" y="487652"/>
                  <a:pt x="1494299" y="401658"/>
                  <a:pt x="1494299" y="295580"/>
                </a:cubicBezTo>
                <a:cubicBezTo>
                  <a:pt x="1494299" y="264819"/>
                  <a:pt x="1501530" y="235747"/>
                  <a:pt x="1516122" y="210837"/>
                </a:cubicBezTo>
                <a:cubicBezTo>
                  <a:pt x="1490583" y="189985"/>
                  <a:pt x="1462798" y="180000"/>
                  <a:pt x="1434343" y="180000"/>
                </a:cubicBezTo>
                <a:close/>
                <a:moveTo>
                  <a:pt x="1434343" y="0"/>
                </a:moveTo>
                <a:cubicBezTo>
                  <a:pt x="1509303" y="0"/>
                  <a:pt x="1581019" y="37868"/>
                  <a:pt x="1646062" y="107907"/>
                </a:cubicBezTo>
                <a:cubicBezTo>
                  <a:pt x="1659037" y="104972"/>
                  <a:pt x="1672533" y="103508"/>
                  <a:pt x="1686371" y="103508"/>
                </a:cubicBezTo>
                <a:cubicBezTo>
                  <a:pt x="1792449" y="103508"/>
                  <a:pt x="1878443" y="189502"/>
                  <a:pt x="1878443" y="295580"/>
                </a:cubicBezTo>
                <a:cubicBezTo>
                  <a:pt x="1878443" y="342831"/>
                  <a:pt x="1861381" y="386097"/>
                  <a:pt x="1831228" y="417985"/>
                </a:cubicBezTo>
                <a:cubicBezTo>
                  <a:pt x="1871860" y="515668"/>
                  <a:pt x="1906636" y="628220"/>
                  <a:pt x="1935357" y="752219"/>
                </a:cubicBezTo>
                <a:cubicBezTo>
                  <a:pt x="2379384" y="616814"/>
                  <a:pt x="2731816" y="627289"/>
                  <a:pt x="2837304" y="810000"/>
                </a:cubicBezTo>
                <a:cubicBezTo>
                  <a:pt x="2942793" y="992711"/>
                  <a:pt x="2775650" y="1303161"/>
                  <a:pt x="2436521" y="1620139"/>
                </a:cubicBezTo>
                <a:cubicBezTo>
                  <a:pt x="2775698" y="1936928"/>
                  <a:pt x="2942777" y="2247316"/>
                  <a:pt x="2837304" y="2430000"/>
                </a:cubicBezTo>
                <a:cubicBezTo>
                  <a:pt x="2771439" y="2544083"/>
                  <a:pt x="2609300" y="2591017"/>
                  <a:pt x="2388706" y="2577188"/>
                </a:cubicBezTo>
                <a:cubicBezTo>
                  <a:pt x="2358753" y="2639691"/>
                  <a:pt x="2294480" y="2681612"/>
                  <a:pt x="2220415" y="2681612"/>
                </a:cubicBezTo>
                <a:cubicBezTo>
                  <a:pt x="2122541" y="2681612"/>
                  <a:pt x="2041764" y="2608405"/>
                  <a:pt x="2030773" y="2513644"/>
                </a:cubicBezTo>
                <a:cubicBezTo>
                  <a:pt x="1999304" y="2506661"/>
                  <a:pt x="1967635" y="2497623"/>
                  <a:pt x="1935485" y="2487821"/>
                </a:cubicBezTo>
                <a:cubicBezTo>
                  <a:pt x="1830610" y="2940018"/>
                  <a:pt x="1645322" y="3240000"/>
                  <a:pt x="1434343" y="3240000"/>
                </a:cubicBezTo>
                <a:cubicBezTo>
                  <a:pt x="1223366" y="3240000"/>
                  <a:pt x="1038079" y="2940023"/>
                  <a:pt x="933330" y="2487781"/>
                </a:cubicBezTo>
                <a:cubicBezTo>
                  <a:pt x="489302" y="2623186"/>
                  <a:pt x="136870" y="2612712"/>
                  <a:pt x="31382" y="2430000"/>
                </a:cubicBezTo>
                <a:cubicBezTo>
                  <a:pt x="-74106" y="2247290"/>
                  <a:pt x="93037" y="1936840"/>
                  <a:pt x="432165" y="1619862"/>
                </a:cubicBezTo>
                <a:cubicBezTo>
                  <a:pt x="378689" y="1569916"/>
                  <a:pt x="329491" y="1520128"/>
                  <a:pt x="285801" y="1470219"/>
                </a:cubicBezTo>
                <a:cubicBezTo>
                  <a:pt x="267844" y="1476857"/>
                  <a:pt x="248431" y="1479956"/>
                  <a:pt x="228294" y="1479956"/>
                </a:cubicBezTo>
                <a:cubicBezTo>
                  <a:pt x="122216" y="1479956"/>
                  <a:pt x="36222" y="1393962"/>
                  <a:pt x="36222" y="1287884"/>
                </a:cubicBezTo>
                <a:cubicBezTo>
                  <a:pt x="36222" y="1246866"/>
                  <a:pt x="49080" y="1208850"/>
                  <a:pt x="73868" y="1179672"/>
                </a:cubicBezTo>
                <a:cubicBezTo>
                  <a:pt x="-4733" y="1033688"/>
                  <a:pt x="-23287" y="904690"/>
                  <a:pt x="31382" y="810000"/>
                </a:cubicBezTo>
                <a:cubicBezTo>
                  <a:pt x="136860" y="627306"/>
                  <a:pt x="489234" y="616816"/>
                  <a:pt x="933201" y="752179"/>
                </a:cubicBezTo>
                <a:cubicBezTo>
                  <a:pt x="1038076" y="299982"/>
                  <a:pt x="1223365" y="0"/>
                  <a:pt x="143434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4" name="Heart 17">
            <a:extLst>
              <a:ext uri="{FF2B5EF4-FFF2-40B4-BE49-F238E27FC236}">
                <a16:creationId xmlns:a16="http://schemas.microsoft.com/office/drawing/2014/main" id="{F4609635-D2C5-4D82-8067-11C95DF940A4}"/>
              </a:ext>
            </a:extLst>
          </p:cNvPr>
          <p:cNvSpPr/>
          <p:nvPr/>
        </p:nvSpPr>
        <p:spPr>
          <a:xfrm>
            <a:off x="6027872" y="2833290"/>
            <a:ext cx="340626" cy="333972"/>
          </a:xfrm>
          <a:custGeom>
            <a:avLst/>
            <a:gdLst/>
            <a:ahLst/>
            <a:cxnLst/>
            <a:rect l="l" t="t" r="r" b="b"/>
            <a:pathLst>
              <a:path w="3263621" h="3199863">
                <a:moveTo>
                  <a:pt x="1896188" y="786599"/>
                </a:moveTo>
                <a:cubicBezTo>
                  <a:pt x="1878938" y="786251"/>
                  <a:pt x="1861335" y="789280"/>
                  <a:pt x="1844305" y="796082"/>
                </a:cubicBezTo>
                <a:cubicBezTo>
                  <a:pt x="1792333" y="816839"/>
                  <a:pt x="1760707" y="866742"/>
                  <a:pt x="1761231" y="919486"/>
                </a:cubicBezTo>
                <a:lnTo>
                  <a:pt x="1573886" y="1618665"/>
                </a:lnTo>
                <a:lnTo>
                  <a:pt x="1438574" y="1113672"/>
                </a:lnTo>
                <a:cubicBezTo>
                  <a:pt x="1424335" y="1060531"/>
                  <a:pt x="1379808" y="1023594"/>
                  <a:pt x="1328543" y="1016456"/>
                </a:cubicBezTo>
                <a:cubicBezTo>
                  <a:pt x="1320071" y="1015276"/>
                  <a:pt x="1311415" y="1014911"/>
                  <a:pt x="1302836" y="1018067"/>
                </a:cubicBezTo>
                <a:lnTo>
                  <a:pt x="1300556" y="1017667"/>
                </a:lnTo>
                <a:cubicBezTo>
                  <a:pt x="1298914" y="1017711"/>
                  <a:pt x="1297275" y="1017786"/>
                  <a:pt x="1295680" y="1018515"/>
                </a:cubicBezTo>
                <a:lnTo>
                  <a:pt x="1275904" y="1019755"/>
                </a:lnTo>
                <a:cubicBezTo>
                  <a:pt x="1273459" y="1020410"/>
                  <a:pt x="1271049" y="1021129"/>
                  <a:pt x="1269080" y="1023145"/>
                </a:cubicBezTo>
                <a:cubicBezTo>
                  <a:pt x="1229892" y="1033156"/>
                  <a:pt x="1196286" y="1061513"/>
                  <a:pt x="1180414" y="1102068"/>
                </a:cubicBezTo>
                <a:lnTo>
                  <a:pt x="902406" y="1812437"/>
                </a:lnTo>
                <a:lnTo>
                  <a:pt x="612897" y="1812437"/>
                </a:lnTo>
                <a:cubicBezTo>
                  <a:pt x="539543" y="1812437"/>
                  <a:pt x="480078" y="1871902"/>
                  <a:pt x="480078" y="1945256"/>
                </a:cubicBezTo>
                <a:cubicBezTo>
                  <a:pt x="480078" y="2018610"/>
                  <a:pt x="539543" y="2078075"/>
                  <a:pt x="612897" y="2078075"/>
                </a:cubicBezTo>
                <a:lnTo>
                  <a:pt x="966673" y="2078075"/>
                </a:lnTo>
                <a:cubicBezTo>
                  <a:pt x="1008666" y="2088839"/>
                  <a:pt x="1051924" y="2075535"/>
                  <a:pt x="1081835" y="2045978"/>
                </a:cubicBezTo>
                <a:cubicBezTo>
                  <a:pt x="1105846" y="2028294"/>
                  <a:pt x="1122213" y="2001701"/>
                  <a:pt x="1125659" y="1970866"/>
                </a:cubicBezTo>
                <a:lnTo>
                  <a:pt x="1284498" y="1565001"/>
                </a:lnTo>
                <a:lnTo>
                  <a:pt x="1443089" y="2156868"/>
                </a:lnTo>
                <a:cubicBezTo>
                  <a:pt x="1455914" y="2204733"/>
                  <a:pt x="1493311" y="2239452"/>
                  <a:pt x="1538593" y="2249086"/>
                </a:cubicBezTo>
                <a:lnTo>
                  <a:pt x="1542015" y="2250785"/>
                </a:lnTo>
                <a:cubicBezTo>
                  <a:pt x="1542604" y="2250943"/>
                  <a:pt x="1543193" y="2251097"/>
                  <a:pt x="1543870" y="2250902"/>
                </a:cubicBezTo>
                <a:cubicBezTo>
                  <a:pt x="1553422" y="2254514"/>
                  <a:pt x="1563610" y="2255524"/>
                  <a:pt x="1573886" y="2252783"/>
                </a:cubicBezTo>
                <a:cubicBezTo>
                  <a:pt x="1584162" y="2255524"/>
                  <a:pt x="1594351" y="2254515"/>
                  <a:pt x="1603903" y="2250901"/>
                </a:cubicBezTo>
                <a:lnTo>
                  <a:pt x="1605758" y="2250785"/>
                </a:lnTo>
                <a:cubicBezTo>
                  <a:pt x="1606974" y="2250459"/>
                  <a:pt x="1608181" y="2250118"/>
                  <a:pt x="1609178" y="2249086"/>
                </a:cubicBezTo>
                <a:cubicBezTo>
                  <a:pt x="1654461" y="2239453"/>
                  <a:pt x="1691859" y="2204734"/>
                  <a:pt x="1704684" y="2156868"/>
                </a:cubicBezTo>
                <a:lnTo>
                  <a:pt x="1921541" y="1347547"/>
                </a:lnTo>
                <a:lnTo>
                  <a:pt x="2181705" y="1998928"/>
                </a:lnTo>
                <a:cubicBezTo>
                  <a:pt x="2205326" y="2058070"/>
                  <a:pt x="2266689" y="2090865"/>
                  <a:pt x="2326593" y="2078075"/>
                </a:cubicBezTo>
                <a:lnTo>
                  <a:pt x="2671200" y="2078075"/>
                </a:lnTo>
                <a:cubicBezTo>
                  <a:pt x="2744554" y="2078075"/>
                  <a:pt x="2804019" y="2018610"/>
                  <a:pt x="2804019" y="1945256"/>
                </a:cubicBezTo>
                <a:cubicBezTo>
                  <a:pt x="2804019" y="1871902"/>
                  <a:pt x="2744554" y="1812437"/>
                  <a:pt x="2671200" y="1812437"/>
                </a:cubicBezTo>
                <a:lnTo>
                  <a:pt x="2393261" y="1812437"/>
                </a:lnTo>
                <a:lnTo>
                  <a:pt x="2016914" y="870162"/>
                </a:lnTo>
                <a:cubicBezTo>
                  <a:pt x="1996508" y="819071"/>
                  <a:pt x="1947937" y="787642"/>
                  <a:pt x="1896188" y="786599"/>
                </a:cubicBezTo>
                <a:close/>
                <a:moveTo>
                  <a:pt x="773454" y="106"/>
                </a:moveTo>
                <a:cubicBezTo>
                  <a:pt x="1097282" y="5742"/>
                  <a:pt x="1441967" y="238301"/>
                  <a:pt x="1631811" y="769863"/>
                </a:cubicBezTo>
                <a:cubicBezTo>
                  <a:pt x="2306811" y="-1120137"/>
                  <a:pt x="4939311" y="769863"/>
                  <a:pt x="1631811" y="3199863"/>
                </a:cubicBezTo>
                <a:cubicBezTo>
                  <a:pt x="-745455" y="1453301"/>
                  <a:pt x="-54107" y="-14297"/>
                  <a:pt x="773454" y="10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5" name="Rounded Rectangle 25">
            <a:extLst>
              <a:ext uri="{FF2B5EF4-FFF2-40B4-BE49-F238E27FC236}">
                <a16:creationId xmlns:a16="http://schemas.microsoft.com/office/drawing/2014/main" id="{8016C920-1F92-4613-9666-C84B502F8BA3}"/>
              </a:ext>
            </a:extLst>
          </p:cNvPr>
          <p:cNvSpPr/>
          <p:nvPr/>
        </p:nvSpPr>
        <p:spPr>
          <a:xfrm>
            <a:off x="5440459" y="2858907"/>
            <a:ext cx="338160" cy="284999"/>
          </a:xfrm>
          <a:custGeom>
            <a:avLst/>
            <a:gdLst/>
            <a:ahLst/>
            <a:cxnLst/>
            <a:rect l="l" t="t" r="r" b="b"/>
            <a:pathLst>
              <a:path w="3240000" h="2730652">
                <a:moveTo>
                  <a:pt x="1452811" y="1541940"/>
                </a:moveTo>
                <a:lnTo>
                  <a:pt x="1452811" y="1831951"/>
                </a:lnTo>
                <a:lnTo>
                  <a:pt x="1162800" y="1831951"/>
                </a:lnTo>
                <a:lnTo>
                  <a:pt x="1162800" y="2166329"/>
                </a:lnTo>
                <a:lnTo>
                  <a:pt x="1452811" y="2166329"/>
                </a:lnTo>
                <a:lnTo>
                  <a:pt x="1452811" y="2456340"/>
                </a:lnTo>
                <a:lnTo>
                  <a:pt x="1787189" y="2456340"/>
                </a:lnTo>
                <a:lnTo>
                  <a:pt x="1787189" y="2166329"/>
                </a:lnTo>
                <a:lnTo>
                  <a:pt x="2077200" y="2166329"/>
                </a:lnTo>
                <a:lnTo>
                  <a:pt x="2077200" y="1831951"/>
                </a:lnTo>
                <a:lnTo>
                  <a:pt x="1787189" y="1831951"/>
                </a:lnTo>
                <a:lnTo>
                  <a:pt x="1787189" y="1541940"/>
                </a:lnTo>
                <a:close/>
                <a:moveTo>
                  <a:pt x="0" y="1278453"/>
                </a:moveTo>
                <a:lnTo>
                  <a:pt x="3240000" y="1278453"/>
                </a:lnTo>
                <a:lnTo>
                  <a:pt x="3240000" y="2376509"/>
                </a:lnTo>
                <a:cubicBezTo>
                  <a:pt x="3240000" y="2572097"/>
                  <a:pt x="3081445" y="2730652"/>
                  <a:pt x="2885857" y="2730652"/>
                </a:cubicBezTo>
                <a:lnTo>
                  <a:pt x="354143" y="2730652"/>
                </a:lnTo>
                <a:cubicBezTo>
                  <a:pt x="158555" y="2730652"/>
                  <a:pt x="0" y="2572097"/>
                  <a:pt x="0" y="2376509"/>
                </a:cubicBezTo>
                <a:close/>
                <a:moveTo>
                  <a:pt x="1001150" y="200505"/>
                </a:moveTo>
                <a:cubicBezTo>
                  <a:pt x="933045" y="200505"/>
                  <a:pt x="877834" y="255715"/>
                  <a:pt x="877834" y="323821"/>
                </a:cubicBezTo>
                <a:lnTo>
                  <a:pt x="877834" y="605836"/>
                </a:lnTo>
                <a:lnTo>
                  <a:pt x="2362163" y="605836"/>
                </a:lnTo>
                <a:lnTo>
                  <a:pt x="2362163" y="323821"/>
                </a:lnTo>
                <a:cubicBezTo>
                  <a:pt x="2362163" y="255715"/>
                  <a:pt x="2306952" y="200505"/>
                  <a:pt x="2238846" y="200505"/>
                </a:cubicBezTo>
                <a:close/>
                <a:moveTo>
                  <a:pt x="843301" y="0"/>
                </a:moveTo>
                <a:lnTo>
                  <a:pt x="2396696" y="0"/>
                </a:lnTo>
                <a:cubicBezTo>
                  <a:pt x="2488075" y="0"/>
                  <a:pt x="2562152" y="74077"/>
                  <a:pt x="2562152" y="165456"/>
                </a:cubicBezTo>
                <a:lnTo>
                  <a:pt x="2562152" y="605836"/>
                </a:lnTo>
                <a:lnTo>
                  <a:pt x="2885857" y="605836"/>
                </a:lnTo>
                <a:cubicBezTo>
                  <a:pt x="3081445" y="605836"/>
                  <a:pt x="3240000" y="764391"/>
                  <a:pt x="3240000" y="959979"/>
                </a:cubicBezTo>
                <a:lnTo>
                  <a:pt x="3240000" y="1134437"/>
                </a:lnTo>
                <a:lnTo>
                  <a:pt x="0" y="1134437"/>
                </a:lnTo>
                <a:lnTo>
                  <a:pt x="0" y="959979"/>
                </a:lnTo>
                <a:cubicBezTo>
                  <a:pt x="0" y="764391"/>
                  <a:pt x="158555" y="605836"/>
                  <a:pt x="354143" y="605836"/>
                </a:cubicBezTo>
                <a:lnTo>
                  <a:pt x="677845" y="605836"/>
                </a:lnTo>
                <a:lnTo>
                  <a:pt x="677845" y="165456"/>
                </a:lnTo>
                <a:cubicBezTo>
                  <a:pt x="677845" y="74077"/>
                  <a:pt x="751923" y="0"/>
                  <a:pt x="84330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Chord 32">
            <a:extLst>
              <a:ext uri="{FF2B5EF4-FFF2-40B4-BE49-F238E27FC236}">
                <a16:creationId xmlns:a16="http://schemas.microsoft.com/office/drawing/2014/main" id="{87F0F068-B65C-4DF6-AA3E-7549D0CFC21F}"/>
              </a:ext>
            </a:extLst>
          </p:cNvPr>
          <p:cNvSpPr/>
          <p:nvPr/>
        </p:nvSpPr>
        <p:spPr>
          <a:xfrm>
            <a:off x="4862902" y="2833809"/>
            <a:ext cx="338160" cy="335194"/>
          </a:xfrm>
          <a:custGeom>
            <a:avLst/>
            <a:gdLst/>
            <a:ahLst/>
            <a:cxnLst/>
            <a:rect l="l" t="t" r="r" b="b"/>
            <a:pathLst>
              <a:path w="3240000" h="3211580">
                <a:moveTo>
                  <a:pt x="991906" y="2959580"/>
                </a:moveTo>
                <a:lnTo>
                  <a:pt x="2193254" y="2959580"/>
                </a:lnTo>
                <a:cubicBezTo>
                  <a:pt x="2215674" y="2959580"/>
                  <a:pt x="2233849" y="2977755"/>
                  <a:pt x="2233849" y="3000175"/>
                </a:cubicBezTo>
                <a:lnTo>
                  <a:pt x="2233849" y="3170985"/>
                </a:lnTo>
                <a:cubicBezTo>
                  <a:pt x="2233849" y="3193405"/>
                  <a:pt x="2215674" y="3211580"/>
                  <a:pt x="2193254" y="3211580"/>
                </a:cubicBezTo>
                <a:lnTo>
                  <a:pt x="991906" y="3211580"/>
                </a:lnTo>
                <a:cubicBezTo>
                  <a:pt x="969486" y="3211580"/>
                  <a:pt x="951311" y="3193405"/>
                  <a:pt x="951311" y="3170985"/>
                </a:cubicBezTo>
                <a:lnTo>
                  <a:pt x="951311" y="3000175"/>
                </a:lnTo>
                <a:cubicBezTo>
                  <a:pt x="951311" y="2977755"/>
                  <a:pt x="969486" y="2959580"/>
                  <a:pt x="991906" y="2959580"/>
                </a:cubicBezTo>
                <a:close/>
                <a:moveTo>
                  <a:pt x="1439043" y="1763796"/>
                </a:moveTo>
                <a:lnTo>
                  <a:pt x="1439043" y="2067459"/>
                </a:lnTo>
                <a:lnTo>
                  <a:pt x="1135380" y="2067459"/>
                </a:lnTo>
                <a:lnTo>
                  <a:pt x="1135380" y="2374533"/>
                </a:lnTo>
                <a:lnTo>
                  <a:pt x="1439043" y="2374533"/>
                </a:lnTo>
                <a:lnTo>
                  <a:pt x="1439043" y="2678196"/>
                </a:lnTo>
                <a:lnTo>
                  <a:pt x="1746117" y="2678196"/>
                </a:lnTo>
                <a:lnTo>
                  <a:pt x="1746117" y="2374533"/>
                </a:lnTo>
                <a:lnTo>
                  <a:pt x="2049780" y="2374533"/>
                </a:lnTo>
                <a:lnTo>
                  <a:pt x="2049780" y="2067459"/>
                </a:lnTo>
                <a:lnTo>
                  <a:pt x="1746117" y="2067459"/>
                </a:lnTo>
                <a:lnTo>
                  <a:pt x="1746117" y="1763796"/>
                </a:lnTo>
                <a:close/>
                <a:moveTo>
                  <a:pt x="128358" y="1541040"/>
                </a:moveTo>
                <a:lnTo>
                  <a:pt x="3056915" y="1550917"/>
                </a:lnTo>
                <a:cubicBezTo>
                  <a:pt x="3061111" y="2078028"/>
                  <a:pt x="2781683" y="2566719"/>
                  <a:pt x="2325284" y="2830467"/>
                </a:cubicBezTo>
                <a:lnTo>
                  <a:pt x="2182018" y="2900953"/>
                </a:lnTo>
                <a:lnTo>
                  <a:pt x="1002135" y="2900953"/>
                </a:lnTo>
                <a:cubicBezTo>
                  <a:pt x="950374" y="2879821"/>
                  <a:pt x="900231" y="2854191"/>
                  <a:pt x="851341" y="2825496"/>
                </a:cubicBezTo>
                <a:cubicBezTo>
                  <a:pt x="396732" y="2558675"/>
                  <a:pt x="120607" y="2068110"/>
                  <a:pt x="128358" y="1541040"/>
                </a:cubicBezTo>
                <a:close/>
                <a:moveTo>
                  <a:pt x="61067" y="1230414"/>
                </a:moveTo>
                <a:lnTo>
                  <a:pt x="3178933" y="1230414"/>
                </a:lnTo>
                <a:cubicBezTo>
                  <a:pt x="3212659" y="1230414"/>
                  <a:pt x="3240000" y="1257755"/>
                  <a:pt x="3240000" y="1291481"/>
                </a:cubicBezTo>
                <a:lnTo>
                  <a:pt x="3240000" y="1421347"/>
                </a:lnTo>
                <a:cubicBezTo>
                  <a:pt x="3240000" y="1455073"/>
                  <a:pt x="3212659" y="1482414"/>
                  <a:pt x="3178933" y="1482414"/>
                </a:cubicBezTo>
                <a:lnTo>
                  <a:pt x="61067" y="1482414"/>
                </a:lnTo>
                <a:cubicBezTo>
                  <a:pt x="27341" y="1482414"/>
                  <a:pt x="0" y="1455073"/>
                  <a:pt x="0" y="1421347"/>
                </a:cubicBezTo>
                <a:lnTo>
                  <a:pt x="0" y="1291481"/>
                </a:lnTo>
                <a:cubicBezTo>
                  <a:pt x="0" y="1257755"/>
                  <a:pt x="27341" y="1230414"/>
                  <a:pt x="61067" y="1230414"/>
                </a:cubicBezTo>
                <a:close/>
                <a:moveTo>
                  <a:pt x="2481726" y="315922"/>
                </a:moveTo>
                <a:lnTo>
                  <a:pt x="2862412" y="696608"/>
                </a:lnTo>
                <a:lnTo>
                  <a:pt x="2420437" y="1138584"/>
                </a:lnTo>
                <a:lnTo>
                  <a:pt x="1659064" y="1138584"/>
                </a:lnTo>
                <a:close/>
                <a:moveTo>
                  <a:pt x="2730827" y="0"/>
                </a:moveTo>
                <a:cubicBezTo>
                  <a:pt x="2765703" y="0"/>
                  <a:pt x="2800581" y="13305"/>
                  <a:pt x="2827191" y="39915"/>
                </a:cubicBezTo>
                <a:lnTo>
                  <a:pt x="3143636" y="356360"/>
                </a:lnTo>
                <a:cubicBezTo>
                  <a:pt x="3196857" y="409581"/>
                  <a:pt x="3196857" y="495868"/>
                  <a:pt x="3143636" y="549088"/>
                </a:cubicBezTo>
                <a:lnTo>
                  <a:pt x="3082882" y="609843"/>
                </a:lnTo>
                <a:cubicBezTo>
                  <a:pt x="3029661" y="663063"/>
                  <a:pt x="2943375" y="663064"/>
                  <a:pt x="2890155" y="609843"/>
                </a:cubicBezTo>
                <a:lnTo>
                  <a:pt x="2573708" y="293397"/>
                </a:lnTo>
                <a:cubicBezTo>
                  <a:pt x="2520488" y="240176"/>
                  <a:pt x="2520488" y="153889"/>
                  <a:pt x="2573708" y="100669"/>
                </a:cubicBezTo>
                <a:lnTo>
                  <a:pt x="2634463" y="39914"/>
                </a:lnTo>
                <a:cubicBezTo>
                  <a:pt x="2661073" y="13305"/>
                  <a:pt x="2695950" y="0"/>
                  <a:pt x="273082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7" name="Rounded Rectangle 40">
            <a:extLst>
              <a:ext uri="{FF2B5EF4-FFF2-40B4-BE49-F238E27FC236}">
                <a16:creationId xmlns:a16="http://schemas.microsoft.com/office/drawing/2014/main" id="{A92593E0-5CE4-43DB-AB09-24EE2A01262D}"/>
              </a:ext>
            </a:extLst>
          </p:cNvPr>
          <p:cNvSpPr/>
          <p:nvPr/>
        </p:nvSpPr>
        <p:spPr>
          <a:xfrm rot="2942052">
            <a:off x="6566376" y="2834205"/>
            <a:ext cx="314333" cy="334403"/>
          </a:xfrm>
          <a:custGeom>
            <a:avLst/>
            <a:gdLst/>
            <a:ahLst/>
            <a:cxnLst/>
            <a:rect l="l" t="t" r="r" b="b"/>
            <a:pathLst>
              <a:path w="3011706" h="3204001">
                <a:moveTo>
                  <a:pt x="2432249" y="1011942"/>
                </a:moveTo>
                <a:cubicBezTo>
                  <a:pt x="2423608" y="1019482"/>
                  <a:pt x="2416303" y="1028841"/>
                  <a:pt x="2410966" y="1039800"/>
                </a:cubicBezTo>
                <a:lnTo>
                  <a:pt x="1969837" y="1945620"/>
                </a:lnTo>
                <a:cubicBezTo>
                  <a:pt x="1948488" y="1989457"/>
                  <a:pt x="1966719" y="2042300"/>
                  <a:pt x="2010556" y="2063648"/>
                </a:cubicBezTo>
                <a:cubicBezTo>
                  <a:pt x="2054392" y="2084996"/>
                  <a:pt x="2107235" y="2066766"/>
                  <a:pt x="2128583" y="2022929"/>
                </a:cubicBezTo>
                <a:lnTo>
                  <a:pt x="2569712" y="1117109"/>
                </a:lnTo>
                <a:cubicBezTo>
                  <a:pt x="2591061" y="1073271"/>
                  <a:pt x="2572830" y="1020430"/>
                  <a:pt x="2528993" y="999081"/>
                </a:cubicBezTo>
                <a:cubicBezTo>
                  <a:pt x="2496115" y="983070"/>
                  <a:pt x="2458172" y="989322"/>
                  <a:pt x="2432249" y="1011942"/>
                </a:cubicBezTo>
                <a:close/>
                <a:moveTo>
                  <a:pt x="1709549" y="1044955"/>
                </a:moveTo>
                <a:cubicBezTo>
                  <a:pt x="1978186" y="735551"/>
                  <a:pt x="2446780" y="702502"/>
                  <a:pt x="2756184" y="971139"/>
                </a:cubicBezTo>
                <a:cubicBezTo>
                  <a:pt x="3065588" y="1239776"/>
                  <a:pt x="3098636" y="1708370"/>
                  <a:pt x="2830000" y="2017774"/>
                </a:cubicBezTo>
                <a:cubicBezTo>
                  <a:pt x="2561363" y="2327178"/>
                  <a:pt x="2092769" y="2360227"/>
                  <a:pt x="1783365" y="2091590"/>
                </a:cubicBezTo>
                <a:cubicBezTo>
                  <a:pt x="1473960" y="1822953"/>
                  <a:pt x="1440912" y="1354359"/>
                  <a:pt x="1709549" y="1044955"/>
                </a:cubicBezTo>
                <a:close/>
                <a:moveTo>
                  <a:pt x="208197" y="1872243"/>
                </a:moveTo>
                <a:cubicBezTo>
                  <a:pt x="195168" y="1885273"/>
                  <a:pt x="187109" y="1903273"/>
                  <a:pt x="187109" y="1923155"/>
                </a:cubicBezTo>
                <a:lnTo>
                  <a:pt x="187109" y="2715155"/>
                </a:lnTo>
                <a:cubicBezTo>
                  <a:pt x="187109" y="2754920"/>
                  <a:pt x="219344" y="2787155"/>
                  <a:pt x="259109" y="2787155"/>
                </a:cubicBezTo>
                <a:cubicBezTo>
                  <a:pt x="298874" y="2787155"/>
                  <a:pt x="331109" y="2754920"/>
                  <a:pt x="331109" y="2715155"/>
                </a:cubicBezTo>
                <a:lnTo>
                  <a:pt x="331109" y="1923155"/>
                </a:lnTo>
                <a:cubicBezTo>
                  <a:pt x="331109" y="1883390"/>
                  <a:pt x="298874" y="1851155"/>
                  <a:pt x="259109" y="1851155"/>
                </a:cubicBezTo>
                <a:cubicBezTo>
                  <a:pt x="239226" y="1851156"/>
                  <a:pt x="221226" y="1859214"/>
                  <a:pt x="208197" y="1872243"/>
                </a:cubicBezTo>
                <a:close/>
                <a:moveTo>
                  <a:pt x="0" y="1625202"/>
                </a:moveTo>
                <a:cubicBezTo>
                  <a:pt x="418057" y="1737228"/>
                  <a:pt x="858998" y="1737384"/>
                  <a:pt x="1277606" y="1625336"/>
                </a:cubicBezTo>
                <a:cubicBezTo>
                  <a:pt x="1277605" y="1938624"/>
                  <a:pt x="1277605" y="2251911"/>
                  <a:pt x="1277605" y="2565198"/>
                </a:cubicBezTo>
                <a:cubicBezTo>
                  <a:pt x="1277605" y="2917999"/>
                  <a:pt x="991603" y="3204001"/>
                  <a:pt x="638802" y="3204001"/>
                </a:cubicBezTo>
                <a:lnTo>
                  <a:pt x="638803" y="3204000"/>
                </a:lnTo>
                <a:cubicBezTo>
                  <a:pt x="286002" y="3204000"/>
                  <a:pt x="0" y="2917999"/>
                  <a:pt x="0" y="2565197"/>
                </a:cubicBezTo>
                <a:close/>
                <a:moveTo>
                  <a:pt x="208197" y="459897"/>
                </a:moveTo>
                <a:cubicBezTo>
                  <a:pt x="195167" y="472926"/>
                  <a:pt x="187109" y="490926"/>
                  <a:pt x="187109" y="510808"/>
                </a:cubicBezTo>
                <a:lnTo>
                  <a:pt x="187109" y="1302808"/>
                </a:lnTo>
                <a:cubicBezTo>
                  <a:pt x="187109" y="1342573"/>
                  <a:pt x="219344" y="1374808"/>
                  <a:pt x="259109" y="1374808"/>
                </a:cubicBezTo>
                <a:cubicBezTo>
                  <a:pt x="298874" y="1374808"/>
                  <a:pt x="331109" y="1342573"/>
                  <a:pt x="331109" y="1302808"/>
                </a:cubicBezTo>
                <a:lnTo>
                  <a:pt x="331109" y="510808"/>
                </a:lnTo>
                <a:cubicBezTo>
                  <a:pt x="331109" y="471043"/>
                  <a:pt x="298874" y="438808"/>
                  <a:pt x="259109" y="438808"/>
                </a:cubicBezTo>
                <a:cubicBezTo>
                  <a:pt x="239226" y="438808"/>
                  <a:pt x="221226" y="446867"/>
                  <a:pt x="208197" y="459897"/>
                </a:cubicBezTo>
                <a:close/>
                <a:moveTo>
                  <a:pt x="187101" y="187101"/>
                </a:moveTo>
                <a:cubicBezTo>
                  <a:pt x="302701" y="71501"/>
                  <a:pt x="462402" y="0"/>
                  <a:pt x="638803" y="0"/>
                </a:cubicBezTo>
                <a:cubicBezTo>
                  <a:pt x="991604" y="0"/>
                  <a:pt x="1277606" y="286002"/>
                  <a:pt x="1277606" y="638803"/>
                </a:cubicBezTo>
                <a:lnTo>
                  <a:pt x="1277606" y="1497764"/>
                </a:lnTo>
                <a:cubicBezTo>
                  <a:pt x="859958" y="1616355"/>
                  <a:pt x="417375" y="1616210"/>
                  <a:pt x="0" y="1498771"/>
                </a:cubicBezTo>
                <a:lnTo>
                  <a:pt x="0" y="638803"/>
                </a:lnTo>
                <a:cubicBezTo>
                  <a:pt x="0" y="462403"/>
                  <a:pt x="71500" y="302702"/>
                  <a:pt x="187101" y="18710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8" name="Rounded Rectangle 7">
            <a:extLst>
              <a:ext uri="{FF2B5EF4-FFF2-40B4-BE49-F238E27FC236}">
                <a16:creationId xmlns:a16="http://schemas.microsoft.com/office/drawing/2014/main" id="{F7805239-E0E4-45AD-8D39-5CC4B6E281EF}"/>
              </a:ext>
            </a:extLst>
          </p:cNvPr>
          <p:cNvSpPr>
            <a:spLocks noChangeAspect="1"/>
          </p:cNvSpPr>
          <p:nvPr/>
        </p:nvSpPr>
        <p:spPr>
          <a:xfrm rot="18924894" flipH="1">
            <a:off x="4976755" y="3535534"/>
            <a:ext cx="110455" cy="432000"/>
          </a:xfrm>
          <a:custGeom>
            <a:avLst/>
            <a:gdLst/>
            <a:ahLst/>
            <a:cxnLst/>
            <a:rect l="l" t="t" r="r" b="b"/>
            <a:pathLst>
              <a:path w="1081111" h="4228323">
                <a:moveTo>
                  <a:pt x="335224" y="1867922"/>
                </a:moveTo>
                <a:cubicBezTo>
                  <a:pt x="355105" y="1839562"/>
                  <a:pt x="441066" y="1818228"/>
                  <a:pt x="544096" y="1818228"/>
                </a:cubicBezTo>
                <a:cubicBezTo>
                  <a:pt x="661845" y="1818228"/>
                  <a:pt x="757300" y="1846093"/>
                  <a:pt x="757300" y="1880465"/>
                </a:cubicBezTo>
                <a:lnTo>
                  <a:pt x="754850" y="1887560"/>
                </a:lnTo>
                <a:lnTo>
                  <a:pt x="757869" y="1887560"/>
                </a:lnTo>
                <a:lnTo>
                  <a:pt x="757869" y="2839818"/>
                </a:lnTo>
                <a:cubicBezTo>
                  <a:pt x="757869" y="2972331"/>
                  <a:pt x="662287" y="3079754"/>
                  <a:pt x="544381" y="3079754"/>
                </a:cubicBezTo>
                <a:cubicBezTo>
                  <a:pt x="426475" y="3079754"/>
                  <a:pt x="330892" y="2972330"/>
                  <a:pt x="330892" y="2839818"/>
                </a:cubicBezTo>
                <a:cubicBezTo>
                  <a:pt x="330892" y="2522399"/>
                  <a:pt x="330893" y="2204979"/>
                  <a:pt x="330893" y="1887560"/>
                </a:cubicBezTo>
                <a:lnTo>
                  <a:pt x="333343" y="1887560"/>
                </a:lnTo>
                <a:cubicBezTo>
                  <a:pt x="331423" y="1885549"/>
                  <a:pt x="330893" y="1883025"/>
                  <a:pt x="330893" y="1880465"/>
                </a:cubicBezTo>
                <a:cubicBezTo>
                  <a:pt x="330893" y="1876168"/>
                  <a:pt x="332384" y="1871973"/>
                  <a:pt x="335224" y="1867922"/>
                </a:cubicBezTo>
                <a:close/>
                <a:moveTo>
                  <a:pt x="40017" y="122059"/>
                </a:moveTo>
                <a:cubicBezTo>
                  <a:pt x="33211" y="132011"/>
                  <a:pt x="29637" y="142314"/>
                  <a:pt x="29637" y="152868"/>
                </a:cubicBezTo>
                <a:cubicBezTo>
                  <a:pt x="29637" y="201406"/>
                  <a:pt x="105246" y="244661"/>
                  <a:pt x="223474" y="271871"/>
                </a:cubicBezTo>
                <a:lnTo>
                  <a:pt x="259635" y="468058"/>
                </a:lnTo>
                <a:cubicBezTo>
                  <a:pt x="103865" y="495856"/>
                  <a:pt x="0" y="547115"/>
                  <a:pt x="0" y="605632"/>
                </a:cubicBezTo>
                <a:cubicBezTo>
                  <a:pt x="0" y="658669"/>
                  <a:pt x="85325" y="705745"/>
                  <a:pt x="217400" y="734580"/>
                </a:cubicBezTo>
                <a:lnTo>
                  <a:pt x="217063" y="737117"/>
                </a:lnTo>
                <a:lnTo>
                  <a:pt x="217063" y="2943282"/>
                </a:lnTo>
                <a:cubicBezTo>
                  <a:pt x="217063" y="3039089"/>
                  <a:pt x="294931" y="3121078"/>
                  <a:pt x="405721" y="3153265"/>
                </a:cubicBezTo>
                <a:cubicBezTo>
                  <a:pt x="400324" y="3160310"/>
                  <a:pt x="397646" y="3168520"/>
                  <a:pt x="397646" y="3177204"/>
                </a:cubicBezTo>
                <a:lnTo>
                  <a:pt x="397646" y="3194256"/>
                </a:lnTo>
                <a:cubicBezTo>
                  <a:pt x="397646" y="3224314"/>
                  <a:pt x="429716" y="3248680"/>
                  <a:pt x="469276" y="3248680"/>
                </a:cubicBezTo>
                <a:lnTo>
                  <a:pt x="496274" y="3248680"/>
                </a:lnTo>
                <a:cubicBezTo>
                  <a:pt x="503831" y="3569617"/>
                  <a:pt x="518631" y="3867052"/>
                  <a:pt x="514761" y="4228323"/>
                </a:cubicBezTo>
                <a:lnTo>
                  <a:pt x="577573" y="4091802"/>
                </a:lnTo>
                <a:cubicBezTo>
                  <a:pt x="580481" y="3794896"/>
                  <a:pt x="583388" y="3537508"/>
                  <a:pt x="586278" y="3248680"/>
                </a:cubicBezTo>
                <a:lnTo>
                  <a:pt x="611834" y="3248680"/>
                </a:lnTo>
                <a:cubicBezTo>
                  <a:pt x="651395" y="3248680"/>
                  <a:pt x="683465" y="3224314"/>
                  <a:pt x="683465" y="3194256"/>
                </a:cubicBezTo>
                <a:lnTo>
                  <a:pt x="683465" y="3177205"/>
                </a:lnTo>
                <a:cubicBezTo>
                  <a:pt x="683465" y="3168518"/>
                  <a:pt x="680787" y="3160307"/>
                  <a:pt x="675388" y="3153262"/>
                </a:cubicBezTo>
                <a:cubicBezTo>
                  <a:pt x="786180" y="3121079"/>
                  <a:pt x="864048" y="3039089"/>
                  <a:pt x="864048" y="2943282"/>
                </a:cubicBezTo>
                <a:lnTo>
                  <a:pt x="864048" y="737117"/>
                </a:lnTo>
                <a:cubicBezTo>
                  <a:pt x="864048" y="736269"/>
                  <a:pt x="864042" y="735422"/>
                  <a:pt x="863712" y="734579"/>
                </a:cubicBezTo>
                <a:cubicBezTo>
                  <a:pt x="995786" y="705744"/>
                  <a:pt x="1081111" y="658669"/>
                  <a:pt x="1081111" y="605632"/>
                </a:cubicBezTo>
                <a:cubicBezTo>
                  <a:pt x="1081111" y="547115"/>
                  <a:pt x="977246" y="495856"/>
                  <a:pt x="821477" y="468058"/>
                </a:cubicBezTo>
                <a:lnTo>
                  <a:pt x="857637" y="271871"/>
                </a:lnTo>
                <a:cubicBezTo>
                  <a:pt x="975865" y="244661"/>
                  <a:pt x="1051474" y="201406"/>
                  <a:pt x="1051474" y="152868"/>
                </a:cubicBezTo>
                <a:cubicBezTo>
                  <a:pt x="1051474" y="68441"/>
                  <a:pt x="822728" y="0"/>
                  <a:pt x="540555" y="0"/>
                </a:cubicBezTo>
                <a:cubicBezTo>
                  <a:pt x="293654" y="0"/>
                  <a:pt x="87658" y="52400"/>
                  <a:pt x="40017" y="12205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99" name="Rounded Rectangle 17">
            <a:extLst>
              <a:ext uri="{FF2B5EF4-FFF2-40B4-BE49-F238E27FC236}">
                <a16:creationId xmlns:a16="http://schemas.microsoft.com/office/drawing/2014/main" id="{DE18D749-0809-45F6-B75B-FB3965963866}"/>
              </a:ext>
            </a:extLst>
          </p:cNvPr>
          <p:cNvSpPr>
            <a:spLocks noChangeAspect="1"/>
          </p:cNvSpPr>
          <p:nvPr/>
        </p:nvSpPr>
        <p:spPr>
          <a:xfrm>
            <a:off x="8276866" y="2821406"/>
            <a:ext cx="226262" cy="360000"/>
          </a:xfrm>
          <a:custGeom>
            <a:avLst/>
            <a:gdLst/>
            <a:ahLst/>
            <a:cxnLst/>
            <a:rect l="l" t="t" r="r" b="b"/>
            <a:pathLst>
              <a:path w="2016224" h="3207971">
                <a:moveTo>
                  <a:pt x="854575" y="1382799"/>
                </a:moveTo>
                <a:lnTo>
                  <a:pt x="854575" y="1686462"/>
                </a:lnTo>
                <a:lnTo>
                  <a:pt x="550912" y="1686462"/>
                </a:lnTo>
                <a:lnTo>
                  <a:pt x="550912" y="1993536"/>
                </a:lnTo>
                <a:lnTo>
                  <a:pt x="854575" y="1993536"/>
                </a:lnTo>
                <a:lnTo>
                  <a:pt x="854575" y="2297199"/>
                </a:lnTo>
                <a:lnTo>
                  <a:pt x="1161649" y="2297199"/>
                </a:lnTo>
                <a:lnTo>
                  <a:pt x="1161649" y="1993536"/>
                </a:lnTo>
                <a:lnTo>
                  <a:pt x="1465312" y="1993536"/>
                </a:lnTo>
                <a:lnTo>
                  <a:pt x="1465312" y="1686462"/>
                </a:lnTo>
                <a:lnTo>
                  <a:pt x="1161649" y="1686462"/>
                </a:lnTo>
                <a:lnTo>
                  <a:pt x="1161649" y="1382799"/>
                </a:lnTo>
                <a:close/>
                <a:moveTo>
                  <a:pt x="397285" y="941591"/>
                </a:moveTo>
                <a:lnTo>
                  <a:pt x="1618940" y="941591"/>
                </a:lnTo>
                <a:lnTo>
                  <a:pt x="1618940" y="2738407"/>
                </a:lnTo>
                <a:lnTo>
                  <a:pt x="397285" y="2738407"/>
                </a:lnTo>
                <a:close/>
                <a:moveTo>
                  <a:pt x="305673" y="849979"/>
                </a:moveTo>
                <a:lnTo>
                  <a:pt x="305673" y="2830019"/>
                </a:lnTo>
                <a:lnTo>
                  <a:pt x="1710552" y="2830019"/>
                </a:lnTo>
                <a:lnTo>
                  <a:pt x="1710552" y="849979"/>
                </a:lnTo>
                <a:close/>
                <a:moveTo>
                  <a:pt x="240515" y="472027"/>
                </a:moveTo>
                <a:lnTo>
                  <a:pt x="1775709" y="472027"/>
                </a:lnTo>
                <a:cubicBezTo>
                  <a:pt x="1908542" y="472027"/>
                  <a:pt x="2016224" y="579709"/>
                  <a:pt x="2016224" y="712542"/>
                </a:cubicBezTo>
                <a:lnTo>
                  <a:pt x="2016224" y="2967456"/>
                </a:lnTo>
                <a:cubicBezTo>
                  <a:pt x="2016224" y="3100289"/>
                  <a:pt x="1908542" y="3207971"/>
                  <a:pt x="1775709" y="3207971"/>
                </a:cubicBezTo>
                <a:lnTo>
                  <a:pt x="240515" y="3207971"/>
                </a:lnTo>
                <a:cubicBezTo>
                  <a:pt x="107682" y="3207971"/>
                  <a:pt x="0" y="3100289"/>
                  <a:pt x="0" y="2967456"/>
                </a:cubicBezTo>
                <a:lnTo>
                  <a:pt x="0" y="712542"/>
                </a:lnTo>
                <a:cubicBezTo>
                  <a:pt x="0" y="579709"/>
                  <a:pt x="107682" y="472027"/>
                  <a:pt x="240515" y="472027"/>
                </a:cubicBezTo>
                <a:close/>
                <a:moveTo>
                  <a:pt x="515787" y="0"/>
                </a:moveTo>
                <a:lnTo>
                  <a:pt x="1500437" y="0"/>
                </a:lnTo>
                <a:cubicBezTo>
                  <a:pt x="1541893" y="0"/>
                  <a:pt x="1575500" y="33607"/>
                  <a:pt x="1575500" y="75063"/>
                </a:cubicBezTo>
                <a:lnTo>
                  <a:pt x="1575500" y="367990"/>
                </a:lnTo>
                <a:lnTo>
                  <a:pt x="440724" y="367990"/>
                </a:lnTo>
                <a:lnTo>
                  <a:pt x="440724" y="75063"/>
                </a:lnTo>
                <a:cubicBezTo>
                  <a:pt x="440724" y="33607"/>
                  <a:pt x="474331" y="0"/>
                  <a:pt x="51578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0" name="Oval 21">
            <a:extLst>
              <a:ext uri="{FF2B5EF4-FFF2-40B4-BE49-F238E27FC236}">
                <a16:creationId xmlns:a16="http://schemas.microsoft.com/office/drawing/2014/main" id="{C19B37D2-2EA6-4899-BDB2-BE99FC83D7A3}"/>
              </a:ext>
            </a:extLst>
          </p:cNvPr>
          <p:cNvSpPr>
            <a:spLocks noChangeAspect="1"/>
          </p:cNvSpPr>
          <p:nvPr/>
        </p:nvSpPr>
        <p:spPr>
          <a:xfrm>
            <a:off x="7109736" y="2821406"/>
            <a:ext cx="360000" cy="360000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799999" y="306000"/>
                </a:moveTo>
                <a:lnTo>
                  <a:pt x="1440000" y="306000"/>
                </a:lnTo>
                <a:lnTo>
                  <a:pt x="1440000" y="1308231"/>
                </a:lnTo>
                <a:lnTo>
                  <a:pt x="572043" y="807116"/>
                </a:lnTo>
                <a:lnTo>
                  <a:pt x="392043" y="1118885"/>
                </a:lnTo>
                <a:lnTo>
                  <a:pt x="1260000" y="1620000"/>
                </a:lnTo>
                <a:lnTo>
                  <a:pt x="392043" y="2121116"/>
                </a:lnTo>
                <a:lnTo>
                  <a:pt x="572043" y="2432885"/>
                </a:lnTo>
                <a:lnTo>
                  <a:pt x="1440000" y="1931769"/>
                </a:lnTo>
                <a:lnTo>
                  <a:pt x="1440000" y="2934000"/>
                </a:lnTo>
                <a:lnTo>
                  <a:pt x="1800000" y="2934000"/>
                </a:lnTo>
                <a:lnTo>
                  <a:pt x="1800000" y="1931769"/>
                </a:lnTo>
                <a:lnTo>
                  <a:pt x="2667957" y="2432884"/>
                </a:lnTo>
                <a:lnTo>
                  <a:pt x="2847957" y="2121116"/>
                </a:lnTo>
                <a:lnTo>
                  <a:pt x="1980000" y="1620000"/>
                </a:lnTo>
                <a:lnTo>
                  <a:pt x="2847958" y="1118885"/>
                </a:lnTo>
                <a:lnTo>
                  <a:pt x="2667957" y="807116"/>
                </a:lnTo>
                <a:lnTo>
                  <a:pt x="1800000" y="1308231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1" name="Oval 25">
            <a:extLst>
              <a:ext uri="{FF2B5EF4-FFF2-40B4-BE49-F238E27FC236}">
                <a16:creationId xmlns:a16="http://schemas.microsoft.com/office/drawing/2014/main" id="{AC05FB39-B6BE-456E-AA83-BC6891F20D5C}"/>
              </a:ext>
            </a:extLst>
          </p:cNvPr>
          <p:cNvSpPr>
            <a:spLocks noChangeAspect="1"/>
          </p:cNvSpPr>
          <p:nvPr/>
        </p:nvSpPr>
        <p:spPr>
          <a:xfrm>
            <a:off x="7679872" y="2821406"/>
            <a:ext cx="359510" cy="360000"/>
          </a:xfrm>
          <a:custGeom>
            <a:avLst/>
            <a:gdLst/>
            <a:ahLst/>
            <a:cxnLst/>
            <a:rect l="l" t="t" r="r" b="b"/>
            <a:pathLst>
              <a:path w="3225370" h="3229762">
                <a:moveTo>
                  <a:pt x="1355872" y="0"/>
                </a:moveTo>
                <a:cubicBezTo>
                  <a:pt x="1564636" y="0"/>
                  <a:pt x="1733872" y="169236"/>
                  <a:pt x="1733872" y="378000"/>
                </a:cubicBezTo>
                <a:cubicBezTo>
                  <a:pt x="1733872" y="530834"/>
                  <a:pt x="1643169" y="662483"/>
                  <a:pt x="1512292" y="721255"/>
                </a:cubicBezTo>
                <a:lnTo>
                  <a:pt x="1607042" y="1169019"/>
                </a:lnTo>
                <a:cubicBezTo>
                  <a:pt x="1611319" y="1167786"/>
                  <a:pt x="1615651" y="1167712"/>
                  <a:pt x="1620000" y="1167712"/>
                </a:cubicBezTo>
                <a:cubicBezTo>
                  <a:pt x="1828764" y="1167712"/>
                  <a:pt x="1998000" y="1336948"/>
                  <a:pt x="1998000" y="1545712"/>
                </a:cubicBezTo>
                <a:lnTo>
                  <a:pt x="1996362" y="1567711"/>
                </a:lnTo>
                <a:lnTo>
                  <a:pt x="2525816" y="1711728"/>
                </a:lnTo>
                <a:cubicBezTo>
                  <a:pt x="2591164" y="1602543"/>
                  <a:pt x="2710810" y="1530128"/>
                  <a:pt x="2847370" y="1530128"/>
                </a:cubicBezTo>
                <a:cubicBezTo>
                  <a:pt x="3056134" y="1530128"/>
                  <a:pt x="3225370" y="1699364"/>
                  <a:pt x="3225370" y="1908128"/>
                </a:cubicBezTo>
                <a:cubicBezTo>
                  <a:pt x="3225370" y="2116892"/>
                  <a:pt x="3056134" y="2286128"/>
                  <a:pt x="2847370" y="2286128"/>
                </a:cubicBezTo>
                <a:cubicBezTo>
                  <a:pt x="2638606" y="2286128"/>
                  <a:pt x="2469370" y="2116892"/>
                  <a:pt x="2469370" y="1908128"/>
                </a:cubicBezTo>
                <a:lnTo>
                  <a:pt x="2475505" y="1847275"/>
                </a:lnTo>
                <a:lnTo>
                  <a:pt x="1957861" y="1706471"/>
                </a:lnTo>
                <a:cubicBezTo>
                  <a:pt x="1922674" y="1789256"/>
                  <a:pt x="1855841" y="1854310"/>
                  <a:pt x="1773397" y="1890608"/>
                </a:cubicBezTo>
                <a:lnTo>
                  <a:pt x="1908290" y="2478637"/>
                </a:lnTo>
                <a:cubicBezTo>
                  <a:pt x="2094333" y="2500701"/>
                  <a:pt x="2237929" y="2659462"/>
                  <a:pt x="2237929" y="2851762"/>
                </a:cubicBezTo>
                <a:cubicBezTo>
                  <a:pt x="2237929" y="3060526"/>
                  <a:pt x="2068693" y="3229762"/>
                  <a:pt x="1859929" y="3229762"/>
                </a:cubicBezTo>
                <a:cubicBezTo>
                  <a:pt x="1651165" y="3229762"/>
                  <a:pt x="1481929" y="3060526"/>
                  <a:pt x="1481929" y="2851762"/>
                </a:cubicBezTo>
                <a:cubicBezTo>
                  <a:pt x="1481929" y="2676759"/>
                  <a:pt x="1600854" y="2529533"/>
                  <a:pt x="1762693" y="2487978"/>
                </a:cubicBezTo>
                <a:lnTo>
                  <a:pt x="1632951" y="1922407"/>
                </a:lnTo>
                <a:cubicBezTo>
                  <a:pt x="1628677" y="1923639"/>
                  <a:pt x="1624347" y="1923712"/>
                  <a:pt x="1620000" y="1923712"/>
                </a:cubicBezTo>
                <a:cubicBezTo>
                  <a:pt x="1474614" y="1923712"/>
                  <a:pt x="1348399" y="1841634"/>
                  <a:pt x="1286703" y="1720478"/>
                </a:cubicBezTo>
                <a:lnTo>
                  <a:pt x="726463" y="1950491"/>
                </a:lnTo>
                <a:cubicBezTo>
                  <a:pt x="745503" y="1995553"/>
                  <a:pt x="756000" y="2045092"/>
                  <a:pt x="756000" y="2097083"/>
                </a:cubicBezTo>
                <a:cubicBezTo>
                  <a:pt x="756000" y="2305847"/>
                  <a:pt x="586764" y="2475083"/>
                  <a:pt x="378000" y="2475083"/>
                </a:cubicBezTo>
                <a:cubicBezTo>
                  <a:pt x="169236" y="2475083"/>
                  <a:pt x="0" y="2305847"/>
                  <a:pt x="0" y="2097083"/>
                </a:cubicBezTo>
                <a:cubicBezTo>
                  <a:pt x="0" y="1888319"/>
                  <a:pt x="169236" y="1719083"/>
                  <a:pt x="378000" y="1719083"/>
                </a:cubicBezTo>
                <a:cubicBezTo>
                  <a:pt x="481765" y="1719083"/>
                  <a:pt x="575764" y="1760894"/>
                  <a:pt x="643957" y="1828700"/>
                </a:cubicBezTo>
                <a:lnTo>
                  <a:pt x="1245626" y="1581679"/>
                </a:lnTo>
                <a:cubicBezTo>
                  <a:pt x="1242578" y="1569964"/>
                  <a:pt x="1242000" y="1557905"/>
                  <a:pt x="1242000" y="1545712"/>
                </a:cubicBezTo>
                <a:cubicBezTo>
                  <a:pt x="1242000" y="1391666"/>
                  <a:pt x="1334148" y="1259142"/>
                  <a:pt x="1466584" y="1200827"/>
                </a:cubicBezTo>
                <a:lnTo>
                  <a:pt x="1372109" y="754363"/>
                </a:lnTo>
                <a:cubicBezTo>
                  <a:pt x="1366762" y="755885"/>
                  <a:pt x="1361331" y="756000"/>
                  <a:pt x="1355872" y="756000"/>
                </a:cubicBezTo>
                <a:cubicBezTo>
                  <a:pt x="1147108" y="756000"/>
                  <a:pt x="977872" y="586764"/>
                  <a:pt x="977872" y="378000"/>
                </a:cubicBezTo>
                <a:cubicBezTo>
                  <a:pt x="977872" y="169236"/>
                  <a:pt x="1147108" y="0"/>
                  <a:pt x="135587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2" name="Block Arc 20">
            <a:extLst>
              <a:ext uri="{FF2B5EF4-FFF2-40B4-BE49-F238E27FC236}">
                <a16:creationId xmlns:a16="http://schemas.microsoft.com/office/drawing/2014/main" id="{6DC553CA-E346-4428-BA29-A271771E60B2}"/>
              </a:ext>
            </a:extLst>
          </p:cNvPr>
          <p:cNvSpPr>
            <a:spLocks noChangeAspect="1"/>
          </p:cNvSpPr>
          <p:nvPr/>
        </p:nvSpPr>
        <p:spPr>
          <a:xfrm rot="10800000">
            <a:off x="4296578" y="3571534"/>
            <a:ext cx="332010" cy="360000"/>
          </a:xfrm>
          <a:custGeom>
            <a:avLst/>
            <a:gdLst/>
            <a:ahLst/>
            <a:cxnLst/>
            <a:rect l="l" t="t" r="r" b="b"/>
            <a:pathLst>
              <a:path w="2958558" h="3207983">
                <a:moveTo>
                  <a:pt x="376920" y="2960896"/>
                </a:moveTo>
                <a:cubicBezTo>
                  <a:pt x="266613" y="2960896"/>
                  <a:pt x="177192" y="2871475"/>
                  <a:pt x="177192" y="2761168"/>
                </a:cubicBezTo>
                <a:cubicBezTo>
                  <a:pt x="177192" y="2650861"/>
                  <a:pt x="266613" y="2561440"/>
                  <a:pt x="376920" y="2561440"/>
                </a:cubicBezTo>
                <a:cubicBezTo>
                  <a:pt x="487227" y="2561440"/>
                  <a:pt x="576648" y="2650861"/>
                  <a:pt x="576648" y="2761168"/>
                </a:cubicBezTo>
                <a:cubicBezTo>
                  <a:pt x="576648" y="2871475"/>
                  <a:pt x="487227" y="2960896"/>
                  <a:pt x="376920" y="2960896"/>
                </a:cubicBezTo>
                <a:close/>
                <a:moveTo>
                  <a:pt x="376921" y="3072323"/>
                </a:moveTo>
                <a:cubicBezTo>
                  <a:pt x="539434" y="3072323"/>
                  <a:pt x="671176" y="2940581"/>
                  <a:pt x="671176" y="2778068"/>
                </a:cubicBezTo>
                <a:cubicBezTo>
                  <a:pt x="671176" y="2615555"/>
                  <a:pt x="539434" y="2483813"/>
                  <a:pt x="376921" y="2483813"/>
                </a:cubicBezTo>
                <a:cubicBezTo>
                  <a:pt x="214408" y="2483813"/>
                  <a:pt x="82666" y="2615555"/>
                  <a:pt x="82666" y="2778068"/>
                </a:cubicBezTo>
                <a:cubicBezTo>
                  <a:pt x="82666" y="2940581"/>
                  <a:pt x="214408" y="3072323"/>
                  <a:pt x="376921" y="3072323"/>
                </a:cubicBezTo>
                <a:close/>
                <a:moveTo>
                  <a:pt x="2379939" y="3207575"/>
                </a:moveTo>
                <a:cubicBezTo>
                  <a:pt x="2342159" y="3210380"/>
                  <a:pt x="2303308" y="3198772"/>
                  <a:pt x="2272342" y="3172087"/>
                </a:cubicBezTo>
                <a:cubicBezTo>
                  <a:pt x="2210411" y="3118717"/>
                  <a:pt x="2203469" y="3025247"/>
                  <a:pt x="2256839" y="2963315"/>
                </a:cubicBezTo>
                <a:cubicBezTo>
                  <a:pt x="2292137" y="2922355"/>
                  <a:pt x="2344975" y="2905450"/>
                  <a:pt x="2394194" y="2916618"/>
                </a:cubicBezTo>
                <a:lnTo>
                  <a:pt x="2482323" y="2842744"/>
                </a:lnTo>
                <a:lnTo>
                  <a:pt x="2486558" y="2847797"/>
                </a:lnTo>
                <a:cubicBezTo>
                  <a:pt x="2638916" y="2767056"/>
                  <a:pt x="2628462" y="2744879"/>
                  <a:pt x="2689889" y="2690172"/>
                </a:cubicBezTo>
                <a:cubicBezTo>
                  <a:pt x="2722819" y="2655246"/>
                  <a:pt x="2732363" y="2657367"/>
                  <a:pt x="2726376" y="2568558"/>
                </a:cubicBezTo>
                <a:lnTo>
                  <a:pt x="2730335" y="2568172"/>
                </a:lnTo>
                <a:lnTo>
                  <a:pt x="2726098" y="2568172"/>
                </a:lnTo>
                <a:lnTo>
                  <a:pt x="2726098" y="2140027"/>
                </a:lnTo>
                <a:lnTo>
                  <a:pt x="2686068" y="2140105"/>
                </a:lnTo>
                <a:cubicBezTo>
                  <a:pt x="2685662" y="1932305"/>
                  <a:pt x="2574529" y="1740506"/>
                  <a:pt x="2394530" y="1636956"/>
                </a:cubicBezTo>
                <a:cubicBezTo>
                  <a:pt x="2214320" y="1533284"/>
                  <a:pt x="1992511" y="1533845"/>
                  <a:pt x="1812826" y="1638426"/>
                </a:cubicBezTo>
                <a:cubicBezTo>
                  <a:pt x="1633353" y="1742884"/>
                  <a:pt x="1523189" y="1935240"/>
                  <a:pt x="1523830" y="2143038"/>
                </a:cubicBezTo>
                <a:lnTo>
                  <a:pt x="1483625" y="2143162"/>
                </a:lnTo>
                <a:lnTo>
                  <a:pt x="1483625" y="2568172"/>
                </a:lnTo>
                <a:lnTo>
                  <a:pt x="1479388" y="2568172"/>
                </a:lnTo>
                <a:lnTo>
                  <a:pt x="1483347" y="2568558"/>
                </a:lnTo>
                <a:cubicBezTo>
                  <a:pt x="1477359" y="2657367"/>
                  <a:pt x="1486903" y="2655246"/>
                  <a:pt x="1519833" y="2690172"/>
                </a:cubicBezTo>
                <a:cubicBezTo>
                  <a:pt x="1581261" y="2744879"/>
                  <a:pt x="1570806" y="2767057"/>
                  <a:pt x="1723166" y="2847797"/>
                </a:cubicBezTo>
                <a:lnTo>
                  <a:pt x="1727402" y="2842744"/>
                </a:lnTo>
                <a:lnTo>
                  <a:pt x="1815530" y="2916618"/>
                </a:lnTo>
                <a:cubicBezTo>
                  <a:pt x="1864749" y="2905450"/>
                  <a:pt x="1917587" y="2922356"/>
                  <a:pt x="1952884" y="2963315"/>
                </a:cubicBezTo>
                <a:cubicBezTo>
                  <a:pt x="2006254" y="3025247"/>
                  <a:pt x="1999313" y="3118717"/>
                  <a:pt x="1937381" y="3172087"/>
                </a:cubicBezTo>
                <a:cubicBezTo>
                  <a:pt x="1906416" y="3198772"/>
                  <a:pt x="1867565" y="3210380"/>
                  <a:pt x="1829785" y="3207575"/>
                </a:cubicBezTo>
                <a:cubicBezTo>
                  <a:pt x="1792004" y="3204769"/>
                  <a:pt x="1755294" y="3187551"/>
                  <a:pt x="1728609" y="3156586"/>
                </a:cubicBezTo>
                <a:cubicBezTo>
                  <a:pt x="1704170" y="3128225"/>
                  <a:pt x="1692377" y="3093251"/>
                  <a:pt x="1694258" y="3058558"/>
                </a:cubicBezTo>
                <a:lnTo>
                  <a:pt x="1607474" y="2985811"/>
                </a:lnTo>
                <a:lnTo>
                  <a:pt x="1609754" y="2983092"/>
                </a:lnTo>
                <a:cubicBezTo>
                  <a:pt x="1505378" y="2914609"/>
                  <a:pt x="1454899" y="2874388"/>
                  <a:pt x="1372959" y="2808609"/>
                </a:cubicBezTo>
                <a:cubicBezTo>
                  <a:pt x="1301402" y="2768123"/>
                  <a:pt x="1295976" y="2652344"/>
                  <a:pt x="1300245" y="2568172"/>
                </a:cubicBezTo>
                <a:lnTo>
                  <a:pt x="1296941" y="2568172"/>
                </a:lnTo>
                <a:lnTo>
                  <a:pt x="1296941" y="2143739"/>
                </a:lnTo>
                <a:lnTo>
                  <a:pt x="1251342" y="2143880"/>
                </a:lnTo>
                <a:cubicBezTo>
                  <a:pt x="1250400" y="1838694"/>
                  <a:pt x="1412261" y="1556194"/>
                  <a:pt x="1675942" y="1402813"/>
                </a:cubicBezTo>
                <a:cubicBezTo>
                  <a:pt x="1778114" y="1343381"/>
                  <a:pt x="1889554" y="1306836"/>
                  <a:pt x="2003205" y="1293823"/>
                </a:cubicBezTo>
                <a:lnTo>
                  <a:pt x="2003205" y="878785"/>
                </a:lnTo>
                <a:lnTo>
                  <a:pt x="1998176" y="878621"/>
                </a:lnTo>
                <a:cubicBezTo>
                  <a:pt x="2009560" y="630102"/>
                  <a:pt x="1847671" y="398939"/>
                  <a:pt x="1584243" y="287563"/>
                </a:cubicBezTo>
                <a:cubicBezTo>
                  <a:pt x="1373323" y="198386"/>
                  <a:pt x="1125012" y="198092"/>
                  <a:pt x="913796" y="286769"/>
                </a:cubicBezTo>
                <a:cubicBezTo>
                  <a:pt x="650203" y="397436"/>
                  <a:pt x="487575" y="627955"/>
                  <a:pt x="497878" y="876315"/>
                </a:cubicBezTo>
                <a:lnTo>
                  <a:pt x="492947" y="876461"/>
                </a:lnTo>
                <a:lnTo>
                  <a:pt x="492947" y="2424958"/>
                </a:lnTo>
                <a:cubicBezTo>
                  <a:pt x="646520" y="2471832"/>
                  <a:pt x="757382" y="2615059"/>
                  <a:pt x="757382" y="2784179"/>
                </a:cubicBezTo>
                <a:cubicBezTo>
                  <a:pt x="757382" y="2993324"/>
                  <a:pt x="587836" y="3162870"/>
                  <a:pt x="378691" y="3162870"/>
                </a:cubicBezTo>
                <a:cubicBezTo>
                  <a:pt x="169546" y="3162870"/>
                  <a:pt x="0" y="2993324"/>
                  <a:pt x="0" y="2784179"/>
                </a:cubicBezTo>
                <a:cubicBezTo>
                  <a:pt x="0" y="2610447"/>
                  <a:pt x="116991" y="2464039"/>
                  <a:pt x="276947" y="2421074"/>
                </a:cubicBezTo>
                <a:lnTo>
                  <a:pt x="276947" y="783746"/>
                </a:lnTo>
                <a:lnTo>
                  <a:pt x="281758" y="783746"/>
                </a:lnTo>
                <a:cubicBezTo>
                  <a:pt x="307533" y="493124"/>
                  <a:pt x="502412" y="231983"/>
                  <a:pt x="801266" y="95774"/>
                </a:cubicBezTo>
                <a:cubicBezTo>
                  <a:pt x="1082323" y="-32324"/>
                  <a:pt x="1416727" y="-31901"/>
                  <a:pt x="1697364" y="96907"/>
                </a:cubicBezTo>
                <a:cubicBezTo>
                  <a:pt x="1994951" y="233494"/>
                  <a:pt x="2188714" y="494056"/>
                  <a:pt x="2214549" y="783746"/>
                </a:cubicBezTo>
                <a:lnTo>
                  <a:pt x="2219205" y="783746"/>
                </a:lnTo>
                <a:lnTo>
                  <a:pt x="2219205" y="1295162"/>
                </a:lnTo>
                <a:cubicBezTo>
                  <a:pt x="2327099" y="1309357"/>
                  <a:pt x="2432799" y="1344641"/>
                  <a:pt x="2530224" y="1400656"/>
                </a:cubicBezTo>
                <a:cubicBezTo>
                  <a:pt x="2794677" y="1552703"/>
                  <a:pt x="2957961" y="1834385"/>
                  <a:pt x="2958558" y="2139573"/>
                </a:cubicBezTo>
                <a:lnTo>
                  <a:pt x="2912782" y="2139663"/>
                </a:lnTo>
                <a:lnTo>
                  <a:pt x="2912782" y="2568172"/>
                </a:lnTo>
                <a:lnTo>
                  <a:pt x="2909478" y="2568172"/>
                </a:lnTo>
                <a:cubicBezTo>
                  <a:pt x="2913747" y="2652344"/>
                  <a:pt x="2908320" y="2768123"/>
                  <a:pt x="2836763" y="2808609"/>
                </a:cubicBezTo>
                <a:cubicBezTo>
                  <a:pt x="2754824" y="2874388"/>
                  <a:pt x="2704345" y="2914609"/>
                  <a:pt x="2599970" y="2983091"/>
                </a:cubicBezTo>
                <a:lnTo>
                  <a:pt x="2602250" y="2985811"/>
                </a:lnTo>
                <a:lnTo>
                  <a:pt x="2515466" y="3058559"/>
                </a:lnTo>
                <a:cubicBezTo>
                  <a:pt x="2517346" y="3093252"/>
                  <a:pt x="2505554" y="3128225"/>
                  <a:pt x="2481114" y="3156586"/>
                </a:cubicBezTo>
                <a:cubicBezTo>
                  <a:pt x="2454429" y="3187551"/>
                  <a:pt x="2417719" y="3204769"/>
                  <a:pt x="2379939" y="320757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3" name="Block Arc 11">
            <a:extLst>
              <a:ext uri="{FF2B5EF4-FFF2-40B4-BE49-F238E27FC236}">
                <a16:creationId xmlns:a16="http://schemas.microsoft.com/office/drawing/2014/main" id="{420C1528-04B2-494A-8EF2-5E79B54A947F}"/>
              </a:ext>
            </a:extLst>
          </p:cNvPr>
          <p:cNvSpPr/>
          <p:nvPr/>
        </p:nvSpPr>
        <p:spPr>
          <a:xfrm rot="10800000">
            <a:off x="6614789" y="3560896"/>
            <a:ext cx="217507" cy="353911"/>
          </a:xfrm>
          <a:custGeom>
            <a:avLst/>
            <a:gdLst/>
            <a:ahLst/>
            <a:cxnLst/>
            <a:rect l="l" t="t" r="r" b="b"/>
            <a:pathLst>
              <a:path w="3636337" h="7138182">
                <a:moveTo>
                  <a:pt x="1563551" y="3029061"/>
                </a:moveTo>
                <a:lnTo>
                  <a:pt x="1563551" y="1171769"/>
                </a:lnTo>
                <a:cubicBezTo>
                  <a:pt x="1444523" y="1201084"/>
                  <a:pt x="1330799" y="1254073"/>
                  <a:pt x="1228219" y="1328453"/>
                </a:cubicBezTo>
                <a:cubicBezTo>
                  <a:pt x="927220" y="1546705"/>
                  <a:pt x="771440" y="1913395"/>
                  <a:pt x="823311" y="2281559"/>
                </a:cubicBezTo>
                <a:cubicBezTo>
                  <a:pt x="886035" y="2761950"/>
                  <a:pt x="1181988" y="2923981"/>
                  <a:pt x="1563551" y="3029061"/>
                </a:cubicBezTo>
                <a:close/>
                <a:moveTo>
                  <a:pt x="2056123" y="5971053"/>
                </a:moveTo>
                <a:cubicBezTo>
                  <a:pt x="2180706" y="5941789"/>
                  <a:pt x="2300029" y="5887431"/>
                  <a:pt x="2407191" y="5809729"/>
                </a:cubicBezTo>
                <a:cubicBezTo>
                  <a:pt x="2708190" y="5591477"/>
                  <a:pt x="2863970" y="5224787"/>
                  <a:pt x="2812099" y="4856623"/>
                </a:cubicBezTo>
                <a:cubicBezTo>
                  <a:pt x="2712300" y="4365494"/>
                  <a:pt x="2419393" y="4148018"/>
                  <a:pt x="2056123" y="4007016"/>
                </a:cubicBezTo>
                <a:close/>
                <a:moveTo>
                  <a:pt x="2056123" y="7138182"/>
                </a:moveTo>
                <a:lnTo>
                  <a:pt x="1563551" y="7138182"/>
                </a:lnTo>
                <a:lnTo>
                  <a:pt x="1563551" y="6796553"/>
                </a:lnTo>
                <a:cubicBezTo>
                  <a:pt x="1376287" y="6771102"/>
                  <a:pt x="1191751" y="6715291"/>
                  <a:pt x="1016794" y="6629471"/>
                </a:cubicBezTo>
                <a:cubicBezTo>
                  <a:pt x="412303" y="6332946"/>
                  <a:pt x="21102" y="5726704"/>
                  <a:pt x="0" y="5053734"/>
                </a:cubicBezTo>
                <a:lnTo>
                  <a:pt x="813973" y="5028205"/>
                </a:lnTo>
                <a:cubicBezTo>
                  <a:pt x="825624" y="5399818"/>
                  <a:pt x="1041643" y="5734588"/>
                  <a:pt x="1375441" y="5898325"/>
                </a:cubicBezTo>
                <a:cubicBezTo>
                  <a:pt x="1436179" y="5928119"/>
                  <a:pt x="1499008" y="5951362"/>
                  <a:pt x="1563551" y="5965918"/>
                </a:cubicBezTo>
                <a:lnTo>
                  <a:pt x="1563551" y="3847635"/>
                </a:lnTo>
                <a:cubicBezTo>
                  <a:pt x="920238" y="3662345"/>
                  <a:pt x="233045" y="3450393"/>
                  <a:pt x="16852" y="2382091"/>
                </a:cubicBezTo>
                <a:cubicBezTo>
                  <a:pt x="-73403" y="1719933"/>
                  <a:pt x="208577" y="1061859"/>
                  <a:pt x="750173" y="669157"/>
                </a:cubicBezTo>
                <a:cubicBezTo>
                  <a:pt x="994931" y="491686"/>
                  <a:pt x="1274723" y="381458"/>
                  <a:pt x="1563551" y="341319"/>
                </a:cubicBezTo>
                <a:lnTo>
                  <a:pt x="1563551" y="0"/>
                </a:lnTo>
                <a:lnTo>
                  <a:pt x="2056123" y="0"/>
                </a:lnTo>
                <a:lnTo>
                  <a:pt x="2056123" y="339268"/>
                </a:lnTo>
                <a:cubicBezTo>
                  <a:pt x="2248752" y="363969"/>
                  <a:pt x="2438747" y="420481"/>
                  <a:pt x="2618616" y="508711"/>
                </a:cubicBezTo>
                <a:cubicBezTo>
                  <a:pt x="3223107" y="805237"/>
                  <a:pt x="3614308" y="1411478"/>
                  <a:pt x="3635410" y="2084448"/>
                </a:cubicBezTo>
                <a:lnTo>
                  <a:pt x="2821437" y="2109978"/>
                </a:lnTo>
                <a:cubicBezTo>
                  <a:pt x="2809786" y="1738364"/>
                  <a:pt x="2593767" y="1403594"/>
                  <a:pt x="2259969" y="1239857"/>
                </a:cubicBezTo>
                <a:cubicBezTo>
                  <a:pt x="2194243" y="1207617"/>
                  <a:pt x="2126069" y="1183046"/>
                  <a:pt x="2056123" y="1168235"/>
                </a:cubicBezTo>
                <a:lnTo>
                  <a:pt x="2056123" y="3150890"/>
                </a:lnTo>
                <a:cubicBezTo>
                  <a:pt x="2675271" y="3303511"/>
                  <a:pt x="3347939" y="3564428"/>
                  <a:pt x="3618512" y="4743007"/>
                </a:cubicBezTo>
                <a:cubicBezTo>
                  <a:pt x="3712448" y="5409725"/>
                  <a:pt x="3430336" y="6073786"/>
                  <a:pt x="2885237" y="6469025"/>
                </a:cubicBezTo>
                <a:cubicBezTo>
                  <a:pt x="2636047" y="6649712"/>
                  <a:pt x="2350538" y="6760700"/>
                  <a:pt x="2056123" y="67987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4" name="Rectangle 21">
            <a:extLst>
              <a:ext uri="{FF2B5EF4-FFF2-40B4-BE49-F238E27FC236}">
                <a16:creationId xmlns:a16="http://schemas.microsoft.com/office/drawing/2014/main" id="{DF6FDE46-8478-4A0F-91C9-5213F9F75F49}"/>
              </a:ext>
            </a:extLst>
          </p:cNvPr>
          <p:cNvSpPr/>
          <p:nvPr/>
        </p:nvSpPr>
        <p:spPr>
          <a:xfrm>
            <a:off x="5437664" y="3655251"/>
            <a:ext cx="343751" cy="192566"/>
          </a:xfrm>
          <a:custGeom>
            <a:avLst/>
            <a:gdLst/>
            <a:ahLst/>
            <a:cxnLst/>
            <a:rect l="l" t="t" r="r" b="b"/>
            <a:pathLst>
              <a:path w="4560938" h="2554996">
                <a:moveTo>
                  <a:pt x="2315585" y="1351978"/>
                </a:moveTo>
                <a:lnTo>
                  <a:pt x="2315585" y="1608128"/>
                </a:lnTo>
                <a:cubicBezTo>
                  <a:pt x="2332000" y="1604085"/>
                  <a:pt x="2347685" y="1596777"/>
                  <a:pt x="2361832" y="1586519"/>
                </a:cubicBezTo>
                <a:cubicBezTo>
                  <a:pt x="2403345" y="1556419"/>
                  <a:pt x="2424829" y="1505846"/>
                  <a:pt x="2417675" y="1455070"/>
                </a:cubicBezTo>
                <a:cubicBezTo>
                  <a:pt x="2409025" y="1388817"/>
                  <a:pt x="2368208" y="1366470"/>
                  <a:pt x="2315585" y="1351978"/>
                </a:cubicBezTo>
                <a:close/>
                <a:moveTo>
                  <a:pt x="3612086" y="989467"/>
                </a:moveTo>
                <a:cubicBezTo>
                  <a:pt x="3453010" y="989467"/>
                  <a:pt x="3324054" y="1118423"/>
                  <a:pt x="3324054" y="1277499"/>
                </a:cubicBezTo>
                <a:cubicBezTo>
                  <a:pt x="3324054" y="1436575"/>
                  <a:pt x="3453010" y="1565531"/>
                  <a:pt x="3612086" y="1565531"/>
                </a:cubicBezTo>
                <a:cubicBezTo>
                  <a:pt x="3771162" y="1565531"/>
                  <a:pt x="3900118" y="1436575"/>
                  <a:pt x="3900118" y="1277499"/>
                </a:cubicBezTo>
                <a:cubicBezTo>
                  <a:pt x="3900118" y="1118423"/>
                  <a:pt x="3771162" y="989467"/>
                  <a:pt x="3612086" y="989467"/>
                </a:cubicBezTo>
                <a:close/>
                <a:moveTo>
                  <a:pt x="948854" y="989467"/>
                </a:moveTo>
                <a:cubicBezTo>
                  <a:pt x="789778" y="989467"/>
                  <a:pt x="660822" y="1118423"/>
                  <a:pt x="660822" y="1277499"/>
                </a:cubicBezTo>
                <a:cubicBezTo>
                  <a:pt x="660822" y="1436575"/>
                  <a:pt x="789778" y="1565531"/>
                  <a:pt x="948854" y="1565531"/>
                </a:cubicBezTo>
                <a:cubicBezTo>
                  <a:pt x="1107930" y="1565531"/>
                  <a:pt x="1236886" y="1436575"/>
                  <a:pt x="1236886" y="1277499"/>
                </a:cubicBezTo>
                <a:cubicBezTo>
                  <a:pt x="1236886" y="1118423"/>
                  <a:pt x="1107930" y="989467"/>
                  <a:pt x="948854" y="989467"/>
                </a:cubicBezTo>
                <a:close/>
                <a:moveTo>
                  <a:pt x="2247651" y="946230"/>
                </a:moveTo>
                <a:cubicBezTo>
                  <a:pt x="2230469" y="950266"/>
                  <a:pt x="2214012" y="957763"/>
                  <a:pt x="2199233" y="968479"/>
                </a:cubicBezTo>
                <a:cubicBezTo>
                  <a:pt x="2157721" y="998579"/>
                  <a:pt x="2136236" y="1049152"/>
                  <a:pt x="2143390" y="1099928"/>
                </a:cubicBezTo>
                <a:cubicBezTo>
                  <a:pt x="2157154" y="1167662"/>
                  <a:pt x="2197550" y="1197656"/>
                  <a:pt x="2247651" y="1217102"/>
                </a:cubicBezTo>
                <a:close/>
                <a:moveTo>
                  <a:pt x="2247651" y="785264"/>
                </a:moveTo>
                <a:lnTo>
                  <a:pt x="2315585" y="785264"/>
                </a:lnTo>
                <a:lnTo>
                  <a:pt x="2315585" y="832380"/>
                </a:lnTo>
                <a:cubicBezTo>
                  <a:pt x="2341411" y="835890"/>
                  <a:pt x="2366862" y="843587"/>
                  <a:pt x="2390991" y="855423"/>
                </a:cubicBezTo>
                <a:cubicBezTo>
                  <a:pt x="2474360" y="896319"/>
                  <a:pt x="2528313" y="979930"/>
                  <a:pt x="2531223" y="1072743"/>
                </a:cubicBezTo>
                <a:lnTo>
                  <a:pt x="2418963" y="1076264"/>
                </a:lnTo>
                <a:cubicBezTo>
                  <a:pt x="2417356" y="1025012"/>
                  <a:pt x="2387564" y="978842"/>
                  <a:pt x="2341528" y="956260"/>
                </a:cubicBezTo>
                <a:cubicBezTo>
                  <a:pt x="2333151" y="952151"/>
                  <a:pt x="2324486" y="948946"/>
                  <a:pt x="2315585" y="946938"/>
                </a:cubicBezTo>
                <a:lnTo>
                  <a:pt x="2315585" y="1239083"/>
                </a:lnTo>
                <a:cubicBezTo>
                  <a:pt x="2404308" y="1264638"/>
                  <a:pt x="2499083" y="1293869"/>
                  <a:pt x="2528899" y="1441205"/>
                </a:cubicBezTo>
                <a:cubicBezTo>
                  <a:pt x="2541347" y="1532528"/>
                  <a:pt x="2502457" y="1623287"/>
                  <a:pt x="2427762" y="1677447"/>
                </a:cubicBezTo>
                <a:cubicBezTo>
                  <a:pt x="2394006" y="1701923"/>
                  <a:pt x="2355419" y="1717125"/>
                  <a:pt x="2315585" y="1722661"/>
                </a:cubicBezTo>
                <a:lnTo>
                  <a:pt x="2315585" y="1769734"/>
                </a:lnTo>
                <a:lnTo>
                  <a:pt x="2247651" y="1769734"/>
                </a:lnTo>
                <a:lnTo>
                  <a:pt x="2247651" y="1722944"/>
                </a:lnTo>
                <a:cubicBezTo>
                  <a:pt x="2221084" y="1719537"/>
                  <a:pt x="2194881" y="1711743"/>
                  <a:pt x="2170074" y="1699575"/>
                </a:cubicBezTo>
                <a:cubicBezTo>
                  <a:pt x="2086705" y="1658679"/>
                  <a:pt x="2032752" y="1575069"/>
                  <a:pt x="2029842" y="1482255"/>
                </a:cubicBezTo>
                <a:lnTo>
                  <a:pt x="2142102" y="1478734"/>
                </a:lnTo>
                <a:cubicBezTo>
                  <a:pt x="2143709" y="1529986"/>
                  <a:pt x="2173501" y="1576156"/>
                  <a:pt x="2219537" y="1598738"/>
                </a:cubicBezTo>
                <a:cubicBezTo>
                  <a:pt x="2228602" y="1603184"/>
                  <a:pt x="2238004" y="1606573"/>
                  <a:pt x="2247651" y="1608616"/>
                </a:cubicBezTo>
                <a:lnTo>
                  <a:pt x="2247651" y="1335176"/>
                </a:lnTo>
                <a:cubicBezTo>
                  <a:pt x="2162261" y="1314127"/>
                  <a:pt x="2069489" y="1278142"/>
                  <a:pt x="2032173" y="1115597"/>
                </a:cubicBezTo>
                <a:cubicBezTo>
                  <a:pt x="2019217" y="1023646"/>
                  <a:pt x="2058125" y="932061"/>
                  <a:pt x="2133303" y="877552"/>
                </a:cubicBezTo>
                <a:cubicBezTo>
                  <a:pt x="2167670" y="852632"/>
                  <a:pt x="2207046" y="837325"/>
                  <a:pt x="2247651" y="832077"/>
                </a:cubicBezTo>
                <a:close/>
                <a:moveTo>
                  <a:pt x="2280470" y="617534"/>
                </a:moveTo>
                <a:cubicBezTo>
                  <a:pt x="1915981" y="617534"/>
                  <a:pt x="1620504" y="913011"/>
                  <a:pt x="1620504" y="1277500"/>
                </a:cubicBezTo>
                <a:cubicBezTo>
                  <a:pt x="1620504" y="1641989"/>
                  <a:pt x="1915981" y="1937466"/>
                  <a:pt x="2280470" y="1937466"/>
                </a:cubicBezTo>
                <a:cubicBezTo>
                  <a:pt x="2644959" y="1937466"/>
                  <a:pt x="2940436" y="1641989"/>
                  <a:pt x="2940436" y="1277500"/>
                </a:cubicBezTo>
                <a:cubicBezTo>
                  <a:pt x="2940436" y="913011"/>
                  <a:pt x="2644959" y="617534"/>
                  <a:pt x="2280470" y="617534"/>
                </a:cubicBezTo>
                <a:close/>
                <a:moveTo>
                  <a:pt x="284505" y="265281"/>
                </a:moveTo>
                <a:lnTo>
                  <a:pt x="4276434" y="265281"/>
                </a:lnTo>
                <a:lnTo>
                  <a:pt x="4276434" y="2289716"/>
                </a:lnTo>
                <a:lnTo>
                  <a:pt x="284505" y="2289716"/>
                </a:lnTo>
                <a:close/>
                <a:moveTo>
                  <a:pt x="180344" y="148161"/>
                </a:moveTo>
                <a:lnTo>
                  <a:pt x="180344" y="2406836"/>
                </a:lnTo>
                <a:lnTo>
                  <a:pt x="4380595" y="2406836"/>
                </a:lnTo>
                <a:lnTo>
                  <a:pt x="4380595" y="148161"/>
                </a:lnTo>
                <a:close/>
                <a:moveTo>
                  <a:pt x="0" y="0"/>
                </a:moveTo>
                <a:lnTo>
                  <a:pt x="4560938" y="0"/>
                </a:lnTo>
                <a:lnTo>
                  <a:pt x="4560938" y="2554996"/>
                </a:lnTo>
                <a:lnTo>
                  <a:pt x="0" y="255499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5" name="Round Same Side Corner Rectangle 8">
            <a:extLst>
              <a:ext uri="{FF2B5EF4-FFF2-40B4-BE49-F238E27FC236}">
                <a16:creationId xmlns:a16="http://schemas.microsoft.com/office/drawing/2014/main" id="{EA1DD679-C3CE-4493-9982-02B1FCF676C4}"/>
              </a:ext>
            </a:extLst>
          </p:cNvPr>
          <p:cNvSpPr/>
          <p:nvPr/>
        </p:nvSpPr>
        <p:spPr>
          <a:xfrm>
            <a:off x="8212501" y="3588603"/>
            <a:ext cx="354992" cy="355536"/>
          </a:xfrm>
          <a:custGeom>
            <a:avLst/>
            <a:gdLst/>
            <a:ahLst/>
            <a:cxnLst/>
            <a:rect l="l" t="t" r="r" b="b"/>
            <a:pathLst>
              <a:path w="3197597" h="3202496">
                <a:moveTo>
                  <a:pt x="601421" y="1611393"/>
                </a:moveTo>
                <a:lnTo>
                  <a:pt x="2596176" y="1611393"/>
                </a:lnTo>
                <a:cubicBezTo>
                  <a:pt x="2928331" y="1611393"/>
                  <a:pt x="3197594" y="1880656"/>
                  <a:pt x="3197594" y="2212811"/>
                </a:cubicBezTo>
                <a:lnTo>
                  <a:pt x="3197594" y="2776360"/>
                </a:lnTo>
                <a:lnTo>
                  <a:pt x="3197597" y="2776360"/>
                </a:lnTo>
                <a:lnTo>
                  <a:pt x="3197597" y="2914824"/>
                </a:lnTo>
                <a:lnTo>
                  <a:pt x="3197198" y="2914824"/>
                </a:lnTo>
                <a:lnTo>
                  <a:pt x="3197198" y="3202496"/>
                </a:lnTo>
                <a:lnTo>
                  <a:pt x="398" y="3202496"/>
                </a:lnTo>
                <a:lnTo>
                  <a:pt x="398" y="2914824"/>
                </a:lnTo>
                <a:lnTo>
                  <a:pt x="0" y="2914824"/>
                </a:lnTo>
                <a:lnTo>
                  <a:pt x="0" y="2212811"/>
                </a:lnTo>
                <a:cubicBezTo>
                  <a:pt x="0" y="1880656"/>
                  <a:pt x="269266" y="1611393"/>
                  <a:pt x="601421" y="1611393"/>
                </a:cubicBezTo>
                <a:close/>
                <a:moveTo>
                  <a:pt x="1598801" y="0"/>
                </a:moveTo>
                <a:cubicBezTo>
                  <a:pt x="1998649" y="0"/>
                  <a:pt x="2322791" y="324142"/>
                  <a:pt x="2322791" y="723993"/>
                </a:cubicBezTo>
                <a:cubicBezTo>
                  <a:pt x="2322791" y="1123843"/>
                  <a:pt x="1998649" y="1447985"/>
                  <a:pt x="1598801" y="1447985"/>
                </a:cubicBezTo>
                <a:cubicBezTo>
                  <a:pt x="1198951" y="1447985"/>
                  <a:pt x="874809" y="1123843"/>
                  <a:pt x="874809" y="723993"/>
                </a:cubicBezTo>
                <a:cubicBezTo>
                  <a:pt x="874809" y="324142"/>
                  <a:pt x="1198951" y="0"/>
                  <a:pt x="159880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6" name="Rounded Rectangle 51">
            <a:extLst>
              <a:ext uri="{FF2B5EF4-FFF2-40B4-BE49-F238E27FC236}">
                <a16:creationId xmlns:a16="http://schemas.microsoft.com/office/drawing/2014/main" id="{E44820AB-FB8C-4563-990D-5766B85DF72B}"/>
              </a:ext>
            </a:extLst>
          </p:cNvPr>
          <p:cNvSpPr/>
          <p:nvPr/>
        </p:nvSpPr>
        <p:spPr>
          <a:xfrm rot="16200000" flipH="1">
            <a:off x="7112464" y="4219259"/>
            <a:ext cx="367987" cy="346556"/>
          </a:xfrm>
          <a:custGeom>
            <a:avLst/>
            <a:gdLst/>
            <a:ahLst/>
            <a:cxnLst/>
            <a:rect l="l" t="t" r="r" b="b"/>
            <a:pathLst>
              <a:path w="2928608" h="2758049">
                <a:moveTo>
                  <a:pt x="2797052" y="1199936"/>
                </a:moveTo>
                <a:lnTo>
                  <a:pt x="2797052" y="1541978"/>
                </a:lnTo>
                <a:cubicBezTo>
                  <a:pt x="2797052" y="1578306"/>
                  <a:pt x="2826502" y="1607756"/>
                  <a:pt x="2862830" y="1607756"/>
                </a:cubicBezTo>
                <a:lnTo>
                  <a:pt x="2862830" y="1607755"/>
                </a:lnTo>
                <a:cubicBezTo>
                  <a:pt x="2899158" y="1607755"/>
                  <a:pt x="2928608" y="1578305"/>
                  <a:pt x="2928608" y="1541977"/>
                </a:cubicBezTo>
                <a:lnTo>
                  <a:pt x="2928607" y="1199936"/>
                </a:lnTo>
                <a:cubicBezTo>
                  <a:pt x="2928607" y="1163608"/>
                  <a:pt x="2899158" y="1134159"/>
                  <a:pt x="2862830" y="1134158"/>
                </a:cubicBezTo>
                <a:cubicBezTo>
                  <a:pt x="2826502" y="1134159"/>
                  <a:pt x="2797052" y="1163608"/>
                  <a:pt x="2797052" y="1199936"/>
                </a:cubicBezTo>
                <a:close/>
                <a:moveTo>
                  <a:pt x="2593193" y="1147315"/>
                </a:moveTo>
                <a:lnTo>
                  <a:pt x="2593193" y="1594601"/>
                </a:lnTo>
                <a:cubicBezTo>
                  <a:pt x="2593193" y="1630929"/>
                  <a:pt x="2622643" y="1660379"/>
                  <a:pt x="2658971" y="1660379"/>
                </a:cubicBezTo>
                <a:lnTo>
                  <a:pt x="2658971" y="1660378"/>
                </a:lnTo>
                <a:cubicBezTo>
                  <a:pt x="2695299" y="1660378"/>
                  <a:pt x="2724749" y="1630928"/>
                  <a:pt x="2724749" y="1594600"/>
                </a:cubicBezTo>
                <a:lnTo>
                  <a:pt x="2724748" y="1147315"/>
                </a:lnTo>
                <a:cubicBezTo>
                  <a:pt x="2724748" y="1110987"/>
                  <a:pt x="2695299" y="1081538"/>
                  <a:pt x="2658971" y="1081537"/>
                </a:cubicBezTo>
                <a:cubicBezTo>
                  <a:pt x="2622643" y="1081538"/>
                  <a:pt x="2593193" y="1110987"/>
                  <a:pt x="2593193" y="1147315"/>
                </a:cubicBezTo>
                <a:close/>
                <a:moveTo>
                  <a:pt x="2389334" y="1121004"/>
                </a:moveTo>
                <a:lnTo>
                  <a:pt x="2389334" y="1620912"/>
                </a:lnTo>
                <a:cubicBezTo>
                  <a:pt x="2389334" y="1657240"/>
                  <a:pt x="2418784" y="1686690"/>
                  <a:pt x="2455112" y="1686690"/>
                </a:cubicBezTo>
                <a:lnTo>
                  <a:pt x="2455112" y="1686689"/>
                </a:lnTo>
                <a:cubicBezTo>
                  <a:pt x="2491440" y="1686689"/>
                  <a:pt x="2520890" y="1657239"/>
                  <a:pt x="2520890" y="1620911"/>
                </a:cubicBezTo>
                <a:lnTo>
                  <a:pt x="2520889" y="1121004"/>
                </a:lnTo>
                <a:cubicBezTo>
                  <a:pt x="2520889" y="1084676"/>
                  <a:pt x="2491440" y="1055227"/>
                  <a:pt x="2455112" y="1055226"/>
                </a:cubicBezTo>
                <a:cubicBezTo>
                  <a:pt x="2418784" y="1055227"/>
                  <a:pt x="2389334" y="1084676"/>
                  <a:pt x="2389334" y="1121004"/>
                </a:cubicBezTo>
                <a:close/>
                <a:moveTo>
                  <a:pt x="1314382" y="1247024"/>
                </a:moveTo>
                <a:cubicBezTo>
                  <a:pt x="1314381" y="1225915"/>
                  <a:pt x="1331494" y="1208803"/>
                  <a:pt x="1352603" y="1208803"/>
                </a:cubicBezTo>
                <a:lnTo>
                  <a:pt x="1410313" y="1208803"/>
                </a:lnTo>
                <a:lnTo>
                  <a:pt x="1410313" y="1146778"/>
                </a:lnTo>
                <a:cubicBezTo>
                  <a:pt x="1410313" y="1145599"/>
                  <a:pt x="1410393" y="1144438"/>
                  <a:pt x="1411688" y="1143457"/>
                </a:cubicBezTo>
                <a:lnTo>
                  <a:pt x="1408531" y="1133444"/>
                </a:lnTo>
                <a:cubicBezTo>
                  <a:pt x="1410371" y="1112415"/>
                  <a:pt x="1428909" y="1096860"/>
                  <a:pt x="1449938" y="1098699"/>
                </a:cubicBezTo>
                <a:lnTo>
                  <a:pt x="2236821" y="1167543"/>
                </a:lnTo>
                <a:cubicBezTo>
                  <a:pt x="2257849" y="1169383"/>
                  <a:pt x="2273405" y="1187920"/>
                  <a:pt x="2271565" y="1208950"/>
                </a:cubicBezTo>
                <a:cubicBezTo>
                  <a:pt x="2269725" y="1229978"/>
                  <a:pt x="2251187" y="1245533"/>
                  <a:pt x="2230159" y="1243693"/>
                </a:cubicBezTo>
                <a:cubicBezTo>
                  <a:pt x="1973864" y="1221271"/>
                  <a:pt x="1717570" y="1198849"/>
                  <a:pt x="1461275" y="1176426"/>
                </a:cubicBezTo>
                <a:lnTo>
                  <a:pt x="1461274" y="1208803"/>
                </a:lnTo>
                <a:lnTo>
                  <a:pt x="1518985" y="1208803"/>
                </a:lnTo>
                <a:cubicBezTo>
                  <a:pt x="1540095" y="1208802"/>
                  <a:pt x="1557205" y="1225915"/>
                  <a:pt x="1557206" y="1247025"/>
                </a:cubicBezTo>
                <a:lnTo>
                  <a:pt x="1557207" y="1247023"/>
                </a:lnTo>
                <a:cubicBezTo>
                  <a:pt x="1557207" y="1268132"/>
                  <a:pt x="1540095" y="1285244"/>
                  <a:pt x="1518986" y="1285244"/>
                </a:cubicBezTo>
                <a:cubicBezTo>
                  <a:pt x="1499749" y="1285244"/>
                  <a:pt x="1480511" y="1285243"/>
                  <a:pt x="1461275" y="1285244"/>
                </a:cubicBezTo>
                <a:lnTo>
                  <a:pt x="1461275" y="1337600"/>
                </a:lnTo>
                <a:lnTo>
                  <a:pt x="1518985" y="1337600"/>
                </a:lnTo>
                <a:cubicBezTo>
                  <a:pt x="1540095" y="1337600"/>
                  <a:pt x="1557206" y="1354713"/>
                  <a:pt x="1557206" y="1375821"/>
                </a:cubicBezTo>
                <a:lnTo>
                  <a:pt x="1557207" y="1375820"/>
                </a:lnTo>
                <a:cubicBezTo>
                  <a:pt x="1557206" y="1396928"/>
                  <a:pt x="1540095" y="1414041"/>
                  <a:pt x="1518986" y="1414041"/>
                </a:cubicBezTo>
                <a:cubicBezTo>
                  <a:pt x="1499750" y="1414041"/>
                  <a:pt x="1480511" y="1414041"/>
                  <a:pt x="1461275" y="1414042"/>
                </a:cubicBezTo>
                <a:lnTo>
                  <a:pt x="1461275" y="1466398"/>
                </a:lnTo>
                <a:lnTo>
                  <a:pt x="1518985" y="1466398"/>
                </a:lnTo>
                <a:cubicBezTo>
                  <a:pt x="1540095" y="1466398"/>
                  <a:pt x="1557206" y="1483509"/>
                  <a:pt x="1557206" y="1504618"/>
                </a:cubicBezTo>
                <a:lnTo>
                  <a:pt x="1557207" y="1504619"/>
                </a:lnTo>
                <a:cubicBezTo>
                  <a:pt x="1557207" y="1525727"/>
                  <a:pt x="1540094" y="1542838"/>
                  <a:pt x="1518986" y="1542839"/>
                </a:cubicBezTo>
                <a:cubicBezTo>
                  <a:pt x="1499749" y="1542839"/>
                  <a:pt x="1480511" y="1542838"/>
                  <a:pt x="1461275" y="1542839"/>
                </a:cubicBezTo>
                <a:lnTo>
                  <a:pt x="1461274" y="1575412"/>
                </a:lnTo>
                <a:lnTo>
                  <a:pt x="2226550" y="1494978"/>
                </a:lnTo>
                <a:cubicBezTo>
                  <a:pt x="2247542" y="1492772"/>
                  <a:pt x="2266350" y="1508001"/>
                  <a:pt x="2268556" y="1528995"/>
                </a:cubicBezTo>
                <a:cubicBezTo>
                  <a:pt x="2270763" y="1549988"/>
                  <a:pt x="2255534" y="1568794"/>
                  <a:pt x="2234542" y="1571000"/>
                </a:cubicBezTo>
                <a:cubicBezTo>
                  <a:pt x="1972686" y="1598522"/>
                  <a:pt x="1710833" y="1626046"/>
                  <a:pt x="1448978" y="1653567"/>
                </a:cubicBezTo>
                <a:cubicBezTo>
                  <a:pt x="1427984" y="1655774"/>
                  <a:pt x="1409178" y="1640544"/>
                  <a:pt x="1406971" y="1619551"/>
                </a:cubicBezTo>
                <a:cubicBezTo>
                  <a:pt x="1406474" y="1614827"/>
                  <a:pt x="1406862" y="1610214"/>
                  <a:pt x="1410805" y="1606610"/>
                </a:cubicBezTo>
                <a:lnTo>
                  <a:pt x="1410312" y="1605422"/>
                </a:lnTo>
                <a:lnTo>
                  <a:pt x="1410312" y="1542839"/>
                </a:lnTo>
                <a:lnTo>
                  <a:pt x="1352603" y="1542841"/>
                </a:lnTo>
                <a:cubicBezTo>
                  <a:pt x="1331494" y="1542841"/>
                  <a:pt x="1314382" y="1525729"/>
                  <a:pt x="1314382" y="1504619"/>
                </a:cubicBezTo>
                <a:cubicBezTo>
                  <a:pt x="1314382" y="1483510"/>
                  <a:pt x="1331493" y="1466397"/>
                  <a:pt x="1352603" y="1466398"/>
                </a:cubicBezTo>
                <a:lnTo>
                  <a:pt x="1410312" y="1466398"/>
                </a:lnTo>
                <a:lnTo>
                  <a:pt x="1410313" y="1414042"/>
                </a:lnTo>
                <a:lnTo>
                  <a:pt x="1352603" y="1414042"/>
                </a:lnTo>
                <a:cubicBezTo>
                  <a:pt x="1331494" y="1414041"/>
                  <a:pt x="1314383" y="1396930"/>
                  <a:pt x="1314382" y="1375820"/>
                </a:cubicBezTo>
                <a:cubicBezTo>
                  <a:pt x="1314383" y="1354713"/>
                  <a:pt x="1331494" y="1337600"/>
                  <a:pt x="1352603" y="1337601"/>
                </a:cubicBezTo>
                <a:lnTo>
                  <a:pt x="1410312" y="1337600"/>
                </a:lnTo>
                <a:lnTo>
                  <a:pt x="1410312" y="1285244"/>
                </a:lnTo>
                <a:lnTo>
                  <a:pt x="1352603" y="1285244"/>
                </a:lnTo>
                <a:cubicBezTo>
                  <a:pt x="1331494" y="1285244"/>
                  <a:pt x="1314381" y="1268133"/>
                  <a:pt x="1314382" y="1247024"/>
                </a:cubicBezTo>
                <a:close/>
                <a:moveTo>
                  <a:pt x="1171967" y="72000"/>
                </a:moveTo>
                <a:lnTo>
                  <a:pt x="1171967" y="288000"/>
                </a:lnTo>
                <a:cubicBezTo>
                  <a:pt x="1171967" y="327765"/>
                  <a:pt x="1204202" y="360000"/>
                  <a:pt x="1243967" y="360000"/>
                </a:cubicBezTo>
                <a:cubicBezTo>
                  <a:pt x="1283732" y="360000"/>
                  <a:pt x="1315967" y="327765"/>
                  <a:pt x="1315967" y="288000"/>
                </a:cubicBezTo>
                <a:lnTo>
                  <a:pt x="1315967" y="72000"/>
                </a:lnTo>
                <a:cubicBezTo>
                  <a:pt x="1315967" y="32235"/>
                  <a:pt x="1283732" y="0"/>
                  <a:pt x="1243967" y="0"/>
                </a:cubicBezTo>
                <a:cubicBezTo>
                  <a:pt x="1204202" y="0"/>
                  <a:pt x="1171967" y="32235"/>
                  <a:pt x="1171967" y="72000"/>
                </a:cubicBezTo>
                <a:close/>
                <a:moveTo>
                  <a:pt x="1171966" y="2470049"/>
                </a:moveTo>
                <a:lnTo>
                  <a:pt x="1171966" y="2686049"/>
                </a:lnTo>
                <a:cubicBezTo>
                  <a:pt x="1171966" y="2725814"/>
                  <a:pt x="1204201" y="2758049"/>
                  <a:pt x="1243966" y="2758049"/>
                </a:cubicBezTo>
                <a:cubicBezTo>
                  <a:pt x="1283731" y="2758049"/>
                  <a:pt x="1315966" y="2725814"/>
                  <a:pt x="1315966" y="2686049"/>
                </a:cubicBezTo>
                <a:lnTo>
                  <a:pt x="1315966" y="2470049"/>
                </a:lnTo>
                <a:cubicBezTo>
                  <a:pt x="1315966" y="2430284"/>
                  <a:pt x="1283731" y="2398049"/>
                  <a:pt x="1243966" y="2398049"/>
                </a:cubicBezTo>
                <a:cubicBezTo>
                  <a:pt x="1204201" y="2398049"/>
                  <a:pt x="1171966" y="2430284"/>
                  <a:pt x="1171966" y="2470049"/>
                </a:cubicBezTo>
                <a:close/>
                <a:moveTo>
                  <a:pt x="515345" y="1370958"/>
                </a:moveTo>
                <a:cubicBezTo>
                  <a:pt x="515344" y="1558300"/>
                  <a:pt x="586814" y="1745642"/>
                  <a:pt x="729750" y="1888579"/>
                </a:cubicBezTo>
                <a:cubicBezTo>
                  <a:pt x="1015625" y="2174454"/>
                  <a:pt x="1479119" y="2174454"/>
                  <a:pt x="1764994" y="1888580"/>
                </a:cubicBezTo>
                <a:lnTo>
                  <a:pt x="1940572" y="1713001"/>
                </a:lnTo>
                <a:lnTo>
                  <a:pt x="2136413" y="1713002"/>
                </a:lnTo>
                <a:cubicBezTo>
                  <a:pt x="2215124" y="1713001"/>
                  <a:pt x="2278929" y="1649195"/>
                  <a:pt x="2278929" y="1570486"/>
                </a:cubicBezTo>
                <a:lnTo>
                  <a:pt x="2278929" y="1374645"/>
                </a:lnTo>
                <a:lnTo>
                  <a:pt x="2282614" y="1370959"/>
                </a:lnTo>
                <a:lnTo>
                  <a:pt x="2278929" y="1367272"/>
                </a:lnTo>
                <a:lnTo>
                  <a:pt x="2278929" y="1171432"/>
                </a:lnTo>
                <a:cubicBezTo>
                  <a:pt x="2278929" y="1092722"/>
                  <a:pt x="2215123" y="1028916"/>
                  <a:pt x="2136413" y="1028916"/>
                </a:cubicBezTo>
                <a:lnTo>
                  <a:pt x="1940571" y="1028916"/>
                </a:lnTo>
                <a:cubicBezTo>
                  <a:pt x="1882045" y="970390"/>
                  <a:pt x="1823519" y="911862"/>
                  <a:pt x="1764993" y="853336"/>
                </a:cubicBezTo>
                <a:cubicBezTo>
                  <a:pt x="1479118" y="567461"/>
                  <a:pt x="1015625" y="567462"/>
                  <a:pt x="729750" y="853336"/>
                </a:cubicBezTo>
                <a:cubicBezTo>
                  <a:pt x="586813" y="996273"/>
                  <a:pt x="515344" y="1183616"/>
                  <a:pt x="515345" y="1370958"/>
                </a:cubicBezTo>
                <a:close/>
                <a:moveTo>
                  <a:pt x="388776" y="2386770"/>
                </a:moveTo>
                <a:cubicBezTo>
                  <a:pt x="388776" y="2405196"/>
                  <a:pt x="395805" y="2423622"/>
                  <a:pt x="409865" y="2437681"/>
                </a:cubicBezTo>
                <a:cubicBezTo>
                  <a:pt x="437983" y="2465800"/>
                  <a:pt x="483570" y="2465800"/>
                  <a:pt x="511688" y="2437681"/>
                </a:cubicBezTo>
                <a:lnTo>
                  <a:pt x="664423" y="2284946"/>
                </a:lnTo>
                <a:cubicBezTo>
                  <a:pt x="692541" y="2256828"/>
                  <a:pt x="692541" y="2211241"/>
                  <a:pt x="664423" y="2183123"/>
                </a:cubicBezTo>
                <a:cubicBezTo>
                  <a:pt x="636305" y="2155005"/>
                  <a:pt x="590718" y="2155005"/>
                  <a:pt x="562599" y="2183123"/>
                </a:cubicBezTo>
                <a:lnTo>
                  <a:pt x="409865" y="2335858"/>
                </a:lnTo>
                <a:cubicBezTo>
                  <a:pt x="395805" y="2349917"/>
                  <a:pt x="388776" y="2368343"/>
                  <a:pt x="388776" y="2386770"/>
                </a:cubicBezTo>
                <a:close/>
                <a:moveTo>
                  <a:pt x="388776" y="365689"/>
                </a:moveTo>
                <a:cubicBezTo>
                  <a:pt x="388776" y="384115"/>
                  <a:pt x="395805" y="402541"/>
                  <a:pt x="409865" y="416600"/>
                </a:cubicBezTo>
                <a:lnTo>
                  <a:pt x="562599" y="569335"/>
                </a:lnTo>
                <a:cubicBezTo>
                  <a:pt x="590718" y="597454"/>
                  <a:pt x="636305" y="597454"/>
                  <a:pt x="664423" y="569335"/>
                </a:cubicBezTo>
                <a:cubicBezTo>
                  <a:pt x="692541" y="541217"/>
                  <a:pt x="692541" y="495630"/>
                  <a:pt x="664423" y="467512"/>
                </a:cubicBezTo>
                <a:lnTo>
                  <a:pt x="511688" y="314777"/>
                </a:lnTo>
                <a:cubicBezTo>
                  <a:pt x="483570" y="286659"/>
                  <a:pt x="437983" y="286659"/>
                  <a:pt x="409865" y="314777"/>
                </a:cubicBezTo>
                <a:cubicBezTo>
                  <a:pt x="395805" y="328836"/>
                  <a:pt x="388776" y="347262"/>
                  <a:pt x="388776" y="365689"/>
                </a:cubicBezTo>
                <a:close/>
                <a:moveTo>
                  <a:pt x="0" y="1379024"/>
                </a:moveTo>
                <a:cubicBezTo>
                  <a:pt x="0" y="1418789"/>
                  <a:pt x="32235" y="1451024"/>
                  <a:pt x="72000" y="1451024"/>
                </a:cubicBezTo>
                <a:lnTo>
                  <a:pt x="288000" y="1451024"/>
                </a:lnTo>
                <a:cubicBezTo>
                  <a:pt x="327765" y="1451024"/>
                  <a:pt x="360000" y="1418789"/>
                  <a:pt x="360000" y="1379024"/>
                </a:cubicBezTo>
                <a:cubicBezTo>
                  <a:pt x="360000" y="1339259"/>
                  <a:pt x="327765" y="1307024"/>
                  <a:pt x="288000" y="1307024"/>
                </a:cubicBezTo>
                <a:lnTo>
                  <a:pt x="72000" y="1307024"/>
                </a:lnTo>
                <a:cubicBezTo>
                  <a:pt x="32235" y="1307024"/>
                  <a:pt x="0" y="1339259"/>
                  <a:pt x="0" y="137902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7" name="Isosceles Triangle 5">
            <a:extLst>
              <a:ext uri="{FF2B5EF4-FFF2-40B4-BE49-F238E27FC236}">
                <a16:creationId xmlns:a16="http://schemas.microsoft.com/office/drawing/2014/main" id="{7EC80D8E-A2D9-4AC1-B6B6-216929B1573A}"/>
              </a:ext>
            </a:extLst>
          </p:cNvPr>
          <p:cNvSpPr>
            <a:spLocks noChangeAspect="1"/>
          </p:cNvSpPr>
          <p:nvPr/>
        </p:nvSpPr>
        <p:spPr>
          <a:xfrm>
            <a:off x="6060854" y="3614352"/>
            <a:ext cx="274662" cy="274365"/>
          </a:xfrm>
          <a:custGeom>
            <a:avLst/>
            <a:gdLst/>
            <a:ahLst/>
            <a:cxnLst/>
            <a:rect l="l" t="t" r="r" b="b"/>
            <a:pathLst>
              <a:path w="3229104" h="3225610">
                <a:moveTo>
                  <a:pt x="2311104" y="907633"/>
                </a:moveTo>
                <a:lnTo>
                  <a:pt x="3229104" y="907633"/>
                </a:lnTo>
                <a:lnTo>
                  <a:pt x="1769979" y="3097491"/>
                </a:lnTo>
                <a:close/>
                <a:moveTo>
                  <a:pt x="823" y="907633"/>
                </a:moveTo>
                <a:lnTo>
                  <a:pt x="918823" y="907633"/>
                </a:lnTo>
                <a:lnTo>
                  <a:pt x="1498048" y="3135591"/>
                </a:lnTo>
                <a:close/>
                <a:moveTo>
                  <a:pt x="1036980" y="907632"/>
                </a:moveTo>
                <a:lnTo>
                  <a:pt x="2192122" y="907632"/>
                </a:lnTo>
                <a:lnTo>
                  <a:pt x="1614551" y="3225610"/>
                </a:lnTo>
                <a:close/>
                <a:moveTo>
                  <a:pt x="2769693" y="0"/>
                </a:moveTo>
                <a:lnTo>
                  <a:pt x="3229104" y="792088"/>
                </a:lnTo>
                <a:lnTo>
                  <a:pt x="2310282" y="792088"/>
                </a:lnTo>
                <a:close/>
                <a:moveTo>
                  <a:pt x="1732713" y="0"/>
                </a:moveTo>
                <a:lnTo>
                  <a:pt x="2651535" y="0"/>
                </a:lnTo>
                <a:lnTo>
                  <a:pt x="2192124" y="792088"/>
                </a:lnTo>
                <a:close/>
                <a:moveTo>
                  <a:pt x="1614553" y="0"/>
                </a:moveTo>
                <a:lnTo>
                  <a:pt x="2073964" y="792088"/>
                </a:lnTo>
                <a:lnTo>
                  <a:pt x="1155142" y="792088"/>
                </a:lnTo>
                <a:close/>
                <a:moveTo>
                  <a:pt x="577571" y="0"/>
                </a:moveTo>
                <a:lnTo>
                  <a:pt x="1496393" y="0"/>
                </a:lnTo>
                <a:lnTo>
                  <a:pt x="1036982" y="792088"/>
                </a:lnTo>
                <a:close/>
                <a:moveTo>
                  <a:pt x="459411" y="0"/>
                </a:moveTo>
                <a:lnTo>
                  <a:pt x="918822" y="792088"/>
                </a:lnTo>
                <a:lnTo>
                  <a:pt x="0" y="7920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8" name="Trapezoid 22">
            <a:extLst>
              <a:ext uri="{FF2B5EF4-FFF2-40B4-BE49-F238E27FC236}">
                <a16:creationId xmlns:a16="http://schemas.microsoft.com/office/drawing/2014/main" id="{19A328D6-7650-459E-9970-0B3641C7D939}"/>
              </a:ext>
            </a:extLst>
          </p:cNvPr>
          <p:cNvSpPr>
            <a:spLocks noChangeAspect="1"/>
          </p:cNvSpPr>
          <p:nvPr/>
        </p:nvSpPr>
        <p:spPr>
          <a:xfrm>
            <a:off x="7109736" y="3659965"/>
            <a:ext cx="360000" cy="183139"/>
          </a:xfrm>
          <a:custGeom>
            <a:avLst/>
            <a:gdLst/>
            <a:ahLst/>
            <a:cxnLst/>
            <a:rect l="l" t="t" r="r" b="b"/>
            <a:pathLst>
              <a:path w="3261500" h="1659188">
                <a:moveTo>
                  <a:pt x="121102" y="1436888"/>
                </a:moveTo>
                <a:lnTo>
                  <a:pt x="3045452" y="1436888"/>
                </a:lnTo>
                <a:cubicBezTo>
                  <a:pt x="3001437" y="1508238"/>
                  <a:pt x="2956882" y="1580993"/>
                  <a:pt x="2918729" y="1659188"/>
                </a:cubicBezTo>
                <a:lnTo>
                  <a:pt x="202648" y="1659188"/>
                </a:lnTo>
                <a:cubicBezTo>
                  <a:pt x="188127" y="1585004"/>
                  <a:pt x="156049" y="1510828"/>
                  <a:pt x="121102" y="1436888"/>
                </a:cubicBezTo>
                <a:close/>
                <a:moveTo>
                  <a:pt x="2814967" y="1119413"/>
                </a:moveTo>
                <a:lnTo>
                  <a:pt x="2814967" y="1227413"/>
                </a:lnTo>
                <a:lnTo>
                  <a:pt x="2922967" y="1227413"/>
                </a:lnTo>
                <a:lnTo>
                  <a:pt x="2922967" y="1119413"/>
                </a:lnTo>
                <a:close/>
                <a:moveTo>
                  <a:pt x="2600074" y="1119413"/>
                </a:moveTo>
                <a:lnTo>
                  <a:pt x="2600074" y="1227413"/>
                </a:lnTo>
                <a:lnTo>
                  <a:pt x="2708074" y="1227413"/>
                </a:lnTo>
                <a:lnTo>
                  <a:pt x="2708074" y="1119413"/>
                </a:lnTo>
                <a:close/>
                <a:moveTo>
                  <a:pt x="2385182" y="1119413"/>
                </a:moveTo>
                <a:lnTo>
                  <a:pt x="2385182" y="1227413"/>
                </a:lnTo>
                <a:lnTo>
                  <a:pt x="2493182" y="1227413"/>
                </a:lnTo>
                <a:lnTo>
                  <a:pt x="2493182" y="1119413"/>
                </a:lnTo>
                <a:close/>
                <a:moveTo>
                  <a:pt x="1716569" y="1119413"/>
                </a:moveTo>
                <a:lnTo>
                  <a:pt x="1716569" y="1227413"/>
                </a:lnTo>
                <a:lnTo>
                  <a:pt x="1824569" y="1227413"/>
                </a:lnTo>
                <a:lnTo>
                  <a:pt x="1824569" y="1119413"/>
                </a:lnTo>
                <a:close/>
                <a:moveTo>
                  <a:pt x="1501676" y="1119413"/>
                </a:moveTo>
                <a:lnTo>
                  <a:pt x="1501676" y="1227413"/>
                </a:lnTo>
                <a:lnTo>
                  <a:pt x="1609676" y="1227413"/>
                </a:lnTo>
                <a:lnTo>
                  <a:pt x="1609676" y="1119413"/>
                </a:lnTo>
                <a:close/>
                <a:moveTo>
                  <a:pt x="1286784" y="1119413"/>
                </a:moveTo>
                <a:lnTo>
                  <a:pt x="1286784" y="1227413"/>
                </a:lnTo>
                <a:lnTo>
                  <a:pt x="1394784" y="1227413"/>
                </a:lnTo>
                <a:lnTo>
                  <a:pt x="1394784" y="1119413"/>
                </a:lnTo>
                <a:close/>
                <a:moveTo>
                  <a:pt x="1071892" y="1119413"/>
                </a:moveTo>
                <a:lnTo>
                  <a:pt x="1071892" y="1227413"/>
                </a:lnTo>
                <a:lnTo>
                  <a:pt x="1179892" y="1227413"/>
                </a:lnTo>
                <a:lnTo>
                  <a:pt x="1179892" y="1119413"/>
                </a:lnTo>
                <a:close/>
                <a:moveTo>
                  <a:pt x="857000" y="1119413"/>
                </a:moveTo>
                <a:lnTo>
                  <a:pt x="857000" y="1227413"/>
                </a:lnTo>
                <a:lnTo>
                  <a:pt x="965000" y="1227413"/>
                </a:lnTo>
                <a:lnTo>
                  <a:pt x="965000" y="1119413"/>
                </a:lnTo>
                <a:close/>
                <a:moveTo>
                  <a:pt x="642108" y="1119413"/>
                </a:moveTo>
                <a:lnTo>
                  <a:pt x="642108" y="1227413"/>
                </a:lnTo>
                <a:lnTo>
                  <a:pt x="750108" y="1227413"/>
                </a:lnTo>
                <a:lnTo>
                  <a:pt x="750108" y="1119413"/>
                </a:lnTo>
                <a:close/>
                <a:moveTo>
                  <a:pt x="427216" y="1119413"/>
                </a:moveTo>
                <a:lnTo>
                  <a:pt x="427216" y="1227413"/>
                </a:lnTo>
                <a:lnTo>
                  <a:pt x="535216" y="1227413"/>
                </a:lnTo>
                <a:lnTo>
                  <a:pt x="535216" y="1119413"/>
                </a:lnTo>
                <a:close/>
                <a:moveTo>
                  <a:pt x="356387" y="794045"/>
                </a:moveTo>
                <a:lnTo>
                  <a:pt x="310667" y="896924"/>
                </a:lnTo>
                <a:lnTo>
                  <a:pt x="2620886" y="908354"/>
                </a:lnTo>
                <a:lnTo>
                  <a:pt x="2540130" y="801665"/>
                </a:lnTo>
                <a:close/>
                <a:moveTo>
                  <a:pt x="382676" y="631248"/>
                </a:moveTo>
                <a:lnTo>
                  <a:pt x="363625" y="730317"/>
                </a:lnTo>
                <a:lnTo>
                  <a:pt x="2492522" y="737937"/>
                </a:lnTo>
                <a:lnTo>
                  <a:pt x="2418771" y="631248"/>
                </a:lnTo>
                <a:close/>
                <a:moveTo>
                  <a:pt x="1756650" y="318899"/>
                </a:moveTo>
                <a:lnTo>
                  <a:pt x="1756650" y="477608"/>
                </a:lnTo>
                <a:lnTo>
                  <a:pt x="1900650" y="477608"/>
                </a:lnTo>
                <a:lnTo>
                  <a:pt x="1900650" y="318899"/>
                </a:lnTo>
                <a:close/>
                <a:moveTo>
                  <a:pt x="1470038" y="318899"/>
                </a:moveTo>
                <a:lnTo>
                  <a:pt x="1470038" y="477608"/>
                </a:lnTo>
                <a:lnTo>
                  <a:pt x="1614038" y="477608"/>
                </a:lnTo>
                <a:lnTo>
                  <a:pt x="1614038" y="318899"/>
                </a:lnTo>
                <a:close/>
                <a:moveTo>
                  <a:pt x="1183427" y="318899"/>
                </a:moveTo>
                <a:lnTo>
                  <a:pt x="1183427" y="477608"/>
                </a:lnTo>
                <a:lnTo>
                  <a:pt x="1327427" y="477608"/>
                </a:lnTo>
                <a:lnTo>
                  <a:pt x="1327427" y="318899"/>
                </a:lnTo>
                <a:close/>
                <a:moveTo>
                  <a:pt x="896816" y="318899"/>
                </a:moveTo>
                <a:lnTo>
                  <a:pt x="896816" y="477608"/>
                </a:lnTo>
                <a:lnTo>
                  <a:pt x="1040816" y="477608"/>
                </a:lnTo>
                <a:lnTo>
                  <a:pt x="1040816" y="318899"/>
                </a:lnTo>
                <a:close/>
                <a:moveTo>
                  <a:pt x="1190618" y="0"/>
                </a:moveTo>
                <a:lnTo>
                  <a:pt x="1271830" y="0"/>
                </a:lnTo>
                <a:lnTo>
                  <a:pt x="1308266" y="193836"/>
                </a:lnTo>
                <a:lnTo>
                  <a:pt x="1977660" y="193836"/>
                </a:lnTo>
                <a:lnTo>
                  <a:pt x="2138144" y="525639"/>
                </a:lnTo>
                <a:lnTo>
                  <a:pt x="2421400" y="525639"/>
                </a:lnTo>
                <a:lnTo>
                  <a:pt x="2750195" y="950920"/>
                </a:lnTo>
                <a:lnTo>
                  <a:pt x="3261500" y="937238"/>
                </a:lnTo>
                <a:cubicBezTo>
                  <a:pt x="3244841" y="1097170"/>
                  <a:pt x="3172191" y="1230845"/>
                  <a:pt x="3089450" y="1364888"/>
                </a:cubicBezTo>
                <a:lnTo>
                  <a:pt x="88044" y="1364888"/>
                </a:lnTo>
                <a:cubicBezTo>
                  <a:pt x="35437" y="1251413"/>
                  <a:pt x="-11245" y="1137942"/>
                  <a:pt x="2399" y="1024450"/>
                </a:cubicBezTo>
                <a:lnTo>
                  <a:pt x="197767" y="1019222"/>
                </a:lnTo>
                <a:lnTo>
                  <a:pt x="321162" y="525639"/>
                </a:lnTo>
                <a:lnTo>
                  <a:pt x="681951" y="525639"/>
                </a:lnTo>
                <a:lnTo>
                  <a:pt x="764901" y="193836"/>
                </a:lnTo>
                <a:lnTo>
                  <a:pt x="930048" y="193836"/>
                </a:lnTo>
                <a:lnTo>
                  <a:pt x="966373" y="588"/>
                </a:lnTo>
                <a:lnTo>
                  <a:pt x="1047585" y="588"/>
                </a:lnTo>
                <a:lnTo>
                  <a:pt x="1083910" y="193836"/>
                </a:lnTo>
                <a:lnTo>
                  <a:pt x="1154183" y="1938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9" name="Rounded Rectangle 20">
            <a:extLst>
              <a:ext uri="{FF2B5EF4-FFF2-40B4-BE49-F238E27FC236}">
                <a16:creationId xmlns:a16="http://schemas.microsoft.com/office/drawing/2014/main" id="{AECAECD8-DE65-4F8D-B150-8F1D28D3BA56}"/>
              </a:ext>
            </a:extLst>
          </p:cNvPr>
          <p:cNvSpPr>
            <a:spLocks noChangeAspect="1"/>
          </p:cNvSpPr>
          <p:nvPr/>
        </p:nvSpPr>
        <p:spPr>
          <a:xfrm rot="2160000">
            <a:off x="7692804" y="3571534"/>
            <a:ext cx="333647" cy="360000"/>
          </a:xfrm>
          <a:custGeom>
            <a:avLst/>
            <a:gdLst/>
            <a:ahLst/>
            <a:cxnLst/>
            <a:rect l="l" t="t" r="r" b="b"/>
            <a:pathLst>
              <a:path w="2735240" h="2951283">
                <a:moveTo>
                  <a:pt x="945240" y="943134"/>
                </a:moveTo>
                <a:cubicBezTo>
                  <a:pt x="504657" y="1263236"/>
                  <a:pt x="406988" y="1879894"/>
                  <a:pt x="727090" y="2320477"/>
                </a:cubicBezTo>
                <a:cubicBezTo>
                  <a:pt x="1047193" y="2761060"/>
                  <a:pt x="1663850" y="2858729"/>
                  <a:pt x="2104434" y="2538627"/>
                </a:cubicBezTo>
                <a:cubicBezTo>
                  <a:pt x="2545017" y="2218524"/>
                  <a:pt x="2642686" y="1601867"/>
                  <a:pt x="2322584" y="1161283"/>
                </a:cubicBezTo>
                <a:cubicBezTo>
                  <a:pt x="2003839" y="722570"/>
                  <a:pt x="1391052" y="623866"/>
                  <a:pt x="951049" y="939346"/>
                </a:cubicBezTo>
                <a:lnTo>
                  <a:pt x="1557721" y="1618250"/>
                </a:lnTo>
                <a:cubicBezTo>
                  <a:pt x="1596798" y="1621348"/>
                  <a:pt x="1633874" y="1641400"/>
                  <a:pt x="1658719" y="1675596"/>
                </a:cubicBezTo>
                <a:cubicBezTo>
                  <a:pt x="1705470" y="1739944"/>
                  <a:pt x="1691206" y="1830007"/>
                  <a:pt x="1626858" y="1876758"/>
                </a:cubicBezTo>
                <a:cubicBezTo>
                  <a:pt x="1562511" y="1923509"/>
                  <a:pt x="1472448" y="1909245"/>
                  <a:pt x="1425696" y="1844897"/>
                </a:cubicBezTo>
                <a:cubicBezTo>
                  <a:pt x="1398776" y="1807844"/>
                  <a:pt x="1392087" y="1762265"/>
                  <a:pt x="1405709" y="1721944"/>
                </a:cubicBezTo>
                <a:lnTo>
                  <a:pt x="950242" y="939871"/>
                </a:lnTo>
                <a:cubicBezTo>
                  <a:pt x="948462" y="940800"/>
                  <a:pt x="946850" y="941964"/>
                  <a:pt x="945240" y="943134"/>
                </a:cubicBezTo>
                <a:close/>
                <a:moveTo>
                  <a:pt x="390013" y="178929"/>
                </a:moveTo>
                <a:cubicBezTo>
                  <a:pt x="223423" y="299964"/>
                  <a:pt x="186493" y="533130"/>
                  <a:pt x="307528" y="699721"/>
                </a:cubicBezTo>
                <a:cubicBezTo>
                  <a:pt x="392822" y="817118"/>
                  <a:pt x="533802" y="870124"/>
                  <a:pt x="667672" y="847235"/>
                </a:cubicBezTo>
                <a:lnTo>
                  <a:pt x="556452" y="694153"/>
                </a:lnTo>
                <a:lnTo>
                  <a:pt x="528500" y="714461"/>
                </a:lnTo>
                <a:cubicBezTo>
                  <a:pt x="498835" y="736014"/>
                  <a:pt x="457314" y="729437"/>
                  <a:pt x="435761" y="699772"/>
                </a:cubicBezTo>
                <a:lnTo>
                  <a:pt x="341779" y="570418"/>
                </a:lnTo>
                <a:cubicBezTo>
                  <a:pt x="320226" y="540753"/>
                  <a:pt x="326803" y="499231"/>
                  <a:pt x="356468" y="477679"/>
                </a:cubicBezTo>
                <a:lnTo>
                  <a:pt x="684509" y="239343"/>
                </a:lnTo>
                <a:cubicBezTo>
                  <a:pt x="714174" y="217790"/>
                  <a:pt x="755695" y="224366"/>
                  <a:pt x="777248" y="254031"/>
                </a:cubicBezTo>
                <a:lnTo>
                  <a:pt x="871230" y="383386"/>
                </a:lnTo>
                <a:cubicBezTo>
                  <a:pt x="892782" y="413051"/>
                  <a:pt x="886206" y="454572"/>
                  <a:pt x="856541" y="476125"/>
                </a:cubicBezTo>
                <a:lnTo>
                  <a:pt x="828590" y="496433"/>
                </a:lnTo>
                <a:lnTo>
                  <a:pt x="939810" y="649514"/>
                </a:lnTo>
                <a:cubicBezTo>
                  <a:pt x="1002947" y="529270"/>
                  <a:pt x="996100" y="378811"/>
                  <a:pt x="910806" y="261414"/>
                </a:cubicBezTo>
                <a:cubicBezTo>
                  <a:pt x="789771" y="94824"/>
                  <a:pt x="556604" y="57894"/>
                  <a:pt x="390013" y="178929"/>
                </a:cubicBezTo>
                <a:close/>
                <a:moveTo>
                  <a:pt x="326716" y="91807"/>
                </a:moveTo>
                <a:cubicBezTo>
                  <a:pt x="541423" y="-64186"/>
                  <a:pt x="841934" y="-16590"/>
                  <a:pt x="997927" y="198117"/>
                </a:cubicBezTo>
                <a:cubicBezTo>
                  <a:pt x="1090326" y="325293"/>
                  <a:pt x="1111296" y="482575"/>
                  <a:pt x="1067359" y="621566"/>
                </a:cubicBezTo>
                <a:cubicBezTo>
                  <a:pt x="1125087" y="596400"/>
                  <a:pt x="1184605" y="577365"/>
                  <a:pt x="1244892" y="563339"/>
                </a:cubicBezTo>
                <a:lnTo>
                  <a:pt x="1244892" y="425809"/>
                </a:lnTo>
                <a:lnTo>
                  <a:pt x="1238396" y="425809"/>
                </a:lnTo>
                <a:cubicBezTo>
                  <a:pt x="1203300" y="425809"/>
                  <a:pt x="1174849" y="397358"/>
                  <a:pt x="1174849" y="362262"/>
                </a:cubicBezTo>
                <a:lnTo>
                  <a:pt x="1174849" y="209229"/>
                </a:lnTo>
                <a:cubicBezTo>
                  <a:pt x="1174849" y="191681"/>
                  <a:pt x="1181962" y="175794"/>
                  <a:pt x="1193462" y="164294"/>
                </a:cubicBezTo>
                <a:cubicBezTo>
                  <a:pt x="1204961" y="152795"/>
                  <a:pt x="1220848" y="145682"/>
                  <a:pt x="1238396" y="145682"/>
                </a:cubicBezTo>
                <a:lnTo>
                  <a:pt x="1484804" y="145682"/>
                </a:lnTo>
                <a:cubicBezTo>
                  <a:pt x="1519900" y="145682"/>
                  <a:pt x="1548351" y="174133"/>
                  <a:pt x="1548351" y="209229"/>
                </a:cubicBezTo>
                <a:lnTo>
                  <a:pt x="1548351" y="362262"/>
                </a:lnTo>
                <a:cubicBezTo>
                  <a:pt x="1548351" y="397358"/>
                  <a:pt x="1519900" y="425809"/>
                  <a:pt x="1484804" y="425809"/>
                </a:cubicBezTo>
                <a:lnTo>
                  <a:pt x="1478305" y="425809"/>
                </a:lnTo>
                <a:lnTo>
                  <a:pt x="1478305" y="531522"/>
                </a:lnTo>
                <a:cubicBezTo>
                  <a:pt x="1867969" y="516696"/>
                  <a:pt x="2257580" y="690299"/>
                  <a:pt x="2504004" y="1029474"/>
                </a:cubicBezTo>
                <a:cubicBezTo>
                  <a:pt x="2896903" y="1570253"/>
                  <a:pt x="2777023" y="2327148"/>
                  <a:pt x="2236244" y="2720047"/>
                </a:cubicBezTo>
                <a:cubicBezTo>
                  <a:pt x="1695464" y="3112946"/>
                  <a:pt x="938569" y="2993066"/>
                  <a:pt x="545670" y="2452287"/>
                </a:cubicBezTo>
                <a:cubicBezTo>
                  <a:pt x="302842" y="2118063"/>
                  <a:pt x="255883" y="1701289"/>
                  <a:pt x="383624" y="1339097"/>
                </a:cubicBezTo>
                <a:lnTo>
                  <a:pt x="271337" y="1301981"/>
                </a:lnTo>
                <a:lnTo>
                  <a:pt x="269200" y="1308446"/>
                </a:lnTo>
                <a:cubicBezTo>
                  <a:pt x="258184" y="1341768"/>
                  <a:pt x="222242" y="1359852"/>
                  <a:pt x="188919" y="1348836"/>
                </a:cubicBezTo>
                <a:lnTo>
                  <a:pt x="43619" y="1300805"/>
                </a:lnTo>
                <a:cubicBezTo>
                  <a:pt x="10297" y="1289790"/>
                  <a:pt x="-7787" y="1253847"/>
                  <a:pt x="3228" y="1220525"/>
                </a:cubicBezTo>
                <a:lnTo>
                  <a:pt x="80565" y="986568"/>
                </a:lnTo>
                <a:cubicBezTo>
                  <a:pt x="86073" y="969906"/>
                  <a:pt x="97812" y="957056"/>
                  <a:pt x="112340" y="949746"/>
                </a:cubicBezTo>
                <a:cubicBezTo>
                  <a:pt x="126869" y="942436"/>
                  <a:pt x="144185" y="940669"/>
                  <a:pt x="160847" y="946177"/>
                </a:cubicBezTo>
                <a:lnTo>
                  <a:pt x="306147" y="994208"/>
                </a:lnTo>
                <a:cubicBezTo>
                  <a:pt x="339468" y="1005223"/>
                  <a:pt x="357552" y="1041166"/>
                  <a:pt x="346537" y="1074488"/>
                </a:cubicBezTo>
                <a:lnTo>
                  <a:pt x="344596" y="1080361"/>
                </a:lnTo>
                <a:lnTo>
                  <a:pt x="482601" y="1125980"/>
                </a:lnTo>
                <a:cubicBezTo>
                  <a:pt x="516519" y="1067404"/>
                  <a:pt x="556040" y="1011588"/>
                  <a:pt x="601675" y="959905"/>
                </a:cubicBezTo>
                <a:cubicBezTo>
                  <a:pt x="455910" y="958740"/>
                  <a:pt x="312806" y="890195"/>
                  <a:pt x="220407" y="763018"/>
                </a:cubicBezTo>
                <a:cubicBezTo>
                  <a:pt x="64413" y="548311"/>
                  <a:pt x="112009" y="247801"/>
                  <a:pt x="326716" y="9180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0" name="Trapezoid 28">
            <a:extLst>
              <a:ext uri="{FF2B5EF4-FFF2-40B4-BE49-F238E27FC236}">
                <a16:creationId xmlns:a16="http://schemas.microsoft.com/office/drawing/2014/main" id="{8D426330-738C-42BA-9F39-2C84144B4C09}"/>
              </a:ext>
            </a:extLst>
          </p:cNvPr>
          <p:cNvSpPr>
            <a:spLocks noChangeAspect="1"/>
          </p:cNvSpPr>
          <p:nvPr/>
        </p:nvSpPr>
        <p:spPr>
          <a:xfrm>
            <a:off x="3738542" y="3571534"/>
            <a:ext cx="297055" cy="360000"/>
          </a:xfrm>
          <a:custGeom>
            <a:avLst/>
            <a:gdLst/>
            <a:ahLst/>
            <a:cxnLst/>
            <a:rect l="l" t="t" r="r" b="b"/>
            <a:pathLst>
              <a:path w="2664297" h="3228846">
                <a:moveTo>
                  <a:pt x="2006233" y="1910002"/>
                </a:moveTo>
                <a:cubicBezTo>
                  <a:pt x="2195393" y="2270441"/>
                  <a:pt x="2396463" y="2592453"/>
                  <a:pt x="2218318" y="2693318"/>
                </a:cubicBezTo>
                <a:cubicBezTo>
                  <a:pt x="1760490" y="2959655"/>
                  <a:pt x="875097" y="3011972"/>
                  <a:pt x="413381" y="2693318"/>
                </a:cubicBezTo>
                <a:cubicBezTo>
                  <a:pt x="278026" y="2578660"/>
                  <a:pt x="448417" y="2270210"/>
                  <a:pt x="622358" y="1918652"/>
                </a:cubicBezTo>
                <a:close/>
                <a:moveTo>
                  <a:pt x="998355" y="318176"/>
                </a:moveTo>
                <a:lnTo>
                  <a:pt x="1054483" y="938365"/>
                </a:lnTo>
                <a:cubicBezTo>
                  <a:pt x="1073419" y="1202005"/>
                  <a:pt x="-94533" y="2544942"/>
                  <a:pt x="263185" y="2803859"/>
                </a:cubicBezTo>
                <a:cubicBezTo>
                  <a:pt x="799752" y="3120272"/>
                  <a:pt x="1828684" y="3068324"/>
                  <a:pt x="2360732" y="2803859"/>
                </a:cubicBezTo>
                <a:cubicBezTo>
                  <a:pt x="2817826" y="2582721"/>
                  <a:pt x="1567592" y="1249230"/>
                  <a:pt x="1559424" y="938364"/>
                </a:cubicBezTo>
                <a:lnTo>
                  <a:pt x="1635785" y="320808"/>
                </a:lnTo>
                <a:lnTo>
                  <a:pt x="1616510" y="323841"/>
                </a:lnTo>
                <a:cubicBezTo>
                  <a:pt x="1541035" y="362546"/>
                  <a:pt x="1432716" y="386340"/>
                  <a:pt x="1312455" y="386340"/>
                </a:cubicBezTo>
                <a:cubicBezTo>
                  <a:pt x="1186664" y="386340"/>
                  <a:pt x="1073940" y="360308"/>
                  <a:pt x="998355" y="318176"/>
                </a:cubicBezTo>
                <a:close/>
                <a:moveTo>
                  <a:pt x="1312455" y="60748"/>
                </a:moveTo>
                <a:cubicBezTo>
                  <a:pt x="1155275" y="60748"/>
                  <a:pt x="1027857" y="120035"/>
                  <a:pt x="1027857" y="193171"/>
                </a:cubicBezTo>
                <a:cubicBezTo>
                  <a:pt x="1027857" y="266307"/>
                  <a:pt x="1155275" y="325594"/>
                  <a:pt x="1312455" y="325594"/>
                </a:cubicBezTo>
                <a:cubicBezTo>
                  <a:pt x="1469634" y="325594"/>
                  <a:pt x="1597052" y="266307"/>
                  <a:pt x="1597052" y="193171"/>
                </a:cubicBezTo>
                <a:cubicBezTo>
                  <a:pt x="1597052" y="120035"/>
                  <a:pt x="1469634" y="60748"/>
                  <a:pt x="1312455" y="60748"/>
                </a:cubicBezTo>
                <a:close/>
                <a:moveTo>
                  <a:pt x="1312455" y="0"/>
                </a:moveTo>
                <a:cubicBezTo>
                  <a:pt x="1537130" y="0"/>
                  <a:pt x="1720121" y="83046"/>
                  <a:pt x="1726235" y="186847"/>
                </a:cubicBezTo>
                <a:cubicBezTo>
                  <a:pt x="1726742" y="186524"/>
                  <a:pt x="1727174" y="186120"/>
                  <a:pt x="1727606" y="185717"/>
                </a:cubicBezTo>
                <a:lnTo>
                  <a:pt x="1727102" y="190850"/>
                </a:lnTo>
                <a:cubicBezTo>
                  <a:pt x="1727595" y="191614"/>
                  <a:pt x="1727605" y="192391"/>
                  <a:pt x="1727605" y="193170"/>
                </a:cubicBezTo>
                <a:lnTo>
                  <a:pt x="1726271" y="199326"/>
                </a:lnTo>
                <a:lnTo>
                  <a:pt x="1655630" y="919826"/>
                </a:lnTo>
                <a:cubicBezTo>
                  <a:pt x="1665213" y="1268678"/>
                  <a:pt x="3079202" y="2735754"/>
                  <a:pt x="2542920" y="2983914"/>
                </a:cubicBezTo>
                <a:cubicBezTo>
                  <a:pt x="1918698" y="3280693"/>
                  <a:pt x="711513" y="3338989"/>
                  <a:pt x="81991" y="2983914"/>
                </a:cubicBezTo>
                <a:cubicBezTo>
                  <a:pt x="-337699" y="2693358"/>
                  <a:pt x="991496" y="1215684"/>
                  <a:pt x="969280" y="919828"/>
                </a:cubicBezTo>
                <a:lnTo>
                  <a:pt x="898640" y="199335"/>
                </a:lnTo>
                <a:cubicBezTo>
                  <a:pt x="897375" y="197339"/>
                  <a:pt x="897304" y="195258"/>
                  <a:pt x="897304" y="193170"/>
                </a:cubicBezTo>
                <a:lnTo>
                  <a:pt x="897808" y="190847"/>
                </a:lnTo>
                <a:lnTo>
                  <a:pt x="897305" y="185717"/>
                </a:lnTo>
                <a:lnTo>
                  <a:pt x="898687" y="186789"/>
                </a:lnTo>
                <a:cubicBezTo>
                  <a:pt x="904857" y="83015"/>
                  <a:pt x="1087821" y="0"/>
                  <a:pt x="131245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11" name="Rounded Rectangle 2">
            <a:extLst>
              <a:ext uri="{FF2B5EF4-FFF2-40B4-BE49-F238E27FC236}">
                <a16:creationId xmlns:a16="http://schemas.microsoft.com/office/drawing/2014/main" id="{948D7D70-BB5B-42F7-A93D-CEAB43EB4F63}"/>
              </a:ext>
            </a:extLst>
          </p:cNvPr>
          <p:cNvSpPr/>
          <p:nvPr/>
        </p:nvSpPr>
        <p:spPr>
          <a:xfrm>
            <a:off x="4286165" y="4223696"/>
            <a:ext cx="352834" cy="352834"/>
          </a:xfrm>
          <a:custGeom>
            <a:avLst/>
            <a:gdLst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71732 w 3960440"/>
              <a:gd name="connsiteY2" fmla="*/ 2285845 h 3960000"/>
              <a:gd name="connsiteX3" fmla="*/ 1338560 w 3960440"/>
              <a:gd name="connsiteY3" fmla="*/ 1981614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71732 w 3960440"/>
              <a:gd name="connsiteY2" fmla="*/ 2285845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328015 w 3960440"/>
              <a:gd name="connsiteY3" fmla="*/ 1812920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328015 w 3960440"/>
              <a:gd name="connsiteY3" fmla="*/ 1812920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960440" h="3960000">
                <a:moveTo>
                  <a:pt x="1979373" y="472350"/>
                </a:moveTo>
                <a:cubicBezTo>
                  <a:pt x="1228307" y="485871"/>
                  <a:pt x="850011" y="1078219"/>
                  <a:pt x="813783" y="1434034"/>
                </a:cubicBezTo>
                <a:cubicBezTo>
                  <a:pt x="787561" y="1781828"/>
                  <a:pt x="889690" y="2005359"/>
                  <a:pt x="1119009" y="2222584"/>
                </a:cubicBezTo>
                <a:cubicBezTo>
                  <a:pt x="1178964" y="2123026"/>
                  <a:pt x="1260199" y="1908547"/>
                  <a:pt x="1328015" y="1812920"/>
                </a:cubicBezTo>
                <a:cubicBezTo>
                  <a:pt x="1222115" y="1647651"/>
                  <a:pt x="1255483" y="1756375"/>
                  <a:pt x="1234998" y="1431771"/>
                </a:cubicBezTo>
                <a:cubicBezTo>
                  <a:pt x="1331609" y="922504"/>
                  <a:pt x="1719145" y="812633"/>
                  <a:pt x="2217373" y="891303"/>
                </a:cubicBezTo>
                <a:cubicBezTo>
                  <a:pt x="2693518" y="1016895"/>
                  <a:pt x="2787642" y="1344599"/>
                  <a:pt x="2783502" y="1606823"/>
                </a:cubicBezTo>
                <a:cubicBezTo>
                  <a:pt x="2771081" y="1743454"/>
                  <a:pt x="2679609" y="2064482"/>
                  <a:pt x="2456028" y="2225955"/>
                </a:cubicBezTo>
                <a:cubicBezTo>
                  <a:pt x="2192422" y="2399851"/>
                  <a:pt x="2004893" y="2209395"/>
                  <a:pt x="2026974" y="2018938"/>
                </a:cubicBezTo>
                <a:cubicBezTo>
                  <a:pt x="2072519" y="1810540"/>
                  <a:pt x="2086043" y="1754994"/>
                  <a:pt x="2135727" y="1554876"/>
                </a:cubicBezTo>
                <a:cubicBezTo>
                  <a:pt x="2195073" y="1382360"/>
                  <a:pt x="2084273" y="1259912"/>
                  <a:pt x="1915898" y="1219889"/>
                </a:cubicBezTo>
                <a:cubicBezTo>
                  <a:pt x="1750283" y="1186766"/>
                  <a:pt x="1626460" y="1331294"/>
                  <a:pt x="1589196" y="1434803"/>
                </a:cubicBezTo>
                <a:cubicBezTo>
                  <a:pt x="1499489" y="1732912"/>
                  <a:pt x="1614533" y="1824000"/>
                  <a:pt x="1574511" y="1939931"/>
                </a:cubicBezTo>
                <a:cubicBezTo>
                  <a:pt x="1332991" y="2671400"/>
                  <a:pt x="1220920" y="3468343"/>
                  <a:pt x="1339611" y="3487664"/>
                </a:cubicBezTo>
                <a:cubicBezTo>
                  <a:pt x="1434840" y="3497327"/>
                  <a:pt x="1730357" y="3129057"/>
                  <a:pt x="1887692" y="2422431"/>
                </a:cubicBezTo>
                <a:cubicBezTo>
                  <a:pt x="1985681" y="2531460"/>
                  <a:pt x="2093439" y="2747804"/>
                  <a:pt x="2336342" y="2720202"/>
                </a:cubicBezTo>
                <a:cubicBezTo>
                  <a:pt x="2693796" y="2666377"/>
                  <a:pt x="3092265" y="2401394"/>
                  <a:pt x="3176454" y="1627140"/>
                </a:cubicBezTo>
                <a:cubicBezTo>
                  <a:pt x="3254038" y="999456"/>
                  <a:pt x="2816023" y="430731"/>
                  <a:pt x="1979373" y="472350"/>
                </a:cubicBezTo>
                <a:close/>
                <a:moveTo>
                  <a:pt x="436907" y="0"/>
                </a:moveTo>
                <a:lnTo>
                  <a:pt x="3523533" y="0"/>
                </a:lnTo>
                <a:cubicBezTo>
                  <a:pt x="3764830" y="0"/>
                  <a:pt x="3960440" y="195610"/>
                  <a:pt x="3960440" y="436907"/>
                </a:cubicBezTo>
                <a:lnTo>
                  <a:pt x="3960440" y="3523093"/>
                </a:lnTo>
                <a:cubicBezTo>
                  <a:pt x="3960440" y="3764390"/>
                  <a:pt x="3764830" y="3960000"/>
                  <a:pt x="3523533" y="3960000"/>
                </a:cubicBezTo>
                <a:lnTo>
                  <a:pt x="436907" y="3960000"/>
                </a:lnTo>
                <a:cubicBezTo>
                  <a:pt x="195610" y="3960000"/>
                  <a:pt x="0" y="3764390"/>
                  <a:pt x="0" y="3523093"/>
                </a:cubicBezTo>
                <a:lnTo>
                  <a:pt x="0" y="436907"/>
                </a:lnTo>
                <a:cubicBezTo>
                  <a:pt x="0" y="195610"/>
                  <a:pt x="195610" y="0"/>
                  <a:pt x="43690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12" name="Rounded Rectangle 8">
            <a:extLst>
              <a:ext uri="{FF2B5EF4-FFF2-40B4-BE49-F238E27FC236}">
                <a16:creationId xmlns:a16="http://schemas.microsoft.com/office/drawing/2014/main" id="{5E05A76F-9DFC-4A7A-A172-C4A49220403F}"/>
              </a:ext>
            </a:extLst>
          </p:cNvPr>
          <p:cNvSpPr/>
          <p:nvPr/>
        </p:nvSpPr>
        <p:spPr>
          <a:xfrm>
            <a:off x="3710633" y="4223696"/>
            <a:ext cx="352873" cy="352834"/>
          </a:xfrm>
          <a:custGeom>
            <a:avLst/>
            <a:gdLst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688485 w 3888432"/>
              <a:gd name="connsiteY5" fmla="*/ 147563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2688485 w 3888432"/>
              <a:gd name="connsiteY17" fmla="*/ 1475633 h 3960440"/>
              <a:gd name="connsiteX18" fmla="*/ 878058 w 3888432"/>
              <a:gd name="connsiteY18" fmla="*/ 648072 h 3960440"/>
              <a:gd name="connsiteX19" fmla="*/ 554477 w 3888432"/>
              <a:gd name="connsiteY19" fmla="*/ 971653 h 3960440"/>
              <a:gd name="connsiteX20" fmla="*/ 878058 w 3888432"/>
              <a:gd name="connsiteY20" fmla="*/ 1295234 h 3960440"/>
              <a:gd name="connsiteX21" fmla="*/ 1201639 w 3888432"/>
              <a:gd name="connsiteY21" fmla="*/ 971653 h 3960440"/>
              <a:gd name="connsiteX22" fmla="*/ 878058 w 3888432"/>
              <a:gd name="connsiteY22" fmla="*/ 648072 h 3960440"/>
              <a:gd name="connsiteX23" fmla="*/ 333511 w 3888432"/>
              <a:gd name="connsiteY23" fmla="*/ 0 h 3960440"/>
              <a:gd name="connsiteX24" fmla="*/ 3554921 w 3888432"/>
              <a:gd name="connsiteY24" fmla="*/ 0 h 3960440"/>
              <a:gd name="connsiteX25" fmla="*/ 3888432 w 3888432"/>
              <a:gd name="connsiteY25" fmla="*/ 333511 h 3960440"/>
              <a:gd name="connsiteX26" fmla="*/ 3888432 w 3888432"/>
              <a:gd name="connsiteY26" fmla="*/ 3626929 h 3960440"/>
              <a:gd name="connsiteX27" fmla="*/ 3554921 w 3888432"/>
              <a:gd name="connsiteY27" fmla="*/ 3960440 h 3960440"/>
              <a:gd name="connsiteX28" fmla="*/ 333511 w 3888432"/>
              <a:gd name="connsiteY28" fmla="*/ 3960440 h 3960440"/>
              <a:gd name="connsiteX29" fmla="*/ 0 w 3888432"/>
              <a:gd name="connsiteY29" fmla="*/ 3626929 h 3960440"/>
              <a:gd name="connsiteX30" fmla="*/ 0 w 3888432"/>
              <a:gd name="connsiteY30" fmla="*/ 333511 h 3960440"/>
              <a:gd name="connsiteX31" fmla="*/ 333511 w 3888432"/>
              <a:gd name="connsiteY31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888432" h="3960440">
                <a:moveTo>
                  <a:pt x="554477" y="1512168"/>
                </a:moveTo>
                <a:lnTo>
                  <a:pt x="554477" y="3312368"/>
                </a:lnTo>
                <a:lnTo>
                  <a:pt x="1201638" y="3312368"/>
                </a:lnTo>
                <a:lnTo>
                  <a:pt x="1201638" y="1512168"/>
                </a:lnTo>
                <a:lnTo>
                  <a:pt x="554477" y="1512168"/>
                </a:lnTo>
                <a:close/>
                <a:moveTo>
                  <a:pt x="2840340" y="1479943"/>
                </a:moveTo>
                <a:cubicBezTo>
                  <a:pt x="2293254" y="1484797"/>
                  <a:pt x="2254084" y="1780470"/>
                  <a:pt x="2136833" y="1785510"/>
                </a:cubicBezTo>
                <a:lnTo>
                  <a:pt x="2136833" y="1510185"/>
                </a:lnTo>
                <a:lnTo>
                  <a:pt x="1489672" y="1510185"/>
                </a:lnTo>
                <a:lnTo>
                  <a:pt x="1489672" y="3310385"/>
                </a:lnTo>
                <a:lnTo>
                  <a:pt x="2136833" y="3310385"/>
                </a:lnTo>
                <a:cubicBezTo>
                  <a:pt x="2140283" y="2925445"/>
                  <a:pt x="2133383" y="2560917"/>
                  <a:pt x="2147184" y="2155564"/>
                </a:cubicBezTo>
                <a:cubicBezTo>
                  <a:pt x="2187272" y="1842063"/>
                  <a:pt x="2668986" y="1938990"/>
                  <a:pt x="2673919" y="2138897"/>
                </a:cubicBezTo>
                <a:lnTo>
                  <a:pt x="2679688" y="3312366"/>
                </a:lnTo>
                <a:lnTo>
                  <a:pt x="3326849" y="3312366"/>
                </a:lnTo>
                <a:cubicBezTo>
                  <a:pt x="3329155" y="2917782"/>
                  <a:pt x="3331462" y="2523197"/>
                  <a:pt x="3333768" y="2128613"/>
                </a:cubicBezTo>
                <a:cubicBezTo>
                  <a:pt x="3339026" y="1942962"/>
                  <a:pt x="3184753" y="1475890"/>
                  <a:pt x="2840340" y="1479943"/>
                </a:cubicBezTo>
                <a:close/>
                <a:moveTo>
                  <a:pt x="878058" y="648072"/>
                </a:moveTo>
                <a:cubicBezTo>
                  <a:pt x="699349" y="648072"/>
                  <a:pt x="554477" y="792944"/>
                  <a:pt x="554477" y="971653"/>
                </a:cubicBezTo>
                <a:cubicBezTo>
                  <a:pt x="554477" y="1150362"/>
                  <a:pt x="699349" y="1295234"/>
                  <a:pt x="878058" y="1295234"/>
                </a:cubicBezTo>
                <a:cubicBezTo>
                  <a:pt x="1056767" y="1295234"/>
                  <a:pt x="1201639" y="1150362"/>
                  <a:pt x="1201639" y="971653"/>
                </a:cubicBezTo>
                <a:cubicBezTo>
                  <a:pt x="1201639" y="792944"/>
                  <a:pt x="1056767" y="648072"/>
                  <a:pt x="878058" y="648072"/>
                </a:cubicBezTo>
                <a:close/>
                <a:moveTo>
                  <a:pt x="333511" y="0"/>
                </a:moveTo>
                <a:lnTo>
                  <a:pt x="3554921" y="0"/>
                </a:lnTo>
                <a:cubicBezTo>
                  <a:pt x="3739114" y="0"/>
                  <a:pt x="3888432" y="149318"/>
                  <a:pt x="3888432" y="333511"/>
                </a:cubicBezTo>
                <a:lnTo>
                  <a:pt x="3888432" y="3626929"/>
                </a:lnTo>
                <a:cubicBezTo>
                  <a:pt x="3888432" y="3811122"/>
                  <a:pt x="3739114" y="3960440"/>
                  <a:pt x="3554921" y="3960440"/>
                </a:cubicBezTo>
                <a:lnTo>
                  <a:pt x="333511" y="3960440"/>
                </a:lnTo>
                <a:cubicBezTo>
                  <a:pt x="149318" y="3960440"/>
                  <a:pt x="0" y="3811122"/>
                  <a:pt x="0" y="3626929"/>
                </a:cubicBezTo>
                <a:lnTo>
                  <a:pt x="0" y="333511"/>
                </a:lnTo>
                <a:cubicBezTo>
                  <a:pt x="0" y="149318"/>
                  <a:pt x="149318" y="0"/>
                  <a:pt x="3335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13" name="Rounded Rectangle 2">
            <a:extLst>
              <a:ext uri="{FF2B5EF4-FFF2-40B4-BE49-F238E27FC236}">
                <a16:creationId xmlns:a16="http://schemas.microsoft.com/office/drawing/2014/main" id="{F46CF231-6B3F-4801-9E6E-52F221E8A77A}"/>
              </a:ext>
            </a:extLst>
          </p:cNvPr>
          <p:cNvSpPr/>
          <p:nvPr/>
        </p:nvSpPr>
        <p:spPr>
          <a:xfrm>
            <a:off x="5433122" y="4223696"/>
            <a:ext cx="352834" cy="352834"/>
          </a:xfrm>
          <a:custGeom>
            <a:avLst/>
            <a:gdLst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55131 w 3960000"/>
              <a:gd name="connsiteY2" fmla="*/ 1419362 h 3960000"/>
              <a:gd name="connsiteX3" fmla="*/ 3160999 w 3960000"/>
              <a:gd name="connsiteY3" fmla="*/ 1374274 h 3960000"/>
              <a:gd name="connsiteX4" fmla="*/ 2538382 w 3960000"/>
              <a:gd name="connsiteY4" fmla="*/ 802616 h 3960000"/>
              <a:gd name="connsiteX5" fmla="*/ 1921633 w 3960000"/>
              <a:gd name="connsiteY5" fmla="*/ 1419365 h 3960000"/>
              <a:gd name="connsiteX6" fmla="*/ 1942445 w 3960000"/>
              <a:gd name="connsiteY6" fmla="*/ 1570340 h 3960000"/>
              <a:gd name="connsiteX7" fmla="*/ 752016 w 3960000"/>
              <a:gd name="connsiteY7" fmla="*/ 931012 h 3960000"/>
              <a:gd name="connsiteX8" fmla="*/ 934030 w 3960000"/>
              <a:gd name="connsiteY8" fmla="*/ 1745738 h 3960000"/>
              <a:gd name="connsiteX9" fmla="*/ 665343 w 3960000"/>
              <a:gd name="connsiteY9" fmla="*/ 1650397 h 3960000"/>
              <a:gd name="connsiteX10" fmla="*/ 1111709 w 3960000"/>
              <a:gd name="connsiteY10" fmla="*/ 2257108 h 3960000"/>
              <a:gd name="connsiteX11" fmla="*/ 856023 w 3960000"/>
              <a:gd name="connsiteY11" fmla="*/ 2244108 h 3960000"/>
              <a:gd name="connsiteX12" fmla="*/ 1402064 w 3960000"/>
              <a:gd name="connsiteY12" fmla="*/ 2660137 h 3960000"/>
              <a:gd name="connsiteX13" fmla="*/ 552668 w 3960000"/>
              <a:gd name="connsiteY13" fmla="*/ 2902822 h 3960000"/>
              <a:gd name="connsiteX14" fmla="*/ 1978439 w 3960000"/>
              <a:gd name="connsiteY14" fmla="*/ 3093502 h 3960000"/>
              <a:gd name="connsiteX15" fmla="*/ 3053184 w 3960000"/>
              <a:gd name="connsiteY15" fmla="*/ 2031759 h 3960000"/>
              <a:gd name="connsiteX16" fmla="*/ 3155131 w 3960000"/>
              <a:gd name="connsiteY16" fmla="*/ 1419365 h 3960000"/>
              <a:gd name="connsiteX17" fmla="*/ 3207849 w 3960000"/>
              <a:gd name="connsiteY17" fmla="*/ 1493166 h 3960000"/>
              <a:gd name="connsiteX18" fmla="*/ 3407333 w 3960000"/>
              <a:gd name="connsiteY18" fmla="*/ 1117847 h 3960000"/>
              <a:gd name="connsiteX19" fmla="*/ 3108461 w 3960000"/>
              <a:gd name="connsiteY19" fmla="*/ 1185086 h 3960000"/>
              <a:gd name="connsiteX20" fmla="*/ 3334650 w 3960000"/>
              <a:gd name="connsiteY20" fmla="*/ 883134 h 3960000"/>
              <a:gd name="connsiteX21" fmla="*/ 2995677 w 3960000"/>
              <a:gd name="connsiteY21" fmla="*/ 1008938 h 3960000"/>
              <a:gd name="connsiteX22" fmla="*/ 2538382 w 3960000"/>
              <a:gd name="connsiteY22" fmla="*/ 802616 h 3960000"/>
              <a:gd name="connsiteX23" fmla="*/ 308009 w 3960000"/>
              <a:gd name="connsiteY23" fmla="*/ 0 h 3960000"/>
              <a:gd name="connsiteX24" fmla="*/ 3651991 w 3960000"/>
              <a:gd name="connsiteY24" fmla="*/ 0 h 3960000"/>
              <a:gd name="connsiteX25" fmla="*/ 3960000 w 3960000"/>
              <a:gd name="connsiteY25" fmla="*/ 308009 h 3960000"/>
              <a:gd name="connsiteX26" fmla="*/ 3960000 w 3960000"/>
              <a:gd name="connsiteY26" fmla="*/ 3651991 h 3960000"/>
              <a:gd name="connsiteX27" fmla="*/ 3651991 w 3960000"/>
              <a:gd name="connsiteY27" fmla="*/ 3960000 h 3960000"/>
              <a:gd name="connsiteX28" fmla="*/ 308009 w 3960000"/>
              <a:gd name="connsiteY28" fmla="*/ 3960000 h 3960000"/>
              <a:gd name="connsiteX29" fmla="*/ 0 w 3960000"/>
              <a:gd name="connsiteY29" fmla="*/ 3651991 h 3960000"/>
              <a:gd name="connsiteX30" fmla="*/ 0 w 3960000"/>
              <a:gd name="connsiteY30" fmla="*/ 308009 h 3960000"/>
              <a:gd name="connsiteX31" fmla="*/ 308009 w 3960000"/>
              <a:gd name="connsiteY31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55131 w 3960000"/>
              <a:gd name="connsiteY2" fmla="*/ 1419362 h 3960000"/>
              <a:gd name="connsiteX3" fmla="*/ 3160999 w 3960000"/>
              <a:gd name="connsiteY3" fmla="*/ 1374274 h 3960000"/>
              <a:gd name="connsiteX4" fmla="*/ 2538382 w 3960000"/>
              <a:gd name="connsiteY4" fmla="*/ 802616 h 3960000"/>
              <a:gd name="connsiteX5" fmla="*/ 1921633 w 3960000"/>
              <a:gd name="connsiteY5" fmla="*/ 1419365 h 3960000"/>
              <a:gd name="connsiteX6" fmla="*/ 1942445 w 3960000"/>
              <a:gd name="connsiteY6" fmla="*/ 1570340 h 3960000"/>
              <a:gd name="connsiteX7" fmla="*/ 752016 w 3960000"/>
              <a:gd name="connsiteY7" fmla="*/ 931012 h 3960000"/>
              <a:gd name="connsiteX8" fmla="*/ 934030 w 3960000"/>
              <a:gd name="connsiteY8" fmla="*/ 1745738 h 3960000"/>
              <a:gd name="connsiteX9" fmla="*/ 665343 w 3960000"/>
              <a:gd name="connsiteY9" fmla="*/ 1650397 h 3960000"/>
              <a:gd name="connsiteX10" fmla="*/ 1111709 w 3960000"/>
              <a:gd name="connsiteY10" fmla="*/ 2257108 h 3960000"/>
              <a:gd name="connsiteX11" fmla="*/ 856023 w 3960000"/>
              <a:gd name="connsiteY11" fmla="*/ 2244108 h 3960000"/>
              <a:gd name="connsiteX12" fmla="*/ 1402064 w 3960000"/>
              <a:gd name="connsiteY12" fmla="*/ 2660137 h 3960000"/>
              <a:gd name="connsiteX13" fmla="*/ 552668 w 3960000"/>
              <a:gd name="connsiteY13" fmla="*/ 2902822 h 3960000"/>
              <a:gd name="connsiteX14" fmla="*/ 1978439 w 3960000"/>
              <a:gd name="connsiteY14" fmla="*/ 3093502 h 3960000"/>
              <a:gd name="connsiteX15" fmla="*/ 3053184 w 3960000"/>
              <a:gd name="connsiteY15" fmla="*/ 2031759 h 3960000"/>
              <a:gd name="connsiteX16" fmla="*/ 3207849 w 3960000"/>
              <a:gd name="connsiteY16" fmla="*/ 1493166 h 3960000"/>
              <a:gd name="connsiteX17" fmla="*/ 3407333 w 3960000"/>
              <a:gd name="connsiteY17" fmla="*/ 1117847 h 3960000"/>
              <a:gd name="connsiteX18" fmla="*/ 3108461 w 3960000"/>
              <a:gd name="connsiteY18" fmla="*/ 1185086 h 3960000"/>
              <a:gd name="connsiteX19" fmla="*/ 3334650 w 3960000"/>
              <a:gd name="connsiteY19" fmla="*/ 883134 h 3960000"/>
              <a:gd name="connsiteX20" fmla="*/ 2995677 w 3960000"/>
              <a:gd name="connsiteY20" fmla="*/ 1008938 h 3960000"/>
              <a:gd name="connsiteX21" fmla="*/ 2538382 w 3960000"/>
              <a:gd name="connsiteY21" fmla="*/ 802616 h 3960000"/>
              <a:gd name="connsiteX22" fmla="*/ 308009 w 3960000"/>
              <a:gd name="connsiteY22" fmla="*/ 0 h 3960000"/>
              <a:gd name="connsiteX23" fmla="*/ 3651991 w 3960000"/>
              <a:gd name="connsiteY23" fmla="*/ 0 h 3960000"/>
              <a:gd name="connsiteX24" fmla="*/ 3960000 w 3960000"/>
              <a:gd name="connsiteY24" fmla="*/ 308009 h 3960000"/>
              <a:gd name="connsiteX25" fmla="*/ 3960000 w 3960000"/>
              <a:gd name="connsiteY25" fmla="*/ 3651991 h 3960000"/>
              <a:gd name="connsiteX26" fmla="*/ 3651991 w 3960000"/>
              <a:gd name="connsiteY26" fmla="*/ 3960000 h 3960000"/>
              <a:gd name="connsiteX27" fmla="*/ 308009 w 3960000"/>
              <a:gd name="connsiteY27" fmla="*/ 3960000 h 3960000"/>
              <a:gd name="connsiteX28" fmla="*/ 0 w 3960000"/>
              <a:gd name="connsiteY28" fmla="*/ 3651991 h 3960000"/>
              <a:gd name="connsiteX29" fmla="*/ 0 w 3960000"/>
              <a:gd name="connsiteY29" fmla="*/ 308009 h 3960000"/>
              <a:gd name="connsiteX30" fmla="*/ 308009 w 3960000"/>
              <a:gd name="connsiteY30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07333 w 3960000"/>
              <a:gd name="connsiteY16" fmla="*/ 1117847 h 3960000"/>
              <a:gd name="connsiteX17" fmla="*/ 3108461 w 3960000"/>
              <a:gd name="connsiteY17" fmla="*/ 1185086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07333 w 3960000"/>
              <a:gd name="connsiteY16" fmla="*/ 1117847 h 3960000"/>
              <a:gd name="connsiteX17" fmla="*/ 3140091 w 3960000"/>
              <a:gd name="connsiteY17" fmla="*/ 1227260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34030 w 3960000"/>
              <a:gd name="connsiteY7" fmla="*/ 1745738 h 3960000"/>
              <a:gd name="connsiteX8" fmla="*/ 644257 w 3960000"/>
              <a:gd name="connsiteY8" fmla="*/ 1555506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56023 w 3960000"/>
              <a:gd name="connsiteY10" fmla="*/ 2244108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960000" h="3960000">
                <a:moveTo>
                  <a:pt x="3160999" y="1374274"/>
                </a:moveTo>
                <a:lnTo>
                  <a:pt x="3155132" y="1419362"/>
                </a:lnTo>
                <a:lnTo>
                  <a:pt x="3160999" y="1374274"/>
                </a:lnTo>
                <a:close/>
                <a:moveTo>
                  <a:pt x="2496208" y="770986"/>
                </a:moveTo>
                <a:cubicBezTo>
                  <a:pt x="2113414" y="770986"/>
                  <a:pt x="1929581" y="1106902"/>
                  <a:pt x="1921633" y="1292845"/>
                </a:cubicBezTo>
                <a:cubicBezTo>
                  <a:pt x="1914712" y="1454769"/>
                  <a:pt x="1928136" y="1522392"/>
                  <a:pt x="1942445" y="1570340"/>
                </a:cubicBezTo>
                <a:cubicBezTo>
                  <a:pt x="1547199" y="1510736"/>
                  <a:pt x="1237189" y="1330681"/>
                  <a:pt x="815277" y="836121"/>
                </a:cubicBezTo>
                <a:cubicBezTo>
                  <a:pt x="618819" y="1229038"/>
                  <a:pt x="733086" y="1558961"/>
                  <a:pt x="965659" y="1735195"/>
                </a:cubicBezTo>
                <a:cubicBezTo>
                  <a:pt x="864541" y="1716416"/>
                  <a:pt x="662904" y="1695759"/>
                  <a:pt x="570453" y="1629310"/>
                </a:cubicBezTo>
                <a:cubicBezTo>
                  <a:pt x="597898" y="2016450"/>
                  <a:pt x="990931" y="2177657"/>
                  <a:pt x="1196057" y="2257108"/>
                </a:cubicBezTo>
                <a:cubicBezTo>
                  <a:pt x="1113718" y="2275887"/>
                  <a:pt x="943857" y="2321380"/>
                  <a:pt x="813848" y="2296824"/>
                </a:cubicBezTo>
                <a:cubicBezTo>
                  <a:pt x="926523" y="2634848"/>
                  <a:pt x="1326064" y="2611755"/>
                  <a:pt x="1486410" y="2607420"/>
                </a:cubicBezTo>
                <a:cubicBezTo>
                  <a:pt x="1297174" y="2749708"/>
                  <a:pt x="1000058" y="2795794"/>
                  <a:pt x="489408" y="2829018"/>
                </a:cubicBezTo>
                <a:cubicBezTo>
                  <a:pt x="914827" y="3139596"/>
                  <a:pt x="1734874" y="3242281"/>
                  <a:pt x="2062787" y="3146219"/>
                </a:cubicBezTo>
                <a:cubicBezTo>
                  <a:pt x="2763394" y="2903535"/>
                  <a:pt x="2915370" y="2621267"/>
                  <a:pt x="3074271" y="2105563"/>
                </a:cubicBezTo>
                <a:cubicBezTo>
                  <a:pt x="3173740" y="1733406"/>
                  <a:pt x="3145310" y="1648999"/>
                  <a:pt x="3207849" y="1493166"/>
                </a:cubicBezTo>
                <a:cubicBezTo>
                  <a:pt x="3270388" y="1337333"/>
                  <a:pt x="3414210" y="1276468"/>
                  <a:pt x="3449507" y="1170564"/>
                </a:cubicBezTo>
                <a:cubicBezTo>
                  <a:pt x="3349883" y="1192977"/>
                  <a:pt x="3252716" y="1239516"/>
                  <a:pt x="3140091" y="1227260"/>
                </a:cubicBezTo>
                <a:cubicBezTo>
                  <a:pt x="3219995" y="1183499"/>
                  <a:pt x="3274317" y="996523"/>
                  <a:pt x="3324107" y="851504"/>
                </a:cubicBezTo>
                <a:cubicBezTo>
                  <a:pt x="3215037" y="921165"/>
                  <a:pt x="3152155" y="998691"/>
                  <a:pt x="2995677" y="1008938"/>
                </a:cubicBezTo>
                <a:cubicBezTo>
                  <a:pt x="2884471" y="881691"/>
                  <a:pt x="2678487" y="770986"/>
                  <a:pt x="2496208" y="770986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14" name="Rounded Rectangle 3">
            <a:extLst>
              <a:ext uri="{FF2B5EF4-FFF2-40B4-BE49-F238E27FC236}">
                <a16:creationId xmlns:a16="http://schemas.microsoft.com/office/drawing/2014/main" id="{BDBE4B35-BBB0-4D1D-A568-33B65BEFE77E}"/>
              </a:ext>
            </a:extLst>
          </p:cNvPr>
          <p:cNvSpPr>
            <a:spLocks noChangeAspect="1"/>
          </p:cNvSpPr>
          <p:nvPr/>
        </p:nvSpPr>
        <p:spPr>
          <a:xfrm>
            <a:off x="4855565" y="4223696"/>
            <a:ext cx="352834" cy="352834"/>
          </a:xfrm>
          <a:custGeom>
            <a:avLst/>
            <a:gdLst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59137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960000" h="3960000">
                <a:moveTo>
                  <a:pt x="2841893" y="181064"/>
                </a:moveTo>
                <a:cubicBezTo>
                  <a:pt x="2485731" y="190239"/>
                  <a:pt x="2106781" y="339266"/>
                  <a:pt x="2105790" y="859562"/>
                </a:cubicBezTo>
                <a:lnTo>
                  <a:pt x="2106860" y="863292"/>
                </a:lnTo>
                <a:lnTo>
                  <a:pt x="2106860" y="1248172"/>
                </a:lnTo>
                <a:lnTo>
                  <a:pt x="1691968" y="1248172"/>
                </a:lnTo>
                <a:lnTo>
                  <a:pt x="1691968" y="1824236"/>
                </a:lnTo>
                <a:lnTo>
                  <a:pt x="2106860" y="1824236"/>
                </a:lnTo>
                <a:lnTo>
                  <a:pt x="2106860" y="3779396"/>
                </a:lnTo>
                <a:lnTo>
                  <a:pt x="2754932" y="3779396"/>
                </a:lnTo>
                <a:lnTo>
                  <a:pt x="2754932" y="1824236"/>
                </a:lnTo>
                <a:lnTo>
                  <a:pt x="3305869" y="1813665"/>
                </a:lnTo>
                <a:lnTo>
                  <a:pt x="3348152" y="1248172"/>
                </a:lnTo>
                <a:lnTo>
                  <a:pt x="2754932" y="1248172"/>
                </a:lnTo>
                <a:lnTo>
                  <a:pt x="2754932" y="907124"/>
                </a:lnTo>
                <a:cubicBezTo>
                  <a:pt x="2746287" y="682909"/>
                  <a:pt x="3126764" y="685506"/>
                  <a:pt x="3369037" y="704441"/>
                </a:cubicBezTo>
                <a:cubicBezTo>
                  <a:pt x="3391941" y="556446"/>
                  <a:pt x="3409927" y="381656"/>
                  <a:pt x="3410216" y="195189"/>
                </a:cubicBezTo>
                <a:cubicBezTo>
                  <a:pt x="3239930" y="163882"/>
                  <a:pt x="3118909" y="173928"/>
                  <a:pt x="2841893" y="181064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15" name="Rounded Rectangle 10">
            <a:extLst>
              <a:ext uri="{FF2B5EF4-FFF2-40B4-BE49-F238E27FC236}">
                <a16:creationId xmlns:a16="http://schemas.microsoft.com/office/drawing/2014/main" id="{A18CDEBA-D88E-4830-8B5A-DE0002DCE97A}"/>
              </a:ext>
            </a:extLst>
          </p:cNvPr>
          <p:cNvSpPr>
            <a:spLocks noChangeAspect="1"/>
          </p:cNvSpPr>
          <p:nvPr/>
        </p:nvSpPr>
        <p:spPr>
          <a:xfrm>
            <a:off x="6021140" y="4216530"/>
            <a:ext cx="354091" cy="360000"/>
          </a:xfrm>
          <a:custGeom>
            <a:avLst/>
            <a:gdLst/>
            <a:ahLst/>
            <a:cxnLst/>
            <a:rect l="l" t="t" r="r" b="b"/>
            <a:pathLst>
              <a:path w="3186824" h="3240000">
                <a:moveTo>
                  <a:pt x="2141174" y="1384899"/>
                </a:moveTo>
                <a:lnTo>
                  <a:pt x="2141174" y="1528887"/>
                </a:lnTo>
                <a:lnTo>
                  <a:pt x="1997174" y="1528887"/>
                </a:lnTo>
                <a:lnTo>
                  <a:pt x="1997174" y="1744911"/>
                </a:lnTo>
                <a:lnTo>
                  <a:pt x="2141174" y="1744911"/>
                </a:lnTo>
                <a:lnTo>
                  <a:pt x="2141174" y="1888899"/>
                </a:lnTo>
                <a:lnTo>
                  <a:pt x="2357174" y="1888899"/>
                </a:lnTo>
                <a:lnTo>
                  <a:pt x="2357174" y="1744911"/>
                </a:lnTo>
                <a:lnTo>
                  <a:pt x="2501174" y="1744911"/>
                </a:lnTo>
                <a:lnTo>
                  <a:pt x="2501174" y="1528887"/>
                </a:lnTo>
                <a:lnTo>
                  <a:pt x="2357174" y="1528887"/>
                </a:lnTo>
                <a:lnTo>
                  <a:pt x="2357174" y="1384899"/>
                </a:lnTo>
                <a:close/>
                <a:moveTo>
                  <a:pt x="1286582" y="1008157"/>
                </a:moveTo>
                <a:cubicBezTo>
                  <a:pt x="1148208" y="1006486"/>
                  <a:pt x="1009270" y="1051569"/>
                  <a:pt x="894997" y="1143711"/>
                </a:cubicBezTo>
                <a:cubicBezTo>
                  <a:pt x="666451" y="1327995"/>
                  <a:pt x="600947" y="1648602"/>
                  <a:pt x="738892" y="1907765"/>
                </a:cubicBezTo>
                <a:cubicBezTo>
                  <a:pt x="876837" y="2166928"/>
                  <a:pt x="1179371" y="2291639"/>
                  <a:pt x="1459875" y="2204971"/>
                </a:cubicBezTo>
                <a:cubicBezTo>
                  <a:pt x="1676459" y="2138053"/>
                  <a:pt x="1832801" y="1959669"/>
                  <a:pt x="1876637" y="1747242"/>
                </a:cubicBezTo>
                <a:lnTo>
                  <a:pt x="1879565" y="1747242"/>
                </a:lnTo>
                <a:lnTo>
                  <a:pt x="1879565" y="1728291"/>
                </a:lnTo>
                <a:cubicBezTo>
                  <a:pt x="1891883" y="1671800"/>
                  <a:pt x="1894168" y="1612713"/>
                  <a:pt x="1887545" y="1552862"/>
                </a:cubicBezTo>
                <a:lnTo>
                  <a:pt x="1879565" y="1553745"/>
                </a:lnTo>
                <a:lnTo>
                  <a:pt x="1879565" y="1531218"/>
                </a:lnTo>
                <a:lnTo>
                  <a:pt x="1231565" y="1531218"/>
                </a:lnTo>
                <a:lnTo>
                  <a:pt x="1231565" y="1747242"/>
                </a:lnTo>
                <a:lnTo>
                  <a:pt x="1565835" y="1747242"/>
                </a:lnTo>
                <a:cubicBezTo>
                  <a:pt x="1530201" y="1827940"/>
                  <a:pt x="1460959" y="1892348"/>
                  <a:pt x="1371795" y="1919897"/>
                </a:cubicBezTo>
                <a:cubicBezTo>
                  <a:pt x="1228031" y="1964316"/>
                  <a:pt x="1072976" y="1900399"/>
                  <a:pt x="1002277" y="1767573"/>
                </a:cubicBezTo>
                <a:cubicBezTo>
                  <a:pt x="931578" y="1634747"/>
                  <a:pt x="965150" y="1470429"/>
                  <a:pt x="1082284" y="1375980"/>
                </a:cubicBezTo>
                <a:cubicBezTo>
                  <a:pt x="1199418" y="1281531"/>
                  <a:pt x="1367118" y="1283556"/>
                  <a:pt x="1481937" y="1380807"/>
                </a:cubicBezTo>
                <a:lnTo>
                  <a:pt x="1674778" y="1153129"/>
                </a:lnTo>
                <a:cubicBezTo>
                  <a:pt x="1562764" y="1058254"/>
                  <a:pt x="1424955" y="1009828"/>
                  <a:pt x="1286582" y="1008157"/>
                </a:cubicBezTo>
                <a:close/>
                <a:moveTo>
                  <a:pt x="293028" y="0"/>
                </a:moveTo>
                <a:lnTo>
                  <a:pt x="2893796" y="0"/>
                </a:lnTo>
                <a:cubicBezTo>
                  <a:pt x="3055631" y="0"/>
                  <a:pt x="3186824" y="131193"/>
                  <a:pt x="3186824" y="293028"/>
                </a:cubicBezTo>
                <a:lnTo>
                  <a:pt x="3186824" y="2946972"/>
                </a:lnTo>
                <a:cubicBezTo>
                  <a:pt x="3186824" y="3108807"/>
                  <a:pt x="3055631" y="3240000"/>
                  <a:pt x="2893796" y="3240000"/>
                </a:cubicBezTo>
                <a:lnTo>
                  <a:pt x="293028" y="3240000"/>
                </a:lnTo>
                <a:cubicBezTo>
                  <a:pt x="131193" y="3240000"/>
                  <a:pt x="0" y="3108807"/>
                  <a:pt x="0" y="2946972"/>
                </a:cubicBezTo>
                <a:lnTo>
                  <a:pt x="0" y="293028"/>
                </a:lnTo>
                <a:cubicBezTo>
                  <a:pt x="0" y="131193"/>
                  <a:pt x="131193" y="0"/>
                  <a:pt x="29302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6" name="Block Arc 6">
            <a:extLst>
              <a:ext uri="{FF2B5EF4-FFF2-40B4-BE49-F238E27FC236}">
                <a16:creationId xmlns:a16="http://schemas.microsoft.com/office/drawing/2014/main" id="{3F92A6C8-2C7E-4850-B789-1B773101EA80}"/>
              </a:ext>
            </a:extLst>
          </p:cNvPr>
          <p:cNvSpPr/>
          <p:nvPr/>
        </p:nvSpPr>
        <p:spPr>
          <a:xfrm>
            <a:off x="6557572" y="4241324"/>
            <a:ext cx="331940" cy="335206"/>
          </a:xfrm>
          <a:custGeom>
            <a:avLst/>
            <a:gdLst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734726 w 3221102"/>
              <a:gd name="connsiteY22" fmla="*/ 869255 h 3221116"/>
              <a:gd name="connsiteX23" fmla="*/ 1956122 w 3221102"/>
              <a:gd name="connsiteY23" fmla="*/ 1110076 h 3221116"/>
              <a:gd name="connsiteX24" fmla="*/ 1973374 w 3221102"/>
              <a:gd name="connsiteY24" fmla="*/ 875315 h 3221116"/>
              <a:gd name="connsiteX25" fmla="*/ 2333414 w 3221102"/>
              <a:gd name="connsiteY25" fmla="*/ 875315 h 3221116"/>
              <a:gd name="connsiteX26" fmla="*/ 2324788 w 3221102"/>
              <a:gd name="connsiteY26" fmla="*/ 2054049 h 3221116"/>
              <a:gd name="connsiteX27" fmla="*/ 2661746 w 3221102"/>
              <a:gd name="connsiteY27" fmla="*/ 2179658 h 3221116"/>
              <a:gd name="connsiteX28" fmla="*/ 2691046 w 3221102"/>
              <a:gd name="connsiteY28" fmla="*/ 2188689 h 3221116"/>
              <a:gd name="connsiteX29" fmla="*/ 2667011 w 3221102"/>
              <a:gd name="connsiteY29" fmla="*/ 2175828 h 3221116"/>
              <a:gd name="connsiteX30" fmla="*/ 2332141 w 3221102"/>
              <a:gd name="connsiteY30" fmla="*/ 653899 h 3221116"/>
              <a:gd name="connsiteX31" fmla="*/ 776764 w 3221102"/>
              <a:gd name="connsiteY31" fmla="*/ 749845 h 3221116"/>
              <a:gd name="connsiteX32" fmla="*/ 631487 w 3221102"/>
              <a:gd name="connsiteY32" fmla="*/ 2301392 h 3221116"/>
              <a:gd name="connsiteX33" fmla="*/ 2142017 w 3221102"/>
              <a:gd name="connsiteY33" fmla="*/ 2684410 h 3221116"/>
              <a:gd name="connsiteX34" fmla="*/ 2324866 w 3221102"/>
              <a:gd name="connsiteY34" fmla="*/ 3053856 h 3221116"/>
              <a:gd name="connsiteX35" fmla="*/ 294693 w 3221102"/>
              <a:gd name="connsiteY35" fmla="*/ 2539075 h 3221116"/>
              <a:gd name="connsiteX36" fmla="*/ 489947 w 3221102"/>
              <a:gd name="connsiteY36" fmla="*/ 453774 h 3221116"/>
              <a:gd name="connsiteX37" fmla="*/ 1651152 w 3221102"/>
              <a:gd name="connsiteY37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734726 w 3221102"/>
              <a:gd name="connsiteY22" fmla="*/ 869255 h 3221116"/>
              <a:gd name="connsiteX23" fmla="*/ 1956122 w 3221102"/>
              <a:gd name="connsiteY23" fmla="*/ 1110076 h 3221116"/>
              <a:gd name="connsiteX24" fmla="*/ 1973374 w 3221102"/>
              <a:gd name="connsiteY24" fmla="*/ 875315 h 3221116"/>
              <a:gd name="connsiteX25" fmla="*/ 2333414 w 3221102"/>
              <a:gd name="connsiteY25" fmla="*/ 875315 h 3221116"/>
              <a:gd name="connsiteX26" fmla="*/ 2324788 w 3221102"/>
              <a:gd name="connsiteY26" fmla="*/ 2054049 h 3221116"/>
              <a:gd name="connsiteX27" fmla="*/ 2661746 w 3221102"/>
              <a:gd name="connsiteY27" fmla="*/ 2179658 h 3221116"/>
              <a:gd name="connsiteX28" fmla="*/ 2691046 w 3221102"/>
              <a:gd name="connsiteY28" fmla="*/ 2188689 h 3221116"/>
              <a:gd name="connsiteX29" fmla="*/ 2667011 w 3221102"/>
              <a:gd name="connsiteY29" fmla="*/ 2175828 h 3221116"/>
              <a:gd name="connsiteX30" fmla="*/ 2332141 w 3221102"/>
              <a:gd name="connsiteY30" fmla="*/ 653899 h 3221116"/>
              <a:gd name="connsiteX31" fmla="*/ 776764 w 3221102"/>
              <a:gd name="connsiteY31" fmla="*/ 749845 h 3221116"/>
              <a:gd name="connsiteX32" fmla="*/ 631487 w 3221102"/>
              <a:gd name="connsiteY32" fmla="*/ 2301392 h 3221116"/>
              <a:gd name="connsiteX33" fmla="*/ 2142017 w 3221102"/>
              <a:gd name="connsiteY33" fmla="*/ 2684410 h 3221116"/>
              <a:gd name="connsiteX34" fmla="*/ 2324866 w 3221102"/>
              <a:gd name="connsiteY34" fmla="*/ 3053856 h 3221116"/>
              <a:gd name="connsiteX35" fmla="*/ 294693 w 3221102"/>
              <a:gd name="connsiteY35" fmla="*/ 2539075 h 3221116"/>
              <a:gd name="connsiteX36" fmla="*/ 489947 w 3221102"/>
              <a:gd name="connsiteY36" fmla="*/ 453774 h 3221116"/>
              <a:gd name="connsiteX37" fmla="*/ 1651152 w 3221102"/>
              <a:gd name="connsiteY37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151233"/>
              <a:gd name="connsiteY0" fmla="*/ 2175617 h 3221116"/>
              <a:gd name="connsiteX1" fmla="*/ 2658205 w 3151233"/>
              <a:gd name="connsiteY1" fmla="*/ 2178566 h 3221116"/>
              <a:gd name="connsiteX2" fmla="*/ 2664630 w 3151233"/>
              <a:gd name="connsiteY2" fmla="*/ 2175617 h 3221116"/>
              <a:gd name="connsiteX3" fmla="*/ 1477043 w 3151233"/>
              <a:gd name="connsiteY3" fmla="*/ 1144372 h 3221116"/>
              <a:gd name="connsiteX4" fmla="*/ 1409070 w 3151233"/>
              <a:gd name="connsiteY4" fmla="*/ 1159393 h 3221116"/>
              <a:gd name="connsiteX5" fmla="*/ 1152384 w 3151233"/>
              <a:gd name="connsiteY5" fmla="*/ 1703728 h 3221116"/>
              <a:gd name="connsiteX6" fmla="*/ 1514013 w 3151233"/>
              <a:gd name="connsiteY6" fmla="*/ 2152290 h 3221116"/>
              <a:gd name="connsiteX7" fmla="*/ 1850815 w 3151233"/>
              <a:gd name="connsiteY7" fmla="*/ 1654259 h 3221116"/>
              <a:gd name="connsiteX8" fmla="*/ 1830467 w 3151233"/>
              <a:gd name="connsiteY8" fmla="*/ 1515986 h 3221116"/>
              <a:gd name="connsiteX9" fmla="*/ 1477043 w 3151233"/>
              <a:gd name="connsiteY9" fmla="*/ 1144372 h 3221116"/>
              <a:gd name="connsiteX10" fmla="*/ 1651152 w 3151233"/>
              <a:gd name="connsiteY10" fmla="*/ 501 h 3221116"/>
              <a:gd name="connsiteX11" fmla="*/ 2580395 w 3151233"/>
              <a:gd name="connsiteY11" fmla="*/ 324821 h 3221116"/>
              <a:gd name="connsiteX12" fmla="*/ 3030464 w 3151233"/>
              <a:gd name="connsiteY12" fmla="*/ 2249544 h 3221116"/>
              <a:gd name="connsiteX13" fmla="*/ 2585849 w 3151233"/>
              <a:gd name="connsiteY13" fmla="*/ 2588887 h 3221116"/>
              <a:gd name="connsiteX14" fmla="*/ 1973374 w 3151233"/>
              <a:gd name="connsiteY14" fmla="*/ 2195096 h 3221116"/>
              <a:gd name="connsiteX15" fmla="*/ 1390827 w 3151233"/>
              <a:gd name="connsiteY15" fmla="*/ 2527630 h 3221116"/>
              <a:gd name="connsiteX16" fmla="*/ 783896 w 3151233"/>
              <a:gd name="connsiteY16" fmla="*/ 1665044 h 3221116"/>
              <a:gd name="connsiteX17" fmla="*/ 1268509 w 3151233"/>
              <a:gd name="connsiteY17" fmla="*/ 819983 h 3221116"/>
              <a:gd name="connsiteX18" fmla="*/ 1328805 w 3151233"/>
              <a:gd name="connsiteY18" fmla="*/ 807930 h 3221116"/>
              <a:gd name="connsiteX19" fmla="*/ 1390827 w 3151233"/>
              <a:gd name="connsiteY19" fmla="*/ 802457 h 3221116"/>
              <a:gd name="connsiteX20" fmla="*/ 1462242 w 3151233"/>
              <a:gd name="connsiteY20" fmla="*/ 801708 h 3221116"/>
              <a:gd name="connsiteX21" fmla="*/ 1956122 w 3151233"/>
              <a:gd name="connsiteY21" fmla="*/ 1110076 h 3221116"/>
              <a:gd name="connsiteX22" fmla="*/ 1973374 w 3151233"/>
              <a:gd name="connsiteY22" fmla="*/ 875315 h 3221116"/>
              <a:gd name="connsiteX23" fmla="*/ 2333414 w 3151233"/>
              <a:gd name="connsiteY23" fmla="*/ 875315 h 3221116"/>
              <a:gd name="connsiteX24" fmla="*/ 2324788 w 3151233"/>
              <a:gd name="connsiteY24" fmla="*/ 2054049 h 3221116"/>
              <a:gd name="connsiteX25" fmla="*/ 2661746 w 3151233"/>
              <a:gd name="connsiteY25" fmla="*/ 2179658 h 3221116"/>
              <a:gd name="connsiteX26" fmla="*/ 2691046 w 3151233"/>
              <a:gd name="connsiteY26" fmla="*/ 2188689 h 3221116"/>
              <a:gd name="connsiteX27" fmla="*/ 2667011 w 3151233"/>
              <a:gd name="connsiteY27" fmla="*/ 2175828 h 3221116"/>
              <a:gd name="connsiteX28" fmla="*/ 2332141 w 3151233"/>
              <a:gd name="connsiteY28" fmla="*/ 653899 h 3221116"/>
              <a:gd name="connsiteX29" fmla="*/ 776764 w 3151233"/>
              <a:gd name="connsiteY29" fmla="*/ 749845 h 3221116"/>
              <a:gd name="connsiteX30" fmla="*/ 631487 w 3151233"/>
              <a:gd name="connsiteY30" fmla="*/ 2301392 h 3221116"/>
              <a:gd name="connsiteX31" fmla="*/ 2142017 w 3151233"/>
              <a:gd name="connsiteY31" fmla="*/ 2684410 h 3221116"/>
              <a:gd name="connsiteX32" fmla="*/ 2324866 w 3151233"/>
              <a:gd name="connsiteY32" fmla="*/ 3053856 h 3221116"/>
              <a:gd name="connsiteX33" fmla="*/ 294693 w 3151233"/>
              <a:gd name="connsiteY33" fmla="*/ 2539075 h 3221116"/>
              <a:gd name="connsiteX34" fmla="*/ 489947 w 3151233"/>
              <a:gd name="connsiteY34" fmla="*/ 453774 h 3221116"/>
              <a:gd name="connsiteX35" fmla="*/ 1651152 w 3151233"/>
              <a:gd name="connsiteY35" fmla="*/ 501 h 3221116"/>
              <a:gd name="connsiteX0" fmla="*/ 2664630 w 3161851"/>
              <a:gd name="connsiteY0" fmla="*/ 2175617 h 3221116"/>
              <a:gd name="connsiteX1" fmla="*/ 2658205 w 3161851"/>
              <a:gd name="connsiteY1" fmla="*/ 2178566 h 3221116"/>
              <a:gd name="connsiteX2" fmla="*/ 2664630 w 3161851"/>
              <a:gd name="connsiteY2" fmla="*/ 2175617 h 3221116"/>
              <a:gd name="connsiteX3" fmla="*/ 1477043 w 3161851"/>
              <a:gd name="connsiteY3" fmla="*/ 1144372 h 3221116"/>
              <a:gd name="connsiteX4" fmla="*/ 1409070 w 3161851"/>
              <a:gd name="connsiteY4" fmla="*/ 1159393 h 3221116"/>
              <a:gd name="connsiteX5" fmla="*/ 1152384 w 3161851"/>
              <a:gd name="connsiteY5" fmla="*/ 1703728 h 3221116"/>
              <a:gd name="connsiteX6" fmla="*/ 1514013 w 3161851"/>
              <a:gd name="connsiteY6" fmla="*/ 2152290 h 3221116"/>
              <a:gd name="connsiteX7" fmla="*/ 1850815 w 3161851"/>
              <a:gd name="connsiteY7" fmla="*/ 1654259 h 3221116"/>
              <a:gd name="connsiteX8" fmla="*/ 1830467 w 3161851"/>
              <a:gd name="connsiteY8" fmla="*/ 1515986 h 3221116"/>
              <a:gd name="connsiteX9" fmla="*/ 1477043 w 3161851"/>
              <a:gd name="connsiteY9" fmla="*/ 1144372 h 3221116"/>
              <a:gd name="connsiteX10" fmla="*/ 1651152 w 3161851"/>
              <a:gd name="connsiteY10" fmla="*/ 501 h 3221116"/>
              <a:gd name="connsiteX11" fmla="*/ 2580395 w 3161851"/>
              <a:gd name="connsiteY11" fmla="*/ 324821 h 3221116"/>
              <a:gd name="connsiteX12" fmla="*/ 3030464 w 3161851"/>
              <a:gd name="connsiteY12" fmla="*/ 2249544 h 3221116"/>
              <a:gd name="connsiteX13" fmla="*/ 2585849 w 3161851"/>
              <a:gd name="connsiteY13" fmla="*/ 2588887 h 3221116"/>
              <a:gd name="connsiteX14" fmla="*/ 1973374 w 3161851"/>
              <a:gd name="connsiteY14" fmla="*/ 2195096 h 3221116"/>
              <a:gd name="connsiteX15" fmla="*/ 1390827 w 3161851"/>
              <a:gd name="connsiteY15" fmla="*/ 2527630 h 3221116"/>
              <a:gd name="connsiteX16" fmla="*/ 783896 w 3161851"/>
              <a:gd name="connsiteY16" fmla="*/ 1665044 h 3221116"/>
              <a:gd name="connsiteX17" fmla="*/ 1268509 w 3161851"/>
              <a:gd name="connsiteY17" fmla="*/ 819983 h 3221116"/>
              <a:gd name="connsiteX18" fmla="*/ 1328805 w 3161851"/>
              <a:gd name="connsiteY18" fmla="*/ 807930 h 3221116"/>
              <a:gd name="connsiteX19" fmla="*/ 1390827 w 3161851"/>
              <a:gd name="connsiteY19" fmla="*/ 802457 h 3221116"/>
              <a:gd name="connsiteX20" fmla="*/ 1462242 w 3161851"/>
              <a:gd name="connsiteY20" fmla="*/ 801708 h 3221116"/>
              <a:gd name="connsiteX21" fmla="*/ 1956122 w 3161851"/>
              <a:gd name="connsiteY21" fmla="*/ 1110076 h 3221116"/>
              <a:gd name="connsiteX22" fmla="*/ 1973374 w 3161851"/>
              <a:gd name="connsiteY22" fmla="*/ 875315 h 3221116"/>
              <a:gd name="connsiteX23" fmla="*/ 2333414 w 3161851"/>
              <a:gd name="connsiteY23" fmla="*/ 875315 h 3221116"/>
              <a:gd name="connsiteX24" fmla="*/ 2324788 w 3161851"/>
              <a:gd name="connsiteY24" fmla="*/ 2054049 h 3221116"/>
              <a:gd name="connsiteX25" fmla="*/ 2661746 w 3161851"/>
              <a:gd name="connsiteY25" fmla="*/ 2179658 h 3221116"/>
              <a:gd name="connsiteX26" fmla="*/ 2691046 w 3161851"/>
              <a:gd name="connsiteY26" fmla="*/ 2188689 h 3221116"/>
              <a:gd name="connsiteX27" fmla="*/ 2667011 w 3161851"/>
              <a:gd name="connsiteY27" fmla="*/ 2175828 h 3221116"/>
              <a:gd name="connsiteX28" fmla="*/ 2332141 w 3161851"/>
              <a:gd name="connsiteY28" fmla="*/ 653899 h 3221116"/>
              <a:gd name="connsiteX29" fmla="*/ 776764 w 3161851"/>
              <a:gd name="connsiteY29" fmla="*/ 749845 h 3221116"/>
              <a:gd name="connsiteX30" fmla="*/ 631487 w 3161851"/>
              <a:gd name="connsiteY30" fmla="*/ 2301392 h 3221116"/>
              <a:gd name="connsiteX31" fmla="*/ 2142017 w 3161851"/>
              <a:gd name="connsiteY31" fmla="*/ 2684410 h 3221116"/>
              <a:gd name="connsiteX32" fmla="*/ 2324866 w 3161851"/>
              <a:gd name="connsiteY32" fmla="*/ 3053856 h 3221116"/>
              <a:gd name="connsiteX33" fmla="*/ 294693 w 3161851"/>
              <a:gd name="connsiteY33" fmla="*/ 2539075 h 3221116"/>
              <a:gd name="connsiteX34" fmla="*/ 489947 w 3161851"/>
              <a:gd name="connsiteY34" fmla="*/ 453774 h 3221116"/>
              <a:gd name="connsiteX35" fmla="*/ 1651152 w 3161851"/>
              <a:gd name="connsiteY35" fmla="*/ 501 h 3221116"/>
              <a:gd name="connsiteX0" fmla="*/ 2664630 w 3182629"/>
              <a:gd name="connsiteY0" fmla="*/ 2175617 h 3221116"/>
              <a:gd name="connsiteX1" fmla="*/ 2658205 w 3182629"/>
              <a:gd name="connsiteY1" fmla="*/ 2178566 h 3221116"/>
              <a:gd name="connsiteX2" fmla="*/ 2664630 w 3182629"/>
              <a:gd name="connsiteY2" fmla="*/ 2175617 h 3221116"/>
              <a:gd name="connsiteX3" fmla="*/ 1477043 w 3182629"/>
              <a:gd name="connsiteY3" fmla="*/ 1144372 h 3221116"/>
              <a:gd name="connsiteX4" fmla="*/ 1409070 w 3182629"/>
              <a:gd name="connsiteY4" fmla="*/ 1159393 h 3221116"/>
              <a:gd name="connsiteX5" fmla="*/ 1152384 w 3182629"/>
              <a:gd name="connsiteY5" fmla="*/ 1703728 h 3221116"/>
              <a:gd name="connsiteX6" fmla="*/ 1514013 w 3182629"/>
              <a:gd name="connsiteY6" fmla="*/ 2152290 h 3221116"/>
              <a:gd name="connsiteX7" fmla="*/ 1850815 w 3182629"/>
              <a:gd name="connsiteY7" fmla="*/ 1654259 h 3221116"/>
              <a:gd name="connsiteX8" fmla="*/ 1830467 w 3182629"/>
              <a:gd name="connsiteY8" fmla="*/ 1515986 h 3221116"/>
              <a:gd name="connsiteX9" fmla="*/ 1477043 w 3182629"/>
              <a:gd name="connsiteY9" fmla="*/ 1144372 h 3221116"/>
              <a:gd name="connsiteX10" fmla="*/ 1651152 w 3182629"/>
              <a:gd name="connsiteY10" fmla="*/ 501 h 3221116"/>
              <a:gd name="connsiteX11" fmla="*/ 2580395 w 3182629"/>
              <a:gd name="connsiteY11" fmla="*/ 324821 h 3221116"/>
              <a:gd name="connsiteX12" fmla="*/ 3030464 w 3182629"/>
              <a:gd name="connsiteY12" fmla="*/ 2249544 h 3221116"/>
              <a:gd name="connsiteX13" fmla="*/ 2585849 w 3182629"/>
              <a:gd name="connsiteY13" fmla="*/ 2588887 h 3221116"/>
              <a:gd name="connsiteX14" fmla="*/ 1973374 w 3182629"/>
              <a:gd name="connsiteY14" fmla="*/ 2195096 h 3221116"/>
              <a:gd name="connsiteX15" fmla="*/ 1390827 w 3182629"/>
              <a:gd name="connsiteY15" fmla="*/ 2527630 h 3221116"/>
              <a:gd name="connsiteX16" fmla="*/ 783896 w 3182629"/>
              <a:gd name="connsiteY16" fmla="*/ 1665044 h 3221116"/>
              <a:gd name="connsiteX17" fmla="*/ 1268509 w 3182629"/>
              <a:gd name="connsiteY17" fmla="*/ 819983 h 3221116"/>
              <a:gd name="connsiteX18" fmla="*/ 1328805 w 3182629"/>
              <a:gd name="connsiteY18" fmla="*/ 807930 h 3221116"/>
              <a:gd name="connsiteX19" fmla="*/ 1390827 w 3182629"/>
              <a:gd name="connsiteY19" fmla="*/ 802457 h 3221116"/>
              <a:gd name="connsiteX20" fmla="*/ 1462242 w 3182629"/>
              <a:gd name="connsiteY20" fmla="*/ 801708 h 3221116"/>
              <a:gd name="connsiteX21" fmla="*/ 1956122 w 3182629"/>
              <a:gd name="connsiteY21" fmla="*/ 1110076 h 3221116"/>
              <a:gd name="connsiteX22" fmla="*/ 1973374 w 3182629"/>
              <a:gd name="connsiteY22" fmla="*/ 875315 h 3221116"/>
              <a:gd name="connsiteX23" fmla="*/ 2333414 w 3182629"/>
              <a:gd name="connsiteY23" fmla="*/ 875315 h 3221116"/>
              <a:gd name="connsiteX24" fmla="*/ 2324788 w 3182629"/>
              <a:gd name="connsiteY24" fmla="*/ 2054049 h 3221116"/>
              <a:gd name="connsiteX25" fmla="*/ 2661746 w 3182629"/>
              <a:gd name="connsiteY25" fmla="*/ 2179658 h 3221116"/>
              <a:gd name="connsiteX26" fmla="*/ 2691046 w 3182629"/>
              <a:gd name="connsiteY26" fmla="*/ 2188689 h 3221116"/>
              <a:gd name="connsiteX27" fmla="*/ 2667011 w 3182629"/>
              <a:gd name="connsiteY27" fmla="*/ 2175828 h 3221116"/>
              <a:gd name="connsiteX28" fmla="*/ 2332141 w 3182629"/>
              <a:gd name="connsiteY28" fmla="*/ 653899 h 3221116"/>
              <a:gd name="connsiteX29" fmla="*/ 776764 w 3182629"/>
              <a:gd name="connsiteY29" fmla="*/ 749845 h 3221116"/>
              <a:gd name="connsiteX30" fmla="*/ 631487 w 3182629"/>
              <a:gd name="connsiteY30" fmla="*/ 2301392 h 3221116"/>
              <a:gd name="connsiteX31" fmla="*/ 2142017 w 3182629"/>
              <a:gd name="connsiteY31" fmla="*/ 2684410 h 3221116"/>
              <a:gd name="connsiteX32" fmla="*/ 2324866 w 3182629"/>
              <a:gd name="connsiteY32" fmla="*/ 3053856 h 3221116"/>
              <a:gd name="connsiteX33" fmla="*/ 294693 w 3182629"/>
              <a:gd name="connsiteY33" fmla="*/ 2539075 h 3221116"/>
              <a:gd name="connsiteX34" fmla="*/ 489947 w 3182629"/>
              <a:gd name="connsiteY34" fmla="*/ 453774 h 3221116"/>
              <a:gd name="connsiteX35" fmla="*/ 1651152 w 3182629"/>
              <a:gd name="connsiteY35" fmla="*/ 501 h 3221116"/>
              <a:gd name="connsiteX0" fmla="*/ 2664630 w 3189723"/>
              <a:gd name="connsiteY0" fmla="*/ 2175617 h 3221116"/>
              <a:gd name="connsiteX1" fmla="*/ 2658205 w 3189723"/>
              <a:gd name="connsiteY1" fmla="*/ 2178566 h 3221116"/>
              <a:gd name="connsiteX2" fmla="*/ 2664630 w 3189723"/>
              <a:gd name="connsiteY2" fmla="*/ 2175617 h 3221116"/>
              <a:gd name="connsiteX3" fmla="*/ 1477043 w 3189723"/>
              <a:gd name="connsiteY3" fmla="*/ 1144372 h 3221116"/>
              <a:gd name="connsiteX4" fmla="*/ 1409070 w 3189723"/>
              <a:gd name="connsiteY4" fmla="*/ 1159393 h 3221116"/>
              <a:gd name="connsiteX5" fmla="*/ 1152384 w 3189723"/>
              <a:gd name="connsiteY5" fmla="*/ 1703728 h 3221116"/>
              <a:gd name="connsiteX6" fmla="*/ 1514013 w 3189723"/>
              <a:gd name="connsiteY6" fmla="*/ 2152290 h 3221116"/>
              <a:gd name="connsiteX7" fmla="*/ 1850815 w 3189723"/>
              <a:gd name="connsiteY7" fmla="*/ 1654259 h 3221116"/>
              <a:gd name="connsiteX8" fmla="*/ 1830467 w 3189723"/>
              <a:gd name="connsiteY8" fmla="*/ 1515986 h 3221116"/>
              <a:gd name="connsiteX9" fmla="*/ 1477043 w 3189723"/>
              <a:gd name="connsiteY9" fmla="*/ 1144372 h 3221116"/>
              <a:gd name="connsiteX10" fmla="*/ 1651152 w 3189723"/>
              <a:gd name="connsiteY10" fmla="*/ 501 h 3221116"/>
              <a:gd name="connsiteX11" fmla="*/ 2580395 w 3189723"/>
              <a:gd name="connsiteY11" fmla="*/ 324821 h 3221116"/>
              <a:gd name="connsiteX12" fmla="*/ 3030464 w 3189723"/>
              <a:gd name="connsiteY12" fmla="*/ 2249544 h 3221116"/>
              <a:gd name="connsiteX13" fmla="*/ 2585849 w 3189723"/>
              <a:gd name="connsiteY13" fmla="*/ 2588887 h 3221116"/>
              <a:gd name="connsiteX14" fmla="*/ 1973374 w 3189723"/>
              <a:gd name="connsiteY14" fmla="*/ 2195096 h 3221116"/>
              <a:gd name="connsiteX15" fmla="*/ 1390827 w 3189723"/>
              <a:gd name="connsiteY15" fmla="*/ 2527630 h 3221116"/>
              <a:gd name="connsiteX16" fmla="*/ 783896 w 3189723"/>
              <a:gd name="connsiteY16" fmla="*/ 1665044 h 3221116"/>
              <a:gd name="connsiteX17" fmla="*/ 1268509 w 3189723"/>
              <a:gd name="connsiteY17" fmla="*/ 819983 h 3221116"/>
              <a:gd name="connsiteX18" fmla="*/ 1328805 w 3189723"/>
              <a:gd name="connsiteY18" fmla="*/ 807930 h 3221116"/>
              <a:gd name="connsiteX19" fmla="*/ 1390827 w 3189723"/>
              <a:gd name="connsiteY19" fmla="*/ 802457 h 3221116"/>
              <a:gd name="connsiteX20" fmla="*/ 1462242 w 3189723"/>
              <a:gd name="connsiteY20" fmla="*/ 801708 h 3221116"/>
              <a:gd name="connsiteX21" fmla="*/ 1956122 w 3189723"/>
              <a:gd name="connsiteY21" fmla="*/ 1110076 h 3221116"/>
              <a:gd name="connsiteX22" fmla="*/ 1973374 w 3189723"/>
              <a:gd name="connsiteY22" fmla="*/ 875315 h 3221116"/>
              <a:gd name="connsiteX23" fmla="*/ 2333414 w 3189723"/>
              <a:gd name="connsiteY23" fmla="*/ 875315 h 3221116"/>
              <a:gd name="connsiteX24" fmla="*/ 2324788 w 3189723"/>
              <a:gd name="connsiteY24" fmla="*/ 2054049 h 3221116"/>
              <a:gd name="connsiteX25" fmla="*/ 2661746 w 3189723"/>
              <a:gd name="connsiteY25" fmla="*/ 2179658 h 3221116"/>
              <a:gd name="connsiteX26" fmla="*/ 2691046 w 3189723"/>
              <a:gd name="connsiteY26" fmla="*/ 2188689 h 3221116"/>
              <a:gd name="connsiteX27" fmla="*/ 2667011 w 3189723"/>
              <a:gd name="connsiteY27" fmla="*/ 2175828 h 3221116"/>
              <a:gd name="connsiteX28" fmla="*/ 2332141 w 3189723"/>
              <a:gd name="connsiteY28" fmla="*/ 653899 h 3221116"/>
              <a:gd name="connsiteX29" fmla="*/ 776764 w 3189723"/>
              <a:gd name="connsiteY29" fmla="*/ 749845 h 3221116"/>
              <a:gd name="connsiteX30" fmla="*/ 631487 w 3189723"/>
              <a:gd name="connsiteY30" fmla="*/ 2301392 h 3221116"/>
              <a:gd name="connsiteX31" fmla="*/ 2142017 w 3189723"/>
              <a:gd name="connsiteY31" fmla="*/ 2684410 h 3221116"/>
              <a:gd name="connsiteX32" fmla="*/ 2324866 w 3189723"/>
              <a:gd name="connsiteY32" fmla="*/ 3053856 h 3221116"/>
              <a:gd name="connsiteX33" fmla="*/ 294693 w 3189723"/>
              <a:gd name="connsiteY33" fmla="*/ 2539075 h 3221116"/>
              <a:gd name="connsiteX34" fmla="*/ 489947 w 3189723"/>
              <a:gd name="connsiteY34" fmla="*/ 453774 h 3221116"/>
              <a:gd name="connsiteX35" fmla="*/ 1651152 w 3189723"/>
              <a:gd name="connsiteY35" fmla="*/ 501 h 3221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3189723" h="3221116">
                <a:moveTo>
                  <a:pt x="2664630" y="2175617"/>
                </a:moveTo>
                <a:lnTo>
                  <a:pt x="2658205" y="2178566"/>
                </a:lnTo>
                <a:cubicBezTo>
                  <a:pt x="2662222" y="2175972"/>
                  <a:pt x="2664284" y="2175096"/>
                  <a:pt x="2664630" y="2175617"/>
                </a:cubicBezTo>
                <a:close/>
                <a:moveTo>
                  <a:pt x="1477043" y="1144372"/>
                </a:moveTo>
                <a:lnTo>
                  <a:pt x="1409070" y="1159393"/>
                </a:lnTo>
                <a:cubicBezTo>
                  <a:pt x="1167974" y="1216277"/>
                  <a:pt x="1134894" y="1538245"/>
                  <a:pt x="1152384" y="1703728"/>
                </a:cubicBezTo>
                <a:cubicBezTo>
                  <a:pt x="1169874" y="1869211"/>
                  <a:pt x="1272747" y="2156947"/>
                  <a:pt x="1514013" y="2152290"/>
                </a:cubicBezTo>
                <a:cubicBezTo>
                  <a:pt x="1680659" y="2149073"/>
                  <a:pt x="1865876" y="1940767"/>
                  <a:pt x="1850815" y="1654259"/>
                </a:cubicBezTo>
                <a:cubicBezTo>
                  <a:pt x="1844015" y="1608142"/>
                  <a:pt x="1837162" y="1561942"/>
                  <a:pt x="1830467" y="1515986"/>
                </a:cubicBezTo>
                <a:cubicBezTo>
                  <a:pt x="1779361" y="1292438"/>
                  <a:pt x="1635542" y="1134285"/>
                  <a:pt x="1477043" y="1144372"/>
                </a:cubicBezTo>
                <a:close/>
                <a:moveTo>
                  <a:pt x="1651152" y="501"/>
                </a:moveTo>
                <a:cubicBezTo>
                  <a:pt x="1977584" y="8635"/>
                  <a:pt x="2235425" y="52153"/>
                  <a:pt x="2580395" y="324821"/>
                </a:cubicBezTo>
                <a:cubicBezTo>
                  <a:pt x="3000061" y="656529"/>
                  <a:pt x="3430704" y="1549940"/>
                  <a:pt x="3030464" y="2249544"/>
                </a:cubicBezTo>
                <a:cubicBezTo>
                  <a:pt x="2882259" y="2451798"/>
                  <a:pt x="2785813" y="2507403"/>
                  <a:pt x="2585849" y="2588887"/>
                </a:cubicBezTo>
                <a:cubicBezTo>
                  <a:pt x="2194785" y="2615774"/>
                  <a:pt x="1984876" y="2478759"/>
                  <a:pt x="1973374" y="2195096"/>
                </a:cubicBezTo>
                <a:cubicBezTo>
                  <a:pt x="1841986" y="2496540"/>
                  <a:pt x="1610941" y="2555551"/>
                  <a:pt x="1390827" y="2527630"/>
                </a:cubicBezTo>
                <a:cubicBezTo>
                  <a:pt x="1131071" y="2494680"/>
                  <a:pt x="853863" y="2136270"/>
                  <a:pt x="783896" y="1665044"/>
                </a:cubicBezTo>
                <a:cubicBezTo>
                  <a:pt x="715204" y="1202409"/>
                  <a:pt x="991941" y="900416"/>
                  <a:pt x="1268509" y="819983"/>
                </a:cubicBezTo>
                <a:cubicBezTo>
                  <a:pt x="1288264" y="814237"/>
                  <a:pt x="1308391" y="810536"/>
                  <a:pt x="1328805" y="807930"/>
                </a:cubicBezTo>
                <a:cubicBezTo>
                  <a:pt x="1349219" y="805325"/>
                  <a:pt x="1369921" y="803817"/>
                  <a:pt x="1390827" y="802457"/>
                </a:cubicBezTo>
                <a:cubicBezTo>
                  <a:pt x="1416795" y="800769"/>
                  <a:pt x="1355770" y="788713"/>
                  <a:pt x="1462242" y="801708"/>
                </a:cubicBezTo>
                <a:cubicBezTo>
                  <a:pt x="1599590" y="818472"/>
                  <a:pt x="1776043" y="890774"/>
                  <a:pt x="1956122" y="1110076"/>
                </a:cubicBezTo>
                <a:lnTo>
                  <a:pt x="1973374" y="875315"/>
                </a:lnTo>
                <a:lnTo>
                  <a:pt x="2333414" y="875315"/>
                </a:lnTo>
                <a:cubicBezTo>
                  <a:pt x="2330539" y="1325736"/>
                  <a:pt x="2327663" y="1603628"/>
                  <a:pt x="2324788" y="2054049"/>
                </a:cubicBezTo>
                <a:cubicBezTo>
                  <a:pt x="2290850" y="2479718"/>
                  <a:pt x="2627788" y="2217580"/>
                  <a:pt x="2661746" y="2179658"/>
                </a:cubicBezTo>
                <a:lnTo>
                  <a:pt x="2691046" y="2188689"/>
                </a:lnTo>
                <a:lnTo>
                  <a:pt x="2667011" y="2175828"/>
                </a:lnTo>
                <a:cubicBezTo>
                  <a:pt x="2945550" y="1655295"/>
                  <a:pt x="2803444" y="1009445"/>
                  <a:pt x="2332141" y="653899"/>
                </a:cubicBezTo>
                <a:cubicBezTo>
                  <a:pt x="1860838" y="298353"/>
                  <a:pt x="1200794" y="339069"/>
                  <a:pt x="776764" y="749845"/>
                </a:cubicBezTo>
                <a:cubicBezTo>
                  <a:pt x="352733" y="1160621"/>
                  <a:pt x="291083" y="1819040"/>
                  <a:pt x="631487" y="2301392"/>
                </a:cubicBezTo>
                <a:cubicBezTo>
                  <a:pt x="971891" y="2783745"/>
                  <a:pt x="1612904" y="2946283"/>
                  <a:pt x="2142017" y="2684410"/>
                </a:cubicBezTo>
                <a:lnTo>
                  <a:pt x="2324866" y="3053856"/>
                </a:lnTo>
                <a:cubicBezTo>
                  <a:pt x="1613730" y="3405817"/>
                  <a:pt x="752200" y="3187363"/>
                  <a:pt x="294693" y="2539075"/>
                </a:cubicBezTo>
                <a:cubicBezTo>
                  <a:pt x="-162814" y="1890787"/>
                  <a:pt x="-79956" y="1005863"/>
                  <a:pt x="489947" y="453774"/>
                </a:cubicBezTo>
                <a:cubicBezTo>
                  <a:pt x="810518" y="143225"/>
                  <a:pt x="1231454" y="-9956"/>
                  <a:pt x="1651152" y="50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17" name="Left Arrow 1">
            <a:extLst>
              <a:ext uri="{FF2B5EF4-FFF2-40B4-BE49-F238E27FC236}">
                <a16:creationId xmlns:a16="http://schemas.microsoft.com/office/drawing/2014/main" id="{CCE1F8FB-84CF-449C-98D2-99FC4361617F}"/>
              </a:ext>
            </a:extLst>
          </p:cNvPr>
          <p:cNvSpPr>
            <a:spLocks noChangeAspect="1"/>
          </p:cNvSpPr>
          <p:nvPr/>
        </p:nvSpPr>
        <p:spPr>
          <a:xfrm>
            <a:off x="8231065" y="4216530"/>
            <a:ext cx="369872" cy="360000"/>
          </a:xfrm>
          <a:custGeom>
            <a:avLst/>
            <a:gdLst/>
            <a:ahLst/>
            <a:cxnLst/>
            <a:rect l="l" t="t" r="r" b="b"/>
            <a:pathLst>
              <a:path w="3306630" h="3218379">
                <a:moveTo>
                  <a:pt x="0" y="2085651"/>
                </a:moveTo>
                <a:cubicBezTo>
                  <a:pt x="253919" y="2342528"/>
                  <a:pt x="881542" y="2297196"/>
                  <a:pt x="1388167" y="2271654"/>
                </a:cubicBezTo>
                <a:lnTo>
                  <a:pt x="1417952" y="2988872"/>
                </a:lnTo>
                <a:lnTo>
                  <a:pt x="717647" y="2950294"/>
                </a:lnTo>
                <a:cubicBezTo>
                  <a:pt x="467617" y="2928101"/>
                  <a:pt x="217417" y="2555860"/>
                  <a:pt x="0" y="2085651"/>
                </a:cubicBezTo>
                <a:close/>
                <a:moveTo>
                  <a:pt x="1969797" y="2019847"/>
                </a:moveTo>
                <a:lnTo>
                  <a:pt x="1969797" y="2274913"/>
                </a:lnTo>
                <a:lnTo>
                  <a:pt x="2657809" y="2274913"/>
                </a:lnTo>
                <a:cubicBezTo>
                  <a:pt x="2787205" y="2599270"/>
                  <a:pt x="2968360" y="2923626"/>
                  <a:pt x="2675062" y="2954686"/>
                </a:cubicBezTo>
                <a:lnTo>
                  <a:pt x="1969797" y="2963313"/>
                </a:lnTo>
                <a:lnTo>
                  <a:pt x="1969797" y="3218379"/>
                </a:lnTo>
                <a:lnTo>
                  <a:pt x="1429598" y="2619113"/>
                </a:lnTo>
                <a:close/>
                <a:moveTo>
                  <a:pt x="2961009" y="1275432"/>
                </a:moveTo>
                <a:lnTo>
                  <a:pt x="3277752" y="1901203"/>
                </a:lnTo>
                <a:cubicBezTo>
                  <a:pt x="3383548" y="2128832"/>
                  <a:pt x="3186278" y="2531632"/>
                  <a:pt x="2887773" y="2955026"/>
                </a:cubicBezTo>
                <a:cubicBezTo>
                  <a:pt x="2983276" y="2606687"/>
                  <a:pt x="2630206" y="2085815"/>
                  <a:pt x="2354773" y="1659836"/>
                </a:cubicBezTo>
                <a:close/>
                <a:moveTo>
                  <a:pt x="1019997" y="990789"/>
                </a:moveTo>
                <a:lnTo>
                  <a:pt x="1268877" y="1758248"/>
                </a:lnTo>
                <a:lnTo>
                  <a:pt x="1047983" y="1630715"/>
                </a:lnTo>
                <a:lnTo>
                  <a:pt x="703977" y="2226552"/>
                </a:lnTo>
                <a:cubicBezTo>
                  <a:pt x="358378" y="2176433"/>
                  <a:pt x="-13100" y="2171140"/>
                  <a:pt x="106650" y="1901606"/>
                </a:cubicBezTo>
                <a:lnTo>
                  <a:pt x="451811" y="1286515"/>
                </a:lnTo>
                <a:lnTo>
                  <a:pt x="230918" y="1158982"/>
                </a:lnTo>
                <a:close/>
                <a:moveTo>
                  <a:pt x="2174825" y="119764"/>
                </a:moveTo>
                <a:cubicBezTo>
                  <a:pt x="2220451" y="119103"/>
                  <a:pt x="2264887" y="143875"/>
                  <a:pt x="2308274" y="203493"/>
                </a:cubicBezTo>
                <a:lnTo>
                  <a:pt x="2668377" y="809957"/>
                </a:lnTo>
                <a:lnTo>
                  <a:pt x="2889271" y="682424"/>
                </a:lnTo>
                <a:lnTo>
                  <a:pt x="2640391" y="1449883"/>
                </a:lnTo>
                <a:lnTo>
                  <a:pt x="1851312" y="1281690"/>
                </a:lnTo>
                <a:lnTo>
                  <a:pt x="2072206" y="1154157"/>
                </a:lnTo>
                <a:lnTo>
                  <a:pt x="1728200" y="558321"/>
                </a:lnTo>
                <a:cubicBezTo>
                  <a:pt x="1890352" y="352642"/>
                  <a:pt x="2037947" y="121750"/>
                  <a:pt x="2174825" y="119764"/>
                </a:cubicBezTo>
                <a:close/>
                <a:moveTo>
                  <a:pt x="1831774" y="30"/>
                </a:moveTo>
                <a:cubicBezTo>
                  <a:pt x="1948530" y="539"/>
                  <a:pt x="2073232" y="7407"/>
                  <a:pt x="2202212" y="19111"/>
                </a:cubicBezTo>
                <a:cubicBezTo>
                  <a:pt x="1852790" y="110572"/>
                  <a:pt x="1578238" y="676776"/>
                  <a:pt x="1347045" y="1128297"/>
                </a:cubicBezTo>
                <a:lnTo>
                  <a:pt x="711024" y="795483"/>
                </a:lnTo>
                <a:lnTo>
                  <a:pt x="1094586" y="208291"/>
                </a:lnTo>
                <a:cubicBezTo>
                  <a:pt x="1202761" y="54213"/>
                  <a:pt x="1481508" y="-1496"/>
                  <a:pt x="1831774" y="3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8" name="Oval 35">
            <a:extLst>
              <a:ext uri="{FF2B5EF4-FFF2-40B4-BE49-F238E27FC236}">
                <a16:creationId xmlns:a16="http://schemas.microsoft.com/office/drawing/2014/main" id="{E7CD1511-7517-4272-9C27-077AA8859843}"/>
              </a:ext>
            </a:extLst>
          </p:cNvPr>
          <p:cNvSpPr/>
          <p:nvPr/>
        </p:nvSpPr>
        <p:spPr>
          <a:xfrm>
            <a:off x="7735185" y="4217255"/>
            <a:ext cx="289606" cy="365156"/>
          </a:xfrm>
          <a:custGeom>
            <a:avLst/>
            <a:gdLst/>
            <a:ahLst/>
            <a:cxnLst/>
            <a:rect l="l" t="t" r="r" b="b"/>
            <a:pathLst>
              <a:path w="2548531" h="3213371">
                <a:moveTo>
                  <a:pt x="792000" y="2498954"/>
                </a:moveTo>
                <a:lnTo>
                  <a:pt x="792000" y="2641726"/>
                </a:lnTo>
                <a:cubicBezTo>
                  <a:pt x="463357" y="2661706"/>
                  <a:pt x="216000" y="2748872"/>
                  <a:pt x="216000" y="2853371"/>
                </a:cubicBezTo>
                <a:cubicBezTo>
                  <a:pt x="216000" y="2972665"/>
                  <a:pt x="538355" y="3069371"/>
                  <a:pt x="936000" y="3069371"/>
                </a:cubicBezTo>
                <a:cubicBezTo>
                  <a:pt x="1333645" y="3069371"/>
                  <a:pt x="1656000" y="2972665"/>
                  <a:pt x="1656000" y="2853371"/>
                </a:cubicBezTo>
                <a:cubicBezTo>
                  <a:pt x="1656000" y="2748872"/>
                  <a:pt x="1408644" y="2661706"/>
                  <a:pt x="1080000" y="2641726"/>
                </a:cubicBezTo>
                <a:lnTo>
                  <a:pt x="1080000" y="2498954"/>
                </a:lnTo>
                <a:cubicBezTo>
                  <a:pt x="1528614" y="2524263"/>
                  <a:pt x="1872000" y="2673393"/>
                  <a:pt x="1872000" y="2853371"/>
                </a:cubicBezTo>
                <a:cubicBezTo>
                  <a:pt x="1872000" y="3052194"/>
                  <a:pt x="1452939" y="3213371"/>
                  <a:pt x="936000" y="3213371"/>
                </a:cubicBezTo>
                <a:cubicBezTo>
                  <a:pt x="419061" y="3213371"/>
                  <a:pt x="0" y="3052194"/>
                  <a:pt x="0" y="2853371"/>
                </a:cubicBezTo>
                <a:cubicBezTo>
                  <a:pt x="0" y="2673393"/>
                  <a:pt x="343386" y="2524263"/>
                  <a:pt x="792000" y="2498954"/>
                </a:cubicBezTo>
                <a:close/>
                <a:moveTo>
                  <a:pt x="2190403" y="180020"/>
                </a:moveTo>
                <a:cubicBezTo>
                  <a:pt x="2388233" y="180020"/>
                  <a:pt x="2548531" y="236495"/>
                  <a:pt x="2548531" y="306081"/>
                </a:cubicBezTo>
                <a:lnTo>
                  <a:pt x="2548531" y="1314569"/>
                </a:lnTo>
                <a:cubicBezTo>
                  <a:pt x="2548531" y="1244983"/>
                  <a:pt x="2388233" y="1188508"/>
                  <a:pt x="2190403" y="1188508"/>
                </a:cubicBezTo>
                <a:cubicBezTo>
                  <a:pt x="1992574" y="1188508"/>
                  <a:pt x="1832276" y="1244983"/>
                  <a:pt x="1832276" y="1314569"/>
                </a:cubicBezTo>
                <a:cubicBezTo>
                  <a:pt x="1832276" y="1384155"/>
                  <a:pt x="1671978" y="1440630"/>
                  <a:pt x="1474148" y="1440630"/>
                </a:cubicBezTo>
                <a:cubicBezTo>
                  <a:pt x="1276318" y="1440630"/>
                  <a:pt x="1116020" y="1384155"/>
                  <a:pt x="1116020" y="1314569"/>
                </a:cubicBezTo>
                <a:lnTo>
                  <a:pt x="1116020" y="306081"/>
                </a:lnTo>
                <a:cubicBezTo>
                  <a:pt x="1116020" y="375667"/>
                  <a:pt x="1276318" y="432142"/>
                  <a:pt x="1474148" y="432142"/>
                </a:cubicBezTo>
                <a:cubicBezTo>
                  <a:pt x="1671978" y="432142"/>
                  <a:pt x="1832276" y="375667"/>
                  <a:pt x="1832276" y="306081"/>
                </a:cubicBezTo>
                <a:cubicBezTo>
                  <a:pt x="1832276" y="236495"/>
                  <a:pt x="1992574" y="180020"/>
                  <a:pt x="2190403" y="180020"/>
                </a:cubicBezTo>
                <a:close/>
                <a:moveTo>
                  <a:pt x="936000" y="0"/>
                </a:moveTo>
                <a:cubicBezTo>
                  <a:pt x="1035422" y="0"/>
                  <a:pt x="1116020" y="80598"/>
                  <a:pt x="1116020" y="180020"/>
                </a:cubicBezTo>
                <a:cubicBezTo>
                  <a:pt x="1116020" y="246019"/>
                  <a:pt x="1080504" y="303723"/>
                  <a:pt x="1026000" y="332457"/>
                </a:cubicBezTo>
                <a:lnTo>
                  <a:pt x="1026000" y="2887874"/>
                </a:lnTo>
                <a:lnTo>
                  <a:pt x="846000" y="2887874"/>
                </a:lnTo>
                <a:lnTo>
                  <a:pt x="846000" y="332457"/>
                </a:lnTo>
                <a:cubicBezTo>
                  <a:pt x="791497" y="303723"/>
                  <a:pt x="755980" y="246019"/>
                  <a:pt x="755980" y="180020"/>
                </a:cubicBezTo>
                <a:cubicBezTo>
                  <a:pt x="755980" y="80598"/>
                  <a:pt x="836578" y="0"/>
                  <a:pt x="936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051646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Fully Editable Icon Sets : B</a:t>
            </a:r>
            <a:endParaRPr lang="ko-KR" altLang="en-US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C6CE2D09-7AD7-4597-9F35-961B2D4216FC}"/>
              </a:ext>
            </a:extLst>
          </p:cNvPr>
          <p:cNvSpPr txBox="1"/>
          <p:nvPr/>
        </p:nvSpPr>
        <p:spPr>
          <a:xfrm>
            <a:off x="711704" y="1420339"/>
            <a:ext cx="223224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397FD7CF-7375-4B64-BECC-30498BC10373}"/>
              </a:ext>
            </a:extLst>
          </p:cNvPr>
          <p:cNvSpPr txBox="1"/>
          <p:nvPr/>
        </p:nvSpPr>
        <p:spPr>
          <a:xfrm>
            <a:off x="711704" y="1932586"/>
            <a:ext cx="223224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413EE5B1-BBDB-4295-A97B-230FD49A3EFF}"/>
              </a:ext>
            </a:extLst>
          </p:cNvPr>
          <p:cNvSpPr txBox="1"/>
          <p:nvPr/>
        </p:nvSpPr>
        <p:spPr>
          <a:xfrm>
            <a:off x="711704" y="3075806"/>
            <a:ext cx="2232000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4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  <p:sp>
        <p:nvSpPr>
          <p:cNvPr id="57" name="Isosceles Triangle 68">
            <a:extLst>
              <a:ext uri="{FF2B5EF4-FFF2-40B4-BE49-F238E27FC236}">
                <a16:creationId xmlns:a16="http://schemas.microsoft.com/office/drawing/2014/main" id="{C8FF5D9D-EBF1-432E-820A-E665B4ADE6D2}"/>
              </a:ext>
            </a:extLst>
          </p:cNvPr>
          <p:cNvSpPr/>
          <p:nvPr/>
        </p:nvSpPr>
        <p:spPr>
          <a:xfrm rot="10800000">
            <a:off x="6076603" y="3430121"/>
            <a:ext cx="154974" cy="482618"/>
          </a:xfrm>
          <a:custGeom>
            <a:avLst/>
            <a:gdLst/>
            <a:ahLst/>
            <a:cxnLst/>
            <a:rect l="l" t="t" r="r" b="b"/>
            <a:pathLst>
              <a:path w="1040400" h="3240000">
                <a:moveTo>
                  <a:pt x="41345" y="940666"/>
                </a:moveTo>
                <a:lnTo>
                  <a:pt x="1242" y="653403"/>
                </a:lnTo>
                <a:lnTo>
                  <a:pt x="0" y="653403"/>
                </a:lnTo>
                <a:lnTo>
                  <a:pt x="1057" y="652077"/>
                </a:lnTo>
                <a:lnTo>
                  <a:pt x="447" y="647712"/>
                </a:lnTo>
                <a:lnTo>
                  <a:pt x="4531" y="647712"/>
                </a:lnTo>
                <a:lnTo>
                  <a:pt x="520200" y="0"/>
                </a:lnTo>
                <a:lnTo>
                  <a:pt x="659109" y="174478"/>
                </a:lnTo>
                <a:close/>
                <a:moveTo>
                  <a:pt x="101622" y="1372451"/>
                </a:moveTo>
                <a:lnTo>
                  <a:pt x="61820" y="1087335"/>
                </a:lnTo>
                <a:lnTo>
                  <a:pt x="728036" y="261055"/>
                </a:lnTo>
                <a:lnTo>
                  <a:pt x="870500" y="439998"/>
                </a:lnTo>
                <a:lnTo>
                  <a:pt x="860164" y="431664"/>
                </a:lnTo>
                <a:close/>
                <a:moveTo>
                  <a:pt x="161365" y="1800403"/>
                </a:moveTo>
                <a:lnTo>
                  <a:pt x="122098" y="1519120"/>
                </a:lnTo>
                <a:lnTo>
                  <a:pt x="930953" y="515931"/>
                </a:lnTo>
                <a:lnTo>
                  <a:pt x="1035869" y="647712"/>
                </a:lnTo>
                <a:lnTo>
                  <a:pt x="1039954" y="647712"/>
                </a:lnTo>
                <a:lnTo>
                  <a:pt x="1039345" y="652078"/>
                </a:lnTo>
                <a:lnTo>
                  <a:pt x="1040400" y="653403"/>
                </a:lnTo>
                <a:lnTo>
                  <a:pt x="1039160" y="653403"/>
                </a:lnTo>
                <a:lnTo>
                  <a:pt x="1029316" y="723920"/>
                </a:lnTo>
                <a:close/>
                <a:moveTo>
                  <a:pt x="217894" y="2205330"/>
                </a:moveTo>
                <a:lnTo>
                  <a:pt x="181840" y="1947070"/>
                </a:lnTo>
                <a:lnTo>
                  <a:pt x="1000266" y="932012"/>
                </a:lnTo>
                <a:lnTo>
                  <a:pt x="949113" y="1298429"/>
                </a:lnTo>
                <a:close/>
                <a:moveTo>
                  <a:pt x="330192" y="2564220"/>
                </a:moveTo>
                <a:lnTo>
                  <a:pt x="267995" y="2564220"/>
                </a:lnTo>
                <a:lnTo>
                  <a:pt x="237100" y="2342912"/>
                </a:lnTo>
                <a:lnTo>
                  <a:pt x="242309" y="2347112"/>
                </a:lnTo>
                <a:lnTo>
                  <a:pt x="920063" y="1506522"/>
                </a:lnTo>
                <a:lnTo>
                  <a:pt x="865005" y="1900914"/>
                </a:lnTo>
                <a:close/>
                <a:moveTo>
                  <a:pt x="772406" y="2564220"/>
                </a:moveTo>
                <a:lnTo>
                  <a:pt x="468924" y="2564220"/>
                </a:lnTo>
                <a:lnTo>
                  <a:pt x="835955" y="2109008"/>
                </a:lnTo>
                <a:close/>
                <a:moveTo>
                  <a:pt x="892044" y="3240000"/>
                </a:moveTo>
                <a:lnTo>
                  <a:pt x="148356" y="3240000"/>
                </a:lnTo>
                <a:lnTo>
                  <a:pt x="276144" y="2663936"/>
                </a:lnTo>
                <a:lnTo>
                  <a:pt x="764256" y="2663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58" name="Rectangle 9">
            <a:extLst>
              <a:ext uri="{FF2B5EF4-FFF2-40B4-BE49-F238E27FC236}">
                <a16:creationId xmlns:a16="http://schemas.microsoft.com/office/drawing/2014/main" id="{2D18D003-42EF-491E-936E-06CA77476AB5}"/>
              </a:ext>
            </a:extLst>
          </p:cNvPr>
          <p:cNvSpPr/>
          <p:nvPr/>
        </p:nvSpPr>
        <p:spPr>
          <a:xfrm>
            <a:off x="6472358" y="3485841"/>
            <a:ext cx="371782" cy="371178"/>
          </a:xfrm>
          <a:custGeom>
            <a:avLst/>
            <a:gdLst/>
            <a:ahLst/>
            <a:cxnLst/>
            <a:rect l="l" t="t" r="r" b="b"/>
            <a:pathLst>
              <a:path w="3228210" h="3222968">
                <a:moveTo>
                  <a:pt x="1619999" y="642446"/>
                </a:moveTo>
                <a:lnTo>
                  <a:pt x="2664115" y="1686562"/>
                </a:lnTo>
                <a:lnTo>
                  <a:pt x="2664116" y="1686562"/>
                </a:lnTo>
                <a:lnTo>
                  <a:pt x="2664116" y="3222968"/>
                </a:lnTo>
                <a:lnTo>
                  <a:pt x="2015013" y="3222968"/>
                </a:lnTo>
                <a:lnTo>
                  <a:pt x="2015013" y="2511495"/>
                </a:lnTo>
                <a:cubicBezTo>
                  <a:pt x="2015013" y="2399422"/>
                  <a:pt x="1924159" y="2308568"/>
                  <a:pt x="1812086" y="2308568"/>
                </a:cubicBezTo>
                <a:lnTo>
                  <a:pt x="1427912" y="2308568"/>
                </a:lnTo>
                <a:cubicBezTo>
                  <a:pt x="1315839" y="2308568"/>
                  <a:pt x="1224985" y="2399422"/>
                  <a:pt x="1224985" y="2511495"/>
                </a:cubicBezTo>
                <a:lnTo>
                  <a:pt x="1224985" y="3222968"/>
                </a:lnTo>
                <a:lnTo>
                  <a:pt x="575882" y="3222968"/>
                </a:lnTo>
                <a:lnTo>
                  <a:pt x="575882" y="1686562"/>
                </a:lnTo>
                <a:lnTo>
                  <a:pt x="575884" y="1686562"/>
                </a:lnTo>
                <a:close/>
                <a:moveTo>
                  <a:pt x="509997" y="122689"/>
                </a:moveTo>
                <a:lnTo>
                  <a:pt x="942045" y="122689"/>
                </a:lnTo>
                <a:lnTo>
                  <a:pt x="942045" y="542556"/>
                </a:lnTo>
                <a:lnTo>
                  <a:pt x="509997" y="974604"/>
                </a:lnTo>
                <a:close/>
                <a:moveTo>
                  <a:pt x="1620001" y="7099"/>
                </a:moveTo>
                <a:lnTo>
                  <a:pt x="3228210" y="1686560"/>
                </a:lnTo>
                <a:lnTo>
                  <a:pt x="2900441" y="1686560"/>
                </a:lnTo>
                <a:lnTo>
                  <a:pt x="1620001" y="349390"/>
                </a:lnTo>
                <a:close/>
                <a:moveTo>
                  <a:pt x="1619999" y="0"/>
                </a:moveTo>
                <a:lnTo>
                  <a:pt x="1619999" y="342291"/>
                </a:lnTo>
                <a:lnTo>
                  <a:pt x="330172" y="1679462"/>
                </a:lnTo>
                <a:lnTo>
                  <a:pt x="0" y="167946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59" name="Isosceles Triangle 8">
            <a:extLst>
              <a:ext uri="{FF2B5EF4-FFF2-40B4-BE49-F238E27FC236}">
                <a16:creationId xmlns:a16="http://schemas.microsoft.com/office/drawing/2014/main" id="{0BEDE8D8-4DE0-4995-B00D-04D1223B8004}"/>
              </a:ext>
            </a:extLst>
          </p:cNvPr>
          <p:cNvSpPr/>
          <p:nvPr/>
        </p:nvSpPr>
        <p:spPr>
          <a:xfrm rot="16200000">
            <a:off x="3610095" y="2744881"/>
            <a:ext cx="311874" cy="371836"/>
          </a:xfrm>
          <a:custGeom>
            <a:avLst/>
            <a:gdLst/>
            <a:ahLst/>
            <a:cxnLst/>
            <a:rect l="l" t="t" r="r" b="b"/>
            <a:pathLst>
              <a:path w="2708011" h="3228660">
                <a:moveTo>
                  <a:pt x="1895121" y="2005092"/>
                </a:moveTo>
                <a:cubicBezTo>
                  <a:pt x="1769067" y="2196199"/>
                  <a:pt x="1559641" y="2315968"/>
                  <a:pt x="1331007" y="2327705"/>
                </a:cubicBezTo>
                <a:cubicBezTo>
                  <a:pt x="1102373" y="2339443"/>
                  <a:pt x="881783" y="2241749"/>
                  <a:pt x="736821" y="2064556"/>
                </a:cubicBezTo>
                <a:lnTo>
                  <a:pt x="885891" y="1942602"/>
                </a:lnTo>
                <a:cubicBezTo>
                  <a:pt x="992076" y="2072396"/>
                  <a:pt x="1153658" y="2143956"/>
                  <a:pt x="1321132" y="2135359"/>
                </a:cubicBezTo>
                <a:cubicBezTo>
                  <a:pt x="1488607" y="2126761"/>
                  <a:pt x="1642011" y="2039030"/>
                  <a:pt x="1734346" y="1899045"/>
                </a:cubicBezTo>
                <a:close/>
                <a:moveTo>
                  <a:pt x="2315256" y="2179725"/>
                </a:moveTo>
                <a:cubicBezTo>
                  <a:pt x="2124977" y="2519973"/>
                  <a:pt x="1777729" y="2743099"/>
                  <a:pt x="1389179" y="2774782"/>
                </a:cubicBezTo>
                <a:cubicBezTo>
                  <a:pt x="1000629" y="2806465"/>
                  <a:pt x="621821" y="2642541"/>
                  <a:pt x="378934" y="2337614"/>
                </a:cubicBezTo>
                <a:lnTo>
                  <a:pt x="519502" y="2225645"/>
                </a:lnTo>
                <a:cubicBezTo>
                  <a:pt x="725082" y="2483736"/>
                  <a:pt x="1045705" y="2622480"/>
                  <a:pt x="1374574" y="2595664"/>
                </a:cubicBezTo>
                <a:cubicBezTo>
                  <a:pt x="1703443" y="2568848"/>
                  <a:pt x="1997353" y="2379994"/>
                  <a:pt x="2158406" y="2092008"/>
                </a:cubicBezTo>
                <a:close/>
                <a:moveTo>
                  <a:pt x="2315941" y="1615003"/>
                </a:moveTo>
                <a:lnTo>
                  <a:pt x="272242" y="1615003"/>
                </a:lnTo>
                <a:lnTo>
                  <a:pt x="872561" y="666216"/>
                </a:lnTo>
                <a:lnTo>
                  <a:pt x="872561" y="219906"/>
                </a:lnTo>
                <a:cubicBezTo>
                  <a:pt x="872561" y="98674"/>
                  <a:pt x="970839" y="396"/>
                  <a:pt x="1092071" y="396"/>
                </a:cubicBezTo>
                <a:lnTo>
                  <a:pt x="1293841" y="396"/>
                </a:lnTo>
                <a:lnTo>
                  <a:pt x="1294092" y="0"/>
                </a:lnTo>
                <a:lnTo>
                  <a:pt x="1294343" y="396"/>
                </a:lnTo>
                <a:lnTo>
                  <a:pt x="1470231" y="396"/>
                </a:lnTo>
                <a:cubicBezTo>
                  <a:pt x="1591463" y="396"/>
                  <a:pt x="1689741" y="98674"/>
                  <a:pt x="1689741" y="219906"/>
                </a:cubicBezTo>
                <a:lnTo>
                  <a:pt x="1689741" y="625313"/>
                </a:lnTo>
                <a:close/>
                <a:moveTo>
                  <a:pt x="2708011" y="2399368"/>
                </a:moveTo>
                <a:cubicBezTo>
                  <a:pt x="2440740" y="2877288"/>
                  <a:pt x="1950128" y="3187847"/>
                  <a:pt x="1403807" y="3224932"/>
                </a:cubicBezTo>
                <a:cubicBezTo>
                  <a:pt x="857486" y="3262017"/>
                  <a:pt x="329406" y="3020609"/>
                  <a:pt x="0" y="2583191"/>
                </a:cubicBezTo>
                <a:lnTo>
                  <a:pt x="143153" y="2475389"/>
                </a:lnTo>
                <a:cubicBezTo>
                  <a:pt x="436120" y="2864419"/>
                  <a:pt x="905784" y="3079123"/>
                  <a:pt x="1391671" y="3046140"/>
                </a:cubicBezTo>
                <a:cubicBezTo>
                  <a:pt x="1877558" y="3013157"/>
                  <a:pt x="2313899" y="2736952"/>
                  <a:pt x="2551604" y="23118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0" name="Donut 8">
            <a:extLst>
              <a:ext uri="{FF2B5EF4-FFF2-40B4-BE49-F238E27FC236}">
                <a16:creationId xmlns:a16="http://schemas.microsoft.com/office/drawing/2014/main" id="{E85AD06A-9914-4ED2-B01E-350C3288F978}"/>
              </a:ext>
            </a:extLst>
          </p:cNvPr>
          <p:cNvSpPr/>
          <p:nvPr/>
        </p:nvSpPr>
        <p:spPr>
          <a:xfrm>
            <a:off x="7202344" y="2726749"/>
            <a:ext cx="341413" cy="408098"/>
          </a:xfrm>
          <a:custGeom>
            <a:avLst/>
            <a:gdLst/>
            <a:ahLst/>
            <a:cxnLst/>
            <a:rect l="l" t="t" r="r" b="b"/>
            <a:pathLst>
              <a:path w="2688046" h="3213079">
                <a:moveTo>
                  <a:pt x="1056023" y="556744"/>
                </a:moveTo>
                <a:lnTo>
                  <a:pt x="1056023" y="906412"/>
                </a:lnTo>
                <a:cubicBezTo>
                  <a:pt x="641240" y="1029807"/>
                  <a:pt x="338989" y="1414134"/>
                  <a:pt x="338989" y="1869056"/>
                </a:cubicBezTo>
                <a:cubicBezTo>
                  <a:pt x="338989" y="2424121"/>
                  <a:pt x="788958" y="2874090"/>
                  <a:pt x="1344023" y="2874090"/>
                </a:cubicBezTo>
                <a:cubicBezTo>
                  <a:pt x="1899088" y="2874090"/>
                  <a:pt x="2349057" y="2424121"/>
                  <a:pt x="2349057" y="1869056"/>
                </a:cubicBezTo>
                <a:cubicBezTo>
                  <a:pt x="2349057" y="1414134"/>
                  <a:pt x="2046806" y="1029807"/>
                  <a:pt x="1632023" y="906412"/>
                </a:cubicBezTo>
                <a:lnTo>
                  <a:pt x="1632023" y="556744"/>
                </a:lnTo>
                <a:cubicBezTo>
                  <a:pt x="2235992" y="687900"/>
                  <a:pt x="2688046" y="1225687"/>
                  <a:pt x="2688046" y="1869056"/>
                </a:cubicBezTo>
                <a:cubicBezTo>
                  <a:pt x="2688046" y="2611339"/>
                  <a:pt x="2086306" y="3213079"/>
                  <a:pt x="1344023" y="3213079"/>
                </a:cubicBezTo>
                <a:cubicBezTo>
                  <a:pt x="601740" y="3213079"/>
                  <a:pt x="0" y="2611339"/>
                  <a:pt x="0" y="1869056"/>
                </a:cubicBezTo>
                <a:cubicBezTo>
                  <a:pt x="0" y="1225687"/>
                  <a:pt x="452054" y="687900"/>
                  <a:pt x="1056023" y="556744"/>
                </a:cubicBezTo>
                <a:close/>
                <a:moveTo>
                  <a:pt x="1344023" y="0"/>
                </a:moveTo>
                <a:cubicBezTo>
                  <a:pt x="1443445" y="0"/>
                  <a:pt x="1524043" y="80598"/>
                  <a:pt x="1524043" y="180020"/>
                </a:cubicBezTo>
                <a:lnTo>
                  <a:pt x="1524043" y="1413058"/>
                </a:lnTo>
                <a:cubicBezTo>
                  <a:pt x="1524043" y="1512480"/>
                  <a:pt x="1443445" y="1593078"/>
                  <a:pt x="1344023" y="1593078"/>
                </a:cubicBezTo>
                <a:cubicBezTo>
                  <a:pt x="1244601" y="1593078"/>
                  <a:pt x="1164003" y="1512480"/>
                  <a:pt x="1164003" y="1413058"/>
                </a:cubicBezTo>
                <a:lnTo>
                  <a:pt x="1164003" y="180020"/>
                </a:lnTo>
                <a:cubicBezTo>
                  <a:pt x="1164003" y="80598"/>
                  <a:pt x="1244601" y="0"/>
                  <a:pt x="134402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61" name="Freeform 18">
            <a:extLst>
              <a:ext uri="{FF2B5EF4-FFF2-40B4-BE49-F238E27FC236}">
                <a16:creationId xmlns:a16="http://schemas.microsoft.com/office/drawing/2014/main" id="{A2D02F8D-1F03-40BA-A2F0-E8C0A0BEA65D}"/>
              </a:ext>
            </a:extLst>
          </p:cNvPr>
          <p:cNvSpPr/>
          <p:nvPr/>
        </p:nvSpPr>
        <p:spPr>
          <a:xfrm>
            <a:off x="7644583" y="3526543"/>
            <a:ext cx="359044" cy="289775"/>
          </a:xfrm>
          <a:custGeom>
            <a:avLst/>
            <a:gdLst/>
            <a:ahLst/>
            <a:cxnLst/>
            <a:rect l="l" t="t" r="r" b="b"/>
            <a:pathLst>
              <a:path w="3307788" h="2669631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2" name="Oval 7">
            <a:extLst>
              <a:ext uri="{FF2B5EF4-FFF2-40B4-BE49-F238E27FC236}">
                <a16:creationId xmlns:a16="http://schemas.microsoft.com/office/drawing/2014/main" id="{4D722707-282C-48EF-A19A-DBB068D0A5E1}"/>
              </a:ext>
            </a:extLst>
          </p:cNvPr>
          <p:cNvSpPr/>
          <p:nvPr/>
        </p:nvSpPr>
        <p:spPr>
          <a:xfrm>
            <a:off x="7748036" y="2750160"/>
            <a:ext cx="361277" cy="36127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3" name="Freeform 20">
            <a:extLst>
              <a:ext uri="{FF2B5EF4-FFF2-40B4-BE49-F238E27FC236}">
                <a16:creationId xmlns:a16="http://schemas.microsoft.com/office/drawing/2014/main" id="{C5EA4689-522B-4DE2-A3C4-5589070ACDD4}"/>
              </a:ext>
            </a:extLst>
          </p:cNvPr>
          <p:cNvSpPr/>
          <p:nvPr/>
        </p:nvSpPr>
        <p:spPr>
          <a:xfrm>
            <a:off x="8271827" y="4162169"/>
            <a:ext cx="376670" cy="402560"/>
          </a:xfrm>
          <a:custGeom>
            <a:avLst/>
            <a:gdLst>
              <a:gd name="connsiteX0" fmla="*/ 795647 w 2149434"/>
              <a:gd name="connsiteY0" fmla="*/ 2933205 h 2933205"/>
              <a:gd name="connsiteX1" fmla="*/ 0 w 2149434"/>
              <a:gd name="connsiteY1" fmla="*/ 1531917 h 2933205"/>
              <a:gd name="connsiteX2" fmla="*/ 463138 w 2149434"/>
              <a:gd name="connsiteY2" fmla="*/ 1733797 h 2933205"/>
              <a:gd name="connsiteX3" fmla="*/ 700645 w 2149434"/>
              <a:gd name="connsiteY3" fmla="*/ 166255 h 2933205"/>
              <a:gd name="connsiteX4" fmla="*/ 676894 w 2149434"/>
              <a:gd name="connsiteY4" fmla="*/ 0 h 2933205"/>
              <a:gd name="connsiteX5" fmla="*/ 2066307 w 2149434"/>
              <a:gd name="connsiteY5" fmla="*/ 819397 h 2933205"/>
              <a:gd name="connsiteX6" fmla="*/ 2149434 w 2149434"/>
              <a:gd name="connsiteY6" fmla="*/ 593766 h 2933205"/>
              <a:gd name="connsiteX7" fmla="*/ 1816925 w 2149434"/>
              <a:gd name="connsiteY7" fmla="*/ 2933205 h 2933205"/>
              <a:gd name="connsiteX8" fmla="*/ 1187533 w 2149434"/>
              <a:gd name="connsiteY8" fmla="*/ 926275 h 2933205"/>
              <a:gd name="connsiteX9" fmla="*/ 1080655 w 2149434"/>
              <a:gd name="connsiteY9" fmla="*/ 1828800 h 2933205"/>
              <a:gd name="connsiteX10" fmla="*/ 914400 w 2149434"/>
              <a:gd name="connsiteY10" fmla="*/ 1448790 h 2933205"/>
              <a:gd name="connsiteX11" fmla="*/ 795647 w 2149434"/>
              <a:gd name="connsiteY11" fmla="*/ 2933205 h 2933205"/>
              <a:gd name="connsiteX0" fmla="*/ 795647 w 2149434"/>
              <a:gd name="connsiteY0" fmla="*/ 2933205 h 2933205"/>
              <a:gd name="connsiteX1" fmla="*/ 0 w 2149434"/>
              <a:gd name="connsiteY1" fmla="*/ 1531917 h 2933205"/>
              <a:gd name="connsiteX2" fmla="*/ 463138 w 2149434"/>
              <a:gd name="connsiteY2" fmla="*/ 1733797 h 2933205"/>
              <a:gd name="connsiteX3" fmla="*/ 676894 w 2149434"/>
              <a:gd name="connsiteY3" fmla="*/ 0 h 2933205"/>
              <a:gd name="connsiteX4" fmla="*/ 2066307 w 2149434"/>
              <a:gd name="connsiteY4" fmla="*/ 819397 h 2933205"/>
              <a:gd name="connsiteX5" fmla="*/ 2149434 w 2149434"/>
              <a:gd name="connsiteY5" fmla="*/ 593766 h 2933205"/>
              <a:gd name="connsiteX6" fmla="*/ 1816925 w 2149434"/>
              <a:gd name="connsiteY6" fmla="*/ 2933205 h 2933205"/>
              <a:gd name="connsiteX7" fmla="*/ 1187533 w 2149434"/>
              <a:gd name="connsiteY7" fmla="*/ 926275 h 2933205"/>
              <a:gd name="connsiteX8" fmla="*/ 1080655 w 2149434"/>
              <a:gd name="connsiteY8" fmla="*/ 1828800 h 2933205"/>
              <a:gd name="connsiteX9" fmla="*/ 914400 w 2149434"/>
              <a:gd name="connsiteY9" fmla="*/ 1448790 h 2933205"/>
              <a:gd name="connsiteX10" fmla="*/ 795647 w 2149434"/>
              <a:gd name="connsiteY10" fmla="*/ 2933205 h 2933205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2066307 w 2149434"/>
              <a:gd name="connsiteY4" fmla="*/ 1036680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2066307 w 2149434"/>
              <a:gd name="connsiteY4" fmla="*/ 1036680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095113"/>
              <a:gd name="connsiteY0" fmla="*/ 3150488 h 3150488"/>
              <a:gd name="connsiteX1" fmla="*/ 0 w 2095113"/>
              <a:gd name="connsiteY1" fmla="*/ 1749200 h 3150488"/>
              <a:gd name="connsiteX2" fmla="*/ 463138 w 2095113"/>
              <a:gd name="connsiteY2" fmla="*/ 1951080 h 3150488"/>
              <a:gd name="connsiteX3" fmla="*/ 776482 w 2095113"/>
              <a:gd name="connsiteY3" fmla="*/ 0 h 3150488"/>
              <a:gd name="connsiteX4" fmla="*/ 1975772 w 2095113"/>
              <a:gd name="connsiteY4" fmla="*/ 991413 h 3150488"/>
              <a:gd name="connsiteX5" fmla="*/ 2095113 w 2095113"/>
              <a:gd name="connsiteY5" fmla="*/ 702407 h 3150488"/>
              <a:gd name="connsiteX6" fmla="*/ 1816925 w 2095113"/>
              <a:gd name="connsiteY6" fmla="*/ 3150488 h 3150488"/>
              <a:gd name="connsiteX7" fmla="*/ 1187533 w 2095113"/>
              <a:gd name="connsiteY7" fmla="*/ 1143558 h 3150488"/>
              <a:gd name="connsiteX8" fmla="*/ 1080655 w 2095113"/>
              <a:gd name="connsiteY8" fmla="*/ 2046083 h 3150488"/>
              <a:gd name="connsiteX9" fmla="*/ 914400 w 2095113"/>
              <a:gd name="connsiteY9" fmla="*/ 1666073 h 3150488"/>
              <a:gd name="connsiteX10" fmla="*/ 795647 w 2095113"/>
              <a:gd name="connsiteY10" fmla="*/ 3150488 h 3150488"/>
              <a:gd name="connsiteX0" fmla="*/ 795647 w 2760540"/>
              <a:gd name="connsiteY0" fmla="*/ 3150488 h 3150488"/>
              <a:gd name="connsiteX1" fmla="*/ 0 w 2760540"/>
              <a:gd name="connsiteY1" fmla="*/ 1749200 h 3150488"/>
              <a:gd name="connsiteX2" fmla="*/ 463138 w 2760540"/>
              <a:gd name="connsiteY2" fmla="*/ 1951080 h 3150488"/>
              <a:gd name="connsiteX3" fmla="*/ 776482 w 2760540"/>
              <a:gd name="connsiteY3" fmla="*/ 0 h 3150488"/>
              <a:gd name="connsiteX4" fmla="*/ 1975772 w 2760540"/>
              <a:gd name="connsiteY4" fmla="*/ 991413 h 3150488"/>
              <a:gd name="connsiteX5" fmla="*/ 2095113 w 2760540"/>
              <a:gd name="connsiteY5" fmla="*/ 702407 h 3150488"/>
              <a:gd name="connsiteX6" fmla="*/ 1816925 w 2760540"/>
              <a:gd name="connsiteY6" fmla="*/ 3150488 h 3150488"/>
              <a:gd name="connsiteX7" fmla="*/ 1187533 w 2760540"/>
              <a:gd name="connsiteY7" fmla="*/ 1143558 h 3150488"/>
              <a:gd name="connsiteX8" fmla="*/ 1080655 w 2760540"/>
              <a:gd name="connsiteY8" fmla="*/ 2046083 h 3150488"/>
              <a:gd name="connsiteX9" fmla="*/ 914400 w 2760540"/>
              <a:gd name="connsiteY9" fmla="*/ 1666073 h 3150488"/>
              <a:gd name="connsiteX10" fmla="*/ 795647 w 2760540"/>
              <a:gd name="connsiteY10" fmla="*/ 3150488 h 3150488"/>
              <a:gd name="connsiteX0" fmla="*/ 795647 w 2904019"/>
              <a:gd name="connsiteY0" fmla="*/ 3150488 h 3150488"/>
              <a:gd name="connsiteX1" fmla="*/ 0 w 2904019"/>
              <a:gd name="connsiteY1" fmla="*/ 1749200 h 3150488"/>
              <a:gd name="connsiteX2" fmla="*/ 463138 w 2904019"/>
              <a:gd name="connsiteY2" fmla="*/ 1951080 h 3150488"/>
              <a:gd name="connsiteX3" fmla="*/ 776482 w 2904019"/>
              <a:gd name="connsiteY3" fmla="*/ 0 h 3150488"/>
              <a:gd name="connsiteX4" fmla="*/ 1975772 w 2904019"/>
              <a:gd name="connsiteY4" fmla="*/ 991413 h 3150488"/>
              <a:gd name="connsiteX5" fmla="*/ 2095113 w 2904019"/>
              <a:gd name="connsiteY5" fmla="*/ 702407 h 3150488"/>
              <a:gd name="connsiteX6" fmla="*/ 1816925 w 2904019"/>
              <a:gd name="connsiteY6" fmla="*/ 3150488 h 3150488"/>
              <a:gd name="connsiteX7" fmla="*/ 1187533 w 2904019"/>
              <a:gd name="connsiteY7" fmla="*/ 1143558 h 3150488"/>
              <a:gd name="connsiteX8" fmla="*/ 1080655 w 2904019"/>
              <a:gd name="connsiteY8" fmla="*/ 2046083 h 3150488"/>
              <a:gd name="connsiteX9" fmla="*/ 914400 w 2904019"/>
              <a:gd name="connsiteY9" fmla="*/ 1666073 h 3150488"/>
              <a:gd name="connsiteX10" fmla="*/ 795647 w 2904019"/>
              <a:gd name="connsiteY10" fmla="*/ 3150488 h 3150488"/>
              <a:gd name="connsiteX0" fmla="*/ 795647 w 2905418"/>
              <a:gd name="connsiteY0" fmla="*/ 3150488 h 3186701"/>
              <a:gd name="connsiteX1" fmla="*/ 0 w 2905418"/>
              <a:gd name="connsiteY1" fmla="*/ 1749200 h 3186701"/>
              <a:gd name="connsiteX2" fmla="*/ 463138 w 2905418"/>
              <a:gd name="connsiteY2" fmla="*/ 1951080 h 3186701"/>
              <a:gd name="connsiteX3" fmla="*/ 776482 w 2905418"/>
              <a:gd name="connsiteY3" fmla="*/ 0 h 3186701"/>
              <a:gd name="connsiteX4" fmla="*/ 1975772 w 2905418"/>
              <a:gd name="connsiteY4" fmla="*/ 991413 h 3186701"/>
              <a:gd name="connsiteX5" fmla="*/ 2095113 w 2905418"/>
              <a:gd name="connsiteY5" fmla="*/ 702407 h 3186701"/>
              <a:gd name="connsiteX6" fmla="*/ 1821452 w 2905418"/>
              <a:gd name="connsiteY6" fmla="*/ 3186701 h 3186701"/>
              <a:gd name="connsiteX7" fmla="*/ 1187533 w 2905418"/>
              <a:gd name="connsiteY7" fmla="*/ 1143558 h 3186701"/>
              <a:gd name="connsiteX8" fmla="*/ 1080655 w 2905418"/>
              <a:gd name="connsiteY8" fmla="*/ 2046083 h 3186701"/>
              <a:gd name="connsiteX9" fmla="*/ 914400 w 2905418"/>
              <a:gd name="connsiteY9" fmla="*/ 1666073 h 3186701"/>
              <a:gd name="connsiteX10" fmla="*/ 795647 w 2905418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1975772 w 2937337"/>
              <a:gd name="connsiteY4" fmla="*/ 991413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893849"/>
              <a:gd name="connsiteY0" fmla="*/ 3150488 h 3186701"/>
              <a:gd name="connsiteX1" fmla="*/ 0 w 2893849"/>
              <a:gd name="connsiteY1" fmla="*/ 1749200 h 3186701"/>
              <a:gd name="connsiteX2" fmla="*/ 463138 w 2893849"/>
              <a:gd name="connsiteY2" fmla="*/ 1951080 h 3186701"/>
              <a:gd name="connsiteX3" fmla="*/ 776482 w 2893849"/>
              <a:gd name="connsiteY3" fmla="*/ 0 h 3186701"/>
              <a:gd name="connsiteX4" fmla="*/ 2034620 w 2893849"/>
              <a:gd name="connsiteY4" fmla="*/ 1294704 h 3186701"/>
              <a:gd name="connsiteX5" fmla="*/ 2031739 w 2893849"/>
              <a:gd name="connsiteY5" fmla="*/ 711461 h 3186701"/>
              <a:gd name="connsiteX6" fmla="*/ 1821452 w 2893849"/>
              <a:gd name="connsiteY6" fmla="*/ 3186701 h 3186701"/>
              <a:gd name="connsiteX7" fmla="*/ 1187533 w 2893849"/>
              <a:gd name="connsiteY7" fmla="*/ 1143558 h 3186701"/>
              <a:gd name="connsiteX8" fmla="*/ 1080655 w 2893849"/>
              <a:gd name="connsiteY8" fmla="*/ 2046083 h 3186701"/>
              <a:gd name="connsiteX9" fmla="*/ 914400 w 2893849"/>
              <a:gd name="connsiteY9" fmla="*/ 1666073 h 3186701"/>
              <a:gd name="connsiteX10" fmla="*/ 795647 w 2893849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03465 w 2936139"/>
              <a:gd name="connsiteY0" fmla="*/ 3168594 h 3186701"/>
              <a:gd name="connsiteX1" fmla="*/ 0 w 2936139"/>
              <a:gd name="connsiteY1" fmla="*/ 1726566 h 3186701"/>
              <a:gd name="connsiteX2" fmla="*/ 404291 w 2936139"/>
              <a:gd name="connsiteY2" fmla="*/ 2009927 h 3186701"/>
              <a:gd name="connsiteX3" fmla="*/ 781009 w 2936139"/>
              <a:gd name="connsiteY3" fmla="*/ 0 h 3186701"/>
              <a:gd name="connsiteX4" fmla="*/ 2039147 w 2936139"/>
              <a:gd name="connsiteY4" fmla="*/ 1294704 h 3186701"/>
              <a:gd name="connsiteX5" fmla="*/ 2036266 w 2936139"/>
              <a:gd name="connsiteY5" fmla="*/ 711461 h 3186701"/>
              <a:gd name="connsiteX6" fmla="*/ 1825979 w 2936139"/>
              <a:gd name="connsiteY6" fmla="*/ 3186701 h 3186701"/>
              <a:gd name="connsiteX7" fmla="*/ 1192060 w 2936139"/>
              <a:gd name="connsiteY7" fmla="*/ 1143558 h 3186701"/>
              <a:gd name="connsiteX8" fmla="*/ 1085182 w 2936139"/>
              <a:gd name="connsiteY8" fmla="*/ 2046083 h 3186701"/>
              <a:gd name="connsiteX9" fmla="*/ 918927 w 2936139"/>
              <a:gd name="connsiteY9" fmla="*/ 1666073 h 3186701"/>
              <a:gd name="connsiteX10" fmla="*/ 1103465 w 2936139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897156"/>
              <a:gd name="connsiteY0" fmla="*/ 3168594 h 3173121"/>
              <a:gd name="connsiteX1" fmla="*/ 0 w 2897156"/>
              <a:gd name="connsiteY1" fmla="*/ 1749200 h 3173121"/>
              <a:gd name="connsiteX2" fmla="*/ 449559 w 2897156"/>
              <a:gd name="connsiteY2" fmla="*/ 2009927 h 3173121"/>
              <a:gd name="connsiteX3" fmla="*/ 826277 w 2897156"/>
              <a:gd name="connsiteY3" fmla="*/ 0 h 3173121"/>
              <a:gd name="connsiteX4" fmla="*/ 2084415 w 2897156"/>
              <a:gd name="connsiteY4" fmla="*/ 1294704 h 3173121"/>
              <a:gd name="connsiteX5" fmla="*/ 2081534 w 2897156"/>
              <a:gd name="connsiteY5" fmla="*/ 711461 h 3173121"/>
              <a:gd name="connsiteX6" fmla="*/ 1581537 w 2897156"/>
              <a:gd name="connsiteY6" fmla="*/ 3173121 h 3173121"/>
              <a:gd name="connsiteX7" fmla="*/ 1237328 w 2897156"/>
              <a:gd name="connsiteY7" fmla="*/ 1143558 h 3173121"/>
              <a:gd name="connsiteX8" fmla="*/ 1130450 w 2897156"/>
              <a:gd name="connsiteY8" fmla="*/ 2046083 h 3173121"/>
              <a:gd name="connsiteX9" fmla="*/ 918927 w 2897156"/>
              <a:gd name="connsiteY9" fmla="*/ 1697760 h 3173121"/>
              <a:gd name="connsiteX10" fmla="*/ 1148733 w 2897156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30450 w 2969045"/>
              <a:gd name="connsiteY8" fmla="*/ 2046083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30450 w 2969045"/>
              <a:gd name="connsiteY8" fmla="*/ 2046083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288886 w 2969045"/>
              <a:gd name="connsiteY8" fmla="*/ 2367481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69045" h="3173121">
                <a:moveTo>
                  <a:pt x="1148733" y="3168594"/>
                </a:moveTo>
                <a:cubicBezTo>
                  <a:pt x="-68605" y="2992718"/>
                  <a:pt x="289357" y="2373225"/>
                  <a:pt x="0" y="1749200"/>
                </a:cubicBezTo>
                <a:cubicBezTo>
                  <a:pt x="211718" y="1712379"/>
                  <a:pt x="518500" y="2277611"/>
                  <a:pt x="449559" y="2009927"/>
                </a:cubicBezTo>
                <a:cubicBezTo>
                  <a:pt x="87752" y="952162"/>
                  <a:pt x="1169975" y="921963"/>
                  <a:pt x="826277" y="0"/>
                </a:cubicBezTo>
                <a:cubicBezTo>
                  <a:pt x="1894489" y="60376"/>
                  <a:pt x="1582046" y="1053258"/>
                  <a:pt x="2084415" y="1294704"/>
                </a:cubicBezTo>
                <a:cubicBezTo>
                  <a:pt x="2220765" y="1319082"/>
                  <a:pt x="2384277" y="1207659"/>
                  <a:pt x="2081534" y="711461"/>
                </a:cubicBezTo>
                <a:cubicBezTo>
                  <a:pt x="3844765" y="2025429"/>
                  <a:pt x="2606774" y="3099478"/>
                  <a:pt x="1581537" y="3173121"/>
                </a:cubicBezTo>
                <a:cubicBezTo>
                  <a:pt x="2049242" y="2917586"/>
                  <a:pt x="2204598" y="1824606"/>
                  <a:pt x="1237328" y="1143558"/>
                </a:cubicBezTo>
                <a:cubicBezTo>
                  <a:pt x="1479342" y="1777869"/>
                  <a:pt x="1318476" y="2090782"/>
                  <a:pt x="1162138" y="2408222"/>
                </a:cubicBezTo>
                <a:cubicBezTo>
                  <a:pt x="1159532" y="2246847"/>
                  <a:pt x="1324413" y="1899876"/>
                  <a:pt x="918927" y="1697760"/>
                </a:cubicBezTo>
                <a:cubicBezTo>
                  <a:pt x="1108697" y="2305733"/>
                  <a:pt x="307113" y="2497246"/>
                  <a:pt x="1148733" y="316859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4" name="Rounded Rectangle 25">
            <a:extLst>
              <a:ext uri="{FF2B5EF4-FFF2-40B4-BE49-F238E27FC236}">
                <a16:creationId xmlns:a16="http://schemas.microsoft.com/office/drawing/2014/main" id="{EFB1369F-6BB8-434E-8F84-6C59512EEE17}"/>
              </a:ext>
            </a:extLst>
          </p:cNvPr>
          <p:cNvSpPr/>
          <p:nvPr/>
        </p:nvSpPr>
        <p:spPr>
          <a:xfrm>
            <a:off x="8254078" y="2047226"/>
            <a:ext cx="412168" cy="302054"/>
          </a:xfrm>
          <a:custGeom>
            <a:avLst/>
            <a:gdLst/>
            <a:ahLst/>
            <a:cxnLst/>
            <a:rect l="l" t="t" r="r" b="b"/>
            <a:pathLst>
              <a:path w="3248842" h="2380886">
                <a:moveTo>
                  <a:pt x="1194785" y="1472263"/>
                </a:moveTo>
                <a:cubicBezTo>
                  <a:pt x="1150014" y="1472263"/>
                  <a:pt x="1113720" y="1508557"/>
                  <a:pt x="1113720" y="1553328"/>
                </a:cubicBezTo>
                <a:lnTo>
                  <a:pt x="1113720" y="1600880"/>
                </a:lnTo>
                <a:cubicBezTo>
                  <a:pt x="1113720" y="1645651"/>
                  <a:pt x="1150014" y="1681945"/>
                  <a:pt x="1194785" y="1681945"/>
                </a:cubicBezTo>
                <a:lnTo>
                  <a:pt x="2067186" y="1681945"/>
                </a:lnTo>
                <a:cubicBezTo>
                  <a:pt x="2111957" y="1681945"/>
                  <a:pt x="2148251" y="1645651"/>
                  <a:pt x="2148251" y="1600880"/>
                </a:cubicBezTo>
                <a:lnTo>
                  <a:pt x="2148251" y="1553328"/>
                </a:lnTo>
                <a:cubicBezTo>
                  <a:pt x="2148251" y="1508557"/>
                  <a:pt x="2111957" y="1472263"/>
                  <a:pt x="2067186" y="1472263"/>
                </a:cubicBezTo>
                <a:close/>
                <a:moveTo>
                  <a:pt x="2582402" y="986449"/>
                </a:moveTo>
                <a:cubicBezTo>
                  <a:pt x="2477247" y="986449"/>
                  <a:pt x="2392002" y="1071694"/>
                  <a:pt x="2392002" y="1176848"/>
                </a:cubicBezTo>
                <a:cubicBezTo>
                  <a:pt x="2392002" y="1282003"/>
                  <a:pt x="2477247" y="1367248"/>
                  <a:pt x="2582402" y="1367248"/>
                </a:cubicBezTo>
                <a:cubicBezTo>
                  <a:pt x="2687557" y="1367248"/>
                  <a:pt x="2772801" y="1282003"/>
                  <a:pt x="2772801" y="1176848"/>
                </a:cubicBezTo>
                <a:cubicBezTo>
                  <a:pt x="2772801" y="1071694"/>
                  <a:pt x="2687557" y="986449"/>
                  <a:pt x="2582402" y="986449"/>
                </a:cubicBezTo>
                <a:close/>
                <a:moveTo>
                  <a:pt x="679570" y="986449"/>
                </a:moveTo>
                <a:cubicBezTo>
                  <a:pt x="574415" y="986449"/>
                  <a:pt x="489171" y="1071694"/>
                  <a:pt x="489171" y="1176848"/>
                </a:cubicBezTo>
                <a:cubicBezTo>
                  <a:pt x="489171" y="1282003"/>
                  <a:pt x="574415" y="1367248"/>
                  <a:pt x="679570" y="1367248"/>
                </a:cubicBezTo>
                <a:cubicBezTo>
                  <a:pt x="784725" y="1367248"/>
                  <a:pt x="869970" y="1282003"/>
                  <a:pt x="869970" y="1176848"/>
                </a:cubicBezTo>
                <a:cubicBezTo>
                  <a:pt x="869970" y="1071694"/>
                  <a:pt x="784725" y="986449"/>
                  <a:pt x="679570" y="986449"/>
                </a:cubicBezTo>
                <a:close/>
                <a:moveTo>
                  <a:pt x="867954" y="155801"/>
                </a:moveTo>
                <a:lnTo>
                  <a:pt x="726849" y="858549"/>
                </a:lnTo>
                <a:lnTo>
                  <a:pt x="2535122" y="858549"/>
                </a:lnTo>
                <a:lnTo>
                  <a:pt x="2394017" y="155801"/>
                </a:lnTo>
                <a:close/>
                <a:moveTo>
                  <a:pt x="677268" y="0"/>
                </a:moveTo>
                <a:lnTo>
                  <a:pt x="2584703" y="0"/>
                </a:lnTo>
                <a:lnTo>
                  <a:pt x="2736658" y="607820"/>
                </a:lnTo>
                <a:cubicBezTo>
                  <a:pt x="2766265" y="579906"/>
                  <a:pt x="2806392" y="564164"/>
                  <a:pt x="2850195" y="564164"/>
                </a:cubicBezTo>
                <a:lnTo>
                  <a:pt x="3069929" y="564164"/>
                </a:lnTo>
                <a:cubicBezTo>
                  <a:pt x="3168740" y="564164"/>
                  <a:pt x="3248842" y="644266"/>
                  <a:pt x="3248842" y="743077"/>
                </a:cubicBezTo>
                <a:lnTo>
                  <a:pt x="3248842" y="792706"/>
                </a:lnTo>
                <a:cubicBezTo>
                  <a:pt x="3248842" y="891517"/>
                  <a:pt x="3168740" y="971619"/>
                  <a:pt x="3069929" y="971619"/>
                </a:cubicBezTo>
                <a:lnTo>
                  <a:pt x="3054536" y="971619"/>
                </a:lnTo>
                <a:cubicBezTo>
                  <a:pt x="3060628" y="989042"/>
                  <a:pt x="3063411" y="1007758"/>
                  <a:pt x="3063411" y="1027125"/>
                </a:cubicBezTo>
                <a:lnTo>
                  <a:pt x="3063411" y="2015961"/>
                </a:lnTo>
                <a:lnTo>
                  <a:pt x="2889080" y="2015961"/>
                </a:lnTo>
                <a:lnTo>
                  <a:pt x="2889080" y="2260325"/>
                </a:lnTo>
                <a:cubicBezTo>
                  <a:pt x="2889080" y="2326909"/>
                  <a:pt x="2835102" y="2380886"/>
                  <a:pt x="2768518" y="2380886"/>
                </a:cubicBezTo>
                <a:lnTo>
                  <a:pt x="2286284" y="2380886"/>
                </a:lnTo>
                <a:cubicBezTo>
                  <a:pt x="2219700" y="2380886"/>
                  <a:pt x="2165723" y="2326909"/>
                  <a:pt x="2165723" y="2260325"/>
                </a:cubicBezTo>
                <a:lnTo>
                  <a:pt x="2165723" y="2015961"/>
                </a:lnTo>
                <a:lnTo>
                  <a:pt x="1096248" y="2015961"/>
                </a:lnTo>
                <a:lnTo>
                  <a:pt x="1096248" y="2260325"/>
                </a:lnTo>
                <a:cubicBezTo>
                  <a:pt x="1096248" y="2326909"/>
                  <a:pt x="1042270" y="2380886"/>
                  <a:pt x="975686" y="2380886"/>
                </a:cubicBezTo>
                <a:lnTo>
                  <a:pt x="493453" y="2380886"/>
                </a:lnTo>
                <a:cubicBezTo>
                  <a:pt x="426869" y="2380886"/>
                  <a:pt x="372891" y="2326909"/>
                  <a:pt x="372891" y="2260325"/>
                </a:cubicBezTo>
                <a:lnTo>
                  <a:pt x="372891" y="2015961"/>
                </a:lnTo>
                <a:lnTo>
                  <a:pt x="198560" y="2015961"/>
                </a:lnTo>
                <a:lnTo>
                  <a:pt x="198560" y="1027125"/>
                </a:lnTo>
                <a:cubicBezTo>
                  <a:pt x="198560" y="1007758"/>
                  <a:pt x="201343" y="989042"/>
                  <a:pt x="207435" y="971619"/>
                </a:cubicBezTo>
                <a:lnTo>
                  <a:pt x="178913" y="971619"/>
                </a:lnTo>
                <a:cubicBezTo>
                  <a:pt x="80102" y="971619"/>
                  <a:pt x="0" y="891517"/>
                  <a:pt x="0" y="792706"/>
                </a:cubicBezTo>
                <a:lnTo>
                  <a:pt x="0" y="743077"/>
                </a:lnTo>
                <a:cubicBezTo>
                  <a:pt x="0" y="644266"/>
                  <a:pt x="80102" y="564164"/>
                  <a:pt x="178913" y="564164"/>
                </a:cubicBezTo>
                <a:lnTo>
                  <a:pt x="398647" y="564164"/>
                </a:lnTo>
                <a:cubicBezTo>
                  <a:pt x="447310" y="564164"/>
                  <a:pt x="491436" y="583593"/>
                  <a:pt x="523419" y="61539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5" name="Block Arc 41">
            <a:extLst>
              <a:ext uri="{FF2B5EF4-FFF2-40B4-BE49-F238E27FC236}">
                <a16:creationId xmlns:a16="http://schemas.microsoft.com/office/drawing/2014/main" id="{3FCF1772-6C9C-4F15-9AFE-B92467A6D73A}"/>
              </a:ext>
            </a:extLst>
          </p:cNvPr>
          <p:cNvSpPr/>
          <p:nvPr/>
        </p:nvSpPr>
        <p:spPr>
          <a:xfrm>
            <a:off x="7187564" y="4163165"/>
            <a:ext cx="395557" cy="400568"/>
          </a:xfrm>
          <a:custGeom>
            <a:avLst/>
            <a:gdLst/>
            <a:ahLst/>
            <a:cxnLst/>
            <a:rect l="l" t="t" r="r" b="b"/>
            <a:pathLst>
              <a:path w="2844151" h="2880180">
                <a:moveTo>
                  <a:pt x="2390187" y="1502145"/>
                </a:moveTo>
                <a:lnTo>
                  <a:pt x="2844151" y="1530794"/>
                </a:lnTo>
                <a:cubicBezTo>
                  <a:pt x="2804784" y="2154619"/>
                  <a:pt x="2367464" y="2681809"/>
                  <a:pt x="1761650" y="2835749"/>
                </a:cubicBezTo>
                <a:cubicBezTo>
                  <a:pt x="1191486" y="2980631"/>
                  <a:pt x="594633" y="2763755"/>
                  <a:pt x="252983" y="2293680"/>
                </a:cubicBezTo>
                <a:lnTo>
                  <a:pt x="102982" y="2380283"/>
                </a:lnTo>
                <a:lnTo>
                  <a:pt x="104524" y="1603708"/>
                </a:lnTo>
                <a:lnTo>
                  <a:pt x="777828" y="1990661"/>
                </a:lnTo>
                <a:lnTo>
                  <a:pt x="648358" y="2065410"/>
                </a:lnTo>
                <a:cubicBezTo>
                  <a:pt x="886760" y="2358087"/>
                  <a:pt x="1276546" y="2489694"/>
                  <a:pt x="1649627" y="2394891"/>
                </a:cubicBezTo>
                <a:cubicBezTo>
                  <a:pt x="2064076" y="2289577"/>
                  <a:pt x="2363256" y="1928916"/>
                  <a:pt x="2390187" y="1502145"/>
                </a:cubicBezTo>
                <a:close/>
                <a:moveTo>
                  <a:pt x="1424249" y="58"/>
                </a:moveTo>
                <a:cubicBezTo>
                  <a:pt x="1880498" y="-4073"/>
                  <a:pt x="2318325" y="209551"/>
                  <a:pt x="2591169" y="586524"/>
                </a:cubicBezTo>
                <a:lnTo>
                  <a:pt x="2741170" y="499921"/>
                </a:lnTo>
                <a:lnTo>
                  <a:pt x="2739628" y="1276497"/>
                </a:lnTo>
                <a:lnTo>
                  <a:pt x="2066324" y="889544"/>
                </a:lnTo>
                <a:lnTo>
                  <a:pt x="2195793" y="814795"/>
                </a:lnTo>
                <a:cubicBezTo>
                  <a:pt x="1957391" y="522118"/>
                  <a:pt x="1567606" y="390511"/>
                  <a:pt x="1194524" y="485313"/>
                </a:cubicBezTo>
                <a:cubicBezTo>
                  <a:pt x="780075" y="590627"/>
                  <a:pt x="480895" y="951288"/>
                  <a:pt x="453964" y="1378059"/>
                </a:cubicBezTo>
                <a:lnTo>
                  <a:pt x="0" y="1349410"/>
                </a:lnTo>
                <a:cubicBezTo>
                  <a:pt x="39367" y="725585"/>
                  <a:pt x="476687" y="198395"/>
                  <a:pt x="1082501" y="44455"/>
                </a:cubicBezTo>
                <a:cubicBezTo>
                  <a:pt x="1196091" y="15591"/>
                  <a:pt x="1310740" y="1086"/>
                  <a:pt x="1424249" y="5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66" name="Round Same Side Corner Rectangle 11">
            <a:extLst>
              <a:ext uri="{FF2B5EF4-FFF2-40B4-BE49-F238E27FC236}">
                <a16:creationId xmlns:a16="http://schemas.microsoft.com/office/drawing/2014/main" id="{286A32B8-6C9E-4A6A-87F3-FBDC6CD5AAA4}"/>
              </a:ext>
            </a:extLst>
          </p:cNvPr>
          <p:cNvSpPr/>
          <p:nvPr/>
        </p:nvSpPr>
        <p:spPr>
          <a:xfrm rot="9900000">
            <a:off x="7717589" y="1270728"/>
            <a:ext cx="407173" cy="345815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7" name="Donut 39">
            <a:extLst>
              <a:ext uri="{FF2B5EF4-FFF2-40B4-BE49-F238E27FC236}">
                <a16:creationId xmlns:a16="http://schemas.microsoft.com/office/drawing/2014/main" id="{853894B8-C586-4341-8289-75CC2116F906}"/>
              </a:ext>
            </a:extLst>
          </p:cNvPr>
          <p:cNvSpPr/>
          <p:nvPr/>
        </p:nvSpPr>
        <p:spPr>
          <a:xfrm>
            <a:off x="3530744" y="3469364"/>
            <a:ext cx="404132" cy="40413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152300" y="922782"/>
                </a:moveTo>
                <a:lnTo>
                  <a:pt x="2354400" y="1620000"/>
                </a:lnTo>
                <a:lnTo>
                  <a:pt x="1152300" y="2317218"/>
                </a:lnTo>
                <a:close/>
                <a:moveTo>
                  <a:pt x="1620000" y="342403"/>
                </a:moveTo>
                <a:cubicBezTo>
                  <a:pt x="914403" y="342403"/>
                  <a:pt x="342403" y="914403"/>
                  <a:pt x="342403" y="1620000"/>
                </a:cubicBezTo>
                <a:cubicBezTo>
                  <a:pt x="342403" y="2325597"/>
                  <a:pt x="914403" y="2897597"/>
                  <a:pt x="1620000" y="2897597"/>
                </a:cubicBezTo>
                <a:cubicBezTo>
                  <a:pt x="2325597" y="2897597"/>
                  <a:pt x="2897597" y="2325597"/>
                  <a:pt x="2897597" y="1620000"/>
                </a:cubicBezTo>
                <a:cubicBezTo>
                  <a:pt x="2897597" y="914403"/>
                  <a:pt x="2325597" y="342403"/>
                  <a:pt x="1620000" y="342403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68" name="Freeform 25">
            <a:extLst>
              <a:ext uri="{FF2B5EF4-FFF2-40B4-BE49-F238E27FC236}">
                <a16:creationId xmlns:a16="http://schemas.microsoft.com/office/drawing/2014/main" id="{1145EE91-27D2-4433-BA70-5E3A470521DF}"/>
              </a:ext>
            </a:extLst>
          </p:cNvPr>
          <p:cNvSpPr/>
          <p:nvPr/>
        </p:nvSpPr>
        <p:spPr>
          <a:xfrm>
            <a:off x="6704653" y="2749259"/>
            <a:ext cx="293412" cy="363079"/>
          </a:xfrm>
          <a:custGeom>
            <a:avLst/>
            <a:gdLst>
              <a:gd name="connsiteX0" fmla="*/ 371475 w 1600200"/>
              <a:gd name="connsiteY0" fmla="*/ 0 h 1857375"/>
              <a:gd name="connsiteX1" fmla="*/ 628650 w 1600200"/>
              <a:gd name="connsiteY1" fmla="*/ 523875 h 1857375"/>
              <a:gd name="connsiteX2" fmla="*/ 400050 w 1600200"/>
              <a:gd name="connsiteY2" fmla="*/ 561975 h 1857375"/>
              <a:gd name="connsiteX3" fmla="*/ 1019175 w 1600200"/>
              <a:gd name="connsiteY3" fmla="*/ 1438275 h 1857375"/>
              <a:gd name="connsiteX4" fmla="*/ 1219200 w 1600200"/>
              <a:gd name="connsiteY4" fmla="*/ 1238250 h 1857375"/>
              <a:gd name="connsiteX5" fmla="*/ 1600200 w 1600200"/>
              <a:gd name="connsiteY5" fmla="*/ 1666875 h 1857375"/>
              <a:gd name="connsiteX6" fmla="*/ 1038225 w 1600200"/>
              <a:gd name="connsiteY6" fmla="*/ 1857375 h 1857375"/>
              <a:gd name="connsiteX7" fmla="*/ 0 w 1600200"/>
              <a:gd name="connsiteY7" fmla="*/ 314325 h 1857375"/>
              <a:gd name="connsiteX8" fmla="*/ 371475 w 1600200"/>
              <a:gd name="connsiteY8" fmla="*/ 0 h 1857375"/>
              <a:gd name="connsiteX0" fmla="*/ 371475 w 1600200"/>
              <a:gd name="connsiteY0" fmla="*/ 0 h 1917951"/>
              <a:gd name="connsiteX1" fmla="*/ 628650 w 1600200"/>
              <a:gd name="connsiteY1" fmla="*/ 584451 h 1917951"/>
              <a:gd name="connsiteX2" fmla="*/ 400050 w 1600200"/>
              <a:gd name="connsiteY2" fmla="*/ 622551 h 1917951"/>
              <a:gd name="connsiteX3" fmla="*/ 1019175 w 1600200"/>
              <a:gd name="connsiteY3" fmla="*/ 1498851 h 1917951"/>
              <a:gd name="connsiteX4" fmla="*/ 1219200 w 1600200"/>
              <a:gd name="connsiteY4" fmla="*/ 1298826 h 1917951"/>
              <a:gd name="connsiteX5" fmla="*/ 1600200 w 1600200"/>
              <a:gd name="connsiteY5" fmla="*/ 1727451 h 1917951"/>
              <a:gd name="connsiteX6" fmla="*/ 1038225 w 1600200"/>
              <a:gd name="connsiteY6" fmla="*/ 1917951 h 1917951"/>
              <a:gd name="connsiteX7" fmla="*/ 0 w 1600200"/>
              <a:gd name="connsiteY7" fmla="*/ 374901 h 1917951"/>
              <a:gd name="connsiteX8" fmla="*/ 371475 w 1600200"/>
              <a:gd name="connsiteY8" fmla="*/ 0 h 1917951"/>
              <a:gd name="connsiteX0" fmla="*/ 371475 w 1600200"/>
              <a:gd name="connsiteY0" fmla="*/ 1277 h 1919228"/>
              <a:gd name="connsiteX1" fmla="*/ 628650 w 1600200"/>
              <a:gd name="connsiteY1" fmla="*/ 585728 h 1919228"/>
              <a:gd name="connsiteX2" fmla="*/ 400050 w 1600200"/>
              <a:gd name="connsiteY2" fmla="*/ 623828 h 1919228"/>
              <a:gd name="connsiteX3" fmla="*/ 1019175 w 1600200"/>
              <a:gd name="connsiteY3" fmla="*/ 1500128 h 1919228"/>
              <a:gd name="connsiteX4" fmla="*/ 1219200 w 1600200"/>
              <a:gd name="connsiteY4" fmla="*/ 1300103 h 1919228"/>
              <a:gd name="connsiteX5" fmla="*/ 1600200 w 1600200"/>
              <a:gd name="connsiteY5" fmla="*/ 1728728 h 1919228"/>
              <a:gd name="connsiteX6" fmla="*/ 1038225 w 1600200"/>
              <a:gd name="connsiteY6" fmla="*/ 1919228 h 1919228"/>
              <a:gd name="connsiteX7" fmla="*/ 0 w 1600200"/>
              <a:gd name="connsiteY7" fmla="*/ 376178 h 1919228"/>
              <a:gd name="connsiteX8" fmla="*/ 371475 w 1600200"/>
              <a:gd name="connsiteY8" fmla="*/ 1277 h 1919228"/>
              <a:gd name="connsiteX0" fmla="*/ 371475 w 1600200"/>
              <a:gd name="connsiteY0" fmla="*/ 1277 h 1919228"/>
              <a:gd name="connsiteX1" fmla="*/ 628650 w 1600200"/>
              <a:gd name="connsiteY1" fmla="*/ 585728 h 1919228"/>
              <a:gd name="connsiteX2" fmla="*/ 400050 w 1600200"/>
              <a:gd name="connsiteY2" fmla="*/ 623828 h 1919228"/>
              <a:gd name="connsiteX3" fmla="*/ 1019175 w 1600200"/>
              <a:gd name="connsiteY3" fmla="*/ 1500128 h 1919228"/>
              <a:gd name="connsiteX4" fmla="*/ 1219200 w 1600200"/>
              <a:gd name="connsiteY4" fmla="*/ 1300103 h 1919228"/>
              <a:gd name="connsiteX5" fmla="*/ 1600200 w 1600200"/>
              <a:gd name="connsiteY5" fmla="*/ 1728728 h 1919228"/>
              <a:gd name="connsiteX6" fmla="*/ 1038225 w 1600200"/>
              <a:gd name="connsiteY6" fmla="*/ 1919228 h 1919228"/>
              <a:gd name="connsiteX7" fmla="*/ 0 w 1600200"/>
              <a:gd name="connsiteY7" fmla="*/ 376178 h 1919228"/>
              <a:gd name="connsiteX8" fmla="*/ 371475 w 1600200"/>
              <a:gd name="connsiteY8" fmla="*/ 1277 h 1919228"/>
              <a:gd name="connsiteX0" fmla="*/ 371475 w 1600200"/>
              <a:gd name="connsiteY0" fmla="*/ 1544 h 1919495"/>
              <a:gd name="connsiteX1" fmla="*/ 628650 w 1600200"/>
              <a:gd name="connsiteY1" fmla="*/ 585995 h 1919495"/>
              <a:gd name="connsiteX2" fmla="*/ 400050 w 1600200"/>
              <a:gd name="connsiteY2" fmla="*/ 624095 h 1919495"/>
              <a:gd name="connsiteX3" fmla="*/ 1019175 w 1600200"/>
              <a:gd name="connsiteY3" fmla="*/ 1500395 h 1919495"/>
              <a:gd name="connsiteX4" fmla="*/ 1219200 w 1600200"/>
              <a:gd name="connsiteY4" fmla="*/ 1300370 h 1919495"/>
              <a:gd name="connsiteX5" fmla="*/ 1600200 w 1600200"/>
              <a:gd name="connsiteY5" fmla="*/ 1728995 h 1919495"/>
              <a:gd name="connsiteX6" fmla="*/ 1038225 w 1600200"/>
              <a:gd name="connsiteY6" fmla="*/ 1919495 h 1919495"/>
              <a:gd name="connsiteX7" fmla="*/ 0 w 1600200"/>
              <a:gd name="connsiteY7" fmla="*/ 376445 h 1919495"/>
              <a:gd name="connsiteX8" fmla="*/ 371475 w 1600200"/>
              <a:gd name="connsiteY8" fmla="*/ 1544 h 1919495"/>
              <a:gd name="connsiteX0" fmla="*/ 371475 w 1600200"/>
              <a:gd name="connsiteY0" fmla="*/ 1487 h 1919438"/>
              <a:gd name="connsiteX1" fmla="*/ 568075 w 1600200"/>
              <a:gd name="connsiteY1" fmla="*/ 603245 h 1919438"/>
              <a:gd name="connsiteX2" fmla="*/ 400050 w 1600200"/>
              <a:gd name="connsiteY2" fmla="*/ 624038 h 1919438"/>
              <a:gd name="connsiteX3" fmla="*/ 1019175 w 1600200"/>
              <a:gd name="connsiteY3" fmla="*/ 1500338 h 1919438"/>
              <a:gd name="connsiteX4" fmla="*/ 1219200 w 1600200"/>
              <a:gd name="connsiteY4" fmla="*/ 1300313 h 1919438"/>
              <a:gd name="connsiteX5" fmla="*/ 1600200 w 1600200"/>
              <a:gd name="connsiteY5" fmla="*/ 1728938 h 1919438"/>
              <a:gd name="connsiteX6" fmla="*/ 1038225 w 1600200"/>
              <a:gd name="connsiteY6" fmla="*/ 1919438 h 1919438"/>
              <a:gd name="connsiteX7" fmla="*/ 0 w 1600200"/>
              <a:gd name="connsiteY7" fmla="*/ 376388 h 1919438"/>
              <a:gd name="connsiteX8" fmla="*/ 371475 w 1600200"/>
              <a:gd name="connsiteY8" fmla="*/ 1487 h 1919438"/>
              <a:gd name="connsiteX0" fmla="*/ 371475 w 1600200"/>
              <a:gd name="connsiteY0" fmla="*/ 1032 h 1918983"/>
              <a:gd name="connsiteX1" fmla="*/ 568075 w 1600200"/>
              <a:gd name="connsiteY1" fmla="*/ 602790 h 1918983"/>
              <a:gd name="connsiteX2" fmla="*/ 400050 w 1600200"/>
              <a:gd name="connsiteY2" fmla="*/ 623583 h 1918983"/>
              <a:gd name="connsiteX3" fmla="*/ 1019175 w 1600200"/>
              <a:gd name="connsiteY3" fmla="*/ 1499883 h 1918983"/>
              <a:gd name="connsiteX4" fmla="*/ 1219200 w 1600200"/>
              <a:gd name="connsiteY4" fmla="*/ 1299858 h 1918983"/>
              <a:gd name="connsiteX5" fmla="*/ 1600200 w 1600200"/>
              <a:gd name="connsiteY5" fmla="*/ 1728483 h 1918983"/>
              <a:gd name="connsiteX6" fmla="*/ 1038225 w 1600200"/>
              <a:gd name="connsiteY6" fmla="*/ 1918983 h 1918983"/>
              <a:gd name="connsiteX7" fmla="*/ 0 w 1600200"/>
              <a:gd name="connsiteY7" fmla="*/ 375933 h 1918983"/>
              <a:gd name="connsiteX8" fmla="*/ 371475 w 1600200"/>
              <a:gd name="connsiteY8" fmla="*/ 1032 h 1918983"/>
              <a:gd name="connsiteX0" fmla="*/ 371475 w 1600200"/>
              <a:gd name="connsiteY0" fmla="*/ 1088 h 1919039"/>
              <a:gd name="connsiteX1" fmla="*/ 568075 w 1600200"/>
              <a:gd name="connsiteY1" fmla="*/ 602846 h 1919039"/>
              <a:gd name="connsiteX2" fmla="*/ 400050 w 1600200"/>
              <a:gd name="connsiteY2" fmla="*/ 623639 h 1919039"/>
              <a:gd name="connsiteX3" fmla="*/ 1019175 w 1600200"/>
              <a:gd name="connsiteY3" fmla="*/ 1499939 h 1919039"/>
              <a:gd name="connsiteX4" fmla="*/ 1219200 w 1600200"/>
              <a:gd name="connsiteY4" fmla="*/ 1299914 h 1919039"/>
              <a:gd name="connsiteX5" fmla="*/ 1600200 w 1600200"/>
              <a:gd name="connsiteY5" fmla="*/ 1728539 h 1919039"/>
              <a:gd name="connsiteX6" fmla="*/ 1038225 w 1600200"/>
              <a:gd name="connsiteY6" fmla="*/ 1919039 h 1919039"/>
              <a:gd name="connsiteX7" fmla="*/ 0 w 1600200"/>
              <a:gd name="connsiteY7" fmla="*/ 375989 h 1919039"/>
              <a:gd name="connsiteX8" fmla="*/ 371475 w 1600200"/>
              <a:gd name="connsiteY8" fmla="*/ 1088 h 1919039"/>
              <a:gd name="connsiteX0" fmla="*/ 371475 w 1600200"/>
              <a:gd name="connsiteY0" fmla="*/ 1088 h 1919039"/>
              <a:gd name="connsiteX1" fmla="*/ 568075 w 1600200"/>
              <a:gd name="connsiteY1" fmla="*/ 602846 h 1919039"/>
              <a:gd name="connsiteX2" fmla="*/ 400050 w 1600200"/>
              <a:gd name="connsiteY2" fmla="*/ 623639 h 1919039"/>
              <a:gd name="connsiteX3" fmla="*/ 1019175 w 1600200"/>
              <a:gd name="connsiteY3" fmla="*/ 1499939 h 1919039"/>
              <a:gd name="connsiteX4" fmla="*/ 1219200 w 1600200"/>
              <a:gd name="connsiteY4" fmla="*/ 1299914 h 1919039"/>
              <a:gd name="connsiteX5" fmla="*/ 1600200 w 1600200"/>
              <a:gd name="connsiteY5" fmla="*/ 1728539 h 1919039"/>
              <a:gd name="connsiteX6" fmla="*/ 1038225 w 1600200"/>
              <a:gd name="connsiteY6" fmla="*/ 1919039 h 1919039"/>
              <a:gd name="connsiteX7" fmla="*/ 0 w 1600200"/>
              <a:gd name="connsiteY7" fmla="*/ 375989 h 1919039"/>
              <a:gd name="connsiteX8" fmla="*/ 371475 w 1600200"/>
              <a:gd name="connsiteY8" fmla="*/ 1088 h 191903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400050 w 1600200"/>
              <a:gd name="connsiteY2" fmla="*/ 623669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408703 w 1600200"/>
              <a:gd name="connsiteY2" fmla="*/ 643860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59666 w 1600200"/>
              <a:gd name="connsiteY2" fmla="*/ 643860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70138 w 1600200"/>
              <a:gd name="connsiteY3" fmla="*/ 1517276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0522 w 1600200"/>
              <a:gd name="connsiteY3" fmla="*/ 1534584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96099 w 1600200"/>
              <a:gd name="connsiteY3" fmla="*/ 1546122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588662"/>
              <a:gd name="connsiteY0" fmla="*/ 1118 h 1919069"/>
              <a:gd name="connsiteX1" fmla="*/ 568075 w 1588662"/>
              <a:gd name="connsiteY1" fmla="*/ 602876 h 1919069"/>
              <a:gd name="connsiteX2" fmla="*/ 374089 w 1588662"/>
              <a:gd name="connsiteY2" fmla="*/ 646744 h 1919069"/>
              <a:gd name="connsiteX3" fmla="*/ 987445 w 1588662"/>
              <a:gd name="connsiteY3" fmla="*/ 1528815 h 1919069"/>
              <a:gd name="connsiteX4" fmla="*/ 1173048 w 1588662"/>
              <a:gd name="connsiteY4" fmla="*/ 1311482 h 1919069"/>
              <a:gd name="connsiteX5" fmla="*/ 1588662 w 1588662"/>
              <a:gd name="connsiteY5" fmla="*/ 1699723 h 1919069"/>
              <a:gd name="connsiteX6" fmla="*/ 1038225 w 1588662"/>
              <a:gd name="connsiteY6" fmla="*/ 1919069 h 1919069"/>
              <a:gd name="connsiteX7" fmla="*/ 0 w 1588662"/>
              <a:gd name="connsiteY7" fmla="*/ 376019 h 1919069"/>
              <a:gd name="connsiteX8" fmla="*/ 371475 w 1588662"/>
              <a:gd name="connsiteY8" fmla="*/ 1118 h 1919069"/>
              <a:gd name="connsiteX0" fmla="*/ 371475 w 1600166"/>
              <a:gd name="connsiteY0" fmla="*/ 1118 h 1919069"/>
              <a:gd name="connsiteX1" fmla="*/ 568075 w 1600166"/>
              <a:gd name="connsiteY1" fmla="*/ 602876 h 1919069"/>
              <a:gd name="connsiteX2" fmla="*/ 374089 w 1600166"/>
              <a:gd name="connsiteY2" fmla="*/ 646744 h 1919069"/>
              <a:gd name="connsiteX3" fmla="*/ 987445 w 1600166"/>
              <a:gd name="connsiteY3" fmla="*/ 1528815 h 1919069"/>
              <a:gd name="connsiteX4" fmla="*/ 1173048 w 1600166"/>
              <a:gd name="connsiteY4" fmla="*/ 1311482 h 1919069"/>
              <a:gd name="connsiteX5" fmla="*/ 1588662 w 1600166"/>
              <a:gd name="connsiteY5" fmla="*/ 1699723 h 1919069"/>
              <a:gd name="connsiteX6" fmla="*/ 1038225 w 1600166"/>
              <a:gd name="connsiteY6" fmla="*/ 1919069 h 1919069"/>
              <a:gd name="connsiteX7" fmla="*/ 0 w 1600166"/>
              <a:gd name="connsiteY7" fmla="*/ 376019 h 1919069"/>
              <a:gd name="connsiteX8" fmla="*/ 371475 w 1600166"/>
              <a:gd name="connsiteY8" fmla="*/ 1118 h 1919069"/>
              <a:gd name="connsiteX0" fmla="*/ 371475 w 1600166"/>
              <a:gd name="connsiteY0" fmla="*/ 1118 h 1919069"/>
              <a:gd name="connsiteX1" fmla="*/ 568075 w 1600166"/>
              <a:gd name="connsiteY1" fmla="*/ 602876 h 1919069"/>
              <a:gd name="connsiteX2" fmla="*/ 374089 w 1600166"/>
              <a:gd name="connsiteY2" fmla="*/ 646744 h 1919069"/>
              <a:gd name="connsiteX3" fmla="*/ 987445 w 1600166"/>
              <a:gd name="connsiteY3" fmla="*/ 1528815 h 1919069"/>
              <a:gd name="connsiteX4" fmla="*/ 1173048 w 1600166"/>
              <a:gd name="connsiteY4" fmla="*/ 1311482 h 1919069"/>
              <a:gd name="connsiteX5" fmla="*/ 1588662 w 1600166"/>
              <a:gd name="connsiteY5" fmla="*/ 1699723 h 1919069"/>
              <a:gd name="connsiteX6" fmla="*/ 1038225 w 1600166"/>
              <a:gd name="connsiteY6" fmla="*/ 1919069 h 1919069"/>
              <a:gd name="connsiteX7" fmla="*/ 0 w 1600166"/>
              <a:gd name="connsiteY7" fmla="*/ 376019 h 1919069"/>
              <a:gd name="connsiteX8" fmla="*/ 371475 w 1600166"/>
              <a:gd name="connsiteY8" fmla="*/ 1118 h 1919069"/>
              <a:gd name="connsiteX0" fmla="*/ 371475 w 1596260"/>
              <a:gd name="connsiteY0" fmla="*/ 1118 h 1919069"/>
              <a:gd name="connsiteX1" fmla="*/ 568075 w 1596260"/>
              <a:gd name="connsiteY1" fmla="*/ 602876 h 1919069"/>
              <a:gd name="connsiteX2" fmla="*/ 374089 w 1596260"/>
              <a:gd name="connsiteY2" fmla="*/ 646744 h 1919069"/>
              <a:gd name="connsiteX3" fmla="*/ 987445 w 1596260"/>
              <a:gd name="connsiteY3" fmla="*/ 1528815 h 1919069"/>
              <a:gd name="connsiteX4" fmla="*/ 1173048 w 1596260"/>
              <a:gd name="connsiteY4" fmla="*/ 1311482 h 1919069"/>
              <a:gd name="connsiteX5" fmla="*/ 1588662 w 1596260"/>
              <a:gd name="connsiteY5" fmla="*/ 1699723 h 1919069"/>
              <a:gd name="connsiteX6" fmla="*/ 1038225 w 1596260"/>
              <a:gd name="connsiteY6" fmla="*/ 1919069 h 1919069"/>
              <a:gd name="connsiteX7" fmla="*/ 0 w 1596260"/>
              <a:gd name="connsiteY7" fmla="*/ 376019 h 1919069"/>
              <a:gd name="connsiteX8" fmla="*/ 371475 w 1596260"/>
              <a:gd name="connsiteY8" fmla="*/ 1118 h 1919069"/>
              <a:gd name="connsiteX0" fmla="*/ 371475 w 1596260"/>
              <a:gd name="connsiteY0" fmla="*/ 1118 h 1919069"/>
              <a:gd name="connsiteX1" fmla="*/ 568075 w 1596260"/>
              <a:gd name="connsiteY1" fmla="*/ 602876 h 1919069"/>
              <a:gd name="connsiteX2" fmla="*/ 374089 w 1596260"/>
              <a:gd name="connsiteY2" fmla="*/ 646744 h 1919069"/>
              <a:gd name="connsiteX3" fmla="*/ 987445 w 1596260"/>
              <a:gd name="connsiteY3" fmla="*/ 1528815 h 1919069"/>
              <a:gd name="connsiteX4" fmla="*/ 1173048 w 1596260"/>
              <a:gd name="connsiteY4" fmla="*/ 1311482 h 1919069"/>
              <a:gd name="connsiteX5" fmla="*/ 1588662 w 1596260"/>
              <a:gd name="connsiteY5" fmla="*/ 1699723 h 1919069"/>
              <a:gd name="connsiteX6" fmla="*/ 1038225 w 1596260"/>
              <a:gd name="connsiteY6" fmla="*/ 1919069 h 1919069"/>
              <a:gd name="connsiteX7" fmla="*/ 0 w 1596260"/>
              <a:gd name="connsiteY7" fmla="*/ 376019 h 1919069"/>
              <a:gd name="connsiteX8" fmla="*/ 371475 w 1596260"/>
              <a:gd name="connsiteY8" fmla="*/ 1118 h 1919069"/>
              <a:gd name="connsiteX0" fmla="*/ 371475 w 1596260"/>
              <a:gd name="connsiteY0" fmla="*/ 1118 h 1946976"/>
              <a:gd name="connsiteX1" fmla="*/ 568075 w 1596260"/>
              <a:gd name="connsiteY1" fmla="*/ 602876 h 1946976"/>
              <a:gd name="connsiteX2" fmla="*/ 374089 w 1596260"/>
              <a:gd name="connsiteY2" fmla="*/ 646744 h 1946976"/>
              <a:gd name="connsiteX3" fmla="*/ 987445 w 1596260"/>
              <a:gd name="connsiteY3" fmla="*/ 1528815 h 1946976"/>
              <a:gd name="connsiteX4" fmla="*/ 1173048 w 1596260"/>
              <a:gd name="connsiteY4" fmla="*/ 1311482 h 1946976"/>
              <a:gd name="connsiteX5" fmla="*/ 1588662 w 1596260"/>
              <a:gd name="connsiteY5" fmla="*/ 1699723 h 1946976"/>
              <a:gd name="connsiteX6" fmla="*/ 1038225 w 1596260"/>
              <a:gd name="connsiteY6" fmla="*/ 1919069 h 1946976"/>
              <a:gd name="connsiteX7" fmla="*/ 0 w 1596260"/>
              <a:gd name="connsiteY7" fmla="*/ 376019 h 1946976"/>
              <a:gd name="connsiteX8" fmla="*/ 371475 w 1596260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33976 w 1558761"/>
              <a:gd name="connsiteY0" fmla="*/ 1118 h 1946976"/>
              <a:gd name="connsiteX1" fmla="*/ 530576 w 1558761"/>
              <a:gd name="connsiteY1" fmla="*/ 602876 h 1946976"/>
              <a:gd name="connsiteX2" fmla="*/ 336590 w 1558761"/>
              <a:gd name="connsiteY2" fmla="*/ 646744 h 1946976"/>
              <a:gd name="connsiteX3" fmla="*/ 949946 w 1558761"/>
              <a:gd name="connsiteY3" fmla="*/ 1528815 h 1946976"/>
              <a:gd name="connsiteX4" fmla="*/ 1135549 w 1558761"/>
              <a:gd name="connsiteY4" fmla="*/ 1311482 h 1946976"/>
              <a:gd name="connsiteX5" fmla="*/ 1551163 w 1558761"/>
              <a:gd name="connsiteY5" fmla="*/ 1699723 h 1946976"/>
              <a:gd name="connsiteX6" fmla="*/ 1000726 w 1558761"/>
              <a:gd name="connsiteY6" fmla="*/ 1919069 h 1946976"/>
              <a:gd name="connsiteX7" fmla="*/ 0 w 1558761"/>
              <a:gd name="connsiteY7" fmla="*/ 390441 h 1946976"/>
              <a:gd name="connsiteX8" fmla="*/ 333976 w 1558761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44260 w 1560662"/>
              <a:gd name="connsiteY2" fmla="*/ 655398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96 h 1946054"/>
              <a:gd name="connsiteX1" fmla="*/ 532477 w 1560662"/>
              <a:gd name="connsiteY1" fmla="*/ 601954 h 1946054"/>
              <a:gd name="connsiteX2" fmla="*/ 344260 w 1560662"/>
              <a:gd name="connsiteY2" fmla="*/ 654476 h 1946054"/>
              <a:gd name="connsiteX3" fmla="*/ 951847 w 1560662"/>
              <a:gd name="connsiteY3" fmla="*/ 1527893 h 1946054"/>
              <a:gd name="connsiteX4" fmla="*/ 1137450 w 1560662"/>
              <a:gd name="connsiteY4" fmla="*/ 1310560 h 1946054"/>
              <a:gd name="connsiteX5" fmla="*/ 1553064 w 1560662"/>
              <a:gd name="connsiteY5" fmla="*/ 1698801 h 1946054"/>
              <a:gd name="connsiteX6" fmla="*/ 1002627 w 1560662"/>
              <a:gd name="connsiteY6" fmla="*/ 1918147 h 1946054"/>
              <a:gd name="connsiteX7" fmla="*/ 1901 w 1560662"/>
              <a:gd name="connsiteY7" fmla="*/ 389519 h 1946054"/>
              <a:gd name="connsiteX8" fmla="*/ 335877 w 1560662"/>
              <a:gd name="connsiteY8" fmla="*/ 196 h 1946054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5431"/>
              <a:gd name="connsiteY0" fmla="*/ 199 h 1937121"/>
              <a:gd name="connsiteX1" fmla="*/ 532477 w 1565431"/>
              <a:gd name="connsiteY1" fmla="*/ 593021 h 1937121"/>
              <a:gd name="connsiteX2" fmla="*/ 344260 w 1565431"/>
              <a:gd name="connsiteY2" fmla="*/ 645543 h 1937121"/>
              <a:gd name="connsiteX3" fmla="*/ 951847 w 1565431"/>
              <a:gd name="connsiteY3" fmla="*/ 1518960 h 1937121"/>
              <a:gd name="connsiteX4" fmla="*/ 1137450 w 1565431"/>
              <a:gd name="connsiteY4" fmla="*/ 1301627 h 1937121"/>
              <a:gd name="connsiteX5" fmla="*/ 1553064 w 1565431"/>
              <a:gd name="connsiteY5" fmla="*/ 1689868 h 1937121"/>
              <a:gd name="connsiteX6" fmla="*/ 1002627 w 1565431"/>
              <a:gd name="connsiteY6" fmla="*/ 1909214 h 1937121"/>
              <a:gd name="connsiteX7" fmla="*/ 1901 w 1565431"/>
              <a:gd name="connsiteY7" fmla="*/ 380586 h 1937121"/>
              <a:gd name="connsiteX8" fmla="*/ 332898 w 1565431"/>
              <a:gd name="connsiteY8" fmla="*/ 199 h 1937121"/>
              <a:gd name="connsiteX0" fmla="*/ 332898 w 1565431"/>
              <a:gd name="connsiteY0" fmla="*/ 199 h 1937121"/>
              <a:gd name="connsiteX1" fmla="*/ 532477 w 1565431"/>
              <a:gd name="connsiteY1" fmla="*/ 593021 h 1937121"/>
              <a:gd name="connsiteX2" fmla="*/ 344260 w 1565431"/>
              <a:gd name="connsiteY2" fmla="*/ 645543 h 1937121"/>
              <a:gd name="connsiteX3" fmla="*/ 951847 w 1565431"/>
              <a:gd name="connsiteY3" fmla="*/ 1518960 h 1937121"/>
              <a:gd name="connsiteX4" fmla="*/ 1137450 w 1565431"/>
              <a:gd name="connsiteY4" fmla="*/ 1301627 h 1937121"/>
              <a:gd name="connsiteX5" fmla="*/ 1553064 w 1565431"/>
              <a:gd name="connsiteY5" fmla="*/ 1689868 h 1937121"/>
              <a:gd name="connsiteX6" fmla="*/ 1002627 w 1565431"/>
              <a:gd name="connsiteY6" fmla="*/ 1909214 h 1937121"/>
              <a:gd name="connsiteX7" fmla="*/ 1901 w 1565431"/>
              <a:gd name="connsiteY7" fmla="*/ 380586 h 1937121"/>
              <a:gd name="connsiteX8" fmla="*/ 332898 w 1565431"/>
              <a:gd name="connsiteY8" fmla="*/ 199 h 1937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65431" h="1937121">
                <a:moveTo>
                  <a:pt x="332898" y="199"/>
                </a:moveTo>
                <a:cubicBezTo>
                  <a:pt x="480797" y="-12106"/>
                  <a:pt x="712130" y="551085"/>
                  <a:pt x="532477" y="593021"/>
                </a:cubicBezTo>
                <a:lnTo>
                  <a:pt x="344260" y="645543"/>
                </a:lnTo>
                <a:cubicBezTo>
                  <a:pt x="475639" y="1163599"/>
                  <a:pt x="690666" y="1300897"/>
                  <a:pt x="951847" y="1518960"/>
                </a:cubicBezTo>
                <a:cubicBezTo>
                  <a:pt x="1003138" y="1396518"/>
                  <a:pt x="1042046" y="1291100"/>
                  <a:pt x="1137450" y="1301627"/>
                </a:cubicBezTo>
                <a:cubicBezTo>
                  <a:pt x="1276950" y="1299313"/>
                  <a:pt x="1636332" y="1564228"/>
                  <a:pt x="1553064" y="1689868"/>
                </a:cubicBezTo>
                <a:cubicBezTo>
                  <a:pt x="1389777" y="1941825"/>
                  <a:pt x="1145722" y="1971673"/>
                  <a:pt x="1002627" y="1909214"/>
                </a:cubicBezTo>
                <a:cubicBezTo>
                  <a:pt x="545977" y="1690048"/>
                  <a:pt x="-37590" y="1110316"/>
                  <a:pt x="1901" y="380586"/>
                </a:cubicBezTo>
                <a:cubicBezTo>
                  <a:pt x="36305" y="148891"/>
                  <a:pt x="133416" y="23363"/>
                  <a:pt x="332898" y="1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9" name="Rectangle 36">
            <a:extLst>
              <a:ext uri="{FF2B5EF4-FFF2-40B4-BE49-F238E27FC236}">
                <a16:creationId xmlns:a16="http://schemas.microsoft.com/office/drawing/2014/main" id="{9FA0576C-0C8E-439B-BA6A-7417121CD754}"/>
              </a:ext>
            </a:extLst>
          </p:cNvPr>
          <p:cNvSpPr/>
          <p:nvPr/>
        </p:nvSpPr>
        <p:spPr>
          <a:xfrm>
            <a:off x="4175657" y="3499408"/>
            <a:ext cx="411575" cy="344044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70" name="Rounded Rectangle 27">
            <a:extLst>
              <a:ext uri="{FF2B5EF4-FFF2-40B4-BE49-F238E27FC236}">
                <a16:creationId xmlns:a16="http://schemas.microsoft.com/office/drawing/2014/main" id="{B830D8E2-FAA4-47C6-B3BA-B276FA6E2F2D}"/>
              </a:ext>
            </a:extLst>
          </p:cNvPr>
          <p:cNvSpPr/>
          <p:nvPr/>
        </p:nvSpPr>
        <p:spPr>
          <a:xfrm>
            <a:off x="6388738" y="1280390"/>
            <a:ext cx="425042" cy="326490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71" name="Rounded Rectangle 7">
            <a:extLst>
              <a:ext uri="{FF2B5EF4-FFF2-40B4-BE49-F238E27FC236}">
                <a16:creationId xmlns:a16="http://schemas.microsoft.com/office/drawing/2014/main" id="{2E99A6AD-2D0C-4D93-95B9-1F0C62ABEF06}"/>
              </a:ext>
            </a:extLst>
          </p:cNvPr>
          <p:cNvSpPr/>
          <p:nvPr/>
        </p:nvSpPr>
        <p:spPr>
          <a:xfrm>
            <a:off x="7049617" y="1257171"/>
            <a:ext cx="432135" cy="372928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72" name="Chord 15">
            <a:extLst>
              <a:ext uri="{FF2B5EF4-FFF2-40B4-BE49-F238E27FC236}">
                <a16:creationId xmlns:a16="http://schemas.microsoft.com/office/drawing/2014/main" id="{537E3A19-F2E0-4DDE-A79D-29C7E53C901F}"/>
              </a:ext>
            </a:extLst>
          </p:cNvPr>
          <p:cNvSpPr/>
          <p:nvPr/>
        </p:nvSpPr>
        <p:spPr>
          <a:xfrm>
            <a:off x="8360600" y="1226562"/>
            <a:ext cx="199125" cy="434146"/>
          </a:xfrm>
          <a:custGeom>
            <a:avLst/>
            <a:gdLst/>
            <a:ahLst/>
            <a:cxnLst/>
            <a:rect l="l" t="t" r="r" b="b"/>
            <a:pathLst>
              <a:path w="1492970" h="3255081">
                <a:moveTo>
                  <a:pt x="1492970" y="1569688"/>
                </a:moveTo>
                <a:cubicBezTo>
                  <a:pt x="1492970" y="1957118"/>
                  <a:pt x="1197680" y="2277765"/>
                  <a:pt x="816277" y="2310957"/>
                </a:cubicBezTo>
                <a:lnTo>
                  <a:pt x="816277" y="2787043"/>
                </a:lnTo>
                <a:cubicBezTo>
                  <a:pt x="873982" y="2789209"/>
                  <a:pt x="931009" y="2798017"/>
                  <a:pt x="986081" y="2811674"/>
                </a:cubicBezTo>
                <a:cubicBezTo>
                  <a:pt x="1252919" y="2877847"/>
                  <a:pt x="1430830" y="3046369"/>
                  <a:pt x="1433593" y="3235566"/>
                </a:cubicBezTo>
                <a:lnTo>
                  <a:pt x="57488" y="3255081"/>
                </a:lnTo>
                <a:cubicBezTo>
                  <a:pt x="47920" y="3062506"/>
                  <a:pt x="221127" y="2886615"/>
                  <a:pt x="490574" y="2815284"/>
                </a:cubicBezTo>
                <a:cubicBezTo>
                  <a:pt x="549928" y="2799571"/>
                  <a:pt x="611777" y="2789553"/>
                  <a:pt x="674460" y="2787163"/>
                </a:cubicBezTo>
                <a:lnTo>
                  <a:pt x="674460" y="2310809"/>
                </a:lnTo>
                <a:cubicBezTo>
                  <a:pt x="317470" y="2280245"/>
                  <a:pt x="28405" y="1994114"/>
                  <a:pt x="0" y="1627428"/>
                </a:cubicBezTo>
                <a:lnTo>
                  <a:pt x="142201" y="1616413"/>
                </a:lnTo>
                <a:cubicBezTo>
                  <a:pt x="167304" y="1940464"/>
                  <a:pt x="443969" y="2186771"/>
                  <a:pt x="768748" y="2174211"/>
                </a:cubicBezTo>
                <a:cubicBezTo>
                  <a:pt x="1093527" y="2161650"/>
                  <a:pt x="1350342" y="1894710"/>
                  <a:pt x="1350342" y="1569689"/>
                </a:cubicBezTo>
                <a:close/>
                <a:moveTo>
                  <a:pt x="745368" y="0"/>
                </a:moveTo>
                <a:cubicBezTo>
                  <a:pt x="989132" y="0"/>
                  <a:pt x="1186742" y="197610"/>
                  <a:pt x="1186742" y="441374"/>
                </a:cubicBezTo>
                <a:lnTo>
                  <a:pt x="1186742" y="1575353"/>
                </a:lnTo>
                <a:cubicBezTo>
                  <a:pt x="1186742" y="1819117"/>
                  <a:pt x="989132" y="2016727"/>
                  <a:pt x="745368" y="2016727"/>
                </a:cubicBezTo>
                <a:cubicBezTo>
                  <a:pt x="501604" y="2016727"/>
                  <a:pt x="303994" y="1819117"/>
                  <a:pt x="303994" y="1575353"/>
                </a:cubicBezTo>
                <a:lnTo>
                  <a:pt x="303994" y="441374"/>
                </a:lnTo>
                <a:cubicBezTo>
                  <a:pt x="303994" y="197610"/>
                  <a:pt x="501604" y="0"/>
                  <a:pt x="74536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73" name="Rectangle 16">
            <a:extLst>
              <a:ext uri="{FF2B5EF4-FFF2-40B4-BE49-F238E27FC236}">
                <a16:creationId xmlns:a16="http://schemas.microsoft.com/office/drawing/2014/main" id="{7FCB4F17-A8A7-4071-AA47-F35DCF9A8347}"/>
              </a:ext>
            </a:extLst>
          </p:cNvPr>
          <p:cNvSpPr/>
          <p:nvPr/>
        </p:nvSpPr>
        <p:spPr>
          <a:xfrm>
            <a:off x="4828013" y="3529428"/>
            <a:ext cx="432135" cy="284005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74" name="Rounded Rectangle 6">
            <a:extLst>
              <a:ext uri="{FF2B5EF4-FFF2-40B4-BE49-F238E27FC236}">
                <a16:creationId xmlns:a16="http://schemas.microsoft.com/office/drawing/2014/main" id="{265FA5C3-F0D1-402F-B545-66D274D72F89}"/>
              </a:ext>
            </a:extLst>
          </p:cNvPr>
          <p:cNvSpPr/>
          <p:nvPr/>
        </p:nvSpPr>
        <p:spPr>
          <a:xfrm>
            <a:off x="4156229" y="2826559"/>
            <a:ext cx="432827" cy="208478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5" name="Rounded Rectangle 6">
            <a:extLst>
              <a:ext uri="{FF2B5EF4-FFF2-40B4-BE49-F238E27FC236}">
                <a16:creationId xmlns:a16="http://schemas.microsoft.com/office/drawing/2014/main" id="{E964A8A9-B005-449A-B2A2-679B674429FD}"/>
              </a:ext>
            </a:extLst>
          </p:cNvPr>
          <p:cNvSpPr/>
          <p:nvPr/>
        </p:nvSpPr>
        <p:spPr>
          <a:xfrm>
            <a:off x="4793335" y="2826559"/>
            <a:ext cx="432827" cy="208478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6" name="Rounded Rectangle 6">
            <a:extLst>
              <a:ext uri="{FF2B5EF4-FFF2-40B4-BE49-F238E27FC236}">
                <a16:creationId xmlns:a16="http://schemas.microsoft.com/office/drawing/2014/main" id="{10E01BA9-A2CE-4099-958D-11F83CF6F002}"/>
              </a:ext>
            </a:extLst>
          </p:cNvPr>
          <p:cNvSpPr/>
          <p:nvPr/>
        </p:nvSpPr>
        <p:spPr>
          <a:xfrm>
            <a:off x="5430441" y="2826559"/>
            <a:ext cx="432827" cy="208478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1584648" y="234376"/>
                </a:moveTo>
                <a:lnTo>
                  <a:pt x="2088704" y="234376"/>
                </a:lnTo>
                <a:lnTo>
                  <a:pt x="2088704" y="1314376"/>
                </a:lnTo>
                <a:lnTo>
                  <a:pt x="1584648" y="1314376"/>
                </a:ln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7" name="Rounded Rectangle 6">
            <a:extLst>
              <a:ext uri="{FF2B5EF4-FFF2-40B4-BE49-F238E27FC236}">
                <a16:creationId xmlns:a16="http://schemas.microsoft.com/office/drawing/2014/main" id="{78938AB6-F4CE-48CF-888B-CDEF36D2B547}"/>
              </a:ext>
            </a:extLst>
          </p:cNvPr>
          <p:cNvSpPr/>
          <p:nvPr/>
        </p:nvSpPr>
        <p:spPr>
          <a:xfrm>
            <a:off x="6067547" y="2826559"/>
            <a:ext cx="432827" cy="208478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2240385" y="234376"/>
                </a:moveTo>
                <a:lnTo>
                  <a:pt x="2744441" y="234376"/>
                </a:lnTo>
                <a:lnTo>
                  <a:pt x="2744441" y="1314376"/>
                </a:lnTo>
                <a:lnTo>
                  <a:pt x="2240385" y="1314376"/>
                </a:lnTo>
                <a:close/>
                <a:moveTo>
                  <a:pt x="1584648" y="234376"/>
                </a:moveTo>
                <a:lnTo>
                  <a:pt x="2088704" y="234376"/>
                </a:lnTo>
                <a:lnTo>
                  <a:pt x="2088704" y="1314376"/>
                </a:lnTo>
                <a:lnTo>
                  <a:pt x="1584648" y="1314376"/>
                </a:ln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8" name="Teardrop 6">
            <a:extLst>
              <a:ext uri="{FF2B5EF4-FFF2-40B4-BE49-F238E27FC236}">
                <a16:creationId xmlns:a16="http://schemas.microsoft.com/office/drawing/2014/main" id="{1D89A5F2-8F67-45FD-9457-7D671809B5A4}"/>
              </a:ext>
            </a:extLst>
          </p:cNvPr>
          <p:cNvSpPr/>
          <p:nvPr/>
        </p:nvSpPr>
        <p:spPr>
          <a:xfrm rot="8100000">
            <a:off x="8313590" y="2784226"/>
            <a:ext cx="293144" cy="293145"/>
          </a:xfrm>
          <a:custGeom>
            <a:avLst/>
            <a:gdLst/>
            <a:ahLst/>
            <a:cxnLst/>
            <a:rect l="l" t="t" r="r" b="b"/>
            <a:pathLst>
              <a:path w="2483832" h="2483835">
                <a:moveTo>
                  <a:pt x="657616" y="1826218"/>
                </a:moveTo>
                <a:cubicBezTo>
                  <a:pt x="806520" y="1975122"/>
                  <a:pt x="1047940" y="1975122"/>
                  <a:pt x="1196844" y="1826218"/>
                </a:cubicBezTo>
                <a:cubicBezTo>
                  <a:pt x="1345748" y="1677314"/>
                  <a:pt x="1345748" y="1435894"/>
                  <a:pt x="1196844" y="1286990"/>
                </a:cubicBezTo>
                <a:cubicBezTo>
                  <a:pt x="1047940" y="1138086"/>
                  <a:pt x="806520" y="1138086"/>
                  <a:pt x="657616" y="1286990"/>
                </a:cubicBezTo>
                <a:cubicBezTo>
                  <a:pt x="508712" y="1435894"/>
                  <a:pt x="508712" y="1677314"/>
                  <a:pt x="657616" y="1826218"/>
                </a:cubicBezTo>
                <a:close/>
                <a:moveTo>
                  <a:pt x="293335" y="2190500"/>
                </a:moveTo>
                <a:cubicBezTo>
                  <a:pt x="112098" y="2009262"/>
                  <a:pt x="0" y="1758885"/>
                  <a:pt x="0" y="1482325"/>
                </a:cubicBezTo>
                <a:cubicBezTo>
                  <a:pt x="0" y="929206"/>
                  <a:pt x="459290" y="590078"/>
                  <a:pt x="1001509" y="480815"/>
                </a:cubicBezTo>
                <a:cubicBezTo>
                  <a:pt x="1569704" y="366317"/>
                  <a:pt x="1861757" y="259925"/>
                  <a:pt x="2483832" y="0"/>
                </a:cubicBezTo>
                <a:cubicBezTo>
                  <a:pt x="2230640" y="682694"/>
                  <a:pt x="2130986" y="873716"/>
                  <a:pt x="2003018" y="1482325"/>
                </a:cubicBezTo>
                <a:cubicBezTo>
                  <a:pt x="1901990" y="2042180"/>
                  <a:pt x="1554627" y="2483835"/>
                  <a:pt x="1001509" y="2483835"/>
                </a:cubicBezTo>
                <a:cubicBezTo>
                  <a:pt x="724950" y="2483835"/>
                  <a:pt x="474573" y="2371737"/>
                  <a:pt x="293335" y="219050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9" name="Donut 24">
            <a:extLst>
              <a:ext uri="{FF2B5EF4-FFF2-40B4-BE49-F238E27FC236}">
                <a16:creationId xmlns:a16="http://schemas.microsoft.com/office/drawing/2014/main" id="{67C980CB-BE89-40C6-99C8-27338FC30A3F}"/>
              </a:ext>
            </a:extLst>
          </p:cNvPr>
          <p:cNvSpPr/>
          <p:nvPr/>
        </p:nvSpPr>
        <p:spPr>
          <a:xfrm>
            <a:off x="4603191" y="1979686"/>
            <a:ext cx="433604" cy="437134"/>
          </a:xfrm>
          <a:custGeom>
            <a:avLst/>
            <a:gdLst/>
            <a:ahLst/>
            <a:cxnLst/>
            <a:rect l="l" t="t" r="r" b="b"/>
            <a:pathLst>
              <a:path w="3208412" h="3234532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30" name="Chord 38">
            <a:extLst>
              <a:ext uri="{FF2B5EF4-FFF2-40B4-BE49-F238E27FC236}">
                <a16:creationId xmlns:a16="http://schemas.microsoft.com/office/drawing/2014/main" id="{55DCE4AC-01D5-467A-AE89-77A7AFA4A44F}"/>
              </a:ext>
            </a:extLst>
          </p:cNvPr>
          <p:cNvSpPr/>
          <p:nvPr/>
        </p:nvSpPr>
        <p:spPr>
          <a:xfrm>
            <a:off x="5277177" y="1979317"/>
            <a:ext cx="340508" cy="437873"/>
          </a:xfrm>
          <a:custGeom>
            <a:avLst/>
            <a:gdLst/>
            <a:ahLst/>
            <a:cxnLst/>
            <a:rect l="l" t="t" r="r" b="b"/>
            <a:pathLst>
              <a:path w="2519554" h="3240000">
                <a:moveTo>
                  <a:pt x="1259778" y="0"/>
                </a:moveTo>
                <a:cubicBezTo>
                  <a:pt x="1299543" y="0"/>
                  <a:pt x="1331778" y="32235"/>
                  <a:pt x="1331778" y="72000"/>
                </a:cubicBezTo>
                <a:lnTo>
                  <a:pt x="1331778" y="292696"/>
                </a:lnTo>
                <a:cubicBezTo>
                  <a:pt x="1526887" y="301316"/>
                  <a:pt x="1719796" y="357828"/>
                  <a:pt x="1894309" y="459601"/>
                </a:cubicBezTo>
                <a:cubicBezTo>
                  <a:pt x="2284331" y="687055"/>
                  <a:pt x="2522839" y="1105809"/>
                  <a:pt x="2519520" y="1557297"/>
                </a:cubicBezTo>
                <a:lnTo>
                  <a:pt x="2509882" y="1557270"/>
                </a:lnTo>
                <a:cubicBezTo>
                  <a:pt x="2413806" y="1435449"/>
                  <a:pt x="2264527" y="1358626"/>
                  <a:pt x="2097304" y="1358626"/>
                </a:cubicBezTo>
                <a:cubicBezTo>
                  <a:pt x="1931567" y="1358626"/>
                  <a:pt x="1783455" y="1434091"/>
                  <a:pt x="1688484" y="1554913"/>
                </a:cubicBezTo>
                <a:lnTo>
                  <a:pt x="1657888" y="1554825"/>
                </a:lnTo>
                <a:cubicBezTo>
                  <a:pt x="1579123" y="1454657"/>
                  <a:pt x="1463823" y="1385682"/>
                  <a:pt x="1331778" y="1368008"/>
                </a:cubicBezTo>
                <a:lnTo>
                  <a:pt x="1331778" y="2507895"/>
                </a:lnTo>
                <a:lnTo>
                  <a:pt x="1356113" y="2507895"/>
                </a:lnTo>
                <a:lnTo>
                  <a:pt x="1356113" y="2868215"/>
                </a:lnTo>
                <a:lnTo>
                  <a:pt x="1353558" y="2868215"/>
                </a:lnTo>
                <a:cubicBezTo>
                  <a:pt x="1347515" y="3074779"/>
                  <a:pt x="1177830" y="3240000"/>
                  <a:pt x="969556" y="3240000"/>
                </a:cubicBezTo>
                <a:cubicBezTo>
                  <a:pt x="759529" y="3240000"/>
                  <a:pt x="588743" y="3071985"/>
                  <a:pt x="585029" y="2863014"/>
                </a:cubicBezTo>
                <a:cubicBezTo>
                  <a:pt x="584214" y="2861474"/>
                  <a:pt x="584183" y="2859896"/>
                  <a:pt x="584183" y="2858310"/>
                </a:cubicBezTo>
                <a:lnTo>
                  <a:pt x="584422" y="2856985"/>
                </a:lnTo>
                <a:cubicBezTo>
                  <a:pt x="584186" y="2856201"/>
                  <a:pt x="584184" y="2855415"/>
                  <a:pt x="584184" y="2854628"/>
                </a:cubicBezTo>
                <a:lnTo>
                  <a:pt x="584846" y="2854628"/>
                </a:lnTo>
                <a:cubicBezTo>
                  <a:pt x="585977" y="2797047"/>
                  <a:pt x="628115" y="2750982"/>
                  <a:pt x="679843" y="2750982"/>
                </a:cubicBezTo>
                <a:cubicBezTo>
                  <a:pt x="731571" y="2750982"/>
                  <a:pt x="773709" y="2797047"/>
                  <a:pt x="774841" y="2854628"/>
                </a:cubicBezTo>
                <a:lnTo>
                  <a:pt x="776870" y="2854628"/>
                </a:lnTo>
                <a:cubicBezTo>
                  <a:pt x="776870" y="2961046"/>
                  <a:pt x="863138" y="3047314"/>
                  <a:pt x="969556" y="3047314"/>
                </a:cubicBezTo>
                <a:cubicBezTo>
                  <a:pt x="1075974" y="3047314"/>
                  <a:pt x="1162242" y="2961046"/>
                  <a:pt x="1162242" y="2854628"/>
                </a:cubicBezTo>
                <a:lnTo>
                  <a:pt x="1163439" y="2854628"/>
                </a:lnTo>
                <a:lnTo>
                  <a:pt x="1163439" y="2507895"/>
                </a:lnTo>
                <a:lnTo>
                  <a:pt x="1187778" y="2507895"/>
                </a:lnTo>
                <a:lnTo>
                  <a:pt x="1187778" y="1365548"/>
                </a:lnTo>
                <a:cubicBezTo>
                  <a:pt x="1048083" y="1378241"/>
                  <a:pt x="925400" y="1448176"/>
                  <a:pt x="842602" y="1552487"/>
                </a:cubicBezTo>
                <a:lnTo>
                  <a:pt x="807450" y="1552386"/>
                </a:lnTo>
                <a:cubicBezTo>
                  <a:pt x="712615" y="1432960"/>
                  <a:pt x="565486" y="1358626"/>
                  <a:pt x="400996" y="1358626"/>
                </a:cubicBezTo>
                <a:cubicBezTo>
                  <a:pt x="240343" y="1358626"/>
                  <a:pt x="96251" y="1429532"/>
                  <a:pt x="0" y="1543232"/>
                </a:cubicBezTo>
                <a:cubicBezTo>
                  <a:pt x="1264" y="1094357"/>
                  <a:pt x="241710" y="680052"/>
                  <a:pt x="631054" y="455977"/>
                </a:cubicBezTo>
                <a:cubicBezTo>
                  <a:pt x="804121" y="356374"/>
                  <a:pt x="994908" y="301092"/>
                  <a:pt x="1187778" y="292721"/>
                </a:cubicBezTo>
                <a:lnTo>
                  <a:pt x="1187778" y="72000"/>
                </a:lnTo>
                <a:cubicBezTo>
                  <a:pt x="1187778" y="32235"/>
                  <a:pt x="1220013" y="0"/>
                  <a:pt x="125977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1" name="Heart 38">
            <a:extLst>
              <a:ext uri="{FF2B5EF4-FFF2-40B4-BE49-F238E27FC236}">
                <a16:creationId xmlns:a16="http://schemas.microsoft.com/office/drawing/2014/main" id="{D37ABFD4-D6DF-495F-B2A8-107E73E63735}"/>
              </a:ext>
            </a:extLst>
          </p:cNvPr>
          <p:cNvSpPr/>
          <p:nvPr/>
        </p:nvSpPr>
        <p:spPr>
          <a:xfrm>
            <a:off x="5770720" y="1252545"/>
            <a:ext cx="382181" cy="382181"/>
          </a:xfrm>
          <a:prstGeom prst="hear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2" name="Round Same Side Corner Rectangle 19">
            <a:extLst>
              <a:ext uri="{FF2B5EF4-FFF2-40B4-BE49-F238E27FC236}">
                <a16:creationId xmlns:a16="http://schemas.microsoft.com/office/drawing/2014/main" id="{899E8DBA-3AAC-4FAA-9AD0-A13AFE94C218}"/>
              </a:ext>
            </a:extLst>
          </p:cNvPr>
          <p:cNvSpPr/>
          <p:nvPr/>
        </p:nvSpPr>
        <p:spPr>
          <a:xfrm>
            <a:off x="7782928" y="4184858"/>
            <a:ext cx="289093" cy="357183"/>
          </a:xfrm>
          <a:custGeom>
            <a:avLst/>
            <a:gdLst/>
            <a:ahLst/>
            <a:cxnLst/>
            <a:rect l="l" t="t" r="r" b="b"/>
            <a:pathLst>
              <a:path w="2600931" h="3213524">
                <a:moveTo>
                  <a:pt x="1304260" y="0"/>
                </a:moveTo>
                <a:cubicBezTo>
                  <a:pt x="1403671" y="0"/>
                  <a:pt x="1484260" y="80589"/>
                  <a:pt x="1484260" y="180000"/>
                </a:cubicBezTo>
                <a:lnTo>
                  <a:pt x="1484260" y="412061"/>
                </a:lnTo>
                <a:lnTo>
                  <a:pt x="2330931" y="412061"/>
                </a:lnTo>
                <a:lnTo>
                  <a:pt x="2600931" y="682061"/>
                </a:lnTo>
                <a:lnTo>
                  <a:pt x="2330931" y="952061"/>
                </a:lnTo>
                <a:lnTo>
                  <a:pt x="1484260" y="952061"/>
                </a:lnTo>
                <a:lnTo>
                  <a:pt x="1484260" y="1110244"/>
                </a:lnTo>
                <a:lnTo>
                  <a:pt x="2375646" y="1110244"/>
                </a:lnTo>
                <a:lnTo>
                  <a:pt x="2375646" y="1650244"/>
                </a:lnTo>
                <a:lnTo>
                  <a:pt x="1484260" y="1650244"/>
                </a:lnTo>
                <a:lnTo>
                  <a:pt x="1484260" y="3213524"/>
                </a:lnTo>
                <a:lnTo>
                  <a:pt x="1124260" y="3213524"/>
                </a:lnTo>
                <a:lnTo>
                  <a:pt x="1124260" y="1650244"/>
                </a:lnTo>
                <a:lnTo>
                  <a:pt x="270000" y="1650244"/>
                </a:lnTo>
                <a:lnTo>
                  <a:pt x="0" y="1380244"/>
                </a:lnTo>
                <a:lnTo>
                  <a:pt x="270000" y="1110244"/>
                </a:lnTo>
                <a:lnTo>
                  <a:pt x="1124260" y="1110244"/>
                </a:lnTo>
                <a:lnTo>
                  <a:pt x="1124260" y="952061"/>
                </a:lnTo>
                <a:lnTo>
                  <a:pt x="224931" y="952061"/>
                </a:lnTo>
                <a:lnTo>
                  <a:pt x="224931" y="412061"/>
                </a:lnTo>
                <a:lnTo>
                  <a:pt x="1124260" y="412061"/>
                </a:lnTo>
                <a:lnTo>
                  <a:pt x="1124260" y="180000"/>
                </a:lnTo>
                <a:cubicBezTo>
                  <a:pt x="1124260" y="80589"/>
                  <a:pt x="1204849" y="0"/>
                  <a:pt x="130426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3" name="Rectangle 23">
            <a:extLst>
              <a:ext uri="{FF2B5EF4-FFF2-40B4-BE49-F238E27FC236}">
                <a16:creationId xmlns:a16="http://schemas.microsoft.com/office/drawing/2014/main" id="{76DE7BCB-AE5E-4E2A-8C98-48F352557379}"/>
              </a:ext>
            </a:extLst>
          </p:cNvPr>
          <p:cNvSpPr/>
          <p:nvPr/>
        </p:nvSpPr>
        <p:spPr>
          <a:xfrm>
            <a:off x="3527955" y="4223407"/>
            <a:ext cx="476152" cy="280084"/>
          </a:xfrm>
          <a:custGeom>
            <a:avLst/>
            <a:gdLst/>
            <a:ahLst/>
            <a:cxnLst/>
            <a:rect l="l" t="t" r="r" b="b"/>
            <a:pathLst>
              <a:path w="4529836" h="2664566">
                <a:moveTo>
                  <a:pt x="1861969" y="0"/>
                </a:moveTo>
                <a:cubicBezTo>
                  <a:pt x="2177122" y="0"/>
                  <a:pt x="2455874" y="155855"/>
                  <a:pt x="2611443" y="404565"/>
                </a:cubicBezTo>
                <a:cubicBezTo>
                  <a:pt x="2709453" y="315054"/>
                  <a:pt x="2840684" y="266178"/>
                  <a:pt x="2983336" y="266178"/>
                </a:cubicBezTo>
                <a:cubicBezTo>
                  <a:pt x="3293144" y="266178"/>
                  <a:pt x="3549108" y="496718"/>
                  <a:pt x="3578241" y="797044"/>
                </a:cubicBezTo>
                <a:cubicBezTo>
                  <a:pt x="3583592" y="793823"/>
                  <a:pt x="3589010" y="793774"/>
                  <a:pt x="3594440" y="793774"/>
                </a:cubicBezTo>
                <a:cubicBezTo>
                  <a:pt x="4111042" y="793774"/>
                  <a:pt x="4529836" y="1212568"/>
                  <a:pt x="4529836" y="1729170"/>
                </a:cubicBezTo>
                <a:cubicBezTo>
                  <a:pt x="4529836" y="2216938"/>
                  <a:pt x="4156487" y="2617512"/>
                  <a:pt x="3679930" y="2660249"/>
                </a:cubicBezTo>
                <a:lnTo>
                  <a:pt x="3679930" y="2664566"/>
                </a:lnTo>
                <a:lnTo>
                  <a:pt x="3594440" y="2664566"/>
                </a:lnTo>
                <a:lnTo>
                  <a:pt x="1043912" y="2664566"/>
                </a:lnTo>
                <a:lnTo>
                  <a:pt x="1043912" y="2657589"/>
                </a:lnTo>
                <a:cubicBezTo>
                  <a:pt x="1008374" y="2662448"/>
                  <a:pt x="972132" y="2664566"/>
                  <a:pt x="935396" y="2664566"/>
                </a:cubicBezTo>
                <a:cubicBezTo>
                  <a:pt x="418794" y="2664566"/>
                  <a:pt x="0" y="2245772"/>
                  <a:pt x="0" y="1729170"/>
                </a:cubicBezTo>
                <a:cubicBezTo>
                  <a:pt x="0" y="1212568"/>
                  <a:pt x="418794" y="793774"/>
                  <a:pt x="935396" y="793774"/>
                </a:cubicBezTo>
                <a:lnTo>
                  <a:pt x="954395" y="797612"/>
                </a:lnTo>
                <a:cubicBezTo>
                  <a:pt x="1004779" y="344999"/>
                  <a:pt x="1393085" y="0"/>
                  <a:pt x="186196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4" name="Oval 31">
            <a:extLst>
              <a:ext uri="{FF2B5EF4-FFF2-40B4-BE49-F238E27FC236}">
                <a16:creationId xmlns:a16="http://schemas.microsoft.com/office/drawing/2014/main" id="{A08AA879-54F1-42D0-A454-BE856F10446D}"/>
              </a:ext>
            </a:extLst>
          </p:cNvPr>
          <p:cNvSpPr/>
          <p:nvPr/>
        </p:nvSpPr>
        <p:spPr>
          <a:xfrm>
            <a:off x="6633502" y="4184654"/>
            <a:ext cx="354255" cy="357590"/>
          </a:xfrm>
          <a:custGeom>
            <a:avLst/>
            <a:gdLst/>
            <a:ahLst/>
            <a:cxnLst/>
            <a:rect l="l" t="t" r="r" b="b"/>
            <a:pathLst>
              <a:path w="3187187" h="3217189">
                <a:moveTo>
                  <a:pt x="2136560" y="2669280"/>
                </a:moveTo>
                <a:cubicBezTo>
                  <a:pt x="2154235" y="2662847"/>
                  <a:pt x="2173778" y="2671961"/>
                  <a:pt x="2180211" y="2689635"/>
                </a:cubicBezTo>
                <a:lnTo>
                  <a:pt x="2338628" y="3124881"/>
                </a:lnTo>
                <a:cubicBezTo>
                  <a:pt x="2345061" y="3142556"/>
                  <a:pt x="2335948" y="3162099"/>
                  <a:pt x="2318273" y="3168533"/>
                </a:cubicBezTo>
                <a:lnTo>
                  <a:pt x="2190259" y="3215126"/>
                </a:lnTo>
                <a:cubicBezTo>
                  <a:pt x="2172585" y="3221559"/>
                  <a:pt x="2153041" y="3212445"/>
                  <a:pt x="2146608" y="3194771"/>
                </a:cubicBezTo>
                <a:lnTo>
                  <a:pt x="1988192" y="2759525"/>
                </a:lnTo>
                <a:cubicBezTo>
                  <a:pt x="1981759" y="2741850"/>
                  <a:pt x="1990872" y="2722307"/>
                  <a:pt x="2008547" y="2715873"/>
                </a:cubicBezTo>
                <a:close/>
                <a:moveTo>
                  <a:pt x="1050626" y="2669280"/>
                </a:moveTo>
                <a:lnTo>
                  <a:pt x="1178640" y="2715873"/>
                </a:lnTo>
                <a:cubicBezTo>
                  <a:pt x="1196314" y="2722307"/>
                  <a:pt x="1205428" y="2741850"/>
                  <a:pt x="1198995" y="2759525"/>
                </a:cubicBezTo>
                <a:lnTo>
                  <a:pt x="1040578" y="3194771"/>
                </a:lnTo>
                <a:cubicBezTo>
                  <a:pt x="1034145" y="3212445"/>
                  <a:pt x="1014601" y="3221559"/>
                  <a:pt x="996927" y="3215126"/>
                </a:cubicBezTo>
                <a:lnTo>
                  <a:pt x="868913" y="3168533"/>
                </a:lnTo>
                <a:cubicBezTo>
                  <a:pt x="851239" y="3162099"/>
                  <a:pt x="842125" y="3142556"/>
                  <a:pt x="848558" y="3124881"/>
                </a:cubicBezTo>
                <a:lnTo>
                  <a:pt x="1006975" y="2689635"/>
                </a:lnTo>
                <a:cubicBezTo>
                  <a:pt x="1013408" y="2671961"/>
                  <a:pt x="1032952" y="2662847"/>
                  <a:pt x="1050626" y="2669280"/>
                </a:cubicBezTo>
                <a:close/>
                <a:moveTo>
                  <a:pt x="2647909" y="2029882"/>
                </a:moveTo>
                <a:cubicBezTo>
                  <a:pt x="2656328" y="2027626"/>
                  <a:pt x="2665608" y="2028582"/>
                  <a:pt x="2673752" y="2033284"/>
                </a:cubicBezTo>
                <a:lnTo>
                  <a:pt x="3074877" y="2264874"/>
                </a:lnTo>
                <a:cubicBezTo>
                  <a:pt x="3091166" y="2274278"/>
                  <a:pt x="3096747" y="2295107"/>
                  <a:pt x="3087343" y="2311396"/>
                </a:cubicBezTo>
                <a:lnTo>
                  <a:pt x="3019228" y="2429374"/>
                </a:lnTo>
                <a:cubicBezTo>
                  <a:pt x="3009824" y="2445663"/>
                  <a:pt x="2988995" y="2451244"/>
                  <a:pt x="2972706" y="2441840"/>
                </a:cubicBezTo>
                <a:lnTo>
                  <a:pt x="2571581" y="2210250"/>
                </a:lnTo>
                <a:cubicBezTo>
                  <a:pt x="2555292" y="2200846"/>
                  <a:pt x="2549710" y="2180017"/>
                  <a:pt x="2559115" y="2163728"/>
                </a:cubicBezTo>
                <a:lnTo>
                  <a:pt x="2627229" y="2045750"/>
                </a:lnTo>
                <a:cubicBezTo>
                  <a:pt x="2631932" y="2037605"/>
                  <a:pt x="2639490" y="2032138"/>
                  <a:pt x="2647909" y="2029882"/>
                </a:cubicBezTo>
                <a:close/>
                <a:moveTo>
                  <a:pt x="539277" y="2029882"/>
                </a:moveTo>
                <a:cubicBezTo>
                  <a:pt x="547696" y="2032138"/>
                  <a:pt x="555255" y="2037605"/>
                  <a:pt x="559957" y="2045750"/>
                </a:cubicBezTo>
                <a:lnTo>
                  <a:pt x="628071" y="2163728"/>
                </a:lnTo>
                <a:cubicBezTo>
                  <a:pt x="637476" y="2180017"/>
                  <a:pt x="631895" y="2200846"/>
                  <a:pt x="615606" y="2210250"/>
                </a:cubicBezTo>
                <a:lnTo>
                  <a:pt x="214481" y="2441840"/>
                </a:lnTo>
                <a:cubicBezTo>
                  <a:pt x="198192" y="2451244"/>
                  <a:pt x="177363" y="2445663"/>
                  <a:pt x="167958" y="2429374"/>
                </a:cubicBezTo>
                <a:lnTo>
                  <a:pt x="99844" y="2311396"/>
                </a:lnTo>
                <a:cubicBezTo>
                  <a:pt x="90439" y="2295107"/>
                  <a:pt x="96020" y="2274278"/>
                  <a:pt x="112309" y="2264874"/>
                </a:cubicBezTo>
                <a:lnTo>
                  <a:pt x="513434" y="2033284"/>
                </a:lnTo>
                <a:cubicBezTo>
                  <a:pt x="521579" y="2028582"/>
                  <a:pt x="530858" y="2027626"/>
                  <a:pt x="539277" y="2029882"/>
                </a:cubicBezTo>
                <a:close/>
                <a:moveTo>
                  <a:pt x="3094879" y="918289"/>
                </a:moveTo>
                <a:cubicBezTo>
                  <a:pt x="3112554" y="911856"/>
                  <a:pt x="3132097" y="920969"/>
                  <a:pt x="3138531" y="938644"/>
                </a:cubicBezTo>
                <a:lnTo>
                  <a:pt x="3185124" y="1066657"/>
                </a:lnTo>
                <a:cubicBezTo>
                  <a:pt x="3191557" y="1084332"/>
                  <a:pt x="3182443" y="1103875"/>
                  <a:pt x="3164769" y="1110308"/>
                </a:cubicBezTo>
                <a:lnTo>
                  <a:pt x="2729523" y="1268725"/>
                </a:lnTo>
                <a:cubicBezTo>
                  <a:pt x="2711848" y="1275158"/>
                  <a:pt x="2692304" y="1266045"/>
                  <a:pt x="2685871" y="1248370"/>
                </a:cubicBezTo>
                <a:lnTo>
                  <a:pt x="2639278" y="1120357"/>
                </a:lnTo>
                <a:cubicBezTo>
                  <a:pt x="2632845" y="1102682"/>
                  <a:pt x="2641959" y="1083138"/>
                  <a:pt x="2659633" y="1076705"/>
                </a:cubicBezTo>
                <a:close/>
                <a:moveTo>
                  <a:pt x="92307" y="918289"/>
                </a:moveTo>
                <a:lnTo>
                  <a:pt x="527553" y="1076705"/>
                </a:lnTo>
                <a:cubicBezTo>
                  <a:pt x="545228" y="1083138"/>
                  <a:pt x="554341" y="1102682"/>
                  <a:pt x="547908" y="1120357"/>
                </a:cubicBezTo>
                <a:lnTo>
                  <a:pt x="501315" y="1248370"/>
                </a:lnTo>
                <a:cubicBezTo>
                  <a:pt x="494882" y="1266045"/>
                  <a:pt x="475338" y="1275158"/>
                  <a:pt x="457664" y="1268725"/>
                </a:cubicBezTo>
                <a:lnTo>
                  <a:pt x="22418" y="1110308"/>
                </a:lnTo>
                <a:cubicBezTo>
                  <a:pt x="4743" y="1103875"/>
                  <a:pt x="-4370" y="1084332"/>
                  <a:pt x="2063" y="1066657"/>
                </a:cubicBezTo>
                <a:lnTo>
                  <a:pt x="48656" y="938644"/>
                </a:lnTo>
                <a:cubicBezTo>
                  <a:pt x="55089" y="920969"/>
                  <a:pt x="74633" y="911856"/>
                  <a:pt x="92307" y="918289"/>
                </a:cubicBezTo>
                <a:close/>
                <a:moveTo>
                  <a:pt x="1593593" y="658644"/>
                </a:moveTo>
                <a:cubicBezTo>
                  <a:pt x="2116495" y="658644"/>
                  <a:pt x="2540391" y="1082540"/>
                  <a:pt x="2540391" y="1605442"/>
                </a:cubicBezTo>
                <a:cubicBezTo>
                  <a:pt x="2540391" y="2128344"/>
                  <a:pt x="2116495" y="2552240"/>
                  <a:pt x="1593593" y="2552240"/>
                </a:cubicBezTo>
                <a:cubicBezTo>
                  <a:pt x="1070691" y="2552240"/>
                  <a:pt x="646795" y="2128344"/>
                  <a:pt x="646795" y="1605442"/>
                </a:cubicBezTo>
                <a:cubicBezTo>
                  <a:pt x="646795" y="1082540"/>
                  <a:pt x="1070691" y="658644"/>
                  <a:pt x="1593593" y="658644"/>
                </a:cubicBezTo>
                <a:close/>
                <a:moveTo>
                  <a:pt x="2246117" y="1165"/>
                </a:moveTo>
                <a:cubicBezTo>
                  <a:pt x="2254536" y="-1090"/>
                  <a:pt x="2263815" y="-135"/>
                  <a:pt x="2271960" y="4568"/>
                </a:cubicBezTo>
                <a:lnTo>
                  <a:pt x="2389938" y="72682"/>
                </a:lnTo>
                <a:cubicBezTo>
                  <a:pt x="2406227" y="82087"/>
                  <a:pt x="2411808" y="102916"/>
                  <a:pt x="2402403" y="119205"/>
                </a:cubicBezTo>
                <a:lnTo>
                  <a:pt x="2170814" y="520330"/>
                </a:lnTo>
                <a:cubicBezTo>
                  <a:pt x="2161409" y="536619"/>
                  <a:pt x="2140580" y="542200"/>
                  <a:pt x="2124291" y="532795"/>
                </a:cubicBezTo>
                <a:lnTo>
                  <a:pt x="2006313" y="464681"/>
                </a:lnTo>
                <a:cubicBezTo>
                  <a:pt x="1990024" y="455276"/>
                  <a:pt x="1984443" y="434447"/>
                  <a:pt x="1993848" y="418158"/>
                </a:cubicBezTo>
                <a:lnTo>
                  <a:pt x="2225437" y="17033"/>
                </a:lnTo>
                <a:cubicBezTo>
                  <a:pt x="2230139" y="8889"/>
                  <a:pt x="2237698" y="3421"/>
                  <a:pt x="2246117" y="1165"/>
                </a:cubicBezTo>
                <a:close/>
                <a:moveTo>
                  <a:pt x="941069" y="1165"/>
                </a:moveTo>
                <a:cubicBezTo>
                  <a:pt x="949488" y="3421"/>
                  <a:pt x="957047" y="8889"/>
                  <a:pt x="961749" y="17033"/>
                </a:cubicBezTo>
                <a:lnTo>
                  <a:pt x="1193338" y="418158"/>
                </a:lnTo>
                <a:cubicBezTo>
                  <a:pt x="1202743" y="434447"/>
                  <a:pt x="1197162" y="455276"/>
                  <a:pt x="1180873" y="464681"/>
                </a:cubicBezTo>
                <a:lnTo>
                  <a:pt x="1062895" y="532795"/>
                </a:lnTo>
                <a:cubicBezTo>
                  <a:pt x="1046606" y="542200"/>
                  <a:pt x="1025777" y="536619"/>
                  <a:pt x="1016372" y="520330"/>
                </a:cubicBezTo>
                <a:lnTo>
                  <a:pt x="784783" y="119205"/>
                </a:lnTo>
                <a:cubicBezTo>
                  <a:pt x="775378" y="102916"/>
                  <a:pt x="780959" y="82087"/>
                  <a:pt x="797248" y="72682"/>
                </a:cubicBezTo>
                <a:lnTo>
                  <a:pt x="915226" y="4568"/>
                </a:lnTo>
                <a:cubicBezTo>
                  <a:pt x="923371" y="-135"/>
                  <a:pt x="932650" y="-1090"/>
                  <a:pt x="941069" y="116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5" name="Rectangle 23">
            <a:extLst>
              <a:ext uri="{FF2B5EF4-FFF2-40B4-BE49-F238E27FC236}">
                <a16:creationId xmlns:a16="http://schemas.microsoft.com/office/drawing/2014/main" id="{DA717D50-7FEB-4DF4-996F-3062C9259D11}"/>
              </a:ext>
            </a:extLst>
          </p:cNvPr>
          <p:cNvSpPr/>
          <p:nvPr/>
        </p:nvSpPr>
        <p:spPr>
          <a:xfrm>
            <a:off x="4736303" y="4206900"/>
            <a:ext cx="485828" cy="313098"/>
          </a:xfrm>
          <a:custGeom>
            <a:avLst/>
            <a:gdLst/>
            <a:ahLst/>
            <a:cxnLst/>
            <a:rect l="l" t="t" r="r" b="b"/>
            <a:pathLst>
              <a:path w="3224845" h="2078296">
                <a:moveTo>
                  <a:pt x="1153236" y="427959"/>
                </a:moveTo>
                <a:cubicBezTo>
                  <a:pt x="1348431" y="427959"/>
                  <a:pt x="1521080" y="524490"/>
                  <a:pt x="1617434" y="678532"/>
                </a:cubicBezTo>
                <a:cubicBezTo>
                  <a:pt x="1678138" y="623092"/>
                  <a:pt x="1759417" y="592820"/>
                  <a:pt x="1847771" y="592820"/>
                </a:cubicBezTo>
                <a:cubicBezTo>
                  <a:pt x="2039655" y="592820"/>
                  <a:pt x="2198190" y="735609"/>
                  <a:pt x="2216233" y="921620"/>
                </a:cubicBezTo>
                <a:cubicBezTo>
                  <a:pt x="2219548" y="919625"/>
                  <a:pt x="2222903" y="919594"/>
                  <a:pt x="2226267" y="919594"/>
                </a:cubicBezTo>
                <a:cubicBezTo>
                  <a:pt x="2546231" y="919594"/>
                  <a:pt x="2805617" y="1178981"/>
                  <a:pt x="2805617" y="1498945"/>
                </a:cubicBezTo>
                <a:cubicBezTo>
                  <a:pt x="2805617" y="1801051"/>
                  <a:pt x="2574378" y="2049153"/>
                  <a:pt x="2279216" y="2075622"/>
                </a:cubicBezTo>
                <a:lnTo>
                  <a:pt x="2279216" y="2078296"/>
                </a:lnTo>
                <a:lnTo>
                  <a:pt x="2226267" y="2078296"/>
                </a:lnTo>
                <a:lnTo>
                  <a:pt x="646561" y="2078296"/>
                </a:lnTo>
                <a:lnTo>
                  <a:pt x="646561" y="2073975"/>
                </a:lnTo>
                <a:cubicBezTo>
                  <a:pt x="624550" y="2076984"/>
                  <a:pt x="602103" y="2078296"/>
                  <a:pt x="579350" y="2078296"/>
                </a:cubicBezTo>
                <a:cubicBezTo>
                  <a:pt x="259386" y="2078296"/>
                  <a:pt x="0" y="1818910"/>
                  <a:pt x="0" y="1498945"/>
                </a:cubicBezTo>
                <a:cubicBezTo>
                  <a:pt x="0" y="1178981"/>
                  <a:pt x="259386" y="919594"/>
                  <a:pt x="579350" y="919594"/>
                </a:cubicBezTo>
                <a:lnTo>
                  <a:pt x="591118" y="921972"/>
                </a:lnTo>
                <a:cubicBezTo>
                  <a:pt x="622324" y="641639"/>
                  <a:pt x="862826" y="427959"/>
                  <a:pt x="1153236" y="427959"/>
                </a:cubicBezTo>
                <a:close/>
                <a:moveTo>
                  <a:pt x="1844671" y="0"/>
                </a:moveTo>
                <a:cubicBezTo>
                  <a:pt x="2007709" y="0"/>
                  <a:pt x="2151917" y="80629"/>
                  <a:pt x="2232398" y="209295"/>
                </a:cubicBezTo>
                <a:cubicBezTo>
                  <a:pt x="2283102" y="162988"/>
                  <a:pt x="2350992" y="137703"/>
                  <a:pt x="2424790" y="137703"/>
                </a:cubicBezTo>
                <a:cubicBezTo>
                  <a:pt x="2585064" y="137703"/>
                  <a:pt x="2717483" y="256969"/>
                  <a:pt x="2732554" y="412337"/>
                </a:cubicBezTo>
                <a:cubicBezTo>
                  <a:pt x="2735322" y="410671"/>
                  <a:pt x="2738125" y="410646"/>
                  <a:pt x="2740934" y="410646"/>
                </a:cubicBezTo>
                <a:cubicBezTo>
                  <a:pt x="3008189" y="410646"/>
                  <a:pt x="3224845" y="627302"/>
                  <a:pt x="3224845" y="894557"/>
                </a:cubicBezTo>
                <a:cubicBezTo>
                  <a:pt x="3224845" y="1096996"/>
                  <a:pt x="3100535" y="1270403"/>
                  <a:pt x="2923312" y="1340619"/>
                </a:cubicBezTo>
                <a:cubicBezTo>
                  <a:pt x="2866347" y="1049229"/>
                  <a:pt x="2609521" y="829523"/>
                  <a:pt x="2301383" y="829523"/>
                </a:cubicBezTo>
                <a:cubicBezTo>
                  <a:pt x="2297701" y="829523"/>
                  <a:pt x="2294026" y="829557"/>
                  <a:pt x="2290397" y="831741"/>
                </a:cubicBezTo>
                <a:cubicBezTo>
                  <a:pt x="2270640" y="628070"/>
                  <a:pt x="2097054" y="471725"/>
                  <a:pt x="1886953" y="471725"/>
                </a:cubicBezTo>
                <a:cubicBezTo>
                  <a:pt x="1790211" y="471725"/>
                  <a:pt x="1701214" y="504871"/>
                  <a:pt x="1634747" y="565575"/>
                </a:cubicBezTo>
                <a:cubicBezTo>
                  <a:pt x="1575570" y="470966"/>
                  <a:pt x="1490108" y="396171"/>
                  <a:pt x="1388252" y="349790"/>
                </a:cubicBezTo>
                <a:cubicBezTo>
                  <a:pt x="1438607" y="147092"/>
                  <a:pt x="1624461" y="0"/>
                  <a:pt x="184467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6" name="Oval 31">
            <a:extLst>
              <a:ext uri="{FF2B5EF4-FFF2-40B4-BE49-F238E27FC236}">
                <a16:creationId xmlns:a16="http://schemas.microsoft.com/office/drawing/2014/main" id="{CDDDF3C5-791F-4BCA-8C80-D02BB5DD6C22}"/>
              </a:ext>
            </a:extLst>
          </p:cNvPr>
          <p:cNvSpPr/>
          <p:nvPr/>
        </p:nvSpPr>
        <p:spPr>
          <a:xfrm>
            <a:off x="5421938" y="4162596"/>
            <a:ext cx="407177" cy="401707"/>
          </a:xfrm>
          <a:custGeom>
            <a:avLst/>
            <a:gdLst/>
            <a:ahLst/>
            <a:cxnLst/>
            <a:rect l="l" t="t" r="r" b="b"/>
            <a:pathLst>
              <a:path w="3240076" h="3196551">
                <a:moveTo>
                  <a:pt x="2810300" y="1617710"/>
                </a:moveTo>
                <a:cubicBezTo>
                  <a:pt x="2817009" y="1615912"/>
                  <a:pt x="2824405" y="1616674"/>
                  <a:pt x="2830895" y="1620421"/>
                </a:cubicBezTo>
                <a:lnTo>
                  <a:pt x="3150571" y="1804986"/>
                </a:lnTo>
                <a:cubicBezTo>
                  <a:pt x="3163552" y="1812480"/>
                  <a:pt x="3168000" y="1829080"/>
                  <a:pt x="3160506" y="1842062"/>
                </a:cubicBezTo>
                <a:lnTo>
                  <a:pt x="3106222" y="1936084"/>
                </a:lnTo>
                <a:cubicBezTo>
                  <a:pt x="3098727" y="1949065"/>
                  <a:pt x="3082128" y="1953513"/>
                  <a:pt x="3069146" y="1946019"/>
                </a:cubicBezTo>
                <a:lnTo>
                  <a:pt x="2749470" y="1761453"/>
                </a:lnTo>
                <a:cubicBezTo>
                  <a:pt x="2736489" y="1753959"/>
                  <a:pt x="2732040" y="1737359"/>
                  <a:pt x="2739536" y="1724378"/>
                </a:cubicBezTo>
                <a:lnTo>
                  <a:pt x="2793819" y="1630356"/>
                </a:lnTo>
                <a:cubicBezTo>
                  <a:pt x="2797567" y="1623864"/>
                  <a:pt x="2803590" y="1619508"/>
                  <a:pt x="2810300" y="1617710"/>
                </a:cubicBezTo>
                <a:close/>
                <a:moveTo>
                  <a:pt x="1308278" y="1324343"/>
                </a:moveTo>
                <a:cubicBezTo>
                  <a:pt x="1529714" y="1324343"/>
                  <a:pt x="1725574" y="1433852"/>
                  <a:pt x="1834882" y="1608603"/>
                </a:cubicBezTo>
                <a:cubicBezTo>
                  <a:pt x="1903747" y="1545710"/>
                  <a:pt x="1995954" y="1511368"/>
                  <a:pt x="2096186" y="1511368"/>
                </a:cubicBezTo>
                <a:cubicBezTo>
                  <a:pt x="2313867" y="1511368"/>
                  <a:pt x="2493715" y="1673353"/>
                  <a:pt x="2514185" y="1884371"/>
                </a:cubicBezTo>
                <a:cubicBezTo>
                  <a:pt x="2517944" y="1882108"/>
                  <a:pt x="2521751" y="1882074"/>
                  <a:pt x="2525567" y="1882074"/>
                </a:cubicBezTo>
                <a:cubicBezTo>
                  <a:pt x="2888547" y="1882074"/>
                  <a:pt x="3182805" y="2176332"/>
                  <a:pt x="3182805" y="2539312"/>
                </a:cubicBezTo>
                <a:cubicBezTo>
                  <a:pt x="3182805" y="2882034"/>
                  <a:pt x="2920478" y="3163490"/>
                  <a:pt x="2585635" y="3193518"/>
                </a:cubicBezTo>
                <a:lnTo>
                  <a:pt x="2585635" y="3196551"/>
                </a:lnTo>
                <a:lnTo>
                  <a:pt x="2525567" y="3196551"/>
                </a:lnTo>
                <a:lnTo>
                  <a:pt x="733485" y="3196551"/>
                </a:lnTo>
                <a:lnTo>
                  <a:pt x="733485" y="3191649"/>
                </a:lnTo>
                <a:cubicBezTo>
                  <a:pt x="708515" y="3195063"/>
                  <a:pt x="683050" y="3196551"/>
                  <a:pt x="657239" y="3196551"/>
                </a:cubicBezTo>
                <a:cubicBezTo>
                  <a:pt x="294258" y="3196551"/>
                  <a:pt x="0" y="2902293"/>
                  <a:pt x="0" y="2539312"/>
                </a:cubicBezTo>
                <a:cubicBezTo>
                  <a:pt x="0" y="2176332"/>
                  <a:pt x="294258" y="1882074"/>
                  <a:pt x="657239" y="1882074"/>
                </a:cubicBezTo>
                <a:lnTo>
                  <a:pt x="670588" y="1884770"/>
                </a:lnTo>
                <a:cubicBezTo>
                  <a:pt x="705989" y="1566750"/>
                  <a:pt x="978825" y="1324343"/>
                  <a:pt x="1308278" y="1324343"/>
                </a:cubicBezTo>
                <a:close/>
                <a:moveTo>
                  <a:pt x="3166512" y="731828"/>
                </a:moveTo>
                <a:cubicBezTo>
                  <a:pt x="3180598" y="726701"/>
                  <a:pt x="3196172" y="733964"/>
                  <a:pt x="3201300" y="748050"/>
                </a:cubicBezTo>
                <a:lnTo>
                  <a:pt x="3238432" y="850070"/>
                </a:lnTo>
                <a:cubicBezTo>
                  <a:pt x="3243559" y="864156"/>
                  <a:pt x="3236295" y="879731"/>
                  <a:pt x="3222210" y="884857"/>
                </a:cubicBezTo>
                <a:lnTo>
                  <a:pt x="2875342" y="1011107"/>
                </a:lnTo>
                <a:cubicBezTo>
                  <a:pt x="2861256" y="1016234"/>
                  <a:pt x="2845680" y="1008972"/>
                  <a:pt x="2840554" y="994886"/>
                </a:cubicBezTo>
                <a:lnTo>
                  <a:pt x="2803421" y="892866"/>
                </a:lnTo>
                <a:cubicBezTo>
                  <a:pt x="2798295" y="878780"/>
                  <a:pt x="2805558" y="863204"/>
                  <a:pt x="2819643" y="858077"/>
                </a:cubicBezTo>
                <a:close/>
                <a:moveTo>
                  <a:pt x="773619" y="731828"/>
                </a:moveTo>
                <a:lnTo>
                  <a:pt x="1120487" y="858077"/>
                </a:lnTo>
                <a:cubicBezTo>
                  <a:pt x="1134573" y="863204"/>
                  <a:pt x="1141836" y="878780"/>
                  <a:pt x="1136709" y="892866"/>
                </a:cubicBezTo>
                <a:lnTo>
                  <a:pt x="1099577" y="994886"/>
                </a:lnTo>
                <a:cubicBezTo>
                  <a:pt x="1094450" y="1008972"/>
                  <a:pt x="1078875" y="1016234"/>
                  <a:pt x="1064789" y="1011107"/>
                </a:cubicBezTo>
                <a:lnTo>
                  <a:pt x="717921" y="884857"/>
                </a:lnTo>
                <a:cubicBezTo>
                  <a:pt x="703835" y="879731"/>
                  <a:pt x="696572" y="864156"/>
                  <a:pt x="701699" y="850070"/>
                </a:cubicBezTo>
                <a:lnTo>
                  <a:pt x="738831" y="748050"/>
                </a:lnTo>
                <a:cubicBezTo>
                  <a:pt x="743958" y="733964"/>
                  <a:pt x="759534" y="726701"/>
                  <a:pt x="773619" y="731828"/>
                </a:cubicBezTo>
                <a:close/>
                <a:moveTo>
                  <a:pt x="1970065" y="524905"/>
                </a:moveTo>
                <a:cubicBezTo>
                  <a:pt x="2386791" y="524905"/>
                  <a:pt x="2724614" y="862728"/>
                  <a:pt x="2724614" y="1279453"/>
                </a:cubicBezTo>
                <a:cubicBezTo>
                  <a:pt x="2724614" y="1453368"/>
                  <a:pt x="2665775" y="1613540"/>
                  <a:pt x="2564463" y="1739247"/>
                </a:cubicBezTo>
                <a:cubicBezTo>
                  <a:pt x="2529951" y="1545877"/>
                  <a:pt x="2358485" y="1402176"/>
                  <a:pt x="2153457" y="1402176"/>
                </a:cubicBezTo>
                <a:cubicBezTo>
                  <a:pt x="2053225" y="1402176"/>
                  <a:pt x="1961018" y="1436518"/>
                  <a:pt x="1892153" y="1499411"/>
                </a:cubicBezTo>
                <a:cubicBezTo>
                  <a:pt x="1782845" y="1324660"/>
                  <a:pt x="1586985" y="1215151"/>
                  <a:pt x="1365549" y="1215151"/>
                </a:cubicBezTo>
                <a:cubicBezTo>
                  <a:pt x="1314582" y="1215151"/>
                  <a:pt x="1264970" y="1220953"/>
                  <a:pt x="1217820" y="1233835"/>
                </a:cubicBezTo>
                <a:cubicBezTo>
                  <a:pt x="1240489" y="838320"/>
                  <a:pt x="1568676" y="524905"/>
                  <a:pt x="1970065" y="524905"/>
                </a:cubicBezTo>
                <a:close/>
                <a:moveTo>
                  <a:pt x="2490093" y="928"/>
                </a:moveTo>
                <a:cubicBezTo>
                  <a:pt x="2496802" y="-869"/>
                  <a:pt x="2504197" y="-108"/>
                  <a:pt x="2510688" y="3640"/>
                </a:cubicBezTo>
                <a:lnTo>
                  <a:pt x="2604711" y="57924"/>
                </a:lnTo>
                <a:cubicBezTo>
                  <a:pt x="2617692" y="65419"/>
                  <a:pt x="2622140" y="82019"/>
                  <a:pt x="2614644" y="95000"/>
                </a:cubicBezTo>
                <a:lnTo>
                  <a:pt x="2430080" y="414676"/>
                </a:lnTo>
                <a:cubicBezTo>
                  <a:pt x="2422585" y="427657"/>
                  <a:pt x="2405985" y="432105"/>
                  <a:pt x="2393004" y="424610"/>
                </a:cubicBezTo>
                <a:lnTo>
                  <a:pt x="2298982" y="370326"/>
                </a:lnTo>
                <a:cubicBezTo>
                  <a:pt x="2286000" y="362831"/>
                  <a:pt x="2281552" y="346232"/>
                  <a:pt x="2289048" y="333250"/>
                </a:cubicBezTo>
                <a:lnTo>
                  <a:pt x="2473612" y="13574"/>
                </a:lnTo>
                <a:cubicBezTo>
                  <a:pt x="2477359" y="7084"/>
                  <a:pt x="2483383" y="2726"/>
                  <a:pt x="2490093" y="928"/>
                </a:cubicBezTo>
                <a:close/>
                <a:moveTo>
                  <a:pt x="1450038" y="928"/>
                </a:moveTo>
                <a:cubicBezTo>
                  <a:pt x="1456747" y="2726"/>
                  <a:pt x="1462771" y="7084"/>
                  <a:pt x="1466519" y="13574"/>
                </a:cubicBezTo>
                <a:lnTo>
                  <a:pt x="1651083" y="333250"/>
                </a:lnTo>
                <a:cubicBezTo>
                  <a:pt x="1658578" y="346232"/>
                  <a:pt x="1654131" y="362831"/>
                  <a:pt x="1641149" y="370326"/>
                </a:cubicBezTo>
                <a:lnTo>
                  <a:pt x="1547127" y="424610"/>
                </a:lnTo>
                <a:cubicBezTo>
                  <a:pt x="1534145" y="432105"/>
                  <a:pt x="1517546" y="427657"/>
                  <a:pt x="1510050" y="414676"/>
                </a:cubicBezTo>
                <a:lnTo>
                  <a:pt x="1325486" y="95000"/>
                </a:lnTo>
                <a:cubicBezTo>
                  <a:pt x="1317991" y="82019"/>
                  <a:pt x="1322439" y="65419"/>
                  <a:pt x="1335420" y="57924"/>
                </a:cubicBezTo>
                <a:lnTo>
                  <a:pt x="1429442" y="3640"/>
                </a:lnTo>
                <a:cubicBezTo>
                  <a:pt x="1435933" y="-108"/>
                  <a:pt x="1443328" y="-869"/>
                  <a:pt x="1450038" y="92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7" name="Teardrop 17">
            <a:extLst>
              <a:ext uri="{FF2B5EF4-FFF2-40B4-BE49-F238E27FC236}">
                <a16:creationId xmlns:a16="http://schemas.microsoft.com/office/drawing/2014/main" id="{2B96F2D6-9E95-4957-AD88-97C89A62DEBD}"/>
              </a:ext>
            </a:extLst>
          </p:cNvPr>
          <p:cNvSpPr/>
          <p:nvPr/>
        </p:nvSpPr>
        <p:spPr>
          <a:xfrm rot="18900000">
            <a:off x="4203914" y="4194545"/>
            <a:ext cx="332582" cy="337808"/>
          </a:xfrm>
          <a:custGeom>
            <a:avLst/>
            <a:gdLst/>
            <a:ahLst/>
            <a:cxnLst/>
            <a:rect l="l" t="t" r="r" b="b"/>
            <a:pathLst>
              <a:path w="2646489" h="2688071">
                <a:moveTo>
                  <a:pt x="306023" y="2382048"/>
                </a:moveTo>
                <a:cubicBezTo>
                  <a:pt x="271732" y="2441625"/>
                  <a:pt x="254586" y="2501201"/>
                  <a:pt x="254586" y="2560778"/>
                </a:cubicBezTo>
                <a:cubicBezTo>
                  <a:pt x="254586" y="2631080"/>
                  <a:pt x="197595" y="2688071"/>
                  <a:pt x="127293" y="2688071"/>
                </a:cubicBezTo>
                <a:cubicBezTo>
                  <a:pt x="56991" y="2688071"/>
                  <a:pt x="0" y="2631081"/>
                  <a:pt x="0" y="2560778"/>
                </a:cubicBezTo>
                <a:cubicBezTo>
                  <a:pt x="0" y="2490477"/>
                  <a:pt x="56991" y="2433485"/>
                  <a:pt x="127293" y="2433485"/>
                </a:cubicBezTo>
                <a:cubicBezTo>
                  <a:pt x="186870" y="2433486"/>
                  <a:pt x="246446" y="2416340"/>
                  <a:pt x="306023" y="2382048"/>
                </a:cubicBezTo>
                <a:close/>
                <a:moveTo>
                  <a:pt x="812224" y="2334103"/>
                </a:moveTo>
                <a:cubicBezTo>
                  <a:pt x="777933" y="2393681"/>
                  <a:pt x="760787" y="2453256"/>
                  <a:pt x="760787" y="2512834"/>
                </a:cubicBezTo>
                <a:cubicBezTo>
                  <a:pt x="760787" y="2583136"/>
                  <a:pt x="703796" y="2640127"/>
                  <a:pt x="633494" y="2640127"/>
                </a:cubicBezTo>
                <a:cubicBezTo>
                  <a:pt x="563192" y="2640127"/>
                  <a:pt x="506201" y="2583136"/>
                  <a:pt x="506201" y="2512834"/>
                </a:cubicBezTo>
                <a:cubicBezTo>
                  <a:pt x="506201" y="2442532"/>
                  <a:pt x="563192" y="2385541"/>
                  <a:pt x="633494" y="2385541"/>
                </a:cubicBezTo>
                <a:cubicBezTo>
                  <a:pt x="693071" y="2385540"/>
                  <a:pt x="752647" y="2368395"/>
                  <a:pt x="812224" y="2334103"/>
                </a:cubicBezTo>
                <a:close/>
                <a:moveTo>
                  <a:pt x="353968" y="1875848"/>
                </a:moveTo>
                <a:cubicBezTo>
                  <a:pt x="319677" y="1935424"/>
                  <a:pt x="302531" y="1995001"/>
                  <a:pt x="302530" y="2054578"/>
                </a:cubicBezTo>
                <a:cubicBezTo>
                  <a:pt x="302530" y="2124880"/>
                  <a:pt x="245539" y="2181871"/>
                  <a:pt x="175237" y="2181871"/>
                </a:cubicBezTo>
                <a:cubicBezTo>
                  <a:pt x="104935" y="2181871"/>
                  <a:pt x="47945" y="2124880"/>
                  <a:pt x="47944" y="2054578"/>
                </a:cubicBezTo>
                <a:cubicBezTo>
                  <a:pt x="47944" y="1984276"/>
                  <a:pt x="104935" y="1927285"/>
                  <a:pt x="175237" y="1927285"/>
                </a:cubicBezTo>
                <a:cubicBezTo>
                  <a:pt x="234815" y="1927285"/>
                  <a:pt x="294391" y="1910139"/>
                  <a:pt x="353968" y="1875848"/>
                </a:cubicBezTo>
                <a:close/>
                <a:moveTo>
                  <a:pt x="401912" y="1369646"/>
                </a:moveTo>
                <a:cubicBezTo>
                  <a:pt x="367621" y="1429223"/>
                  <a:pt x="350475" y="1488799"/>
                  <a:pt x="350475" y="1548377"/>
                </a:cubicBezTo>
                <a:cubicBezTo>
                  <a:pt x="350475" y="1618679"/>
                  <a:pt x="293484" y="1675670"/>
                  <a:pt x="223182" y="1675670"/>
                </a:cubicBezTo>
                <a:cubicBezTo>
                  <a:pt x="152880" y="1675670"/>
                  <a:pt x="95889" y="1618679"/>
                  <a:pt x="95889" y="1548377"/>
                </a:cubicBezTo>
                <a:cubicBezTo>
                  <a:pt x="95889" y="1478075"/>
                  <a:pt x="152880" y="1421084"/>
                  <a:pt x="223182" y="1421084"/>
                </a:cubicBezTo>
                <a:cubicBezTo>
                  <a:pt x="282759" y="1421084"/>
                  <a:pt x="342335" y="1403938"/>
                  <a:pt x="401912" y="1369646"/>
                </a:cubicBezTo>
                <a:close/>
                <a:moveTo>
                  <a:pt x="1318425" y="2286158"/>
                </a:moveTo>
                <a:cubicBezTo>
                  <a:pt x="1284134" y="2345735"/>
                  <a:pt x="1266988" y="2405312"/>
                  <a:pt x="1266987" y="2464888"/>
                </a:cubicBezTo>
                <a:cubicBezTo>
                  <a:pt x="1266987" y="2535190"/>
                  <a:pt x="1209996" y="2592182"/>
                  <a:pt x="1139694" y="2592182"/>
                </a:cubicBezTo>
                <a:cubicBezTo>
                  <a:pt x="1069392" y="2592182"/>
                  <a:pt x="1012402" y="2535191"/>
                  <a:pt x="1012401" y="2464888"/>
                </a:cubicBezTo>
                <a:cubicBezTo>
                  <a:pt x="1012401" y="2394586"/>
                  <a:pt x="1069392" y="2337595"/>
                  <a:pt x="1139694" y="2337595"/>
                </a:cubicBezTo>
                <a:cubicBezTo>
                  <a:pt x="1199271" y="2337596"/>
                  <a:pt x="1258848" y="2320449"/>
                  <a:pt x="1318425" y="2286158"/>
                </a:cubicBezTo>
                <a:close/>
                <a:moveTo>
                  <a:pt x="860169" y="1827902"/>
                </a:moveTo>
                <a:cubicBezTo>
                  <a:pt x="825878" y="1887479"/>
                  <a:pt x="808731" y="1947056"/>
                  <a:pt x="808731" y="2006633"/>
                </a:cubicBezTo>
                <a:cubicBezTo>
                  <a:pt x="808731" y="2076935"/>
                  <a:pt x="751740" y="2133926"/>
                  <a:pt x="681438" y="2133926"/>
                </a:cubicBezTo>
                <a:cubicBezTo>
                  <a:pt x="611136" y="2133926"/>
                  <a:pt x="554146" y="2076935"/>
                  <a:pt x="554145" y="2006633"/>
                </a:cubicBezTo>
                <a:cubicBezTo>
                  <a:pt x="554145" y="1936331"/>
                  <a:pt x="611136" y="1879340"/>
                  <a:pt x="681438" y="1879340"/>
                </a:cubicBezTo>
                <a:cubicBezTo>
                  <a:pt x="741015" y="1879340"/>
                  <a:pt x="800591" y="1862193"/>
                  <a:pt x="860169" y="1827902"/>
                </a:cubicBezTo>
                <a:close/>
                <a:moveTo>
                  <a:pt x="2096803" y="190871"/>
                </a:moveTo>
                <a:cubicBezTo>
                  <a:pt x="2253382" y="347450"/>
                  <a:pt x="2314442" y="563378"/>
                  <a:pt x="2268166" y="764238"/>
                </a:cubicBezTo>
                <a:cubicBezTo>
                  <a:pt x="2361334" y="768461"/>
                  <a:pt x="2450817" y="809378"/>
                  <a:pt x="2521691" y="880252"/>
                </a:cubicBezTo>
                <a:cubicBezTo>
                  <a:pt x="2675615" y="1034176"/>
                  <a:pt x="2688247" y="1275888"/>
                  <a:pt x="2553508" y="1439575"/>
                </a:cubicBezTo>
                <a:cubicBezTo>
                  <a:pt x="2557767" y="1440633"/>
                  <a:pt x="2560483" y="1443301"/>
                  <a:pt x="2563181" y="1445999"/>
                </a:cubicBezTo>
                <a:cubicBezTo>
                  <a:pt x="2819847" y="1702665"/>
                  <a:pt x="2819847" y="2118808"/>
                  <a:pt x="2563181" y="2375474"/>
                </a:cubicBezTo>
                <a:cubicBezTo>
                  <a:pt x="2320841" y="2617815"/>
                  <a:pt x="1936328" y="2631341"/>
                  <a:pt x="1678325" y="2415804"/>
                </a:cubicBezTo>
                <a:lnTo>
                  <a:pt x="1676180" y="2417949"/>
                </a:lnTo>
                <a:lnTo>
                  <a:pt x="1633705" y="2375475"/>
                </a:lnTo>
                <a:lnTo>
                  <a:pt x="366513" y="1108282"/>
                </a:lnTo>
                <a:lnTo>
                  <a:pt x="369979" y="1104815"/>
                </a:lnTo>
                <a:cubicBezTo>
                  <a:pt x="349908" y="1089573"/>
                  <a:pt x="330850" y="1072619"/>
                  <a:pt x="312598" y="1054367"/>
                </a:cubicBezTo>
                <a:cubicBezTo>
                  <a:pt x="55932" y="797701"/>
                  <a:pt x="55932" y="381558"/>
                  <a:pt x="312598" y="124891"/>
                </a:cubicBezTo>
                <a:cubicBezTo>
                  <a:pt x="569264" y="-131775"/>
                  <a:pt x="985408" y="-131775"/>
                  <a:pt x="1242074" y="124891"/>
                </a:cubicBezTo>
                <a:lnTo>
                  <a:pt x="1249606" y="136238"/>
                </a:lnTo>
                <a:cubicBezTo>
                  <a:pt x="1499513" y="-63604"/>
                  <a:pt x="1863845" y="-42087"/>
                  <a:pt x="2096803" y="19087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8" name="Rectangle 23">
            <a:extLst>
              <a:ext uri="{FF2B5EF4-FFF2-40B4-BE49-F238E27FC236}">
                <a16:creationId xmlns:a16="http://schemas.microsoft.com/office/drawing/2014/main" id="{10C97F9B-E826-4095-A586-419FC2262D24}"/>
              </a:ext>
            </a:extLst>
          </p:cNvPr>
          <p:cNvSpPr/>
          <p:nvPr/>
        </p:nvSpPr>
        <p:spPr>
          <a:xfrm>
            <a:off x="6028922" y="4159866"/>
            <a:ext cx="404773" cy="407167"/>
          </a:xfrm>
          <a:custGeom>
            <a:avLst/>
            <a:gdLst/>
            <a:ahLst/>
            <a:cxnLst/>
            <a:rect l="l" t="t" r="r" b="b"/>
            <a:pathLst>
              <a:path w="3220951" h="3240001">
                <a:moveTo>
                  <a:pt x="1308278" y="1367793"/>
                </a:moveTo>
                <a:cubicBezTo>
                  <a:pt x="1529714" y="1367793"/>
                  <a:pt x="1725574" y="1477302"/>
                  <a:pt x="1834882" y="1652053"/>
                </a:cubicBezTo>
                <a:cubicBezTo>
                  <a:pt x="1903747" y="1589160"/>
                  <a:pt x="1995954" y="1554818"/>
                  <a:pt x="2096186" y="1554818"/>
                </a:cubicBezTo>
                <a:cubicBezTo>
                  <a:pt x="2313867" y="1554818"/>
                  <a:pt x="2493715" y="1716803"/>
                  <a:pt x="2514185" y="1927821"/>
                </a:cubicBezTo>
                <a:cubicBezTo>
                  <a:pt x="2517944" y="1925558"/>
                  <a:pt x="2521751" y="1925524"/>
                  <a:pt x="2525567" y="1925524"/>
                </a:cubicBezTo>
                <a:cubicBezTo>
                  <a:pt x="2888547" y="1925524"/>
                  <a:pt x="3182805" y="2219782"/>
                  <a:pt x="3182805" y="2582762"/>
                </a:cubicBezTo>
                <a:cubicBezTo>
                  <a:pt x="3182805" y="2925484"/>
                  <a:pt x="2920478" y="3206940"/>
                  <a:pt x="2585635" y="3236968"/>
                </a:cubicBezTo>
                <a:lnTo>
                  <a:pt x="2585635" y="3240001"/>
                </a:lnTo>
                <a:lnTo>
                  <a:pt x="2525567" y="3240001"/>
                </a:lnTo>
                <a:lnTo>
                  <a:pt x="733485" y="3240001"/>
                </a:lnTo>
                <a:lnTo>
                  <a:pt x="733485" y="3235099"/>
                </a:lnTo>
                <a:cubicBezTo>
                  <a:pt x="708515" y="3238513"/>
                  <a:pt x="683051" y="3240001"/>
                  <a:pt x="657239" y="3240001"/>
                </a:cubicBezTo>
                <a:cubicBezTo>
                  <a:pt x="294258" y="3240001"/>
                  <a:pt x="0" y="2945743"/>
                  <a:pt x="0" y="2582762"/>
                </a:cubicBezTo>
                <a:cubicBezTo>
                  <a:pt x="0" y="2219782"/>
                  <a:pt x="294258" y="1925524"/>
                  <a:pt x="657239" y="1925524"/>
                </a:cubicBezTo>
                <a:lnTo>
                  <a:pt x="670588" y="1928221"/>
                </a:lnTo>
                <a:cubicBezTo>
                  <a:pt x="705989" y="1610200"/>
                  <a:pt x="978825" y="1367793"/>
                  <a:pt x="1308278" y="1367793"/>
                </a:cubicBezTo>
                <a:close/>
                <a:moveTo>
                  <a:pt x="1589786" y="0"/>
                </a:moveTo>
                <a:cubicBezTo>
                  <a:pt x="1520182" y="453314"/>
                  <a:pt x="1668069" y="912942"/>
                  <a:pt x="1988957" y="1240613"/>
                </a:cubicBezTo>
                <a:cubicBezTo>
                  <a:pt x="2309845" y="1568285"/>
                  <a:pt x="2766281" y="1725754"/>
                  <a:pt x="3220951" y="1665645"/>
                </a:cubicBezTo>
                <a:cubicBezTo>
                  <a:pt x="3108976" y="1775302"/>
                  <a:pt x="2980523" y="1857805"/>
                  <a:pt x="2843553" y="1912752"/>
                </a:cubicBezTo>
                <a:cubicBezTo>
                  <a:pt x="2756367" y="1866073"/>
                  <a:pt x="2656598" y="1841175"/>
                  <a:pt x="2551012" y="1841175"/>
                </a:cubicBezTo>
                <a:cubicBezTo>
                  <a:pt x="2547197" y="1841176"/>
                  <a:pt x="2543390" y="1841210"/>
                  <a:pt x="2539631" y="1843473"/>
                </a:cubicBezTo>
                <a:cubicBezTo>
                  <a:pt x="2519161" y="1632454"/>
                  <a:pt x="2339312" y="1470470"/>
                  <a:pt x="2121631" y="1470470"/>
                </a:cubicBezTo>
                <a:cubicBezTo>
                  <a:pt x="2021400" y="1470470"/>
                  <a:pt x="1929192" y="1504812"/>
                  <a:pt x="1860327" y="1567705"/>
                </a:cubicBezTo>
                <a:cubicBezTo>
                  <a:pt x="1751020" y="1392954"/>
                  <a:pt x="1555160" y="1283445"/>
                  <a:pt x="1333723" y="1283445"/>
                </a:cubicBezTo>
                <a:lnTo>
                  <a:pt x="1331160" y="1283679"/>
                </a:lnTo>
                <a:cubicBezTo>
                  <a:pt x="1150898" y="856385"/>
                  <a:pt x="1238290" y="344219"/>
                  <a:pt x="158978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9" name="Round Same Side Corner Rectangle 8">
            <a:extLst>
              <a:ext uri="{FF2B5EF4-FFF2-40B4-BE49-F238E27FC236}">
                <a16:creationId xmlns:a16="http://schemas.microsoft.com/office/drawing/2014/main" id="{640C1919-DF40-4FA6-B9CE-A09B8800B00A}"/>
              </a:ext>
            </a:extLst>
          </p:cNvPr>
          <p:cNvSpPr/>
          <p:nvPr/>
        </p:nvSpPr>
        <p:spPr>
          <a:xfrm>
            <a:off x="3677801" y="1211259"/>
            <a:ext cx="176460" cy="464752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0" name="Round Same Side Corner Rectangle 20">
            <a:extLst>
              <a:ext uri="{FF2B5EF4-FFF2-40B4-BE49-F238E27FC236}">
                <a16:creationId xmlns:a16="http://schemas.microsoft.com/office/drawing/2014/main" id="{F057E9D7-2B0D-4E3D-A6F9-FE6D331CA369}"/>
              </a:ext>
            </a:extLst>
          </p:cNvPr>
          <p:cNvSpPr/>
          <p:nvPr/>
        </p:nvSpPr>
        <p:spPr>
          <a:xfrm rot="10800000">
            <a:off x="4090098" y="1209113"/>
            <a:ext cx="219879" cy="469045"/>
          </a:xfrm>
          <a:custGeom>
            <a:avLst/>
            <a:gdLst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521281 w 1856332"/>
              <a:gd name="connsiteY2" fmla="*/ 3174669 h 3959924"/>
              <a:gd name="connsiteX3" fmla="*/ 466697 w 1856332"/>
              <a:gd name="connsiteY3" fmla="*/ 3144149 h 3959924"/>
              <a:gd name="connsiteX4" fmla="*/ 8303 w 1856332"/>
              <a:gd name="connsiteY4" fmla="*/ 1942070 h 3959924"/>
              <a:gd name="connsiteX5" fmla="*/ 81139 w 1856332"/>
              <a:gd name="connsiteY5" fmla="*/ 1779444 h 3959924"/>
              <a:gd name="connsiteX6" fmla="*/ 243764 w 1856332"/>
              <a:gd name="connsiteY6" fmla="*/ 1852280 h 3959924"/>
              <a:gd name="connsiteX7" fmla="*/ 504770 w 1856332"/>
              <a:gd name="connsiteY7" fmla="*/ 2536736 h 3959924"/>
              <a:gd name="connsiteX8" fmla="*/ 555637 w 1856332"/>
              <a:gd name="connsiteY8" fmla="*/ 2536736 h 3959924"/>
              <a:gd name="connsiteX9" fmla="*/ 226299 w 1856332"/>
              <a:gd name="connsiteY9" fmla="*/ 1210417 h 3959924"/>
              <a:gd name="connsiteX10" fmla="*/ 551784 w 1856332"/>
              <a:gd name="connsiteY10" fmla="*/ 1210417 h 3959924"/>
              <a:gd name="connsiteX11" fmla="*/ 551784 w 1856332"/>
              <a:gd name="connsiteY11" fmla="*/ 168335 h 3959924"/>
              <a:gd name="connsiteX12" fmla="*/ 720119 w 1856332"/>
              <a:gd name="connsiteY12" fmla="*/ 0 h 3959924"/>
              <a:gd name="connsiteX13" fmla="*/ 888454 w 1856332"/>
              <a:gd name="connsiteY13" fmla="*/ 168335 h 3959924"/>
              <a:gd name="connsiteX14" fmla="*/ 888454 w 1856332"/>
              <a:gd name="connsiteY14" fmla="*/ 1210417 h 3959924"/>
              <a:gd name="connsiteX15" fmla="*/ 968040 w 1856332"/>
              <a:gd name="connsiteY15" fmla="*/ 1210417 h 3959924"/>
              <a:gd name="connsiteX16" fmla="*/ 968040 w 1856332"/>
              <a:gd name="connsiteY16" fmla="*/ 168335 h 3959924"/>
              <a:gd name="connsiteX17" fmla="*/ 1136375 w 1856332"/>
              <a:gd name="connsiteY17" fmla="*/ 0 h 3959924"/>
              <a:gd name="connsiteX18" fmla="*/ 1304710 w 1856332"/>
              <a:gd name="connsiteY18" fmla="*/ 168335 h 3959924"/>
              <a:gd name="connsiteX19" fmla="*/ 1304710 w 1856332"/>
              <a:gd name="connsiteY19" fmla="*/ 1210417 h 3959924"/>
              <a:gd name="connsiteX20" fmla="*/ 1631589 w 1856332"/>
              <a:gd name="connsiteY20" fmla="*/ 1210417 h 3959924"/>
              <a:gd name="connsiteX21" fmla="*/ 1302251 w 1856332"/>
              <a:gd name="connsiteY21" fmla="*/ 2536736 h 3959924"/>
              <a:gd name="connsiteX22" fmla="*/ 1351562 w 1856332"/>
              <a:gd name="connsiteY22" fmla="*/ 2536736 h 3959924"/>
              <a:gd name="connsiteX23" fmla="*/ 1612568 w 1856332"/>
              <a:gd name="connsiteY23" fmla="*/ 1852280 h 3959924"/>
              <a:gd name="connsiteX24" fmla="*/ 1775193 w 1856332"/>
              <a:gd name="connsiteY24" fmla="*/ 1779444 h 3959924"/>
              <a:gd name="connsiteX25" fmla="*/ 1848029 w 1856332"/>
              <a:gd name="connsiteY25" fmla="*/ 1942070 h 3959924"/>
              <a:gd name="connsiteX26" fmla="*/ 1389635 w 1856332"/>
              <a:gd name="connsiteY26" fmla="*/ 3144149 h 3959924"/>
              <a:gd name="connsiteX27" fmla="*/ 1344732 w 1856332"/>
              <a:gd name="connsiteY27" fmla="*/ 3176282 h 3959924"/>
              <a:gd name="connsiteX28" fmla="*/ 1228565 w 1856332"/>
              <a:gd name="connsiteY28" fmla="*/ 3214674 h 3959924"/>
              <a:gd name="connsiteX29" fmla="*/ 925623 w 1856332"/>
              <a:gd name="connsiteY29" fmla="*/ 3959924 h 3959924"/>
              <a:gd name="connsiteX30" fmla="*/ 601623 w 1856332"/>
              <a:gd name="connsiteY30" fmla="*/ 3635924 h 3959924"/>
              <a:gd name="connsiteX31" fmla="*/ 925623 w 1856332"/>
              <a:gd name="connsiteY31" fmla="*/ 3311924 h 3959924"/>
              <a:gd name="connsiteX32" fmla="*/ 1249623 w 1856332"/>
              <a:gd name="connsiteY32" fmla="*/ 3635924 h 3959924"/>
              <a:gd name="connsiteX33" fmla="*/ 925623 w 1856332"/>
              <a:gd name="connsiteY33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856332" h="3959924">
                <a:moveTo>
                  <a:pt x="1228565" y="3214674"/>
                </a:moveTo>
                <a:lnTo>
                  <a:pt x="622681" y="3214674"/>
                </a:lnTo>
                <a:cubicBezTo>
                  <a:pt x="495703" y="3202920"/>
                  <a:pt x="501057" y="3225622"/>
                  <a:pt x="466697" y="3144149"/>
                </a:cubicBezTo>
                <a:lnTo>
                  <a:pt x="8303" y="1942070"/>
                </a:lnTo>
                <a:cubicBezTo>
                  <a:pt x="-16491" y="1877049"/>
                  <a:pt x="16118" y="1804239"/>
                  <a:pt x="81139" y="1779444"/>
                </a:cubicBezTo>
                <a:cubicBezTo>
                  <a:pt x="146160" y="1754650"/>
                  <a:pt x="218970" y="1787259"/>
                  <a:pt x="243764" y="1852280"/>
                </a:cubicBezTo>
                <a:lnTo>
                  <a:pt x="504770" y="2536736"/>
                </a:lnTo>
                <a:lnTo>
                  <a:pt x="555637" y="2536736"/>
                </a:lnTo>
                <a:lnTo>
                  <a:pt x="226299" y="1210417"/>
                </a:lnTo>
                <a:lnTo>
                  <a:pt x="551784" y="1210417"/>
                </a:lnTo>
                <a:lnTo>
                  <a:pt x="551784" y="168335"/>
                </a:lnTo>
                <a:cubicBezTo>
                  <a:pt x="551784" y="75366"/>
                  <a:pt x="627150" y="0"/>
                  <a:pt x="720119" y="0"/>
                </a:cubicBezTo>
                <a:cubicBezTo>
                  <a:pt x="813088" y="0"/>
                  <a:pt x="888454" y="75366"/>
                  <a:pt x="888454" y="168335"/>
                </a:cubicBezTo>
                <a:lnTo>
                  <a:pt x="888454" y="1210417"/>
                </a:lnTo>
                <a:lnTo>
                  <a:pt x="968040" y="1210417"/>
                </a:lnTo>
                <a:lnTo>
                  <a:pt x="968040" y="168335"/>
                </a:lnTo>
                <a:cubicBezTo>
                  <a:pt x="968040" y="75366"/>
                  <a:pt x="1043406" y="0"/>
                  <a:pt x="1136375" y="0"/>
                </a:cubicBezTo>
                <a:cubicBezTo>
                  <a:pt x="1229344" y="0"/>
                  <a:pt x="1304710" y="75366"/>
                  <a:pt x="1304710" y="168335"/>
                </a:cubicBezTo>
                <a:lnTo>
                  <a:pt x="1304710" y="1210417"/>
                </a:lnTo>
                <a:lnTo>
                  <a:pt x="1631589" y="1210417"/>
                </a:lnTo>
                <a:lnTo>
                  <a:pt x="1302251" y="2536736"/>
                </a:lnTo>
                <a:lnTo>
                  <a:pt x="1351562" y="2536736"/>
                </a:lnTo>
                <a:lnTo>
                  <a:pt x="1612568" y="1852280"/>
                </a:lnTo>
                <a:cubicBezTo>
                  <a:pt x="1637362" y="1787259"/>
                  <a:pt x="1710172" y="1754650"/>
                  <a:pt x="1775193" y="1779444"/>
                </a:cubicBezTo>
                <a:cubicBezTo>
                  <a:pt x="1840214" y="1804239"/>
                  <a:pt x="1872823" y="1877049"/>
                  <a:pt x="1848029" y="1942070"/>
                </a:cubicBezTo>
                <a:lnTo>
                  <a:pt x="1389635" y="3144149"/>
                </a:lnTo>
                <a:cubicBezTo>
                  <a:pt x="1348984" y="3225622"/>
                  <a:pt x="1356391" y="3202920"/>
                  <a:pt x="1228565" y="3214674"/>
                </a:cubicBezTo>
                <a:close/>
                <a:moveTo>
                  <a:pt x="925623" y="3959924"/>
                </a:moveTo>
                <a:cubicBezTo>
                  <a:pt x="746683" y="3959924"/>
                  <a:pt x="601623" y="3814864"/>
                  <a:pt x="601623" y="3635924"/>
                </a:cubicBezTo>
                <a:cubicBezTo>
                  <a:pt x="601623" y="3456984"/>
                  <a:pt x="746683" y="3311924"/>
                  <a:pt x="925623" y="3311924"/>
                </a:cubicBezTo>
                <a:cubicBezTo>
                  <a:pt x="1104563" y="3311924"/>
                  <a:pt x="1249623" y="3456984"/>
                  <a:pt x="1249623" y="3635924"/>
                </a:cubicBezTo>
                <a:cubicBezTo>
                  <a:pt x="1249623" y="3814864"/>
                  <a:pt x="1104563" y="3959924"/>
                  <a:pt x="925623" y="395992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1" name="Donut 87">
            <a:extLst>
              <a:ext uri="{FF2B5EF4-FFF2-40B4-BE49-F238E27FC236}">
                <a16:creationId xmlns:a16="http://schemas.microsoft.com/office/drawing/2014/main" id="{64595361-E604-4FF1-AA51-8FC35FA00B63}"/>
              </a:ext>
            </a:extLst>
          </p:cNvPr>
          <p:cNvSpPr/>
          <p:nvPr/>
        </p:nvSpPr>
        <p:spPr>
          <a:xfrm>
            <a:off x="4545814" y="1274208"/>
            <a:ext cx="356471" cy="366339"/>
          </a:xfrm>
          <a:custGeom>
            <a:avLst/>
            <a:gdLst/>
            <a:ahLst/>
            <a:cxnLst/>
            <a:rect l="l" t="t" r="r" b="b"/>
            <a:pathLst>
              <a:path w="356471" h="366339">
                <a:moveTo>
                  <a:pt x="144025" y="123680"/>
                </a:moveTo>
                <a:cubicBezTo>
                  <a:pt x="89551" y="123680"/>
                  <a:pt x="45391" y="167840"/>
                  <a:pt x="45391" y="222314"/>
                </a:cubicBezTo>
                <a:cubicBezTo>
                  <a:pt x="45391" y="276788"/>
                  <a:pt x="89551" y="320948"/>
                  <a:pt x="144025" y="320948"/>
                </a:cubicBezTo>
                <a:cubicBezTo>
                  <a:pt x="198499" y="320948"/>
                  <a:pt x="242659" y="276788"/>
                  <a:pt x="242659" y="222314"/>
                </a:cubicBezTo>
                <a:cubicBezTo>
                  <a:pt x="242659" y="167840"/>
                  <a:pt x="198499" y="123680"/>
                  <a:pt x="144025" y="123680"/>
                </a:cubicBezTo>
                <a:close/>
                <a:moveTo>
                  <a:pt x="354808" y="0"/>
                </a:moveTo>
                <a:lnTo>
                  <a:pt x="356471" y="85288"/>
                </a:lnTo>
                <a:lnTo>
                  <a:pt x="334733" y="64382"/>
                </a:lnTo>
                <a:lnTo>
                  <a:pt x="260258" y="141819"/>
                </a:lnTo>
                <a:cubicBezTo>
                  <a:pt x="278587" y="163579"/>
                  <a:pt x="288050" y="191841"/>
                  <a:pt x="288050" y="222314"/>
                </a:cubicBezTo>
                <a:cubicBezTo>
                  <a:pt x="288050" y="301857"/>
                  <a:pt x="223568" y="366339"/>
                  <a:pt x="144025" y="366339"/>
                </a:cubicBezTo>
                <a:cubicBezTo>
                  <a:pt x="64482" y="366339"/>
                  <a:pt x="0" y="301857"/>
                  <a:pt x="0" y="222314"/>
                </a:cubicBezTo>
                <a:cubicBezTo>
                  <a:pt x="0" y="142771"/>
                  <a:pt x="64482" y="78289"/>
                  <a:pt x="144025" y="78289"/>
                </a:cubicBezTo>
                <a:cubicBezTo>
                  <a:pt x="170876" y="78289"/>
                  <a:pt x="196011" y="85637"/>
                  <a:pt x="216282" y="100527"/>
                </a:cubicBezTo>
                <a:lnTo>
                  <a:pt x="291257" y="22569"/>
                </a:lnTo>
                <a:lnTo>
                  <a:pt x="269519" y="166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42" name="Donut 90">
            <a:extLst>
              <a:ext uri="{FF2B5EF4-FFF2-40B4-BE49-F238E27FC236}">
                <a16:creationId xmlns:a16="http://schemas.microsoft.com/office/drawing/2014/main" id="{F580D60C-4FAA-4A22-A152-9FC2C8ED96D1}"/>
              </a:ext>
            </a:extLst>
          </p:cNvPr>
          <p:cNvSpPr/>
          <p:nvPr/>
        </p:nvSpPr>
        <p:spPr>
          <a:xfrm>
            <a:off x="5161285" y="1247479"/>
            <a:ext cx="373598" cy="381817"/>
          </a:xfrm>
          <a:custGeom>
            <a:avLst/>
            <a:gdLst/>
            <a:ahLst/>
            <a:cxnLst/>
            <a:rect l="l" t="t" r="r" b="b"/>
            <a:pathLst>
              <a:path w="373598" h="381817">
                <a:moveTo>
                  <a:pt x="229573" y="45391"/>
                </a:moveTo>
                <a:cubicBezTo>
                  <a:pt x="175099" y="45391"/>
                  <a:pt x="130939" y="89551"/>
                  <a:pt x="130939" y="144025"/>
                </a:cubicBezTo>
                <a:cubicBezTo>
                  <a:pt x="130939" y="198499"/>
                  <a:pt x="175099" y="242659"/>
                  <a:pt x="229573" y="242659"/>
                </a:cubicBezTo>
                <a:cubicBezTo>
                  <a:pt x="284047" y="242659"/>
                  <a:pt x="328207" y="198499"/>
                  <a:pt x="328207" y="144025"/>
                </a:cubicBezTo>
                <a:cubicBezTo>
                  <a:pt x="328207" y="89551"/>
                  <a:pt x="284047" y="45391"/>
                  <a:pt x="229573" y="45391"/>
                </a:cubicBezTo>
                <a:close/>
                <a:moveTo>
                  <a:pt x="229573" y="0"/>
                </a:moveTo>
                <a:cubicBezTo>
                  <a:pt x="309116" y="0"/>
                  <a:pt x="373598" y="64482"/>
                  <a:pt x="373598" y="144025"/>
                </a:cubicBezTo>
                <a:cubicBezTo>
                  <a:pt x="373598" y="223568"/>
                  <a:pt x="309116" y="288050"/>
                  <a:pt x="229573" y="288050"/>
                </a:cubicBezTo>
                <a:cubicBezTo>
                  <a:pt x="202172" y="288050"/>
                  <a:pt x="176558" y="280398"/>
                  <a:pt x="156060" y="264966"/>
                </a:cubicBezTo>
                <a:lnTo>
                  <a:pt x="128993" y="292033"/>
                </a:lnTo>
                <a:lnTo>
                  <a:pt x="160228" y="323268"/>
                </a:lnTo>
                <a:cubicBezTo>
                  <a:pt x="171055" y="334095"/>
                  <a:pt x="171055" y="351650"/>
                  <a:pt x="160228" y="362477"/>
                </a:cubicBezTo>
                <a:cubicBezTo>
                  <a:pt x="149401" y="373304"/>
                  <a:pt x="131846" y="373304"/>
                  <a:pt x="121019" y="362477"/>
                </a:cubicBezTo>
                <a:lnTo>
                  <a:pt x="89784" y="331242"/>
                </a:lnTo>
                <a:lnTo>
                  <a:pt x="39209" y="381817"/>
                </a:lnTo>
                <a:cubicBezTo>
                  <a:pt x="28381" y="392644"/>
                  <a:pt x="10827" y="392644"/>
                  <a:pt x="0" y="381817"/>
                </a:cubicBezTo>
                <a:cubicBezTo>
                  <a:pt x="-10828" y="370989"/>
                  <a:pt x="-10828" y="353435"/>
                  <a:pt x="0" y="342608"/>
                </a:cubicBezTo>
                <a:lnTo>
                  <a:pt x="50575" y="292033"/>
                </a:lnTo>
                <a:lnTo>
                  <a:pt x="16166" y="257624"/>
                </a:lnTo>
                <a:cubicBezTo>
                  <a:pt x="5339" y="246797"/>
                  <a:pt x="5339" y="229242"/>
                  <a:pt x="16166" y="218415"/>
                </a:cubicBezTo>
                <a:cubicBezTo>
                  <a:pt x="26993" y="207588"/>
                  <a:pt x="44548" y="207588"/>
                  <a:pt x="55375" y="218415"/>
                </a:cubicBezTo>
                <a:lnTo>
                  <a:pt x="89784" y="252824"/>
                </a:lnTo>
                <a:lnTo>
                  <a:pt x="115252" y="227356"/>
                </a:lnTo>
                <a:cubicBezTo>
                  <a:pt x="95803" y="205073"/>
                  <a:pt x="85548" y="175747"/>
                  <a:pt x="85548" y="144025"/>
                </a:cubicBezTo>
                <a:cubicBezTo>
                  <a:pt x="85548" y="64482"/>
                  <a:pt x="150030" y="0"/>
                  <a:pt x="22957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43" name="Oval 6">
            <a:extLst>
              <a:ext uri="{FF2B5EF4-FFF2-40B4-BE49-F238E27FC236}">
                <a16:creationId xmlns:a16="http://schemas.microsoft.com/office/drawing/2014/main" id="{E33031F7-72CD-428A-B57A-679A7FF2C942}"/>
              </a:ext>
            </a:extLst>
          </p:cNvPr>
          <p:cNvSpPr/>
          <p:nvPr/>
        </p:nvSpPr>
        <p:spPr>
          <a:xfrm>
            <a:off x="5858067" y="2021781"/>
            <a:ext cx="356681" cy="352945"/>
          </a:xfrm>
          <a:custGeom>
            <a:avLst/>
            <a:gdLst/>
            <a:ahLst/>
            <a:cxnLst/>
            <a:rect l="l" t="t" r="r" b="b"/>
            <a:pathLst>
              <a:path w="3220460" h="3186731">
                <a:moveTo>
                  <a:pt x="1762834" y="1282034"/>
                </a:moveTo>
                <a:lnTo>
                  <a:pt x="273698" y="2771171"/>
                </a:lnTo>
                <a:cubicBezTo>
                  <a:pt x="253145" y="2791724"/>
                  <a:pt x="253145" y="2825048"/>
                  <a:pt x="273698" y="2845601"/>
                </a:cubicBezTo>
                <a:cubicBezTo>
                  <a:pt x="294251" y="2866154"/>
                  <a:pt x="327575" y="2866154"/>
                  <a:pt x="348128" y="2845601"/>
                </a:cubicBezTo>
                <a:lnTo>
                  <a:pt x="1830131" y="1363598"/>
                </a:lnTo>
                <a:close/>
                <a:moveTo>
                  <a:pt x="2703218" y="237332"/>
                </a:moveTo>
                <a:cubicBezTo>
                  <a:pt x="2623680" y="237332"/>
                  <a:pt x="2559202" y="301810"/>
                  <a:pt x="2559202" y="381348"/>
                </a:cubicBezTo>
                <a:cubicBezTo>
                  <a:pt x="2559202" y="460886"/>
                  <a:pt x="2623680" y="525364"/>
                  <a:pt x="2703218" y="525364"/>
                </a:cubicBezTo>
                <a:cubicBezTo>
                  <a:pt x="2782756" y="525364"/>
                  <a:pt x="2847234" y="460886"/>
                  <a:pt x="2847234" y="381348"/>
                </a:cubicBezTo>
                <a:cubicBezTo>
                  <a:pt x="2847234" y="301810"/>
                  <a:pt x="2782756" y="237332"/>
                  <a:pt x="2703218" y="237332"/>
                </a:cubicBezTo>
                <a:close/>
                <a:moveTo>
                  <a:pt x="2413103" y="0"/>
                </a:moveTo>
                <a:cubicBezTo>
                  <a:pt x="2858994" y="0"/>
                  <a:pt x="3220460" y="361466"/>
                  <a:pt x="3220460" y="807357"/>
                </a:cubicBezTo>
                <a:cubicBezTo>
                  <a:pt x="3220460" y="1253248"/>
                  <a:pt x="2858994" y="1614714"/>
                  <a:pt x="2413103" y="1614714"/>
                </a:cubicBezTo>
                <a:cubicBezTo>
                  <a:pt x="2305542" y="1614714"/>
                  <a:pt x="2202893" y="1593680"/>
                  <a:pt x="2109223" y="1555067"/>
                </a:cubicBezTo>
                <a:lnTo>
                  <a:pt x="2191945" y="1637789"/>
                </a:lnTo>
                <a:cubicBezTo>
                  <a:pt x="2226856" y="1672699"/>
                  <a:pt x="2226855" y="1729300"/>
                  <a:pt x="2191945" y="1764210"/>
                </a:cubicBezTo>
                <a:lnTo>
                  <a:pt x="2045068" y="1911087"/>
                </a:lnTo>
                <a:cubicBezTo>
                  <a:pt x="2010158" y="1945998"/>
                  <a:pt x="1953557" y="1945998"/>
                  <a:pt x="1918647" y="1911087"/>
                </a:cubicBezTo>
                <a:lnTo>
                  <a:pt x="1799123" y="1791564"/>
                </a:lnTo>
                <a:lnTo>
                  <a:pt x="1749496" y="1841190"/>
                </a:lnTo>
                <a:lnTo>
                  <a:pt x="1832980" y="1924673"/>
                </a:lnTo>
                <a:lnTo>
                  <a:pt x="1761893" y="1995760"/>
                </a:lnTo>
                <a:lnTo>
                  <a:pt x="1678410" y="1912277"/>
                </a:lnTo>
                <a:lnTo>
                  <a:pt x="1650246" y="1940441"/>
                </a:lnTo>
                <a:lnTo>
                  <a:pt x="1735612" y="2025807"/>
                </a:lnTo>
                <a:lnTo>
                  <a:pt x="1573330" y="2188089"/>
                </a:lnTo>
                <a:lnTo>
                  <a:pt x="1487964" y="2102723"/>
                </a:lnTo>
                <a:lnTo>
                  <a:pt x="1451742" y="2138944"/>
                </a:lnTo>
                <a:lnTo>
                  <a:pt x="1537109" y="2224311"/>
                </a:lnTo>
                <a:lnTo>
                  <a:pt x="1374830" y="2386590"/>
                </a:lnTo>
                <a:lnTo>
                  <a:pt x="1289463" y="2301223"/>
                </a:lnTo>
                <a:lnTo>
                  <a:pt x="1225079" y="2365608"/>
                </a:lnTo>
                <a:lnTo>
                  <a:pt x="1310445" y="2450974"/>
                </a:lnTo>
                <a:lnTo>
                  <a:pt x="1239358" y="2522061"/>
                </a:lnTo>
                <a:lnTo>
                  <a:pt x="1153992" y="2436695"/>
                </a:lnTo>
                <a:lnTo>
                  <a:pt x="1104364" y="2486322"/>
                </a:lnTo>
                <a:lnTo>
                  <a:pt x="1189730" y="2571689"/>
                </a:lnTo>
                <a:lnTo>
                  <a:pt x="1034153" y="2727266"/>
                </a:lnTo>
                <a:lnTo>
                  <a:pt x="948787" y="2641900"/>
                </a:lnTo>
                <a:lnTo>
                  <a:pt x="905863" y="2684824"/>
                </a:lnTo>
                <a:lnTo>
                  <a:pt x="991230" y="2770191"/>
                </a:lnTo>
                <a:lnTo>
                  <a:pt x="842353" y="2919067"/>
                </a:lnTo>
                <a:lnTo>
                  <a:pt x="756986" y="2833700"/>
                </a:lnTo>
                <a:lnTo>
                  <a:pt x="692119" y="2898567"/>
                </a:lnTo>
                <a:lnTo>
                  <a:pt x="777486" y="2983934"/>
                </a:lnTo>
                <a:lnTo>
                  <a:pt x="628610" y="3132811"/>
                </a:lnTo>
                <a:lnTo>
                  <a:pt x="618557" y="3122757"/>
                </a:lnTo>
                <a:lnTo>
                  <a:pt x="622830" y="3134825"/>
                </a:lnTo>
                <a:lnTo>
                  <a:pt x="346551" y="3150831"/>
                </a:lnTo>
                <a:lnTo>
                  <a:pt x="0" y="3186731"/>
                </a:lnTo>
                <a:lnTo>
                  <a:pt x="51749" y="2750557"/>
                </a:lnTo>
                <a:lnTo>
                  <a:pt x="48979" y="2747788"/>
                </a:lnTo>
                <a:lnTo>
                  <a:pt x="52495" y="2744272"/>
                </a:lnTo>
                <a:lnTo>
                  <a:pt x="52938" y="2740533"/>
                </a:lnTo>
                <a:lnTo>
                  <a:pt x="54575" y="2742192"/>
                </a:lnTo>
                <a:lnTo>
                  <a:pt x="1671288" y="1125479"/>
                </a:lnTo>
                <a:cubicBezTo>
                  <a:pt x="1628971" y="1027979"/>
                  <a:pt x="1605746" y="920380"/>
                  <a:pt x="1605746" y="807357"/>
                </a:cubicBezTo>
                <a:cubicBezTo>
                  <a:pt x="1605746" y="361466"/>
                  <a:pt x="1967212" y="0"/>
                  <a:pt x="241310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4" name="Block Arc 25">
            <a:extLst>
              <a:ext uri="{FF2B5EF4-FFF2-40B4-BE49-F238E27FC236}">
                <a16:creationId xmlns:a16="http://schemas.microsoft.com/office/drawing/2014/main" id="{049C38CF-5DB3-46B8-B8D0-56C881077D39}"/>
              </a:ext>
            </a:extLst>
          </p:cNvPr>
          <p:cNvSpPr/>
          <p:nvPr/>
        </p:nvSpPr>
        <p:spPr>
          <a:xfrm>
            <a:off x="4117415" y="2020993"/>
            <a:ext cx="245394" cy="354521"/>
          </a:xfrm>
          <a:custGeom>
            <a:avLst/>
            <a:gdLst/>
            <a:ahLst/>
            <a:cxnLst/>
            <a:rect l="l" t="t" r="r" b="b"/>
            <a:pathLst>
              <a:path w="2215656" h="3200962">
                <a:moveTo>
                  <a:pt x="1107829" y="2097026"/>
                </a:moveTo>
                <a:cubicBezTo>
                  <a:pt x="1025315" y="2097026"/>
                  <a:pt x="958423" y="2163918"/>
                  <a:pt x="958423" y="2246432"/>
                </a:cubicBezTo>
                <a:cubicBezTo>
                  <a:pt x="958423" y="2302715"/>
                  <a:pt x="989546" y="2351730"/>
                  <a:pt x="1036590" y="2375275"/>
                </a:cubicBezTo>
                <a:lnTo>
                  <a:pt x="985422" y="2684898"/>
                </a:lnTo>
                <a:lnTo>
                  <a:pt x="1230236" y="2684898"/>
                </a:lnTo>
                <a:lnTo>
                  <a:pt x="1179068" y="2375275"/>
                </a:lnTo>
                <a:cubicBezTo>
                  <a:pt x="1226112" y="2351730"/>
                  <a:pt x="1257234" y="2302715"/>
                  <a:pt x="1257234" y="2246432"/>
                </a:cubicBezTo>
                <a:cubicBezTo>
                  <a:pt x="1257234" y="2163918"/>
                  <a:pt x="1190343" y="2097026"/>
                  <a:pt x="1107829" y="2097026"/>
                </a:cubicBezTo>
                <a:close/>
                <a:moveTo>
                  <a:pt x="1102513" y="266871"/>
                </a:moveTo>
                <a:cubicBezTo>
                  <a:pt x="874876" y="269781"/>
                  <a:pt x="691868" y="455143"/>
                  <a:pt x="691868" y="682798"/>
                </a:cubicBezTo>
                <a:lnTo>
                  <a:pt x="690469" y="682798"/>
                </a:lnTo>
                <a:lnTo>
                  <a:pt x="690469" y="1580962"/>
                </a:lnTo>
                <a:lnTo>
                  <a:pt x="1525188" y="1580962"/>
                </a:lnTo>
                <a:lnTo>
                  <a:pt x="1525188" y="672127"/>
                </a:lnTo>
                <a:lnTo>
                  <a:pt x="1523654" y="672166"/>
                </a:lnTo>
                <a:cubicBezTo>
                  <a:pt x="1517835" y="444585"/>
                  <a:pt x="1330149" y="263961"/>
                  <a:pt x="1102513" y="266871"/>
                </a:cubicBezTo>
                <a:close/>
                <a:moveTo>
                  <a:pt x="1099102" y="56"/>
                </a:moveTo>
                <a:cubicBezTo>
                  <a:pt x="1472767" y="-4720"/>
                  <a:pt x="1780852" y="291773"/>
                  <a:pt x="1790404" y="665346"/>
                </a:cubicBezTo>
                <a:lnTo>
                  <a:pt x="1742843" y="666562"/>
                </a:lnTo>
                <a:lnTo>
                  <a:pt x="1790627" y="666562"/>
                </a:lnTo>
                <a:lnTo>
                  <a:pt x="1790627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425030" y="1580962"/>
                </a:lnTo>
                <a:lnTo>
                  <a:pt x="425030" y="676764"/>
                </a:lnTo>
                <a:lnTo>
                  <a:pt x="425634" y="676764"/>
                </a:lnTo>
                <a:cubicBezTo>
                  <a:pt x="428273" y="305830"/>
                  <a:pt x="727452" y="4806"/>
                  <a:pt x="1099102" y="5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45" name="Block Arc 31">
            <a:extLst>
              <a:ext uri="{FF2B5EF4-FFF2-40B4-BE49-F238E27FC236}">
                <a16:creationId xmlns:a16="http://schemas.microsoft.com/office/drawing/2014/main" id="{05BA5EE2-80DD-46EB-968E-F8BEC67F3ECD}"/>
              </a:ext>
            </a:extLst>
          </p:cNvPr>
          <p:cNvSpPr/>
          <p:nvPr/>
        </p:nvSpPr>
        <p:spPr>
          <a:xfrm>
            <a:off x="6455130" y="2020993"/>
            <a:ext cx="320167" cy="354521"/>
          </a:xfrm>
          <a:custGeom>
            <a:avLst/>
            <a:gdLst/>
            <a:ahLst/>
            <a:cxnLst/>
            <a:rect l="l" t="t" r="r" b="b"/>
            <a:pathLst>
              <a:path w="2890784" h="3200962">
                <a:moveTo>
                  <a:pt x="1107828" y="2097026"/>
                </a:moveTo>
                <a:cubicBezTo>
                  <a:pt x="1025313" y="2097026"/>
                  <a:pt x="958422" y="2163918"/>
                  <a:pt x="958422" y="2246432"/>
                </a:cubicBezTo>
                <a:cubicBezTo>
                  <a:pt x="958422" y="2302715"/>
                  <a:pt x="989545" y="2351730"/>
                  <a:pt x="1036589" y="2375275"/>
                </a:cubicBezTo>
                <a:lnTo>
                  <a:pt x="985421" y="2684898"/>
                </a:lnTo>
                <a:lnTo>
                  <a:pt x="1230235" y="2684898"/>
                </a:lnTo>
                <a:lnTo>
                  <a:pt x="1179067" y="2375275"/>
                </a:lnTo>
                <a:cubicBezTo>
                  <a:pt x="1226111" y="2351730"/>
                  <a:pt x="1257233" y="2302715"/>
                  <a:pt x="1257233" y="2246432"/>
                </a:cubicBezTo>
                <a:cubicBezTo>
                  <a:pt x="1257233" y="2163918"/>
                  <a:pt x="1190342" y="2097026"/>
                  <a:pt x="1107828" y="2097026"/>
                </a:cubicBezTo>
                <a:close/>
                <a:moveTo>
                  <a:pt x="2199259" y="56"/>
                </a:moveTo>
                <a:cubicBezTo>
                  <a:pt x="2572924" y="-4720"/>
                  <a:pt x="2881009" y="291773"/>
                  <a:pt x="2890561" y="665346"/>
                </a:cubicBezTo>
                <a:lnTo>
                  <a:pt x="2843000" y="666562"/>
                </a:lnTo>
                <a:lnTo>
                  <a:pt x="2890784" y="666562"/>
                </a:lnTo>
                <a:lnTo>
                  <a:pt x="2890784" y="1580962"/>
                </a:lnTo>
                <a:lnTo>
                  <a:pt x="2625345" y="1580962"/>
                </a:lnTo>
                <a:lnTo>
                  <a:pt x="2625345" y="672127"/>
                </a:lnTo>
                <a:lnTo>
                  <a:pt x="2623811" y="672166"/>
                </a:lnTo>
                <a:cubicBezTo>
                  <a:pt x="2617992" y="444585"/>
                  <a:pt x="2430306" y="263961"/>
                  <a:pt x="2202670" y="266871"/>
                </a:cubicBezTo>
                <a:cubicBezTo>
                  <a:pt x="1975033" y="269781"/>
                  <a:pt x="1792025" y="455143"/>
                  <a:pt x="1792025" y="682798"/>
                </a:cubicBezTo>
                <a:lnTo>
                  <a:pt x="1790626" y="682798"/>
                </a:lnTo>
                <a:lnTo>
                  <a:pt x="1790626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1525187" y="1580962"/>
                </a:lnTo>
                <a:lnTo>
                  <a:pt x="1525187" y="676764"/>
                </a:lnTo>
                <a:lnTo>
                  <a:pt x="1525791" y="676764"/>
                </a:lnTo>
                <a:cubicBezTo>
                  <a:pt x="1528430" y="305830"/>
                  <a:pt x="1827609" y="4806"/>
                  <a:pt x="2199259" y="5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46" name="Freeform 53">
            <a:extLst>
              <a:ext uri="{FF2B5EF4-FFF2-40B4-BE49-F238E27FC236}">
                <a16:creationId xmlns:a16="http://schemas.microsoft.com/office/drawing/2014/main" id="{194FBE0C-8CFC-4D8A-9DD8-C07DDF98A8C3}"/>
              </a:ext>
            </a:extLst>
          </p:cNvPr>
          <p:cNvSpPr/>
          <p:nvPr/>
        </p:nvSpPr>
        <p:spPr>
          <a:xfrm>
            <a:off x="7662840" y="2018386"/>
            <a:ext cx="350856" cy="359735"/>
          </a:xfrm>
          <a:custGeom>
            <a:avLst/>
            <a:gdLst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38125 w 2305050"/>
              <a:gd name="connsiteY16" fmla="*/ 217170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60071 w 2305050"/>
              <a:gd name="connsiteY16" fmla="*/ 2087575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6647 w 2305050"/>
              <a:gd name="connsiteY16" fmla="*/ 209489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81480 w 2305050"/>
              <a:gd name="connsiteY2" fmla="*/ 476174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04671 w 2305050"/>
              <a:gd name="connsiteY2" fmla="*/ 468859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70609 w 2305050"/>
              <a:gd name="connsiteY3" fmla="*/ 649910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82725 w 2305050"/>
              <a:gd name="connsiteY2" fmla="*/ 494463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294077"/>
              <a:gd name="connsiteY0" fmla="*/ 0 h 2363647"/>
              <a:gd name="connsiteX1" fmla="*/ 760552 w 2294077"/>
              <a:gd name="connsiteY1" fmla="*/ 572947 h 2363647"/>
              <a:gd name="connsiteX2" fmla="*/ 2030273 w 2294077"/>
              <a:gd name="connsiteY2" fmla="*/ 509092 h 2363647"/>
              <a:gd name="connsiteX3" fmla="*/ 2285239 w 2294077"/>
              <a:gd name="connsiteY3" fmla="*/ 657224 h 2363647"/>
              <a:gd name="connsiteX4" fmla="*/ 1132027 w 2294077"/>
              <a:gd name="connsiteY4" fmla="*/ 1020622 h 2363647"/>
              <a:gd name="connsiteX5" fmla="*/ 1617802 w 2294077"/>
              <a:gd name="connsiteY5" fmla="*/ 1544497 h 2363647"/>
              <a:gd name="connsiteX6" fmla="*/ 2065477 w 2294077"/>
              <a:gd name="connsiteY6" fmla="*/ 1544497 h 2363647"/>
              <a:gd name="connsiteX7" fmla="*/ 2294077 w 2294077"/>
              <a:gd name="connsiteY7" fmla="*/ 1734997 h 2363647"/>
              <a:gd name="connsiteX8" fmla="*/ 1827352 w 2294077"/>
              <a:gd name="connsiteY8" fmla="*/ 1868347 h 2363647"/>
              <a:gd name="connsiteX9" fmla="*/ 1998802 w 2294077"/>
              <a:gd name="connsiteY9" fmla="*/ 2115997 h 2363647"/>
              <a:gd name="connsiteX10" fmla="*/ 1722577 w 2294077"/>
              <a:gd name="connsiteY10" fmla="*/ 1982647 h 2363647"/>
              <a:gd name="connsiteX11" fmla="*/ 1532077 w 2294077"/>
              <a:gd name="connsiteY11" fmla="*/ 2363647 h 2363647"/>
              <a:gd name="connsiteX12" fmla="*/ 1303477 w 2294077"/>
              <a:gd name="connsiteY12" fmla="*/ 2144572 h 2363647"/>
              <a:gd name="connsiteX13" fmla="*/ 1436827 w 2294077"/>
              <a:gd name="connsiteY13" fmla="*/ 1782622 h 2363647"/>
              <a:gd name="connsiteX14" fmla="*/ 912952 w 2294077"/>
              <a:gd name="connsiteY14" fmla="*/ 1201597 h 2363647"/>
              <a:gd name="connsiteX15" fmla="*/ 403784 w 2294077"/>
              <a:gd name="connsiteY15" fmla="*/ 2316707 h 2363647"/>
              <a:gd name="connsiteX16" fmla="*/ 282017 w 2294077"/>
              <a:gd name="connsiteY16" fmla="*/ 2047340 h 2363647"/>
              <a:gd name="connsiteX17" fmla="*/ 509244 w 2294077"/>
              <a:gd name="connsiteY17" fmla="*/ 761923 h 2363647"/>
              <a:gd name="connsiteX18" fmla="*/ 0 w 2294077"/>
              <a:gd name="connsiteY18" fmla="*/ 0 h 2363647"/>
              <a:gd name="connsiteX0" fmla="*/ 6569 w 2300646"/>
              <a:gd name="connsiteY0" fmla="*/ 0 h 2363647"/>
              <a:gd name="connsiteX1" fmla="*/ 767121 w 2300646"/>
              <a:gd name="connsiteY1" fmla="*/ 572947 h 2363647"/>
              <a:gd name="connsiteX2" fmla="*/ 2036842 w 2300646"/>
              <a:gd name="connsiteY2" fmla="*/ 509092 h 2363647"/>
              <a:gd name="connsiteX3" fmla="*/ 2291808 w 2300646"/>
              <a:gd name="connsiteY3" fmla="*/ 657224 h 2363647"/>
              <a:gd name="connsiteX4" fmla="*/ 1138596 w 2300646"/>
              <a:gd name="connsiteY4" fmla="*/ 1020622 h 2363647"/>
              <a:gd name="connsiteX5" fmla="*/ 1624371 w 2300646"/>
              <a:gd name="connsiteY5" fmla="*/ 1544497 h 2363647"/>
              <a:gd name="connsiteX6" fmla="*/ 2072046 w 2300646"/>
              <a:gd name="connsiteY6" fmla="*/ 1544497 h 2363647"/>
              <a:gd name="connsiteX7" fmla="*/ 2300646 w 2300646"/>
              <a:gd name="connsiteY7" fmla="*/ 1734997 h 2363647"/>
              <a:gd name="connsiteX8" fmla="*/ 1833921 w 2300646"/>
              <a:gd name="connsiteY8" fmla="*/ 1868347 h 2363647"/>
              <a:gd name="connsiteX9" fmla="*/ 2005371 w 2300646"/>
              <a:gd name="connsiteY9" fmla="*/ 2115997 h 2363647"/>
              <a:gd name="connsiteX10" fmla="*/ 1729146 w 2300646"/>
              <a:gd name="connsiteY10" fmla="*/ 1982647 h 2363647"/>
              <a:gd name="connsiteX11" fmla="*/ 1538646 w 2300646"/>
              <a:gd name="connsiteY11" fmla="*/ 2363647 h 2363647"/>
              <a:gd name="connsiteX12" fmla="*/ 1310046 w 2300646"/>
              <a:gd name="connsiteY12" fmla="*/ 2144572 h 2363647"/>
              <a:gd name="connsiteX13" fmla="*/ 1443396 w 2300646"/>
              <a:gd name="connsiteY13" fmla="*/ 1782622 h 2363647"/>
              <a:gd name="connsiteX14" fmla="*/ 919521 w 2300646"/>
              <a:gd name="connsiteY14" fmla="*/ 1201597 h 2363647"/>
              <a:gd name="connsiteX15" fmla="*/ 410353 w 2300646"/>
              <a:gd name="connsiteY15" fmla="*/ 2316707 h 2363647"/>
              <a:gd name="connsiteX16" fmla="*/ 288586 w 2300646"/>
              <a:gd name="connsiteY16" fmla="*/ 2047340 h 2363647"/>
              <a:gd name="connsiteX17" fmla="*/ 515813 w 2300646"/>
              <a:gd name="connsiteY17" fmla="*/ 761923 h 2363647"/>
              <a:gd name="connsiteX18" fmla="*/ 6569 w 2300646"/>
              <a:gd name="connsiteY18" fmla="*/ 0 h 2363647"/>
              <a:gd name="connsiteX0" fmla="*/ 6569 w 2300646"/>
              <a:gd name="connsiteY0" fmla="*/ 5505 h 2369152"/>
              <a:gd name="connsiteX1" fmla="*/ 767121 w 2300646"/>
              <a:gd name="connsiteY1" fmla="*/ 578452 h 2369152"/>
              <a:gd name="connsiteX2" fmla="*/ 2036842 w 2300646"/>
              <a:gd name="connsiteY2" fmla="*/ 514597 h 2369152"/>
              <a:gd name="connsiteX3" fmla="*/ 2291808 w 2300646"/>
              <a:gd name="connsiteY3" fmla="*/ 662729 h 2369152"/>
              <a:gd name="connsiteX4" fmla="*/ 1138596 w 2300646"/>
              <a:gd name="connsiteY4" fmla="*/ 1026127 h 2369152"/>
              <a:gd name="connsiteX5" fmla="*/ 1624371 w 2300646"/>
              <a:gd name="connsiteY5" fmla="*/ 1550002 h 2369152"/>
              <a:gd name="connsiteX6" fmla="*/ 2072046 w 2300646"/>
              <a:gd name="connsiteY6" fmla="*/ 1550002 h 2369152"/>
              <a:gd name="connsiteX7" fmla="*/ 2300646 w 2300646"/>
              <a:gd name="connsiteY7" fmla="*/ 1740502 h 2369152"/>
              <a:gd name="connsiteX8" fmla="*/ 1833921 w 2300646"/>
              <a:gd name="connsiteY8" fmla="*/ 1873852 h 2369152"/>
              <a:gd name="connsiteX9" fmla="*/ 2005371 w 2300646"/>
              <a:gd name="connsiteY9" fmla="*/ 2121502 h 2369152"/>
              <a:gd name="connsiteX10" fmla="*/ 1729146 w 2300646"/>
              <a:gd name="connsiteY10" fmla="*/ 1988152 h 2369152"/>
              <a:gd name="connsiteX11" fmla="*/ 1538646 w 2300646"/>
              <a:gd name="connsiteY11" fmla="*/ 2369152 h 2369152"/>
              <a:gd name="connsiteX12" fmla="*/ 1310046 w 2300646"/>
              <a:gd name="connsiteY12" fmla="*/ 2150077 h 2369152"/>
              <a:gd name="connsiteX13" fmla="*/ 1443396 w 2300646"/>
              <a:gd name="connsiteY13" fmla="*/ 1788127 h 2369152"/>
              <a:gd name="connsiteX14" fmla="*/ 919521 w 2300646"/>
              <a:gd name="connsiteY14" fmla="*/ 1207102 h 2369152"/>
              <a:gd name="connsiteX15" fmla="*/ 410353 w 2300646"/>
              <a:gd name="connsiteY15" fmla="*/ 2322212 h 2369152"/>
              <a:gd name="connsiteX16" fmla="*/ 288586 w 2300646"/>
              <a:gd name="connsiteY16" fmla="*/ 2052845 h 2369152"/>
              <a:gd name="connsiteX17" fmla="*/ 515813 w 2300646"/>
              <a:gd name="connsiteY17" fmla="*/ 767428 h 2369152"/>
              <a:gd name="connsiteX18" fmla="*/ 6569 w 2300646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24119 w 2305244"/>
              <a:gd name="connsiteY14" fmla="*/ 1207102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73597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513830 w 2305244"/>
              <a:gd name="connsiteY13" fmla="*/ 1784469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50914 w 2305244"/>
              <a:gd name="connsiteY5" fmla="*/ 1597551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32752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24192 w 2305244"/>
              <a:gd name="connsiteY17" fmla="*/ 1641442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02246 w 2305244"/>
              <a:gd name="connsiteY17" fmla="*/ 1579262 h 2369152"/>
              <a:gd name="connsiteX0" fmla="*/ 2275983 w 2296406"/>
              <a:gd name="connsiteY0" fmla="*/ 1747817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7707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57695 w 2296406"/>
              <a:gd name="connsiteY0" fmla="*/ 1755133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9145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80482 w 2296406"/>
              <a:gd name="connsiteY5" fmla="*/ 2120816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733744 w 2296406"/>
              <a:gd name="connsiteY3" fmla="*/ 1988152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91681 w 2296406"/>
              <a:gd name="connsiteY2" fmla="*/ 2136133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42887 w 2296406"/>
              <a:gd name="connsiteY2" fmla="*/ 2194655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3889 w 2296406"/>
              <a:gd name="connsiteY1" fmla="*/ 183727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7546 w 2296406"/>
              <a:gd name="connsiteY1" fmla="*/ 1826304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96406" h="2354521">
                <a:moveTo>
                  <a:pt x="2279640" y="1747818"/>
                </a:moveTo>
                <a:lnTo>
                  <a:pt x="1827546" y="1826304"/>
                </a:lnTo>
                <a:cubicBezTo>
                  <a:pt x="1873723" y="1907635"/>
                  <a:pt x="1985737" y="2047488"/>
                  <a:pt x="1955104" y="2095900"/>
                </a:cubicBezTo>
                <a:cubicBezTo>
                  <a:pt x="1897166" y="2139232"/>
                  <a:pt x="1773393" y="2006999"/>
                  <a:pt x="1682537" y="1962549"/>
                </a:cubicBezTo>
                <a:lnTo>
                  <a:pt x="1528613" y="2354521"/>
                </a:lnTo>
                <a:lnTo>
                  <a:pt x="1380482" y="2120816"/>
                </a:lnTo>
                <a:lnTo>
                  <a:pt x="1495542" y="1788127"/>
                </a:lnTo>
                <a:lnTo>
                  <a:pt x="909489" y="1225390"/>
                </a:lnTo>
                <a:lnTo>
                  <a:pt x="414951" y="2322212"/>
                </a:lnTo>
                <a:lnTo>
                  <a:pt x="293184" y="2052845"/>
                </a:lnTo>
                <a:lnTo>
                  <a:pt x="520411" y="767428"/>
                </a:lnTo>
                <a:cubicBezTo>
                  <a:pt x="325060" y="542715"/>
                  <a:pt x="-71458" y="102202"/>
                  <a:pt x="11167" y="5505"/>
                </a:cubicBezTo>
                <a:cubicBezTo>
                  <a:pt x="111065" y="-52229"/>
                  <a:pt x="554777" y="358209"/>
                  <a:pt x="771719" y="578452"/>
                </a:cubicBezTo>
                <a:lnTo>
                  <a:pt x="2041440" y="514597"/>
                </a:lnTo>
                <a:lnTo>
                  <a:pt x="2296406" y="662729"/>
                </a:lnTo>
                <a:lnTo>
                  <a:pt x="1124906" y="1004182"/>
                </a:lnTo>
                <a:lnTo>
                  <a:pt x="1676517" y="1608523"/>
                </a:lnTo>
                <a:cubicBezTo>
                  <a:pt x="1795262" y="1589016"/>
                  <a:pt x="2094931" y="1557316"/>
                  <a:pt x="2094931" y="1557316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7" name="Block Arc 10">
            <a:extLst>
              <a:ext uri="{FF2B5EF4-FFF2-40B4-BE49-F238E27FC236}">
                <a16:creationId xmlns:a16="http://schemas.microsoft.com/office/drawing/2014/main" id="{ACE4222E-A108-422A-9E8D-8B2B41138B3F}"/>
              </a:ext>
            </a:extLst>
          </p:cNvPr>
          <p:cNvSpPr/>
          <p:nvPr/>
        </p:nvSpPr>
        <p:spPr>
          <a:xfrm>
            <a:off x="8244408" y="3525290"/>
            <a:ext cx="431509" cy="292281"/>
          </a:xfrm>
          <a:custGeom>
            <a:avLst/>
            <a:gdLst/>
            <a:ahLst/>
            <a:cxnLst/>
            <a:rect l="l" t="t" r="r" b="b"/>
            <a:pathLst>
              <a:path w="3219104" h="2180445">
                <a:moveTo>
                  <a:pt x="631935" y="660566"/>
                </a:moveTo>
                <a:cubicBezTo>
                  <a:pt x="582229" y="660566"/>
                  <a:pt x="541935" y="700860"/>
                  <a:pt x="541935" y="750566"/>
                </a:cubicBezTo>
                <a:cubicBezTo>
                  <a:pt x="541935" y="800272"/>
                  <a:pt x="582229" y="840566"/>
                  <a:pt x="631935" y="840566"/>
                </a:cubicBezTo>
                <a:cubicBezTo>
                  <a:pt x="681641" y="840566"/>
                  <a:pt x="721935" y="800272"/>
                  <a:pt x="721935" y="750566"/>
                </a:cubicBezTo>
                <a:cubicBezTo>
                  <a:pt x="721935" y="700860"/>
                  <a:pt x="681641" y="660566"/>
                  <a:pt x="631935" y="660566"/>
                </a:cubicBezTo>
                <a:close/>
                <a:moveTo>
                  <a:pt x="2920524" y="132986"/>
                </a:moveTo>
                <a:cubicBezTo>
                  <a:pt x="2884582" y="132986"/>
                  <a:pt x="2855445" y="171564"/>
                  <a:pt x="2855445" y="219152"/>
                </a:cubicBezTo>
                <a:cubicBezTo>
                  <a:pt x="2855445" y="266740"/>
                  <a:pt x="2884582" y="305318"/>
                  <a:pt x="2920524" y="305318"/>
                </a:cubicBezTo>
                <a:cubicBezTo>
                  <a:pt x="2956466" y="305318"/>
                  <a:pt x="2985603" y="266740"/>
                  <a:pt x="2985603" y="219152"/>
                </a:cubicBezTo>
                <a:cubicBezTo>
                  <a:pt x="2985603" y="171564"/>
                  <a:pt x="2956466" y="132986"/>
                  <a:pt x="2920524" y="132986"/>
                </a:cubicBezTo>
                <a:close/>
                <a:moveTo>
                  <a:pt x="1840097" y="123357"/>
                </a:moveTo>
                <a:cubicBezTo>
                  <a:pt x="1690593" y="125267"/>
                  <a:pt x="1541569" y="163386"/>
                  <a:pt x="1407089" y="237534"/>
                </a:cubicBezTo>
                <a:lnTo>
                  <a:pt x="1442443" y="299445"/>
                </a:lnTo>
                <a:cubicBezTo>
                  <a:pt x="1690026" y="162934"/>
                  <a:pt x="1991162" y="159087"/>
                  <a:pt x="2242273" y="289227"/>
                </a:cubicBezTo>
                <a:lnTo>
                  <a:pt x="2275978" y="226435"/>
                </a:lnTo>
                <a:cubicBezTo>
                  <a:pt x="2139582" y="155746"/>
                  <a:pt x="1989600" y="121447"/>
                  <a:pt x="1840097" y="123357"/>
                </a:cubicBezTo>
                <a:close/>
                <a:moveTo>
                  <a:pt x="1808744" y="1233"/>
                </a:moveTo>
                <a:cubicBezTo>
                  <a:pt x="2156106" y="-14520"/>
                  <a:pt x="2554236" y="122009"/>
                  <a:pt x="2727916" y="332053"/>
                </a:cubicBezTo>
                <a:lnTo>
                  <a:pt x="2797407" y="426906"/>
                </a:lnTo>
                <a:cubicBezTo>
                  <a:pt x="2816730" y="407744"/>
                  <a:pt x="2822914" y="396798"/>
                  <a:pt x="2848347" y="374270"/>
                </a:cubicBezTo>
                <a:cubicBezTo>
                  <a:pt x="2789714" y="335227"/>
                  <a:pt x="2770554" y="301522"/>
                  <a:pt x="2770554" y="211287"/>
                </a:cubicBezTo>
                <a:cubicBezTo>
                  <a:pt x="2770554" y="109060"/>
                  <a:pt x="2826850" y="34523"/>
                  <a:pt x="2918697" y="33333"/>
                </a:cubicBezTo>
                <a:cubicBezTo>
                  <a:pt x="3010544" y="32143"/>
                  <a:pt x="3068737" y="122977"/>
                  <a:pt x="3064459" y="218431"/>
                </a:cubicBezTo>
                <a:cubicBezTo>
                  <a:pt x="3062319" y="266188"/>
                  <a:pt x="3063213" y="242475"/>
                  <a:pt x="3054577" y="285936"/>
                </a:cubicBezTo>
                <a:cubicBezTo>
                  <a:pt x="3088600" y="260795"/>
                  <a:pt x="3146396" y="297212"/>
                  <a:pt x="3198377" y="27802"/>
                </a:cubicBezTo>
                <a:cubicBezTo>
                  <a:pt x="3270974" y="270322"/>
                  <a:pt x="3142267" y="378871"/>
                  <a:pt x="2977023" y="405424"/>
                </a:cubicBezTo>
                <a:cubicBezTo>
                  <a:pt x="2937650" y="455263"/>
                  <a:pt x="2906651" y="507366"/>
                  <a:pt x="2854455" y="531728"/>
                </a:cubicBezTo>
                <a:cubicBezTo>
                  <a:pt x="2854593" y="531917"/>
                  <a:pt x="2854687" y="532126"/>
                  <a:pt x="2854781" y="532336"/>
                </a:cubicBezTo>
                <a:lnTo>
                  <a:pt x="2914835" y="719911"/>
                </a:lnTo>
                <a:cubicBezTo>
                  <a:pt x="2982387" y="1030651"/>
                  <a:pt x="2875068" y="1334999"/>
                  <a:pt x="2751965" y="1458417"/>
                </a:cubicBezTo>
                <a:cubicBezTo>
                  <a:pt x="2718119" y="1752479"/>
                  <a:pt x="2636178" y="1904762"/>
                  <a:pt x="2564924" y="2133185"/>
                </a:cubicBezTo>
                <a:cubicBezTo>
                  <a:pt x="2548001" y="2174319"/>
                  <a:pt x="2290597" y="2162941"/>
                  <a:pt x="2284362" y="2130560"/>
                </a:cubicBezTo>
                <a:cubicBezTo>
                  <a:pt x="2253189" y="1989654"/>
                  <a:pt x="2205984" y="1832997"/>
                  <a:pt x="2190842" y="1681589"/>
                </a:cubicBezTo>
                <a:cubicBezTo>
                  <a:pt x="1937891" y="1727975"/>
                  <a:pt x="1628829" y="1727099"/>
                  <a:pt x="1429318" y="1710471"/>
                </a:cubicBezTo>
                <a:cubicBezTo>
                  <a:pt x="1387456" y="1891634"/>
                  <a:pt x="1268107" y="2057044"/>
                  <a:pt x="1143413" y="2180445"/>
                </a:cubicBezTo>
                <a:lnTo>
                  <a:pt x="943012" y="2180445"/>
                </a:lnTo>
                <a:cubicBezTo>
                  <a:pt x="894916" y="2170818"/>
                  <a:pt x="902932" y="1825120"/>
                  <a:pt x="910948" y="1650083"/>
                </a:cubicBezTo>
                <a:cubicBezTo>
                  <a:pt x="600994" y="1508303"/>
                  <a:pt x="-80369" y="1319263"/>
                  <a:pt x="7807" y="838786"/>
                </a:cubicBezTo>
                <a:cubicBezTo>
                  <a:pt x="13151" y="796777"/>
                  <a:pt x="184160" y="802028"/>
                  <a:pt x="275009" y="799402"/>
                </a:cubicBezTo>
                <a:cubicBezTo>
                  <a:pt x="369419" y="659373"/>
                  <a:pt x="418407" y="582356"/>
                  <a:pt x="555570" y="465957"/>
                </a:cubicBezTo>
                <a:cubicBezTo>
                  <a:pt x="547554" y="374062"/>
                  <a:pt x="496786" y="206026"/>
                  <a:pt x="531522" y="190273"/>
                </a:cubicBezTo>
                <a:cubicBezTo>
                  <a:pt x="764877" y="64246"/>
                  <a:pt x="803177" y="250661"/>
                  <a:pt x="924308" y="355683"/>
                </a:cubicBezTo>
                <a:cubicBezTo>
                  <a:pt x="1130053" y="143013"/>
                  <a:pt x="1554903" y="11735"/>
                  <a:pt x="1808744" y="123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48" name="Freeform 55">
            <a:extLst>
              <a:ext uri="{FF2B5EF4-FFF2-40B4-BE49-F238E27FC236}">
                <a16:creationId xmlns:a16="http://schemas.microsoft.com/office/drawing/2014/main" id="{550364F3-CE38-4B6A-A762-AE9267E2B9AF}"/>
              </a:ext>
            </a:extLst>
          </p:cNvPr>
          <p:cNvSpPr/>
          <p:nvPr/>
        </p:nvSpPr>
        <p:spPr>
          <a:xfrm>
            <a:off x="3655029" y="1926261"/>
            <a:ext cx="222004" cy="543985"/>
          </a:xfrm>
          <a:custGeom>
            <a:avLst/>
            <a:gdLst/>
            <a:ahLst/>
            <a:cxnLst/>
            <a:rect l="l" t="t" r="r" b="b"/>
            <a:pathLst>
              <a:path w="1060423" h="2598393">
                <a:moveTo>
                  <a:pt x="511607" y="1989888"/>
                </a:moveTo>
                <a:cubicBezTo>
                  <a:pt x="421916" y="2038892"/>
                  <a:pt x="392123" y="2248491"/>
                  <a:pt x="577615" y="2379095"/>
                </a:cubicBezTo>
                <a:cubicBezTo>
                  <a:pt x="531205" y="2257454"/>
                  <a:pt x="562054" y="2197447"/>
                  <a:pt x="592034" y="2136572"/>
                </a:cubicBezTo>
                <a:cubicBezTo>
                  <a:pt x="592534" y="2167519"/>
                  <a:pt x="560915" y="2234057"/>
                  <a:pt x="638675" y="2272816"/>
                </a:cubicBezTo>
                <a:cubicBezTo>
                  <a:pt x="602283" y="2156226"/>
                  <a:pt x="756001" y="2119500"/>
                  <a:pt x="594605" y="1990756"/>
                </a:cubicBezTo>
                <a:cubicBezTo>
                  <a:pt x="828052" y="2024484"/>
                  <a:pt x="759407" y="2143283"/>
                  <a:pt x="814896" y="2262952"/>
                </a:cubicBezTo>
                <a:cubicBezTo>
                  <a:pt x="774295" y="2270013"/>
                  <a:pt x="715464" y="2161619"/>
                  <a:pt x="728685" y="2212952"/>
                </a:cubicBezTo>
                <a:cubicBezTo>
                  <a:pt x="798068" y="2415798"/>
                  <a:pt x="590532" y="2421590"/>
                  <a:pt x="656442" y="2598393"/>
                </a:cubicBezTo>
                <a:cubicBezTo>
                  <a:pt x="451592" y="2586815"/>
                  <a:pt x="511509" y="2396411"/>
                  <a:pt x="415171" y="2350110"/>
                </a:cubicBezTo>
                <a:cubicBezTo>
                  <a:pt x="389023" y="2345435"/>
                  <a:pt x="357666" y="2366802"/>
                  <a:pt x="415723" y="2461957"/>
                </a:cubicBezTo>
                <a:cubicBezTo>
                  <a:pt x="77590" y="2209980"/>
                  <a:pt x="314998" y="2004011"/>
                  <a:pt x="511607" y="1989888"/>
                </a:cubicBezTo>
                <a:close/>
                <a:moveTo>
                  <a:pt x="344786" y="1884983"/>
                </a:moveTo>
                <a:lnTo>
                  <a:pt x="722598" y="1884983"/>
                </a:lnTo>
                <a:cubicBezTo>
                  <a:pt x="716460" y="1906965"/>
                  <a:pt x="711917" y="1928321"/>
                  <a:pt x="707988" y="1948728"/>
                </a:cubicBezTo>
                <a:lnTo>
                  <a:pt x="357819" y="1948059"/>
                </a:lnTo>
                <a:close/>
                <a:moveTo>
                  <a:pt x="530212" y="651224"/>
                </a:moveTo>
                <a:cubicBezTo>
                  <a:pt x="585486" y="651224"/>
                  <a:pt x="630294" y="696033"/>
                  <a:pt x="630294" y="751307"/>
                </a:cubicBezTo>
                <a:cubicBezTo>
                  <a:pt x="630294" y="806581"/>
                  <a:pt x="585486" y="851389"/>
                  <a:pt x="530212" y="851389"/>
                </a:cubicBezTo>
                <a:cubicBezTo>
                  <a:pt x="474938" y="851389"/>
                  <a:pt x="430129" y="806581"/>
                  <a:pt x="430129" y="751307"/>
                </a:cubicBezTo>
                <a:cubicBezTo>
                  <a:pt x="430129" y="696033"/>
                  <a:pt x="474938" y="651224"/>
                  <a:pt x="530212" y="651224"/>
                </a:cubicBezTo>
                <a:close/>
                <a:moveTo>
                  <a:pt x="530212" y="551141"/>
                </a:moveTo>
                <a:cubicBezTo>
                  <a:pt x="419664" y="551141"/>
                  <a:pt x="330046" y="640759"/>
                  <a:pt x="330046" y="751307"/>
                </a:cubicBezTo>
                <a:cubicBezTo>
                  <a:pt x="330046" y="861855"/>
                  <a:pt x="419664" y="951472"/>
                  <a:pt x="530212" y="951472"/>
                </a:cubicBezTo>
                <a:cubicBezTo>
                  <a:pt x="640760" y="951472"/>
                  <a:pt x="730377" y="861855"/>
                  <a:pt x="730377" y="751307"/>
                </a:cubicBezTo>
                <a:cubicBezTo>
                  <a:pt x="730377" y="640759"/>
                  <a:pt x="640760" y="551141"/>
                  <a:pt x="530212" y="551141"/>
                </a:cubicBezTo>
                <a:close/>
                <a:moveTo>
                  <a:pt x="286245" y="353827"/>
                </a:moveTo>
                <a:cubicBezTo>
                  <a:pt x="438132" y="439406"/>
                  <a:pt x="623290" y="440561"/>
                  <a:pt x="776100" y="356932"/>
                </a:cubicBezTo>
                <a:cubicBezTo>
                  <a:pt x="941305" y="720175"/>
                  <a:pt x="898096" y="1115325"/>
                  <a:pt x="825241" y="1447764"/>
                </a:cubicBezTo>
                <a:lnTo>
                  <a:pt x="1060423" y="1673413"/>
                </a:lnTo>
                <a:lnTo>
                  <a:pt x="1021935" y="1978110"/>
                </a:lnTo>
                <a:lnTo>
                  <a:pt x="745125" y="1786699"/>
                </a:lnTo>
                <a:lnTo>
                  <a:pt x="734250" y="1834148"/>
                </a:lnTo>
                <a:lnTo>
                  <a:pt x="332991" y="1834148"/>
                </a:lnTo>
                <a:cubicBezTo>
                  <a:pt x="330005" y="1820736"/>
                  <a:pt x="326662" y="1807037"/>
                  <a:pt x="323192" y="1793020"/>
                </a:cubicBezTo>
                <a:lnTo>
                  <a:pt x="38489" y="1989888"/>
                </a:lnTo>
                <a:lnTo>
                  <a:pt x="0" y="1685191"/>
                </a:lnTo>
                <a:lnTo>
                  <a:pt x="237343" y="1457469"/>
                </a:lnTo>
                <a:lnTo>
                  <a:pt x="238009" y="1459571"/>
                </a:lnTo>
                <a:lnTo>
                  <a:pt x="242012" y="1446515"/>
                </a:lnTo>
                <a:cubicBezTo>
                  <a:pt x="171205" y="1115067"/>
                  <a:pt x="127758" y="714059"/>
                  <a:pt x="286245" y="353827"/>
                </a:cubicBezTo>
                <a:close/>
                <a:moveTo>
                  <a:pt x="527942" y="0"/>
                </a:moveTo>
                <a:cubicBezTo>
                  <a:pt x="622760" y="95693"/>
                  <a:pt x="695048" y="196745"/>
                  <a:pt x="748164" y="301374"/>
                </a:cubicBezTo>
                <a:cubicBezTo>
                  <a:pt x="612692" y="376844"/>
                  <a:pt x="447588" y="375495"/>
                  <a:pt x="312997" y="298024"/>
                </a:cubicBezTo>
                <a:cubicBezTo>
                  <a:pt x="364591" y="193505"/>
                  <a:pt x="435080" y="93397"/>
                  <a:pt x="52794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9" name="Round Same Side Corner Rectangle 36">
            <a:extLst>
              <a:ext uri="{FF2B5EF4-FFF2-40B4-BE49-F238E27FC236}">
                <a16:creationId xmlns:a16="http://schemas.microsoft.com/office/drawing/2014/main" id="{F92C0538-115A-45AE-A178-BDF8A0180D10}"/>
              </a:ext>
            </a:extLst>
          </p:cNvPr>
          <p:cNvSpPr/>
          <p:nvPr/>
        </p:nvSpPr>
        <p:spPr>
          <a:xfrm>
            <a:off x="7015679" y="2037450"/>
            <a:ext cx="406779" cy="321606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0" name="Oval 21">
            <a:extLst>
              <a:ext uri="{FF2B5EF4-FFF2-40B4-BE49-F238E27FC236}">
                <a16:creationId xmlns:a16="http://schemas.microsoft.com/office/drawing/2014/main" id="{67899F24-20D0-41E6-A1D3-993B556E0AF4}"/>
              </a:ext>
            </a:extLst>
          </p:cNvPr>
          <p:cNvSpPr>
            <a:spLocks noChangeAspect="1"/>
          </p:cNvSpPr>
          <p:nvPr/>
        </p:nvSpPr>
        <p:spPr>
          <a:xfrm>
            <a:off x="5500929" y="3502585"/>
            <a:ext cx="334893" cy="337690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51" name="Oval 32">
            <a:extLst>
              <a:ext uri="{FF2B5EF4-FFF2-40B4-BE49-F238E27FC236}">
                <a16:creationId xmlns:a16="http://schemas.microsoft.com/office/drawing/2014/main" id="{E945FFC7-0900-455C-A2D4-6E7AB59E972B}"/>
              </a:ext>
            </a:extLst>
          </p:cNvPr>
          <p:cNvSpPr/>
          <p:nvPr/>
        </p:nvSpPr>
        <p:spPr>
          <a:xfrm>
            <a:off x="7084921" y="3479620"/>
            <a:ext cx="318881" cy="383620"/>
          </a:xfrm>
          <a:custGeom>
            <a:avLst/>
            <a:gdLst/>
            <a:ahLst/>
            <a:cxnLst/>
            <a:rect l="l" t="t" r="r" b="b"/>
            <a:pathLst>
              <a:path w="2671236" h="3213546">
                <a:moveTo>
                  <a:pt x="1336943" y="151152"/>
                </a:moveTo>
                <a:cubicBezTo>
                  <a:pt x="1223677" y="151152"/>
                  <a:pt x="1131857" y="242973"/>
                  <a:pt x="1131857" y="356239"/>
                </a:cubicBezTo>
                <a:cubicBezTo>
                  <a:pt x="1131857" y="469506"/>
                  <a:pt x="1223677" y="561326"/>
                  <a:pt x="1336943" y="561326"/>
                </a:cubicBezTo>
                <a:cubicBezTo>
                  <a:pt x="1450210" y="561326"/>
                  <a:pt x="1542030" y="469506"/>
                  <a:pt x="1542030" y="356239"/>
                </a:cubicBezTo>
                <a:cubicBezTo>
                  <a:pt x="1542030" y="242973"/>
                  <a:pt x="1450210" y="151152"/>
                  <a:pt x="1336943" y="151152"/>
                </a:cubicBezTo>
                <a:close/>
                <a:moveTo>
                  <a:pt x="1336943" y="0"/>
                </a:moveTo>
                <a:cubicBezTo>
                  <a:pt x="1533689" y="0"/>
                  <a:pt x="1693182" y="159493"/>
                  <a:pt x="1693182" y="356239"/>
                </a:cubicBezTo>
                <a:cubicBezTo>
                  <a:pt x="1693182" y="499348"/>
                  <a:pt x="1608797" y="622748"/>
                  <a:pt x="1486649" y="678491"/>
                </a:cubicBezTo>
                <a:lnTo>
                  <a:pt x="1504985" y="861628"/>
                </a:lnTo>
                <a:lnTo>
                  <a:pt x="2050955" y="861628"/>
                </a:lnTo>
                <a:cubicBezTo>
                  <a:pt x="2073924" y="808095"/>
                  <a:pt x="2127168" y="770742"/>
                  <a:pt x="2189136" y="770742"/>
                </a:cubicBezTo>
                <a:cubicBezTo>
                  <a:pt x="2272476" y="770742"/>
                  <a:pt x="2340037" y="838303"/>
                  <a:pt x="2340037" y="921643"/>
                </a:cubicBezTo>
                <a:cubicBezTo>
                  <a:pt x="2340037" y="1004983"/>
                  <a:pt x="2272476" y="1072544"/>
                  <a:pt x="2189136" y="1072544"/>
                </a:cubicBezTo>
                <a:cubicBezTo>
                  <a:pt x="2127168" y="1072544"/>
                  <a:pt x="2073924" y="1035191"/>
                  <a:pt x="2050955" y="981658"/>
                </a:cubicBezTo>
                <a:lnTo>
                  <a:pt x="1517002" y="981658"/>
                </a:lnTo>
                <a:lnTo>
                  <a:pt x="1678124" y="2590970"/>
                </a:lnTo>
                <a:cubicBezTo>
                  <a:pt x="2063444" y="2451708"/>
                  <a:pt x="2360829" y="2287813"/>
                  <a:pt x="2381761" y="1860600"/>
                </a:cubicBezTo>
                <a:cubicBezTo>
                  <a:pt x="2329006" y="1862811"/>
                  <a:pt x="2276981" y="1871755"/>
                  <a:pt x="2228094" y="1886075"/>
                </a:cubicBezTo>
                <a:cubicBezTo>
                  <a:pt x="2324645" y="1771974"/>
                  <a:pt x="2415523" y="1665436"/>
                  <a:pt x="2449665" y="1504055"/>
                </a:cubicBezTo>
                <a:cubicBezTo>
                  <a:pt x="2485699" y="1663545"/>
                  <a:pt x="2574685" y="1764408"/>
                  <a:pt x="2671236" y="1886075"/>
                </a:cubicBezTo>
                <a:cubicBezTo>
                  <a:pt x="2622475" y="1872164"/>
                  <a:pt x="2568855" y="1862858"/>
                  <a:pt x="2513341" y="1860541"/>
                </a:cubicBezTo>
                <a:cubicBezTo>
                  <a:pt x="2486075" y="2436981"/>
                  <a:pt x="2151724" y="2992040"/>
                  <a:pt x="1522375" y="3040581"/>
                </a:cubicBezTo>
                <a:cubicBezTo>
                  <a:pt x="1427529" y="3119259"/>
                  <a:pt x="1392747" y="3155891"/>
                  <a:pt x="1336943" y="3213546"/>
                </a:cubicBezTo>
                <a:cubicBezTo>
                  <a:pt x="1284048" y="3153728"/>
                  <a:pt x="1252174" y="3120936"/>
                  <a:pt x="1157234" y="3046101"/>
                </a:cubicBezTo>
                <a:cubicBezTo>
                  <a:pt x="592479" y="2980043"/>
                  <a:pt x="187829" y="2438320"/>
                  <a:pt x="160409" y="1860193"/>
                </a:cubicBezTo>
                <a:cubicBezTo>
                  <a:pt x="105366" y="1862056"/>
                  <a:pt x="50978" y="1871143"/>
                  <a:pt x="0" y="1886075"/>
                </a:cubicBezTo>
                <a:cubicBezTo>
                  <a:pt x="96552" y="1771974"/>
                  <a:pt x="187429" y="1665436"/>
                  <a:pt x="221571" y="1504055"/>
                </a:cubicBezTo>
                <a:cubicBezTo>
                  <a:pt x="257605" y="1663545"/>
                  <a:pt x="346591" y="1764408"/>
                  <a:pt x="443143" y="1886075"/>
                </a:cubicBezTo>
                <a:cubicBezTo>
                  <a:pt x="396276" y="1872705"/>
                  <a:pt x="344922" y="1863589"/>
                  <a:pt x="291687" y="1860996"/>
                </a:cubicBezTo>
                <a:cubicBezTo>
                  <a:pt x="313360" y="2289054"/>
                  <a:pt x="617325" y="2454996"/>
                  <a:pt x="1001768" y="2593980"/>
                </a:cubicBezTo>
                <a:lnTo>
                  <a:pt x="1157883" y="981658"/>
                </a:lnTo>
                <a:lnTo>
                  <a:pt x="666108" y="981658"/>
                </a:lnTo>
                <a:cubicBezTo>
                  <a:pt x="643139" y="1035191"/>
                  <a:pt x="589896" y="1072543"/>
                  <a:pt x="527928" y="1072543"/>
                </a:cubicBezTo>
                <a:cubicBezTo>
                  <a:pt x="444588" y="1072543"/>
                  <a:pt x="377027" y="1004982"/>
                  <a:pt x="377027" y="921642"/>
                </a:cubicBezTo>
                <a:cubicBezTo>
                  <a:pt x="377027" y="838302"/>
                  <a:pt x="444588" y="770741"/>
                  <a:pt x="527928" y="770741"/>
                </a:cubicBezTo>
                <a:cubicBezTo>
                  <a:pt x="589896" y="770741"/>
                  <a:pt x="643141" y="808095"/>
                  <a:pt x="666110" y="861628"/>
                </a:cubicBezTo>
                <a:lnTo>
                  <a:pt x="1169505" y="861628"/>
                </a:lnTo>
                <a:lnTo>
                  <a:pt x="1187237" y="678491"/>
                </a:lnTo>
                <a:cubicBezTo>
                  <a:pt x="1065090" y="622748"/>
                  <a:pt x="980704" y="499348"/>
                  <a:pt x="980704" y="356239"/>
                </a:cubicBezTo>
                <a:cubicBezTo>
                  <a:pt x="980704" y="159493"/>
                  <a:pt x="1140198" y="0"/>
                  <a:pt x="133694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170927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Fully Editable Icon Sets : C</a:t>
            </a:r>
            <a:endParaRPr lang="ko-KR" altLang="en-US" dirty="0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519904CF-E7F4-44D5-951E-3EA119A97290}"/>
              </a:ext>
            </a:extLst>
          </p:cNvPr>
          <p:cNvSpPr txBox="1"/>
          <p:nvPr/>
        </p:nvSpPr>
        <p:spPr>
          <a:xfrm>
            <a:off x="711704" y="1420339"/>
            <a:ext cx="223224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91C1D06F-EB3B-44E3-8178-00AEE7813BEC}"/>
              </a:ext>
            </a:extLst>
          </p:cNvPr>
          <p:cNvSpPr txBox="1"/>
          <p:nvPr/>
        </p:nvSpPr>
        <p:spPr>
          <a:xfrm>
            <a:off x="711704" y="1932586"/>
            <a:ext cx="223224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0EBFBCF5-A751-4D3E-8B71-73D8EB62EE08}"/>
              </a:ext>
            </a:extLst>
          </p:cNvPr>
          <p:cNvSpPr txBox="1"/>
          <p:nvPr/>
        </p:nvSpPr>
        <p:spPr>
          <a:xfrm>
            <a:off x="711704" y="3075806"/>
            <a:ext cx="2232000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4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  <p:sp>
        <p:nvSpPr>
          <p:cNvPr id="79" name="Freeform 47">
            <a:extLst>
              <a:ext uri="{FF2B5EF4-FFF2-40B4-BE49-F238E27FC236}">
                <a16:creationId xmlns:a16="http://schemas.microsoft.com/office/drawing/2014/main" id="{FC5EFD87-B2C1-49D0-973B-E76682367B84}"/>
              </a:ext>
            </a:extLst>
          </p:cNvPr>
          <p:cNvSpPr>
            <a:spLocks noChangeAspect="1"/>
          </p:cNvSpPr>
          <p:nvPr/>
        </p:nvSpPr>
        <p:spPr>
          <a:xfrm>
            <a:off x="3706960" y="1353413"/>
            <a:ext cx="360219" cy="360000"/>
          </a:xfrm>
          <a:custGeom>
            <a:avLst/>
            <a:gdLst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5619 w 1901727"/>
              <a:gd name="connsiteY10" fmla="*/ 633909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42424"/>
              <a:gd name="connsiteY0" fmla="*/ 0 h 1985875"/>
              <a:gd name="connsiteX1" fmla="*/ 790984 w 1942424"/>
              <a:gd name="connsiteY1" fmla="*/ 0 h 1985875"/>
              <a:gd name="connsiteX2" fmla="*/ 1026596 w 1942424"/>
              <a:gd name="connsiteY2" fmla="*/ 5610 h 1985875"/>
              <a:gd name="connsiteX3" fmla="*/ 1020986 w 1942424"/>
              <a:gd name="connsiteY3" fmla="*/ 493664 h 1985875"/>
              <a:gd name="connsiteX4" fmla="*/ 1155622 w 1942424"/>
              <a:gd name="connsiteY4" fmla="*/ 572201 h 1985875"/>
              <a:gd name="connsiteX5" fmla="*/ 1351965 w 1942424"/>
              <a:gd name="connsiteY5" fmla="*/ 375858 h 1985875"/>
              <a:gd name="connsiteX6" fmla="*/ 1901727 w 1942424"/>
              <a:gd name="connsiteY6" fmla="*/ 1924167 h 1985875"/>
              <a:gd name="connsiteX7" fmla="*/ 992937 w 1942424"/>
              <a:gd name="connsiteY7" fmla="*/ 1480991 h 1985875"/>
              <a:gd name="connsiteX8" fmla="*/ 1054645 w 1942424"/>
              <a:gd name="connsiteY8" fmla="*/ 1121963 h 1985875"/>
              <a:gd name="connsiteX9" fmla="*/ 1088304 w 1942424"/>
              <a:gd name="connsiteY9" fmla="*/ 757325 h 1985875"/>
              <a:gd name="connsiteX10" fmla="*/ 920009 w 1942424"/>
              <a:gd name="connsiteY10" fmla="*/ 611470 h 1985875"/>
              <a:gd name="connsiteX11" fmla="*/ 729276 w 1942424"/>
              <a:gd name="connsiteY11" fmla="*/ 751715 h 1985875"/>
              <a:gd name="connsiteX12" fmla="*/ 740495 w 1942424"/>
              <a:gd name="connsiteY12" fmla="*/ 1161232 h 1985875"/>
              <a:gd name="connsiteX13" fmla="*/ 785374 w 1942424"/>
              <a:gd name="connsiteY13" fmla="*/ 1509040 h 1985875"/>
              <a:gd name="connsiteX14" fmla="*/ 0 w 1942424"/>
              <a:gd name="connsiteY14" fmla="*/ 1985875 h 1985875"/>
              <a:gd name="connsiteX15" fmla="*/ 437565 w 1942424"/>
              <a:gd name="connsiteY15" fmla="*/ 387077 h 1985875"/>
              <a:gd name="connsiteX16" fmla="*/ 650738 w 1942424"/>
              <a:gd name="connsiteY16" fmla="*/ 611470 h 1985875"/>
              <a:gd name="connsiteX17" fmla="*/ 813423 w 1942424"/>
              <a:gd name="connsiteY17" fmla="*/ 499274 h 1985875"/>
              <a:gd name="connsiteX18" fmla="*/ 790984 w 1942424"/>
              <a:gd name="connsiteY18" fmla="*/ 0 h 1985875"/>
              <a:gd name="connsiteX0" fmla="*/ 790984 w 1942424"/>
              <a:gd name="connsiteY0" fmla="*/ 0 h 1985875"/>
              <a:gd name="connsiteX1" fmla="*/ 790984 w 1942424"/>
              <a:gd name="connsiteY1" fmla="*/ 0 h 1985875"/>
              <a:gd name="connsiteX2" fmla="*/ 1026596 w 1942424"/>
              <a:gd name="connsiteY2" fmla="*/ 5610 h 1985875"/>
              <a:gd name="connsiteX3" fmla="*/ 1020986 w 1942424"/>
              <a:gd name="connsiteY3" fmla="*/ 493664 h 1985875"/>
              <a:gd name="connsiteX4" fmla="*/ 1155622 w 1942424"/>
              <a:gd name="connsiteY4" fmla="*/ 572201 h 1985875"/>
              <a:gd name="connsiteX5" fmla="*/ 1351965 w 1942424"/>
              <a:gd name="connsiteY5" fmla="*/ 375858 h 1985875"/>
              <a:gd name="connsiteX6" fmla="*/ 1901727 w 1942424"/>
              <a:gd name="connsiteY6" fmla="*/ 1924167 h 1985875"/>
              <a:gd name="connsiteX7" fmla="*/ 992937 w 1942424"/>
              <a:gd name="connsiteY7" fmla="*/ 1480991 h 1985875"/>
              <a:gd name="connsiteX8" fmla="*/ 1054645 w 1942424"/>
              <a:gd name="connsiteY8" fmla="*/ 1121963 h 1985875"/>
              <a:gd name="connsiteX9" fmla="*/ 1088304 w 1942424"/>
              <a:gd name="connsiteY9" fmla="*/ 757325 h 1985875"/>
              <a:gd name="connsiteX10" fmla="*/ 920009 w 1942424"/>
              <a:gd name="connsiteY10" fmla="*/ 611470 h 1985875"/>
              <a:gd name="connsiteX11" fmla="*/ 729276 w 1942424"/>
              <a:gd name="connsiteY11" fmla="*/ 751715 h 1985875"/>
              <a:gd name="connsiteX12" fmla="*/ 740495 w 1942424"/>
              <a:gd name="connsiteY12" fmla="*/ 1161232 h 1985875"/>
              <a:gd name="connsiteX13" fmla="*/ 785374 w 1942424"/>
              <a:gd name="connsiteY13" fmla="*/ 1509040 h 1985875"/>
              <a:gd name="connsiteX14" fmla="*/ 0 w 1942424"/>
              <a:gd name="connsiteY14" fmla="*/ 1985875 h 1985875"/>
              <a:gd name="connsiteX15" fmla="*/ 437565 w 1942424"/>
              <a:gd name="connsiteY15" fmla="*/ 387077 h 1985875"/>
              <a:gd name="connsiteX16" fmla="*/ 650738 w 1942424"/>
              <a:gd name="connsiteY16" fmla="*/ 611470 h 1985875"/>
              <a:gd name="connsiteX17" fmla="*/ 813423 w 1942424"/>
              <a:gd name="connsiteY17" fmla="*/ 499274 h 1985875"/>
              <a:gd name="connsiteX18" fmla="*/ 790984 w 194242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54645 w 1946874"/>
              <a:gd name="connsiteY8" fmla="*/ 112196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54645 w 1946874"/>
              <a:gd name="connsiteY8" fmla="*/ 112196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71474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20736 w 1946874"/>
              <a:gd name="connsiteY15" fmla="*/ 375858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20736 w 1946874"/>
              <a:gd name="connsiteY15" fmla="*/ 375858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858302 w 2014192"/>
              <a:gd name="connsiteY0" fmla="*/ 0 h 1958316"/>
              <a:gd name="connsiteX1" fmla="*/ 858302 w 2014192"/>
              <a:gd name="connsiteY1" fmla="*/ 0 h 1958316"/>
              <a:gd name="connsiteX2" fmla="*/ 1093914 w 2014192"/>
              <a:gd name="connsiteY2" fmla="*/ 5610 h 1958316"/>
              <a:gd name="connsiteX3" fmla="*/ 1088304 w 2014192"/>
              <a:gd name="connsiteY3" fmla="*/ 493664 h 1958316"/>
              <a:gd name="connsiteX4" fmla="*/ 1222940 w 2014192"/>
              <a:gd name="connsiteY4" fmla="*/ 572201 h 1958316"/>
              <a:gd name="connsiteX5" fmla="*/ 1419283 w 2014192"/>
              <a:gd name="connsiteY5" fmla="*/ 375858 h 1958316"/>
              <a:gd name="connsiteX6" fmla="*/ 1969045 w 2014192"/>
              <a:gd name="connsiteY6" fmla="*/ 1924167 h 1958316"/>
              <a:gd name="connsiteX7" fmla="*/ 1121962 w 2014192"/>
              <a:gd name="connsiteY7" fmla="*/ 1486600 h 1958316"/>
              <a:gd name="connsiteX8" fmla="*/ 1105134 w 2014192"/>
              <a:gd name="connsiteY8" fmla="*/ 1144403 h 1958316"/>
              <a:gd name="connsiteX9" fmla="*/ 1155622 w 2014192"/>
              <a:gd name="connsiteY9" fmla="*/ 757325 h 1958316"/>
              <a:gd name="connsiteX10" fmla="*/ 987327 w 2014192"/>
              <a:gd name="connsiteY10" fmla="*/ 611470 h 1958316"/>
              <a:gd name="connsiteX11" fmla="*/ 796594 w 2014192"/>
              <a:gd name="connsiteY11" fmla="*/ 751715 h 1958316"/>
              <a:gd name="connsiteX12" fmla="*/ 807813 w 2014192"/>
              <a:gd name="connsiteY12" fmla="*/ 1161232 h 1958316"/>
              <a:gd name="connsiteX13" fmla="*/ 852692 w 2014192"/>
              <a:gd name="connsiteY13" fmla="*/ 1509040 h 1958316"/>
              <a:gd name="connsiteX14" fmla="*/ 0 w 2014192"/>
              <a:gd name="connsiteY14" fmla="*/ 1952216 h 1958316"/>
              <a:gd name="connsiteX15" fmla="*/ 488054 w 2014192"/>
              <a:gd name="connsiteY15" fmla="*/ 375858 h 1958316"/>
              <a:gd name="connsiteX16" fmla="*/ 718056 w 2014192"/>
              <a:gd name="connsiteY16" fmla="*/ 611470 h 1958316"/>
              <a:gd name="connsiteX17" fmla="*/ 880741 w 2014192"/>
              <a:gd name="connsiteY17" fmla="*/ 499274 h 1958316"/>
              <a:gd name="connsiteX18" fmla="*/ 858302 w 2014192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41893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41893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227994 w 2103393"/>
              <a:gd name="connsiteY8" fmla="*/ 1194891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227994 w 2103393"/>
              <a:gd name="connsiteY8" fmla="*/ 1194891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27994 w 2103393"/>
              <a:gd name="connsiteY8" fmla="*/ 1194891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22384 w 2103393"/>
              <a:gd name="connsiteY8" fmla="*/ 117806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61617"/>
              <a:gd name="connsiteX1" fmla="*/ 947503 w 2103393"/>
              <a:gd name="connsiteY1" fmla="*/ 0 h 1961617"/>
              <a:gd name="connsiteX2" fmla="*/ 1183115 w 2103393"/>
              <a:gd name="connsiteY2" fmla="*/ 5610 h 1961617"/>
              <a:gd name="connsiteX3" fmla="*/ 1177505 w 2103393"/>
              <a:gd name="connsiteY3" fmla="*/ 493664 h 1961617"/>
              <a:gd name="connsiteX4" fmla="*/ 1312141 w 2103393"/>
              <a:gd name="connsiteY4" fmla="*/ 572201 h 1961617"/>
              <a:gd name="connsiteX5" fmla="*/ 1508484 w 2103393"/>
              <a:gd name="connsiteY5" fmla="*/ 375858 h 1961617"/>
              <a:gd name="connsiteX6" fmla="*/ 2058246 w 2103393"/>
              <a:gd name="connsiteY6" fmla="*/ 1924167 h 1961617"/>
              <a:gd name="connsiteX7" fmla="*/ 1244822 w 2103393"/>
              <a:gd name="connsiteY7" fmla="*/ 1514649 h 1961617"/>
              <a:gd name="connsiteX8" fmla="*/ 1205554 w 2103393"/>
              <a:gd name="connsiteY8" fmla="*/ 1200502 h 1961617"/>
              <a:gd name="connsiteX9" fmla="*/ 1244823 w 2103393"/>
              <a:gd name="connsiteY9" fmla="*/ 757325 h 1961617"/>
              <a:gd name="connsiteX10" fmla="*/ 1076528 w 2103393"/>
              <a:gd name="connsiteY10" fmla="*/ 611470 h 1961617"/>
              <a:gd name="connsiteX11" fmla="*/ 885795 w 2103393"/>
              <a:gd name="connsiteY11" fmla="*/ 751715 h 1961617"/>
              <a:gd name="connsiteX12" fmla="*/ 919453 w 2103393"/>
              <a:gd name="connsiteY12" fmla="*/ 1189281 h 1961617"/>
              <a:gd name="connsiteX13" fmla="*/ 891405 w 2103393"/>
              <a:gd name="connsiteY13" fmla="*/ 1509040 h 1961617"/>
              <a:gd name="connsiteX14" fmla="*/ 89201 w 2103393"/>
              <a:gd name="connsiteY14" fmla="*/ 1952216 h 1961617"/>
              <a:gd name="connsiteX15" fmla="*/ 577255 w 2103393"/>
              <a:gd name="connsiteY15" fmla="*/ 375858 h 1961617"/>
              <a:gd name="connsiteX16" fmla="*/ 807257 w 2103393"/>
              <a:gd name="connsiteY16" fmla="*/ 611470 h 1961617"/>
              <a:gd name="connsiteX17" fmla="*/ 969942 w 2103393"/>
              <a:gd name="connsiteY17" fmla="*/ 499274 h 1961617"/>
              <a:gd name="connsiteX18" fmla="*/ 947503 w 2103393"/>
              <a:gd name="connsiteY18" fmla="*/ 0 h 1961617"/>
              <a:gd name="connsiteX0" fmla="*/ 947503 w 2103393"/>
              <a:gd name="connsiteY0" fmla="*/ 0 h 1961617"/>
              <a:gd name="connsiteX1" fmla="*/ 947503 w 2103393"/>
              <a:gd name="connsiteY1" fmla="*/ 0 h 1961617"/>
              <a:gd name="connsiteX2" fmla="*/ 1183115 w 2103393"/>
              <a:gd name="connsiteY2" fmla="*/ 5610 h 1961617"/>
              <a:gd name="connsiteX3" fmla="*/ 1177505 w 2103393"/>
              <a:gd name="connsiteY3" fmla="*/ 493664 h 1961617"/>
              <a:gd name="connsiteX4" fmla="*/ 1312141 w 2103393"/>
              <a:gd name="connsiteY4" fmla="*/ 572201 h 1961617"/>
              <a:gd name="connsiteX5" fmla="*/ 1508484 w 2103393"/>
              <a:gd name="connsiteY5" fmla="*/ 375858 h 1961617"/>
              <a:gd name="connsiteX6" fmla="*/ 2058246 w 2103393"/>
              <a:gd name="connsiteY6" fmla="*/ 1924167 h 1961617"/>
              <a:gd name="connsiteX7" fmla="*/ 1244822 w 2103393"/>
              <a:gd name="connsiteY7" fmla="*/ 1514649 h 1961617"/>
              <a:gd name="connsiteX8" fmla="*/ 1205554 w 2103393"/>
              <a:gd name="connsiteY8" fmla="*/ 1200502 h 1961617"/>
              <a:gd name="connsiteX9" fmla="*/ 1244823 w 2103393"/>
              <a:gd name="connsiteY9" fmla="*/ 757325 h 1961617"/>
              <a:gd name="connsiteX10" fmla="*/ 1076528 w 2103393"/>
              <a:gd name="connsiteY10" fmla="*/ 611470 h 1961617"/>
              <a:gd name="connsiteX11" fmla="*/ 885795 w 2103393"/>
              <a:gd name="connsiteY11" fmla="*/ 751715 h 1961617"/>
              <a:gd name="connsiteX12" fmla="*/ 919453 w 2103393"/>
              <a:gd name="connsiteY12" fmla="*/ 1189281 h 1961617"/>
              <a:gd name="connsiteX13" fmla="*/ 891405 w 2103393"/>
              <a:gd name="connsiteY13" fmla="*/ 1509040 h 1961617"/>
              <a:gd name="connsiteX14" fmla="*/ 89201 w 2103393"/>
              <a:gd name="connsiteY14" fmla="*/ 1952216 h 1961617"/>
              <a:gd name="connsiteX15" fmla="*/ 577255 w 2103393"/>
              <a:gd name="connsiteY15" fmla="*/ 375858 h 1961617"/>
              <a:gd name="connsiteX16" fmla="*/ 807257 w 2103393"/>
              <a:gd name="connsiteY16" fmla="*/ 611470 h 1961617"/>
              <a:gd name="connsiteX17" fmla="*/ 969942 w 2103393"/>
              <a:gd name="connsiteY17" fmla="*/ 499274 h 1961617"/>
              <a:gd name="connsiteX18" fmla="*/ 947503 w 2103393"/>
              <a:gd name="connsiteY18" fmla="*/ 0 h 1961617"/>
              <a:gd name="connsiteX0" fmla="*/ 947503 w 2103393"/>
              <a:gd name="connsiteY0" fmla="*/ 0 h 1963064"/>
              <a:gd name="connsiteX1" fmla="*/ 947503 w 2103393"/>
              <a:gd name="connsiteY1" fmla="*/ 0 h 1963064"/>
              <a:gd name="connsiteX2" fmla="*/ 1183115 w 2103393"/>
              <a:gd name="connsiteY2" fmla="*/ 5610 h 1963064"/>
              <a:gd name="connsiteX3" fmla="*/ 1177505 w 2103393"/>
              <a:gd name="connsiteY3" fmla="*/ 493664 h 1963064"/>
              <a:gd name="connsiteX4" fmla="*/ 1312141 w 2103393"/>
              <a:gd name="connsiteY4" fmla="*/ 572201 h 1963064"/>
              <a:gd name="connsiteX5" fmla="*/ 1508484 w 2103393"/>
              <a:gd name="connsiteY5" fmla="*/ 375858 h 1963064"/>
              <a:gd name="connsiteX6" fmla="*/ 2058246 w 2103393"/>
              <a:gd name="connsiteY6" fmla="*/ 1924167 h 1963064"/>
              <a:gd name="connsiteX7" fmla="*/ 1244822 w 2103393"/>
              <a:gd name="connsiteY7" fmla="*/ 1514649 h 1963064"/>
              <a:gd name="connsiteX8" fmla="*/ 1205554 w 2103393"/>
              <a:gd name="connsiteY8" fmla="*/ 1200502 h 1963064"/>
              <a:gd name="connsiteX9" fmla="*/ 1244823 w 2103393"/>
              <a:gd name="connsiteY9" fmla="*/ 757325 h 1963064"/>
              <a:gd name="connsiteX10" fmla="*/ 1076528 w 2103393"/>
              <a:gd name="connsiteY10" fmla="*/ 611470 h 1963064"/>
              <a:gd name="connsiteX11" fmla="*/ 885795 w 2103393"/>
              <a:gd name="connsiteY11" fmla="*/ 751715 h 1963064"/>
              <a:gd name="connsiteX12" fmla="*/ 919453 w 2103393"/>
              <a:gd name="connsiteY12" fmla="*/ 1189281 h 1963064"/>
              <a:gd name="connsiteX13" fmla="*/ 891405 w 2103393"/>
              <a:gd name="connsiteY13" fmla="*/ 1509040 h 1963064"/>
              <a:gd name="connsiteX14" fmla="*/ 89201 w 2103393"/>
              <a:gd name="connsiteY14" fmla="*/ 1952216 h 1963064"/>
              <a:gd name="connsiteX15" fmla="*/ 577255 w 2103393"/>
              <a:gd name="connsiteY15" fmla="*/ 375858 h 1963064"/>
              <a:gd name="connsiteX16" fmla="*/ 807257 w 2103393"/>
              <a:gd name="connsiteY16" fmla="*/ 611470 h 1963064"/>
              <a:gd name="connsiteX17" fmla="*/ 969942 w 2103393"/>
              <a:gd name="connsiteY17" fmla="*/ 499274 h 1963064"/>
              <a:gd name="connsiteX18" fmla="*/ 947503 w 2103393"/>
              <a:gd name="connsiteY18" fmla="*/ 0 h 1963064"/>
              <a:gd name="connsiteX0" fmla="*/ 947503 w 2103393"/>
              <a:gd name="connsiteY0" fmla="*/ 0 h 1964995"/>
              <a:gd name="connsiteX1" fmla="*/ 947503 w 2103393"/>
              <a:gd name="connsiteY1" fmla="*/ 0 h 1964995"/>
              <a:gd name="connsiteX2" fmla="*/ 1183115 w 2103393"/>
              <a:gd name="connsiteY2" fmla="*/ 5610 h 1964995"/>
              <a:gd name="connsiteX3" fmla="*/ 1177505 w 2103393"/>
              <a:gd name="connsiteY3" fmla="*/ 493664 h 1964995"/>
              <a:gd name="connsiteX4" fmla="*/ 1312141 w 2103393"/>
              <a:gd name="connsiteY4" fmla="*/ 572201 h 1964995"/>
              <a:gd name="connsiteX5" fmla="*/ 1508484 w 2103393"/>
              <a:gd name="connsiteY5" fmla="*/ 375858 h 1964995"/>
              <a:gd name="connsiteX6" fmla="*/ 2058246 w 2103393"/>
              <a:gd name="connsiteY6" fmla="*/ 1924167 h 1964995"/>
              <a:gd name="connsiteX7" fmla="*/ 1244822 w 2103393"/>
              <a:gd name="connsiteY7" fmla="*/ 1514649 h 1964995"/>
              <a:gd name="connsiteX8" fmla="*/ 1205554 w 2103393"/>
              <a:gd name="connsiteY8" fmla="*/ 1200502 h 1964995"/>
              <a:gd name="connsiteX9" fmla="*/ 1244823 w 2103393"/>
              <a:gd name="connsiteY9" fmla="*/ 757325 h 1964995"/>
              <a:gd name="connsiteX10" fmla="*/ 1076528 w 2103393"/>
              <a:gd name="connsiteY10" fmla="*/ 611470 h 1964995"/>
              <a:gd name="connsiteX11" fmla="*/ 885795 w 2103393"/>
              <a:gd name="connsiteY11" fmla="*/ 751715 h 1964995"/>
              <a:gd name="connsiteX12" fmla="*/ 919453 w 2103393"/>
              <a:gd name="connsiteY12" fmla="*/ 1189281 h 1964995"/>
              <a:gd name="connsiteX13" fmla="*/ 891405 w 2103393"/>
              <a:gd name="connsiteY13" fmla="*/ 1509040 h 1964995"/>
              <a:gd name="connsiteX14" fmla="*/ 89201 w 2103393"/>
              <a:gd name="connsiteY14" fmla="*/ 1952216 h 1964995"/>
              <a:gd name="connsiteX15" fmla="*/ 577255 w 2103393"/>
              <a:gd name="connsiteY15" fmla="*/ 375858 h 1964995"/>
              <a:gd name="connsiteX16" fmla="*/ 807257 w 2103393"/>
              <a:gd name="connsiteY16" fmla="*/ 611470 h 1964995"/>
              <a:gd name="connsiteX17" fmla="*/ 969942 w 2103393"/>
              <a:gd name="connsiteY17" fmla="*/ 499274 h 1964995"/>
              <a:gd name="connsiteX18" fmla="*/ 947503 w 2103393"/>
              <a:gd name="connsiteY18" fmla="*/ 0 h 1964995"/>
              <a:gd name="connsiteX0" fmla="*/ 947503 w 2103393"/>
              <a:gd name="connsiteY0" fmla="*/ 13781 h 1978776"/>
              <a:gd name="connsiteX1" fmla="*/ 947503 w 2103393"/>
              <a:gd name="connsiteY1" fmla="*/ 13781 h 1978776"/>
              <a:gd name="connsiteX2" fmla="*/ 1183115 w 2103393"/>
              <a:gd name="connsiteY2" fmla="*/ 19391 h 1978776"/>
              <a:gd name="connsiteX3" fmla="*/ 1177505 w 2103393"/>
              <a:gd name="connsiteY3" fmla="*/ 507445 h 1978776"/>
              <a:gd name="connsiteX4" fmla="*/ 1312141 w 2103393"/>
              <a:gd name="connsiteY4" fmla="*/ 585982 h 1978776"/>
              <a:gd name="connsiteX5" fmla="*/ 1508484 w 2103393"/>
              <a:gd name="connsiteY5" fmla="*/ 389639 h 1978776"/>
              <a:gd name="connsiteX6" fmla="*/ 2058246 w 2103393"/>
              <a:gd name="connsiteY6" fmla="*/ 1937948 h 1978776"/>
              <a:gd name="connsiteX7" fmla="*/ 1244822 w 2103393"/>
              <a:gd name="connsiteY7" fmla="*/ 1528430 h 1978776"/>
              <a:gd name="connsiteX8" fmla="*/ 1205554 w 2103393"/>
              <a:gd name="connsiteY8" fmla="*/ 1214283 h 1978776"/>
              <a:gd name="connsiteX9" fmla="*/ 1244823 w 2103393"/>
              <a:gd name="connsiteY9" fmla="*/ 771106 h 1978776"/>
              <a:gd name="connsiteX10" fmla="*/ 1076528 w 2103393"/>
              <a:gd name="connsiteY10" fmla="*/ 625251 h 1978776"/>
              <a:gd name="connsiteX11" fmla="*/ 885795 w 2103393"/>
              <a:gd name="connsiteY11" fmla="*/ 765496 h 1978776"/>
              <a:gd name="connsiteX12" fmla="*/ 919453 w 2103393"/>
              <a:gd name="connsiteY12" fmla="*/ 1203062 h 1978776"/>
              <a:gd name="connsiteX13" fmla="*/ 891405 w 2103393"/>
              <a:gd name="connsiteY13" fmla="*/ 1522821 h 1978776"/>
              <a:gd name="connsiteX14" fmla="*/ 89201 w 2103393"/>
              <a:gd name="connsiteY14" fmla="*/ 1965997 h 1978776"/>
              <a:gd name="connsiteX15" fmla="*/ 577255 w 2103393"/>
              <a:gd name="connsiteY15" fmla="*/ 389639 h 1978776"/>
              <a:gd name="connsiteX16" fmla="*/ 807257 w 2103393"/>
              <a:gd name="connsiteY16" fmla="*/ 625251 h 1978776"/>
              <a:gd name="connsiteX17" fmla="*/ 969942 w 2103393"/>
              <a:gd name="connsiteY17" fmla="*/ 513055 h 1978776"/>
              <a:gd name="connsiteX18" fmla="*/ 947503 w 2103393"/>
              <a:gd name="connsiteY18" fmla="*/ 13781 h 1978776"/>
              <a:gd name="connsiteX0" fmla="*/ 964333 w 2103393"/>
              <a:gd name="connsiteY0" fmla="*/ 55026 h 1980752"/>
              <a:gd name="connsiteX1" fmla="*/ 947503 w 2103393"/>
              <a:gd name="connsiteY1" fmla="*/ 15757 h 1980752"/>
              <a:gd name="connsiteX2" fmla="*/ 1183115 w 2103393"/>
              <a:gd name="connsiteY2" fmla="*/ 21367 h 1980752"/>
              <a:gd name="connsiteX3" fmla="*/ 1177505 w 2103393"/>
              <a:gd name="connsiteY3" fmla="*/ 509421 h 1980752"/>
              <a:gd name="connsiteX4" fmla="*/ 1312141 w 2103393"/>
              <a:gd name="connsiteY4" fmla="*/ 587958 h 1980752"/>
              <a:gd name="connsiteX5" fmla="*/ 1508484 w 2103393"/>
              <a:gd name="connsiteY5" fmla="*/ 391615 h 1980752"/>
              <a:gd name="connsiteX6" fmla="*/ 2058246 w 2103393"/>
              <a:gd name="connsiteY6" fmla="*/ 1939924 h 1980752"/>
              <a:gd name="connsiteX7" fmla="*/ 1244822 w 2103393"/>
              <a:gd name="connsiteY7" fmla="*/ 1530406 h 1980752"/>
              <a:gd name="connsiteX8" fmla="*/ 1205554 w 2103393"/>
              <a:gd name="connsiteY8" fmla="*/ 1216259 h 1980752"/>
              <a:gd name="connsiteX9" fmla="*/ 1244823 w 2103393"/>
              <a:gd name="connsiteY9" fmla="*/ 773082 h 1980752"/>
              <a:gd name="connsiteX10" fmla="*/ 1076528 w 2103393"/>
              <a:gd name="connsiteY10" fmla="*/ 627227 h 1980752"/>
              <a:gd name="connsiteX11" fmla="*/ 885795 w 2103393"/>
              <a:gd name="connsiteY11" fmla="*/ 767472 h 1980752"/>
              <a:gd name="connsiteX12" fmla="*/ 919453 w 2103393"/>
              <a:gd name="connsiteY12" fmla="*/ 1205038 h 1980752"/>
              <a:gd name="connsiteX13" fmla="*/ 891405 w 2103393"/>
              <a:gd name="connsiteY13" fmla="*/ 1524797 h 1980752"/>
              <a:gd name="connsiteX14" fmla="*/ 89201 w 2103393"/>
              <a:gd name="connsiteY14" fmla="*/ 1967973 h 1980752"/>
              <a:gd name="connsiteX15" fmla="*/ 577255 w 2103393"/>
              <a:gd name="connsiteY15" fmla="*/ 391615 h 1980752"/>
              <a:gd name="connsiteX16" fmla="*/ 807257 w 2103393"/>
              <a:gd name="connsiteY16" fmla="*/ 627227 h 1980752"/>
              <a:gd name="connsiteX17" fmla="*/ 969942 w 2103393"/>
              <a:gd name="connsiteY17" fmla="*/ 515031 h 1980752"/>
              <a:gd name="connsiteX18" fmla="*/ 964333 w 2103393"/>
              <a:gd name="connsiteY18" fmla="*/ 55026 h 1980752"/>
              <a:gd name="connsiteX0" fmla="*/ 913845 w 2103393"/>
              <a:gd name="connsiteY0" fmla="*/ 72662 h 1981559"/>
              <a:gd name="connsiteX1" fmla="*/ 947503 w 2103393"/>
              <a:gd name="connsiteY1" fmla="*/ 16564 h 1981559"/>
              <a:gd name="connsiteX2" fmla="*/ 1183115 w 2103393"/>
              <a:gd name="connsiteY2" fmla="*/ 22174 h 1981559"/>
              <a:gd name="connsiteX3" fmla="*/ 1177505 w 2103393"/>
              <a:gd name="connsiteY3" fmla="*/ 510228 h 1981559"/>
              <a:gd name="connsiteX4" fmla="*/ 1312141 w 2103393"/>
              <a:gd name="connsiteY4" fmla="*/ 588765 h 1981559"/>
              <a:gd name="connsiteX5" fmla="*/ 1508484 w 2103393"/>
              <a:gd name="connsiteY5" fmla="*/ 392422 h 1981559"/>
              <a:gd name="connsiteX6" fmla="*/ 2058246 w 2103393"/>
              <a:gd name="connsiteY6" fmla="*/ 1940731 h 1981559"/>
              <a:gd name="connsiteX7" fmla="*/ 1244822 w 2103393"/>
              <a:gd name="connsiteY7" fmla="*/ 1531213 h 1981559"/>
              <a:gd name="connsiteX8" fmla="*/ 1205554 w 2103393"/>
              <a:gd name="connsiteY8" fmla="*/ 1217066 h 1981559"/>
              <a:gd name="connsiteX9" fmla="*/ 1244823 w 2103393"/>
              <a:gd name="connsiteY9" fmla="*/ 773889 h 1981559"/>
              <a:gd name="connsiteX10" fmla="*/ 1076528 w 2103393"/>
              <a:gd name="connsiteY10" fmla="*/ 628034 h 1981559"/>
              <a:gd name="connsiteX11" fmla="*/ 885795 w 2103393"/>
              <a:gd name="connsiteY11" fmla="*/ 768279 h 1981559"/>
              <a:gd name="connsiteX12" fmla="*/ 919453 w 2103393"/>
              <a:gd name="connsiteY12" fmla="*/ 1205845 h 1981559"/>
              <a:gd name="connsiteX13" fmla="*/ 891405 w 2103393"/>
              <a:gd name="connsiteY13" fmla="*/ 1525604 h 1981559"/>
              <a:gd name="connsiteX14" fmla="*/ 89201 w 2103393"/>
              <a:gd name="connsiteY14" fmla="*/ 1968780 h 1981559"/>
              <a:gd name="connsiteX15" fmla="*/ 577255 w 2103393"/>
              <a:gd name="connsiteY15" fmla="*/ 392422 h 1981559"/>
              <a:gd name="connsiteX16" fmla="*/ 807257 w 2103393"/>
              <a:gd name="connsiteY16" fmla="*/ 628034 h 1981559"/>
              <a:gd name="connsiteX17" fmla="*/ 969942 w 2103393"/>
              <a:gd name="connsiteY17" fmla="*/ 515838 h 1981559"/>
              <a:gd name="connsiteX18" fmla="*/ 913845 w 2103393"/>
              <a:gd name="connsiteY18" fmla="*/ 72662 h 1981559"/>
              <a:gd name="connsiteX0" fmla="*/ 913845 w 2103393"/>
              <a:gd name="connsiteY0" fmla="*/ 103017 h 2011914"/>
              <a:gd name="connsiteX1" fmla="*/ 1003601 w 2103393"/>
              <a:gd name="connsiteY1" fmla="*/ 2040 h 2011914"/>
              <a:gd name="connsiteX2" fmla="*/ 1183115 w 2103393"/>
              <a:gd name="connsiteY2" fmla="*/ 52529 h 2011914"/>
              <a:gd name="connsiteX3" fmla="*/ 1177505 w 2103393"/>
              <a:gd name="connsiteY3" fmla="*/ 540583 h 2011914"/>
              <a:gd name="connsiteX4" fmla="*/ 1312141 w 2103393"/>
              <a:gd name="connsiteY4" fmla="*/ 619120 h 2011914"/>
              <a:gd name="connsiteX5" fmla="*/ 1508484 w 2103393"/>
              <a:gd name="connsiteY5" fmla="*/ 422777 h 2011914"/>
              <a:gd name="connsiteX6" fmla="*/ 2058246 w 2103393"/>
              <a:gd name="connsiteY6" fmla="*/ 1971086 h 2011914"/>
              <a:gd name="connsiteX7" fmla="*/ 1244822 w 2103393"/>
              <a:gd name="connsiteY7" fmla="*/ 1561568 h 2011914"/>
              <a:gd name="connsiteX8" fmla="*/ 1205554 w 2103393"/>
              <a:gd name="connsiteY8" fmla="*/ 1247421 h 2011914"/>
              <a:gd name="connsiteX9" fmla="*/ 1244823 w 2103393"/>
              <a:gd name="connsiteY9" fmla="*/ 804244 h 2011914"/>
              <a:gd name="connsiteX10" fmla="*/ 1076528 w 2103393"/>
              <a:gd name="connsiteY10" fmla="*/ 658389 h 2011914"/>
              <a:gd name="connsiteX11" fmla="*/ 885795 w 2103393"/>
              <a:gd name="connsiteY11" fmla="*/ 798634 h 2011914"/>
              <a:gd name="connsiteX12" fmla="*/ 919453 w 2103393"/>
              <a:gd name="connsiteY12" fmla="*/ 1236200 h 2011914"/>
              <a:gd name="connsiteX13" fmla="*/ 891405 w 2103393"/>
              <a:gd name="connsiteY13" fmla="*/ 1555959 h 2011914"/>
              <a:gd name="connsiteX14" fmla="*/ 89201 w 2103393"/>
              <a:gd name="connsiteY14" fmla="*/ 1999135 h 2011914"/>
              <a:gd name="connsiteX15" fmla="*/ 577255 w 2103393"/>
              <a:gd name="connsiteY15" fmla="*/ 422777 h 2011914"/>
              <a:gd name="connsiteX16" fmla="*/ 807257 w 2103393"/>
              <a:gd name="connsiteY16" fmla="*/ 658389 h 2011914"/>
              <a:gd name="connsiteX17" fmla="*/ 969942 w 2103393"/>
              <a:gd name="connsiteY17" fmla="*/ 546193 h 2011914"/>
              <a:gd name="connsiteX18" fmla="*/ 913845 w 2103393"/>
              <a:gd name="connsiteY18" fmla="*/ 103017 h 2011914"/>
              <a:gd name="connsiteX0" fmla="*/ 930675 w 2103393"/>
              <a:gd name="connsiteY0" fmla="*/ 67702 h 2010258"/>
              <a:gd name="connsiteX1" fmla="*/ 1003601 w 2103393"/>
              <a:gd name="connsiteY1" fmla="*/ 384 h 2010258"/>
              <a:gd name="connsiteX2" fmla="*/ 1183115 w 2103393"/>
              <a:gd name="connsiteY2" fmla="*/ 50873 h 2010258"/>
              <a:gd name="connsiteX3" fmla="*/ 1177505 w 2103393"/>
              <a:gd name="connsiteY3" fmla="*/ 538927 h 2010258"/>
              <a:gd name="connsiteX4" fmla="*/ 1312141 w 2103393"/>
              <a:gd name="connsiteY4" fmla="*/ 617464 h 2010258"/>
              <a:gd name="connsiteX5" fmla="*/ 1508484 w 2103393"/>
              <a:gd name="connsiteY5" fmla="*/ 421121 h 2010258"/>
              <a:gd name="connsiteX6" fmla="*/ 2058246 w 2103393"/>
              <a:gd name="connsiteY6" fmla="*/ 1969430 h 2010258"/>
              <a:gd name="connsiteX7" fmla="*/ 1244822 w 2103393"/>
              <a:gd name="connsiteY7" fmla="*/ 1559912 h 2010258"/>
              <a:gd name="connsiteX8" fmla="*/ 1205554 w 2103393"/>
              <a:gd name="connsiteY8" fmla="*/ 1245765 h 2010258"/>
              <a:gd name="connsiteX9" fmla="*/ 1244823 w 2103393"/>
              <a:gd name="connsiteY9" fmla="*/ 802588 h 2010258"/>
              <a:gd name="connsiteX10" fmla="*/ 1076528 w 2103393"/>
              <a:gd name="connsiteY10" fmla="*/ 656733 h 2010258"/>
              <a:gd name="connsiteX11" fmla="*/ 885795 w 2103393"/>
              <a:gd name="connsiteY11" fmla="*/ 796978 h 2010258"/>
              <a:gd name="connsiteX12" fmla="*/ 919453 w 2103393"/>
              <a:gd name="connsiteY12" fmla="*/ 1234544 h 2010258"/>
              <a:gd name="connsiteX13" fmla="*/ 891405 w 2103393"/>
              <a:gd name="connsiteY13" fmla="*/ 1554303 h 2010258"/>
              <a:gd name="connsiteX14" fmla="*/ 89201 w 2103393"/>
              <a:gd name="connsiteY14" fmla="*/ 1997479 h 2010258"/>
              <a:gd name="connsiteX15" fmla="*/ 577255 w 2103393"/>
              <a:gd name="connsiteY15" fmla="*/ 421121 h 2010258"/>
              <a:gd name="connsiteX16" fmla="*/ 807257 w 2103393"/>
              <a:gd name="connsiteY16" fmla="*/ 656733 h 2010258"/>
              <a:gd name="connsiteX17" fmla="*/ 969942 w 2103393"/>
              <a:gd name="connsiteY17" fmla="*/ 544537 h 2010258"/>
              <a:gd name="connsiteX18" fmla="*/ 930675 w 2103393"/>
              <a:gd name="connsiteY18" fmla="*/ 67702 h 2010258"/>
              <a:gd name="connsiteX0" fmla="*/ 930675 w 2103393"/>
              <a:gd name="connsiteY0" fmla="*/ 69239 h 2011795"/>
              <a:gd name="connsiteX1" fmla="*/ 1183115 w 2103393"/>
              <a:gd name="connsiteY1" fmla="*/ 52410 h 2011795"/>
              <a:gd name="connsiteX2" fmla="*/ 1177505 w 2103393"/>
              <a:gd name="connsiteY2" fmla="*/ 540464 h 2011795"/>
              <a:gd name="connsiteX3" fmla="*/ 1312141 w 2103393"/>
              <a:gd name="connsiteY3" fmla="*/ 619001 h 2011795"/>
              <a:gd name="connsiteX4" fmla="*/ 1508484 w 2103393"/>
              <a:gd name="connsiteY4" fmla="*/ 422658 h 2011795"/>
              <a:gd name="connsiteX5" fmla="*/ 2058246 w 2103393"/>
              <a:gd name="connsiteY5" fmla="*/ 1970967 h 2011795"/>
              <a:gd name="connsiteX6" fmla="*/ 1244822 w 2103393"/>
              <a:gd name="connsiteY6" fmla="*/ 1561449 h 2011795"/>
              <a:gd name="connsiteX7" fmla="*/ 1205554 w 2103393"/>
              <a:gd name="connsiteY7" fmla="*/ 1247302 h 2011795"/>
              <a:gd name="connsiteX8" fmla="*/ 1244823 w 2103393"/>
              <a:gd name="connsiteY8" fmla="*/ 804125 h 2011795"/>
              <a:gd name="connsiteX9" fmla="*/ 1076528 w 2103393"/>
              <a:gd name="connsiteY9" fmla="*/ 658270 h 2011795"/>
              <a:gd name="connsiteX10" fmla="*/ 885795 w 2103393"/>
              <a:gd name="connsiteY10" fmla="*/ 798515 h 2011795"/>
              <a:gd name="connsiteX11" fmla="*/ 919453 w 2103393"/>
              <a:gd name="connsiteY11" fmla="*/ 1236081 h 2011795"/>
              <a:gd name="connsiteX12" fmla="*/ 891405 w 2103393"/>
              <a:gd name="connsiteY12" fmla="*/ 1555840 h 2011795"/>
              <a:gd name="connsiteX13" fmla="*/ 89201 w 2103393"/>
              <a:gd name="connsiteY13" fmla="*/ 1999016 h 2011795"/>
              <a:gd name="connsiteX14" fmla="*/ 577255 w 2103393"/>
              <a:gd name="connsiteY14" fmla="*/ 422658 h 2011795"/>
              <a:gd name="connsiteX15" fmla="*/ 807257 w 2103393"/>
              <a:gd name="connsiteY15" fmla="*/ 658270 h 2011795"/>
              <a:gd name="connsiteX16" fmla="*/ 969942 w 2103393"/>
              <a:gd name="connsiteY16" fmla="*/ 546074 h 2011795"/>
              <a:gd name="connsiteX17" fmla="*/ 930675 w 2103393"/>
              <a:gd name="connsiteY17" fmla="*/ 69239 h 2011795"/>
              <a:gd name="connsiteX0" fmla="*/ 930675 w 2103393"/>
              <a:gd name="connsiteY0" fmla="*/ 63795 h 2006351"/>
              <a:gd name="connsiteX1" fmla="*/ 1183115 w 2103393"/>
              <a:gd name="connsiteY1" fmla="*/ 46966 h 2006351"/>
              <a:gd name="connsiteX2" fmla="*/ 1177505 w 2103393"/>
              <a:gd name="connsiteY2" fmla="*/ 535020 h 2006351"/>
              <a:gd name="connsiteX3" fmla="*/ 1312141 w 2103393"/>
              <a:gd name="connsiteY3" fmla="*/ 613557 h 2006351"/>
              <a:gd name="connsiteX4" fmla="*/ 1508484 w 2103393"/>
              <a:gd name="connsiteY4" fmla="*/ 417214 h 2006351"/>
              <a:gd name="connsiteX5" fmla="*/ 2058246 w 2103393"/>
              <a:gd name="connsiteY5" fmla="*/ 1965523 h 2006351"/>
              <a:gd name="connsiteX6" fmla="*/ 1244822 w 2103393"/>
              <a:gd name="connsiteY6" fmla="*/ 1556005 h 2006351"/>
              <a:gd name="connsiteX7" fmla="*/ 1205554 w 2103393"/>
              <a:gd name="connsiteY7" fmla="*/ 1241858 h 2006351"/>
              <a:gd name="connsiteX8" fmla="*/ 1244823 w 2103393"/>
              <a:gd name="connsiteY8" fmla="*/ 798681 h 2006351"/>
              <a:gd name="connsiteX9" fmla="*/ 1076528 w 2103393"/>
              <a:gd name="connsiteY9" fmla="*/ 652826 h 2006351"/>
              <a:gd name="connsiteX10" fmla="*/ 885795 w 2103393"/>
              <a:gd name="connsiteY10" fmla="*/ 793071 h 2006351"/>
              <a:gd name="connsiteX11" fmla="*/ 919453 w 2103393"/>
              <a:gd name="connsiteY11" fmla="*/ 1230637 h 2006351"/>
              <a:gd name="connsiteX12" fmla="*/ 891405 w 2103393"/>
              <a:gd name="connsiteY12" fmla="*/ 1550396 h 2006351"/>
              <a:gd name="connsiteX13" fmla="*/ 89201 w 2103393"/>
              <a:gd name="connsiteY13" fmla="*/ 1993572 h 2006351"/>
              <a:gd name="connsiteX14" fmla="*/ 577255 w 2103393"/>
              <a:gd name="connsiteY14" fmla="*/ 417214 h 2006351"/>
              <a:gd name="connsiteX15" fmla="*/ 807257 w 2103393"/>
              <a:gd name="connsiteY15" fmla="*/ 652826 h 2006351"/>
              <a:gd name="connsiteX16" fmla="*/ 969942 w 2103393"/>
              <a:gd name="connsiteY16" fmla="*/ 540630 h 2006351"/>
              <a:gd name="connsiteX17" fmla="*/ 930675 w 2103393"/>
              <a:gd name="connsiteY17" fmla="*/ 63795 h 2006351"/>
              <a:gd name="connsiteX0" fmla="*/ 930675 w 2103393"/>
              <a:gd name="connsiteY0" fmla="*/ 51191 h 2016186"/>
              <a:gd name="connsiteX1" fmla="*/ 1183115 w 2103393"/>
              <a:gd name="connsiteY1" fmla="*/ 56801 h 2016186"/>
              <a:gd name="connsiteX2" fmla="*/ 1177505 w 2103393"/>
              <a:gd name="connsiteY2" fmla="*/ 544855 h 2016186"/>
              <a:gd name="connsiteX3" fmla="*/ 1312141 w 2103393"/>
              <a:gd name="connsiteY3" fmla="*/ 623392 h 2016186"/>
              <a:gd name="connsiteX4" fmla="*/ 1508484 w 2103393"/>
              <a:gd name="connsiteY4" fmla="*/ 427049 h 2016186"/>
              <a:gd name="connsiteX5" fmla="*/ 2058246 w 2103393"/>
              <a:gd name="connsiteY5" fmla="*/ 1975358 h 2016186"/>
              <a:gd name="connsiteX6" fmla="*/ 1244822 w 2103393"/>
              <a:gd name="connsiteY6" fmla="*/ 1565840 h 2016186"/>
              <a:gd name="connsiteX7" fmla="*/ 1205554 w 2103393"/>
              <a:gd name="connsiteY7" fmla="*/ 1251693 h 2016186"/>
              <a:gd name="connsiteX8" fmla="*/ 1244823 w 2103393"/>
              <a:gd name="connsiteY8" fmla="*/ 808516 h 2016186"/>
              <a:gd name="connsiteX9" fmla="*/ 1076528 w 2103393"/>
              <a:gd name="connsiteY9" fmla="*/ 662661 h 2016186"/>
              <a:gd name="connsiteX10" fmla="*/ 885795 w 2103393"/>
              <a:gd name="connsiteY10" fmla="*/ 802906 h 2016186"/>
              <a:gd name="connsiteX11" fmla="*/ 919453 w 2103393"/>
              <a:gd name="connsiteY11" fmla="*/ 1240472 h 2016186"/>
              <a:gd name="connsiteX12" fmla="*/ 891405 w 2103393"/>
              <a:gd name="connsiteY12" fmla="*/ 1560231 h 2016186"/>
              <a:gd name="connsiteX13" fmla="*/ 89201 w 2103393"/>
              <a:gd name="connsiteY13" fmla="*/ 2003407 h 2016186"/>
              <a:gd name="connsiteX14" fmla="*/ 577255 w 2103393"/>
              <a:gd name="connsiteY14" fmla="*/ 427049 h 2016186"/>
              <a:gd name="connsiteX15" fmla="*/ 807257 w 2103393"/>
              <a:gd name="connsiteY15" fmla="*/ 662661 h 2016186"/>
              <a:gd name="connsiteX16" fmla="*/ 969942 w 2103393"/>
              <a:gd name="connsiteY16" fmla="*/ 550465 h 2016186"/>
              <a:gd name="connsiteX17" fmla="*/ 930675 w 2103393"/>
              <a:gd name="connsiteY17" fmla="*/ 51191 h 2016186"/>
              <a:gd name="connsiteX0" fmla="*/ 930675 w 2103393"/>
              <a:gd name="connsiteY0" fmla="*/ 47103 h 2012098"/>
              <a:gd name="connsiteX1" fmla="*/ 1183115 w 2103393"/>
              <a:gd name="connsiteY1" fmla="*/ 52713 h 2012098"/>
              <a:gd name="connsiteX2" fmla="*/ 1177505 w 2103393"/>
              <a:gd name="connsiteY2" fmla="*/ 540767 h 2012098"/>
              <a:gd name="connsiteX3" fmla="*/ 1312141 w 2103393"/>
              <a:gd name="connsiteY3" fmla="*/ 619304 h 2012098"/>
              <a:gd name="connsiteX4" fmla="*/ 1508484 w 2103393"/>
              <a:gd name="connsiteY4" fmla="*/ 422961 h 2012098"/>
              <a:gd name="connsiteX5" fmla="*/ 2058246 w 2103393"/>
              <a:gd name="connsiteY5" fmla="*/ 1971270 h 2012098"/>
              <a:gd name="connsiteX6" fmla="*/ 1244822 w 2103393"/>
              <a:gd name="connsiteY6" fmla="*/ 1561752 h 2012098"/>
              <a:gd name="connsiteX7" fmla="*/ 1205554 w 2103393"/>
              <a:gd name="connsiteY7" fmla="*/ 1247605 h 2012098"/>
              <a:gd name="connsiteX8" fmla="*/ 1244823 w 2103393"/>
              <a:gd name="connsiteY8" fmla="*/ 804428 h 2012098"/>
              <a:gd name="connsiteX9" fmla="*/ 1076528 w 2103393"/>
              <a:gd name="connsiteY9" fmla="*/ 658573 h 2012098"/>
              <a:gd name="connsiteX10" fmla="*/ 885795 w 2103393"/>
              <a:gd name="connsiteY10" fmla="*/ 798818 h 2012098"/>
              <a:gd name="connsiteX11" fmla="*/ 919453 w 2103393"/>
              <a:gd name="connsiteY11" fmla="*/ 1236384 h 2012098"/>
              <a:gd name="connsiteX12" fmla="*/ 891405 w 2103393"/>
              <a:gd name="connsiteY12" fmla="*/ 1556143 h 2012098"/>
              <a:gd name="connsiteX13" fmla="*/ 89201 w 2103393"/>
              <a:gd name="connsiteY13" fmla="*/ 1999319 h 2012098"/>
              <a:gd name="connsiteX14" fmla="*/ 577255 w 2103393"/>
              <a:gd name="connsiteY14" fmla="*/ 422961 h 2012098"/>
              <a:gd name="connsiteX15" fmla="*/ 807257 w 2103393"/>
              <a:gd name="connsiteY15" fmla="*/ 658573 h 2012098"/>
              <a:gd name="connsiteX16" fmla="*/ 969942 w 2103393"/>
              <a:gd name="connsiteY16" fmla="*/ 546377 h 2012098"/>
              <a:gd name="connsiteX17" fmla="*/ 930675 w 2103393"/>
              <a:gd name="connsiteY17" fmla="*/ 47103 h 2012098"/>
              <a:gd name="connsiteX0" fmla="*/ 930675 w 2103393"/>
              <a:gd name="connsiteY0" fmla="*/ 47103 h 2012098"/>
              <a:gd name="connsiteX1" fmla="*/ 1183115 w 2103393"/>
              <a:gd name="connsiteY1" fmla="*/ 52713 h 2012098"/>
              <a:gd name="connsiteX2" fmla="*/ 1177505 w 2103393"/>
              <a:gd name="connsiteY2" fmla="*/ 540767 h 2012098"/>
              <a:gd name="connsiteX3" fmla="*/ 1312141 w 2103393"/>
              <a:gd name="connsiteY3" fmla="*/ 619304 h 2012098"/>
              <a:gd name="connsiteX4" fmla="*/ 1508484 w 2103393"/>
              <a:gd name="connsiteY4" fmla="*/ 422961 h 2012098"/>
              <a:gd name="connsiteX5" fmla="*/ 2058246 w 2103393"/>
              <a:gd name="connsiteY5" fmla="*/ 1971270 h 2012098"/>
              <a:gd name="connsiteX6" fmla="*/ 1244822 w 2103393"/>
              <a:gd name="connsiteY6" fmla="*/ 1561752 h 2012098"/>
              <a:gd name="connsiteX7" fmla="*/ 1205554 w 2103393"/>
              <a:gd name="connsiteY7" fmla="*/ 1247605 h 2012098"/>
              <a:gd name="connsiteX8" fmla="*/ 1244823 w 2103393"/>
              <a:gd name="connsiteY8" fmla="*/ 804428 h 2012098"/>
              <a:gd name="connsiteX9" fmla="*/ 1076528 w 2103393"/>
              <a:gd name="connsiteY9" fmla="*/ 658573 h 2012098"/>
              <a:gd name="connsiteX10" fmla="*/ 885795 w 2103393"/>
              <a:gd name="connsiteY10" fmla="*/ 798818 h 2012098"/>
              <a:gd name="connsiteX11" fmla="*/ 919453 w 2103393"/>
              <a:gd name="connsiteY11" fmla="*/ 1236384 h 2012098"/>
              <a:gd name="connsiteX12" fmla="*/ 891405 w 2103393"/>
              <a:gd name="connsiteY12" fmla="*/ 1556143 h 2012098"/>
              <a:gd name="connsiteX13" fmla="*/ 89201 w 2103393"/>
              <a:gd name="connsiteY13" fmla="*/ 1999319 h 2012098"/>
              <a:gd name="connsiteX14" fmla="*/ 577255 w 2103393"/>
              <a:gd name="connsiteY14" fmla="*/ 422961 h 2012098"/>
              <a:gd name="connsiteX15" fmla="*/ 807257 w 2103393"/>
              <a:gd name="connsiteY15" fmla="*/ 658573 h 2012098"/>
              <a:gd name="connsiteX16" fmla="*/ 969942 w 2103393"/>
              <a:gd name="connsiteY16" fmla="*/ 546377 h 2012098"/>
              <a:gd name="connsiteX17" fmla="*/ 930675 w 2103393"/>
              <a:gd name="connsiteY17" fmla="*/ 47103 h 2012098"/>
              <a:gd name="connsiteX0" fmla="*/ 930675 w 2103393"/>
              <a:gd name="connsiteY0" fmla="*/ 24191 h 2051098"/>
              <a:gd name="connsiteX1" fmla="*/ 1183115 w 2103393"/>
              <a:gd name="connsiteY1" fmla="*/ 91713 h 2051098"/>
              <a:gd name="connsiteX2" fmla="*/ 1177505 w 2103393"/>
              <a:gd name="connsiteY2" fmla="*/ 579767 h 2051098"/>
              <a:gd name="connsiteX3" fmla="*/ 1312141 w 2103393"/>
              <a:gd name="connsiteY3" fmla="*/ 658304 h 2051098"/>
              <a:gd name="connsiteX4" fmla="*/ 1508484 w 2103393"/>
              <a:gd name="connsiteY4" fmla="*/ 461961 h 2051098"/>
              <a:gd name="connsiteX5" fmla="*/ 2058246 w 2103393"/>
              <a:gd name="connsiteY5" fmla="*/ 2010270 h 2051098"/>
              <a:gd name="connsiteX6" fmla="*/ 1244822 w 2103393"/>
              <a:gd name="connsiteY6" fmla="*/ 1600752 h 2051098"/>
              <a:gd name="connsiteX7" fmla="*/ 1205554 w 2103393"/>
              <a:gd name="connsiteY7" fmla="*/ 1286605 h 2051098"/>
              <a:gd name="connsiteX8" fmla="*/ 1244823 w 2103393"/>
              <a:gd name="connsiteY8" fmla="*/ 843428 h 2051098"/>
              <a:gd name="connsiteX9" fmla="*/ 1076528 w 2103393"/>
              <a:gd name="connsiteY9" fmla="*/ 697573 h 2051098"/>
              <a:gd name="connsiteX10" fmla="*/ 885795 w 2103393"/>
              <a:gd name="connsiteY10" fmla="*/ 837818 h 2051098"/>
              <a:gd name="connsiteX11" fmla="*/ 919453 w 2103393"/>
              <a:gd name="connsiteY11" fmla="*/ 1275384 h 2051098"/>
              <a:gd name="connsiteX12" fmla="*/ 891405 w 2103393"/>
              <a:gd name="connsiteY12" fmla="*/ 1595143 h 2051098"/>
              <a:gd name="connsiteX13" fmla="*/ 89201 w 2103393"/>
              <a:gd name="connsiteY13" fmla="*/ 2038319 h 2051098"/>
              <a:gd name="connsiteX14" fmla="*/ 577255 w 2103393"/>
              <a:gd name="connsiteY14" fmla="*/ 461961 h 2051098"/>
              <a:gd name="connsiteX15" fmla="*/ 807257 w 2103393"/>
              <a:gd name="connsiteY15" fmla="*/ 697573 h 2051098"/>
              <a:gd name="connsiteX16" fmla="*/ 969942 w 2103393"/>
              <a:gd name="connsiteY16" fmla="*/ 585377 h 2051098"/>
              <a:gd name="connsiteX17" fmla="*/ 930675 w 2103393"/>
              <a:gd name="connsiteY17" fmla="*/ 24191 h 2051098"/>
              <a:gd name="connsiteX0" fmla="*/ 930675 w 2103393"/>
              <a:gd name="connsiteY0" fmla="*/ 51153 h 2078060"/>
              <a:gd name="connsiteX1" fmla="*/ 1190398 w 2103393"/>
              <a:gd name="connsiteY1" fmla="*/ 49480 h 2078060"/>
              <a:gd name="connsiteX2" fmla="*/ 1177505 w 2103393"/>
              <a:gd name="connsiteY2" fmla="*/ 606729 h 2078060"/>
              <a:gd name="connsiteX3" fmla="*/ 1312141 w 2103393"/>
              <a:gd name="connsiteY3" fmla="*/ 685266 h 2078060"/>
              <a:gd name="connsiteX4" fmla="*/ 1508484 w 2103393"/>
              <a:gd name="connsiteY4" fmla="*/ 488923 h 2078060"/>
              <a:gd name="connsiteX5" fmla="*/ 2058246 w 2103393"/>
              <a:gd name="connsiteY5" fmla="*/ 2037232 h 2078060"/>
              <a:gd name="connsiteX6" fmla="*/ 1244822 w 2103393"/>
              <a:gd name="connsiteY6" fmla="*/ 1627714 h 2078060"/>
              <a:gd name="connsiteX7" fmla="*/ 1205554 w 2103393"/>
              <a:gd name="connsiteY7" fmla="*/ 1313567 h 2078060"/>
              <a:gd name="connsiteX8" fmla="*/ 1244823 w 2103393"/>
              <a:gd name="connsiteY8" fmla="*/ 870390 h 2078060"/>
              <a:gd name="connsiteX9" fmla="*/ 1076528 w 2103393"/>
              <a:gd name="connsiteY9" fmla="*/ 724535 h 2078060"/>
              <a:gd name="connsiteX10" fmla="*/ 885795 w 2103393"/>
              <a:gd name="connsiteY10" fmla="*/ 864780 h 2078060"/>
              <a:gd name="connsiteX11" fmla="*/ 919453 w 2103393"/>
              <a:gd name="connsiteY11" fmla="*/ 1302346 h 2078060"/>
              <a:gd name="connsiteX12" fmla="*/ 891405 w 2103393"/>
              <a:gd name="connsiteY12" fmla="*/ 1622105 h 2078060"/>
              <a:gd name="connsiteX13" fmla="*/ 89201 w 2103393"/>
              <a:gd name="connsiteY13" fmla="*/ 2065281 h 2078060"/>
              <a:gd name="connsiteX14" fmla="*/ 577255 w 2103393"/>
              <a:gd name="connsiteY14" fmla="*/ 488923 h 2078060"/>
              <a:gd name="connsiteX15" fmla="*/ 807257 w 2103393"/>
              <a:gd name="connsiteY15" fmla="*/ 724535 h 2078060"/>
              <a:gd name="connsiteX16" fmla="*/ 969942 w 2103393"/>
              <a:gd name="connsiteY16" fmla="*/ 612339 h 2078060"/>
              <a:gd name="connsiteX17" fmla="*/ 930675 w 2103393"/>
              <a:gd name="connsiteY17" fmla="*/ 51153 h 2078060"/>
              <a:gd name="connsiteX0" fmla="*/ 930675 w 2103393"/>
              <a:gd name="connsiteY0" fmla="*/ 57180 h 2084087"/>
              <a:gd name="connsiteX1" fmla="*/ 1190398 w 2103393"/>
              <a:gd name="connsiteY1" fmla="*/ 55507 h 2084087"/>
              <a:gd name="connsiteX2" fmla="*/ 1177505 w 2103393"/>
              <a:gd name="connsiteY2" fmla="*/ 612756 h 2084087"/>
              <a:gd name="connsiteX3" fmla="*/ 1312141 w 2103393"/>
              <a:gd name="connsiteY3" fmla="*/ 691293 h 2084087"/>
              <a:gd name="connsiteX4" fmla="*/ 1508484 w 2103393"/>
              <a:gd name="connsiteY4" fmla="*/ 494950 h 2084087"/>
              <a:gd name="connsiteX5" fmla="*/ 2058246 w 2103393"/>
              <a:gd name="connsiteY5" fmla="*/ 2043259 h 2084087"/>
              <a:gd name="connsiteX6" fmla="*/ 1244822 w 2103393"/>
              <a:gd name="connsiteY6" fmla="*/ 1633741 h 2084087"/>
              <a:gd name="connsiteX7" fmla="*/ 1205554 w 2103393"/>
              <a:gd name="connsiteY7" fmla="*/ 1319594 h 2084087"/>
              <a:gd name="connsiteX8" fmla="*/ 1244823 w 2103393"/>
              <a:gd name="connsiteY8" fmla="*/ 876417 h 2084087"/>
              <a:gd name="connsiteX9" fmla="*/ 1076528 w 2103393"/>
              <a:gd name="connsiteY9" fmla="*/ 730562 h 2084087"/>
              <a:gd name="connsiteX10" fmla="*/ 885795 w 2103393"/>
              <a:gd name="connsiteY10" fmla="*/ 870807 h 2084087"/>
              <a:gd name="connsiteX11" fmla="*/ 919453 w 2103393"/>
              <a:gd name="connsiteY11" fmla="*/ 1308373 h 2084087"/>
              <a:gd name="connsiteX12" fmla="*/ 891405 w 2103393"/>
              <a:gd name="connsiteY12" fmla="*/ 1628132 h 2084087"/>
              <a:gd name="connsiteX13" fmla="*/ 89201 w 2103393"/>
              <a:gd name="connsiteY13" fmla="*/ 2071308 h 2084087"/>
              <a:gd name="connsiteX14" fmla="*/ 577255 w 2103393"/>
              <a:gd name="connsiteY14" fmla="*/ 494950 h 2084087"/>
              <a:gd name="connsiteX15" fmla="*/ 807257 w 2103393"/>
              <a:gd name="connsiteY15" fmla="*/ 730562 h 2084087"/>
              <a:gd name="connsiteX16" fmla="*/ 969942 w 2103393"/>
              <a:gd name="connsiteY16" fmla="*/ 618366 h 2084087"/>
              <a:gd name="connsiteX17" fmla="*/ 930675 w 2103393"/>
              <a:gd name="connsiteY17" fmla="*/ 57180 h 2084087"/>
              <a:gd name="connsiteX0" fmla="*/ 930675 w 2103393"/>
              <a:gd name="connsiteY0" fmla="*/ 65797 h 2092704"/>
              <a:gd name="connsiteX1" fmla="*/ 1190398 w 2103393"/>
              <a:gd name="connsiteY1" fmla="*/ 64124 h 2092704"/>
              <a:gd name="connsiteX2" fmla="*/ 1177505 w 2103393"/>
              <a:gd name="connsiteY2" fmla="*/ 621373 h 2092704"/>
              <a:gd name="connsiteX3" fmla="*/ 1312141 w 2103393"/>
              <a:gd name="connsiteY3" fmla="*/ 699910 h 2092704"/>
              <a:gd name="connsiteX4" fmla="*/ 1508484 w 2103393"/>
              <a:gd name="connsiteY4" fmla="*/ 503567 h 2092704"/>
              <a:gd name="connsiteX5" fmla="*/ 2058246 w 2103393"/>
              <a:gd name="connsiteY5" fmla="*/ 2051876 h 2092704"/>
              <a:gd name="connsiteX6" fmla="*/ 1244822 w 2103393"/>
              <a:gd name="connsiteY6" fmla="*/ 1642358 h 2092704"/>
              <a:gd name="connsiteX7" fmla="*/ 1205554 w 2103393"/>
              <a:gd name="connsiteY7" fmla="*/ 1328211 h 2092704"/>
              <a:gd name="connsiteX8" fmla="*/ 1244823 w 2103393"/>
              <a:gd name="connsiteY8" fmla="*/ 885034 h 2092704"/>
              <a:gd name="connsiteX9" fmla="*/ 1076528 w 2103393"/>
              <a:gd name="connsiteY9" fmla="*/ 739179 h 2092704"/>
              <a:gd name="connsiteX10" fmla="*/ 885795 w 2103393"/>
              <a:gd name="connsiteY10" fmla="*/ 879424 h 2092704"/>
              <a:gd name="connsiteX11" fmla="*/ 919453 w 2103393"/>
              <a:gd name="connsiteY11" fmla="*/ 1316990 h 2092704"/>
              <a:gd name="connsiteX12" fmla="*/ 891405 w 2103393"/>
              <a:gd name="connsiteY12" fmla="*/ 1636749 h 2092704"/>
              <a:gd name="connsiteX13" fmla="*/ 89201 w 2103393"/>
              <a:gd name="connsiteY13" fmla="*/ 2079925 h 2092704"/>
              <a:gd name="connsiteX14" fmla="*/ 577255 w 2103393"/>
              <a:gd name="connsiteY14" fmla="*/ 503567 h 2092704"/>
              <a:gd name="connsiteX15" fmla="*/ 807257 w 2103393"/>
              <a:gd name="connsiteY15" fmla="*/ 739179 h 2092704"/>
              <a:gd name="connsiteX16" fmla="*/ 969942 w 2103393"/>
              <a:gd name="connsiteY16" fmla="*/ 626983 h 2092704"/>
              <a:gd name="connsiteX17" fmla="*/ 930675 w 2103393"/>
              <a:gd name="connsiteY17" fmla="*/ 65797 h 2092704"/>
              <a:gd name="connsiteX0" fmla="*/ 930675 w 2103393"/>
              <a:gd name="connsiteY0" fmla="*/ 65797 h 2092704"/>
              <a:gd name="connsiteX1" fmla="*/ 1190398 w 2103393"/>
              <a:gd name="connsiteY1" fmla="*/ 64124 h 2092704"/>
              <a:gd name="connsiteX2" fmla="*/ 1177505 w 2103393"/>
              <a:gd name="connsiteY2" fmla="*/ 621373 h 2092704"/>
              <a:gd name="connsiteX3" fmla="*/ 1312141 w 2103393"/>
              <a:gd name="connsiteY3" fmla="*/ 699910 h 2092704"/>
              <a:gd name="connsiteX4" fmla="*/ 1508484 w 2103393"/>
              <a:gd name="connsiteY4" fmla="*/ 503567 h 2092704"/>
              <a:gd name="connsiteX5" fmla="*/ 2058246 w 2103393"/>
              <a:gd name="connsiteY5" fmla="*/ 2051876 h 2092704"/>
              <a:gd name="connsiteX6" fmla="*/ 1244822 w 2103393"/>
              <a:gd name="connsiteY6" fmla="*/ 1642358 h 2092704"/>
              <a:gd name="connsiteX7" fmla="*/ 1205554 w 2103393"/>
              <a:gd name="connsiteY7" fmla="*/ 1328211 h 2092704"/>
              <a:gd name="connsiteX8" fmla="*/ 1244823 w 2103393"/>
              <a:gd name="connsiteY8" fmla="*/ 885034 h 2092704"/>
              <a:gd name="connsiteX9" fmla="*/ 1076528 w 2103393"/>
              <a:gd name="connsiteY9" fmla="*/ 739179 h 2092704"/>
              <a:gd name="connsiteX10" fmla="*/ 885795 w 2103393"/>
              <a:gd name="connsiteY10" fmla="*/ 879424 h 2092704"/>
              <a:gd name="connsiteX11" fmla="*/ 919453 w 2103393"/>
              <a:gd name="connsiteY11" fmla="*/ 1316990 h 2092704"/>
              <a:gd name="connsiteX12" fmla="*/ 891405 w 2103393"/>
              <a:gd name="connsiteY12" fmla="*/ 1636749 h 2092704"/>
              <a:gd name="connsiteX13" fmla="*/ 89201 w 2103393"/>
              <a:gd name="connsiteY13" fmla="*/ 2079925 h 2092704"/>
              <a:gd name="connsiteX14" fmla="*/ 577255 w 2103393"/>
              <a:gd name="connsiteY14" fmla="*/ 503567 h 2092704"/>
              <a:gd name="connsiteX15" fmla="*/ 807257 w 2103393"/>
              <a:gd name="connsiteY15" fmla="*/ 739179 h 2092704"/>
              <a:gd name="connsiteX16" fmla="*/ 969942 w 2103393"/>
              <a:gd name="connsiteY16" fmla="*/ 626983 h 2092704"/>
              <a:gd name="connsiteX17" fmla="*/ 930675 w 2103393"/>
              <a:gd name="connsiteY17" fmla="*/ 65797 h 2092704"/>
              <a:gd name="connsiteX0" fmla="*/ 930675 w 2103393"/>
              <a:gd name="connsiteY0" fmla="*/ 73853 h 2100760"/>
              <a:gd name="connsiteX1" fmla="*/ 1190398 w 2103393"/>
              <a:gd name="connsiteY1" fmla="*/ 72180 h 2100760"/>
              <a:gd name="connsiteX2" fmla="*/ 1177505 w 2103393"/>
              <a:gd name="connsiteY2" fmla="*/ 629429 h 2100760"/>
              <a:gd name="connsiteX3" fmla="*/ 1312141 w 2103393"/>
              <a:gd name="connsiteY3" fmla="*/ 707966 h 2100760"/>
              <a:gd name="connsiteX4" fmla="*/ 1508484 w 2103393"/>
              <a:gd name="connsiteY4" fmla="*/ 511623 h 2100760"/>
              <a:gd name="connsiteX5" fmla="*/ 2058246 w 2103393"/>
              <a:gd name="connsiteY5" fmla="*/ 2059932 h 2100760"/>
              <a:gd name="connsiteX6" fmla="*/ 1244822 w 2103393"/>
              <a:gd name="connsiteY6" fmla="*/ 1650414 h 2100760"/>
              <a:gd name="connsiteX7" fmla="*/ 1205554 w 2103393"/>
              <a:gd name="connsiteY7" fmla="*/ 1336267 h 2100760"/>
              <a:gd name="connsiteX8" fmla="*/ 1244823 w 2103393"/>
              <a:gd name="connsiteY8" fmla="*/ 893090 h 2100760"/>
              <a:gd name="connsiteX9" fmla="*/ 1076528 w 2103393"/>
              <a:gd name="connsiteY9" fmla="*/ 747235 h 2100760"/>
              <a:gd name="connsiteX10" fmla="*/ 885795 w 2103393"/>
              <a:gd name="connsiteY10" fmla="*/ 887480 h 2100760"/>
              <a:gd name="connsiteX11" fmla="*/ 919453 w 2103393"/>
              <a:gd name="connsiteY11" fmla="*/ 1325046 h 2100760"/>
              <a:gd name="connsiteX12" fmla="*/ 891405 w 2103393"/>
              <a:gd name="connsiteY12" fmla="*/ 1644805 h 2100760"/>
              <a:gd name="connsiteX13" fmla="*/ 89201 w 2103393"/>
              <a:gd name="connsiteY13" fmla="*/ 2087981 h 2100760"/>
              <a:gd name="connsiteX14" fmla="*/ 577255 w 2103393"/>
              <a:gd name="connsiteY14" fmla="*/ 511623 h 2100760"/>
              <a:gd name="connsiteX15" fmla="*/ 807257 w 2103393"/>
              <a:gd name="connsiteY15" fmla="*/ 747235 h 2100760"/>
              <a:gd name="connsiteX16" fmla="*/ 969942 w 2103393"/>
              <a:gd name="connsiteY16" fmla="*/ 635039 h 2100760"/>
              <a:gd name="connsiteX17" fmla="*/ 930675 w 2103393"/>
              <a:gd name="connsiteY17" fmla="*/ 73853 h 2100760"/>
              <a:gd name="connsiteX0" fmla="*/ 930675 w 2103393"/>
              <a:gd name="connsiteY0" fmla="*/ 77953 h 2104860"/>
              <a:gd name="connsiteX1" fmla="*/ 1190398 w 2103393"/>
              <a:gd name="connsiteY1" fmla="*/ 76280 h 2104860"/>
              <a:gd name="connsiteX2" fmla="*/ 1177505 w 2103393"/>
              <a:gd name="connsiteY2" fmla="*/ 633529 h 2104860"/>
              <a:gd name="connsiteX3" fmla="*/ 1312141 w 2103393"/>
              <a:gd name="connsiteY3" fmla="*/ 712066 h 2104860"/>
              <a:gd name="connsiteX4" fmla="*/ 1508484 w 2103393"/>
              <a:gd name="connsiteY4" fmla="*/ 515723 h 2104860"/>
              <a:gd name="connsiteX5" fmla="*/ 2058246 w 2103393"/>
              <a:gd name="connsiteY5" fmla="*/ 2064032 h 2104860"/>
              <a:gd name="connsiteX6" fmla="*/ 1244822 w 2103393"/>
              <a:gd name="connsiteY6" fmla="*/ 1654514 h 2104860"/>
              <a:gd name="connsiteX7" fmla="*/ 1205554 w 2103393"/>
              <a:gd name="connsiteY7" fmla="*/ 1340367 h 2104860"/>
              <a:gd name="connsiteX8" fmla="*/ 1244823 w 2103393"/>
              <a:gd name="connsiteY8" fmla="*/ 897190 h 2104860"/>
              <a:gd name="connsiteX9" fmla="*/ 1076528 w 2103393"/>
              <a:gd name="connsiteY9" fmla="*/ 751335 h 2104860"/>
              <a:gd name="connsiteX10" fmla="*/ 885795 w 2103393"/>
              <a:gd name="connsiteY10" fmla="*/ 891580 h 2104860"/>
              <a:gd name="connsiteX11" fmla="*/ 919453 w 2103393"/>
              <a:gd name="connsiteY11" fmla="*/ 1329146 h 2104860"/>
              <a:gd name="connsiteX12" fmla="*/ 891405 w 2103393"/>
              <a:gd name="connsiteY12" fmla="*/ 1648905 h 2104860"/>
              <a:gd name="connsiteX13" fmla="*/ 89201 w 2103393"/>
              <a:gd name="connsiteY13" fmla="*/ 2092081 h 2104860"/>
              <a:gd name="connsiteX14" fmla="*/ 577255 w 2103393"/>
              <a:gd name="connsiteY14" fmla="*/ 515723 h 2104860"/>
              <a:gd name="connsiteX15" fmla="*/ 807257 w 2103393"/>
              <a:gd name="connsiteY15" fmla="*/ 751335 h 2104860"/>
              <a:gd name="connsiteX16" fmla="*/ 969942 w 2103393"/>
              <a:gd name="connsiteY16" fmla="*/ 639139 h 2104860"/>
              <a:gd name="connsiteX17" fmla="*/ 930675 w 2103393"/>
              <a:gd name="connsiteY17" fmla="*/ 77953 h 2104860"/>
              <a:gd name="connsiteX0" fmla="*/ 930675 w 2103393"/>
              <a:gd name="connsiteY0" fmla="*/ 71187 h 2098094"/>
              <a:gd name="connsiteX1" fmla="*/ 1190398 w 2103393"/>
              <a:gd name="connsiteY1" fmla="*/ 69514 h 2098094"/>
              <a:gd name="connsiteX2" fmla="*/ 1177505 w 2103393"/>
              <a:gd name="connsiteY2" fmla="*/ 626763 h 2098094"/>
              <a:gd name="connsiteX3" fmla="*/ 1312141 w 2103393"/>
              <a:gd name="connsiteY3" fmla="*/ 705300 h 2098094"/>
              <a:gd name="connsiteX4" fmla="*/ 1508484 w 2103393"/>
              <a:gd name="connsiteY4" fmla="*/ 508957 h 2098094"/>
              <a:gd name="connsiteX5" fmla="*/ 2058246 w 2103393"/>
              <a:gd name="connsiteY5" fmla="*/ 2057266 h 2098094"/>
              <a:gd name="connsiteX6" fmla="*/ 1244822 w 2103393"/>
              <a:gd name="connsiteY6" fmla="*/ 1647748 h 2098094"/>
              <a:gd name="connsiteX7" fmla="*/ 1205554 w 2103393"/>
              <a:gd name="connsiteY7" fmla="*/ 1333601 h 2098094"/>
              <a:gd name="connsiteX8" fmla="*/ 1244823 w 2103393"/>
              <a:gd name="connsiteY8" fmla="*/ 890424 h 2098094"/>
              <a:gd name="connsiteX9" fmla="*/ 1076528 w 2103393"/>
              <a:gd name="connsiteY9" fmla="*/ 744569 h 2098094"/>
              <a:gd name="connsiteX10" fmla="*/ 885795 w 2103393"/>
              <a:gd name="connsiteY10" fmla="*/ 884814 h 2098094"/>
              <a:gd name="connsiteX11" fmla="*/ 919453 w 2103393"/>
              <a:gd name="connsiteY11" fmla="*/ 1322380 h 2098094"/>
              <a:gd name="connsiteX12" fmla="*/ 891405 w 2103393"/>
              <a:gd name="connsiteY12" fmla="*/ 1642139 h 2098094"/>
              <a:gd name="connsiteX13" fmla="*/ 89201 w 2103393"/>
              <a:gd name="connsiteY13" fmla="*/ 2085315 h 2098094"/>
              <a:gd name="connsiteX14" fmla="*/ 577255 w 2103393"/>
              <a:gd name="connsiteY14" fmla="*/ 508957 h 2098094"/>
              <a:gd name="connsiteX15" fmla="*/ 807257 w 2103393"/>
              <a:gd name="connsiteY15" fmla="*/ 744569 h 2098094"/>
              <a:gd name="connsiteX16" fmla="*/ 969942 w 2103393"/>
              <a:gd name="connsiteY16" fmla="*/ 632373 h 2098094"/>
              <a:gd name="connsiteX17" fmla="*/ 930675 w 2103393"/>
              <a:gd name="connsiteY17" fmla="*/ 71187 h 2098094"/>
              <a:gd name="connsiteX0" fmla="*/ 930675 w 2103393"/>
              <a:gd name="connsiteY0" fmla="*/ 75207 h 2102114"/>
              <a:gd name="connsiteX1" fmla="*/ 1190398 w 2103393"/>
              <a:gd name="connsiteY1" fmla="*/ 73534 h 2102114"/>
              <a:gd name="connsiteX2" fmla="*/ 1177505 w 2103393"/>
              <a:gd name="connsiteY2" fmla="*/ 630783 h 2102114"/>
              <a:gd name="connsiteX3" fmla="*/ 1312141 w 2103393"/>
              <a:gd name="connsiteY3" fmla="*/ 709320 h 2102114"/>
              <a:gd name="connsiteX4" fmla="*/ 1508484 w 2103393"/>
              <a:gd name="connsiteY4" fmla="*/ 512977 h 2102114"/>
              <a:gd name="connsiteX5" fmla="*/ 2058246 w 2103393"/>
              <a:gd name="connsiteY5" fmla="*/ 2061286 h 2102114"/>
              <a:gd name="connsiteX6" fmla="*/ 1244822 w 2103393"/>
              <a:gd name="connsiteY6" fmla="*/ 1651768 h 2102114"/>
              <a:gd name="connsiteX7" fmla="*/ 1205554 w 2103393"/>
              <a:gd name="connsiteY7" fmla="*/ 1337621 h 2102114"/>
              <a:gd name="connsiteX8" fmla="*/ 1244823 w 2103393"/>
              <a:gd name="connsiteY8" fmla="*/ 894444 h 2102114"/>
              <a:gd name="connsiteX9" fmla="*/ 1076528 w 2103393"/>
              <a:gd name="connsiteY9" fmla="*/ 748589 h 2102114"/>
              <a:gd name="connsiteX10" fmla="*/ 885795 w 2103393"/>
              <a:gd name="connsiteY10" fmla="*/ 888834 h 2102114"/>
              <a:gd name="connsiteX11" fmla="*/ 919453 w 2103393"/>
              <a:gd name="connsiteY11" fmla="*/ 1326400 h 2102114"/>
              <a:gd name="connsiteX12" fmla="*/ 891405 w 2103393"/>
              <a:gd name="connsiteY12" fmla="*/ 1646159 h 2102114"/>
              <a:gd name="connsiteX13" fmla="*/ 89201 w 2103393"/>
              <a:gd name="connsiteY13" fmla="*/ 2089335 h 2102114"/>
              <a:gd name="connsiteX14" fmla="*/ 577255 w 2103393"/>
              <a:gd name="connsiteY14" fmla="*/ 512977 h 2102114"/>
              <a:gd name="connsiteX15" fmla="*/ 807257 w 2103393"/>
              <a:gd name="connsiteY15" fmla="*/ 748589 h 2102114"/>
              <a:gd name="connsiteX16" fmla="*/ 969942 w 2103393"/>
              <a:gd name="connsiteY16" fmla="*/ 636393 h 2102114"/>
              <a:gd name="connsiteX17" fmla="*/ 930675 w 2103393"/>
              <a:gd name="connsiteY17" fmla="*/ 75207 h 2102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103393" h="2102114">
                <a:moveTo>
                  <a:pt x="930675" y="75207"/>
                </a:moveTo>
                <a:cubicBezTo>
                  <a:pt x="914336" y="-26367"/>
                  <a:pt x="1202803" y="-23213"/>
                  <a:pt x="1190398" y="73534"/>
                </a:cubicBezTo>
                <a:lnTo>
                  <a:pt x="1177505" y="630783"/>
                </a:lnTo>
                <a:lnTo>
                  <a:pt x="1312141" y="709320"/>
                </a:lnTo>
                <a:cubicBezTo>
                  <a:pt x="1349539" y="621433"/>
                  <a:pt x="1403768" y="466228"/>
                  <a:pt x="1508484" y="512977"/>
                </a:cubicBezTo>
                <a:cubicBezTo>
                  <a:pt x="1961009" y="692492"/>
                  <a:pt x="2211581" y="1696648"/>
                  <a:pt x="2058246" y="2061286"/>
                </a:cubicBezTo>
                <a:cubicBezTo>
                  <a:pt x="1912391" y="2233320"/>
                  <a:pt x="1542142" y="1816322"/>
                  <a:pt x="1244822" y="1651768"/>
                </a:cubicBezTo>
                <a:cubicBezTo>
                  <a:pt x="1113927" y="1590061"/>
                  <a:pt x="1184984" y="1466646"/>
                  <a:pt x="1205554" y="1337621"/>
                </a:cubicBezTo>
                <a:cubicBezTo>
                  <a:pt x="1233603" y="1238514"/>
                  <a:pt x="1127017" y="1161846"/>
                  <a:pt x="1244823" y="894444"/>
                </a:cubicBezTo>
                <a:cubicBezTo>
                  <a:pt x="1188725" y="845826"/>
                  <a:pt x="1155065" y="802817"/>
                  <a:pt x="1076528" y="748589"/>
                </a:cubicBezTo>
                <a:cubicBezTo>
                  <a:pt x="973682" y="789728"/>
                  <a:pt x="949373" y="842086"/>
                  <a:pt x="885795" y="888834"/>
                </a:cubicBezTo>
                <a:cubicBezTo>
                  <a:pt x="951243" y="1053389"/>
                  <a:pt x="898883" y="1240382"/>
                  <a:pt x="919453" y="1326400"/>
                </a:cubicBezTo>
                <a:cubicBezTo>
                  <a:pt x="930673" y="1432986"/>
                  <a:pt x="1003602" y="1595671"/>
                  <a:pt x="891405" y="1646159"/>
                </a:cubicBezTo>
                <a:cubicBezTo>
                  <a:pt x="685711" y="1737785"/>
                  <a:pt x="311722" y="2121123"/>
                  <a:pt x="89201" y="2089335"/>
                </a:cubicBezTo>
                <a:cubicBezTo>
                  <a:pt x="-118362" y="2035107"/>
                  <a:pt x="33103" y="774768"/>
                  <a:pt x="577255" y="512977"/>
                </a:cubicBezTo>
                <a:cubicBezTo>
                  <a:pt x="704411" y="464359"/>
                  <a:pt x="736199" y="673791"/>
                  <a:pt x="807257" y="748589"/>
                </a:cubicBezTo>
                <a:lnTo>
                  <a:pt x="969942" y="636393"/>
                </a:lnTo>
                <a:cubicBezTo>
                  <a:pt x="968072" y="483058"/>
                  <a:pt x="947112" y="235825"/>
                  <a:pt x="930675" y="7520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Freeform 48">
            <a:extLst>
              <a:ext uri="{FF2B5EF4-FFF2-40B4-BE49-F238E27FC236}">
                <a16:creationId xmlns:a16="http://schemas.microsoft.com/office/drawing/2014/main" id="{F8CAFF71-7FF2-4C1C-B18D-55BF9C431AF3}"/>
              </a:ext>
            </a:extLst>
          </p:cNvPr>
          <p:cNvSpPr>
            <a:spLocks noChangeAspect="1"/>
          </p:cNvSpPr>
          <p:nvPr/>
        </p:nvSpPr>
        <p:spPr>
          <a:xfrm>
            <a:off x="4282582" y="1383506"/>
            <a:ext cx="360000" cy="299814"/>
          </a:xfrm>
          <a:custGeom>
            <a:avLst/>
            <a:gdLst/>
            <a:ahLst/>
            <a:cxnLst/>
            <a:rect l="l" t="t" r="r" b="b"/>
            <a:pathLst>
              <a:path w="3240001" h="2698329">
                <a:moveTo>
                  <a:pt x="2548075" y="5025"/>
                </a:moveTo>
                <a:cubicBezTo>
                  <a:pt x="2888705" y="21427"/>
                  <a:pt x="3205543" y="144443"/>
                  <a:pt x="3236875" y="324866"/>
                </a:cubicBezTo>
                <a:cubicBezTo>
                  <a:pt x="3272384" y="584869"/>
                  <a:pt x="3000845" y="793843"/>
                  <a:pt x="2654112" y="922630"/>
                </a:cubicBezTo>
                <a:cubicBezTo>
                  <a:pt x="2512076" y="1002818"/>
                  <a:pt x="2288579" y="1396468"/>
                  <a:pt x="2077615" y="1155904"/>
                </a:cubicBezTo>
                <a:cubicBezTo>
                  <a:pt x="1902159" y="985808"/>
                  <a:pt x="1914692" y="662627"/>
                  <a:pt x="1946024" y="426923"/>
                </a:cubicBezTo>
                <a:cubicBezTo>
                  <a:pt x="1958557" y="234957"/>
                  <a:pt x="1977355" y="79442"/>
                  <a:pt x="2209208" y="25983"/>
                </a:cubicBezTo>
                <a:cubicBezTo>
                  <a:pt x="2318345" y="5936"/>
                  <a:pt x="2434532" y="-443"/>
                  <a:pt x="2548075" y="5025"/>
                </a:cubicBezTo>
                <a:close/>
                <a:moveTo>
                  <a:pt x="1184195" y="86"/>
                </a:moveTo>
                <a:cubicBezTo>
                  <a:pt x="1412849" y="2955"/>
                  <a:pt x="1621488" y="77771"/>
                  <a:pt x="1732975" y="244677"/>
                </a:cubicBezTo>
                <a:cubicBezTo>
                  <a:pt x="1866656" y="436642"/>
                  <a:pt x="1793548" y="672347"/>
                  <a:pt x="1801904" y="871602"/>
                </a:cubicBezTo>
                <a:cubicBezTo>
                  <a:pt x="1820702" y="1041698"/>
                  <a:pt x="1996160" y="1255532"/>
                  <a:pt x="1889631" y="1396469"/>
                </a:cubicBezTo>
                <a:cubicBezTo>
                  <a:pt x="1714174" y="1644320"/>
                  <a:pt x="1482324" y="1717219"/>
                  <a:pt x="1300601" y="1906754"/>
                </a:cubicBezTo>
                <a:cubicBezTo>
                  <a:pt x="1068750" y="2152178"/>
                  <a:pt x="736639" y="2754803"/>
                  <a:pt x="442124" y="2694054"/>
                </a:cubicBezTo>
                <a:cubicBezTo>
                  <a:pt x="189385" y="2609005"/>
                  <a:pt x="149697" y="2276103"/>
                  <a:pt x="78680" y="2016101"/>
                </a:cubicBezTo>
                <a:cubicBezTo>
                  <a:pt x="-50823" y="1442635"/>
                  <a:pt x="-61268" y="759824"/>
                  <a:pt x="366928" y="302996"/>
                </a:cubicBezTo>
                <a:cubicBezTo>
                  <a:pt x="563141" y="111638"/>
                  <a:pt x="890211" y="-3604"/>
                  <a:pt x="1184195" y="8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81" name="Freeform 49">
            <a:extLst>
              <a:ext uri="{FF2B5EF4-FFF2-40B4-BE49-F238E27FC236}">
                <a16:creationId xmlns:a16="http://schemas.microsoft.com/office/drawing/2014/main" id="{2FBE8831-8193-43B3-A9B3-46181FCFF6C7}"/>
              </a:ext>
            </a:extLst>
          </p:cNvPr>
          <p:cNvSpPr>
            <a:spLocks noChangeAspect="1"/>
          </p:cNvSpPr>
          <p:nvPr/>
        </p:nvSpPr>
        <p:spPr>
          <a:xfrm>
            <a:off x="5449552" y="1373426"/>
            <a:ext cx="319975" cy="319975"/>
          </a:xfrm>
          <a:custGeom>
            <a:avLst/>
            <a:gdLst>
              <a:gd name="connsiteX0" fmla="*/ 1054645 w 3259303"/>
              <a:gd name="connsiteY0" fmla="*/ 0 h 3248084"/>
              <a:gd name="connsiteX1" fmla="*/ 1469772 w 3259303"/>
              <a:gd name="connsiteY1" fmla="*/ 28049 h 3248084"/>
              <a:gd name="connsiteX2" fmla="*/ 1682945 w 3259303"/>
              <a:gd name="connsiteY2" fmla="*/ 740496 h 3248084"/>
              <a:gd name="connsiteX3" fmla="*/ 2417830 w 3259303"/>
              <a:gd name="connsiteY3" fmla="*/ 566592 h 3248084"/>
              <a:gd name="connsiteX4" fmla="*/ 3259303 w 3259303"/>
              <a:gd name="connsiteY4" fmla="*/ 1834410 h 3248084"/>
              <a:gd name="connsiteX5" fmla="*/ 2311244 w 3259303"/>
              <a:gd name="connsiteY5" fmla="*/ 3113448 h 3248084"/>
              <a:gd name="connsiteX6" fmla="*/ 622689 w 3259303"/>
              <a:gd name="connsiteY6" fmla="*/ 2670273 h 3248084"/>
              <a:gd name="connsiteX7" fmla="*/ 398297 w 3259303"/>
              <a:gd name="connsiteY7" fmla="*/ 3248084 h 3248084"/>
              <a:gd name="connsiteX8" fmla="*/ 0 w 3259303"/>
              <a:gd name="connsiteY8" fmla="*/ 3242474 h 3248084"/>
              <a:gd name="connsiteX9" fmla="*/ 218783 w 3259303"/>
              <a:gd name="connsiteY9" fmla="*/ 2333684 h 3248084"/>
              <a:gd name="connsiteX10" fmla="*/ 1593187 w 3259303"/>
              <a:gd name="connsiteY10" fmla="*/ 1997095 h 3248084"/>
              <a:gd name="connsiteX11" fmla="*/ 1250989 w 3259303"/>
              <a:gd name="connsiteY11" fmla="*/ 964889 h 3248084"/>
              <a:gd name="connsiteX12" fmla="*/ 1054645 w 3259303"/>
              <a:gd name="connsiteY12" fmla="*/ 0 h 3248084"/>
              <a:gd name="connsiteX0" fmla="*/ 1054645 w 3259303"/>
              <a:gd name="connsiteY0" fmla="*/ 0 h 3225645"/>
              <a:gd name="connsiteX1" fmla="*/ 1469772 w 3259303"/>
              <a:gd name="connsiteY1" fmla="*/ 5610 h 3225645"/>
              <a:gd name="connsiteX2" fmla="*/ 1682945 w 3259303"/>
              <a:gd name="connsiteY2" fmla="*/ 718057 h 3225645"/>
              <a:gd name="connsiteX3" fmla="*/ 2417830 w 3259303"/>
              <a:gd name="connsiteY3" fmla="*/ 544153 h 3225645"/>
              <a:gd name="connsiteX4" fmla="*/ 3259303 w 3259303"/>
              <a:gd name="connsiteY4" fmla="*/ 1811971 h 3225645"/>
              <a:gd name="connsiteX5" fmla="*/ 2311244 w 3259303"/>
              <a:gd name="connsiteY5" fmla="*/ 3091009 h 3225645"/>
              <a:gd name="connsiteX6" fmla="*/ 622689 w 3259303"/>
              <a:gd name="connsiteY6" fmla="*/ 2647834 h 3225645"/>
              <a:gd name="connsiteX7" fmla="*/ 398297 w 3259303"/>
              <a:gd name="connsiteY7" fmla="*/ 3225645 h 3225645"/>
              <a:gd name="connsiteX8" fmla="*/ 0 w 3259303"/>
              <a:gd name="connsiteY8" fmla="*/ 3220035 h 3225645"/>
              <a:gd name="connsiteX9" fmla="*/ 218783 w 3259303"/>
              <a:gd name="connsiteY9" fmla="*/ 2311245 h 3225645"/>
              <a:gd name="connsiteX10" fmla="*/ 1593187 w 3259303"/>
              <a:gd name="connsiteY10" fmla="*/ 1974656 h 3225645"/>
              <a:gd name="connsiteX11" fmla="*/ 1250989 w 3259303"/>
              <a:gd name="connsiteY11" fmla="*/ 942450 h 3225645"/>
              <a:gd name="connsiteX12" fmla="*/ 1054645 w 3259303"/>
              <a:gd name="connsiteY12" fmla="*/ 0 h 3225645"/>
              <a:gd name="connsiteX0" fmla="*/ 1054645 w 3259303"/>
              <a:gd name="connsiteY0" fmla="*/ 0 h 3242475"/>
              <a:gd name="connsiteX1" fmla="*/ 1469772 w 3259303"/>
              <a:gd name="connsiteY1" fmla="*/ 22440 h 3242475"/>
              <a:gd name="connsiteX2" fmla="*/ 1682945 w 3259303"/>
              <a:gd name="connsiteY2" fmla="*/ 734887 h 3242475"/>
              <a:gd name="connsiteX3" fmla="*/ 2417830 w 3259303"/>
              <a:gd name="connsiteY3" fmla="*/ 560983 h 3242475"/>
              <a:gd name="connsiteX4" fmla="*/ 3259303 w 3259303"/>
              <a:gd name="connsiteY4" fmla="*/ 1828801 h 3242475"/>
              <a:gd name="connsiteX5" fmla="*/ 2311244 w 3259303"/>
              <a:gd name="connsiteY5" fmla="*/ 3107839 h 3242475"/>
              <a:gd name="connsiteX6" fmla="*/ 622689 w 3259303"/>
              <a:gd name="connsiteY6" fmla="*/ 2664664 h 3242475"/>
              <a:gd name="connsiteX7" fmla="*/ 398297 w 3259303"/>
              <a:gd name="connsiteY7" fmla="*/ 3242475 h 3242475"/>
              <a:gd name="connsiteX8" fmla="*/ 0 w 3259303"/>
              <a:gd name="connsiteY8" fmla="*/ 3236865 h 3242475"/>
              <a:gd name="connsiteX9" fmla="*/ 218783 w 3259303"/>
              <a:gd name="connsiteY9" fmla="*/ 2328075 h 3242475"/>
              <a:gd name="connsiteX10" fmla="*/ 1593187 w 3259303"/>
              <a:gd name="connsiteY10" fmla="*/ 1991486 h 3242475"/>
              <a:gd name="connsiteX11" fmla="*/ 1250989 w 3259303"/>
              <a:gd name="connsiteY11" fmla="*/ 959280 h 3242475"/>
              <a:gd name="connsiteX12" fmla="*/ 1054645 w 3259303"/>
              <a:gd name="connsiteY12" fmla="*/ 0 h 3242475"/>
              <a:gd name="connsiteX0" fmla="*/ 1054645 w 3259303"/>
              <a:gd name="connsiteY0" fmla="*/ 0 h 3242475"/>
              <a:gd name="connsiteX1" fmla="*/ 1464162 w 3259303"/>
              <a:gd name="connsiteY1" fmla="*/ 1 h 3242475"/>
              <a:gd name="connsiteX2" fmla="*/ 1682945 w 3259303"/>
              <a:gd name="connsiteY2" fmla="*/ 734887 h 3242475"/>
              <a:gd name="connsiteX3" fmla="*/ 2417830 w 3259303"/>
              <a:gd name="connsiteY3" fmla="*/ 560983 h 3242475"/>
              <a:gd name="connsiteX4" fmla="*/ 3259303 w 3259303"/>
              <a:gd name="connsiteY4" fmla="*/ 1828801 h 3242475"/>
              <a:gd name="connsiteX5" fmla="*/ 2311244 w 3259303"/>
              <a:gd name="connsiteY5" fmla="*/ 3107839 h 3242475"/>
              <a:gd name="connsiteX6" fmla="*/ 622689 w 3259303"/>
              <a:gd name="connsiteY6" fmla="*/ 2664664 h 3242475"/>
              <a:gd name="connsiteX7" fmla="*/ 398297 w 3259303"/>
              <a:gd name="connsiteY7" fmla="*/ 3242475 h 3242475"/>
              <a:gd name="connsiteX8" fmla="*/ 0 w 3259303"/>
              <a:gd name="connsiteY8" fmla="*/ 3236865 h 3242475"/>
              <a:gd name="connsiteX9" fmla="*/ 218783 w 3259303"/>
              <a:gd name="connsiteY9" fmla="*/ 2328075 h 3242475"/>
              <a:gd name="connsiteX10" fmla="*/ 1593187 w 3259303"/>
              <a:gd name="connsiteY10" fmla="*/ 1991486 h 3242475"/>
              <a:gd name="connsiteX11" fmla="*/ 1250989 w 3259303"/>
              <a:gd name="connsiteY11" fmla="*/ 959280 h 3242475"/>
              <a:gd name="connsiteX12" fmla="*/ 1054645 w 3259303"/>
              <a:gd name="connsiteY12" fmla="*/ 0 h 3242475"/>
              <a:gd name="connsiteX0" fmla="*/ 1065864 w 3259303"/>
              <a:gd name="connsiteY0" fmla="*/ 5609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5609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37566 w 3259303"/>
              <a:gd name="connsiteY9" fmla="*/ 2260757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37566 w 3259303"/>
              <a:gd name="connsiteY9" fmla="*/ 2260757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76358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76358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04156 w 3197595"/>
              <a:gd name="connsiteY0" fmla="*/ 16828 h 3242474"/>
              <a:gd name="connsiteX1" fmla="*/ 1402454 w 3197595"/>
              <a:gd name="connsiteY1" fmla="*/ 0 h 3242474"/>
              <a:gd name="connsiteX2" fmla="*/ 1621237 w 3197595"/>
              <a:gd name="connsiteY2" fmla="*/ 734886 h 3242474"/>
              <a:gd name="connsiteX3" fmla="*/ 2356122 w 3197595"/>
              <a:gd name="connsiteY3" fmla="*/ 560982 h 3242474"/>
              <a:gd name="connsiteX4" fmla="*/ 3197595 w 3197595"/>
              <a:gd name="connsiteY4" fmla="*/ 1828800 h 3242474"/>
              <a:gd name="connsiteX5" fmla="*/ 2249536 w 3197595"/>
              <a:gd name="connsiteY5" fmla="*/ 3107838 h 3242474"/>
              <a:gd name="connsiteX6" fmla="*/ 560981 w 3197595"/>
              <a:gd name="connsiteY6" fmla="*/ 2664663 h 3242474"/>
              <a:gd name="connsiteX7" fmla="*/ 336589 w 3197595"/>
              <a:gd name="connsiteY7" fmla="*/ 3242474 h 3242474"/>
              <a:gd name="connsiteX8" fmla="*/ 0 w 3197595"/>
              <a:gd name="connsiteY8" fmla="*/ 3236864 h 3242474"/>
              <a:gd name="connsiteX9" fmla="*/ 387077 w 3197595"/>
              <a:gd name="connsiteY9" fmla="*/ 2232708 h 3242474"/>
              <a:gd name="connsiteX10" fmla="*/ 1514650 w 3197595"/>
              <a:gd name="connsiteY10" fmla="*/ 1991485 h 3242474"/>
              <a:gd name="connsiteX11" fmla="*/ 1189281 w 3197595"/>
              <a:gd name="connsiteY11" fmla="*/ 959279 h 3242474"/>
              <a:gd name="connsiteX12" fmla="*/ 1004156 w 3197595"/>
              <a:gd name="connsiteY12" fmla="*/ 16828 h 3242474"/>
              <a:gd name="connsiteX0" fmla="*/ 1011476 w 3204915"/>
              <a:gd name="connsiteY0" fmla="*/ 16828 h 3242474"/>
              <a:gd name="connsiteX1" fmla="*/ 1409774 w 3204915"/>
              <a:gd name="connsiteY1" fmla="*/ 0 h 3242474"/>
              <a:gd name="connsiteX2" fmla="*/ 1628557 w 3204915"/>
              <a:gd name="connsiteY2" fmla="*/ 734886 h 3242474"/>
              <a:gd name="connsiteX3" fmla="*/ 2363442 w 3204915"/>
              <a:gd name="connsiteY3" fmla="*/ 560982 h 3242474"/>
              <a:gd name="connsiteX4" fmla="*/ 3204915 w 3204915"/>
              <a:gd name="connsiteY4" fmla="*/ 1828800 h 3242474"/>
              <a:gd name="connsiteX5" fmla="*/ 2256856 w 3204915"/>
              <a:gd name="connsiteY5" fmla="*/ 3107838 h 3242474"/>
              <a:gd name="connsiteX6" fmla="*/ 568301 w 3204915"/>
              <a:gd name="connsiteY6" fmla="*/ 2664663 h 3242474"/>
              <a:gd name="connsiteX7" fmla="*/ 343909 w 3204915"/>
              <a:gd name="connsiteY7" fmla="*/ 3242474 h 3242474"/>
              <a:gd name="connsiteX8" fmla="*/ 7320 w 3204915"/>
              <a:gd name="connsiteY8" fmla="*/ 3236864 h 3242474"/>
              <a:gd name="connsiteX9" fmla="*/ 394397 w 3204915"/>
              <a:gd name="connsiteY9" fmla="*/ 2232708 h 3242474"/>
              <a:gd name="connsiteX10" fmla="*/ 1521970 w 3204915"/>
              <a:gd name="connsiteY10" fmla="*/ 1991485 h 3242474"/>
              <a:gd name="connsiteX11" fmla="*/ 1196601 w 3204915"/>
              <a:gd name="connsiteY11" fmla="*/ 959279 h 3242474"/>
              <a:gd name="connsiteX12" fmla="*/ 1011476 w 3204915"/>
              <a:gd name="connsiteY12" fmla="*/ 16828 h 3242474"/>
              <a:gd name="connsiteX0" fmla="*/ 1007292 w 3200731"/>
              <a:gd name="connsiteY0" fmla="*/ 16828 h 3242474"/>
              <a:gd name="connsiteX1" fmla="*/ 1405590 w 3200731"/>
              <a:gd name="connsiteY1" fmla="*/ 0 h 3242474"/>
              <a:gd name="connsiteX2" fmla="*/ 1624373 w 3200731"/>
              <a:gd name="connsiteY2" fmla="*/ 734886 h 3242474"/>
              <a:gd name="connsiteX3" fmla="*/ 2359258 w 3200731"/>
              <a:gd name="connsiteY3" fmla="*/ 560982 h 3242474"/>
              <a:gd name="connsiteX4" fmla="*/ 3200731 w 3200731"/>
              <a:gd name="connsiteY4" fmla="*/ 1828800 h 3242474"/>
              <a:gd name="connsiteX5" fmla="*/ 2252672 w 3200731"/>
              <a:gd name="connsiteY5" fmla="*/ 3107838 h 3242474"/>
              <a:gd name="connsiteX6" fmla="*/ 564117 w 3200731"/>
              <a:gd name="connsiteY6" fmla="*/ 2664663 h 3242474"/>
              <a:gd name="connsiteX7" fmla="*/ 339725 w 3200731"/>
              <a:gd name="connsiteY7" fmla="*/ 3242474 h 3242474"/>
              <a:gd name="connsiteX8" fmla="*/ 3136 w 3200731"/>
              <a:gd name="connsiteY8" fmla="*/ 3236864 h 3242474"/>
              <a:gd name="connsiteX9" fmla="*/ 390213 w 3200731"/>
              <a:gd name="connsiteY9" fmla="*/ 2232708 h 3242474"/>
              <a:gd name="connsiteX10" fmla="*/ 1517786 w 3200731"/>
              <a:gd name="connsiteY10" fmla="*/ 1991485 h 3242474"/>
              <a:gd name="connsiteX11" fmla="*/ 1192417 w 3200731"/>
              <a:gd name="connsiteY11" fmla="*/ 959279 h 3242474"/>
              <a:gd name="connsiteX12" fmla="*/ 1007292 w 3200731"/>
              <a:gd name="connsiteY12" fmla="*/ 16828 h 3242474"/>
              <a:gd name="connsiteX0" fmla="*/ 1051443 w 3244882"/>
              <a:gd name="connsiteY0" fmla="*/ 16828 h 3242474"/>
              <a:gd name="connsiteX1" fmla="*/ 1449741 w 3244882"/>
              <a:gd name="connsiteY1" fmla="*/ 0 h 3242474"/>
              <a:gd name="connsiteX2" fmla="*/ 1668524 w 3244882"/>
              <a:gd name="connsiteY2" fmla="*/ 734886 h 3242474"/>
              <a:gd name="connsiteX3" fmla="*/ 2403409 w 3244882"/>
              <a:gd name="connsiteY3" fmla="*/ 560982 h 3242474"/>
              <a:gd name="connsiteX4" fmla="*/ 3244882 w 3244882"/>
              <a:gd name="connsiteY4" fmla="*/ 1828800 h 3242474"/>
              <a:gd name="connsiteX5" fmla="*/ 2296823 w 3244882"/>
              <a:gd name="connsiteY5" fmla="*/ 3107838 h 3242474"/>
              <a:gd name="connsiteX6" fmla="*/ 608268 w 3244882"/>
              <a:gd name="connsiteY6" fmla="*/ 2664663 h 3242474"/>
              <a:gd name="connsiteX7" fmla="*/ 383876 w 3244882"/>
              <a:gd name="connsiteY7" fmla="*/ 3242474 h 3242474"/>
              <a:gd name="connsiteX8" fmla="*/ 2408 w 3244882"/>
              <a:gd name="connsiteY8" fmla="*/ 3236864 h 3242474"/>
              <a:gd name="connsiteX9" fmla="*/ 434364 w 3244882"/>
              <a:gd name="connsiteY9" fmla="*/ 2232708 h 3242474"/>
              <a:gd name="connsiteX10" fmla="*/ 1561937 w 3244882"/>
              <a:gd name="connsiteY10" fmla="*/ 1991485 h 3242474"/>
              <a:gd name="connsiteX11" fmla="*/ 1236568 w 3244882"/>
              <a:gd name="connsiteY11" fmla="*/ 959279 h 3242474"/>
              <a:gd name="connsiteX12" fmla="*/ 1051443 w 3244882"/>
              <a:gd name="connsiteY12" fmla="*/ 16828 h 3242474"/>
              <a:gd name="connsiteX0" fmla="*/ 1049313 w 3242752"/>
              <a:gd name="connsiteY0" fmla="*/ 16828 h 3242474"/>
              <a:gd name="connsiteX1" fmla="*/ 1447611 w 3242752"/>
              <a:gd name="connsiteY1" fmla="*/ 0 h 3242474"/>
              <a:gd name="connsiteX2" fmla="*/ 1666394 w 3242752"/>
              <a:gd name="connsiteY2" fmla="*/ 734886 h 3242474"/>
              <a:gd name="connsiteX3" fmla="*/ 2401279 w 3242752"/>
              <a:gd name="connsiteY3" fmla="*/ 560982 h 3242474"/>
              <a:gd name="connsiteX4" fmla="*/ 3242752 w 3242752"/>
              <a:gd name="connsiteY4" fmla="*/ 1828800 h 3242474"/>
              <a:gd name="connsiteX5" fmla="*/ 2294693 w 3242752"/>
              <a:gd name="connsiteY5" fmla="*/ 3107838 h 3242474"/>
              <a:gd name="connsiteX6" fmla="*/ 606138 w 3242752"/>
              <a:gd name="connsiteY6" fmla="*/ 2664663 h 3242474"/>
              <a:gd name="connsiteX7" fmla="*/ 381746 w 3242752"/>
              <a:gd name="connsiteY7" fmla="*/ 3242474 h 3242474"/>
              <a:gd name="connsiteX8" fmla="*/ 278 w 3242752"/>
              <a:gd name="connsiteY8" fmla="*/ 3236864 h 3242474"/>
              <a:gd name="connsiteX9" fmla="*/ 432234 w 3242752"/>
              <a:gd name="connsiteY9" fmla="*/ 2232708 h 3242474"/>
              <a:gd name="connsiteX10" fmla="*/ 1559807 w 3242752"/>
              <a:gd name="connsiteY10" fmla="*/ 1991485 h 3242474"/>
              <a:gd name="connsiteX11" fmla="*/ 1234438 w 3242752"/>
              <a:gd name="connsiteY11" fmla="*/ 959279 h 3242474"/>
              <a:gd name="connsiteX12" fmla="*/ 1049313 w 3242752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34409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516103 w 3203206"/>
              <a:gd name="connsiteY9" fmla="*/ 224953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03570" h="3242474">
                <a:moveTo>
                  <a:pt x="1049035" y="16828"/>
                </a:moveTo>
                <a:lnTo>
                  <a:pt x="1447333" y="0"/>
                </a:lnTo>
                <a:cubicBezTo>
                  <a:pt x="1441724" y="284231"/>
                  <a:pt x="1413674" y="613340"/>
                  <a:pt x="1666116" y="734886"/>
                </a:cubicBezTo>
                <a:cubicBezTo>
                  <a:pt x="1888639" y="783504"/>
                  <a:pt x="1937256" y="473095"/>
                  <a:pt x="2401001" y="560982"/>
                </a:cubicBezTo>
                <a:cubicBezTo>
                  <a:pt x="2875965" y="635779"/>
                  <a:pt x="3216295" y="1035945"/>
                  <a:pt x="3203206" y="1834409"/>
                </a:cubicBezTo>
                <a:cubicBezTo>
                  <a:pt x="3175156" y="2587994"/>
                  <a:pt x="2844177" y="2814257"/>
                  <a:pt x="2300025" y="3046130"/>
                </a:cubicBezTo>
                <a:cubicBezTo>
                  <a:pt x="1406194" y="3347190"/>
                  <a:pt x="820903" y="2705801"/>
                  <a:pt x="605860" y="2664663"/>
                </a:cubicBezTo>
                <a:cubicBezTo>
                  <a:pt x="379598" y="2621655"/>
                  <a:pt x="355288" y="2954503"/>
                  <a:pt x="381468" y="3242474"/>
                </a:cubicBezTo>
                <a:lnTo>
                  <a:pt x="0" y="3236864"/>
                </a:lnTo>
                <a:cubicBezTo>
                  <a:pt x="9350" y="2823607"/>
                  <a:pt x="-31788" y="2191567"/>
                  <a:pt x="516103" y="2249538"/>
                </a:cubicBezTo>
                <a:cubicBezTo>
                  <a:pt x="918138" y="2305637"/>
                  <a:pt x="1303347" y="2423441"/>
                  <a:pt x="1559529" y="1991485"/>
                </a:cubicBezTo>
                <a:cubicBezTo>
                  <a:pt x="1720344" y="1686686"/>
                  <a:pt x="1701645" y="1337006"/>
                  <a:pt x="1234160" y="959279"/>
                </a:cubicBezTo>
                <a:cubicBezTo>
                  <a:pt x="1155622" y="891961"/>
                  <a:pt x="981717" y="516102"/>
                  <a:pt x="1049035" y="168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82" name="Freeform 50">
            <a:extLst>
              <a:ext uri="{FF2B5EF4-FFF2-40B4-BE49-F238E27FC236}">
                <a16:creationId xmlns:a16="http://schemas.microsoft.com/office/drawing/2014/main" id="{9598CB4F-9330-4607-8A3E-228B5388DCBE}"/>
              </a:ext>
            </a:extLst>
          </p:cNvPr>
          <p:cNvSpPr>
            <a:spLocks noChangeAspect="1"/>
          </p:cNvSpPr>
          <p:nvPr/>
        </p:nvSpPr>
        <p:spPr>
          <a:xfrm>
            <a:off x="4851982" y="1381413"/>
            <a:ext cx="360000" cy="304000"/>
          </a:xfrm>
          <a:custGeom>
            <a:avLst/>
            <a:gdLst/>
            <a:ahLst/>
            <a:cxnLst/>
            <a:rect l="l" t="t" r="r" b="b"/>
            <a:pathLst>
              <a:path w="3213653" h="2719059">
                <a:moveTo>
                  <a:pt x="1378151" y="1333546"/>
                </a:moveTo>
                <a:cubicBezTo>
                  <a:pt x="1319627" y="1375402"/>
                  <a:pt x="1250513" y="1400241"/>
                  <a:pt x="1177640" y="1404742"/>
                </a:cubicBezTo>
                <a:cubicBezTo>
                  <a:pt x="1183273" y="1421668"/>
                  <a:pt x="1185388" y="1439329"/>
                  <a:pt x="1185029" y="1457608"/>
                </a:cubicBezTo>
                <a:lnTo>
                  <a:pt x="1182201" y="1517198"/>
                </a:lnTo>
                <a:cubicBezTo>
                  <a:pt x="1256472" y="1514781"/>
                  <a:pt x="1326341" y="1484168"/>
                  <a:pt x="1378151" y="1432005"/>
                </a:cubicBezTo>
                <a:close/>
                <a:moveTo>
                  <a:pt x="1765736" y="0"/>
                </a:moveTo>
                <a:cubicBezTo>
                  <a:pt x="1820598" y="0"/>
                  <a:pt x="1865072" y="44474"/>
                  <a:pt x="1865072" y="99336"/>
                </a:cubicBezTo>
                <a:lnTo>
                  <a:pt x="1865072" y="1145199"/>
                </a:lnTo>
                <a:cubicBezTo>
                  <a:pt x="1927584" y="1198906"/>
                  <a:pt x="2002197" y="1234373"/>
                  <a:pt x="2081262" y="1252128"/>
                </a:cubicBezTo>
                <a:cubicBezTo>
                  <a:pt x="2096727" y="1219747"/>
                  <a:pt x="2112543" y="1186289"/>
                  <a:pt x="2123992" y="1149920"/>
                </a:cubicBezTo>
                <a:cubicBezTo>
                  <a:pt x="1899600" y="1041464"/>
                  <a:pt x="1832282" y="585198"/>
                  <a:pt x="1933258" y="437473"/>
                </a:cubicBezTo>
                <a:cubicBezTo>
                  <a:pt x="2028156" y="327848"/>
                  <a:pt x="2131647" y="265468"/>
                  <a:pt x="2345195" y="261608"/>
                </a:cubicBezTo>
                <a:cubicBezTo>
                  <a:pt x="2375702" y="261056"/>
                  <a:pt x="2408455" y="261699"/>
                  <a:pt x="2443750" y="263569"/>
                </a:cubicBezTo>
                <a:cubicBezTo>
                  <a:pt x="2954244" y="291618"/>
                  <a:pt x="3189856" y="886259"/>
                  <a:pt x="3206686" y="1323824"/>
                </a:cubicBezTo>
                <a:cubicBezTo>
                  <a:pt x="3247823" y="2015701"/>
                  <a:pt x="3103839" y="2270013"/>
                  <a:pt x="2853267" y="2462617"/>
                </a:cubicBezTo>
                <a:cubicBezTo>
                  <a:pt x="2511068" y="2735627"/>
                  <a:pt x="2157650" y="2470097"/>
                  <a:pt x="2084722" y="2170906"/>
                </a:cubicBezTo>
                <a:cubicBezTo>
                  <a:pt x="2058544" y="2038140"/>
                  <a:pt x="2127730" y="1922204"/>
                  <a:pt x="2202528" y="1800658"/>
                </a:cubicBezTo>
                <a:lnTo>
                  <a:pt x="2143866" y="1730900"/>
                </a:lnTo>
                <a:cubicBezTo>
                  <a:pt x="2096151" y="1741682"/>
                  <a:pt x="2046910" y="1746675"/>
                  <a:pt x="1997032" y="1746402"/>
                </a:cubicBezTo>
                <a:lnTo>
                  <a:pt x="1887189" y="1736891"/>
                </a:lnTo>
                <a:lnTo>
                  <a:pt x="1887189" y="2619722"/>
                </a:lnTo>
                <a:cubicBezTo>
                  <a:pt x="1887189" y="2674584"/>
                  <a:pt x="1842715" y="2719058"/>
                  <a:pt x="1787853" y="2719058"/>
                </a:cubicBezTo>
                <a:cubicBezTo>
                  <a:pt x="1732991" y="2719058"/>
                  <a:pt x="1688517" y="2674584"/>
                  <a:pt x="1688517" y="2619722"/>
                </a:cubicBezTo>
                <a:lnTo>
                  <a:pt x="1688517" y="1730093"/>
                </a:lnTo>
                <a:cubicBezTo>
                  <a:pt x="1688517" y="1710960"/>
                  <a:pt x="1693926" y="1693091"/>
                  <a:pt x="1704798" y="1678857"/>
                </a:cubicBezTo>
                <a:cubicBezTo>
                  <a:pt x="1659024" y="1659660"/>
                  <a:pt x="1616387" y="1633873"/>
                  <a:pt x="1576823" y="1603655"/>
                </a:cubicBezTo>
                <a:lnTo>
                  <a:pt x="1576823" y="2619723"/>
                </a:lnTo>
                <a:cubicBezTo>
                  <a:pt x="1576823" y="2674585"/>
                  <a:pt x="1532349" y="2719059"/>
                  <a:pt x="1477487" y="2719059"/>
                </a:cubicBezTo>
                <a:cubicBezTo>
                  <a:pt x="1422625" y="2719059"/>
                  <a:pt x="1378151" y="2674585"/>
                  <a:pt x="1378151" y="2619723"/>
                </a:cubicBezTo>
                <a:lnTo>
                  <a:pt x="1378151" y="1615564"/>
                </a:lnTo>
                <a:cubicBezTo>
                  <a:pt x="1313743" y="1650180"/>
                  <a:pt x="1240907" y="1668612"/>
                  <a:pt x="1165758" y="1668570"/>
                </a:cubicBezTo>
                <a:lnTo>
                  <a:pt x="1143358" y="1665899"/>
                </a:lnTo>
                <a:cubicBezTo>
                  <a:pt x="1108602" y="1733381"/>
                  <a:pt x="1056017" y="1769960"/>
                  <a:pt x="1011125" y="1833465"/>
                </a:cubicBezTo>
                <a:cubicBezTo>
                  <a:pt x="1085923" y="1955011"/>
                  <a:pt x="1155109" y="2070947"/>
                  <a:pt x="1128931" y="2203713"/>
                </a:cubicBezTo>
                <a:cubicBezTo>
                  <a:pt x="1056003" y="2502904"/>
                  <a:pt x="702585" y="2768434"/>
                  <a:pt x="360386" y="2495424"/>
                </a:cubicBezTo>
                <a:cubicBezTo>
                  <a:pt x="109814" y="2302820"/>
                  <a:pt x="-34170" y="2048508"/>
                  <a:pt x="6967" y="1356631"/>
                </a:cubicBezTo>
                <a:cubicBezTo>
                  <a:pt x="23797" y="919066"/>
                  <a:pt x="259409" y="324425"/>
                  <a:pt x="769903" y="296376"/>
                </a:cubicBezTo>
                <a:cubicBezTo>
                  <a:pt x="805198" y="294506"/>
                  <a:pt x="837951" y="293863"/>
                  <a:pt x="868458" y="294415"/>
                </a:cubicBezTo>
                <a:cubicBezTo>
                  <a:pt x="1082006" y="298276"/>
                  <a:pt x="1185497" y="360655"/>
                  <a:pt x="1280395" y="470280"/>
                </a:cubicBezTo>
                <a:cubicBezTo>
                  <a:pt x="1381371" y="618005"/>
                  <a:pt x="1314053" y="1074271"/>
                  <a:pt x="1089661" y="1182727"/>
                </a:cubicBezTo>
                <a:cubicBezTo>
                  <a:pt x="1098183" y="1209798"/>
                  <a:pt x="1109125" y="1235256"/>
                  <a:pt x="1120578" y="1259840"/>
                </a:cubicBezTo>
                <a:cubicBezTo>
                  <a:pt x="1123656" y="1260899"/>
                  <a:pt x="1126770" y="1260948"/>
                  <a:pt x="1129891" y="1260950"/>
                </a:cubicBezTo>
                <a:cubicBezTo>
                  <a:pt x="1227949" y="1261006"/>
                  <a:pt x="1320161" y="1214330"/>
                  <a:pt x="1378151" y="1135267"/>
                </a:cubicBezTo>
                <a:lnTo>
                  <a:pt x="1378151" y="118395"/>
                </a:lnTo>
                <a:cubicBezTo>
                  <a:pt x="1378151" y="63533"/>
                  <a:pt x="1422625" y="19059"/>
                  <a:pt x="1477487" y="19059"/>
                </a:cubicBezTo>
                <a:cubicBezTo>
                  <a:pt x="1532349" y="19059"/>
                  <a:pt x="1576823" y="63533"/>
                  <a:pt x="1576823" y="118395"/>
                </a:cubicBezTo>
                <a:lnTo>
                  <a:pt x="1576823" y="1413063"/>
                </a:lnTo>
                <a:cubicBezTo>
                  <a:pt x="1680597" y="1536757"/>
                  <a:pt x="1834575" y="1607590"/>
                  <a:pt x="1997786" y="1608484"/>
                </a:cubicBezTo>
                <a:lnTo>
                  <a:pt x="2057480" y="1605248"/>
                </a:lnTo>
                <a:cubicBezTo>
                  <a:pt x="2038910" y="1561698"/>
                  <a:pt x="2027992" y="1505121"/>
                  <a:pt x="2028624" y="1424801"/>
                </a:cubicBezTo>
                <a:lnTo>
                  <a:pt x="2034537" y="1382501"/>
                </a:lnTo>
                <a:cubicBezTo>
                  <a:pt x="1972012" y="1367348"/>
                  <a:pt x="1912047" y="1342676"/>
                  <a:pt x="1856155" y="1310037"/>
                </a:cubicBezTo>
                <a:cubicBezTo>
                  <a:pt x="1840993" y="1344880"/>
                  <a:pt x="1806188" y="1369059"/>
                  <a:pt x="1765736" y="1369059"/>
                </a:cubicBezTo>
                <a:cubicBezTo>
                  <a:pt x="1710874" y="1369059"/>
                  <a:pt x="1666400" y="1324585"/>
                  <a:pt x="1666400" y="1269723"/>
                </a:cubicBezTo>
                <a:lnTo>
                  <a:pt x="1666400" y="99336"/>
                </a:lnTo>
                <a:cubicBezTo>
                  <a:pt x="1666400" y="44474"/>
                  <a:pt x="1710874" y="0"/>
                  <a:pt x="176573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83" name="Teardrop 9">
            <a:extLst>
              <a:ext uri="{FF2B5EF4-FFF2-40B4-BE49-F238E27FC236}">
                <a16:creationId xmlns:a16="http://schemas.microsoft.com/office/drawing/2014/main" id="{20CCF9F9-C595-4918-99B7-52112CADBA6F}"/>
              </a:ext>
            </a:extLst>
          </p:cNvPr>
          <p:cNvSpPr>
            <a:spLocks noChangeAspect="1"/>
          </p:cNvSpPr>
          <p:nvPr/>
        </p:nvSpPr>
        <p:spPr>
          <a:xfrm rot="18900000">
            <a:off x="6023939" y="2076781"/>
            <a:ext cx="348493" cy="297430"/>
          </a:xfrm>
          <a:custGeom>
            <a:avLst/>
            <a:gdLst/>
            <a:ahLst/>
            <a:cxnLst/>
            <a:rect l="l" t="t" r="r" b="b"/>
            <a:pathLst>
              <a:path w="3552042" h="3031575">
                <a:moveTo>
                  <a:pt x="1499560" y="1284945"/>
                </a:moveTo>
                <a:lnTo>
                  <a:pt x="1272419" y="1057805"/>
                </a:lnTo>
                <a:lnTo>
                  <a:pt x="1054631" y="1275593"/>
                </a:lnTo>
                <a:lnTo>
                  <a:pt x="836843" y="1057805"/>
                </a:lnTo>
                <a:lnTo>
                  <a:pt x="609703" y="1284945"/>
                </a:lnTo>
                <a:lnTo>
                  <a:pt x="827491" y="1502733"/>
                </a:lnTo>
                <a:lnTo>
                  <a:pt x="609703" y="1720522"/>
                </a:lnTo>
                <a:lnTo>
                  <a:pt x="836843" y="1947662"/>
                </a:lnTo>
                <a:lnTo>
                  <a:pt x="1054631" y="1729874"/>
                </a:lnTo>
                <a:lnTo>
                  <a:pt x="1272419" y="1947662"/>
                </a:lnTo>
                <a:lnTo>
                  <a:pt x="1499560" y="1720522"/>
                </a:lnTo>
                <a:lnTo>
                  <a:pt x="1281771" y="1502733"/>
                </a:lnTo>
                <a:close/>
                <a:moveTo>
                  <a:pt x="3552042" y="1021270"/>
                </a:moveTo>
                <a:cubicBezTo>
                  <a:pt x="3346428" y="1488389"/>
                  <a:pt x="3240687" y="1885112"/>
                  <a:pt x="3146822" y="2229032"/>
                </a:cubicBezTo>
                <a:cubicBezTo>
                  <a:pt x="3047091" y="2666397"/>
                  <a:pt x="2787512" y="3031575"/>
                  <a:pt x="2344279" y="3031575"/>
                </a:cubicBezTo>
                <a:cubicBezTo>
                  <a:pt x="1991740" y="3031575"/>
                  <a:pt x="1692293" y="2804263"/>
                  <a:pt x="1587926" y="2487045"/>
                </a:cubicBezTo>
                <a:cubicBezTo>
                  <a:pt x="1859795" y="2308350"/>
                  <a:pt x="2033031" y="1980125"/>
                  <a:pt x="2117061" y="1611614"/>
                </a:cubicBezTo>
                <a:cubicBezTo>
                  <a:pt x="2127904" y="1571883"/>
                  <a:pt x="2138872" y="1531598"/>
                  <a:pt x="2150086" y="1490753"/>
                </a:cubicBezTo>
                <a:cubicBezTo>
                  <a:pt x="2212338" y="1465032"/>
                  <a:pt x="2277652" y="1444164"/>
                  <a:pt x="2344279" y="1426490"/>
                </a:cubicBezTo>
                <a:cubicBezTo>
                  <a:pt x="2764465" y="1315024"/>
                  <a:pt x="3073190" y="1226884"/>
                  <a:pt x="3552042" y="1021270"/>
                </a:cubicBezTo>
                <a:close/>
                <a:moveTo>
                  <a:pt x="2557365" y="0"/>
                </a:moveTo>
                <a:cubicBezTo>
                  <a:pt x="2295797" y="594236"/>
                  <a:pt x="2161281" y="1098917"/>
                  <a:pt x="2041873" y="1536428"/>
                </a:cubicBezTo>
                <a:cubicBezTo>
                  <a:pt x="1915003" y="2092812"/>
                  <a:pt x="1584785" y="2557364"/>
                  <a:pt x="1020937" y="2557364"/>
                </a:cubicBezTo>
                <a:cubicBezTo>
                  <a:pt x="457089" y="2557364"/>
                  <a:pt x="0" y="2100276"/>
                  <a:pt x="0" y="1536428"/>
                </a:cubicBezTo>
                <a:cubicBezTo>
                  <a:pt x="0" y="972580"/>
                  <a:pt x="475939" y="660066"/>
                  <a:pt x="1020937" y="515492"/>
                </a:cubicBezTo>
                <a:cubicBezTo>
                  <a:pt x="1555467" y="373694"/>
                  <a:pt x="1948204" y="261568"/>
                  <a:pt x="255736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4" name="Freeform 97">
            <a:extLst>
              <a:ext uri="{FF2B5EF4-FFF2-40B4-BE49-F238E27FC236}">
                <a16:creationId xmlns:a16="http://schemas.microsoft.com/office/drawing/2014/main" id="{992172CD-2159-4C9B-B633-BEA067282EC2}"/>
              </a:ext>
            </a:extLst>
          </p:cNvPr>
          <p:cNvSpPr>
            <a:spLocks noChangeAspect="1"/>
          </p:cNvSpPr>
          <p:nvPr/>
        </p:nvSpPr>
        <p:spPr>
          <a:xfrm>
            <a:off x="6513205" y="1376236"/>
            <a:ext cx="420675" cy="314355"/>
          </a:xfrm>
          <a:custGeom>
            <a:avLst/>
            <a:gdLst/>
            <a:ahLst/>
            <a:cxnLst/>
            <a:rect l="l" t="t" r="r" b="b"/>
            <a:pathLst>
              <a:path w="3246245" h="2425805">
                <a:moveTo>
                  <a:pt x="2545666" y="706851"/>
                </a:moveTo>
                <a:cubicBezTo>
                  <a:pt x="2704742" y="706851"/>
                  <a:pt x="2833698" y="835807"/>
                  <a:pt x="2833698" y="994883"/>
                </a:cubicBezTo>
                <a:cubicBezTo>
                  <a:pt x="2833698" y="1153959"/>
                  <a:pt x="2704742" y="1282915"/>
                  <a:pt x="2545666" y="1282915"/>
                </a:cubicBezTo>
                <a:cubicBezTo>
                  <a:pt x="2386590" y="1282915"/>
                  <a:pt x="2257634" y="1153959"/>
                  <a:pt x="2257634" y="994883"/>
                </a:cubicBezTo>
                <a:cubicBezTo>
                  <a:pt x="2257634" y="835807"/>
                  <a:pt x="2386590" y="706851"/>
                  <a:pt x="2545666" y="706851"/>
                </a:cubicBezTo>
                <a:close/>
                <a:moveTo>
                  <a:pt x="700580" y="706851"/>
                </a:moveTo>
                <a:cubicBezTo>
                  <a:pt x="859656" y="706851"/>
                  <a:pt x="988612" y="835807"/>
                  <a:pt x="988612" y="994883"/>
                </a:cubicBezTo>
                <a:cubicBezTo>
                  <a:pt x="988612" y="1153959"/>
                  <a:pt x="859656" y="1282915"/>
                  <a:pt x="700580" y="1282915"/>
                </a:cubicBezTo>
                <a:cubicBezTo>
                  <a:pt x="541504" y="1282915"/>
                  <a:pt x="412548" y="1153959"/>
                  <a:pt x="412548" y="994883"/>
                </a:cubicBezTo>
                <a:cubicBezTo>
                  <a:pt x="412548" y="835807"/>
                  <a:pt x="541504" y="706851"/>
                  <a:pt x="700580" y="706851"/>
                </a:cubicBezTo>
                <a:close/>
                <a:moveTo>
                  <a:pt x="1619971" y="0"/>
                </a:moveTo>
                <a:cubicBezTo>
                  <a:pt x="1621025" y="5"/>
                  <a:pt x="1622076" y="12"/>
                  <a:pt x="1623123" y="141"/>
                </a:cubicBezTo>
                <a:cubicBezTo>
                  <a:pt x="1624170" y="12"/>
                  <a:pt x="1625221" y="5"/>
                  <a:pt x="1626275" y="0"/>
                </a:cubicBezTo>
                <a:lnTo>
                  <a:pt x="1626274" y="282"/>
                </a:lnTo>
                <a:cubicBezTo>
                  <a:pt x="1966825" y="4283"/>
                  <a:pt x="1974816" y="220494"/>
                  <a:pt x="2177568" y="171426"/>
                </a:cubicBezTo>
                <a:cubicBezTo>
                  <a:pt x="2600959" y="50212"/>
                  <a:pt x="2963165" y="85364"/>
                  <a:pt x="3172404" y="310875"/>
                </a:cubicBezTo>
                <a:cubicBezTo>
                  <a:pt x="3300075" y="473051"/>
                  <a:pt x="3301971" y="794993"/>
                  <a:pt x="2851767" y="1164523"/>
                </a:cubicBezTo>
                <a:cubicBezTo>
                  <a:pt x="2918303" y="1029844"/>
                  <a:pt x="2927052" y="857771"/>
                  <a:pt x="2799829" y="746887"/>
                </a:cubicBezTo>
                <a:cubicBezTo>
                  <a:pt x="3115459" y="786295"/>
                  <a:pt x="3165949" y="533368"/>
                  <a:pt x="3049873" y="419809"/>
                </a:cubicBezTo>
                <a:cubicBezTo>
                  <a:pt x="2811516" y="207658"/>
                  <a:pt x="2338612" y="298041"/>
                  <a:pt x="2253222" y="493802"/>
                </a:cubicBezTo>
                <a:cubicBezTo>
                  <a:pt x="2139861" y="783555"/>
                  <a:pt x="2165869" y="1185485"/>
                  <a:pt x="2076302" y="1369861"/>
                </a:cubicBezTo>
                <a:cubicBezTo>
                  <a:pt x="1906668" y="1634081"/>
                  <a:pt x="1716639" y="1881305"/>
                  <a:pt x="1713569" y="2080938"/>
                </a:cubicBezTo>
                <a:cubicBezTo>
                  <a:pt x="1706472" y="2158984"/>
                  <a:pt x="1709123" y="2405980"/>
                  <a:pt x="1625847" y="2423204"/>
                </a:cubicBezTo>
                <a:cubicBezTo>
                  <a:pt x="1625847" y="2424071"/>
                  <a:pt x="1625843" y="2424938"/>
                  <a:pt x="1625839" y="2425805"/>
                </a:cubicBezTo>
                <a:lnTo>
                  <a:pt x="1623123" y="2424507"/>
                </a:lnTo>
                <a:lnTo>
                  <a:pt x="1620407" y="2425805"/>
                </a:lnTo>
                <a:cubicBezTo>
                  <a:pt x="1620403" y="2424938"/>
                  <a:pt x="1620399" y="2424071"/>
                  <a:pt x="1620399" y="2423204"/>
                </a:cubicBezTo>
                <a:cubicBezTo>
                  <a:pt x="1537123" y="2405980"/>
                  <a:pt x="1539774" y="2158984"/>
                  <a:pt x="1532677" y="2080938"/>
                </a:cubicBezTo>
                <a:cubicBezTo>
                  <a:pt x="1529607" y="1881305"/>
                  <a:pt x="1339578" y="1634081"/>
                  <a:pt x="1169944" y="1369861"/>
                </a:cubicBezTo>
                <a:cubicBezTo>
                  <a:pt x="1080377" y="1185485"/>
                  <a:pt x="1106385" y="783555"/>
                  <a:pt x="993024" y="493802"/>
                </a:cubicBezTo>
                <a:cubicBezTo>
                  <a:pt x="907634" y="298041"/>
                  <a:pt x="434730" y="207658"/>
                  <a:pt x="196373" y="419809"/>
                </a:cubicBezTo>
                <a:cubicBezTo>
                  <a:pt x="80297" y="533368"/>
                  <a:pt x="130787" y="786295"/>
                  <a:pt x="446417" y="746887"/>
                </a:cubicBezTo>
                <a:cubicBezTo>
                  <a:pt x="319194" y="857771"/>
                  <a:pt x="327943" y="1029844"/>
                  <a:pt x="394479" y="1164523"/>
                </a:cubicBezTo>
                <a:cubicBezTo>
                  <a:pt x="-55725" y="794993"/>
                  <a:pt x="-53829" y="473051"/>
                  <a:pt x="73842" y="310875"/>
                </a:cubicBezTo>
                <a:cubicBezTo>
                  <a:pt x="283081" y="85364"/>
                  <a:pt x="645287" y="50212"/>
                  <a:pt x="1068678" y="171426"/>
                </a:cubicBezTo>
                <a:cubicBezTo>
                  <a:pt x="1271430" y="220494"/>
                  <a:pt x="1279421" y="4283"/>
                  <a:pt x="1619972" y="28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5" name="Donut 22">
            <a:extLst>
              <a:ext uri="{FF2B5EF4-FFF2-40B4-BE49-F238E27FC236}">
                <a16:creationId xmlns:a16="http://schemas.microsoft.com/office/drawing/2014/main" id="{32120ADA-6C7D-4325-81FD-8DEA0D0309AA}"/>
              </a:ext>
            </a:extLst>
          </p:cNvPr>
          <p:cNvSpPr>
            <a:spLocks noChangeAspect="1"/>
          </p:cNvSpPr>
          <p:nvPr/>
        </p:nvSpPr>
        <p:spPr>
          <a:xfrm>
            <a:off x="7679627" y="1441217"/>
            <a:ext cx="360000" cy="184392"/>
          </a:xfrm>
          <a:custGeom>
            <a:avLst/>
            <a:gdLst/>
            <a:ahLst/>
            <a:cxnLst/>
            <a:rect l="l" t="t" r="r" b="b"/>
            <a:pathLst>
              <a:path w="3372524" h="1727404">
                <a:moveTo>
                  <a:pt x="1758003" y="666958"/>
                </a:moveTo>
                <a:cubicBezTo>
                  <a:pt x="1703684" y="666958"/>
                  <a:pt x="1659649" y="710993"/>
                  <a:pt x="1659649" y="765312"/>
                </a:cubicBezTo>
                <a:cubicBezTo>
                  <a:pt x="1659649" y="819631"/>
                  <a:pt x="1703684" y="863666"/>
                  <a:pt x="1758003" y="863666"/>
                </a:cubicBezTo>
                <a:cubicBezTo>
                  <a:pt x="1812322" y="863666"/>
                  <a:pt x="1856357" y="819631"/>
                  <a:pt x="1856357" y="765312"/>
                </a:cubicBezTo>
                <a:cubicBezTo>
                  <a:pt x="1856357" y="710993"/>
                  <a:pt x="1812322" y="666958"/>
                  <a:pt x="1758003" y="666958"/>
                </a:cubicBezTo>
                <a:close/>
                <a:moveTo>
                  <a:pt x="1686261" y="586208"/>
                </a:moveTo>
                <a:cubicBezTo>
                  <a:pt x="1849880" y="586208"/>
                  <a:pt x="1982519" y="718847"/>
                  <a:pt x="1982519" y="882466"/>
                </a:cubicBezTo>
                <a:cubicBezTo>
                  <a:pt x="1982519" y="1046085"/>
                  <a:pt x="1849880" y="1178724"/>
                  <a:pt x="1686261" y="1178724"/>
                </a:cubicBezTo>
                <a:cubicBezTo>
                  <a:pt x="1522642" y="1178724"/>
                  <a:pt x="1390003" y="1046085"/>
                  <a:pt x="1390003" y="882466"/>
                </a:cubicBezTo>
                <a:cubicBezTo>
                  <a:pt x="1390003" y="718847"/>
                  <a:pt x="1522642" y="586208"/>
                  <a:pt x="1686261" y="586208"/>
                </a:cubicBezTo>
                <a:close/>
                <a:moveTo>
                  <a:pt x="1686262" y="448985"/>
                </a:moveTo>
                <a:cubicBezTo>
                  <a:pt x="1446857" y="448985"/>
                  <a:pt x="1252780" y="643062"/>
                  <a:pt x="1252780" y="882467"/>
                </a:cubicBezTo>
                <a:cubicBezTo>
                  <a:pt x="1252780" y="1121872"/>
                  <a:pt x="1446857" y="1315949"/>
                  <a:pt x="1686262" y="1315949"/>
                </a:cubicBezTo>
                <a:cubicBezTo>
                  <a:pt x="1925667" y="1315949"/>
                  <a:pt x="2119744" y="1121872"/>
                  <a:pt x="2119744" y="882467"/>
                </a:cubicBezTo>
                <a:cubicBezTo>
                  <a:pt x="2119744" y="643062"/>
                  <a:pt x="1925667" y="448985"/>
                  <a:pt x="1686262" y="448985"/>
                </a:cubicBezTo>
                <a:close/>
                <a:moveTo>
                  <a:pt x="1893261" y="271274"/>
                </a:moveTo>
                <a:cubicBezTo>
                  <a:pt x="2150128" y="355123"/>
                  <a:pt x="2334334" y="597283"/>
                  <a:pt x="2334334" y="882467"/>
                </a:cubicBezTo>
                <a:cubicBezTo>
                  <a:pt x="2334334" y="1103921"/>
                  <a:pt x="2223259" y="1299432"/>
                  <a:pt x="2053457" y="1415856"/>
                </a:cubicBezTo>
                <a:cubicBezTo>
                  <a:pt x="2494577" y="1286853"/>
                  <a:pt x="2931337" y="1005905"/>
                  <a:pt x="2940842" y="882353"/>
                </a:cubicBezTo>
                <a:lnTo>
                  <a:pt x="2946401" y="882364"/>
                </a:lnTo>
                <a:lnTo>
                  <a:pt x="2943679" y="877137"/>
                </a:lnTo>
                <a:lnTo>
                  <a:pt x="2946401" y="872130"/>
                </a:lnTo>
                <a:lnTo>
                  <a:pt x="2941077" y="872141"/>
                </a:lnTo>
                <a:cubicBezTo>
                  <a:pt x="2875996" y="732702"/>
                  <a:pt x="2369865" y="377972"/>
                  <a:pt x="1893261" y="271274"/>
                </a:cubicBezTo>
                <a:close/>
                <a:moveTo>
                  <a:pt x="1525754" y="256843"/>
                </a:moveTo>
                <a:cubicBezTo>
                  <a:pt x="984953" y="339274"/>
                  <a:pt x="426123" y="752145"/>
                  <a:pt x="426123" y="877021"/>
                </a:cubicBezTo>
                <a:lnTo>
                  <a:pt x="426123" y="877247"/>
                </a:lnTo>
                <a:cubicBezTo>
                  <a:pt x="439083" y="984175"/>
                  <a:pt x="877625" y="1311577"/>
                  <a:pt x="1355183" y="1436828"/>
                </a:cubicBezTo>
                <a:cubicBezTo>
                  <a:pt x="1164798" y="1325758"/>
                  <a:pt x="1038190" y="1118898"/>
                  <a:pt x="1038190" y="882467"/>
                </a:cubicBezTo>
                <a:cubicBezTo>
                  <a:pt x="1038190" y="580157"/>
                  <a:pt x="1245184" y="326193"/>
                  <a:pt x="1525754" y="256843"/>
                </a:cubicBezTo>
                <a:close/>
                <a:moveTo>
                  <a:pt x="1682713" y="0"/>
                </a:moveTo>
                <a:cubicBezTo>
                  <a:pt x="2385858" y="36225"/>
                  <a:pt x="3265322" y="653066"/>
                  <a:pt x="3365400" y="875412"/>
                </a:cubicBezTo>
                <a:lnTo>
                  <a:pt x="3372524" y="875397"/>
                </a:lnTo>
                <a:lnTo>
                  <a:pt x="3368881" y="882344"/>
                </a:lnTo>
                <a:lnTo>
                  <a:pt x="3372524" y="889597"/>
                </a:lnTo>
                <a:lnTo>
                  <a:pt x="3365086" y="889581"/>
                </a:lnTo>
                <a:cubicBezTo>
                  <a:pt x="3348713" y="1110249"/>
                  <a:pt x="2385134" y="1692746"/>
                  <a:pt x="1682713" y="1727404"/>
                </a:cubicBezTo>
                <a:cubicBezTo>
                  <a:pt x="901706" y="1708470"/>
                  <a:pt x="21301" y="1064732"/>
                  <a:pt x="0" y="882497"/>
                </a:cubicBezTo>
                <a:lnTo>
                  <a:pt x="0" y="882184"/>
                </a:lnTo>
                <a:cubicBezTo>
                  <a:pt x="0" y="691908"/>
                  <a:pt x="901706" y="19770"/>
                  <a:pt x="168271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86" name="Freeform 99">
            <a:extLst>
              <a:ext uri="{FF2B5EF4-FFF2-40B4-BE49-F238E27FC236}">
                <a16:creationId xmlns:a16="http://schemas.microsoft.com/office/drawing/2014/main" id="{82854D05-2081-4C76-8300-E5B71AB9015F}"/>
              </a:ext>
            </a:extLst>
          </p:cNvPr>
          <p:cNvSpPr>
            <a:spLocks noChangeAspect="1"/>
          </p:cNvSpPr>
          <p:nvPr/>
        </p:nvSpPr>
        <p:spPr>
          <a:xfrm>
            <a:off x="6066104" y="1368148"/>
            <a:ext cx="264162" cy="330530"/>
          </a:xfrm>
          <a:custGeom>
            <a:avLst/>
            <a:gdLst/>
            <a:ahLst/>
            <a:cxnLst/>
            <a:rect l="l" t="t" r="r" b="b"/>
            <a:pathLst>
              <a:path w="2427821" h="3249943">
                <a:moveTo>
                  <a:pt x="1783445" y="477276"/>
                </a:moveTo>
                <a:cubicBezTo>
                  <a:pt x="1867295" y="479049"/>
                  <a:pt x="1940306" y="495815"/>
                  <a:pt x="1995323" y="528655"/>
                </a:cubicBezTo>
                <a:cubicBezTo>
                  <a:pt x="2375187" y="892595"/>
                  <a:pt x="1478983" y="963108"/>
                  <a:pt x="1620010" y="1047270"/>
                </a:cubicBezTo>
                <a:cubicBezTo>
                  <a:pt x="1920260" y="1267909"/>
                  <a:pt x="2179568" y="1563610"/>
                  <a:pt x="2275102" y="1879783"/>
                </a:cubicBezTo>
                <a:cubicBezTo>
                  <a:pt x="2386559" y="2264195"/>
                  <a:pt x="2620845" y="2969329"/>
                  <a:pt x="2118153" y="3196792"/>
                </a:cubicBezTo>
                <a:cubicBezTo>
                  <a:pt x="862559" y="3474297"/>
                  <a:pt x="146052" y="2612212"/>
                  <a:pt x="9574" y="1838839"/>
                </a:cubicBezTo>
                <a:cubicBezTo>
                  <a:pt x="-38192" y="1613652"/>
                  <a:pt x="98284" y="1313401"/>
                  <a:pt x="296177" y="1170100"/>
                </a:cubicBezTo>
                <a:cubicBezTo>
                  <a:pt x="391711" y="1081390"/>
                  <a:pt x="330296" y="876673"/>
                  <a:pt x="323472" y="671956"/>
                </a:cubicBezTo>
                <a:cubicBezTo>
                  <a:pt x="296177" y="474063"/>
                  <a:pt x="760199" y="351234"/>
                  <a:pt x="664666" y="1211043"/>
                </a:cubicBezTo>
                <a:cubicBezTo>
                  <a:pt x="853176" y="743465"/>
                  <a:pt x="1420091" y="469595"/>
                  <a:pt x="1783445" y="477276"/>
                </a:cubicBezTo>
                <a:close/>
                <a:moveTo>
                  <a:pt x="1024970" y="33"/>
                </a:moveTo>
                <a:cubicBezTo>
                  <a:pt x="1115949" y="3590"/>
                  <a:pt x="1140206" y="286408"/>
                  <a:pt x="1176458" y="269348"/>
                </a:cubicBezTo>
                <a:cubicBezTo>
                  <a:pt x="1251521" y="278446"/>
                  <a:pt x="1265168" y="21414"/>
                  <a:pt x="1401646" y="44160"/>
                </a:cubicBezTo>
                <a:cubicBezTo>
                  <a:pt x="1469884" y="71456"/>
                  <a:pt x="1374351" y="221581"/>
                  <a:pt x="1360703" y="310292"/>
                </a:cubicBezTo>
                <a:lnTo>
                  <a:pt x="1517652" y="453593"/>
                </a:lnTo>
                <a:cubicBezTo>
                  <a:pt x="974016" y="540030"/>
                  <a:pt x="901229" y="790238"/>
                  <a:pt x="753379" y="951737"/>
                </a:cubicBezTo>
                <a:lnTo>
                  <a:pt x="705610" y="644662"/>
                </a:lnTo>
                <a:lnTo>
                  <a:pt x="787497" y="521832"/>
                </a:lnTo>
                <a:cubicBezTo>
                  <a:pt x="712435" y="433122"/>
                  <a:pt x="446303" y="364883"/>
                  <a:pt x="562310" y="255701"/>
                </a:cubicBezTo>
                <a:cubicBezTo>
                  <a:pt x="739730" y="98751"/>
                  <a:pt x="862560" y="337587"/>
                  <a:pt x="1012685" y="378530"/>
                </a:cubicBezTo>
                <a:cubicBezTo>
                  <a:pt x="1010410" y="253426"/>
                  <a:pt x="796596" y="101025"/>
                  <a:pt x="1005861" y="3217"/>
                </a:cubicBezTo>
                <a:cubicBezTo>
                  <a:pt x="1012543" y="800"/>
                  <a:pt x="1018905" y="-204"/>
                  <a:pt x="1024970" y="3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7" name="Oval 10">
            <a:extLst>
              <a:ext uri="{FF2B5EF4-FFF2-40B4-BE49-F238E27FC236}">
                <a16:creationId xmlns:a16="http://schemas.microsoft.com/office/drawing/2014/main" id="{8577938D-FE8F-405D-A6D5-596CD282C7B8}"/>
              </a:ext>
            </a:extLst>
          </p:cNvPr>
          <p:cNvSpPr/>
          <p:nvPr/>
        </p:nvSpPr>
        <p:spPr>
          <a:xfrm>
            <a:off x="7124399" y="1368839"/>
            <a:ext cx="330674" cy="329148"/>
          </a:xfrm>
          <a:custGeom>
            <a:avLst/>
            <a:gdLst/>
            <a:ahLst/>
            <a:cxnLst/>
            <a:rect l="l" t="t" r="r" b="b"/>
            <a:pathLst>
              <a:path w="3229769" h="3214867">
                <a:moveTo>
                  <a:pt x="388922" y="0"/>
                </a:moveTo>
                <a:cubicBezTo>
                  <a:pt x="481031" y="0"/>
                  <a:pt x="564991" y="34887"/>
                  <a:pt x="627459" y="93109"/>
                </a:cubicBezTo>
                <a:cubicBezTo>
                  <a:pt x="689927" y="34887"/>
                  <a:pt x="773888" y="0"/>
                  <a:pt x="865996" y="0"/>
                </a:cubicBezTo>
                <a:cubicBezTo>
                  <a:pt x="958105" y="0"/>
                  <a:pt x="1042065" y="34887"/>
                  <a:pt x="1104533" y="93109"/>
                </a:cubicBezTo>
                <a:cubicBezTo>
                  <a:pt x="1167001" y="34887"/>
                  <a:pt x="1250962" y="0"/>
                  <a:pt x="1343070" y="0"/>
                </a:cubicBezTo>
                <a:cubicBezTo>
                  <a:pt x="1435179" y="0"/>
                  <a:pt x="1519139" y="34887"/>
                  <a:pt x="1581607" y="93109"/>
                </a:cubicBezTo>
                <a:cubicBezTo>
                  <a:pt x="1644075" y="34887"/>
                  <a:pt x="1728036" y="0"/>
                  <a:pt x="1820144" y="0"/>
                </a:cubicBezTo>
                <a:cubicBezTo>
                  <a:pt x="1912253" y="0"/>
                  <a:pt x="1996213" y="34887"/>
                  <a:pt x="2058681" y="93109"/>
                </a:cubicBezTo>
                <a:cubicBezTo>
                  <a:pt x="2121149" y="34887"/>
                  <a:pt x="2205110" y="0"/>
                  <a:pt x="2297218" y="0"/>
                </a:cubicBezTo>
                <a:cubicBezTo>
                  <a:pt x="2389326" y="0"/>
                  <a:pt x="2473286" y="34887"/>
                  <a:pt x="2535755" y="93108"/>
                </a:cubicBezTo>
                <a:cubicBezTo>
                  <a:pt x="2598223" y="34887"/>
                  <a:pt x="2682183" y="0"/>
                  <a:pt x="2774291" y="0"/>
                </a:cubicBezTo>
                <a:cubicBezTo>
                  <a:pt x="2971429" y="0"/>
                  <a:pt x="3131241" y="159812"/>
                  <a:pt x="3131241" y="356950"/>
                </a:cubicBezTo>
                <a:cubicBezTo>
                  <a:pt x="3131241" y="414550"/>
                  <a:pt x="3117598" y="468963"/>
                  <a:pt x="3092026" y="516460"/>
                </a:cubicBezTo>
                <a:cubicBezTo>
                  <a:pt x="3176259" y="580602"/>
                  <a:pt x="3229769" y="682177"/>
                  <a:pt x="3229769" y="796250"/>
                </a:cubicBezTo>
                <a:cubicBezTo>
                  <a:pt x="3229769" y="902465"/>
                  <a:pt x="3183377" y="997845"/>
                  <a:pt x="3108820" y="1062184"/>
                </a:cubicBezTo>
                <a:cubicBezTo>
                  <a:pt x="3183377" y="1126523"/>
                  <a:pt x="3229769" y="1221903"/>
                  <a:pt x="3229769" y="1328118"/>
                </a:cubicBezTo>
                <a:cubicBezTo>
                  <a:pt x="3229769" y="1434333"/>
                  <a:pt x="3183377" y="1529713"/>
                  <a:pt x="3108820" y="1594052"/>
                </a:cubicBezTo>
                <a:cubicBezTo>
                  <a:pt x="3183377" y="1658391"/>
                  <a:pt x="3229769" y="1753771"/>
                  <a:pt x="3229769" y="1859986"/>
                </a:cubicBezTo>
                <a:cubicBezTo>
                  <a:pt x="3229769" y="2057124"/>
                  <a:pt x="3069957" y="2216936"/>
                  <a:pt x="2872819" y="2216936"/>
                </a:cubicBezTo>
                <a:lnTo>
                  <a:pt x="2849067" y="2214542"/>
                </a:lnTo>
                <a:cubicBezTo>
                  <a:pt x="2790894" y="2329236"/>
                  <a:pt x="2671548" y="2406987"/>
                  <a:pt x="2534043" y="2406987"/>
                </a:cubicBezTo>
                <a:cubicBezTo>
                  <a:pt x="2483158" y="2406987"/>
                  <a:pt x="2434760" y="2396340"/>
                  <a:pt x="2391120" y="2376775"/>
                </a:cubicBezTo>
                <a:cubicBezTo>
                  <a:pt x="2326908" y="2456876"/>
                  <a:pt x="2228003" y="2507238"/>
                  <a:pt x="2117336" y="2507238"/>
                </a:cubicBezTo>
                <a:lnTo>
                  <a:pt x="2081608" y="2503636"/>
                </a:lnTo>
                <a:cubicBezTo>
                  <a:pt x="2058765" y="2546355"/>
                  <a:pt x="2027330" y="2583686"/>
                  <a:pt x="1987704" y="2611019"/>
                </a:cubicBezTo>
                <a:cubicBezTo>
                  <a:pt x="2049806" y="2674751"/>
                  <a:pt x="2087711" y="2761907"/>
                  <a:pt x="2087711" y="2857917"/>
                </a:cubicBezTo>
                <a:cubicBezTo>
                  <a:pt x="2087711" y="3055055"/>
                  <a:pt x="1927899" y="3214867"/>
                  <a:pt x="1730761" y="3214867"/>
                </a:cubicBezTo>
                <a:cubicBezTo>
                  <a:pt x="1533623" y="3214867"/>
                  <a:pt x="1373811" y="3055055"/>
                  <a:pt x="1373811" y="2857917"/>
                </a:cubicBezTo>
                <a:cubicBezTo>
                  <a:pt x="1373811" y="2743560"/>
                  <a:pt x="1427588" y="2641764"/>
                  <a:pt x="1512161" y="2577627"/>
                </a:cubicBezTo>
                <a:cubicBezTo>
                  <a:pt x="1450743" y="2514125"/>
                  <a:pt x="1413385" y="2427536"/>
                  <a:pt x="1413385" y="2332221"/>
                </a:cubicBezTo>
                <a:cubicBezTo>
                  <a:pt x="1413385" y="2135083"/>
                  <a:pt x="1573197" y="1975271"/>
                  <a:pt x="1770335" y="1975271"/>
                </a:cubicBezTo>
                <a:lnTo>
                  <a:pt x="1806063" y="1978873"/>
                </a:lnTo>
                <a:cubicBezTo>
                  <a:pt x="1865384" y="1867935"/>
                  <a:pt x="1982649" y="1793338"/>
                  <a:pt x="2117336" y="1793338"/>
                </a:cubicBezTo>
                <a:cubicBezTo>
                  <a:pt x="2168221" y="1793338"/>
                  <a:pt x="2216619" y="1803986"/>
                  <a:pt x="2260259" y="1823550"/>
                </a:cubicBezTo>
                <a:cubicBezTo>
                  <a:pt x="2324471" y="1743450"/>
                  <a:pt x="2423376" y="1693087"/>
                  <a:pt x="2534043" y="1693087"/>
                </a:cubicBezTo>
                <a:lnTo>
                  <a:pt x="2557875" y="1695490"/>
                </a:lnTo>
                <a:cubicBezTo>
                  <a:pt x="2576891" y="1656391"/>
                  <a:pt x="2604151" y="1622242"/>
                  <a:pt x="2636819" y="1594052"/>
                </a:cubicBezTo>
                <a:cubicBezTo>
                  <a:pt x="2562261" y="1529713"/>
                  <a:pt x="2515869" y="1434333"/>
                  <a:pt x="2515869" y="1328118"/>
                </a:cubicBezTo>
                <a:cubicBezTo>
                  <a:pt x="2515869" y="1221903"/>
                  <a:pt x="2562261" y="1126523"/>
                  <a:pt x="2636819" y="1062184"/>
                </a:cubicBezTo>
                <a:cubicBezTo>
                  <a:pt x="2562261" y="997845"/>
                  <a:pt x="2515869" y="902465"/>
                  <a:pt x="2515869" y="796250"/>
                </a:cubicBezTo>
                <a:cubicBezTo>
                  <a:pt x="2515869" y="738650"/>
                  <a:pt x="2529512" y="684237"/>
                  <a:pt x="2555084" y="636740"/>
                </a:cubicBezTo>
                <a:lnTo>
                  <a:pt x="2537209" y="619592"/>
                </a:lnTo>
                <a:cubicBezTo>
                  <a:pt x="2474524" y="678496"/>
                  <a:pt x="2390006" y="713900"/>
                  <a:pt x="2297218" y="713900"/>
                </a:cubicBezTo>
                <a:cubicBezTo>
                  <a:pt x="2205110" y="713900"/>
                  <a:pt x="2121149" y="679013"/>
                  <a:pt x="2058681" y="620791"/>
                </a:cubicBezTo>
                <a:cubicBezTo>
                  <a:pt x="1996213" y="679013"/>
                  <a:pt x="1912253" y="713900"/>
                  <a:pt x="1820144" y="713900"/>
                </a:cubicBezTo>
                <a:cubicBezTo>
                  <a:pt x="1728036" y="713900"/>
                  <a:pt x="1644075" y="679013"/>
                  <a:pt x="1581607" y="620791"/>
                </a:cubicBezTo>
                <a:cubicBezTo>
                  <a:pt x="1519139" y="679013"/>
                  <a:pt x="1435179" y="713900"/>
                  <a:pt x="1343070" y="713900"/>
                </a:cubicBezTo>
                <a:cubicBezTo>
                  <a:pt x="1250962" y="713900"/>
                  <a:pt x="1167001" y="679013"/>
                  <a:pt x="1104533" y="620791"/>
                </a:cubicBezTo>
                <a:cubicBezTo>
                  <a:pt x="1042065" y="679013"/>
                  <a:pt x="958105" y="713900"/>
                  <a:pt x="865996" y="713900"/>
                </a:cubicBezTo>
                <a:cubicBezTo>
                  <a:pt x="773370" y="713900"/>
                  <a:pt x="688985" y="678620"/>
                  <a:pt x="626352" y="619878"/>
                </a:cubicBezTo>
                <a:cubicBezTo>
                  <a:pt x="623659" y="623930"/>
                  <a:pt x="620064" y="626957"/>
                  <a:pt x="616405" y="629911"/>
                </a:cubicBezTo>
                <a:cubicBezTo>
                  <a:pt x="686492" y="694366"/>
                  <a:pt x="729886" y="786957"/>
                  <a:pt x="729886" y="889683"/>
                </a:cubicBezTo>
                <a:cubicBezTo>
                  <a:pt x="729886" y="993972"/>
                  <a:pt x="685162" y="1087815"/>
                  <a:pt x="613058" y="1152216"/>
                </a:cubicBezTo>
                <a:cubicBezTo>
                  <a:pt x="675622" y="1216104"/>
                  <a:pt x="713900" y="1303645"/>
                  <a:pt x="713900" y="1400126"/>
                </a:cubicBezTo>
                <a:cubicBezTo>
                  <a:pt x="713900" y="1487795"/>
                  <a:pt x="682295" y="1568081"/>
                  <a:pt x="628622" y="1629172"/>
                </a:cubicBezTo>
                <a:cubicBezTo>
                  <a:pt x="691419" y="1693140"/>
                  <a:pt x="729886" y="1780874"/>
                  <a:pt x="729886" y="1877593"/>
                </a:cubicBezTo>
                <a:cubicBezTo>
                  <a:pt x="729886" y="2034043"/>
                  <a:pt x="629234" y="2166985"/>
                  <a:pt x="488639" y="2213706"/>
                </a:cubicBezTo>
                <a:lnTo>
                  <a:pt x="488639" y="2375547"/>
                </a:lnTo>
                <a:cubicBezTo>
                  <a:pt x="488639" y="2448277"/>
                  <a:pt x="429679" y="2507237"/>
                  <a:pt x="356949" y="2507237"/>
                </a:cubicBezTo>
                <a:cubicBezTo>
                  <a:pt x="284219" y="2507237"/>
                  <a:pt x="225259" y="2448277"/>
                  <a:pt x="225259" y="2375547"/>
                </a:cubicBezTo>
                <a:lnTo>
                  <a:pt x="225259" y="2201750"/>
                </a:lnTo>
                <a:cubicBezTo>
                  <a:pt x="101654" y="2146256"/>
                  <a:pt x="15986" y="2021929"/>
                  <a:pt x="15986" y="1877593"/>
                </a:cubicBezTo>
                <a:cubicBezTo>
                  <a:pt x="15986" y="1789924"/>
                  <a:pt x="47591" y="1709638"/>
                  <a:pt x="101264" y="1648547"/>
                </a:cubicBezTo>
                <a:cubicBezTo>
                  <a:pt x="38467" y="1584579"/>
                  <a:pt x="0" y="1496845"/>
                  <a:pt x="0" y="1400126"/>
                </a:cubicBezTo>
                <a:cubicBezTo>
                  <a:pt x="0" y="1295837"/>
                  <a:pt x="44724" y="1201994"/>
                  <a:pt x="116828" y="1137593"/>
                </a:cubicBezTo>
                <a:cubicBezTo>
                  <a:pt x="54264" y="1073704"/>
                  <a:pt x="15986" y="986164"/>
                  <a:pt x="15986" y="889683"/>
                </a:cubicBezTo>
                <a:cubicBezTo>
                  <a:pt x="15986" y="779482"/>
                  <a:pt x="65925" y="680945"/>
                  <a:pt x="145453" y="616722"/>
                </a:cubicBezTo>
                <a:cubicBezTo>
                  <a:pt x="75366" y="552267"/>
                  <a:pt x="31972" y="459676"/>
                  <a:pt x="31972" y="356950"/>
                </a:cubicBezTo>
                <a:cubicBezTo>
                  <a:pt x="31972" y="159812"/>
                  <a:pt x="191784" y="0"/>
                  <a:pt x="38892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8" name="Freeform 101">
            <a:extLst>
              <a:ext uri="{FF2B5EF4-FFF2-40B4-BE49-F238E27FC236}">
                <a16:creationId xmlns:a16="http://schemas.microsoft.com/office/drawing/2014/main" id="{C7575222-6908-49B7-B858-0E82141E3B07}"/>
              </a:ext>
            </a:extLst>
          </p:cNvPr>
          <p:cNvSpPr/>
          <p:nvPr/>
        </p:nvSpPr>
        <p:spPr>
          <a:xfrm>
            <a:off x="8293275" y="1404641"/>
            <a:ext cx="193444" cy="257545"/>
          </a:xfrm>
          <a:custGeom>
            <a:avLst/>
            <a:gdLst>
              <a:gd name="connsiteX0" fmla="*/ 143301 w 1910686"/>
              <a:gd name="connsiteY0" fmla="*/ 0 h 3268639"/>
              <a:gd name="connsiteX1" fmla="*/ 0 w 1910686"/>
              <a:gd name="connsiteY1" fmla="*/ 1705970 h 3268639"/>
              <a:gd name="connsiteX2" fmla="*/ 436728 w 1910686"/>
              <a:gd name="connsiteY2" fmla="*/ 3268639 h 3268639"/>
              <a:gd name="connsiteX3" fmla="*/ 928047 w 1910686"/>
              <a:gd name="connsiteY3" fmla="*/ 1944806 h 3268639"/>
              <a:gd name="connsiteX4" fmla="*/ 1364776 w 1910686"/>
              <a:gd name="connsiteY4" fmla="*/ 3268639 h 3268639"/>
              <a:gd name="connsiteX5" fmla="*/ 1910686 w 1910686"/>
              <a:gd name="connsiteY5" fmla="*/ 1726442 h 3268639"/>
              <a:gd name="connsiteX6" fmla="*/ 1603612 w 1910686"/>
              <a:gd name="connsiteY6" fmla="*/ 6824 h 3268639"/>
              <a:gd name="connsiteX7" fmla="*/ 1521725 w 1910686"/>
              <a:gd name="connsiteY7" fmla="*/ 20472 h 3268639"/>
              <a:gd name="connsiteX8" fmla="*/ 907576 w 1910686"/>
              <a:gd name="connsiteY8" fmla="*/ 163773 h 3268639"/>
              <a:gd name="connsiteX9" fmla="*/ 143301 w 1910686"/>
              <a:gd name="connsiteY9" fmla="*/ 0 h 3268639"/>
              <a:gd name="connsiteX0" fmla="*/ 143301 w 1910686"/>
              <a:gd name="connsiteY0" fmla="*/ 27296 h 3261815"/>
              <a:gd name="connsiteX1" fmla="*/ 0 w 1910686"/>
              <a:gd name="connsiteY1" fmla="*/ 1699146 h 3261815"/>
              <a:gd name="connsiteX2" fmla="*/ 436728 w 1910686"/>
              <a:gd name="connsiteY2" fmla="*/ 3261815 h 3261815"/>
              <a:gd name="connsiteX3" fmla="*/ 928047 w 1910686"/>
              <a:gd name="connsiteY3" fmla="*/ 1937982 h 3261815"/>
              <a:gd name="connsiteX4" fmla="*/ 1364776 w 1910686"/>
              <a:gd name="connsiteY4" fmla="*/ 3261815 h 3261815"/>
              <a:gd name="connsiteX5" fmla="*/ 1910686 w 1910686"/>
              <a:gd name="connsiteY5" fmla="*/ 1719618 h 3261815"/>
              <a:gd name="connsiteX6" fmla="*/ 1603612 w 1910686"/>
              <a:gd name="connsiteY6" fmla="*/ 0 h 3261815"/>
              <a:gd name="connsiteX7" fmla="*/ 1521725 w 1910686"/>
              <a:gd name="connsiteY7" fmla="*/ 13648 h 3261815"/>
              <a:gd name="connsiteX8" fmla="*/ 907576 w 1910686"/>
              <a:gd name="connsiteY8" fmla="*/ 156949 h 3261815"/>
              <a:gd name="connsiteX9" fmla="*/ 143301 w 1910686"/>
              <a:gd name="connsiteY9" fmla="*/ 27296 h 3261815"/>
              <a:gd name="connsiteX0" fmla="*/ 143301 w 1910686"/>
              <a:gd name="connsiteY0" fmla="*/ 27296 h 3261815"/>
              <a:gd name="connsiteX1" fmla="*/ 0 w 1910686"/>
              <a:gd name="connsiteY1" fmla="*/ 1699146 h 3261815"/>
              <a:gd name="connsiteX2" fmla="*/ 436728 w 1910686"/>
              <a:gd name="connsiteY2" fmla="*/ 3261815 h 3261815"/>
              <a:gd name="connsiteX3" fmla="*/ 928047 w 1910686"/>
              <a:gd name="connsiteY3" fmla="*/ 1937982 h 3261815"/>
              <a:gd name="connsiteX4" fmla="*/ 1364776 w 1910686"/>
              <a:gd name="connsiteY4" fmla="*/ 3261815 h 3261815"/>
              <a:gd name="connsiteX5" fmla="*/ 1910686 w 1910686"/>
              <a:gd name="connsiteY5" fmla="*/ 1719618 h 3261815"/>
              <a:gd name="connsiteX6" fmla="*/ 1603612 w 1910686"/>
              <a:gd name="connsiteY6" fmla="*/ 0 h 3261815"/>
              <a:gd name="connsiteX7" fmla="*/ 1521725 w 1910686"/>
              <a:gd name="connsiteY7" fmla="*/ 13648 h 3261815"/>
              <a:gd name="connsiteX8" fmla="*/ 907576 w 1910686"/>
              <a:gd name="connsiteY8" fmla="*/ 156949 h 3261815"/>
              <a:gd name="connsiteX9" fmla="*/ 143301 w 1910686"/>
              <a:gd name="connsiteY9" fmla="*/ 27296 h 3261815"/>
              <a:gd name="connsiteX0" fmla="*/ 326627 w 2094012"/>
              <a:gd name="connsiteY0" fmla="*/ 27296 h 3261815"/>
              <a:gd name="connsiteX1" fmla="*/ 183326 w 2094012"/>
              <a:gd name="connsiteY1" fmla="*/ 1699146 h 3261815"/>
              <a:gd name="connsiteX2" fmla="*/ 620054 w 2094012"/>
              <a:gd name="connsiteY2" fmla="*/ 3261815 h 3261815"/>
              <a:gd name="connsiteX3" fmla="*/ 1111373 w 2094012"/>
              <a:gd name="connsiteY3" fmla="*/ 1937982 h 3261815"/>
              <a:gd name="connsiteX4" fmla="*/ 1548102 w 2094012"/>
              <a:gd name="connsiteY4" fmla="*/ 3261815 h 3261815"/>
              <a:gd name="connsiteX5" fmla="*/ 2094012 w 2094012"/>
              <a:gd name="connsiteY5" fmla="*/ 1719618 h 3261815"/>
              <a:gd name="connsiteX6" fmla="*/ 1786938 w 2094012"/>
              <a:gd name="connsiteY6" fmla="*/ 0 h 3261815"/>
              <a:gd name="connsiteX7" fmla="*/ 1705051 w 2094012"/>
              <a:gd name="connsiteY7" fmla="*/ 13648 h 3261815"/>
              <a:gd name="connsiteX8" fmla="*/ 1090902 w 2094012"/>
              <a:gd name="connsiteY8" fmla="*/ 156949 h 3261815"/>
              <a:gd name="connsiteX9" fmla="*/ 326627 w 2094012"/>
              <a:gd name="connsiteY9" fmla="*/ 27296 h 3261815"/>
              <a:gd name="connsiteX0" fmla="*/ 402442 w 2169827"/>
              <a:gd name="connsiteY0" fmla="*/ 27296 h 3261815"/>
              <a:gd name="connsiteX1" fmla="*/ 259141 w 2169827"/>
              <a:gd name="connsiteY1" fmla="*/ 1699146 h 3261815"/>
              <a:gd name="connsiteX2" fmla="*/ 695869 w 2169827"/>
              <a:gd name="connsiteY2" fmla="*/ 3261815 h 3261815"/>
              <a:gd name="connsiteX3" fmla="*/ 1187188 w 2169827"/>
              <a:gd name="connsiteY3" fmla="*/ 1937982 h 3261815"/>
              <a:gd name="connsiteX4" fmla="*/ 1623917 w 2169827"/>
              <a:gd name="connsiteY4" fmla="*/ 3261815 h 3261815"/>
              <a:gd name="connsiteX5" fmla="*/ 2169827 w 2169827"/>
              <a:gd name="connsiteY5" fmla="*/ 1719618 h 3261815"/>
              <a:gd name="connsiteX6" fmla="*/ 1862753 w 2169827"/>
              <a:gd name="connsiteY6" fmla="*/ 0 h 3261815"/>
              <a:gd name="connsiteX7" fmla="*/ 1780866 w 2169827"/>
              <a:gd name="connsiteY7" fmla="*/ 13648 h 3261815"/>
              <a:gd name="connsiteX8" fmla="*/ 1166717 w 2169827"/>
              <a:gd name="connsiteY8" fmla="*/ 156949 h 3261815"/>
              <a:gd name="connsiteX9" fmla="*/ 402442 w 2169827"/>
              <a:gd name="connsiteY9" fmla="*/ 27296 h 3261815"/>
              <a:gd name="connsiteX0" fmla="*/ 402442 w 2169827"/>
              <a:gd name="connsiteY0" fmla="*/ 27296 h 3261815"/>
              <a:gd name="connsiteX1" fmla="*/ 259141 w 2169827"/>
              <a:gd name="connsiteY1" fmla="*/ 1699146 h 3261815"/>
              <a:gd name="connsiteX2" fmla="*/ 695869 w 2169827"/>
              <a:gd name="connsiteY2" fmla="*/ 3261815 h 3261815"/>
              <a:gd name="connsiteX3" fmla="*/ 1187188 w 2169827"/>
              <a:gd name="connsiteY3" fmla="*/ 1937982 h 3261815"/>
              <a:gd name="connsiteX4" fmla="*/ 1623917 w 2169827"/>
              <a:gd name="connsiteY4" fmla="*/ 3261815 h 3261815"/>
              <a:gd name="connsiteX5" fmla="*/ 2169827 w 2169827"/>
              <a:gd name="connsiteY5" fmla="*/ 1719618 h 3261815"/>
              <a:gd name="connsiteX6" fmla="*/ 1862753 w 2169827"/>
              <a:gd name="connsiteY6" fmla="*/ 0 h 3261815"/>
              <a:gd name="connsiteX7" fmla="*/ 1780866 w 2169827"/>
              <a:gd name="connsiteY7" fmla="*/ 13648 h 3261815"/>
              <a:gd name="connsiteX8" fmla="*/ 1166717 w 2169827"/>
              <a:gd name="connsiteY8" fmla="*/ 156949 h 3261815"/>
              <a:gd name="connsiteX9" fmla="*/ 402442 w 2169827"/>
              <a:gd name="connsiteY9" fmla="*/ 27296 h 3261815"/>
              <a:gd name="connsiteX0" fmla="*/ 377501 w 2144886"/>
              <a:gd name="connsiteY0" fmla="*/ 27296 h 3261815"/>
              <a:gd name="connsiteX1" fmla="*/ 295615 w 2144886"/>
              <a:gd name="connsiteY1" fmla="*/ 1774209 h 3261815"/>
              <a:gd name="connsiteX2" fmla="*/ 670928 w 2144886"/>
              <a:gd name="connsiteY2" fmla="*/ 3261815 h 3261815"/>
              <a:gd name="connsiteX3" fmla="*/ 1162247 w 2144886"/>
              <a:gd name="connsiteY3" fmla="*/ 1937982 h 3261815"/>
              <a:gd name="connsiteX4" fmla="*/ 1598976 w 2144886"/>
              <a:gd name="connsiteY4" fmla="*/ 3261815 h 3261815"/>
              <a:gd name="connsiteX5" fmla="*/ 2144886 w 2144886"/>
              <a:gd name="connsiteY5" fmla="*/ 1719618 h 3261815"/>
              <a:gd name="connsiteX6" fmla="*/ 1837812 w 2144886"/>
              <a:gd name="connsiteY6" fmla="*/ 0 h 3261815"/>
              <a:gd name="connsiteX7" fmla="*/ 1755925 w 2144886"/>
              <a:gd name="connsiteY7" fmla="*/ 13648 h 3261815"/>
              <a:gd name="connsiteX8" fmla="*/ 1141776 w 2144886"/>
              <a:gd name="connsiteY8" fmla="*/ 156949 h 3261815"/>
              <a:gd name="connsiteX9" fmla="*/ 377501 w 2144886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80396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205171"/>
              <a:gd name="connsiteY0" fmla="*/ 27296 h 3261815"/>
              <a:gd name="connsiteX1" fmla="*/ 322444 w 2205171"/>
              <a:gd name="connsiteY1" fmla="*/ 1801504 h 3261815"/>
              <a:gd name="connsiteX2" fmla="*/ 704581 w 2205171"/>
              <a:gd name="connsiteY2" fmla="*/ 3261815 h 3261815"/>
              <a:gd name="connsiteX3" fmla="*/ 1216372 w 2205171"/>
              <a:gd name="connsiteY3" fmla="*/ 1951629 h 3261815"/>
              <a:gd name="connsiteX4" fmla="*/ 1707692 w 2205171"/>
              <a:gd name="connsiteY4" fmla="*/ 3254991 h 3261815"/>
              <a:gd name="connsiteX5" fmla="*/ 2144420 w 2205171"/>
              <a:gd name="connsiteY5" fmla="*/ 1753737 h 3261815"/>
              <a:gd name="connsiteX6" fmla="*/ 1871465 w 2205171"/>
              <a:gd name="connsiteY6" fmla="*/ 0 h 3261815"/>
              <a:gd name="connsiteX7" fmla="*/ 1789578 w 2205171"/>
              <a:gd name="connsiteY7" fmla="*/ 13648 h 3261815"/>
              <a:gd name="connsiteX8" fmla="*/ 1175429 w 2205171"/>
              <a:gd name="connsiteY8" fmla="*/ 156949 h 3261815"/>
              <a:gd name="connsiteX9" fmla="*/ 411154 w 2205171"/>
              <a:gd name="connsiteY9" fmla="*/ 27296 h 3261815"/>
              <a:gd name="connsiteX0" fmla="*/ 411154 w 2145061"/>
              <a:gd name="connsiteY0" fmla="*/ 23869 h 3258388"/>
              <a:gd name="connsiteX1" fmla="*/ 322444 w 2145061"/>
              <a:gd name="connsiteY1" fmla="*/ 1798077 h 3258388"/>
              <a:gd name="connsiteX2" fmla="*/ 704581 w 2145061"/>
              <a:gd name="connsiteY2" fmla="*/ 3258388 h 3258388"/>
              <a:gd name="connsiteX3" fmla="*/ 1216372 w 2145061"/>
              <a:gd name="connsiteY3" fmla="*/ 1948202 h 3258388"/>
              <a:gd name="connsiteX4" fmla="*/ 1707692 w 2145061"/>
              <a:gd name="connsiteY4" fmla="*/ 3251564 h 3258388"/>
              <a:gd name="connsiteX5" fmla="*/ 2144420 w 2145061"/>
              <a:gd name="connsiteY5" fmla="*/ 1750310 h 3258388"/>
              <a:gd name="connsiteX6" fmla="*/ 1789578 w 2145061"/>
              <a:gd name="connsiteY6" fmla="*/ 10221 h 3258388"/>
              <a:gd name="connsiteX7" fmla="*/ 1175429 w 2145061"/>
              <a:gd name="connsiteY7" fmla="*/ 153522 h 3258388"/>
              <a:gd name="connsiteX8" fmla="*/ 411154 w 2145061"/>
              <a:gd name="connsiteY8" fmla="*/ 23869 h 3258388"/>
              <a:gd name="connsiteX0" fmla="*/ 411154 w 2146076"/>
              <a:gd name="connsiteY0" fmla="*/ 23869 h 3258388"/>
              <a:gd name="connsiteX1" fmla="*/ 322444 w 2146076"/>
              <a:gd name="connsiteY1" fmla="*/ 1798077 h 3258388"/>
              <a:gd name="connsiteX2" fmla="*/ 704581 w 2146076"/>
              <a:gd name="connsiteY2" fmla="*/ 3258388 h 3258388"/>
              <a:gd name="connsiteX3" fmla="*/ 1216372 w 2146076"/>
              <a:gd name="connsiteY3" fmla="*/ 1948202 h 3258388"/>
              <a:gd name="connsiteX4" fmla="*/ 1707692 w 2146076"/>
              <a:gd name="connsiteY4" fmla="*/ 3251564 h 3258388"/>
              <a:gd name="connsiteX5" fmla="*/ 2144420 w 2146076"/>
              <a:gd name="connsiteY5" fmla="*/ 1750310 h 3258388"/>
              <a:gd name="connsiteX6" fmla="*/ 1926056 w 2146076"/>
              <a:gd name="connsiteY6" fmla="*/ 17045 h 3258388"/>
              <a:gd name="connsiteX7" fmla="*/ 1175429 w 2146076"/>
              <a:gd name="connsiteY7" fmla="*/ 153522 h 3258388"/>
              <a:gd name="connsiteX8" fmla="*/ 411154 w 2146076"/>
              <a:gd name="connsiteY8" fmla="*/ 23869 h 3258388"/>
              <a:gd name="connsiteX0" fmla="*/ 411154 w 2374416"/>
              <a:gd name="connsiteY0" fmla="*/ 23869 h 3258388"/>
              <a:gd name="connsiteX1" fmla="*/ 322444 w 2374416"/>
              <a:gd name="connsiteY1" fmla="*/ 1798077 h 3258388"/>
              <a:gd name="connsiteX2" fmla="*/ 704581 w 2374416"/>
              <a:gd name="connsiteY2" fmla="*/ 3258388 h 3258388"/>
              <a:gd name="connsiteX3" fmla="*/ 1216372 w 2374416"/>
              <a:gd name="connsiteY3" fmla="*/ 1948202 h 3258388"/>
              <a:gd name="connsiteX4" fmla="*/ 1707692 w 2374416"/>
              <a:gd name="connsiteY4" fmla="*/ 3251564 h 3258388"/>
              <a:gd name="connsiteX5" fmla="*/ 2144420 w 2374416"/>
              <a:gd name="connsiteY5" fmla="*/ 1750310 h 3258388"/>
              <a:gd name="connsiteX6" fmla="*/ 1926056 w 2374416"/>
              <a:gd name="connsiteY6" fmla="*/ 17045 h 3258388"/>
              <a:gd name="connsiteX7" fmla="*/ 1175429 w 2374416"/>
              <a:gd name="connsiteY7" fmla="*/ 153522 h 3258388"/>
              <a:gd name="connsiteX8" fmla="*/ 411154 w 2374416"/>
              <a:gd name="connsiteY8" fmla="*/ 23869 h 3258388"/>
              <a:gd name="connsiteX0" fmla="*/ 411154 w 2441693"/>
              <a:gd name="connsiteY0" fmla="*/ 23869 h 3258388"/>
              <a:gd name="connsiteX1" fmla="*/ 322444 w 2441693"/>
              <a:gd name="connsiteY1" fmla="*/ 1798077 h 3258388"/>
              <a:gd name="connsiteX2" fmla="*/ 704581 w 2441693"/>
              <a:gd name="connsiteY2" fmla="*/ 3258388 h 3258388"/>
              <a:gd name="connsiteX3" fmla="*/ 1216372 w 2441693"/>
              <a:gd name="connsiteY3" fmla="*/ 1948202 h 3258388"/>
              <a:gd name="connsiteX4" fmla="*/ 1707692 w 2441693"/>
              <a:gd name="connsiteY4" fmla="*/ 3251564 h 3258388"/>
              <a:gd name="connsiteX5" fmla="*/ 2144420 w 2441693"/>
              <a:gd name="connsiteY5" fmla="*/ 1750310 h 3258388"/>
              <a:gd name="connsiteX6" fmla="*/ 1926056 w 2441693"/>
              <a:gd name="connsiteY6" fmla="*/ 17045 h 3258388"/>
              <a:gd name="connsiteX7" fmla="*/ 1175429 w 2441693"/>
              <a:gd name="connsiteY7" fmla="*/ 153522 h 3258388"/>
              <a:gd name="connsiteX8" fmla="*/ 411154 w 2441693"/>
              <a:gd name="connsiteY8" fmla="*/ 23869 h 3258388"/>
              <a:gd name="connsiteX0" fmla="*/ 411154 w 2377348"/>
              <a:gd name="connsiteY0" fmla="*/ 23869 h 3258388"/>
              <a:gd name="connsiteX1" fmla="*/ 322444 w 2377348"/>
              <a:gd name="connsiteY1" fmla="*/ 1798077 h 3258388"/>
              <a:gd name="connsiteX2" fmla="*/ 704581 w 2377348"/>
              <a:gd name="connsiteY2" fmla="*/ 3258388 h 3258388"/>
              <a:gd name="connsiteX3" fmla="*/ 1216372 w 2377348"/>
              <a:gd name="connsiteY3" fmla="*/ 1948202 h 3258388"/>
              <a:gd name="connsiteX4" fmla="*/ 1707692 w 2377348"/>
              <a:gd name="connsiteY4" fmla="*/ 3251564 h 3258388"/>
              <a:gd name="connsiteX5" fmla="*/ 2144420 w 2377348"/>
              <a:gd name="connsiteY5" fmla="*/ 1750310 h 3258388"/>
              <a:gd name="connsiteX6" fmla="*/ 1926056 w 2377348"/>
              <a:gd name="connsiteY6" fmla="*/ 17045 h 3258388"/>
              <a:gd name="connsiteX7" fmla="*/ 1175429 w 2377348"/>
              <a:gd name="connsiteY7" fmla="*/ 153522 h 3258388"/>
              <a:gd name="connsiteX8" fmla="*/ 411154 w 2377348"/>
              <a:gd name="connsiteY8" fmla="*/ 23869 h 3258388"/>
              <a:gd name="connsiteX0" fmla="*/ 411154 w 2424220"/>
              <a:gd name="connsiteY0" fmla="*/ 23869 h 3258388"/>
              <a:gd name="connsiteX1" fmla="*/ 322444 w 2424220"/>
              <a:gd name="connsiteY1" fmla="*/ 1798077 h 3258388"/>
              <a:gd name="connsiteX2" fmla="*/ 704581 w 2424220"/>
              <a:gd name="connsiteY2" fmla="*/ 3258388 h 3258388"/>
              <a:gd name="connsiteX3" fmla="*/ 1216372 w 2424220"/>
              <a:gd name="connsiteY3" fmla="*/ 1948202 h 3258388"/>
              <a:gd name="connsiteX4" fmla="*/ 1707692 w 2424220"/>
              <a:gd name="connsiteY4" fmla="*/ 3251564 h 3258388"/>
              <a:gd name="connsiteX5" fmla="*/ 2144420 w 2424220"/>
              <a:gd name="connsiteY5" fmla="*/ 1750310 h 3258388"/>
              <a:gd name="connsiteX6" fmla="*/ 1926056 w 2424220"/>
              <a:gd name="connsiteY6" fmla="*/ 17045 h 3258388"/>
              <a:gd name="connsiteX7" fmla="*/ 1175429 w 2424220"/>
              <a:gd name="connsiteY7" fmla="*/ 153522 h 3258388"/>
              <a:gd name="connsiteX8" fmla="*/ 411154 w 2424220"/>
              <a:gd name="connsiteY8" fmla="*/ 23869 h 3258388"/>
              <a:gd name="connsiteX0" fmla="*/ 411154 w 2449010"/>
              <a:gd name="connsiteY0" fmla="*/ 23869 h 3258388"/>
              <a:gd name="connsiteX1" fmla="*/ 322444 w 2449010"/>
              <a:gd name="connsiteY1" fmla="*/ 1798077 h 3258388"/>
              <a:gd name="connsiteX2" fmla="*/ 704581 w 2449010"/>
              <a:gd name="connsiteY2" fmla="*/ 3258388 h 3258388"/>
              <a:gd name="connsiteX3" fmla="*/ 1216372 w 2449010"/>
              <a:gd name="connsiteY3" fmla="*/ 1948202 h 3258388"/>
              <a:gd name="connsiteX4" fmla="*/ 1707692 w 2449010"/>
              <a:gd name="connsiteY4" fmla="*/ 3251564 h 3258388"/>
              <a:gd name="connsiteX5" fmla="*/ 2144420 w 2449010"/>
              <a:gd name="connsiteY5" fmla="*/ 1750310 h 3258388"/>
              <a:gd name="connsiteX6" fmla="*/ 1926056 w 2449010"/>
              <a:gd name="connsiteY6" fmla="*/ 17045 h 3258388"/>
              <a:gd name="connsiteX7" fmla="*/ 1175429 w 2449010"/>
              <a:gd name="connsiteY7" fmla="*/ 153522 h 3258388"/>
              <a:gd name="connsiteX8" fmla="*/ 411154 w 2449010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3593" h="3258388">
                <a:moveTo>
                  <a:pt x="411154" y="23869"/>
                </a:moveTo>
                <a:cubicBezTo>
                  <a:pt x="-257586" y="355964"/>
                  <a:pt x="22194" y="1036078"/>
                  <a:pt x="322444" y="1798077"/>
                </a:cubicBezTo>
                <a:cubicBezTo>
                  <a:pt x="338366" y="2660163"/>
                  <a:pt x="545357" y="3249289"/>
                  <a:pt x="704581" y="3258388"/>
                </a:cubicBezTo>
                <a:cubicBezTo>
                  <a:pt x="1018479" y="3247015"/>
                  <a:pt x="779644" y="1925457"/>
                  <a:pt x="1216372" y="1948202"/>
                </a:cubicBezTo>
                <a:cubicBezTo>
                  <a:pt x="1580313" y="1945929"/>
                  <a:pt x="1473406" y="3281133"/>
                  <a:pt x="1707692" y="3251564"/>
                </a:cubicBezTo>
                <a:cubicBezTo>
                  <a:pt x="2048886" y="3121910"/>
                  <a:pt x="2001118" y="2180214"/>
                  <a:pt x="2144420" y="1750310"/>
                </a:cubicBezTo>
                <a:cubicBezTo>
                  <a:pt x="2451495" y="1080432"/>
                  <a:pt x="2681232" y="64812"/>
                  <a:pt x="1926056" y="17045"/>
                </a:cubicBezTo>
                <a:lnTo>
                  <a:pt x="1175429" y="153522"/>
                </a:lnTo>
                <a:cubicBezTo>
                  <a:pt x="920671" y="110304"/>
                  <a:pt x="679560" y="-62566"/>
                  <a:pt x="411154" y="2386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89" name="Group 102">
            <a:extLst>
              <a:ext uri="{FF2B5EF4-FFF2-40B4-BE49-F238E27FC236}">
                <a16:creationId xmlns:a16="http://schemas.microsoft.com/office/drawing/2014/main" id="{55AB7D68-29C2-4FE6-AD63-7AA51F185058}"/>
              </a:ext>
            </a:extLst>
          </p:cNvPr>
          <p:cNvGrpSpPr>
            <a:grpSpLocks noChangeAspect="1"/>
          </p:cNvGrpSpPr>
          <p:nvPr/>
        </p:nvGrpSpPr>
        <p:grpSpPr>
          <a:xfrm>
            <a:off x="6612876" y="2045497"/>
            <a:ext cx="221332" cy="360000"/>
            <a:chOff x="2071598" y="2060848"/>
            <a:chExt cx="1917605" cy="3137144"/>
          </a:xfrm>
          <a:solidFill>
            <a:schemeClr val="accent4"/>
          </a:solidFill>
        </p:grpSpPr>
        <p:sp>
          <p:nvSpPr>
            <p:cNvPr id="90" name="Freeform 103">
              <a:extLst>
                <a:ext uri="{FF2B5EF4-FFF2-40B4-BE49-F238E27FC236}">
                  <a16:creationId xmlns:a16="http://schemas.microsoft.com/office/drawing/2014/main" id="{5F4A29D3-1058-4038-9E21-D9493379D029}"/>
                </a:ext>
              </a:extLst>
            </p:cNvPr>
            <p:cNvSpPr/>
            <p:nvPr/>
          </p:nvSpPr>
          <p:spPr>
            <a:xfrm>
              <a:off x="2483768" y="2060848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1" name="Freeform 104">
              <a:extLst>
                <a:ext uri="{FF2B5EF4-FFF2-40B4-BE49-F238E27FC236}">
                  <a16:creationId xmlns:a16="http://schemas.microsoft.com/office/drawing/2014/main" id="{A000100B-3539-4C19-9382-6B8850490A9C}"/>
                </a:ext>
              </a:extLst>
            </p:cNvPr>
            <p:cNvSpPr/>
            <p:nvPr/>
          </p:nvSpPr>
          <p:spPr>
            <a:xfrm rot="21253755">
              <a:off x="2170737" y="2710023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2" name="Freeform 105">
              <a:extLst>
                <a:ext uri="{FF2B5EF4-FFF2-40B4-BE49-F238E27FC236}">
                  <a16:creationId xmlns:a16="http://schemas.microsoft.com/office/drawing/2014/main" id="{454FDFEA-1E99-4154-8B01-E7BEF6CE4A72}"/>
                </a:ext>
              </a:extLst>
            </p:cNvPr>
            <p:cNvSpPr/>
            <p:nvPr/>
          </p:nvSpPr>
          <p:spPr>
            <a:xfrm rot="20634645">
              <a:off x="2071598" y="3466865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3" name="Freeform 106">
              <a:extLst>
                <a:ext uri="{FF2B5EF4-FFF2-40B4-BE49-F238E27FC236}">
                  <a16:creationId xmlns:a16="http://schemas.microsoft.com/office/drawing/2014/main" id="{D88B5ADB-E785-4DDC-B4F0-E232FA28BFED}"/>
                </a:ext>
              </a:extLst>
            </p:cNvPr>
            <p:cNvSpPr/>
            <p:nvPr/>
          </p:nvSpPr>
          <p:spPr>
            <a:xfrm rot="19632933">
              <a:off x="2257651" y="4182238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94" name="Freeform 107">
            <a:extLst>
              <a:ext uri="{FF2B5EF4-FFF2-40B4-BE49-F238E27FC236}">
                <a16:creationId xmlns:a16="http://schemas.microsoft.com/office/drawing/2014/main" id="{87BFF4CB-A687-4CC8-B34F-62CDE65C204C}"/>
              </a:ext>
            </a:extLst>
          </p:cNvPr>
          <p:cNvSpPr>
            <a:spLocks noChangeAspect="1"/>
          </p:cNvSpPr>
          <p:nvPr/>
        </p:nvSpPr>
        <p:spPr>
          <a:xfrm>
            <a:off x="7232016" y="2045497"/>
            <a:ext cx="115441" cy="360000"/>
          </a:xfrm>
          <a:custGeom>
            <a:avLst/>
            <a:gdLst>
              <a:gd name="connsiteX0" fmla="*/ 430619 w 798902"/>
              <a:gd name="connsiteY0" fmla="*/ 1331843 h 2449001"/>
              <a:gd name="connsiteX1" fmla="*/ 541938 w 798902"/>
              <a:gd name="connsiteY1" fmla="*/ 1379551 h 2449001"/>
              <a:gd name="connsiteX2" fmla="*/ 780476 w 798902"/>
              <a:gd name="connsiteY2" fmla="*/ 1375575 h 2449001"/>
              <a:gd name="connsiteX3" fmla="*/ 625426 w 798902"/>
              <a:gd name="connsiteY3" fmla="*/ 1741335 h 2449001"/>
              <a:gd name="connsiteX4" fmla="*/ 609523 w 798902"/>
              <a:gd name="connsiteY4" fmla="*/ 2441050 h 2449001"/>
              <a:gd name="connsiteX5" fmla="*/ 319301 w 798902"/>
              <a:gd name="connsiteY5" fmla="*/ 2445025 h 2449001"/>
              <a:gd name="connsiteX6" fmla="*/ 211958 w 798902"/>
              <a:gd name="connsiteY6" fmla="*/ 1673750 h 2449001"/>
              <a:gd name="connsiteX7" fmla="*/ 207983 w 798902"/>
              <a:gd name="connsiteY7" fmla="*/ 2441050 h 2449001"/>
              <a:gd name="connsiteX8" fmla="*/ 136421 w 798902"/>
              <a:gd name="connsiteY8" fmla="*/ 2449001 h 2449001"/>
              <a:gd name="connsiteX9" fmla="*/ 5224 w 798902"/>
              <a:gd name="connsiteY9" fmla="*/ 1701579 h 2449001"/>
              <a:gd name="connsiteX10" fmla="*/ 37029 w 798902"/>
              <a:gd name="connsiteY10" fmla="*/ 1582309 h 2449001"/>
              <a:gd name="connsiteX11" fmla="*/ 76786 w 798902"/>
              <a:gd name="connsiteY11" fmla="*/ 1566407 h 2449001"/>
              <a:gd name="connsiteX12" fmla="*/ 89266 w 798902"/>
              <a:gd name="connsiteY12" fmla="*/ 1389262 h 2449001"/>
              <a:gd name="connsiteX13" fmla="*/ 339179 w 798902"/>
              <a:gd name="connsiteY13" fmla="*/ 1375575 h 2449001"/>
              <a:gd name="connsiteX14" fmla="*/ 430619 w 798902"/>
              <a:gd name="connsiteY14" fmla="*/ 1331843 h 2449001"/>
              <a:gd name="connsiteX15" fmla="*/ 243762 w 798902"/>
              <a:gd name="connsiteY15" fmla="*/ 0 h 2449001"/>
              <a:gd name="connsiteX16" fmla="*/ 557838 w 798902"/>
              <a:gd name="connsiteY16" fmla="*/ 0 h 2449001"/>
              <a:gd name="connsiteX17" fmla="*/ 689036 w 798902"/>
              <a:gd name="connsiteY17" fmla="*/ 962108 h 2449001"/>
              <a:gd name="connsiteX18" fmla="*/ 724816 w 798902"/>
              <a:gd name="connsiteY18" fmla="*/ 1307990 h 2449001"/>
              <a:gd name="connsiteX19" fmla="*/ 414715 w 798902"/>
              <a:gd name="connsiteY19" fmla="*/ 1268233 h 2449001"/>
              <a:gd name="connsiteX20" fmla="*/ 104615 w 798902"/>
              <a:gd name="connsiteY20" fmla="*/ 1288111 h 2449001"/>
              <a:gd name="connsiteX21" fmla="*/ 124493 w 798902"/>
              <a:gd name="connsiteY21" fmla="*/ 1017766 h 2449001"/>
              <a:gd name="connsiteX22" fmla="*/ 243762 w 798902"/>
              <a:gd name="connsiteY22" fmla="*/ 0 h 2449001"/>
              <a:gd name="connsiteX0" fmla="*/ 430619 w 798902"/>
              <a:gd name="connsiteY0" fmla="*/ 1331843 h 2449001"/>
              <a:gd name="connsiteX1" fmla="*/ 541938 w 798902"/>
              <a:gd name="connsiteY1" fmla="*/ 1379551 h 2449001"/>
              <a:gd name="connsiteX2" fmla="*/ 780476 w 798902"/>
              <a:gd name="connsiteY2" fmla="*/ 1375575 h 2449001"/>
              <a:gd name="connsiteX3" fmla="*/ 625426 w 798902"/>
              <a:gd name="connsiteY3" fmla="*/ 1741335 h 2449001"/>
              <a:gd name="connsiteX4" fmla="*/ 609523 w 798902"/>
              <a:gd name="connsiteY4" fmla="*/ 2441050 h 2449001"/>
              <a:gd name="connsiteX5" fmla="*/ 319301 w 798902"/>
              <a:gd name="connsiteY5" fmla="*/ 2445025 h 2449001"/>
              <a:gd name="connsiteX6" fmla="*/ 211958 w 798902"/>
              <a:gd name="connsiteY6" fmla="*/ 1673750 h 2449001"/>
              <a:gd name="connsiteX7" fmla="*/ 207983 w 798902"/>
              <a:gd name="connsiteY7" fmla="*/ 2441050 h 2449001"/>
              <a:gd name="connsiteX8" fmla="*/ 136421 w 798902"/>
              <a:gd name="connsiteY8" fmla="*/ 2449001 h 2449001"/>
              <a:gd name="connsiteX9" fmla="*/ 5224 w 798902"/>
              <a:gd name="connsiteY9" fmla="*/ 1701579 h 2449001"/>
              <a:gd name="connsiteX10" fmla="*/ 37029 w 798902"/>
              <a:gd name="connsiteY10" fmla="*/ 1582309 h 2449001"/>
              <a:gd name="connsiteX11" fmla="*/ 76786 w 798902"/>
              <a:gd name="connsiteY11" fmla="*/ 1566407 h 2449001"/>
              <a:gd name="connsiteX12" fmla="*/ 89266 w 798902"/>
              <a:gd name="connsiteY12" fmla="*/ 1389262 h 2449001"/>
              <a:gd name="connsiteX13" fmla="*/ 339179 w 798902"/>
              <a:gd name="connsiteY13" fmla="*/ 1375575 h 2449001"/>
              <a:gd name="connsiteX14" fmla="*/ 430619 w 798902"/>
              <a:gd name="connsiteY14" fmla="*/ 1331843 h 2449001"/>
              <a:gd name="connsiteX15" fmla="*/ 243762 w 798902"/>
              <a:gd name="connsiteY15" fmla="*/ 0 h 2449001"/>
              <a:gd name="connsiteX16" fmla="*/ 557838 w 798902"/>
              <a:gd name="connsiteY16" fmla="*/ 0 h 2449001"/>
              <a:gd name="connsiteX17" fmla="*/ 689036 w 798902"/>
              <a:gd name="connsiteY17" fmla="*/ 962108 h 2449001"/>
              <a:gd name="connsiteX18" fmla="*/ 724816 w 798902"/>
              <a:gd name="connsiteY18" fmla="*/ 1307990 h 2449001"/>
              <a:gd name="connsiteX19" fmla="*/ 414715 w 798902"/>
              <a:gd name="connsiteY19" fmla="*/ 1268233 h 2449001"/>
              <a:gd name="connsiteX20" fmla="*/ 104615 w 798902"/>
              <a:gd name="connsiteY20" fmla="*/ 1288111 h 2449001"/>
              <a:gd name="connsiteX21" fmla="*/ 124493 w 798902"/>
              <a:gd name="connsiteY21" fmla="*/ 1017766 h 2449001"/>
              <a:gd name="connsiteX22" fmla="*/ 243762 w 798902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997 w 785142"/>
              <a:gd name="connsiteY0" fmla="*/ 1331843 h 2449001"/>
              <a:gd name="connsiteX1" fmla="*/ 542316 w 785142"/>
              <a:gd name="connsiteY1" fmla="*/ 1379551 h 2449001"/>
              <a:gd name="connsiteX2" fmla="*/ 763746 w 785142"/>
              <a:gd name="connsiteY2" fmla="*/ 1406369 h 2449001"/>
              <a:gd name="connsiteX3" fmla="*/ 625804 w 785142"/>
              <a:gd name="connsiteY3" fmla="*/ 1741335 h 2449001"/>
              <a:gd name="connsiteX4" fmla="*/ 609901 w 785142"/>
              <a:gd name="connsiteY4" fmla="*/ 2441050 h 2449001"/>
              <a:gd name="connsiteX5" fmla="*/ 319679 w 785142"/>
              <a:gd name="connsiteY5" fmla="*/ 2445025 h 2449001"/>
              <a:gd name="connsiteX6" fmla="*/ 212336 w 785142"/>
              <a:gd name="connsiteY6" fmla="*/ 1673750 h 2449001"/>
              <a:gd name="connsiteX7" fmla="*/ 208361 w 785142"/>
              <a:gd name="connsiteY7" fmla="*/ 2441050 h 2449001"/>
              <a:gd name="connsiteX8" fmla="*/ 136799 w 785142"/>
              <a:gd name="connsiteY8" fmla="*/ 2449001 h 2449001"/>
              <a:gd name="connsiteX9" fmla="*/ 5602 w 785142"/>
              <a:gd name="connsiteY9" fmla="*/ 1701579 h 2449001"/>
              <a:gd name="connsiteX10" fmla="*/ 37407 w 785142"/>
              <a:gd name="connsiteY10" fmla="*/ 1582309 h 2449001"/>
              <a:gd name="connsiteX11" fmla="*/ 101115 w 785142"/>
              <a:gd name="connsiteY11" fmla="*/ 1597201 h 2449001"/>
              <a:gd name="connsiteX12" fmla="*/ 89644 w 785142"/>
              <a:gd name="connsiteY12" fmla="*/ 1389262 h 2449001"/>
              <a:gd name="connsiteX13" fmla="*/ 339557 w 785142"/>
              <a:gd name="connsiteY13" fmla="*/ 1375575 h 2449001"/>
              <a:gd name="connsiteX14" fmla="*/ 430997 w 785142"/>
              <a:gd name="connsiteY14" fmla="*/ 1331843 h 2449001"/>
              <a:gd name="connsiteX15" fmla="*/ 244140 w 785142"/>
              <a:gd name="connsiteY15" fmla="*/ 0 h 2449001"/>
              <a:gd name="connsiteX16" fmla="*/ 558216 w 785142"/>
              <a:gd name="connsiteY16" fmla="*/ 0 h 2449001"/>
              <a:gd name="connsiteX17" fmla="*/ 689414 w 785142"/>
              <a:gd name="connsiteY17" fmla="*/ 962108 h 2449001"/>
              <a:gd name="connsiteX18" fmla="*/ 725194 w 785142"/>
              <a:gd name="connsiteY18" fmla="*/ 1307990 h 2449001"/>
              <a:gd name="connsiteX19" fmla="*/ 415093 w 785142"/>
              <a:gd name="connsiteY19" fmla="*/ 1268233 h 2449001"/>
              <a:gd name="connsiteX20" fmla="*/ 104993 w 785142"/>
              <a:gd name="connsiteY20" fmla="*/ 1288111 h 2449001"/>
              <a:gd name="connsiteX21" fmla="*/ 124871 w 785142"/>
              <a:gd name="connsiteY21" fmla="*/ 1017766 h 2449001"/>
              <a:gd name="connsiteX22" fmla="*/ 244140 w 785142"/>
              <a:gd name="connsiteY22" fmla="*/ 0 h 2449001"/>
              <a:gd name="connsiteX0" fmla="*/ 430997 w 785142"/>
              <a:gd name="connsiteY0" fmla="*/ 1331843 h 2449001"/>
              <a:gd name="connsiteX1" fmla="*/ 542316 w 785142"/>
              <a:gd name="connsiteY1" fmla="*/ 1379551 h 2449001"/>
              <a:gd name="connsiteX2" fmla="*/ 763746 w 785142"/>
              <a:gd name="connsiteY2" fmla="*/ 1406369 h 2449001"/>
              <a:gd name="connsiteX3" fmla="*/ 625804 w 785142"/>
              <a:gd name="connsiteY3" fmla="*/ 1741335 h 2449001"/>
              <a:gd name="connsiteX4" fmla="*/ 609901 w 785142"/>
              <a:gd name="connsiteY4" fmla="*/ 2441050 h 2449001"/>
              <a:gd name="connsiteX5" fmla="*/ 319679 w 785142"/>
              <a:gd name="connsiteY5" fmla="*/ 2445025 h 2449001"/>
              <a:gd name="connsiteX6" fmla="*/ 212336 w 785142"/>
              <a:gd name="connsiteY6" fmla="*/ 1673750 h 2449001"/>
              <a:gd name="connsiteX7" fmla="*/ 208361 w 785142"/>
              <a:gd name="connsiteY7" fmla="*/ 2441050 h 2449001"/>
              <a:gd name="connsiteX8" fmla="*/ 136799 w 785142"/>
              <a:gd name="connsiteY8" fmla="*/ 2449001 h 2449001"/>
              <a:gd name="connsiteX9" fmla="*/ 5602 w 785142"/>
              <a:gd name="connsiteY9" fmla="*/ 1701579 h 2449001"/>
              <a:gd name="connsiteX10" fmla="*/ 37407 w 785142"/>
              <a:gd name="connsiteY10" fmla="*/ 1582309 h 2449001"/>
              <a:gd name="connsiteX11" fmla="*/ 101115 w 785142"/>
              <a:gd name="connsiteY11" fmla="*/ 1597201 h 2449001"/>
              <a:gd name="connsiteX12" fmla="*/ 89644 w 785142"/>
              <a:gd name="connsiteY12" fmla="*/ 1389262 h 2449001"/>
              <a:gd name="connsiteX13" fmla="*/ 339557 w 785142"/>
              <a:gd name="connsiteY13" fmla="*/ 1375575 h 2449001"/>
              <a:gd name="connsiteX14" fmla="*/ 430997 w 785142"/>
              <a:gd name="connsiteY14" fmla="*/ 1331843 h 2449001"/>
              <a:gd name="connsiteX15" fmla="*/ 244140 w 785142"/>
              <a:gd name="connsiteY15" fmla="*/ 0 h 2449001"/>
              <a:gd name="connsiteX16" fmla="*/ 558216 w 785142"/>
              <a:gd name="connsiteY16" fmla="*/ 0 h 2449001"/>
              <a:gd name="connsiteX17" fmla="*/ 689414 w 785142"/>
              <a:gd name="connsiteY17" fmla="*/ 962108 h 2449001"/>
              <a:gd name="connsiteX18" fmla="*/ 725194 w 785142"/>
              <a:gd name="connsiteY18" fmla="*/ 1307990 h 2449001"/>
              <a:gd name="connsiteX19" fmla="*/ 415093 w 785142"/>
              <a:gd name="connsiteY19" fmla="*/ 1268233 h 2449001"/>
              <a:gd name="connsiteX20" fmla="*/ 104993 w 785142"/>
              <a:gd name="connsiteY20" fmla="*/ 1288111 h 2449001"/>
              <a:gd name="connsiteX21" fmla="*/ 124871 w 785142"/>
              <a:gd name="connsiteY21" fmla="*/ 1017766 h 2449001"/>
              <a:gd name="connsiteX22" fmla="*/ 244140 w 785142"/>
              <a:gd name="connsiteY22" fmla="*/ 0 h 2449001"/>
              <a:gd name="connsiteX0" fmla="*/ 425685 w 779830"/>
              <a:gd name="connsiteY0" fmla="*/ 1331843 h 2449001"/>
              <a:gd name="connsiteX1" fmla="*/ 537004 w 779830"/>
              <a:gd name="connsiteY1" fmla="*/ 1379551 h 2449001"/>
              <a:gd name="connsiteX2" fmla="*/ 758434 w 779830"/>
              <a:gd name="connsiteY2" fmla="*/ 1406369 h 2449001"/>
              <a:gd name="connsiteX3" fmla="*/ 620492 w 779830"/>
              <a:gd name="connsiteY3" fmla="*/ 1741335 h 2449001"/>
              <a:gd name="connsiteX4" fmla="*/ 604589 w 779830"/>
              <a:gd name="connsiteY4" fmla="*/ 2441050 h 2449001"/>
              <a:gd name="connsiteX5" fmla="*/ 314367 w 779830"/>
              <a:gd name="connsiteY5" fmla="*/ 2445025 h 2449001"/>
              <a:gd name="connsiteX6" fmla="*/ 207024 w 779830"/>
              <a:gd name="connsiteY6" fmla="*/ 1673750 h 2449001"/>
              <a:gd name="connsiteX7" fmla="*/ 203049 w 779830"/>
              <a:gd name="connsiteY7" fmla="*/ 2441050 h 2449001"/>
              <a:gd name="connsiteX8" fmla="*/ 131487 w 779830"/>
              <a:gd name="connsiteY8" fmla="*/ 2449001 h 2449001"/>
              <a:gd name="connsiteX9" fmla="*/ 290 w 779830"/>
              <a:gd name="connsiteY9" fmla="*/ 1701579 h 2449001"/>
              <a:gd name="connsiteX10" fmla="*/ 95803 w 779830"/>
              <a:gd name="connsiteY10" fmla="*/ 1597201 h 2449001"/>
              <a:gd name="connsiteX11" fmla="*/ 84332 w 779830"/>
              <a:gd name="connsiteY11" fmla="*/ 1389262 h 2449001"/>
              <a:gd name="connsiteX12" fmla="*/ 334245 w 779830"/>
              <a:gd name="connsiteY12" fmla="*/ 1375575 h 2449001"/>
              <a:gd name="connsiteX13" fmla="*/ 425685 w 779830"/>
              <a:gd name="connsiteY13" fmla="*/ 1331843 h 2449001"/>
              <a:gd name="connsiteX14" fmla="*/ 238828 w 779830"/>
              <a:gd name="connsiteY14" fmla="*/ 0 h 2449001"/>
              <a:gd name="connsiteX15" fmla="*/ 552904 w 779830"/>
              <a:gd name="connsiteY15" fmla="*/ 0 h 2449001"/>
              <a:gd name="connsiteX16" fmla="*/ 684102 w 779830"/>
              <a:gd name="connsiteY16" fmla="*/ 962108 h 2449001"/>
              <a:gd name="connsiteX17" fmla="*/ 719882 w 779830"/>
              <a:gd name="connsiteY17" fmla="*/ 1307990 h 2449001"/>
              <a:gd name="connsiteX18" fmla="*/ 409781 w 779830"/>
              <a:gd name="connsiteY18" fmla="*/ 1268233 h 2449001"/>
              <a:gd name="connsiteX19" fmla="*/ 99681 w 779830"/>
              <a:gd name="connsiteY19" fmla="*/ 1288111 h 2449001"/>
              <a:gd name="connsiteX20" fmla="*/ 119559 w 779830"/>
              <a:gd name="connsiteY20" fmla="*/ 1017766 h 2449001"/>
              <a:gd name="connsiteX21" fmla="*/ 238828 w 779830"/>
              <a:gd name="connsiteY21" fmla="*/ 0 h 2449001"/>
              <a:gd name="connsiteX0" fmla="*/ 425766 w 779911"/>
              <a:gd name="connsiteY0" fmla="*/ 1331843 h 2449001"/>
              <a:gd name="connsiteX1" fmla="*/ 537085 w 779911"/>
              <a:gd name="connsiteY1" fmla="*/ 1379551 h 2449001"/>
              <a:gd name="connsiteX2" fmla="*/ 758515 w 779911"/>
              <a:gd name="connsiteY2" fmla="*/ 1406369 h 2449001"/>
              <a:gd name="connsiteX3" fmla="*/ 620573 w 779911"/>
              <a:gd name="connsiteY3" fmla="*/ 1741335 h 2449001"/>
              <a:gd name="connsiteX4" fmla="*/ 604670 w 779911"/>
              <a:gd name="connsiteY4" fmla="*/ 2441050 h 2449001"/>
              <a:gd name="connsiteX5" fmla="*/ 314448 w 779911"/>
              <a:gd name="connsiteY5" fmla="*/ 2445025 h 2449001"/>
              <a:gd name="connsiteX6" fmla="*/ 207105 w 779911"/>
              <a:gd name="connsiteY6" fmla="*/ 1673750 h 2449001"/>
              <a:gd name="connsiteX7" fmla="*/ 203130 w 779911"/>
              <a:gd name="connsiteY7" fmla="*/ 2441050 h 2449001"/>
              <a:gd name="connsiteX8" fmla="*/ 131568 w 779911"/>
              <a:gd name="connsiteY8" fmla="*/ 2449001 h 2449001"/>
              <a:gd name="connsiteX9" fmla="*/ 371 w 779911"/>
              <a:gd name="connsiteY9" fmla="*/ 1701579 h 2449001"/>
              <a:gd name="connsiteX10" fmla="*/ 95884 w 779911"/>
              <a:gd name="connsiteY10" fmla="*/ 1597201 h 2449001"/>
              <a:gd name="connsiteX11" fmla="*/ 84413 w 779911"/>
              <a:gd name="connsiteY11" fmla="*/ 1389262 h 2449001"/>
              <a:gd name="connsiteX12" fmla="*/ 334326 w 779911"/>
              <a:gd name="connsiteY12" fmla="*/ 1375575 h 2449001"/>
              <a:gd name="connsiteX13" fmla="*/ 425766 w 779911"/>
              <a:gd name="connsiteY13" fmla="*/ 1331843 h 2449001"/>
              <a:gd name="connsiteX14" fmla="*/ 238909 w 779911"/>
              <a:gd name="connsiteY14" fmla="*/ 0 h 2449001"/>
              <a:gd name="connsiteX15" fmla="*/ 552985 w 779911"/>
              <a:gd name="connsiteY15" fmla="*/ 0 h 2449001"/>
              <a:gd name="connsiteX16" fmla="*/ 684183 w 779911"/>
              <a:gd name="connsiteY16" fmla="*/ 962108 h 2449001"/>
              <a:gd name="connsiteX17" fmla="*/ 719963 w 779911"/>
              <a:gd name="connsiteY17" fmla="*/ 1307990 h 2449001"/>
              <a:gd name="connsiteX18" fmla="*/ 409862 w 779911"/>
              <a:gd name="connsiteY18" fmla="*/ 1268233 h 2449001"/>
              <a:gd name="connsiteX19" fmla="*/ 99762 w 779911"/>
              <a:gd name="connsiteY19" fmla="*/ 1288111 h 2449001"/>
              <a:gd name="connsiteX20" fmla="*/ 119640 w 779911"/>
              <a:gd name="connsiteY20" fmla="*/ 1017766 h 2449001"/>
              <a:gd name="connsiteX21" fmla="*/ 238909 w 779911"/>
              <a:gd name="connsiteY21" fmla="*/ 0 h 2449001"/>
              <a:gd name="connsiteX0" fmla="*/ 425696 w 779841"/>
              <a:gd name="connsiteY0" fmla="*/ 1331843 h 2449001"/>
              <a:gd name="connsiteX1" fmla="*/ 537015 w 779841"/>
              <a:gd name="connsiteY1" fmla="*/ 1379551 h 2449001"/>
              <a:gd name="connsiteX2" fmla="*/ 758445 w 779841"/>
              <a:gd name="connsiteY2" fmla="*/ 1406369 h 2449001"/>
              <a:gd name="connsiteX3" fmla="*/ 620503 w 779841"/>
              <a:gd name="connsiteY3" fmla="*/ 1741335 h 2449001"/>
              <a:gd name="connsiteX4" fmla="*/ 604600 w 779841"/>
              <a:gd name="connsiteY4" fmla="*/ 2441050 h 2449001"/>
              <a:gd name="connsiteX5" fmla="*/ 314378 w 779841"/>
              <a:gd name="connsiteY5" fmla="*/ 2445025 h 2449001"/>
              <a:gd name="connsiteX6" fmla="*/ 207035 w 779841"/>
              <a:gd name="connsiteY6" fmla="*/ 1673750 h 2449001"/>
              <a:gd name="connsiteX7" fmla="*/ 203060 w 779841"/>
              <a:gd name="connsiteY7" fmla="*/ 2441050 h 2449001"/>
              <a:gd name="connsiteX8" fmla="*/ 131498 w 779841"/>
              <a:gd name="connsiteY8" fmla="*/ 2449001 h 2449001"/>
              <a:gd name="connsiteX9" fmla="*/ 301 w 779841"/>
              <a:gd name="connsiteY9" fmla="*/ 1701579 h 2449001"/>
              <a:gd name="connsiteX10" fmla="*/ 95814 w 779841"/>
              <a:gd name="connsiteY10" fmla="*/ 1597201 h 2449001"/>
              <a:gd name="connsiteX11" fmla="*/ 84343 w 779841"/>
              <a:gd name="connsiteY11" fmla="*/ 1389262 h 2449001"/>
              <a:gd name="connsiteX12" fmla="*/ 334256 w 779841"/>
              <a:gd name="connsiteY12" fmla="*/ 1375575 h 2449001"/>
              <a:gd name="connsiteX13" fmla="*/ 425696 w 779841"/>
              <a:gd name="connsiteY13" fmla="*/ 1331843 h 2449001"/>
              <a:gd name="connsiteX14" fmla="*/ 238839 w 779841"/>
              <a:gd name="connsiteY14" fmla="*/ 0 h 2449001"/>
              <a:gd name="connsiteX15" fmla="*/ 552915 w 779841"/>
              <a:gd name="connsiteY15" fmla="*/ 0 h 2449001"/>
              <a:gd name="connsiteX16" fmla="*/ 684113 w 779841"/>
              <a:gd name="connsiteY16" fmla="*/ 962108 h 2449001"/>
              <a:gd name="connsiteX17" fmla="*/ 719893 w 779841"/>
              <a:gd name="connsiteY17" fmla="*/ 1307990 h 2449001"/>
              <a:gd name="connsiteX18" fmla="*/ 409792 w 779841"/>
              <a:gd name="connsiteY18" fmla="*/ 1268233 h 2449001"/>
              <a:gd name="connsiteX19" fmla="*/ 99692 w 779841"/>
              <a:gd name="connsiteY19" fmla="*/ 1288111 h 2449001"/>
              <a:gd name="connsiteX20" fmla="*/ 119570 w 779841"/>
              <a:gd name="connsiteY20" fmla="*/ 1017766 h 2449001"/>
              <a:gd name="connsiteX21" fmla="*/ 238839 w 779841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19570 w 794874"/>
              <a:gd name="connsiteY20" fmla="*/ 1017766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1314"/>
              <a:gd name="connsiteY0" fmla="*/ 1331843 h 2449001"/>
              <a:gd name="connsiteX1" fmla="*/ 537015 w 791314"/>
              <a:gd name="connsiteY1" fmla="*/ 1379551 h 2449001"/>
              <a:gd name="connsiteX2" fmla="*/ 758445 w 791314"/>
              <a:gd name="connsiteY2" fmla="*/ 1406369 h 2449001"/>
              <a:gd name="connsiteX3" fmla="*/ 620503 w 791314"/>
              <a:gd name="connsiteY3" fmla="*/ 1741335 h 2449001"/>
              <a:gd name="connsiteX4" fmla="*/ 604600 w 791314"/>
              <a:gd name="connsiteY4" fmla="*/ 2441050 h 2449001"/>
              <a:gd name="connsiteX5" fmla="*/ 314378 w 791314"/>
              <a:gd name="connsiteY5" fmla="*/ 2445025 h 2449001"/>
              <a:gd name="connsiteX6" fmla="*/ 207035 w 791314"/>
              <a:gd name="connsiteY6" fmla="*/ 1673750 h 2449001"/>
              <a:gd name="connsiteX7" fmla="*/ 203060 w 791314"/>
              <a:gd name="connsiteY7" fmla="*/ 2441050 h 2449001"/>
              <a:gd name="connsiteX8" fmla="*/ 131498 w 791314"/>
              <a:gd name="connsiteY8" fmla="*/ 2449001 h 2449001"/>
              <a:gd name="connsiteX9" fmla="*/ 301 w 791314"/>
              <a:gd name="connsiteY9" fmla="*/ 1701579 h 2449001"/>
              <a:gd name="connsiteX10" fmla="*/ 95814 w 791314"/>
              <a:gd name="connsiteY10" fmla="*/ 1597201 h 2449001"/>
              <a:gd name="connsiteX11" fmla="*/ 84343 w 791314"/>
              <a:gd name="connsiteY11" fmla="*/ 1389262 h 2449001"/>
              <a:gd name="connsiteX12" fmla="*/ 334256 w 791314"/>
              <a:gd name="connsiteY12" fmla="*/ 1375575 h 2449001"/>
              <a:gd name="connsiteX13" fmla="*/ 425696 w 791314"/>
              <a:gd name="connsiteY13" fmla="*/ 1331843 h 2449001"/>
              <a:gd name="connsiteX14" fmla="*/ 218310 w 791314"/>
              <a:gd name="connsiteY14" fmla="*/ 0 h 2449001"/>
              <a:gd name="connsiteX15" fmla="*/ 570023 w 791314"/>
              <a:gd name="connsiteY15" fmla="*/ 3422 h 2449001"/>
              <a:gd name="connsiteX16" fmla="*/ 677271 w 791314"/>
              <a:gd name="connsiteY16" fmla="*/ 938156 h 2449001"/>
              <a:gd name="connsiteX17" fmla="*/ 719893 w 791314"/>
              <a:gd name="connsiteY17" fmla="*/ 1307990 h 2449001"/>
              <a:gd name="connsiteX18" fmla="*/ 409792 w 791314"/>
              <a:gd name="connsiteY18" fmla="*/ 1268233 h 2449001"/>
              <a:gd name="connsiteX19" fmla="*/ 99692 w 791314"/>
              <a:gd name="connsiteY19" fmla="*/ 1288111 h 2449001"/>
              <a:gd name="connsiteX20" fmla="*/ 133257 w 791314"/>
              <a:gd name="connsiteY20" fmla="*/ 945913 h 2449001"/>
              <a:gd name="connsiteX21" fmla="*/ 218310 w 791314"/>
              <a:gd name="connsiteY21" fmla="*/ 0 h 2449001"/>
              <a:gd name="connsiteX0" fmla="*/ 425696 w 791740"/>
              <a:gd name="connsiteY0" fmla="*/ 1331843 h 2449001"/>
              <a:gd name="connsiteX1" fmla="*/ 537015 w 791740"/>
              <a:gd name="connsiteY1" fmla="*/ 1379551 h 2449001"/>
              <a:gd name="connsiteX2" fmla="*/ 775553 w 791740"/>
              <a:gd name="connsiteY2" fmla="*/ 1406369 h 2449001"/>
              <a:gd name="connsiteX3" fmla="*/ 620503 w 791740"/>
              <a:gd name="connsiteY3" fmla="*/ 1741335 h 2449001"/>
              <a:gd name="connsiteX4" fmla="*/ 604600 w 791740"/>
              <a:gd name="connsiteY4" fmla="*/ 2441050 h 2449001"/>
              <a:gd name="connsiteX5" fmla="*/ 314378 w 791740"/>
              <a:gd name="connsiteY5" fmla="*/ 2445025 h 2449001"/>
              <a:gd name="connsiteX6" fmla="*/ 207035 w 791740"/>
              <a:gd name="connsiteY6" fmla="*/ 1673750 h 2449001"/>
              <a:gd name="connsiteX7" fmla="*/ 203060 w 791740"/>
              <a:gd name="connsiteY7" fmla="*/ 2441050 h 2449001"/>
              <a:gd name="connsiteX8" fmla="*/ 131498 w 791740"/>
              <a:gd name="connsiteY8" fmla="*/ 2449001 h 2449001"/>
              <a:gd name="connsiteX9" fmla="*/ 301 w 791740"/>
              <a:gd name="connsiteY9" fmla="*/ 1701579 h 2449001"/>
              <a:gd name="connsiteX10" fmla="*/ 95814 w 791740"/>
              <a:gd name="connsiteY10" fmla="*/ 1597201 h 2449001"/>
              <a:gd name="connsiteX11" fmla="*/ 84343 w 791740"/>
              <a:gd name="connsiteY11" fmla="*/ 1389262 h 2449001"/>
              <a:gd name="connsiteX12" fmla="*/ 334256 w 791740"/>
              <a:gd name="connsiteY12" fmla="*/ 1375575 h 2449001"/>
              <a:gd name="connsiteX13" fmla="*/ 425696 w 791740"/>
              <a:gd name="connsiteY13" fmla="*/ 1331843 h 2449001"/>
              <a:gd name="connsiteX14" fmla="*/ 218310 w 791740"/>
              <a:gd name="connsiteY14" fmla="*/ 0 h 2449001"/>
              <a:gd name="connsiteX15" fmla="*/ 570023 w 791740"/>
              <a:gd name="connsiteY15" fmla="*/ 3422 h 2449001"/>
              <a:gd name="connsiteX16" fmla="*/ 677271 w 791740"/>
              <a:gd name="connsiteY16" fmla="*/ 938156 h 2449001"/>
              <a:gd name="connsiteX17" fmla="*/ 719893 w 791740"/>
              <a:gd name="connsiteY17" fmla="*/ 1307990 h 2449001"/>
              <a:gd name="connsiteX18" fmla="*/ 409792 w 791740"/>
              <a:gd name="connsiteY18" fmla="*/ 1268233 h 2449001"/>
              <a:gd name="connsiteX19" fmla="*/ 99692 w 791740"/>
              <a:gd name="connsiteY19" fmla="*/ 1288111 h 2449001"/>
              <a:gd name="connsiteX20" fmla="*/ 133257 w 791740"/>
              <a:gd name="connsiteY20" fmla="*/ 945913 h 2449001"/>
              <a:gd name="connsiteX21" fmla="*/ 218310 w 791740"/>
              <a:gd name="connsiteY21" fmla="*/ 0 h 2449001"/>
              <a:gd name="connsiteX0" fmla="*/ 425696 w 798638"/>
              <a:gd name="connsiteY0" fmla="*/ 1331843 h 2449001"/>
              <a:gd name="connsiteX1" fmla="*/ 537015 w 798638"/>
              <a:gd name="connsiteY1" fmla="*/ 1379551 h 2449001"/>
              <a:gd name="connsiteX2" fmla="*/ 775553 w 798638"/>
              <a:gd name="connsiteY2" fmla="*/ 1406369 h 2449001"/>
              <a:gd name="connsiteX3" fmla="*/ 620503 w 798638"/>
              <a:gd name="connsiteY3" fmla="*/ 1741335 h 2449001"/>
              <a:gd name="connsiteX4" fmla="*/ 604600 w 798638"/>
              <a:gd name="connsiteY4" fmla="*/ 2441050 h 2449001"/>
              <a:gd name="connsiteX5" fmla="*/ 314378 w 798638"/>
              <a:gd name="connsiteY5" fmla="*/ 2445025 h 2449001"/>
              <a:gd name="connsiteX6" fmla="*/ 207035 w 798638"/>
              <a:gd name="connsiteY6" fmla="*/ 1673750 h 2449001"/>
              <a:gd name="connsiteX7" fmla="*/ 203060 w 798638"/>
              <a:gd name="connsiteY7" fmla="*/ 2441050 h 2449001"/>
              <a:gd name="connsiteX8" fmla="*/ 131498 w 798638"/>
              <a:gd name="connsiteY8" fmla="*/ 2449001 h 2449001"/>
              <a:gd name="connsiteX9" fmla="*/ 301 w 798638"/>
              <a:gd name="connsiteY9" fmla="*/ 1701579 h 2449001"/>
              <a:gd name="connsiteX10" fmla="*/ 95814 w 798638"/>
              <a:gd name="connsiteY10" fmla="*/ 1597201 h 2449001"/>
              <a:gd name="connsiteX11" fmla="*/ 84343 w 798638"/>
              <a:gd name="connsiteY11" fmla="*/ 1389262 h 2449001"/>
              <a:gd name="connsiteX12" fmla="*/ 334256 w 798638"/>
              <a:gd name="connsiteY12" fmla="*/ 1375575 h 2449001"/>
              <a:gd name="connsiteX13" fmla="*/ 425696 w 798638"/>
              <a:gd name="connsiteY13" fmla="*/ 1331843 h 2449001"/>
              <a:gd name="connsiteX14" fmla="*/ 218310 w 798638"/>
              <a:gd name="connsiteY14" fmla="*/ 0 h 2449001"/>
              <a:gd name="connsiteX15" fmla="*/ 570023 w 798638"/>
              <a:gd name="connsiteY15" fmla="*/ 3422 h 2449001"/>
              <a:gd name="connsiteX16" fmla="*/ 677271 w 798638"/>
              <a:gd name="connsiteY16" fmla="*/ 938156 h 2449001"/>
              <a:gd name="connsiteX17" fmla="*/ 719893 w 798638"/>
              <a:gd name="connsiteY17" fmla="*/ 1307990 h 2449001"/>
              <a:gd name="connsiteX18" fmla="*/ 409792 w 798638"/>
              <a:gd name="connsiteY18" fmla="*/ 1268233 h 2449001"/>
              <a:gd name="connsiteX19" fmla="*/ 99692 w 798638"/>
              <a:gd name="connsiteY19" fmla="*/ 1288111 h 2449001"/>
              <a:gd name="connsiteX20" fmla="*/ 133257 w 798638"/>
              <a:gd name="connsiteY20" fmla="*/ 945913 h 2449001"/>
              <a:gd name="connsiteX21" fmla="*/ 218310 w 798638"/>
              <a:gd name="connsiteY21" fmla="*/ 0 h 2449001"/>
              <a:gd name="connsiteX0" fmla="*/ 425696 w 798137"/>
              <a:gd name="connsiteY0" fmla="*/ 1331843 h 2449001"/>
              <a:gd name="connsiteX1" fmla="*/ 537015 w 798137"/>
              <a:gd name="connsiteY1" fmla="*/ 1379551 h 2449001"/>
              <a:gd name="connsiteX2" fmla="*/ 775553 w 798137"/>
              <a:gd name="connsiteY2" fmla="*/ 1406369 h 2449001"/>
              <a:gd name="connsiteX3" fmla="*/ 613659 w 798137"/>
              <a:gd name="connsiteY3" fmla="*/ 1785816 h 2449001"/>
              <a:gd name="connsiteX4" fmla="*/ 604600 w 798137"/>
              <a:gd name="connsiteY4" fmla="*/ 2441050 h 2449001"/>
              <a:gd name="connsiteX5" fmla="*/ 314378 w 798137"/>
              <a:gd name="connsiteY5" fmla="*/ 2445025 h 2449001"/>
              <a:gd name="connsiteX6" fmla="*/ 207035 w 798137"/>
              <a:gd name="connsiteY6" fmla="*/ 1673750 h 2449001"/>
              <a:gd name="connsiteX7" fmla="*/ 203060 w 798137"/>
              <a:gd name="connsiteY7" fmla="*/ 2441050 h 2449001"/>
              <a:gd name="connsiteX8" fmla="*/ 131498 w 798137"/>
              <a:gd name="connsiteY8" fmla="*/ 2449001 h 2449001"/>
              <a:gd name="connsiteX9" fmla="*/ 301 w 798137"/>
              <a:gd name="connsiteY9" fmla="*/ 1701579 h 2449001"/>
              <a:gd name="connsiteX10" fmla="*/ 95814 w 798137"/>
              <a:gd name="connsiteY10" fmla="*/ 1597201 h 2449001"/>
              <a:gd name="connsiteX11" fmla="*/ 84343 w 798137"/>
              <a:gd name="connsiteY11" fmla="*/ 1389262 h 2449001"/>
              <a:gd name="connsiteX12" fmla="*/ 334256 w 798137"/>
              <a:gd name="connsiteY12" fmla="*/ 1375575 h 2449001"/>
              <a:gd name="connsiteX13" fmla="*/ 425696 w 798137"/>
              <a:gd name="connsiteY13" fmla="*/ 1331843 h 2449001"/>
              <a:gd name="connsiteX14" fmla="*/ 218310 w 798137"/>
              <a:gd name="connsiteY14" fmla="*/ 0 h 2449001"/>
              <a:gd name="connsiteX15" fmla="*/ 570023 w 798137"/>
              <a:gd name="connsiteY15" fmla="*/ 3422 h 2449001"/>
              <a:gd name="connsiteX16" fmla="*/ 677271 w 798137"/>
              <a:gd name="connsiteY16" fmla="*/ 938156 h 2449001"/>
              <a:gd name="connsiteX17" fmla="*/ 719893 w 798137"/>
              <a:gd name="connsiteY17" fmla="*/ 1307990 h 2449001"/>
              <a:gd name="connsiteX18" fmla="*/ 409792 w 798137"/>
              <a:gd name="connsiteY18" fmla="*/ 1268233 h 2449001"/>
              <a:gd name="connsiteX19" fmla="*/ 99692 w 798137"/>
              <a:gd name="connsiteY19" fmla="*/ 1288111 h 2449001"/>
              <a:gd name="connsiteX20" fmla="*/ 133257 w 798137"/>
              <a:gd name="connsiteY20" fmla="*/ 945913 h 2449001"/>
              <a:gd name="connsiteX21" fmla="*/ 218310 w 798137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07035 w 797686"/>
              <a:gd name="connsiteY6" fmla="*/ 1673750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13878 w 797686"/>
              <a:gd name="connsiteY6" fmla="*/ 1707967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13878 w 797686"/>
              <a:gd name="connsiteY6" fmla="*/ 1707967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24143 w 797686"/>
              <a:gd name="connsiteY6" fmla="*/ 1721654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05179 w 777169"/>
              <a:gd name="connsiteY0" fmla="*/ 1331843 h 2449001"/>
              <a:gd name="connsiteX1" fmla="*/ 516498 w 777169"/>
              <a:gd name="connsiteY1" fmla="*/ 1379551 h 2449001"/>
              <a:gd name="connsiteX2" fmla="*/ 755036 w 777169"/>
              <a:gd name="connsiteY2" fmla="*/ 1406369 h 2449001"/>
              <a:gd name="connsiteX3" fmla="*/ 593142 w 777169"/>
              <a:gd name="connsiteY3" fmla="*/ 1785816 h 2449001"/>
              <a:gd name="connsiteX4" fmla="*/ 584083 w 777169"/>
              <a:gd name="connsiteY4" fmla="*/ 2441050 h 2449001"/>
              <a:gd name="connsiteX5" fmla="*/ 293861 w 777169"/>
              <a:gd name="connsiteY5" fmla="*/ 2445025 h 2449001"/>
              <a:gd name="connsiteX6" fmla="*/ 203626 w 777169"/>
              <a:gd name="connsiteY6" fmla="*/ 1721654 h 2449001"/>
              <a:gd name="connsiteX7" fmla="*/ 182543 w 777169"/>
              <a:gd name="connsiteY7" fmla="*/ 2441050 h 2449001"/>
              <a:gd name="connsiteX8" fmla="*/ 110981 w 777169"/>
              <a:gd name="connsiteY8" fmla="*/ 2449001 h 2449001"/>
              <a:gd name="connsiteX9" fmla="*/ 313 w 777169"/>
              <a:gd name="connsiteY9" fmla="*/ 1749481 h 2449001"/>
              <a:gd name="connsiteX10" fmla="*/ 92405 w 777169"/>
              <a:gd name="connsiteY10" fmla="*/ 1641682 h 2449001"/>
              <a:gd name="connsiteX11" fmla="*/ 63826 w 777169"/>
              <a:gd name="connsiteY11" fmla="*/ 1389262 h 2449001"/>
              <a:gd name="connsiteX12" fmla="*/ 313739 w 777169"/>
              <a:gd name="connsiteY12" fmla="*/ 1375575 h 2449001"/>
              <a:gd name="connsiteX13" fmla="*/ 405179 w 777169"/>
              <a:gd name="connsiteY13" fmla="*/ 1331843 h 2449001"/>
              <a:gd name="connsiteX14" fmla="*/ 197793 w 777169"/>
              <a:gd name="connsiteY14" fmla="*/ 0 h 2449001"/>
              <a:gd name="connsiteX15" fmla="*/ 549506 w 777169"/>
              <a:gd name="connsiteY15" fmla="*/ 3422 h 2449001"/>
              <a:gd name="connsiteX16" fmla="*/ 656754 w 777169"/>
              <a:gd name="connsiteY16" fmla="*/ 938156 h 2449001"/>
              <a:gd name="connsiteX17" fmla="*/ 699376 w 777169"/>
              <a:gd name="connsiteY17" fmla="*/ 1307990 h 2449001"/>
              <a:gd name="connsiteX18" fmla="*/ 389275 w 777169"/>
              <a:gd name="connsiteY18" fmla="*/ 1268233 h 2449001"/>
              <a:gd name="connsiteX19" fmla="*/ 79175 w 777169"/>
              <a:gd name="connsiteY19" fmla="*/ 1288111 h 2449001"/>
              <a:gd name="connsiteX20" fmla="*/ 112740 w 777169"/>
              <a:gd name="connsiteY20" fmla="*/ 945913 h 2449001"/>
              <a:gd name="connsiteX21" fmla="*/ 197793 w 777169"/>
              <a:gd name="connsiteY21" fmla="*/ 0 h 2449001"/>
              <a:gd name="connsiteX0" fmla="*/ 413332 w 785322"/>
              <a:gd name="connsiteY0" fmla="*/ 1331843 h 2449001"/>
              <a:gd name="connsiteX1" fmla="*/ 524651 w 785322"/>
              <a:gd name="connsiteY1" fmla="*/ 1379551 h 2449001"/>
              <a:gd name="connsiteX2" fmla="*/ 763189 w 785322"/>
              <a:gd name="connsiteY2" fmla="*/ 1406369 h 2449001"/>
              <a:gd name="connsiteX3" fmla="*/ 601295 w 785322"/>
              <a:gd name="connsiteY3" fmla="*/ 1785816 h 2449001"/>
              <a:gd name="connsiteX4" fmla="*/ 592236 w 785322"/>
              <a:gd name="connsiteY4" fmla="*/ 2441050 h 2449001"/>
              <a:gd name="connsiteX5" fmla="*/ 302014 w 785322"/>
              <a:gd name="connsiteY5" fmla="*/ 2445025 h 2449001"/>
              <a:gd name="connsiteX6" fmla="*/ 211779 w 785322"/>
              <a:gd name="connsiteY6" fmla="*/ 1721654 h 2449001"/>
              <a:gd name="connsiteX7" fmla="*/ 190696 w 785322"/>
              <a:gd name="connsiteY7" fmla="*/ 2441050 h 2449001"/>
              <a:gd name="connsiteX8" fmla="*/ 119134 w 785322"/>
              <a:gd name="connsiteY8" fmla="*/ 2449001 h 2449001"/>
              <a:gd name="connsiteX9" fmla="*/ 8466 w 785322"/>
              <a:gd name="connsiteY9" fmla="*/ 1749481 h 2449001"/>
              <a:gd name="connsiteX10" fmla="*/ 100558 w 785322"/>
              <a:gd name="connsiteY10" fmla="*/ 1641682 h 2449001"/>
              <a:gd name="connsiteX11" fmla="*/ 71979 w 785322"/>
              <a:gd name="connsiteY11" fmla="*/ 1389262 h 2449001"/>
              <a:gd name="connsiteX12" fmla="*/ 321892 w 785322"/>
              <a:gd name="connsiteY12" fmla="*/ 1375575 h 2449001"/>
              <a:gd name="connsiteX13" fmla="*/ 413332 w 785322"/>
              <a:gd name="connsiteY13" fmla="*/ 1331843 h 2449001"/>
              <a:gd name="connsiteX14" fmla="*/ 205946 w 785322"/>
              <a:gd name="connsiteY14" fmla="*/ 0 h 2449001"/>
              <a:gd name="connsiteX15" fmla="*/ 557659 w 785322"/>
              <a:gd name="connsiteY15" fmla="*/ 3422 h 2449001"/>
              <a:gd name="connsiteX16" fmla="*/ 664907 w 785322"/>
              <a:gd name="connsiteY16" fmla="*/ 938156 h 2449001"/>
              <a:gd name="connsiteX17" fmla="*/ 707529 w 785322"/>
              <a:gd name="connsiteY17" fmla="*/ 1307990 h 2449001"/>
              <a:gd name="connsiteX18" fmla="*/ 397428 w 785322"/>
              <a:gd name="connsiteY18" fmla="*/ 1268233 h 2449001"/>
              <a:gd name="connsiteX19" fmla="*/ 87328 w 785322"/>
              <a:gd name="connsiteY19" fmla="*/ 1288111 h 2449001"/>
              <a:gd name="connsiteX20" fmla="*/ 120893 w 785322"/>
              <a:gd name="connsiteY20" fmla="*/ 945913 h 2449001"/>
              <a:gd name="connsiteX21" fmla="*/ 205946 w 785322"/>
              <a:gd name="connsiteY21" fmla="*/ 0 h 2449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85322" h="2449001">
                <a:moveTo>
                  <a:pt x="413332" y="1331843"/>
                </a:moveTo>
                <a:cubicBezTo>
                  <a:pt x="470316" y="1339795"/>
                  <a:pt x="487545" y="1363648"/>
                  <a:pt x="524651" y="1379551"/>
                </a:cubicBezTo>
                <a:cubicBezTo>
                  <a:pt x="598461" y="1388490"/>
                  <a:pt x="730438" y="1342684"/>
                  <a:pt x="763189" y="1406369"/>
                </a:cubicBezTo>
                <a:cubicBezTo>
                  <a:pt x="860365" y="1644887"/>
                  <a:pt x="606378" y="1660931"/>
                  <a:pt x="601295" y="1785816"/>
                </a:cubicBezTo>
                <a:cubicBezTo>
                  <a:pt x="592018" y="1995200"/>
                  <a:pt x="585610" y="2024932"/>
                  <a:pt x="592236" y="2441050"/>
                </a:cubicBezTo>
                <a:lnTo>
                  <a:pt x="302014" y="2445025"/>
                </a:lnTo>
                <a:cubicBezTo>
                  <a:pt x="266233" y="2198535"/>
                  <a:pt x="340856" y="1660357"/>
                  <a:pt x="211779" y="1721654"/>
                </a:cubicBezTo>
                <a:cubicBezTo>
                  <a:pt x="170697" y="1762736"/>
                  <a:pt x="192021" y="2185283"/>
                  <a:pt x="190696" y="2441050"/>
                </a:cubicBezTo>
                <a:cubicBezTo>
                  <a:pt x="146301" y="2445688"/>
                  <a:pt x="179432" y="2445688"/>
                  <a:pt x="119134" y="2449001"/>
                </a:cubicBezTo>
                <a:cubicBezTo>
                  <a:pt x="103231" y="1623390"/>
                  <a:pt x="60150" y="1875377"/>
                  <a:pt x="8466" y="1749481"/>
                </a:cubicBezTo>
                <a:cubicBezTo>
                  <a:pt x="-31697" y="1604092"/>
                  <a:pt x="83130" y="1642413"/>
                  <a:pt x="100558" y="1641682"/>
                </a:cubicBezTo>
                <a:cubicBezTo>
                  <a:pt x="5622" y="1561516"/>
                  <a:pt x="-3874" y="1450657"/>
                  <a:pt x="71979" y="1389262"/>
                </a:cubicBezTo>
                <a:cubicBezTo>
                  <a:pt x="119567" y="1358010"/>
                  <a:pt x="239728" y="1375575"/>
                  <a:pt x="321892" y="1375575"/>
                </a:cubicBezTo>
                <a:cubicBezTo>
                  <a:pt x="347071" y="1360998"/>
                  <a:pt x="364299" y="1334493"/>
                  <a:pt x="413332" y="1331843"/>
                </a:cubicBezTo>
                <a:close/>
                <a:moveTo>
                  <a:pt x="205946" y="0"/>
                </a:moveTo>
                <a:lnTo>
                  <a:pt x="557659" y="3422"/>
                </a:lnTo>
                <a:cubicBezTo>
                  <a:pt x="580863" y="327547"/>
                  <a:pt x="489978" y="820211"/>
                  <a:pt x="664907" y="938156"/>
                </a:cubicBezTo>
                <a:cubicBezTo>
                  <a:pt x="834535" y="1061401"/>
                  <a:pt x="785141" y="1256861"/>
                  <a:pt x="707529" y="1307990"/>
                </a:cubicBezTo>
                <a:cubicBezTo>
                  <a:pt x="596211" y="1362324"/>
                  <a:pt x="496819" y="1313291"/>
                  <a:pt x="397428" y="1268233"/>
                </a:cubicBezTo>
                <a:cubicBezTo>
                  <a:pt x="324542" y="1317265"/>
                  <a:pt x="192020" y="1358347"/>
                  <a:pt x="87328" y="1288111"/>
                </a:cubicBezTo>
                <a:cubicBezTo>
                  <a:pt x="-33267" y="1184744"/>
                  <a:pt x="58608" y="985670"/>
                  <a:pt x="120893" y="945913"/>
                </a:cubicBezTo>
                <a:cubicBezTo>
                  <a:pt x="259584" y="846619"/>
                  <a:pt x="211126" y="365206"/>
                  <a:pt x="20594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5" name="Freeform 108">
            <a:extLst>
              <a:ext uri="{FF2B5EF4-FFF2-40B4-BE49-F238E27FC236}">
                <a16:creationId xmlns:a16="http://schemas.microsoft.com/office/drawing/2014/main" id="{F8C98AA0-2692-47BA-97A6-0EB701336482}"/>
              </a:ext>
            </a:extLst>
          </p:cNvPr>
          <p:cNvSpPr/>
          <p:nvPr/>
        </p:nvSpPr>
        <p:spPr>
          <a:xfrm>
            <a:off x="4861480" y="2037091"/>
            <a:ext cx="341005" cy="376812"/>
          </a:xfrm>
          <a:custGeom>
            <a:avLst/>
            <a:gdLst/>
            <a:ahLst/>
            <a:cxnLst/>
            <a:rect l="l" t="t" r="r" b="b"/>
            <a:pathLst>
              <a:path w="341005" h="376812">
                <a:moveTo>
                  <a:pt x="179590" y="105941"/>
                </a:moveTo>
                <a:cubicBezTo>
                  <a:pt x="189466" y="103284"/>
                  <a:pt x="200229" y="106383"/>
                  <a:pt x="207502" y="113978"/>
                </a:cubicBezTo>
                <a:lnTo>
                  <a:pt x="205155" y="116193"/>
                </a:lnTo>
                <a:cubicBezTo>
                  <a:pt x="198727" y="109493"/>
                  <a:pt x="189244" y="106732"/>
                  <a:pt x="180543" y="109027"/>
                </a:cubicBezTo>
                <a:cubicBezTo>
                  <a:pt x="171284" y="111470"/>
                  <a:pt x="164597" y="119184"/>
                  <a:pt x="163491" y="128699"/>
                </a:cubicBezTo>
                <a:lnTo>
                  <a:pt x="160301" y="128192"/>
                </a:lnTo>
                <a:cubicBezTo>
                  <a:pt x="160626" y="125509"/>
                  <a:pt x="161343" y="122953"/>
                  <a:pt x="162397" y="120583"/>
                </a:cubicBezTo>
                <a:cubicBezTo>
                  <a:pt x="163188" y="118806"/>
                  <a:pt x="164168" y="117134"/>
                  <a:pt x="165317" y="115593"/>
                </a:cubicBezTo>
                <a:close/>
                <a:moveTo>
                  <a:pt x="184774" y="76800"/>
                </a:moveTo>
                <a:cubicBezTo>
                  <a:pt x="189722" y="75892"/>
                  <a:pt x="194950" y="76276"/>
                  <a:pt x="199898" y="78055"/>
                </a:cubicBezTo>
                <a:lnTo>
                  <a:pt x="198784" y="81085"/>
                </a:lnTo>
                <a:cubicBezTo>
                  <a:pt x="190044" y="77951"/>
                  <a:pt x="180324" y="79705"/>
                  <a:pt x="173557" y="85636"/>
                </a:cubicBezTo>
                <a:cubicBezTo>
                  <a:pt x="166357" y="91948"/>
                  <a:pt x="163808" y="101834"/>
                  <a:pt x="167057" y="110845"/>
                </a:cubicBezTo>
                <a:lnTo>
                  <a:pt x="163976" y="111813"/>
                </a:lnTo>
                <a:cubicBezTo>
                  <a:pt x="161264" y="104174"/>
                  <a:pt x="162206" y="95982"/>
                  <a:pt x="166259" y="89343"/>
                </a:cubicBezTo>
                <a:lnTo>
                  <a:pt x="171329" y="83298"/>
                </a:lnTo>
                <a:cubicBezTo>
                  <a:pt x="175158" y="79908"/>
                  <a:pt x="179826" y="77708"/>
                  <a:pt x="184774" y="76800"/>
                </a:cubicBezTo>
                <a:close/>
                <a:moveTo>
                  <a:pt x="179076" y="24908"/>
                </a:moveTo>
                <a:cubicBezTo>
                  <a:pt x="173882" y="25821"/>
                  <a:pt x="169065" y="28595"/>
                  <a:pt x="165693" y="33023"/>
                </a:cubicBezTo>
                <a:lnTo>
                  <a:pt x="165081" y="32645"/>
                </a:lnTo>
                <a:lnTo>
                  <a:pt x="164343" y="33841"/>
                </a:lnTo>
                <a:lnTo>
                  <a:pt x="159156" y="28989"/>
                </a:lnTo>
                <a:cubicBezTo>
                  <a:pt x="147650" y="21890"/>
                  <a:pt x="132568" y="25462"/>
                  <a:pt x="125468" y="36968"/>
                </a:cubicBezTo>
                <a:cubicBezTo>
                  <a:pt x="125028" y="37682"/>
                  <a:pt x="124628" y="38410"/>
                  <a:pt x="124607" y="39302"/>
                </a:cubicBezTo>
                <a:cubicBezTo>
                  <a:pt x="121192" y="53871"/>
                  <a:pt x="126621" y="67918"/>
                  <a:pt x="137512" y="72288"/>
                </a:cubicBezTo>
                <a:lnTo>
                  <a:pt x="136408" y="75373"/>
                </a:lnTo>
                <a:cubicBezTo>
                  <a:pt x="125065" y="70889"/>
                  <a:pt x="118824" y="57470"/>
                  <a:pt x="120792" y="42874"/>
                </a:cubicBezTo>
                <a:cubicBezTo>
                  <a:pt x="110219" y="38045"/>
                  <a:pt x="97555" y="41998"/>
                  <a:pt x="91229" y="52250"/>
                </a:cubicBezTo>
                <a:cubicBezTo>
                  <a:pt x="86215" y="60377"/>
                  <a:pt x="87164" y="68019"/>
                  <a:pt x="90995" y="75559"/>
                </a:cubicBezTo>
                <a:cubicBezTo>
                  <a:pt x="88405" y="77546"/>
                  <a:pt x="86197" y="80074"/>
                  <a:pt x="84391" y="83001"/>
                </a:cubicBezTo>
                <a:cubicBezTo>
                  <a:pt x="75261" y="97799"/>
                  <a:pt x="79855" y="117197"/>
                  <a:pt x="94653" y="126328"/>
                </a:cubicBezTo>
                <a:cubicBezTo>
                  <a:pt x="99603" y="129383"/>
                  <a:pt x="105068" y="130901"/>
                  <a:pt x="110449" y="130283"/>
                </a:cubicBezTo>
                <a:cubicBezTo>
                  <a:pt x="111461" y="121556"/>
                  <a:pt x="114239" y="112980"/>
                  <a:pt x="118788" y="105103"/>
                </a:cubicBezTo>
                <a:lnTo>
                  <a:pt x="122060" y="106993"/>
                </a:lnTo>
                <a:cubicBezTo>
                  <a:pt x="117549" y="114804"/>
                  <a:pt x="114885" y="123345"/>
                  <a:pt x="114602" y="132066"/>
                </a:cubicBezTo>
                <a:cubicBezTo>
                  <a:pt x="118189" y="142541"/>
                  <a:pt x="127538" y="149533"/>
                  <a:pt x="138054" y="150704"/>
                </a:cubicBezTo>
                <a:lnTo>
                  <a:pt x="138622" y="157584"/>
                </a:lnTo>
                <a:cubicBezTo>
                  <a:pt x="141809" y="168599"/>
                  <a:pt x="152592" y="175355"/>
                  <a:pt x="163536" y="173320"/>
                </a:cubicBezTo>
                <a:lnTo>
                  <a:pt x="163736" y="174011"/>
                </a:lnTo>
                <a:lnTo>
                  <a:pt x="165086" y="173621"/>
                </a:lnTo>
                <a:lnTo>
                  <a:pt x="165671" y="180699"/>
                </a:lnTo>
                <a:cubicBezTo>
                  <a:pt x="169429" y="193686"/>
                  <a:pt x="183003" y="201168"/>
                  <a:pt x="195990" y="197411"/>
                </a:cubicBezTo>
                <a:cubicBezTo>
                  <a:pt x="196796" y="197178"/>
                  <a:pt x="197581" y="196907"/>
                  <a:pt x="198196" y="196260"/>
                </a:cubicBezTo>
                <a:cubicBezTo>
                  <a:pt x="209934" y="188156"/>
                  <a:pt x="215400" y="175007"/>
                  <a:pt x="211155" y="164763"/>
                </a:cubicBezTo>
                <a:cubicBezTo>
                  <a:pt x="205121" y="170199"/>
                  <a:pt x="196738" y="172687"/>
                  <a:pt x="188343" y="171472"/>
                </a:cubicBezTo>
                <a:lnTo>
                  <a:pt x="188829" y="168281"/>
                </a:lnTo>
                <a:cubicBezTo>
                  <a:pt x="198020" y="169602"/>
                  <a:pt x="207192" y="165939"/>
                  <a:pt x="212635" y="158774"/>
                </a:cubicBezTo>
                <a:cubicBezTo>
                  <a:pt x="218427" y="151149"/>
                  <a:pt x="218946" y="140953"/>
                  <a:pt x="213960" y="132774"/>
                </a:cubicBezTo>
                <a:lnTo>
                  <a:pt x="216785" y="131210"/>
                </a:lnTo>
                <a:cubicBezTo>
                  <a:pt x="222366" y="140465"/>
                  <a:pt x="221779" y="151983"/>
                  <a:pt x="215286" y="160619"/>
                </a:cubicBezTo>
                <a:lnTo>
                  <a:pt x="213805" y="162105"/>
                </a:lnTo>
                <a:cubicBezTo>
                  <a:pt x="218946" y="172938"/>
                  <a:pt x="214526" y="186813"/>
                  <a:pt x="203421" y="196175"/>
                </a:cubicBezTo>
                <a:cubicBezTo>
                  <a:pt x="208012" y="206854"/>
                  <a:pt x="220050" y="212429"/>
                  <a:pt x="231622" y="209082"/>
                </a:cubicBezTo>
                <a:cubicBezTo>
                  <a:pt x="239377" y="206838"/>
                  <a:pt x="243741" y="201989"/>
                  <a:pt x="246092" y="195539"/>
                </a:cubicBezTo>
                <a:cubicBezTo>
                  <a:pt x="255042" y="199507"/>
                  <a:pt x="265290" y="198199"/>
                  <a:pt x="272958" y="192601"/>
                </a:cubicBezTo>
                <a:lnTo>
                  <a:pt x="276795" y="193971"/>
                </a:lnTo>
                <a:cubicBezTo>
                  <a:pt x="289009" y="194016"/>
                  <a:pt x="298363" y="193248"/>
                  <a:pt x="304258" y="183694"/>
                </a:cubicBezTo>
                <a:cubicBezTo>
                  <a:pt x="309343" y="175453"/>
                  <a:pt x="308953" y="165378"/>
                  <a:pt x="303795" y="157923"/>
                </a:cubicBezTo>
                <a:cubicBezTo>
                  <a:pt x="298315" y="164420"/>
                  <a:pt x="291041" y="168177"/>
                  <a:pt x="283702" y="168174"/>
                </a:cubicBezTo>
                <a:lnTo>
                  <a:pt x="283555" y="164527"/>
                </a:lnTo>
                <a:cubicBezTo>
                  <a:pt x="293404" y="164978"/>
                  <a:pt x="303289" y="157339"/>
                  <a:pt x="308110" y="145450"/>
                </a:cubicBezTo>
                <a:cubicBezTo>
                  <a:pt x="311022" y="136198"/>
                  <a:pt x="308752" y="126109"/>
                  <a:pt x="302169" y="119023"/>
                </a:cubicBezTo>
                <a:cubicBezTo>
                  <a:pt x="296249" y="127191"/>
                  <a:pt x="286098" y="131525"/>
                  <a:pt x="275782" y="130309"/>
                </a:cubicBezTo>
                <a:lnTo>
                  <a:pt x="276183" y="127106"/>
                </a:lnTo>
                <a:cubicBezTo>
                  <a:pt x="285405" y="128184"/>
                  <a:pt x="294478" y="124281"/>
                  <a:pt x="299730" y="116974"/>
                </a:cubicBezTo>
                <a:lnTo>
                  <a:pt x="300207" y="116045"/>
                </a:lnTo>
                <a:cubicBezTo>
                  <a:pt x="300079" y="107222"/>
                  <a:pt x="295342" y="98867"/>
                  <a:pt x="287259" y="93880"/>
                </a:cubicBezTo>
                <a:cubicBezTo>
                  <a:pt x="284295" y="92051"/>
                  <a:pt x="281129" y="90828"/>
                  <a:pt x="277855" y="90561"/>
                </a:cubicBezTo>
                <a:cubicBezTo>
                  <a:pt x="271916" y="104194"/>
                  <a:pt x="259881" y="112708"/>
                  <a:pt x="248172" y="111695"/>
                </a:cubicBezTo>
                <a:cubicBezTo>
                  <a:pt x="248002" y="114741"/>
                  <a:pt x="246936" y="117719"/>
                  <a:pt x="245089" y="120348"/>
                </a:cubicBezTo>
                <a:cubicBezTo>
                  <a:pt x="241307" y="125729"/>
                  <a:pt x="234825" y="128827"/>
                  <a:pt x="228007" y="128511"/>
                </a:cubicBezTo>
                <a:lnTo>
                  <a:pt x="228158" y="125380"/>
                </a:lnTo>
                <a:cubicBezTo>
                  <a:pt x="233848" y="125642"/>
                  <a:pt x="239262" y="123097"/>
                  <a:pt x="242439" y="118667"/>
                </a:cubicBezTo>
                <a:cubicBezTo>
                  <a:pt x="244071" y="116391"/>
                  <a:pt x="244987" y="113796"/>
                  <a:pt x="245116" y="111152"/>
                </a:cubicBezTo>
                <a:lnTo>
                  <a:pt x="243716" y="110904"/>
                </a:lnTo>
                <a:lnTo>
                  <a:pt x="244539" y="108155"/>
                </a:lnTo>
                <a:cubicBezTo>
                  <a:pt x="244792" y="106166"/>
                  <a:pt x="244131" y="104285"/>
                  <a:pt x="243078" y="102544"/>
                </a:cubicBezTo>
                <a:cubicBezTo>
                  <a:pt x="240257" y="97875"/>
                  <a:pt x="235048" y="94922"/>
                  <a:pt x="229344" y="94755"/>
                </a:cubicBezTo>
                <a:lnTo>
                  <a:pt x="229436" y="91621"/>
                </a:lnTo>
                <a:cubicBezTo>
                  <a:pt x="236268" y="91821"/>
                  <a:pt x="242499" y="95409"/>
                  <a:pt x="245850" y="101072"/>
                </a:cubicBezTo>
                <a:cubicBezTo>
                  <a:pt x="247129" y="103235"/>
                  <a:pt x="247915" y="105575"/>
                  <a:pt x="248037" y="107973"/>
                </a:cubicBezTo>
                <a:cubicBezTo>
                  <a:pt x="258268" y="109553"/>
                  <a:pt x="268981" y="102051"/>
                  <a:pt x="274232" y="89778"/>
                </a:cubicBezTo>
                <a:cubicBezTo>
                  <a:pt x="278708" y="77339"/>
                  <a:pt x="274020" y="63056"/>
                  <a:pt x="262316" y="55834"/>
                </a:cubicBezTo>
                <a:cubicBezTo>
                  <a:pt x="257734" y="53007"/>
                  <a:pt x="252666" y="51626"/>
                  <a:pt x="247691" y="52231"/>
                </a:cubicBezTo>
                <a:cubicBezTo>
                  <a:pt x="248705" y="60913"/>
                  <a:pt x="245967" y="69020"/>
                  <a:pt x="239739" y="74185"/>
                </a:cubicBezTo>
                <a:lnTo>
                  <a:pt x="237649" y="71664"/>
                </a:lnTo>
                <a:cubicBezTo>
                  <a:pt x="244579" y="65918"/>
                  <a:pt x="246481" y="55888"/>
                  <a:pt x="243151" y="45920"/>
                </a:cubicBezTo>
                <a:cubicBezTo>
                  <a:pt x="241194" y="40124"/>
                  <a:pt x="237183" y="35004"/>
                  <a:pt x="231542" y="31523"/>
                </a:cubicBezTo>
                <a:cubicBezTo>
                  <a:pt x="221392" y="25261"/>
                  <a:pt x="208864" y="26095"/>
                  <a:pt x="199763" y="32668"/>
                </a:cubicBezTo>
                <a:lnTo>
                  <a:pt x="194721" y="27952"/>
                </a:lnTo>
                <a:cubicBezTo>
                  <a:pt x="189842" y="24941"/>
                  <a:pt x="184271" y="23995"/>
                  <a:pt x="179076" y="24908"/>
                </a:cubicBezTo>
                <a:close/>
                <a:moveTo>
                  <a:pt x="190632" y="62"/>
                </a:moveTo>
                <a:cubicBezTo>
                  <a:pt x="300121" y="2329"/>
                  <a:pt x="391248" y="125645"/>
                  <a:pt x="309641" y="225160"/>
                </a:cubicBezTo>
                <a:cubicBezTo>
                  <a:pt x="282892" y="251229"/>
                  <a:pt x="279266" y="288859"/>
                  <a:pt x="302841" y="374772"/>
                </a:cubicBezTo>
                <a:lnTo>
                  <a:pt x="121266" y="376812"/>
                </a:lnTo>
                <a:lnTo>
                  <a:pt x="109025" y="322355"/>
                </a:lnTo>
                <a:cubicBezTo>
                  <a:pt x="76580" y="333165"/>
                  <a:pt x="40716" y="329924"/>
                  <a:pt x="28778" y="318327"/>
                </a:cubicBezTo>
                <a:cubicBezTo>
                  <a:pt x="22923" y="311868"/>
                  <a:pt x="25422" y="291738"/>
                  <a:pt x="32859" y="276164"/>
                </a:cubicBezTo>
                <a:cubicBezTo>
                  <a:pt x="35235" y="270344"/>
                  <a:pt x="23179" y="268321"/>
                  <a:pt x="20618" y="259843"/>
                </a:cubicBezTo>
                <a:cubicBezTo>
                  <a:pt x="19440" y="251965"/>
                  <a:pt x="27377" y="251682"/>
                  <a:pt x="30757" y="247602"/>
                </a:cubicBezTo>
                <a:lnTo>
                  <a:pt x="18516" y="238938"/>
                </a:lnTo>
                <a:cubicBezTo>
                  <a:pt x="12669" y="232923"/>
                  <a:pt x="25811" y="221592"/>
                  <a:pt x="29458" y="212919"/>
                </a:cubicBezTo>
                <a:cubicBezTo>
                  <a:pt x="16679" y="208924"/>
                  <a:pt x="7006" y="203466"/>
                  <a:pt x="307" y="196983"/>
                </a:cubicBezTo>
                <a:cubicBezTo>
                  <a:pt x="-2572" y="186228"/>
                  <a:pt x="15339" y="171234"/>
                  <a:pt x="31089" y="151672"/>
                </a:cubicBezTo>
                <a:cubicBezTo>
                  <a:pt x="47602" y="132201"/>
                  <a:pt x="33821" y="117353"/>
                  <a:pt x="46470" y="75544"/>
                </a:cubicBezTo>
                <a:cubicBezTo>
                  <a:pt x="66559" y="23813"/>
                  <a:pt x="114124" y="-1423"/>
                  <a:pt x="190632" y="6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Oval 8">
            <a:extLst>
              <a:ext uri="{FF2B5EF4-FFF2-40B4-BE49-F238E27FC236}">
                <a16:creationId xmlns:a16="http://schemas.microsoft.com/office/drawing/2014/main" id="{74EBB748-CC70-4404-802B-A8E879379D9E}"/>
              </a:ext>
            </a:extLst>
          </p:cNvPr>
          <p:cNvSpPr/>
          <p:nvPr/>
        </p:nvSpPr>
        <p:spPr>
          <a:xfrm>
            <a:off x="5430443" y="2045477"/>
            <a:ext cx="358193" cy="360040"/>
          </a:xfrm>
          <a:custGeom>
            <a:avLst/>
            <a:gdLst/>
            <a:ahLst/>
            <a:cxnLst/>
            <a:rect l="l" t="t" r="r" b="b"/>
            <a:pathLst>
              <a:path w="3068057" h="3083879">
                <a:moveTo>
                  <a:pt x="1943022" y="0"/>
                </a:moveTo>
                <a:cubicBezTo>
                  <a:pt x="2091435" y="0"/>
                  <a:pt x="2214809" y="107202"/>
                  <a:pt x="2232575" y="249298"/>
                </a:cubicBezTo>
                <a:cubicBezTo>
                  <a:pt x="2066806" y="323095"/>
                  <a:pt x="1966497" y="475331"/>
                  <a:pt x="1992863" y="623272"/>
                </a:cubicBezTo>
                <a:lnTo>
                  <a:pt x="2032344" y="614884"/>
                </a:lnTo>
                <a:cubicBezTo>
                  <a:pt x="2007703" y="472429"/>
                  <a:pt x="2119863" y="324636"/>
                  <a:pt x="2294697" y="266187"/>
                </a:cubicBezTo>
                <a:cubicBezTo>
                  <a:pt x="2304190" y="260641"/>
                  <a:pt x="2314409" y="260119"/>
                  <a:pt x="2324748" y="260119"/>
                </a:cubicBezTo>
                <a:cubicBezTo>
                  <a:pt x="2491310" y="260119"/>
                  <a:pt x="2626336" y="395145"/>
                  <a:pt x="2626336" y="561708"/>
                </a:cubicBezTo>
                <a:lnTo>
                  <a:pt x="2609021" y="647481"/>
                </a:lnTo>
                <a:lnTo>
                  <a:pt x="2626336" y="647481"/>
                </a:lnTo>
                <a:lnTo>
                  <a:pt x="2626336" y="656343"/>
                </a:lnTo>
                <a:cubicBezTo>
                  <a:pt x="2762823" y="669742"/>
                  <a:pt x="2867295" y="786613"/>
                  <a:pt x="2867295" y="927882"/>
                </a:cubicBezTo>
                <a:lnTo>
                  <a:pt x="2850464" y="1011252"/>
                </a:lnTo>
                <a:cubicBezTo>
                  <a:pt x="2978255" y="1064152"/>
                  <a:pt x="3068057" y="1190111"/>
                  <a:pt x="3068057" y="1337042"/>
                </a:cubicBezTo>
                <a:cubicBezTo>
                  <a:pt x="3068057" y="1418703"/>
                  <a:pt x="3040320" y="1493884"/>
                  <a:pt x="2992210" y="1551889"/>
                </a:cubicBezTo>
                <a:cubicBezTo>
                  <a:pt x="2909241" y="1651289"/>
                  <a:pt x="2791782" y="1696238"/>
                  <a:pt x="2686704" y="1660749"/>
                </a:cubicBezTo>
                <a:lnTo>
                  <a:pt x="2673794" y="1698968"/>
                </a:lnTo>
                <a:cubicBezTo>
                  <a:pt x="2768232" y="1730865"/>
                  <a:pt x="2870956" y="1707121"/>
                  <a:pt x="2955415" y="1640323"/>
                </a:cubicBezTo>
                <a:cubicBezTo>
                  <a:pt x="2993943" y="1688574"/>
                  <a:pt x="3012247" y="1750635"/>
                  <a:pt x="3012247" y="1816968"/>
                </a:cubicBezTo>
                <a:cubicBezTo>
                  <a:pt x="3012247" y="1986406"/>
                  <a:pt x="2892829" y="2127952"/>
                  <a:pt x="2733451" y="2161496"/>
                </a:cubicBezTo>
                <a:cubicBezTo>
                  <a:pt x="2570803" y="2185843"/>
                  <a:pt x="2422847" y="2122052"/>
                  <a:pt x="2373218" y="2004561"/>
                </a:cubicBezTo>
                <a:cubicBezTo>
                  <a:pt x="2397575" y="1987765"/>
                  <a:pt x="2417022" y="1964396"/>
                  <a:pt x="2431421" y="1936987"/>
                </a:cubicBezTo>
                <a:cubicBezTo>
                  <a:pt x="2469123" y="1865220"/>
                  <a:pt x="2466430" y="1776674"/>
                  <a:pt x="2424327" y="1703750"/>
                </a:cubicBezTo>
                <a:lnTo>
                  <a:pt x="2390880" y="1723060"/>
                </a:lnTo>
                <a:cubicBezTo>
                  <a:pt x="2426033" y="1783948"/>
                  <a:pt x="2428758" y="1857660"/>
                  <a:pt x="2398065" y="1917447"/>
                </a:cubicBezTo>
                <a:cubicBezTo>
                  <a:pt x="2386618" y="1939743"/>
                  <a:pt x="2371177" y="1958844"/>
                  <a:pt x="2348681" y="1969064"/>
                </a:cubicBezTo>
                <a:lnTo>
                  <a:pt x="2314536" y="1978212"/>
                </a:lnTo>
                <a:lnTo>
                  <a:pt x="2320989" y="1994504"/>
                </a:lnTo>
                <a:cubicBezTo>
                  <a:pt x="2292439" y="2010252"/>
                  <a:pt x="2259301" y="2017439"/>
                  <a:pt x="2224883" y="2015050"/>
                </a:cubicBezTo>
                <a:cubicBezTo>
                  <a:pt x="2157880" y="2010397"/>
                  <a:pt x="2096183" y="1970105"/>
                  <a:pt x="2062112" y="1908746"/>
                </a:cubicBezTo>
                <a:lnTo>
                  <a:pt x="2028307" y="1927422"/>
                </a:lnTo>
                <a:cubicBezTo>
                  <a:pt x="2069101" y="2000945"/>
                  <a:pt x="2143517" y="2048870"/>
                  <a:pt x="2224395" y="2053708"/>
                </a:cubicBezTo>
                <a:cubicBezTo>
                  <a:pt x="2263912" y="2056070"/>
                  <a:pt x="2302036" y="2047984"/>
                  <a:pt x="2335071" y="2030056"/>
                </a:cubicBezTo>
                <a:cubicBezTo>
                  <a:pt x="2400196" y="2159379"/>
                  <a:pt x="2567325" y="2230480"/>
                  <a:pt x="2748680" y="2204554"/>
                </a:cubicBezTo>
                <a:cubicBezTo>
                  <a:pt x="2767068" y="2240602"/>
                  <a:pt x="2774723" y="2281713"/>
                  <a:pt x="2774723" y="2324613"/>
                </a:cubicBezTo>
                <a:cubicBezTo>
                  <a:pt x="2774723" y="2444667"/>
                  <a:pt x="2714770" y="2550720"/>
                  <a:pt x="2619461" y="2609132"/>
                </a:cubicBezTo>
                <a:cubicBezTo>
                  <a:pt x="2594093" y="2739763"/>
                  <a:pt x="2496512" y="2844553"/>
                  <a:pt x="2368919" y="2876858"/>
                </a:cubicBezTo>
                <a:cubicBezTo>
                  <a:pt x="2184369" y="2908073"/>
                  <a:pt x="2016372" y="2826285"/>
                  <a:pt x="1978290" y="2684161"/>
                </a:cubicBezTo>
                <a:lnTo>
                  <a:pt x="1939323" y="2694602"/>
                </a:lnTo>
                <a:cubicBezTo>
                  <a:pt x="1970494" y="2810931"/>
                  <a:pt x="2075973" y="2892306"/>
                  <a:pt x="2210223" y="2912307"/>
                </a:cubicBezTo>
                <a:cubicBezTo>
                  <a:pt x="2165434" y="3014618"/>
                  <a:pt x="2062317" y="3083879"/>
                  <a:pt x="1943022" y="3083879"/>
                </a:cubicBezTo>
                <a:cubicBezTo>
                  <a:pt x="1804718" y="3083879"/>
                  <a:pt x="1736151" y="2990782"/>
                  <a:pt x="1657612" y="2862428"/>
                </a:cubicBezTo>
                <a:cubicBezTo>
                  <a:pt x="1632100" y="2775963"/>
                  <a:pt x="1598588" y="2449530"/>
                  <a:pt x="1653064" y="2147091"/>
                </a:cubicBezTo>
                <a:cubicBezTo>
                  <a:pt x="1775302" y="2294672"/>
                  <a:pt x="1947360" y="2360889"/>
                  <a:pt x="2101389" y="2319520"/>
                </a:cubicBezTo>
                <a:lnTo>
                  <a:pt x="2085913" y="2268654"/>
                </a:lnTo>
                <a:cubicBezTo>
                  <a:pt x="1935632" y="2308197"/>
                  <a:pt x="1765039" y="2228547"/>
                  <a:pt x="1652548" y="2065927"/>
                </a:cubicBezTo>
                <a:cubicBezTo>
                  <a:pt x="1594744" y="1988631"/>
                  <a:pt x="1552933" y="1543383"/>
                  <a:pt x="1647107" y="1210118"/>
                </a:cubicBezTo>
                <a:cubicBezTo>
                  <a:pt x="1757451" y="1073526"/>
                  <a:pt x="1924310" y="1023711"/>
                  <a:pt x="2044795" y="1095494"/>
                </a:cubicBezTo>
                <a:lnTo>
                  <a:pt x="2046624" y="1092427"/>
                </a:lnTo>
                <a:cubicBezTo>
                  <a:pt x="2044963" y="1115904"/>
                  <a:pt x="2049817" y="1139574"/>
                  <a:pt x="2059741" y="1162003"/>
                </a:cubicBezTo>
                <a:cubicBezTo>
                  <a:pt x="2085174" y="1219476"/>
                  <a:pt x="2140055" y="1259997"/>
                  <a:pt x="2204060" y="1268556"/>
                </a:cubicBezTo>
                <a:lnTo>
                  <a:pt x="2208020" y="1238949"/>
                </a:lnTo>
                <a:cubicBezTo>
                  <a:pt x="2154665" y="1231814"/>
                  <a:pt x="2108853" y="1198319"/>
                  <a:pt x="2087448" y="1150798"/>
                </a:cubicBezTo>
                <a:cubicBezTo>
                  <a:pt x="2064784" y="1100476"/>
                  <a:pt x="2073123" y="1042569"/>
                  <a:pt x="2109077" y="1000639"/>
                </a:cubicBezTo>
                <a:cubicBezTo>
                  <a:pt x="2142987" y="961090"/>
                  <a:pt x="2196315" y="941798"/>
                  <a:pt x="2249471" y="949847"/>
                </a:cubicBezTo>
                <a:lnTo>
                  <a:pt x="2253988" y="920317"/>
                </a:lnTo>
                <a:cubicBezTo>
                  <a:pt x="2190211" y="910645"/>
                  <a:pt x="2126205" y="934132"/>
                  <a:pt x="2085632" y="982099"/>
                </a:cubicBezTo>
                <a:lnTo>
                  <a:pt x="2052614" y="1055246"/>
                </a:lnTo>
                <a:cubicBezTo>
                  <a:pt x="1928226" y="988072"/>
                  <a:pt x="1765306" y="1028878"/>
                  <a:pt x="1646726" y="1149851"/>
                </a:cubicBezTo>
                <a:cubicBezTo>
                  <a:pt x="1576863" y="1018908"/>
                  <a:pt x="1584053" y="461235"/>
                  <a:pt x="1633436" y="269593"/>
                </a:cubicBezTo>
                <a:cubicBezTo>
                  <a:pt x="1697428" y="119029"/>
                  <a:pt x="1776459" y="0"/>
                  <a:pt x="1943022" y="0"/>
                </a:cubicBezTo>
                <a:close/>
                <a:moveTo>
                  <a:pt x="1125035" y="0"/>
                </a:moveTo>
                <a:cubicBezTo>
                  <a:pt x="1263339" y="0"/>
                  <a:pt x="1331906" y="93097"/>
                  <a:pt x="1410445" y="221451"/>
                </a:cubicBezTo>
                <a:cubicBezTo>
                  <a:pt x="1435957" y="307916"/>
                  <a:pt x="1469469" y="634350"/>
                  <a:pt x="1414993" y="936788"/>
                </a:cubicBezTo>
                <a:cubicBezTo>
                  <a:pt x="1292755" y="789207"/>
                  <a:pt x="1120697" y="722990"/>
                  <a:pt x="966668" y="764359"/>
                </a:cubicBezTo>
                <a:lnTo>
                  <a:pt x="982144" y="815225"/>
                </a:lnTo>
                <a:cubicBezTo>
                  <a:pt x="1132425" y="775682"/>
                  <a:pt x="1303018" y="855332"/>
                  <a:pt x="1415509" y="1017952"/>
                </a:cubicBezTo>
                <a:cubicBezTo>
                  <a:pt x="1473313" y="1095249"/>
                  <a:pt x="1515123" y="1540497"/>
                  <a:pt x="1420950" y="1873762"/>
                </a:cubicBezTo>
                <a:cubicBezTo>
                  <a:pt x="1310606" y="2010353"/>
                  <a:pt x="1143747" y="2060168"/>
                  <a:pt x="1023262" y="1988385"/>
                </a:cubicBezTo>
                <a:lnTo>
                  <a:pt x="1021433" y="1991453"/>
                </a:lnTo>
                <a:cubicBezTo>
                  <a:pt x="1023094" y="1967976"/>
                  <a:pt x="1018240" y="1944306"/>
                  <a:pt x="1008316" y="1921877"/>
                </a:cubicBezTo>
                <a:cubicBezTo>
                  <a:pt x="982883" y="1864403"/>
                  <a:pt x="928002" y="1823883"/>
                  <a:pt x="863997" y="1815323"/>
                </a:cubicBezTo>
                <a:lnTo>
                  <a:pt x="860037" y="1844930"/>
                </a:lnTo>
                <a:cubicBezTo>
                  <a:pt x="913392" y="1852066"/>
                  <a:pt x="959204" y="1885560"/>
                  <a:pt x="980609" y="1933082"/>
                </a:cubicBezTo>
                <a:cubicBezTo>
                  <a:pt x="1003273" y="1983404"/>
                  <a:pt x="994934" y="2041310"/>
                  <a:pt x="958980" y="2083241"/>
                </a:cubicBezTo>
                <a:cubicBezTo>
                  <a:pt x="925070" y="2122789"/>
                  <a:pt x="871742" y="2142082"/>
                  <a:pt x="818586" y="2134033"/>
                </a:cubicBezTo>
                <a:lnTo>
                  <a:pt x="814069" y="2163562"/>
                </a:lnTo>
                <a:cubicBezTo>
                  <a:pt x="877846" y="2173235"/>
                  <a:pt x="941852" y="2149747"/>
                  <a:pt x="982425" y="2101780"/>
                </a:cubicBezTo>
                <a:lnTo>
                  <a:pt x="1015443" y="2028633"/>
                </a:lnTo>
                <a:cubicBezTo>
                  <a:pt x="1139831" y="2095808"/>
                  <a:pt x="1302751" y="2055001"/>
                  <a:pt x="1421331" y="1934029"/>
                </a:cubicBezTo>
                <a:cubicBezTo>
                  <a:pt x="1491194" y="2064971"/>
                  <a:pt x="1484003" y="2622644"/>
                  <a:pt x="1434621" y="2814287"/>
                </a:cubicBezTo>
                <a:cubicBezTo>
                  <a:pt x="1370629" y="2964850"/>
                  <a:pt x="1291598" y="3083879"/>
                  <a:pt x="1125035" y="3083879"/>
                </a:cubicBezTo>
                <a:cubicBezTo>
                  <a:pt x="976622" y="3083879"/>
                  <a:pt x="853248" y="2976677"/>
                  <a:pt x="835482" y="2834581"/>
                </a:cubicBezTo>
                <a:cubicBezTo>
                  <a:pt x="1001251" y="2760784"/>
                  <a:pt x="1101560" y="2608549"/>
                  <a:pt x="1075194" y="2460607"/>
                </a:cubicBezTo>
                <a:lnTo>
                  <a:pt x="1035713" y="2468996"/>
                </a:lnTo>
                <a:cubicBezTo>
                  <a:pt x="1060354" y="2611450"/>
                  <a:pt x="948194" y="2759243"/>
                  <a:pt x="773360" y="2817692"/>
                </a:cubicBezTo>
                <a:cubicBezTo>
                  <a:pt x="763867" y="2823239"/>
                  <a:pt x="753648" y="2823760"/>
                  <a:pt x="743309" y="2823760"/>
                </a:cubicBezTo>
                <a:cubicBezTo>
                  <a:pt x="576747" y="2823760"/>
                  <a:pt x="441721" y="2688734"/>
                  <a:pt x="441721" y="2522172"/>
                </a:cubicBezTo>
                <a:lnTo>
                  <a:pt x="459036" y="2436399"/>
                </a:lnTo>
                <a:lnTo>
                  <a:pt x="441721" y="2436399"/>
                </a:lnTo>
                <a:lnTo>
                  <a:pt x="441721" y="2427537"/>
                </a:lnTo>
                <a:cubicBezTo>
                  <a:pt x="305234" y="2414137"/>
                  <a:pt x="200762" y="2297266"/>
                  <a:pt x="200762" y="2155997"/>
                </a:cubicBezTo>
                <a:lnTo>
                  <a:pt x="217593" y="2072628"/>
                </a:lnTo>
                <a:cubicBezTo>
                  <a:pt x="89802" y="2019727"/>
                  <a:pt x="0" y="1893768"/>
                  <a:pt x="0" y="1746838"/>
                </a:cubicBezTo>
                <a:cubicBezTo>
                  <a:pt x="0" y="1665177"/>
                  <a:pt x="27737" y="1589996"/>
                  <a:pt x="75847" y="1531990"/>
                </a:cubicBezTo>
                <a:cubicBezTo>
                  <a:pt x="158816" y="1432590"/>
                  <a:pt x="276275" y="1387641"/>
                  <a:pt x="381353" y="1423131"/>
                </a:cubicBezTo>
                <a:lnTo>
                  <a:pt x="394263" y="1384911"/>
                </a:lnTo>
                <a:cubicBezTo>
                  <a:pt x="299825" y="1353014"/>
                  <a:pt x="197101" y="1376758"/>
                  <a:pt x="112642" y="1443556"/>
                </a:cubicBezTo>
                <a:cubicBezTo>
                  <a:pt x="74114" y="1395305"/>
                  <a:pt x="55810" y="1333244"/>
                  <a:pt x="55810" y="1266911"/>
                </a:cubicBezTo>
                <a:cubicBezTo>
                  <a:pt x="55810" y="1097473"/>
                  <a:pt x="175228" y="955927"/>
                  <a:pt x="334606" y="922383"/>
                </a:cubicBezTo>
                <a:cubicBezTo>
                  <a:pt x="497254" y="898036"/>
                  <a:pt x="645210" y="961827"/>
                  <a:pt x="694839" y="1079319"/>
                </a:cubicBezTo>
                <a:cubicBezTo>
                  <a:pt x="670482" y="1096114"/>
                  <a:pt x="651035" y="1119484"/>
                  <a:pt x="636636" y="1146893"/>
                </a:cubicBezTo>
                <a:cubicBezTo>
                  <a:pt x="598934" y="1218660"/>
                  <a:pt x="601627" y="1307205"/>
                  <a:pt x="643730" y="1380130"/>
                </a:cubicBezTo>
                <a:lnTo>
                  <a:pt x="677177" y="1360819"/>
                </a:lnTo>
                <a:cubicBezTo>
                  <a:pt x="642024" y="1299932"/>
                  <a:pt x="639299" y="1226219"/>
                  <a:pt x="669992" y="1166433"/>
                </a:cubicBezTo>
                <a:cubicBezTo>
                  <a:pt x="681439" y="1144136"/>
                  <a:pt x="696880" y="1125036"/>
                  <a:pt x="719376" y="1114815"/>
                </a:cubicBezTo>
                <a:lnTo>
                  <a:pt x="753521" y="1105667"/>
                </a:lnTo>
                <a:lnTo>
                  <a:pt x="747068" y="1089375"/>
                </a:lnTo>
                <a:cubicBezTo>
                  <a:pt x="775618" y="1073627"/>
                  <a:pt x="808756" y="1066440"/>
                  <a:pt x="843174" y="1068829"/>
                </a:cubicBezTo>
                <a:cubicBezTo>
                  <a:pt x="910177" y="1073482"/>
                  <a:pt x="971874" y="1113774"/>
                  <a:pt x="1005945" y="1175134"/>
                </a:cubicBezTo>
                <a:lnTo>
                  <a:pt x="1039750" y="1156458"/>
                </a:lnTo>
                <a:cubicBezTo>
                  <a:pt x="998956" y="1082934"/>
                  <a:pt x="924540" y="1035010"/>
                  <a:pt x="843662" y="1030172"/>
                </a:cubicBezTo>
                <a:cubicBezTo>
                  <a:pt x="804145" y="1027809"/>
                  <a:pt x="766021" y="1035895"/>
                  <a:pt x="732986" y="1053824"/>
                </a:cubicBezTo>
                <a:cubicBezTo>
                  <a:pt x="667861" y="924500"/>
                  <a:pt x="500732" y="853399"/>
                  <a:pt x="319377" y="879325"/>
                </a:cubicBezTo>
                <a:cubicBezTo>
                  <a:pt x="300989" y="843277"/>
                  <a:pt x="293334" y="802167"/>
                  <a:pt x="293334" y="759266"/>
                </a:cubicBezTo>
                <a:cubicBezTo>
                  <a:pt x="293334" y="639212"/>
                  <a:pt x="353287" y="533159"/>
                  <a:pt x="448596" y="474747"/>
                </a:cubicBezTo>
                <a:cubicBezTo>
                  <a:pt x="473964" y="344116"/>
                  <a:pt x="571545" y="239326"/>
                  <a:pt x="699138" y="207021"/>
                </a:cubicBezTo>
                <a:cubicBezTo>
                  <a:pt x="883688" y="175806"/>
                  <a:pt x="1051685" y="257594"/>
                  <a:pt x="1089767" y="399718"/>
                </a:cubicBezTo>
                <a:lnTo>
                  <a:pt x="1128734" y="389277"/>
                </a:lnTo>
                <a:cubicBezTo>
                  <a:pt x="1097563" y="272948"/>
                  <a:pt x="992084" y="191573"/>
                  <a:pt x="857834" y="171572"/>
                </a:cubicBezTo>
                <a:cubicBezTo>
                  <a:pt x="902623" y="69261"/>
                  <a:pt x="1005740" y="0"/>
                  <a:pt x="112503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97" name="Group 110">
            <a:extLst>
              <a:ext uri="{FF2B5EF4-FFF2-40B4-BE49-F238E27FC236}">
                <a16:creationId xmlns:a16="http://schemas.microsoft.com/office/drawing/2014/main" id="{F64F4C24-4718-4E73-A8D0-DBE9065C980A}"/>
              </a:ext>
            </a:extLst>
          </p:cNvPr>
          <p:cNvGrpSpPr/>
          <p:nvPr/>
        </p:nvGrpSpPr>
        <p:grpSpPr>
          <a:xfrm>
            <a:off x="4292080" y="2037091"/>
            <a:ext cx="341005" cy="376812"/>
            <a:chOff x="4835382" y="73243"/>
            <a:chExt cx="2920830" cy="3227535"/>
          </a:xfrm>
          <a:solidFill>
            <a:schemeClr val="accent4"/>
          </a:solidFill>
        </p:grpSpPr>
        <p:sp>
          <p:nvSpPr>
            <p:cNvPr id="98" name="Freeform 111">
              <a:extLst>
                <a:ext uri="{FF2B5EF4-FFF2-40B4-BE49-F238E27FC236}">
                  <a16:creationId xmlns:a16="http://schemas.microsoft.com/office/drawing/2014/main" id="{90F3A520-367F-4268-AE0E-3DB39BFE67BF}"/>
                </a:ext>
              </a:extLst>
            </p:cNvPr>
            <p:cNvSpPr/>
            <p:nvPr/>
          </p:nvSpPr>
          <p:spPr>
            <a:xfrm>
              <a:off x="4835382" y="73243"/>
              <a:ext cx="2920830" cy="3227535"/>
            </a:xfrm>
            <a:custGeom>
              <a:avLst/>
              <a:gdLst>
                <a:gd name="connsiteX0" fmla="*/ 3030279 w 4784651"/>
                <a:gd name="connsiteY0" fmla="*/ 0 h 5890437"/>
                <a:gd name="connsiteX1" fmla="*/ 765544 w 4784651"/>
                <a:gd name="connsiteY1" fmla="*/ 1935126 h 5890437"/>
                <a:gd name="connsiteX2" fmla="*/ 0 w 4784651"/>
                <a:gd name="connsiteY2" fmla="*/ 3051544 h 5890437"/>
                <a:gd name="connsiteX3" fmla="*/ 510363 w 4784651"/>
                <a:gd name="connsiteY3" fmla="*/ 3327991 h 5890437"/>
                <a:gd name="connsiteX4" fmla="*/ 297711 w 4784651"/>
                <a:gd name="connsiteY4" fmla="*/ 3657600 h 5890437"/>
                <a:gd name="connsiteX5" fmla="*/ 489097 w 4784651"/>
                <a:gd name="connsiteY5" fmla="*/ 3870251 h 5890437"/>
                <a:gd name="connsiteX6" fmla="*/ 372139 w 4784651"/>
                <a:gd name="connsiteY6" fmla="*/ 4061637 h 5890437"/>
                <a:gd name="connsiteX7" fmla="*/ 563525 w 4784651"/>
                <a:gd name="connsiteY7" fmla="*/ 4316819 h 5890437"/>
                <a:gd name="connsiteX8" fmla="*/ 499730 w 4784651"/>
                <a:gd name="connsiteY8" fmla="*/ 4976037 h 5890437"/>
                <a:gd name="connsiteX9" fmla="*/ 1754372 w 4784651"/>
                <a:gd name="connsiteY9" fmla="*/ 5199321 h 5890437"/>
                <a:gd name="connsiteX10" fmla="*/ 1945758 w 4784651"/>
                <a:gd name="connsiteY10" fmla="*/ 5890437 h 5890437"/>
                <a:gd name="connsiteX11" fmla="*/ 4784651 w 4784651"/>
                <a:gd name="connsiteY11" fmla="*/ 5858540 h 5890437"/>
                <a:gd name="connsiteX12" fmla="*/ 4561367 w 4784651"/>
                <a:gd name="connsiteY12" fmla="*/ 4189228 h 5890437"/>
                <a:gd name="connsiteX13" fmla="*/ 3030279 w 4784651"/>
                <a:gd name="connsiteY13" fmla="*/ 0 h 5890437"/>
                <a:gd name="connsiteX0" fmla="*/ 3030279 w 4784651"/>
                <a:gd name="connsiteY0" fmla="*/ 114 h 5890551"/>
                <a:gd name="connsiteX1" fmla="*/ 765544 w 4784651"/>
                <a:gd name="connsiteY1" fmla="*/ 1935240 h 5890551"/>
                <a:gd name="connsiteX2" fmla="*/ 0 w 4784651"/>
                <a:gd name="connsiteY2" fmla="*/ 3051658 h 5890551"/>
                <a:gd name="connsiteX3" fmla="*/ 510363 w 4784651"/>
                <a:gd name="connsiteY3" fmla="*/ 3328105 h 5890551"/>
                <a:gd name="connsiteX4" fmla="*/ 297711 w 4784651"/>
                <a:gd name="connsiteY4" fmla="*/ 3657714 h 5890551"/>
                <a:gd name="connsiteX5" fmla="*/ 489097 w 4784651"/>
                <a:gd name="connsiteY5" fmla="*/ 3870365 h 5890551"/>
                <a:gd name="connsiteX6" fmla="*/ 372139 w 4784651"/>
                <a:gd name="connsiteY6" fmla="*/ 4061751 h 5890551"/>
                <a:gd name="connsiteX7" fmla="*/ 563525 w 4784651"/>
                <a:gd name="connsiteY7" fmla="*/ 4316933 h 5890551"/>
                <a:gd name="connsiteX8" fmla="*/ 499730 w 4784651"/>
                <a:gd name="connsiteY8" fmla="*/ 4976151 h 5890551"/>
                <a:gd name="connsiteX9" fmla="*/ 1754372 w 4784651"/>
                <a:gd name="connsiteY9" fmla="*/ 5199435 h 5890551"/>
                <a:gd name="connsiteX10" fmla="*/ 1945758 w 4784651"/>
                <a:gd name="connsiteY10" fmla="*/ 5890551 h 5890551"/>
                <a:gd name="connsiteX11" fmla="*/ 4784651 w 4784651"/>
                <a:gd name="connsiteY11" fmla="*/ 5858654 h 5890551"/>
                <a:gd name="connsiteX12" fmla="*/ 4561367 w 4784651"/>
                <a:gd name="connsiteY12" fmla="*/ 4189342 h 5890551"/>
                <a:gd name="connsiteX13" fmla="*/ 3030279 w 4784651"/>
                <a:gd name="connsiteY13" fmla="*/ 114 h 5890551"/>
                <a:gd name="connsiteX0" fmla="*/ 3030279 w 4784651"/>
                <a:gd name="connsiteY0" fmla="*/ 398 h 5890835"/>
                <a:gd name="connsiteX1" fmla="*/ 765544 w 4784651"/>
                <a:gd name="connsiteY1" fmla="*/ 1935524 h 5890835"/>
                <a:gd name="connsiteX2" fmla="*/ 0 w 4784651"/>
                <a:gd name="connsiteY2" fmla="*/ 3051942 h 5890835"/>
                <a:gd name="connsiteX3" fmla="*/ 510363 w 4784651"/>
                <a:gd name="connsiteY3" fmla="*/ 3328389 h 5890835"/>
                <a:gd name="connsiteX4" fmla="*/ 297711 w 4784651"/>
                <a:gd name="connsiteY4" fmla="*/ 3657998 h 5890835"/>
                <a:gd name="connsiteX5" fmla="*/ 489097 w 4784651"/>
                <a:gd name="connsiteY5" fmla="*/ 3870649 h 5890835"/>
                <a:gd name="connsiteX6" fmla="*/ 372139 w 4784651"/>
                <a:gd name="connsiteY6" fmla="*/ 4062035 h 5890835"/>
                <a:gd name="connsiteX7" fmla="*/ 563525 w 4784651"/>
                <a:gd name="connsiteY7" fmla="*/ 4317217 h 5890835"/>
                <a:gd name="connsiteX8" fmla="*/ 499730 w 4784651"/>
                <a:gd name="connsiteY8" fmla="*/ 4976435 h 5890835"/>
                <a:gd name="connsiteX9" fmla="*/ 1754372 w 4784651"/>
                <a:gd name="connsiteY9" fmla="*/ 5199719 h 5890835"/>
                <a:gd name="connsiteX10" fmla="*/ 1945758 w 4784651"/>
                <a:gd name="connsiteY10" fmla="*/ 5890835 h 5890835"/>
                <a:gd name="connsiteX11" fmla="*/ 4784651 w 4784651"/>
                <a:gd name="connsiteY11" fmla="*/ 5858938 h 5890835"/>
                <a:gd name="connsiteX12" fmla="*/ 4561367 w 4784651"/>
                <a:gd name="connsiteY12" fmla="*/ 4189626 h 5890835"/>
                <a:gd name="connsiteX13" fmla="*/ 3030279 w 4784651"/>
                <a:gd name="connsiteY13" fmla="*/ 398 h 5890835"/>
                <a:gd name="connsiteX0" fmla="*/ 3030279 w 5042277"/>
                <a:gd name="connsiteY0" fmla="*/ 663 h 5891100"/>
                <a:gd name="connsiteX1" fmla="*/ 765544 w 5042277"/>
                <a:gd name="connsiteY1" fmla="*/ 1935789 h 5891100"/>
                <a:gd name="connsiteX2" fmla="*/ 0 w 5042277"/>
                <a:gd name="connsiteY2" fmla="*/ 3052207 h 5891100"/>
                <a:gd name="connsiteX3" fmla="*/ 510363 w 5042277"/>
                <a:gd name="connsiteY3" fmla="*/ 3328654 h 5891100"/>
                <a:gd name="connsiteX4" fmla="*/ 297711 w 5042277"/>
                <a:gd name="connsiteY4" fmla="*/ 3658263 h 5891100"/>
                <a:gd name="connsiteX5" fmla="*/ 489097 w 5042277"/>
                <a:gd name="connsiteY5" fmla="*/ 3870914 h 5891100"/>
                <a:gd name="connsiteX6" fmla="*/ 372139 w 5042277"/>
                <a:gd name="connsiteY6" fmla="*/ 4062300 h 5891100"/>
                <a:gd name="connsiteX7" fmla="*/ 563525 w 5042277"/>
                <a:gd name="connsiteY7" fmla="*/ 4317482 h 5891100"/>
                <a:gd name="connsiteX8" fmla="*/ 499730 w 5042277"/>
                <a:gd name="connsiteY8" fmla="*/ 4976700 h 5891100"/>
                <a:gd name="connsiteX9" fmla="*/ 1754372 w 5042277"/>
                <a:gd name="connsiteY9" fmla="*/ 5199984 h 5891100"/>
                <a:gd name="connsiteX10" fmla="*/ 1945758 w 5042277"/>
                <a:gd name="connsiteY10" fmla="*/ 5891100 h 5891100"/>
                <a:gd name="connsiteX11" fmla="*/ 4784651 w 5042277"/>
                <a:gd name="connsiteY11" fmla="*/ 5859203 h 5891100"/>
                <a:gd name="connsiteX12" fmla="*/ 4561367 w 5042277"/>
                <a:gd name="connsiteY12" fmla="*/ 4189891 h 5891100"/>
                <a:gd name="connsiteX13" fmla="*/ 3030279 w 5042277"/>
                <a:gd name="connsiteY13" fmla="*/ 663 h 5891100"/>
                <a:gd name="connsiteX0" fmla="*/ 3030279 w 5316637"/>
                <a:gd name="connsiteY0" fmla="*/ 1079 h 5891516"/>
                <a:gd name="connsiteX1" fmla="*/ 765544 w 5316637"/>
                <a:gd name="connsiteY1" fmla="*/ 1936205 h 5891516"/>
                <a:gd name="connsiteX2" fmla="*/ 0 w 5316637"/>
                <a:gd name="connsiteY2" fmla="*/ 3052623 h 5891516"/>
                <a:gd name="connsiteX3" fmla="*/ 510363 w 5316637"/>
                <a:gd name="connsiteY3" fmla="*/ 3329070 h 5891516"/>
                <a:gd name="connsiteX4" fmla="*/ 297711 w 5316637"/>
                <a:gd name="connsiteY4" fmla="*/ 3658679 h 5891516"/>
                <a:gd name="connsiteX5" fmla="*/ 489097 w 5316637"/>
                <a:gd name="connsiteY5" fmla="*/ 3871330 h 5891516"/>
                <a:gd name="connsiteX6" fmla="*/ 372139 w 5316637"/>
                <a:gd name="connsiteY6" fmla="*/ 4062716 h 5891516"/>
                <a:gd name="connsiteX7" fmla="*/ 563525 w 5316637"/>
                <a:gd name="connsiteY7" fmla="*/ 4317898 h 5891516"/>
                <a:gd name="connsiteX8" fmla="*/ 499730 w 5316637"/>
                <a:gd name="connsiteY8" fmla="*/ 4977116 h 5891516"/>
                <a:gd name="connsiteX9" fmla="*/ 1754372 w 5316637"/>
                <a:gd name="connsiteY9" fmla="*/ 5200400 h 5891516"/>
                <a:gd name="connsiteX10" fmla="*/ 1945758 w 5316637"/>
                <a:gd name="connsiteY10" fmla="*/ 5891516 h 5891516"/>
                <a:gd name="connsiteX11" fmla="*/ 4784651 w 5316637"/>
                <a:gd name="connsiteY11" fmla="*/ 5859619 h 5891516"/>
                <a:gd name="connsiteX12" fmla="*/ 4890977 w 5316637"/>
                <a:gd name="connsiteY12" fmla="*/ 3520456 h 5891516"/>
                <a:gd name="connsiteX13" fmla="*/ 3030279 w 5316637"/>
                <a:gd name="connsiteY13" fmla="*/ 1079 h 5891516"/>
                <a:gd name="connsiteX0" fmla="*/ 3030279 w 5338934"/>
                <a:gd name="connsiteY0" fmla="*/ 561 h 5890998"/>
                <a:gd name="connsiteX1" fmla="*/ 765544 w 5338934"/>
                <a:gd name="connsiteY1" fmla="*/ 1935687 h 5890998"/>
                <a:gd name="connsiteX2" fmla="*/ 0 w 5338934"/>
                <a:gd name="connsiteY2" fmla="*/ 3052105 h 5890998"/>
                <a:gd name="connsiteX3" fmla="*/ 510363 w 5338934"/>
                <a:gd name="connsiteY3" fmla="*/ 3328552 h 5890998"/>
                <a:gd name="connsiteX4" fmla="*/ 297711 w 5338934"/>
                <a:gd name="connsiteY4" fmla="*/ 3658161 h 5890998"/>
                <a:gd name="connsiteX5" fmla="*/ 489097 w 5338934"/>
                <a:gd name="connsiteY5" fmla="*/ 3870812 h 5890998"/>
                <a:gd name="connsiteX6" fmla="*/ 372139 w 5338934"/>
                <a:gd name="connsiteY6" fmla="*/ 4062198 h 5890998"/>
                <a:gd name="connsiteX7" fmla="*/ 563525 w 5338934"/>
                <a:gd name="connsiteY7" fmla="*/ 4317380 h 5890998"/>
                <a:gd name="connsiteX8" fmla="*/ 499730 w 5338934"/>
                <a:gd name="connsiteY8" fmla="*/ 4976598 h 5890998"/>
                <a:gd name="connsiteX9" fmla="*/ 1754372 w 5338934"/>
                <a:gd name="connsiteY9" fmla="*/ 5199882 h 5890998"/>
                <a:gd name="connsiteX10" fmla="*/ 1945758 w 5338934"/>
                <a:gd name="connsiteY10" fmla="*/ 5890998 h 5890998"/>
                <a:gd name="connsiteX11" fmla="*/ 4784651 w 5338934"/>
                <a:gd name="connsiteY11" fmla="*/ 5859101 h 5890998"/>
                <a:gd name="connsiteX12" fmla="*/ 4890977 w 5338934"/>
                <a:gd name="connsiteY12" fmla="*/ 3519938 h 5890998"/>
                <a:gd name="connsiteX13" fmla="*/ 3030279 w 5338934"/>
                <a:gd name="connsiteY13" fmla="*/ 561 h 5890998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75 h 5890612"/>
                <a:gd name="connsiteX1" fmla="*/ 765544 w 5381346"/>
                <a:gd name="connsiteY1" fmla="*/ 1935301 h 5890612"/>
                <a:gd name="connsiteX2" fmla="*/ 0 w 5381346"/>
                <a:gd name="connsiteY2" fmla="*/ 3051719 h 5890612"/>
                <a:gd name="connsiteX3" fmla="*/ 510363 w 5381346"/>
                <a:gd name="connsiteY3" fmla="*/ 3328166 h 5890612"/>
                <a:gd name="connsiteX4" fmla="*/ 297711 w 5381346"/>
                <a:gd name="connsiteY4" fmla="*/ 3657775 h 5890612"/>
                <a:gd name="connsiteX5" fmla="*/ 489097 w 5381346"/>
                <a:gd name="connsiteY5" fmla="*/ 3870426 h 5890612"/>
                <a:gd name="connsiteX6" fmla="*/ 372139 w 5381346"/>
                <a:gd name="connsiteY6" fmla="*/ 4061812 h 5890612"/>
                <a:gd name="connsiteX7" fmla="*/ 563525 w 5381346"/>
                <a:gd name="connsiteY7" fmla="*/ 4316994 h 5890612"/>
                <a:gd name="connsiteX8" fmla="*/ 499730 w 5381346"/>
                <a:gd name="connsiteY8" fmla="*/ 4976212 h 5890612"/>
                <a:gd name="connsiteX9" fmla="*/ 1754372 w 5381346"/>
                <a:gd name="connsiteY9" fmla="*/ 5199496 h 5890612"/>
                <a:gd name="connsiteX10" fmla="*/ 1945758 w 5381346"/>
                <a:gd name="connsiteY10" fmla="*/ 5890612 h 5890612"/>
                <a:gd name="connsiteX11" fmla="*/ 4784651 w 5381346"/>
                <a:gd name="connsiteY11" fmla="*/ 5858715 h 5890612"/>
                <a:gd name="connsiteX12" fmla="*/ 4890977 w 5381346"/>
                <a:gd name="connsiteY12" fmla="*/ 3519552 h 5890612"/>
                <a:gd name="connsiteX13" fmla="*/ 3030279 w 5381346"/>
                <a:gd name="connsiteY13" fmla="*/ 175 h 5890612"/>
                <a:gd name="connsiteX0" fmla="*/ 3030279 w 5381346"/>
                <a:gd name="connsiteY0" fmla="*/ 1733 h 5892170"/>
                <a:gd name="connsiteX1" fmla="*/ 0 w 5381346"/>
                <a:gd name="connsiteY1" fmla="*/ 3053277 h 5892170"/>
                <a:gd name="connsiteX2" fmla="*/ 510363 w 5381346"/>
                <a:gd name="connsiteY2" fmla="*/ 3329724 h 5892170"/>
                <a:gd name="connsiteX3" fmla="*/ 297711 w 5381346"/>
                <a:gd name="connsiteY3" fmla="*/ 3659333 h 5892170"/>
                <a:gd name="connsiteX4" fmla="*/ 489097 w 5381346"/>
                <a:gd name="connsiteY4" fmla="*/ 3871984 h 5892170"/>
                <a:gd name="connsiteX5" fmla="*/ 372139 w 5381346"/>
                <a:gd name="connsiteY5" fmla="*/ 4063370 h 5892170"/>
                <a:gd name="connsiteX6" fmla="*/ 563525 w 5381346"/>
                <a:gd name="connsiteY6" fmla="*/ 4318552 h 5892170"/>
                <a:gd name="connsiteX7" fmla="*/ 499730 w 5381346"/>
                <a:gd name="connsiteY7" fmla="*/ 4977770 h 5892170"/>
                <a:gd name="connsiteX8" fmla="*/ 1754372 w 5381346"/>
                <a:gd name="connsiteY8" fmla="*/ 5201054 h 5892170"/>
                <a:gd name="connsiteX9" fmla="*/ 1945758 w 5381346"/>
                <a:gd name="connsiteY9" fmla="*/ 5892170 h 5892170"/>
                <a:gd name="connsiteX10" fmla="*/ 4784651 w 5381346"/>
                <a:gd name="connsiteY10" fmla="*/ 5860273 h 5892170"/>
                <a:gd name="connsiteX11" fmla="*/ 4890977 w 5381346"/>
                <a:gd name="connsiteY11" fmla="*/ 3521110 h 5892170"/>
                <a:gd name="connsiteX12" fmla="*/ 3030279 w 5381346"/>
                <a:gd name="connsiteY12" fmla="*/ 1733 h 5892170"/>
                <a:gd name="connsiteX0" fmla="*/ 3030279 w 5381346"/>
                <a:gd name="connsiteY0" fmla="*/ 4 h 5890441"/>
                <a:gd name="connsiteX1" fmla="*/ 0 w 5381346"/>
                <a:gd name="connsiteY1" fmla="*/ 3051548 h 5890441"/>
                <a:gd name="connsiteX2" fmla="*/ 510363 w 5381346"/>
                <a:gd name="connsiteY2" fmla="*/ 3327995 h 5890441"/>
                <a:gd name="connsiteX3" fmla="*/ 297711 w 5381346"/>
                <a:gd name="connsiteY3" fmla="*/ 3657604 h 5890441"/>
                <a:gd name="connsiteX4" fmla="*/ 489097 w 5381346"/>
                <a:gd name="connsiteY4" fmla="*/ 3870255 h 5890441"/>
                <a:gd name="connsiteX5" fmla="*/ 372139 w 5381346"/>
                <a:gd name="connsiteY5" fmla="*/ 4061641 h 5890441"/>
                <a:gd name="connsiteX6" fmla="*/ 563525 w 5381346"/>
                <a:gd name="connsiteY6" fmla="*/ 4316823 h 5890441"/>
                <a:gd name="connsiteX7" fmla="*/ 499730 w 5381346"/>
                <a:gd name="connsiteY7" fmla="*/ 4976041 h 5890441"/>
                <a:gd name="connsiteX8" fmla="*/ 1754372 w 5381346"/>
                <a:gd name="connsiteY8" fmla="*/ 5199325 h 5890441"/>
                <a:gd name="connsiteX9" fmla="*/ 1945758 w 5381346"/>
                <a:gd name="connsiteY9" fmla="*/ 5890441 h 5890441"/>
                <a:gd name="connsiteX10" fmla="*/ 4784651 w 5381346"/>
                <a:gd name="connsiteY10" fmla="*/ 5858544 h 5890441"/>
                <a:gd name="connsiteX11" fmla="*/ 4890977 w 5381346"/>
                <a:gd name="connsiteY11" fmla="*/ 3519381 h 5890441"/>
                <a:gd name="connsiteX12" fmla="*/ 3030279 w 5381346"/>
                <a:gd name="connsiteY12" fmla="*/ 4 h 5890441"/>
                <a:gd name="connsiteX0" fmla="*/ 3040277 w 5391344"/>
                <a:gd name="connsiteY0" fmla="*/ 4 h 5890441"/>
                <a:gd name="connsiteX1" fmla="*/ 9998 w 5391344"/>
                <a:gd name="connsiteY1" fmla="*/ 3051548 h 5890441"/>
                <a:gd name="connsiteX2" fmla="*/ 520361 w 5391344"/>
                <a:gd name="connsiteY2" fmla="*/ 3327995 h 5890441"/>
                <a:gd name="connsiteX3" fmla="*/ 307709 w 5391344"/>
                <a:gd name="connsiteY3" fmla="*/ 3657604 h 5890441"/>
                <a:gd name="connsiteX4" fmla="*/ 499095 w 5391344"/>
                <a:gd name="connsiteY4" fmla="*/ 3870255 h 5890441"/>
                <a:gd name="connsiteX5" fmla="*/ 382137 w 5391344"/>
                <a:gd name="connsiteY5" fmla="*/ 4061641 h 5890441"/>
                <a:gd name="connsiteX6" fmla="*/ 573523 w 5391344"/>
                <a:gd name="connsiteY6" fmla="*/ 4316823 h 5890441"/>
                <a:gd name="connsiteX7" fmla="*/ 509728 w 5391344"/>
                <a:gd name="connsiteY7" fmla="*/ 4976041 h 5890441"/>
                <a:gd name="connsiteX8" fmla="*/ 1764370 w 5391344"/>
                <a:gd name="connsiteY8" fmla="*/ 5199325 h 5890441"/>
                <a:gd name="connsiteX9" fmla="*/ 1955756 w 5391344"/>
                <a:gd name="connsiteY9" fmla="*/ 5890441 h 5890441"/>
                <a:gd name="connsiteX10" fmla="*/ 4794649 w 5391344"/>
                <a:gd name="connsiteY10" fmla="*/ 5858544 h 5890441"/>
                <a:gd name="connsiteX11" fmla="*/ 4900975 w 5391344"/>
                <a:gd name="connsiteY11" fmla="*/ 3519381 h 5890441"/>
                <a:gd name="connsiteX12" fmla="*/ 3040277 w 5391344"/>
                <a:gd name="connsiteY12" fmla="*/ 4 h 5890441"/>
                <a:gd name="connsiteX0" fmla="*/ 3040277 w 5391344"/>
                <a:gd name="connsiteY0" fmla="*/ 4 h 5890441"/>
                <a:gd name="connsiteX1" fmla="*/ 9998 w 5391344"/>
                <a:gd name="connsiteY1" fmla="*/ 3051548 h 5890441"/>
                <a:gd name="connsiteX2" fmla="*/ 520361 w 5391344"/>
                <a:gd name="connsiteY2" fmla="*/ 3327995 h 5890441"/>
                <a:gd name="connsiteX3" fmla="*/ 307709 w 5391344"/>
                <a:gd name="connsiteY3" fmla="*/ 3657604 h 5890441"/>
                <a:gd name="connsiteX4" fmla="*/ 499095 w 5391344"/>
                <a:gd name="connsiteY4" fmla="*/ 3870255 h 5890441"/>
                <a:gd name="connsiteX5" fmla="*/ 382137 w 5391344"/>
                <a:gd name="connsiteY5" fmla="*/ 4061641 h 5890441"/>
                <a:gd name="connsiteX6" fmla="*/ 573523 w 5391344"/>
                <a:gd name="connsiteY6" fmla="*/ 4316823 h 5890441"/>
                <a:gd name="connsiteX7" fmla="*/ 509728 w 5391344"/>
                <a:gd name="connsiteY7" fmla="*/ 4976041 h 5890441"/>
                <a:gd name="connsiteX8" fmla="*/ 1764370 w 5391344"/>
                <a:gd name="connsiteY8" fmla="*/ 5199325 h 5890441"/>
                <a:gd name="connsiteX9" fmla="*/ 1955756 w 5391344"/>
                <a:gd name="connsiteY9" fmla="*/ 5890441 h 5890441"/>
                <a:gd name="connsiteX10" fmla="*/ 4794649 w 5391344"/>
                <a:gd name="connsiteY10" fmla="*/ 5858544 h 5890441"/>
                <a:gd name="connsiteX11" fmla="*/ 4900975 w 5391344"/>
                <a:gd name="connsiteY11" fmla="*/ 3519381 h 5890441"/>
                <a:gd name="connsiteX12" fmla="*/ 3040277 w 5391344"/>
                <a:gd name="connsiteY12" fmla="*/ 4 h 5890441"/>
                <a:gd name="connsiteX0" fmla="*/ 3030279 w 5381346"/>
                <a:gd name="connsiteY0" fmla="*/ 92120 h 5982557"/>
                <a:gd name="connsiteX1" fmla="*/ 914399 w 5381346"/>
                <a:gd name="connsiteY1" fmla="*/ 1187274 h 5982557"/>
                <a:gd name="connsiteX2" fmla="*/ 0 w 5381346"/>
                <a:gd name="connsiteY2" fmla="*/ 3143664 h 5982557"/>
                <a:gd name="connsiteX3" fmla="*/ 510363 w 5381346"/>
                <a:gd name="connsiteY3" fmla="*/ 3420111 h 5982557"/>
                <a:gd name="connsiteX4" fmla="*/ 297711 w 5381346"/>
                <a:gd name="connsiteY4" fmla="*/ 3749720 h 5982557"/>
                <a:gd name="connsiteX5" fmla="*/ 489097 w 5381346"/>
                <a:gd name="connsiteY5" fmla="*/ 3962371 h 5982557"/>
                <a:gd name="connsiteX6" fmla="*/ 372139 w 5381346"/>
                <a:gd name="connsiteY6" fmla="*/ 4153757 h 5982557"/>
                <a:gd name="connsiteX7" fmla="*/ 563525 w 5381346"/>
                <a:gd name="connsiteY7" fmla="*/ 4408939 h 5982557"/>
                <a:gd name="connsiteX8" fmla="*/ 499730 w 5381346"/>
                <a:gd name="connsiteY8" fmla="*/ 5068157 h 5982557"/>
                <a:gd name="connsiteX9" fmla="*/ 1754372 w 5381346"/>
                <a:gd name="connsiteY9" fmla="*/ 5291441 h 5982557"/>
                <a:gd name="connsiteX10" fmla="*/ 1945758 w 5381346"/>
                <a:gd name="connsiteY10" fmla="*/ 5982557 h 5982557"/>
                <a:gd name="connsiteX11" fmla="*/ 4784651 w 5381346"/>
                <a:gd name="connsiteY11" fmla="*/ 5950660 h 5982557"/>
                <a:gd name="connsiteX12" fmla="*/ 4890977 w 5381346"/>
                <a:gd name="connsiteY12" fmla="*/ 3611497 h 5982557"/>
                <a:gd name="connsiteX13" fmla="*/ 3030279 w 5381346"/>
                <a:gd name="connsiteY13" fmla="*/ 92120 h 5982557"/>
                <a:gd name="connsiteX0" fmla="*/ 3030279 w 5381346"/>
                <a:gd name="connsiteY0" fmla="*/ 94250 h 5984687"/>
                <a:gd name="connsiteX1" fmla="*/ 914399 w 5381346"/>
                <a:gd name="connsiteY1" fmla="*/ 1189404 h 5984687"/>
                <a:gd name="connsiteX2" fmla="*/ 0 w 5381346"/>
                <a:gd name="connsiteY2" fmla="*/ 3145794 h 5984687"/>
                <a:gd name="connsiteX3" fmla="*/ 510363 w 5381346"/>
                <a:gd name="connsiteY3" fmla="*/ 3422241 h 5984687"/>
                <a:gd name="connsiteX4" fmla="*/ 297711 w 5381346"/>
                <a:gd name="connsiteY4" fmla="*/ 3751850 h 5984687"/>
                <a:gd name="connsiteX5" fmla="*/ 489097 w 5381346"/>
                <a:gd name="connsiteY5" fmla="*/ 3964501 h 5984687"/>
                <a:gd name="connsiteX6" fmla="*/ 372139 w 5381346"/>
                <a:gd name="connsiteY6" fmla="*/ 4155887 h 5984687"/>
                <a:gd name="connsiteX7" fmla="*/ 563525 w 5381346"/>
                <a:gd name="connsiteY7" fmla="*/ 4411069 h 5984687"/>
                <a:gd name="connsiteX8" fmla="*/ 499730 w 5381346"/>
                <a:gd name="connsiteY8" fmla="*/ 5070287 h 5984687"/>
                <a:gd name="connsiteX9" fmla="*/ 1754372 w 5381346"/>
                <a:gd name="connsiteY9" fmla="*/ 5293571 h 5984687"/>
                <a:gd name="connsiteX10" fmla="*/ 1945758 w 5381346"/>
                <a:gd name="connsiteY10" fmla="*/ 5984687 h 5984687"/>
                <a:gd name="connsiteX11" fmla="*/ 4784651 w 5381346"/>
                <a:gd name="connsiteY11" fmla="*/ 5952790 h 5984687"/>
                <a:gd name="connsiteX12" fmla="*/ 4890977 w 5381346"/>
                <a:gd name="connsiteY12" fmla="*/ 3613627 h 5984687"/>
                <a:gd name="connsiteX13" fmla="*/ 3030279 w 5381346"/>
                <a:gd name="connsiteY13" fmla="*/ 94250 h 5984687"/>
                <a:gd name="connsiteX0" fmla="*/ 3030279 w 5381346"/>
                <a:gd name="connsiteY0" fmla="*/ 0 h 5890437"/>
                <a:gd name="connsiteX1" fmla="*/ 914399 w 5381346"/>
                <a:gd name="connsiteY1" fmla="*/ 1095154 h 5890437"/>
                <a:gd name="connsiteX2" fmla="*/ 0 w 5381346"/>
                <a:gd name="connsiteY2" fmla="*/ 3051544 h 5890437"/>
                <a:gd name="connsiteX3" fmla="*/ 510363 w 5381346"/>
                <a:gd name="connsiteY3" fmla="*/ 3327991 h 5890437"/>
                <a:gd name="connsiteX4" fmla="*/ 297711 w 5381346"/>
                <a:gd name="connsiteY4" fmla="*/ 3657600 h 5890437"/>
                <a:gd name="connsiteX5" fmla="*/ 489097 w 5381346"/>
                <a:gd name="connsiteY5" fmla="*/ 3870251 h 5890437"/>
                <a:gd name="connsiteX6" fmla="*/ 372139 w 5381346"/>
                <a:gd name="connsiteY6" fmla="*/ 4061637 h 5890437"/>
                <a:gd name="connsiteX7" fmla="*/ 563525 w 5381346"/>
                <a:gd name="connsiteY7" fmla="*/ 4316819 h 5890437"/>
                <a:gd name="connsiteX8" fmla="*/ 499730 w 5381346"/>
                <a:gd name="connsiteY8" fmla="*/ 4976037 h 5890437"/>
                <a:gd name="connsiteX9" fmla="*/ 1754372 w 5381346"/>
                <a:gd name="connsiteY9" fmla="*/ 5199321 h 5890437"/>
                <a:gd name="connsiteX10" fmla="*/ 1945758 w 5381346"/>
                <a:gd name="connsiteY10" fmla="*/ 5890437 h 5890437"/>
                <a:gd name="connsiteX11" fmla="*/ 4784651 w 5381346"/>
                <a:gd name="connsiteY11" fmla="*/ 5858540 h 5890437"/>
                <a:gd name="connsiteX12" fmla="*/ 4890977 w 5381346"/>
                <a:gd name="connsiteY12" fmla="*/ 3519377 h 5890437"/>
                <a:gd name="connsiteX13" fmla="*/ 3030279 w 5381346"/>
                <a:gd name="connsiteY13" fmla="*/ 0 h 5890437"/>
                <a:gd name="connsiteX0" fmla="*/ 3030279 w 5381346"/>
                <a:gd name="connsiteY0" fmla="*/ 0 h 5890437"/>
                <a:gd name="connsiteX1" fmla="*/ 914399 w 5381346"/>
                <a:gd name="connsiteY1" fmla="*/ 1095154 h 5890437"/>
                <a:gd name="connsiteX2" fmla="*/ 0 w 5381346"/>
                <a:gd name="connsiteY2" fmla="*/ 3051544 h 5890437"/>
                <a:gd name="connsiteX3" fmla="*/ 510363 w 5381346"/>
                <a:gd name="connsiteY3" fmla="*/ 3327991 h 5890437"/>
                <a:gd name="connsiteX4" fmla="*/ 297711 w 5381346"/>
                <a:gd name="connsiteY4" fmla="*/ 3657600 h 5890437"/>
                <a:gd name="connsiteX5" fmla="*/ 489097 w 5381346"/>
                <a:gd name="connsiteY5" fmla="*/ 3870251 h 5890437"/>
                <a:gd name="connsiteX6" fmla="*/ 372139 w 5381346"/>
                <a:gd name="connsiteY6" fmla="*/ 4061637 h 5890437"/>
                <a:gd name="connsiteX7" fmla="*/ 563525 w 5381346"/>
                <a:gd name="connsiteY7" fmla="*/ 4316819 h 5890437"/>
                <a:gd name="connsiteX8" fmla="*/ 499730 w 5381346"/>
                <a:gd name="connsiteY8" fmla="*/ 4976037 h 5890437"/>
                <a:gd name="connsiteX9" fmla="*/ 1754372 w 5381346"/>
                <a:gd name="connsiteY9" fmla="*/ 5199321 h 5890437"/>
                <a:gd name="connsiteX10" fmla="*/ 1945758 w 5381346"/>
                <a:gd name="connsiteY10" fmla="*/ 5890437 h 5890437"/>
                <a:gd name="connsiteX11" fmla="*/ 4784651 w 5381346"/>
                <a:gd name="connsiteY11" fmla="*/ 5858540 h 5890437"/>
                <a:gd name="connsiteX12" fmla="*/ 4890977 w 5381346"/>
                <a:gd name="connsiteY12" fmla="*/ 3519377 h 5890437"/>
                <a:gd name="connsiteX13" fmla="*/ 3030279 w 5381346"/>
                <a:gd name="connsiteY13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90128 w 5381793"/>
                <a:gd name="connsiteY1" fmla="*/ 1098883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90128 w 5381793"/>
                <a:gd name="connsiteY1" fmla="*/ 1098883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64 w 5381831"/>
                <a:gd name="connsiteY0" fmla="*/ 0 h 5890437"/>
                <a:gd name="connsiteX1" fmla="*/ 890166 w 5381831"/>
                <a:gd name="connsiteY1" fmla="*/ 1098883 h 5890437"/>
                <a:gd name="connsiteX2" fmla="*/ 607506 w 5381831"/>
                <a:gd name="connsiteY2" fmla="*/ 2172770 h 5890437"/>
                <a:gd name="connsiteX3" fmla="*/ 485 w 5381831"/>
                <a:gd name="connsiteY3" fmla="*/ 3051544 h 5890437"/>
                <a:gd name="connsiteX4" fmla="*/ 510848 w 5381831"/>
                <a:gd name="connsiteY4" fmla="*/ 3327991 h 5890437"/>
                <a:gd name="connsiteX5" fmla="*/ 298196 w 5381831"/>
                <a:gd name="connsiteY5" fmla="*/ 3657600 h 5890437"/>
                <a:gd name="connsiteX6" fmla="*/ 489582 w 5381831"/>
                <a:gd name="connsiteY6" fmla="*/ 3870251 h 5890437"/>
                <a:gd name="connsiteX7" fmla="*/ 372624 w 5381831"/>
                <a:gd name="connsiteY7" fmla="*/ 4061637 h 5890437"/>
                <a:gd name="connsiteX8" fmla="*/ 564010 w 5381831"/>
                <a:gd name="connsiteY8" fmla="*/ 4316819 h 5890437"/>
                <a:gd name="connsiteX9" fmla="*/ 500215 w 5381831"/>
                <a:gd name="connsiteY9" fmla="*/ 4976037 h 5890437"/>
                <a:gd name="connsiteX10" fmla="*/ 1754857 w 5381831"/>
                <a:gd name="connsiteY10" fmla="*/ 5199321 h 5890437"/>
                <a:gd name="connsiteX11" fmla="*/ 1946243 w 5381831"/>
                <a:gd name="connsiteY11" fmla="*/ 5890437 h 5890437"/>
                <a:gd name="connsiteX12" fmla="*/ 4785136 w 5381831"/>
                <a:gd name="connsiteY12" fmla="*/ 5858540 h 5890437"/>
                <a:gd name="connsiteX13" fmla="*/ 4891462 w 5381831"/>
                <a:gd name="connsiteY13" fmla="*/ 3519377 h 5890437"/>
                <a:gd name="connsiteX14" fmla="*/ 3030764 w 5381831"/>
                <a:gd name="connsiteY14" fmla="*/ 0 h 5890437"/>
                <a:gd name="connsiteX0" fmla="*/ 3030764 w 5381831"/>
                <a:gd name="connsiteY0" fmla="*/ 0 h 5890437"/>
                <a:gd name="connsiteX1" fmla="*/ 890166 w 5381831"/>
                <a:gd name="connsiteY1" fmla="*/ 1098883 h 5890437"/>
                <a:gd name="connsiteX2" fmla="*/ 607506 w 5381831"/>
                <a:gd name="connsiteY2" fmla="*/ 2172770 h 5890437"/>
                <a:gd name="connsiteX3" fmla="*/ 485 w 5381831"/>
                <a:gd name="connsiteY3" fmla="*/ 3051544 h 5890437"/>
                <a:gd name="connsiteX4" fmla="*/ 510848 w 5381831"/>
                <a:gd name="connsiteY4" fmla="*/ 3327991 h 5890437"/>
                <a:gd name="connsiteX5" fmla="*/ 298196 w 5381831"/>
                <a:gd name="connsiteY5" fmla="*/ 3657600 h 5890437"/>
                <a:gd name="connsiteX6" fmla="*/ 489582 w 5381831"/>
                <a:gd name="connsiteY6" fmla="*/ 3870251 h 5890437"/>
                <a:gd name="connsiteX7" fmla="*/ 372624 w 5381831"/>
                <a:gd name="connsiteY7" fmla="*/ 4061637 h 5890437"/>
                <a:gd name="connsiteX8" fmla="*/ 564010 w 5381831"/>
                <a:gd name="connsiteY8" fmla="*/ 4316819 h 5890437"/>
                <a:gd name="connsiteX9" fmla="*/ 500215 w 5381831"/>
                <a:gd name="connsiteY9" fmla="*/ 4976037 h 5890437"/>
                <a:gd name="connsiteX10" fmla="*/ 1754857 w 5381831"/>
                <a:gd name="connsiteY10" fmla="*/ 5199321 h 5890437"/>
                <a:gd name="connsiteX11" fmla="*/ 1946243 w 5381831"/>
                <a:gd name="connsiteY11" fmla="*/ 5890437 h 5890437"/>
                <a:gd name="connsiteX12" fmla="*/ 4785136 w 5381831"/>
                <a:gd name="connsiteY12" fmla="*/ 5858540 h 5890437"/>
                <a:gd name="connsiteX13" fmla="*/ 4891462 w 5381831"/>
                <a:gd name="connsiteY13" fmla="*/ 3519377 h 5890437"/>
                <a:gd name="connsiteX14" fmla="*/ 3030764 w 5381831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765 w 5381832"/>
                <a:gd name="connsiteY0" fmla="*/ 0 h 5890437"/>
                <a:gd name="connsiteX1" fmla="*/ 890167 w 5381832"/>
                <a:gd name="connsiteY1" fmla="*/ 1098883 h 5890437"/>
                <a:gd name="connsiteX2" fmla="*/ 672821 w 5381832"/>
                <a:gd name="connsiteY2" fmla="*/ 2220272 h 5890437"/>
                <a:gd name="connsiteX3" fmla="*/ 486 w 5381832"/>
                <a:gd name="connsiteY3" fmla="*/ 3051544 h 5890437"/>
                <a:gd name="connsiteX4" fmla="*/ 510849 w 5381832"/>
                <a:gd name="connsiteY4" fmla="*/ 3327991 h 5890437"/>
                <a:gd name="connsiteX5" fmla="*/ 339761 w 5381832"/>
                <a:gd name="connsiteY5" fmla="*/ 3734790 h 5890437"/>
                <a:gd name="connsiteX6" fmla="*/ 531147 w 5381832"/>
                <a:gd name="connsiteY6" fmla="*/ 3870251 h 5890437"/>
                <a:gd name="connsiteX7" fmla="*/ 372625 w 5381832"/>
                <a:gd name="connsiteY7" fmla="*/ 4061637 h 5890437"/>
                <a:gd name="connsiteX8" fmla="*/ 564011 w 5381832"/>
                <a:gd name="connsiteY8" fmla="*/ 4316819 h 5890437"/>
                <a:gd name="connsiteX9" fmla="*/ 500216 w 5381832"/>
                <a:gd name="connsiteY9" fmla="*/ 4976037 h 5890437"/>
                <a:gd name="connsiteX10" fmla="*/ 1754858 w 5381832"/>
                <a:gd name="connsiteY10" fmla="*/ 5039004 h 5890437"/>
                <a:gd name="connsiteX11" fmla="*/ 1946244 w 5381832"/>
                <a:gd name="connsiteY11" fmla="*/ 5890437 h 5890437"/>
                <a:gd name="connsiteX12" fmla="*/ 4785137 w 5381832"/>
                <a:gd name="connsiteY12" fmla="*/ 5858540 h 5890437"/>
                <a:gd name="connsiteX13" fmla="*/ 4891463 w 5381832"/>
                <a:gd name="connsiteY13" fmla="*/ 3519377 h 5890437"/>
                <a:gd name="connsiteX14" fmla="*/ 3030765 w 5381832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72451 w 5381929"/>
                <a:gd name="connsiteY1" fmla="*/ 1057320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72451 w 5381929"/>
                <a:gd name="connsiteY1" fmla="*/ 1057320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81633 w 5381929"/>
                <a:gd name="connsiteY1" fmla="*/ 920842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81633 w 5381929"/>
                <a:gd name="connsiteY1" fmla="*/ 920842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1751 h 5892188"/>
                <a:gd name="connsiteX1" fmla="*/ 927042 w 5381929"/>
                <a:gd name="connsiteY1" fmla="*/ 868002 h 5892188"/>
                <a:gd name="connsiteX2" fmla="*/ 672918 w 5381929"/>
                <a:gd name="connsiteY2" fmla="*/ 2222023 h 5892188"/>
                <a:gd name="connsiteX3" fmla="*/ 583 w 5381929"/>
                <a:gd name="connsiteY3" fmla="*/ 3053295 h 5892188"/>
                <a:gd name="connsiteX4" fmla="*/ 510946 w 5381929"/>
                <a:gd name="connsiteY4" fmla="*/ 3329742 h 5892188"/>
                <a:gd name="connsiteX5" fmla="*/ 339858 w 5381929"/>
                <a:gd name="connsiteY5" fmla="*/ 3736541 h 5892188"/>
                <a:gd name="connsiteX6" fmla="*/ 531244 w 5381929"/>
                <a:gd name="connsiteY6" fmla="*/ 3872002 h 5892188"/>
                <a:gd name="connsiteX7" fmla="*/ 372722 w 5381929"/>
                <a:gd name="connsiteY7" fmla="*/ 4063388 h 5892188"/>
                <a:gd name="connsiteX8" fmla="*/ 564108 w 5381929"/>
                <a:gd name="connsiteY8" fmla="*/ 4318570 h 5892188"/>
                <a:gd name="connsiteX9" fmla="*/ 500313 w 5381929"/>
                <a:gd name="connsiteY9" fmla="*/ 4977788 h 5892188"/>
                <a:gd name="connsiteX10" fmla="*/ 1754955 w 5381929"/>
                <a:gd name="connsiteY10" fmla="*/ 5040755 h 5892188"/>
                <a:gd name="connsiteX11" fmla="*/ 1946341 w 5381929"/>
                <a:gd name="connsiteY11" fmla="*/ 5892188 h 5892188"/>
                <a:gd name="connsiteX12" fmla="*/ 4785234 w 5381929"/>
                <a:gd name="connsiteY12" fmla="*/ 5860291 h 5892188"/>
                <a:gd name="connsiteX13" fmla="*/ 4891560 w 5381929"/>
                <a:gd name="connsiteY13" fmla="*/ 3521128 h 5892188"/>
                <a:gd name="connsiteX14" fmla="*/ 3030862 w 5381929"/>
                <a:gd name="connsiteY14" fmla="*/ 1751 h 5892188"/>
                <a:gd name="connsiteX0" fmla="*/ 3031042 w 5382109"/>
                <a:gd name="connsiteY0" fmla="*/ 1751 h 5892188"/>
                <a:gd name="connsiteX1" fmla="*/ 927222 w 5382109"/>
                <a:gd name="connsiteY1" fmla="*/ 868002 h 5892188"/>
                <a:gd name="connsiteX2" fmla="*/ 577563 w 5382109"/>
                <a:gd name="connsiteY2" fmla="*/ 2303910 h 5892188"/>
                <a:gd name="connsiteX3" fmla="*/ 763 w 5382109"/>
                <a:gd name="connsiteY3" fmla="*/ 3053295 h 5892188"/>
                <a:gd name="connsiteX4" fmla="*/ 511126 w 5382109"/>
                <a:gd name="connsiteY4" fmla="*/ 3329742 h 5892188"/>
                <a:gd name="connsiteX5" fmla="*/ 340038 w 5382109"/>
                <a:gd name="connsiteY5" fmla="*/ 3736541 h 5892188"/>
                <a:gd name="connsiteX6" fmla="*/ 531424 w 5382109"/>
                <a:gd name="connsiteY6" fmla="*/ 3872002 h 5892188"/>
                <a:gd name="connsiteX7" fmla="*/ 372902 w 5382109"/>
                <a:gd name="connsiteY7" fmla="*/ 4063388 h 5892188"/>
                <a:gd name="connsiteX8" fmla="*/ 564288 w 5382109"/>
                <a:gd name="connsiteY8" fmla="*/ 4318570 h 5892188"/>
                <a:gd name="connsiteX9" fmla="*/ 500493 w 5382109"/>
                <a:gd name="connsiteY9" fmla="*/ 4977788 h 5892188"/>
                <a:gd name="connsiteX10" fmla="*/ 1755135 w 5382109"/>
                <a:gd name="connsiteY10" fmla="*/ 5040755 h 5892188"/>
                <a:gd name="connsiteX11" fmla="*/ 1946521 w 5382109"/>
                <a:gd name="connsiteY11" fmla="*/ 5892188 h 5892188"/>
                <a:gd name="connsiteX12" fmla="*/ 4785414 w 5382109"/>
                <a:gd name="connsiteY12" fmla="*/ 5860291 h 5892188"/>
                <a:gd name="connsiteX13" fmla="*/ 4891740 w 5382109"/>
                <a:gd name="connsiteY13" fmla="*/ 3521128 h 5892188"/>
                <a:gd name="connsiteX14" fmla="*/ 3031042 w 5382109"/>
                <a:gd name="connsiteY14" fmla="*/ 1751 h 5892188"/>
                <a:gd name="connsiteX0" fmla="*/ 3031042 w 5382109"/>
                <a:gd name="connsiteY0" fmla="*/ 2101 h 5892538"/>
                <a:gd name="connsiteX1" fmla="*/ 913575 w 5382109"/>
                <a:gd name="connsiteY1" fmla="*/ 827408 h 5892538"/>
                <a:gd name="connsiteX2" fmla="*/ 577563 w 5382109"/>
                <a:gd name="connsiteY2" fmla="*/ 2304260 h 5892538"/>
                <a:gd name="connsiteX3" fmla="*/ 763 w 5382109"/>
                <a:gd name="connsiteY3" fmla="*/ 3053645 h 5892538"/>
                <a:gd name="connsiteX4" fmla="*/ 511126 w 5382109"/>
                <a:gd name="connsiteY4" fmla="*/ 3330092 h 5892538"/>
                <a:gd name="connsiteX5" fmla="*/ 340038 w 5382109"/>
                <a:gd name="connsiteY5" fmla="*/ 3736891 h 5892538"/>
                <a:gd name="connsiteX6" fmla="*/ 531424 w 5382109"/>
                <a:gd name="connsiteY6" fmla="*/ 3872352 h 5892538"/>
                <a:gd name="connsiteX7" fmla="*/ 372902 w 5382109"/>
                <a:gd name="connsiteY7" fmla="*/ 4063738 h 5892538"/>
                <a:gd name="connsiteX8" fmla="*/ 564288 w 5382109"/>
                <a:gd name="connsiteY8" fmla="*/ 4318920 h 5892538"/>
                <a:gd name="connsiteX9" fmla="*/ 500493 w 5382109"/>
                <a:gd name="connsiteY9" fmla="*/ 4978138 h 5892538"/>
                <a:gd name="connsiteX10" fmla="*/ 1755135 w 5382109"/>
                <a:gd name="connsiteY10" fmla="*/ 5041105 h 5892538"/>
                <a:gd name="connsiteX11" fmla="*/ 1946521 w 5382109"/>
                <a:gd name="connsiteY11" fmla="*/ 5892538 h 5892538"/>
                <a:gd name="connsiteX12" fmla="*/ 4785414 w 5382109"/>
                <a:gd name="connsiteY12" fmla="*/ 5860641 h 5892538"/>
                <a:gd name="connsiteX13" fmla="*/ 4891740 w 5382109"/>
                <a:gd name="connsiteY13" fmla="*/ 3521478 h 5892538"/>
                <a:gd name="connsiteX14" fmla="*/ 3031042 w 5382109"/>
                <a:gd name="connsiteY14" fmla="*/ 2101 h 5892538"/>
                <a:gd name="connsiteX0" fmla="*/ 3031042 w 5382109"/>
                <a:gd name="connsiteY0" fmla="*/ 941 h 5891378"/>
                <a:gd name="connsiteX1" fmla="*/ 886280 w 5382109"/>
                <a:gd name="connsiteY1" fmla="*/ 1071908 h 5891378"/>
                <a:gd name="connsiteX2" fmla="*/ 577563 w 5382109"/>
                <a:gd name="connsiteY2" fmla="*/ 2303100 h 5891378"/>
                <a:gd name="connsiteX3" fmla="*/ 763 w 5382109"/>
                <a:gd name="connsiteY3" fmla="*/ 3052485 h 5891378"/>
                <a:gd name="connsiteX4" fmla="*/ 511126 w 5382109"/>
                <a:gd name="connsiteY4" fmla="*/ 3328932 h 5891378"/>
                <a:gd name="connsiteX5" fmla="*/ 340038 w 5382109"/>
                <a:gd name="connsiteY5" fmla="*/ 3735731 h 5891378"/>
                <a:gd name="connsiteX6" fmla="*/ 531424 w 5382109"/>
                <a:gd name="connsiteY6" fmla="*/ 3871192 h 5891378"/>
                <a:gd name="connsiteX7" fmla="*/ 372902 w 5382109"/>
                <a:gd name="connsiteY7" fmla="*/ 4062578 h 5891378"/>
                <a:gd name="connsiteX8" fmla="*/ 564288 w 5382109"/>
                <a:gd name="connsiteY8" fmla="*/ 4317760 h 5891378"/>
                <a:gd name="connsiteX9" fmla="*/ 500493 w 5382109"/>
                <a:gd name="connsiteY9" fmla="*/ 4976978 h 5891378"/>
                <a:gd name="connsiteX10" fmla="*/ 1755135 w 5382109"/>
                <a:gd name="connsiteY10" fmla="*/ 5039945 h 5891378"/>
                <a:gd name="connsiteX11" fmla="*/ 1946521 w 5382109"/>
                <a:gd name="connsiteY11" fmla="*/ 5891378 h 5891378"/>
                <a:gd name="connsiteX12" fmla="*/ 4785414 w 5382109"/>
                <a:gd name="connsiteY12" fmla="*/ 5859481 h 5891378"/>
                <a:gd name="connsiteX13" fmla="*/ 4891740 w 5382109"/>
                <a:gd name="connsiteY13" fmla="*/ 3520318 h 5891378"/>
                <a:gd name="connsiteX14" fmla="*/ 3031042 w 5382109"/>
                <a:gd name="connsiteY14" fmla="*/ 941 h 5891378"/>
                <a:gd name="connsiteX0" fmla="*/ 3031042 w 5382109"/>
                <a:gd name="connsiteY0" fmla="*/ 753 h 5891190"/>
                <a:gd name="connsiteX1" fmla="*/ 886280 w 5382109"/>
                <a:gd name="connsiteY1" fmla="*/ 1071720 h 5891190"/>
                <a:gd name="connsiteX2" fmla="*/ 577563 w 5382109"/>
                <a:gd name="connsiteY2" fmla="*/ 2302912 h 5891190"/>
                <a:gd name="connsiteX3" fmla="*/ 763 w 5382109"/>
                <a:gd name="connsiteY3" fmla="*/ 3052297 h 5891190"/>
                <a:gd name="connsiteX4" fmla="*/ 511126 w 5382109"/>
                <a:gd name="connsiteY4" fmla="*/ 3328744 h 5891190"/>
                <a:gd name="connsiteX5" fmla="*/ 340038 w 5382109"/>
                <a:gd name="connsiteY5" fmla="*/ 3735543 h 5891190"/>
                <a:gd name="connsiteX6" fmla="*/ 531424 w 5382109"/>
                <a:gd name="connsiteY6" fmla="*/ 3871004 h 5891190"/>
                <a:gd name="connsiteX7" fmla="*/ 372902 w 5382109"/>
                <a:gd name="connsiteY7" fmla="*/ 4062390 h 5891190"/>
                <a:gd name="connsiteX8" fmla="*/ 564288 w 5382109"/>
                <a:gd name="connsiteY8" fmla="*/ 4317572 h 5891190"/>
                <a:gd name="connsiteX9" fmla="*/ 500493 w 5382109"/>
                <a:gd name="connsiteY9" fmla="*/ 4976790 h 5891190"/>
                <a:gd name="connsiteX10" fmla="*/ 1755135 w 5382109"/>
                <a:gd name="connsiteY10" fmla="*/ 5039757 h 5891190"/>
                <a:gd name="connsiteX11" fmla="*/ 1946521 w 5382109"/>
                <a:gd name="connsiteY11" fmla="*/ 5891190 h 5891190"/>
                <a:gd name="connsiteX12" fmla="*/ 4785414 w 5382109"/>
                <a:gd name="connsiteY12" fmla="*/ 5859293 h 5891190"/>
                <a:gd name="connsiteX13" fmla="*/ 4891740 w 5382109"/>
                <a:gd name="connsiteY13" fmla="*/ 3520130 h 5891190"/>
                <a:gd name="connsiteX14" fmla="*/ 3031042 w 5382109"/>
                <a:gd name="connsiteY14" fmla="*/ 753 h 5891190"/>
                <a:gd name="connsiteX0" fmla="*/ 3031042 w 5382109"/>
                <a:gd name="connsiteY0" fmla="*/ 753 h 5891190"/>
                <a:gd name="connsiteX1" fmla="*/ 886280 w 5382109"/>
                <a:gd name="connsiteY1" fmla="*/ 1071720 h 5891190"/>
                <a:gd name="connsiteX2" fmla="*/ 577563 w 5382109"/>
                <a:gd name="connsiteY2" fmla="*/ 2302912 h 5891190"/>
                <a:gd name="connsiteX3" fmla="*/ 763 w 5382109"/>
                <a:gd name="connsiteY3" fmla="*/ 3052297 h 5891190"/>
                <a:gd name="connsiteX4" fmla="*/ 511126 w 5382109"/>
                <a:gd name="connsiteY4" fmla="*/ 3328744 h 5891190"/>
                <a:gd name="connsiteX5" fmla="*/ 340038 w 5382109"/>
                <a:gd name="connsiteY5" fmla="*/ 3735543 h 5891190"/>
                <a:gd name="connsiteX6" fmla="*/ 531424 w 5382109"/>
                <a:gd name="connsiteY6" fmla="*/ 3871004 h 5891190"/>
                <a:gd name="connsiteX7" fmla="*/ 372902 w 5382109"/>
                <a:gd name="connsiteY7" fmla="*/ 4062390 h 5891190"/>
                <a:gd name="connsiteX8" fmla="*/ 564288 w 5382109"/>
                <a:gd name="connsiteY8" fmla="*/ 4317572 h 5891190"/>
                <a:gd name="connsiteX9" fmla="*/ 500493 w 5382109"/>
                <a:gd name="connsiteY9" fmla="*/ 4976790 h 5891190"/>
                <a:gd name="connsiteX10" fmla="*/ 1755135 w 5382109"/>
                <a:gd name="connsiteY10" fmla="*/ 5039757 h 5891190"/>
                <a:gd name="connsiteX11" fmla="*/ 1946521 w 5382109"/>
                <a:gd name="connsiteY11" fmla="*/ 5891190 h 5891190"/>
                <a:gd name="connsiteX12" fmla="*/ 4785414 w 5382109"/>
                <a:gd name="connsiteY12" fmla="*/ 5859293 h 5891190"/>
                <a:gd name="connsiteX13" fmla="*/ 4891740 w 5382109"/>
                <a:gd name="connsiteY13" fmla="*/ 3520130 h 5891190"/>
                <a:gd name="connsiteX14" fmla="*/ 3031042 w 5382109"/>
                <a:gd name="connsiteY14" fmla="*/ 753 h 5891190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627 h 5891064"/>
                <a:gd name="connsiteX1" fmla="*/ 777098 w 5382109"/>
                <a:gd name="connsiteY1" fmla="*/ 1180776 h 5891064"/>
                <a:gd name="connsiteX2" fmla="*/ 577563 w 5382109"/>
                <a:gd name="connsiteY2" fmla="*/ 2302786 h 5891064"/>
                <a:gd name="connsiteX3" fmla="*/ 763 w 5382109"/>
                <a:gd name="connsiteY3" fmla="*/ 3052171 h 5891064"/>
                <a:gd name="connsiteX4" fmla="*/ 511126 w 5382109"/>
                <a:gd name="connsiteY4" fmla="*/ 3328618 h 5891064"/>
                <a:gd name="connsiteX5" fmla="*/ 340038 w 5382109"/>
                <a:gd name="connsiteY5" fmla="*/ 3735417 h 5891064"/>
                <a:gd name="connsiteX6" fmla="*/ 531424 w 5382109"/>
                <a:gd name="connsiteY6" fmla="*/ 3870878 h 5891064"/>
                <a:gd name="connsiteX7" fmla="*/ 372902 w 5382109"/>
                <a:gd name="connsiteY7" fmla="*/ 4062264 h 5891064"/>
                <a:gd name="connsiteX8" fmla="*/ 564288 w 5382109"/>
                <a:gd name="connsiteY8" fmla="*/ 4317446 h 5891064"/>
                <a:gd name="connsiteX9" fmla="*/ 500493 w 5382109"/>
                <a:gd name="connsiteY9" fmla="*/ 4976664 h 5891064"/>
                <a:gd name="connsiteX10" fmla="*/ 1755135 w 5382109"/>
                <a:gd name="connsiteY10" fmla="*/ 5039631 h 5891064"/>
                <a:gd name="connsiteX11" fmla="*/ 1946521 w 5382109"/>
                <a:gd name="connsiteY11" fmla="*/ 5891064 h 5891064"/>
                <a:gd name="connsiteX12" fmla="*/ 4785414 w 5382109"/>
                <a:gd name="connsiteY12" fmla="*/ 5859167 h 5891064"/>
                <a:gd name="connsiteX13" fmla="*/ 4891740 w 5382109"/>
                <a:gd name="connsiteY13" fmla="*/ 3520004 h 5891064"/>
                <a:gd name="connsiteX14" fmla="*/ 3031042 w 5382109"/>
                <a:gd name="connsiteY14" fmla="*/ 627 h 5891064"/>
                <a:gd name="connsiteX0" fmla="*/ 3031042 w 5382109"/>
                <a:gd name="connsiteY0" fmla="*/ 968 h 5891405"/>
                <a:gd name="connsiteX1" fmla="*/ 777098 w 5382109"/>
                <a:gd name="connsiteY1" fmla="*/ 1181117 h 5891405"/>
                <a:gd name="connsiteX2" fmla="*/ 577563 w 5382109"/>
                <a:gd name="connsiteY2" fmla="*/ 2303127 h 5891405"/>
                <a:gd name="connsiteX3" fmla="*/ 763 w 5382109"/>
                <a:gd name="connsiteY3" fmla="*/ 3052512 h 5891405"/>
                <a:gd name="connsiteX4" fmla="*/ 511126 w 5382109"/>
                <a:gd name="connsiteY4" fmla="*/ 3328959 h 5891405"/>
                <a:gd name="connsiteX5" fmla="*/ 340038 w 5382109"/>
                <a:gd name="connsiteY5" fmla="*/ 3735758 h 5891405"/>
                <a:gd name="connsiteX6" fmla="*/ 531424 w 5382109"/>
                <a:gd name="connsiteY6" fmla="*/ 3871219 h 5891405"/>
                <a:gd name="connsiteX7" fmla="*/ 372902 w 5382109"/>
                <a:gd name="connsiteY7" fmla="*/ 4062605 h 5891405"/>
                <a:gd name="connsiteX8" fmla="*/ 564288 w 5382109"/>
                <a:gd name="connsiteY8" fmla="*/ 4317787 h 5891405"/>
                <a:gd name="connsiteX9" fmla="*/ 500493 w 5382109"/>
                <a:gd name="connsiteY9" fmla="*/ 4977005 h 5891405"/>
                <a:gd name="connsiteX10" fmla="*/ 1755135 w 5382109"/>
                <a:gd name="connsiteY10" fmla="*/ 5039972 h 5891405"/>
                <a:gd name="connsiteX11" fmla="*/ 1946521 w 5382109"/>
                <a:gd name="connsiteY11" fmla="*/ 5891405 h 5891405"/>
                <a:gd name="connsiteX12" fmla="*/ 4785414 w 5382109"/>
                <a:gd name="connsiteY12" fmla="*/ 5859508 h 5891405"/>
                <a:gd name="connsiteX13" fmla="*/ 4891740 w 5382109"/>
                <a:gd name="connsiteY13" fmla="*/ 3520345 h 5891405"/>
                <a:gd name="connsiteX14" fmla="*/ 3031042 w 5382109"/>
                <a:gd name="connsiteY14" fmla="*/ 968 h 5891405"/>
                <a:gd name="connsiteX0" fmla="*/ 3031042 w 5382109"/>
                <a:gd name="connsiteY0" fmla="*/ 968 h 5891405"/>
                <a:gd name="connsiteX1" fmla="*/ 777098 w 5382109"/>
                <a:gd name="connsiteY1" fmla="*/ 1181117 h 5891405"/>
                <a:gd name="connsiteX2" fmla="*/ 577563 w 5382109"/>
                <a:gd name="connsiteY2" fmla="*/ 2303127 h 5891405"/>
                <a:gd name="connsiteX3" fmla="*/ 763 w 5382109"/>
                <a:gd name="connsiteY3" fmla="*/ 3052512 h 5891405"/>
                <a:gd name="connsiteX4" fmla="*/ 511126 w 5382109"/>
                <a:gd name="connsiteY4" fmla="*/ 3328959 h 5891405"/>
                <a:gd name="connsiteX5" fmla="*/ 340038 w 5382109"/>
                <a:gd name="connsiteY5" fmla="*/ 3735758 h 5891405"/>
                <a:gd name="connsiteX6" fmla="*/ 531424 w 5382109"/>
                <a:gd name="connsiteY6" fmla="*/ 3871219 h 5891405"/>
                <a:gd name="connsiteX7" fmla="*/ 372902 w 5382109"/>
                <a:gd name="connsiteY7" fmla="*/ 4062605 h 5891405"/>
                <a:gd name="connsiteX8" fmla="*/ 564288 w 5382109"/>
                <a:gd name="connsiteY8" fmla="*/ 4317787 h 5891405"/>
                <a:gd name="connsiteX9" fmla="*/ 500493 w 5382109"/>
                <a:gd name="connsiteY9" fmla="*/ 4977005 h 5891405"/>
                <a:gd name="connsiteX10" fmla="*/ 1755135 w 5382109"/>
                <a:gd name="connsiteY10" fmla="*/ 5039972 h 5891405"/>
                <a:gd name="connsiteX11" fmla="*/ 1946521 w 5382109"/>
                <a:gd name="connsiteY11" fmla="*/ 5891405 h 5891405"/>
                <a:gd name="connsiteX12" fmla="*/ 4785414 w 5382109"/>
                <a:gd name="connsiteY12" fmla="*/ 5859508 h 5891405"/>
                <a:gd name="connsiteX13" fmla="*/ 4891740 w 5382109"/>
                <a:gd name="connsiteY13" fmla="*/ 3520345 h 5891405"/>
                <a:gd name="connsiteX14" fmla="*/ 3031042 w 5382109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8119 w 5389186"/>
                <a:gd name="connsiteY0" fmla="*/ 968 h 5891405"/>
                <a:gd name="connsiteX1" fmla="*/ 784175 w 5389186"/>
                <a:gd name="connsiteY1" fmla="*/ 1181117 h 5891405"/>
                <a:gd name="connsiteX2" fmla="*/ 530049 w 5389186"/>
                <a:gd name="connsiteY2" fmla="*/ 2303127 h 5891405"/>
                <a:gd name="connsiteX3" fmla="*/ 7840 w 5389186"/>
                <a:gd name="connsiteY3" fmla="*/ 3052512 h 5891405"/>
                <a:gd name="connsiteX4" fmla="*/ 518203 w 5389186"/>
                <a:gd name="connsiteY4" fmla="*/ 3328959 h 5891405"/>
                <a:gd name="connsiteX5" fmla="*/ 347115 w 5389186"/>
                <a:gd name="connsiteY5" fmla="*/ 3735758 h 5891405"/>
                <a:gd name="connsiteX6" fmla="*/ 538501 w 5389186"/>
                <a:gd name="connsiteY6" fmla="*/ 3871219 h 5891405"/>
                <a:gd name="connsiteX7" fmla="*/ 379979 w 5389186"/>
                <a:gd name="connsiteY7" fmla="*/ 4062605 h 5891405"/>
                <a:gd name="connsiteX8" fmla="*/ 571365 w 5389186"/>
                <a:gd name="connsiteY8" fmla="*/ 4317787 h 5891405"/>
                <a:gd name="connsiteX9" fmla="*/ 507570 w 5389186"/>
                <a:gd name="connsiteY9" fmla="*/ 4977005 h 5891405"/>
                <a:gd name="connsiteX10" fmla="*/ 1762212 w 5389186"/>
                <a:gd name="connsiteY10" fmla="*/ 5039972 h 5891405"/>
                <a:gd name="connsiteX11" fmla="*/ 1953598 w 5389186"/>
                <a:gd name="connsiteY11" fmla="*/ 5891405 h 5891405"/>
                <a:gd name="connsiteX12" fmla="*/ 4792491 w 5389186"/>
                <a:gd name="connsiteY12" fmla="*/ 5859508 h 5891405"/>
                <a:gd name="connsiteX13" fmla="*/ 4898817 w 5389186"/>
                <a:gd name="connsiteY13" fmla="*/ 3520345 h 5891405"/>
                <a:gd name="connsiteX14" fmla="*/ 3038119 w 5389186"/>
                <a:gd name="connsiteY14" fmla="*/ 968 h 5891405"/>
                <a:gd name="connsiteX0" fmla="*/ 3037057 w 5388124"/>
                <a:gd name="connsiteY0" fmla="*/ 968 h 5891405"/>
                <a:gd name="connsiteX1" fmla="*/ 783113 w 5388124"/>
                <a:gd name="connsiteY1" fmla="*/ 1181117 h 5891405"/>
                <a:gd name="connsiteX2" fmla="*/ 528987 w 5388124"/>
                <a:gd name="connsiteY2" fmla="*/ 2303127 h 5891405"/>
                <a:gd name="connsiteX3" fmla="*/ 6778 w 5388124"/>
                <a:gd name="connsiteY3" fmla="*/ 3052512 h 5891405"/>
                <a:gd name="connsiteX4" fmla="*/ 517141 w 5388124"/>
                <a:gd name="connsiteY4" fmla="*/ 3328959 h 5891405"/>
                <a:gd name="connsiteX5" fmla="*/ 346053 w 5388124"/>
                <a:gd name="connsiteY5" fmla="*/ 3735758 h 5891405"/>
                <a:gd name="connsiteX6" fmla="*/ 537439 w 5388124"/>
                <a:gd name="connsiteY6" fmla="*/ 3871219 h 5891405"/>
                <a:gd name="connsiteX7" fmla="*/ 378917 w 5388124"/>
                <a:gd name="connsiteY7" fmla="*/ 4062605 h 5891405"/>
                <a:gd name="connsiteX8" fmla="*/ 570303 w 5388124"/>
                <a:gd name="connsiteY8" fmla="*/ 4317787 h 5891405"/>
                <a:gd name="connsiteX9" fmla="*/ 506508 w 5388124"/>
                <a:gd name="connsiteY9" fmla="*/ 4977005 h 5891405"/>
                <a:gd name="connsiteX10" fmla="*/ 1761150 w 5388124"/>
                <a:gd name="connsiteY10" fmla="*/ 5039972 h 5891405"/>
                <a:gd name="connsiteX11" fmla="*/ 1952536 w 5388124"/>
                <a:gd name="connsiteY11" fmla="*/ 5891405 h 5891405"/>
                <a:gd name="connsiteX12" fmla="*/ 4791429 w 5388124"/>
                <a:gd name="connsiteY12" fmla="*/ 5859508 h 5891405"/>
                <a:gd name="connsiteX13" fmla="*/ 4897755 w 5388124"/>
                <a:gd name="connsiteY13" fmla="*/ 3520345 h 5891405"/>
                <a:gd name="connsiteX14" fmla="*/ 3037057 w 5388124"/>
                <a:gd name="connsiteY14" fmla="*/ 968 h 5891405"/>
                <a:gd name="connsiteX0" fmla="*/ 3034541 w 5385608"/>
                <a:gd name="connsiteY0" fmla="*/ 968 h 5891405"/>
                <a:gd name="connsiteX1" fmla="*/ 780597 w 5385608"/>
                <a:gd name="connsiteY1" fmla="*/ 1181117 h 5891405"/>
                <a:gd name="connsiteX2" fmla="*/ 526471 w 5385608"/>
                <a:gd name="connsiteY2" fmla="*/ 2303127 h 5891405"/>
                <a:gd name="connsiteX3" fmla="*/ 4262 w 5385608"/>
                <a:gd name="connsiteY3" fmla="*/ 3052512 h 5891405"/>
                <a:gd name="connsiteX4" fmla="*/ 514625 w 5385608"/>
                <a:gd name="connsiteY4" fmla="*/ 3328959 h 5891405"/>
                <a:gd name="connsiteX5" fmla="*/ 343537 w 5385608"/>
                <a:gd name="connsiteY5" fmla="*/ 3735758 h 5891405"/>
                <a:gd name="connsiteX6" fmla="*/ 534923 w 5385608"/>
                <a:gd name="connsiteY6" fmla="*/ 3871219 h 5891405"/>
                <a:gd name="connsiteX7" fmla="*/ 376401 w 5385608"/>
                <a:gd name="connsiteY7" fmla="*/ 4062605 h 5891405"/>
                <a:gd name="connsiteX8" fmla="*/ 567787 w 5385608"/>
                <a:gd name="connsiteY8" fmla="*/ 4317787 h 5891405"/>
                <a:gd name="connsiteX9" fmla="*/ 503992 w 5385608"/>
                <a:gd name="connsiteY9" fmla="*/ 4977005 h 5891405"/>
                <a:gd name="connsiteX10" fmla="*/ 1758634 w 5385608"/>
                <a:gd name="connsiteY10" fmla="*/ 5039972 h 5891405"/>
                <a:gd name="connsiteX11" fmla="*/ 1950020 w 5385608"/>
                <a:gd name="connsiteY11" fmla="*/ 5891405 h 5891405"/>
                <a:gd name="connsiteX12" fmla="*/ 4788913 w 5385608"/>
                <a:gd name="connsiteY12" fmla="*/ 5859508 h 5891405"/>
                <a:gd name="connsiteX13" fmla="*/ 4895239 w 5385608"/>
                <a:gd name="connsiteY13" fmla="*/ 3520345 h 5891405"/>
                <a:gd name="connsiteX14" fmla="*/ 3034541 w 5385608"/>
                <a:gd name="connsiteY14" fmla="*/ 968 h 5891405"/>
                <a:gd name="connsiteX0" fmla="*/ 3034541 w 5385608"/>
                <a:gd name="connsiteY0" fmla="*/ 968 h 5891405"/>
                <a:gd name="connsiteX1" fmla="*/ 780597 w 5385608"/>
                <a:gd name="connsiteY1" fmla="*/ 1181117 h 5891405"/>
                <a:gd name="connsiteX2" fmla="*/ 526471 w 5385608"/>
                <a:gd name="connsiteY2" fmla="*/ 2303127 h 5891405"/>
                <a:gd name="connsiteX3" fmla="*/ 4262 w 5385608"/>
                <a:gd name="connsiteY3" fmla="*/ 3052512 h 5891405"/>
                <a:gd name="connsiteX4" fmla="*/ 514625 w 5385608"/>
                <a:gd name="connsiteY4" fmla="*/ 3328959 h 5891405"/>
                <a:gd name="connsiteX5" fmla="*/ 343537 w 5385608"/>
                <a:gd name="connsiteY5" fmla="*/ 3735758 h 5891405"/>
                <a:gd name="connsiteX6" fmla="*/ 534923 w 5385608"/>
                <a:gd name="connsiteY6" fmla="*/ 3871219 h 5891405"/>
                <a:gd name="connsiteX7" fmla="*/ 376401 w 5385608"/>
                <a:gd name="connsiteY7" fmla="*/ 4062605 h 5891405"/>
                <a:gd name="connsiteX8" fmla="*/ 567787 w 5385608"/>
                <a:gd name="connsiteY8" fmla="*/ 4317787 h 5891405"/>
                <a:gd name="connsiteX9" fmla="*/ 503992 w 5385608"/>
                <a:gd name="connsiteY9" fmla="*/ 4977005 h 5891405"/>
                <a:gd name="connsiteX10" fmla="*/ 1758634 w 5385608"/>
                <a:gd name="connsiteY10" fmla="*/ 5039972 h 5891405"/>
                <a:gd name="connsiteX11" fmla="*/ 1950020 w 5385608"/>
                <a:gd name="connsiteY11" fmla="*/ 5891405 h 5891405"/>
                <a:gd name="connsiteX12" fmla="*/ 4788913 w 5385608"/>
                <a:gd name="connsiteY12" fmla="*/ 5859508 h 5891405"/>
                <a:gd name="connsiteX13" fmla="*/ 4895239 w 5385608"/>
                <a:gd name="connsiteY13" fmla="*/ 3520345 h 5891405"/>
                <a:gd name="connsiteX14" fmla="*/ 3034541 w 5385608"/>
                <a:gd name="connsiteY14" fmla="*/ 968 h 5891405"/>
                <a:gd name="connsiteX0" fmla="*/ 2980702 w 5331769"/>
                <a:gd name="connsiteY0" fmla="*/ 968 h 5891405"/>
                <a:gd name="connsiteX1" fmla="*/ 726758 w 5331769"/>
                <a:gd name="connsiteY1" fmla="*/ 1181117 h 5891405"/>
                <a:gd name="connsiteX2" fmla="*/ 472632 w 5331769"/>
                <a:gd name="connsiteY2" fmla="*/ 2303127 h 5891405"/>
                <a:gd name="connsiteX3" fmla="*/ 5014 w 5331769"/>
                <a:gd name="connsiteY3" fmla="*/ 3079808 h 5891405"/>
                <a:gd name="connsiteX4" fmla="*/ 460786 w 5331769"/>
                <a:gd name="connsiteY4" fmla="*/ 3328959 h 5891405"/>
                <a:gd name="connsiteX5" fmla="*/ 289698 w 5331769"/>
                <a:gd name="connsiteY5" fmla="*/ 3735758 h 5891405"/>
                <a:gd name="connsiteX6" fmla="*/ 481084 w 5331769"/>
                <a:gd name="connsiteY6" fmla="*/ 3871219 h 5891405"/>
                <a:gd name="connsiteX7" fmla="*/ 322562 w 5331769"/>
                <a:gd name="connsiteY7" fmla="*/ 4062605 h 5891405"/>
                <a:gd name="connsiteX8" fmla="*/ 513948 w 5331769"/>
                <a:gd name="connsiteY8" fmla="*/ 4317787 h 5891405"/>
                <a:gd name="connsiteX9" fmla="*/ 450153 w 5331769"/>
                <a:gd name="connsiteY9" fmla="*/ 4977005 h 5891405"/>
                <a:gd name="connsiteX10" fmla="*/ 1704795 w 5331769"/>
                <a:gd name="connsiteY10" fmla="*/ 5039972 h 5891405"/>
                <a:gd name="connsiteX11" fmla="*/ 1896181 w 5331769"/>
                <a:gd name="connsiteY11" fmla="*/ 5891405 h 5891405"/>
                <a:gd name="connsiteX12" fmla="*/ 4735074 w 5331769"/>
                <a:gd name="connsiteY12" fmla="*/ 5859508 h 5891405"/>
                <a:gd name="connsiteX13" fmla="*/ 4841400 w 5331769"/>
                <a:gd name="connsiteY13" fmla="*/ 3520345 h 5891405"/>
                <a:gd name="connsiteX14" fmla="*/ 2980702 w 5331769"/>
                <a:gd name="connsiteY14" fmla="*/ 968 h 5891405"/>
                <a:gd name="connsiteX0" fmla="*/ 2980491 w 5331558"/>
                <a:gd name="connsiteY0" fmla="*/ 968 h 5891405"/>
                <a:gd name="connsiteX1" fmla="*/ 726547 w 5331558"/>
                <a:gd name="connsiteY1" fmla="*/ 1181117 h 5891405"/>
                <a:gd name="connsiteX2" fmla="*/ 486068 w 5331558"/>
                <a:gd name="connsiteY2" fmla="*/ 2371366 h 5891405"/>
                <a:gd name="connsiteX3" fmla="*/ 4803 w 5331558"/>
                <a:gd name="connsiteY3" fmla="*/ 3079808 h 5891405"/>
                <a:gd name="connsiteX4" fmla="*/ 460575 w 5331558"/>
                <a:gd name="connsiteY4" fmla="*/ 3328959 h 5891405"/>
                <a:gd name="connsiteX5" fmla="*/ 289487 w 5331558"/>
                <a:gd name="connsiteY5" fmla="*/ 3735758 h 5891405"/>
                <a:gd name="connsiteX6" fmla="*/ 480873 w 5331558"/>
                <a:gd name="connsiteY6" fmla="*/ 3871219 h 5891405"/>
                <a:gd name="connsiteX7" fmla="*/ 322351 w 5331558"/>
                <a:gd name="connsiteY7" fmla="*/ 4062605 h 5891405"/>
                <a:gd name="connsiteX8" fmla="*/ 513737 w 5331558"/>
                <a:gd name="connsiteY8" fmla="*/ 4317787 h 5891405"/>
                <a:gd name="connsiteX9" fmla="*/ 449942 w 5331558"/>
                <a:gd name="connsiteY9" fmla="*/ 4977005 h 5891405"/>
                <a:gd name="connsiteX10" fmla="*/ 1704584 w 5331558"/>
                <a:gd name="connsiteY10" fmla="*/ 5039972 h 5891405"/>
                <a:gd name="connsiteX11" fmla="*/ 1895970 w 5331558"/>
                <a:gd name="connsiteY11" fmla="*/ 5891405 h 5891405"/>
                <a:gd name="connsiteX12" fmla="*/ 4734863 w 5331558"/>
                <a:gd name="connsiteY12" fmla="*/ 5859508 h 5891405"/>
                <a:gd name="connsiteX13" fmla="*/ 4841189 w 5331558"/>
                <a:gd name="connsiteY13" fmla="*/ 3520345 h 5891405"/>
                <a:gd name="connsiteX14" fmla="*/ 2980491 w 5331558"/>
                <a:gd name="connsiteY14" fmla="*/ 968 h 589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331558" h="5891405">
                  <a:moveTo>
                    <a:pt x="2980491" y="968"/>
                  </a:moveTo>
                  <a:cubicBezTo>
                    <a:pt x="1784302" y="-22254"/>
                    <a:pt x="1040642" y="372305"/>
                    <a:pt x="726547" y="1181117"/>
                  </a:cubicBezTo>
                  <a:cubicBezTo>
                    <a:pt x="528785" y="1834793"/>
                    <a:pt x="744238" y="2066938"/>
                    <a:pt x="486068" y="2371366"/>
                  </a:cubicBezTo>
                  <a:cubicBezTo>
                    <a:pt x="239818" y="2677225"/>
                    <a:pt x="-40213" y="2911644"/>
                    <a:pt x="4803" y="3079808"/>
                  </a:cubicBezTo>
                  <a:cubicBezTo>
                    <a:pt x="109541" y="3181162"/>
                    <a:pt x="260766" y="3266498"/>
                    <a:pt x="460575" y="3328959"/>
                  </a:cubicBezTo>
                  <a:cubicBezTo>
                    <a:pt x="403546" y="3464559"/>
                    <a:pt x="198074" y="3641722"/>
                    <a:pt x="289487" y="3735758"/>
                  </a:cubicBezTo>
                  <a:lnTo>
                    <a:pt x="480873" y="3871219"/>
                  </a:lnTo>
                  <a:cubicBezTo>
                    <a:pt x="428032" y="3935014"/>
                    <a:pt x="303940" y="3939433"/>
                    <a:pt x="322351" y="4062605"/>
                  </a:cubicBezTo>
                  <a:cubicBezTo>
                    <a:pt x="362395" y="4195168"/>
                    <a:pt x="550882" y="4226788"/>
                    <a:pt x="513737" y="4317787"/>
                  </a:cubicBezTo>
                  <a:cubicBezTo>
                    <a:pt x="397470" y="4561276"/>
                    <a:pt x="358392" y="4876020"/>
                    <a:pt x="449942" y="4977005"/>
                  </a:cubicBezTo>
                  <a:cubicBezTo>
                    <a:pt x="636587" y="5158310"/>
                    <a:pt x="1197305" y="5208988"/>
                    <a:pt x="1704584" y="5039972"/>
                  </a:cubicBezTo>
                  <a:lnTo>
                    <a:pt x="1895970" y="5891405"/>
                  </a:lnTo>
                  <a:lnTo>
                    <a:pt x="4734863" y="5859508"/>
                  </a:lnTo>
                  <a:cubicBezTo>
                    <a:pt x="4366268" y="4516262"/>
                    <a:pt x="4422975" y="3927926"/>
                    <a:pt x="4841189" y="3520345"/>
                  </a:cubicBezTo>
                  <a:cubicBezTo>
                    <a:pt x="6117095" y="1964448"/>
                    <a:pt x="4692333" y="36409"/>
                    <a:pt x="2980491" y="9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9" name="Oval 37">
              <a:extLst>
                <a:ext uri="{FF2B5EF4-FFF2-40B4-BE49-F238E27FC236}">
                  <a16:creationId xmlns:a16="http://schemas.microsoft.com/office/drawing/2014/main" id="{DAAE86C1-6AB7-4A1B-9BF2-E73A33966198}"/>
                </a:ext>
              </a:extLst>
            </p:cNvPr>
            <p:cNvSpPr/>
            <p:nvPr/>
          </p:nvSpPr>
          <p:spPr>
            <a:xfrm rot="18100542">
              <a:off x="5907878" y="-58593"/>
              <a:ext cx="1436045" cy="2141152"/>
            </a:xfrm>
            <a:custGeom>
              <a:avLst/>
              <a:gdLst/>
              <a:ahLst/>
              <a:cxnLst/>
              <a:rect l="l" t="t" r="r" b="b"/>
              <a:pathLst>
                <a:path w="1170491" h="1745209">
                  <a:moveTo>
                    <a:pt x="429221" y="671495"/>
                  </a:moveTo>
                  <a:cubicBezTo>
                    <a:pt x="415869" y="670322"/>
                    <a:pt x="402356" y="670624"/>
                    <a:pt x="388917" y="672439"/>
                  </a:cubicBezTo>
                  <a:cubicBezTo>
                    <a:pt x="370997" y="674859"/>
                    <a:pt x="353207" y="679968"/>
                    <a:pt x="336101" y="687858"/>
                  </a:cubicBezTo>
                  <a:lnTo>
                    <a:pt x="344770" y="708640"/>
                  </a:lnTo>
                  <a:cubicBezTo>
                    <a:pt x="405276" y="680369"/>
                    <a:pt x="475531" y="691805"/>
                    <a:pt x="523918" y="737799"/>
                  </a:cubicBezTo>
                  <a:cubicBezTo>
                    <a:pt x="569388" y="781022"/>
                    <a:pt x="587723" y="847396"/>
                    <a:pt x="571504" y="910067"/>
                  </a:cubicBezTo>
                  <a:lnTo>
                    <a:pt x="593243" y="915886"/>
                  </a:lnTo>
                  <a:cubicBezTo>
                    <a:pt x="611678" y="844923"/>
                    <a:pt x="590662" y="769719"/>
                    <a:pt x="538740" y="720849"/>
                  </a:cubicBezTo>
                  <a:cubicBezTo>
                    <a:pt x="507886" y="691808"/>
                    <a:pt x="469277" y="675014"/>
                    <a:pt x="429221" y="671495"/>
                  </a:cubicBezTo>
                  <a:close/>
                  <a:moveTo>
                    <a:pt x="588421" y="580980"/>
                  </a:moveTo>
                  <a:cubicBezTo>
                    <a:pt x="534186" y="581239"/>
                    <a:pt x="482134" y="605639"/>
                    <a:pt x="446738" y="649695"/>
                  </a:cubicBezTo>
                  <a:lnTo>
                    <a:pt x="463760" y="664437"/>
                  </a:lnTo>
                  <a:cubicBezTo>
                    <a:pt x="505329" y="612166"/>
                    <a:pt x="573320" y="591099"/>
                    <a:pt x="637132" y="610714"/>
                  </a:cubicBezTo>
                  <a:cubicBezTo>
                    <a:pt x="697098" y="629147"/>
                    <a:pt x="743088" y="680397"/>
                    <a:pt x="756495" y="743730"/>
                  </a:cubicBezTo>
                  <a:lnTo>
                    <a:pt x="778549" y="739251"/>
                  </a:lnTo>
                  <a:cubicBezTo>
                    <a:pt x="763432" y="667508"/>
                    <a:pt x="711108" y="609548"/>
                    <a:pt x="642848" y="588934"/>
                  </a:cubicBezTo>
                  <a:cubicBezTo>
                    <a:pt x="624821" y="583490"/>
                    <a:pt x="606500" y="580894"/>
                    <a:pt x="588421" y="580980"/>
                  </a:cubicBezTo>
                  <a:close/>
                  <a:moveTo>
                    <a:pt x="533817" y="0"/>
                  </a:moveTo>
                  <a:cubicBezTo>
                    <a:pt x="617807" y="1"/>
                    <a:pt x="687626" y="60667"/>
                    <a:pt x="697680" y="141081"/>
                  </a:cubicBezTo>
                  <a:cubicBezTo>
                    <a:pt x="603869" y="182843"/>
                    <a:pt x="547102" y="268997"/>
                    <a:pt x="562024" y="352718"/>
                  </a:cubicBezTo>
                  <a:lnTo>
                    <a:pt x="584367" y="347971"/>
                  </a:lnTo>
                  <a:cubicBezTo>
                    <a:pt x="570422" y="267354"/>
                    <a:pt x="633895" y="183716"/>
                    <a:pt x="732836" y="150639"/>
                  </a:cubicBezTo>
                  <a:cubicBezTo>
                    <a:pt x="738208" y="147500"/>
                    <a:pt x="743991" y="147205"/>
                    <a:pt x="749842" y="147205"/>
                  </a:cubicBezTo>
                  <a:cubicBezTo>
                    <a:pt x="844103" y="147205"/>
                    <a:pt x="920515" y="223618"/>
                    <a:pt x="920515" y="317877"/>
                  </a:cubicBezTo>
                  <a:lnTo>
                    <a:pt x="910716" y="366417"/>
                  </a:lnTo>
                  <a:lnTo>
                    <a:pt x="920515" y="366418"/>
                  </a:lnTo>
                  <a:lnTo>
                    <a:pt x="920515" y="371433"/>
                  </a:lnTo>
                  <a:cubicBezTo>
                    <a:pt x="997755" y="379016"/>
                    <a:pt x="1056877" y="445155"/>
                    <a:pt x="1056877" y="525101"/>
                  </a:cubicBezTo>
                  <a:lnTo>
                    <a:pt x="1047351" y="572282"/>
                  </a:lnTo>
                  <a:cubicBezTo>
                    <a:pt x="1119671" y="602218"/>
                    <a:pt x="1170491" y="673500"/>
                    <a:pt x="1170491" y="756650"/>
                  </a:cubicBezTo>
                  <a:cubicBezTo>
                    <a:pt x="1170490" y="802863"/>
                    <a:pt x="1154794" y="845409"/>
                    <a:pt x="1127569" y="878235"/>
                  </a:cubicBezTo>
                  <a:cubicBezTo>
                    <a:pt x="1080615" y="934488"/>
                    <a:pt x="1014142" y="959925"/>
                    <a:pt x="954678" y="939840"/>
                  </a:cubicBezTo>
                  <a:lnTo>
                    <a:pt x="947373" y="961469"/>
                  </a:lnTo>
                  <a:cubicBezTo>
                    <a:pt x="1000817" y="979520"/>
                    <a:pt x="1058949" y="966083"/>
                    <a:pt x="1106746" y="928282"/>
                  </a:cubicBezTo>
                  <a:cubicBezTo>
                    <a:pt x="1128548" y="955588"/>
                    <a:pt x="1138907" y="990708"/>
                    <a:pt x="1138907" y="1028247"/>
                  </a:cubicBezTo>
                  <a:cubicBezTo>
                    <a:pt x="1138907" y="1124134"/>
                    <a:pt x="1071328" y="1204237"/>
                    <a:pt x="981133" y="1223220"/>
                  </a:cubicBezTo>
                  <a:cubicBezTo>
                    <a:pt x="889088" y="1236998"/>
                    <a:pt x="805358" y="1200898"/>
                    <a:pt x="777272" y="1134408"/>
                  </a:cubicBezTo>
                  <a:cubicBezTo>
                    <a:pt x="791057" y="1124903"/>
                    <a:pt x="802061" y="1111678"/>
                    <a:pt x="810210" y="1096167"/>
                  </a:cubicBezTo>
                  <a:cubicBezTo>
                    <a:pt x="831546" y="1055553"/>
                    <a:pt x="830022" y="1005443"/>
                    <a:pt x="806195" y="964175"/>
                  </a:cubicBezTo>
                  <a:lnTo>
                    <a:pt x="787267" y="975103"/>
                  </a:lnTo>
                  <a:cubicBezTo>
                    <a:pt x="807161" y="1009560"/>
                    <a:pt x="808703" y="1051275"/>
                    <a:pt x="791333" y="1085110"/>
                  </a:cubicBezTo>
                  <a:cubicBezTo>
                    <a:pt x="784855" y="1097727"/>
                    <a:pt x="776117" y="1108536"/>
                    <a:pt x="763385" y="1114320"/>
                  </a:cubicBezTo>
                  <a:lnTo>
                    <a:pt x="744063" y="1119497"/>
                  </a:lnTo>
                  <a:lnTo>
                    <a:pt x="747716" y="1128718"/>
                  </a:lnTo>
                  <a:cubicBezTo>
                    <a:pt x="731558" y="1137628"/>
                    <a:pt x="712804" y="1141697"/>
                    <a:pt x="693327" y="1140344"/>
                  </a:cubicBezTo>
                  <a:cubicBezTo>
                    <a:pt x="655409" y="1137711"/>
                    <a:pt x="620494" y="1114908"/>
                    <a:pt x="601213" y="1080185"/>
                  </a:cubicBezTo>
                  <a:lnTo>
                    <a:pt x="582082" y="1090754"/>
                  </a:lnTo>
                  <a:cubicBezTo>
                    <a:pt x="605167" y="1132362"/>
                    <a:pt x="647281" y="1159482"/>
                    <a:pt x="693051" y="1162221"/>
                  </a:cubicBezTo>
                  <a:cubicBezTo>
                    <a:pt x="715413" y="1163558"/>
                    <a:pt x="736989" y="1158982"/>
                    <a:pt x="755684" y="1148835"/>
                  </a:cubicBezTo>
                  <a:cubicBezTo>
                    <a:pt x="792539" y="1222022"/>
                    <a:pt x="887119" y="1262260"/>
                    <a:pt x="989751" y="1247587"/>
                  </a:cubicBezTo>
                  <a:cubicBezTo>
                    <a:pt x="1000157" y="1267987"/>
                    <a:pt x="1004489" y="1291252"/>
                    <a:pt x="1004488" y="1315531"/>
                  </a:cubicBezTo>
                  <a:cubicBezTo>
                    <a:pt x="1004488" y="1381750"/>
                    <a:pt x="972258" y="1440443"/>
                    <a:pt x="920375" y="1473506"/>
                  </a:cubicBezTo>
                  <a:lnTo>
                    <a:pt x="913116" y="1474079"/>
                  </a:lnTo>
                  <a:cubicBezTo>
                    <a:pt x="850536" y="1469665"/>
                    <a:pt x="794159" y="1430126"/>
                    <a:pt x="766796" y="1371458"/>
                  </a:cubicBezTo>
                  <a:lnTo>
                    <a:pt x="746323" y="1380801"/>
                  </a:lnTo>
                  <a:cubicBezTo>
                    <a:pt x="776874" y="1446464"/>
                    <a:pt x="839753" y="1490827"/>
                    <a:pt x="909888" y="1496052"/>
                  </a:cubicBezTo>
                  <a:cubicBezTo>
                    <a:pt x="891948" y="1561049"/>
                    <a:pt x="840393" y="1611456"/>
                    <a:pt x="774838" y="1628054"/>
                  </a:cubicBezTo>
                  <a:cubicBezTo>
                    <a:pt x="686646" y="1642970"/>
                    <a:pt x="605133" y="1612285"/>
                    <a:pt x="571751" y="1552195"/>
                  </a:cubicBezTo>
                  <a:lnTo>
                    <a:pt x="550649" y="1566422"/>
                  </a:lnTo>
                  <a:cubicBezTo>
                    <a:pt x="577499" y="1609979"/>
                    <a:pt x="626419" y="1639383"/>
                    <a:pt x="685031" y="1648114"/>
                  </a:cubicBezTo>
                  <a:cubicBezTo>
                    <a:pt x="659684" y="1706013"/>
                    <a:pt x="601329" y="1745210"/>
                    <a:pt x="533818" y="1745209"/>
                  </a:cubicBezTo>
                  <a:cubicBezTo>
                    <a:pt x="455549" y="1745210"/>
                    <a:pt x="416747" y="1692524"/>
                    <a:pt x="372301" y="1619888"/>
                  </a:cubicBezTo>
                  <a:lnTo>
                    <a:pt x="366380" y="1592106"/>
                  </a:lnTo>
                  <a:cubicBezTo>
                    <a:pt x="305091" y="1567105"/>
                    <a:pt x="259811" y="1511085"/>
                    <a:pt x="250590" y="1443452"/>
                  </a:cubicBezTo>
                  <a:cubicBezTo>
                    <a:pt x="203712" y="1453117"/>
                    <a:pt x="158965" y="1444975"/>
                    <a:pt x="117260" y="1407178"/>
                  </a:cubicBezTo>
                  <a:cubicBezTo>
                    <a:pt x="55030" y="1350772"/>
                    <a:pt x="44039" y="1258933"/>
                    <a:pt x="90593" y="1192598"/>
                  </a:cubicBezTo>
                  <a:cubicBezTo>
                    <a:pt x="186799" y="1224213"/>
                    <a:pt x="285304" y="1199642"/>
                    <a:pt x="330760" y="1129474"/>
                  </a:cubicBezTo>
                  <a:lnTo>
                    <a:pt x="344999" y="1132822"/>
                  </a:lnTo>
                  <a:cubicBezTo>
                    <a:pt x="420009" y="1139731"/>
                    <a:pt x="490500" y="1101048"/>
                    <a:pt x="524987" y="1034051"/>
                  </a:cubicBezTo>
                  <a:lnTo>
                    <a:pt x="505360" y="1023014"/>
                  </a:lnTo>
                  <a:cubicBezTo>
                    <a:pt x="475089" y="1082544"/>
                    <a:pt x="412689" y="1116790"/>
                    <a:pt x="346243" y="1110339"/>
                  </a:cubicBezTo>
                  <a:cubicBezTo>
                    <a:pt x="283801" y="1104277"/>
                    <a:pt x="228486" y="1063265"/>
                    <a:pt x="202679" y="1003895"/>
                  </a:cubicBezTo>
                  <a:lnTo>
                    <a:pt x="181967" y="1012696"/>
                  </a:lnTo>
                  <a:cubicBezTo>
                    <a:pt x="205492" y="1066954"/>
                    <a:pt x="250941" y="1107583"/>
                    <a:pt x="305288" y="1123484"/>
                  </a:cubicBezTo>
                  <a:cubicBezTo>
                    <a:pt x="260051" y="1186174"/>
                    <a:pt x="162021" y="1201884"/>
                    <a:pt x="70961" y="1161909"/>
                  </a:cubicBezTo>
                  <a:cubicBezTo>
                    <a:pt x="64874" y="1160625"/>
                    <a:pt x="60391" y="1156961"/>
                    <a:pt x="56055" y="1153032"/>
                  </a:cubicBezTo>
                  <a:cubicBezTo>
                    <a:pt x="-13786" y="1089729"/>
                    <a:pt x="-19088" y="981796"/>
                    <a:pt x="44214" y="911953"/>
                  </a:cubicBezTo>
                  <a:lnTo>
                    <a:pt x="84073" y="882569"/>
                  </a:lnTo>
                  <a:lnTo>
                    <a:pt x="76811" y="875989"/>
                  </a:lnTo>
                  <a:lnTo>
                    <a:pt x="80179" y="872273"/>
                  </a:lnTo>
                  <a:cubicBezTo>
                    <a:pt x="28040" y="814783"/>
                    <a:pt x="28651" y="726072"/>
                    <a:pt x="82340" y="666836"/>
                  </a:cubicBezTo>
                  <a:lnTo>
                    <a:pt x="121082" y="638275"/>
                  </a:lnTo>
                  <a:cubicBezTo>
                    <a:pt x="89526" y="571593"/>
                    <a:pt x="96788" y="490523"/>
                    <a:pt x="145805" y="430894"/>
                  </a:cubicBezTo>
                  <a:cubicBezTo>
                    <a:pt x="198586" y="400645"/>
                    <a:pt x="259015" y="385179"/>
                    <a:pt x="321878" y="383347"/>
                  </a:cubicBezTo>
                  <a:lnTo>
                    <a:pt x="321111" y="357014"/>
                  </a:lnTo>
                  <a:cubicBezTo>
                    <a:pt x="257723" y="358862"/>
                    <a:pt x="196668" y="373772"/>
                    <a:pt x="141180" y="399723"/>
                  </a:cubicBezTo>
                  <a:cubicBezTo>
                    <a:pt x="117813" y="370058"/>
                    <a:pt x="106816" y="332072"/>
                    <a:pt x="106816" y="291518"/>
                  </a:cubicBezTo>
                  <a:cubicBezTo>
                    <a:pt x="106816" y="170286"/>
                    <a:pt x="205094" y="72008"/>
                    <a:pt x="326327" y="72008"/>
                  </a:cubicBezTo>
                  <a:cubicBezTo>
                    <a:pt x="350305" y="72008"/>
                    <a:pt x="373385" y="75853"/>
                    <a:pt x="394659" y="83948"/>
                  </a:cubicBezTo>
                  <a:cubicBezTo>
                    <a:pt x="425371" y="33609"/>
                    <a:pt x="467237" y="0"/>
                    <a:pt x="53381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00" name="Rectangle 19">
            <a:extLst>
              <a:ext uri="{FF2B5EF4-FFF2-40B4-BE49-F238E27FC236}">
                <a16:creationId xmlns:a16="http://schemas.microsoft.com/office/drawing/2014/main" id="{CBFA87E7-5745-497C-B2DD-02E257857CD9}"/>
              </a:ext>
            </a:extLst>
          </p:cNvPr>
          <p:cNvSpPr/>
          <p:nvPr/>
        </p:nvSpPr>
        <p:spPr>
          <a:xfrm>
            <a:off x="3734269" y="2057538"/>
            <a:ext cx="305600" cy="335918"/>
          </a:xfrm>
          <a:custGeom>
            <a:avLst/>
            <a:gdLst/>
            <a:ahLst/>
            <a:cxnLst/>
            <a:rect l="l" t="t" r="r" b="b"/>
            <a:pathLst>
              <a:path w="2926108" h="3216409">
                <a:moveTo>
                  <a:pt x="1150286" y="2039882"/>
                </a:moveTo>
                <a:cubicBezTo>
                  <a:pt x="1216487" y="2110220"/>
                  <a:pt x="1249586" y="2238485"/>
                  <a:pt x="1348889" y="2250897"/>
                </a:cubicBezTo>
                <a:cubicBezTo>
                  <a:pt x="1452327" y="2213659"/>
                  <a:pt x="1530941" y="2147458"/>
                  <a:pt x="1597142" y="2052295"/>
                </a:cubicBezTo>
                <a:cubicBezTo>
                  <a:pt x="1634380" y="2030228"/>
                  <a:pt x="1712994" y="2049536"/>
                  <a:pt x="1721269" y="2072982"/>
                </a:cubicBezTo>
                <a:cubicBezTo>
                  <a:pt x="1533700" y="2362611"/>
                  <a:pt x="1615072" y="2763954"/>
                  <a:pt x="1568179" y="2830155"/>
                </a:cubicBezTo>
                <a:cubicBezTo>
                  <a:pt x="1391644" y="2965315"/>
                  <a:pt x="1231658" y="2893598"/>
                  <a:pt x="1063398" y="2925319"/>
                </a:cubicBezTo>
                <a:cubicBezTo>
                  <a:pt x="925479" y="2954282"/>
                  <a:pt x="820660" y="3107371"/>
                  <a:pt x="686879" y="3148747"/>
                </a:cubicBezTo>
                <a:cubicBezTo>
                  <a:pt x="536548" y="3184606"/>
                  <a:pt x="373804" y="3224602"/>
                  <a:pt x="215198" y="3214948"/>
                </a:cubicBezTo>
                <a:cubicBezTo>
                  <a:pt x="93829" y="3209431"/>
                  <a:pt x="71763" y="3046687"/>
                  <a:pt x="136584" y="2925318"/>
                </a:cubicBezTo>
                <a:cubicBezTo>
                  <a:pt x="168305" y="2828775"/>
                  <a:pt x="121415" y="2802571"/>
                  <a:pt x="107623" y="2710165"/>
                </a:cubicBezTo>
                <a:cubicBezTo>
                  <a:pt x="111150" y="2693172"/>
                  <a:pt x="127647" y="2691385"/>
                  <a:pt x="158288" y="2695563"/>
                </a:cubicBezTo>
                <a:lnTo>
                  <a:pt x="158288" y="2626239"/>
                </a:lnTo>
                <a:lnTo>
                  <a:pt x="266288" y="2626239"/>
                </a:lnTo>
                <a:lnTo>
                  <a:pt x="266288" y="2708276"/>
                </a:lnTo>
                <a:lnTo>
                  <a:pt x="307224" y="2711894"/>
                </a:lnTo>
                <a:lnTo>
                  <a:pt x="307224" y="2626239"/>
                </a:lnTo>
                <a:lnTo>
                  <a:pt x="415224" y="2626239"/>
                </a:lnTo>
                <a:lnTo>
                  <a:pt x="415224" y="2711420"/>
                </a:lnTo>
                <a:cubicBezTo>
                  <a:pt x="428487" y="2711947"/>
                  <a:pt x="442136" y="2710942"/>
                  <a:pt x="456160" y="2708700"/>
                </a:cubicBezTo>
                <a:lnTo>
                  <a:pt x="456160" y="2617963"/>
                </a:lnTo>
                <a:lnTo>
                  <a:pt x="564160" y="2617963"/>
                </a:lnTo>
                <a:lnTo>
                  <a:pt x="564160" y="2692500"/>
                </a:lnTo>
                <a:cubicBezTo>
                  <a:pt x="577696" y="2691220"/>
                  <a:pt x="591289" y="2688332"/>
                  <a:pt x="605096" y="2684680"/>
                </a:cubicBezTo>
                <a:lnTo>
                  <a:pt x="605096" y="2601411"/>
                </a:lnTo>
                <a:lnTo>
                  <a:pt x="713096" y="2601411"/>
                </a:lnTo>
                <a:lnTo>
                  <a:pt x="713096" y="2654658"/>
                </a:lnTo>
                <a:lnTo>
                  <a:pt x="754032" y="2641463"/>
                </a:lnTo>
                <a:lnTo>
                  <a:pt x="754032" y="2580721"/>
                </a:lnTo>
                <a:lnTo>
                  <a:pt x="862032" y="2580721"/>
                </a:lnTo>
                <a:lnTo>
                  <a:pt x="862032" y="2599792"/>
                </a:lnTo>
                <a:cubicBezTo>
                  <a:pt x="897454" y="2584791"/>
                  <a:pt x="934214" y="2567836"/>
                  <a:pt x="972371" y="2548802"/>
                </a:cubicBezTo>
                <a:cubicBezTo>
                  <a:pt x="1030297" y="2506047"/>
                  <a:pt x="939271" y="2219176"/>
                  <a:pt x="947546" y="2122633"/>
                </a:cubicBezTo>
                <a:cubicBezTo>
                  <a:pt x="957201" y="2082636"/>
                  <a:pt x="1082706" y="2067466"/>
                  <a:pt x="1150286" y="2039882"/>
                </a:cubicBezTo>
                <a:close/>
                <a:moveTo>
                  <a:pt x="394278" y="1320337"/>
                </a:moveTo>
                <a:cubicBezTo>
                  <a:pt x="356565" y="1315036"/>
                  <a:pt x="316914" y="1320983"/>
                  <a:pt x="277262" y="1344774"/>
                </a:cubicBezTo>
                <a:cubicBezTo>
                  <a:pt x="169686" y="1368221"/>
                  <a:pt x="281399" y="1532343"/>
                  <a:pt x="314500" y="1626128"/>
                </a:cubicBezTo>
                <a:cubicBezTo>
                  <a:pt x="335188" y="1715776"/>
                  <a:pt x="306225" y="1838523"/>
                  <a:pt x="376563" y="1820593"/>
                </a:cubicBezTo>
                <a:cubicBezTo>
                  <a:pt x="535169" y="1786113"/>
                  <a:pt x="681363" y="1673020"/>
                  <a:pt x="628954" y="1493726"/>
                </a:cubicBezTo>
                <a:cubicBezTo>
                  <a:pt x="603094" y="1453384"/>
                  <a:pt x="507414" y="1336241"/>
                  <a:pt x="394278" y="1320337"/>
                </a:cubicBezTo>
                <a:close/>
                <a:moveTo>
                  <a:pt x="1526804" y="66"/>
                </a:moveTo>
                <a:cubicBezTo>
                  <a:pt x="2066065" y="2824"/>
                  <a:pt x="2621877" y="129710"/>
                  <a:pt x="2896335" y="1038593"/>
                </a:cubicBezTo>
                <a:cubicBezTo>
                  <a:pt x="3057700" y="1564063"/>
                  <a:pt x="2532230" y="2366749"/>
                  <a:pt x="2064686" y="2292273"/>
                </a:cubicBezTo>
                <a:cubicBezTo>
                  <a:pt x="1885392" y="2267447"/>
                  <a:pt x="1950214" y="2015056"/>
                  <a:pt x="1555767" y="1940580"/>
                </a:cubicBezTo>
                <a:cubicBezTo>
                  <a:pt x="1179249" y="1868862"/>
                  <a:pt x="732393" y="2186075"/>
                  <a:pt x="554478" y="2159871"/>
                </a:cubicBezTo>
                <a:cubicBezTo>
                  <a:pt x="466211" y="2141942"/>
                  <a:pt x="394493" y="1904722"/>
                  <a:pt x="364151" y="1932305"/>
                </a:cubicBezTo>
                <a:cubicBezTo>
                  <a:pt x="322774" y="1970922"/>
                  <a:pt x="405526" y="2146079"/>
                  <a:pt x="467589" y="2205384"/>
                </a:cubicBezTo>
                <a:cubicBezTo>
                  <a:pt x="525515" y="2241243"/>
                  <a:pt x="732393" y="2202626"/>
                  <a:pt x="873070" y="2139183"/>
                </a:cubicBezTo>
                <a:cubicBezTo>
                  <a:pt x="913066" y="2128149"/>
                  <a:pt x="870312" y="2253655"/>
                  <a:pt x="877208" y="2333648"/>
                </a:cubicBezTo>
                <a:lnTo>
                  <a:pt x="862033" y="2337135"/>
                </a:lnTo>
                <a:lnTo>
                  <a:pt x="862033" y="2415799"/>
                </a:lnTo>
                <a:lnTo>
                  <a:pt x="754033" y="2415799"/>
                </a:lnTo>
                <a:lnTo>
                  <a:pt x="754033" y="2360695"/>
                </a:lnTo>
                <a:lnTo>
                  <a:pt x="713097" y="2366601"/>
                </a:lnTo>
                <a:lnTo>
                  <a:pt x="713097" y="2428213"/>
                </a:lnTo>
                <a:lnTo>
                  <a:pt x="605097" y="2428213"/>
                </a:lnTo>
                <a:lnTo>
                  <a:pt x="605097" y="2379641"/>
                </a:lnTo>
                <a:lnTo>
                  <a:pt x="564161" y="2382960"/>
                </a:lnTo>
                <a:lnTo>
                  <a:pt x="564161" y="2436489"/>
                </a:lnTo>
                <a:lnTo>
                  <a:pt x="456161" y="2436489"/>
                </a:lnTo>
                <a:lnTo>
                  <a:pt x="456161" y="2388351"/>
                </a:lnTo>
                <a:lnTo>
                  <a:pt x="415225" y="2389346"/>
                </a:lnTo>
                <a:lnTo>
                  <a:pt x="415225" y="2436489"/>
                </a:lnTo>
                <a:lnTo>
                  <a:pt x="307225" y="2436489"/>
                </a:lnTo>
                <a:lnTo>
                  <a:pt x="307225" y="2386989"/>
                </a:lnTo>
                <a:cubicBezTo>
                  <a:pt x="293173" y="2387203"/>
                  <a:pt x="279516" y="2386340"/>
                  <a:pt x="266289" y="2385150"/>
                </a:cubicBezTo>
                <a:lnTo>
                  <a:pt x="266289" y="2428213"/>
                </a:lnTo>
                <a:lnTo>
                  <a:pt x="158289" y="2428213"/>
                </a:lnTo>
                <a:lnTo>
                  <a:pt x="158289" y="2370613"/>
                </a:lnTo>
                <a:cubicBezTo>
                  <a:pt x="107017" y="2360332"/>
                  <a:pt x="72014" y="2345184"/>
                  <a:pt x="62108" y="2325373"/>
                </a:cubicBezTo>
                <a:cubicBezTo>
                  <a:pt x="37284" y="2261930"/>
                  <a:pt x="103484" y="2223314"/>
                  <a:pt x="124172" y="2172284"/>
                </a:cubicBezTo>
                <a:cubicBezTo>
                  <a:pt x="111759" y="2144700"/>
                  <a:pt x="74522" y="2141942"/>
                  <a:pt x="86934" y="2089533"/>
                </a:cubicBezTo>
                <a:cubicBezTo>
                  <a:pt x="96588" y="2053674"/>
                  <a:pt x="242782" y="2030228"/>
                  <a:pt x="264849" y="1994369"/>
                </a:cubicBezTo>
                <a:cubicBezTo>
                  <a:pt x="273125" y="1919892"/>
                  <a:pt x="-4093" y="1721291"/>
                  <a:pt x="45" y="1671639"/>
                </a:cubicBezTo>
                <a:cubicBezTo>
                  <a:pt x="12458" y="1619230"/>
                  <a:pt x="124172" y="1558546"/>
                  <a:pt x="190373" y="1477174"/>
                </a:cubicBezTo>
                <a:cubicBezTo>
                  <a:pt x="222094" y="1438557"/>
                  <a:pt x="80038" y="1267538"/>
                  <a:pt x="91072" y="1224783"/>
                </a:cubicBezTo>
                <a:cubicBezTo>
                  <a:pt x="111760" y="1092381"/>
                  <a:pt x="240023" y="943429"/>
                  <a:pt x="264849" y="703451"/>
                </a:cubicBezTo>
                <a:cubicBezTo>
                  <a:pt x="342084" y="332450"/>
                  <a:pt x="961338" y="-5451"/>
                  <a:pt x="1526804" y="6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1" name="Freeform 114">
            <a:extLst>
              <a:ext uri="{FF2B5EF4-FFF2-40B4-BE49-F238E27FC236}">
                <a16:creationId xmlns:a16="http://schemas.microsoft.com/office/drawing/2014/main" id="{3654664B-6C00-48E7-88BB-FE5C4693A425}"/>
              </a:ext>
            </a:extLst>
          </p:cNvPr>
          <p:cNvSpPr>
            <a:spLocks noChangeAspect="1"/>
          </p:cNvSpPr>
          <p:nvPr/>
        </p:nvSpPr>
        <p:spPr>
          <a:xfrm>
            <a:off x="7672979" y="2045497"/>
            <a:ext cx="373296" cy="360000"/>
          </a:xfrm>
          <a:custGeom>
            <a:avLst/>
            <a:gdLst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8154 w 3745816"/>
              <a:gd name="connsiteY64" fmla="*/ 1151989 h 3316502"/>
              <a:gd name="connsiteX65" fmla="*/ 289767 w 3745816"/>
              <a:gd name="connsiteY65" fmla="*/ 955441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8154 w 3745816"/>
              <a:gd name="connsiteY64" fmla="*/ 1151989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0265 w 3745816"/>
              <a:gd name="connsiteY64" fmla="*/ 1173717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0265 w 3745816"/>
              <a:gd name="connsiteY64" fmla="*/ 1173717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370271 w 3745816"/>
              <a:gd name="connsiteY51" fmla="*/ 1159232 h 3316502"/>
              <a:gd name="connsiteX52" fmla="*/ 3189917 w 3745816"/>
              <a:gd name="connsiteY52" fmla="*/ 1317105 h 3316502"/>
              <a:gd name="connsiteX53" fmla="*/ 3155798 w 3745816"/>
              <a:gd name="connsiteY53" fmla="*/ 1596884 h 3316502"/>
              <a:gd name="connsiteX54" fmla="*/ 2848723 w 3745816"/>
              <a:gd name="connsiteY54" fmla="*/ 1842544 h 3316502"/>
              <a:gd name="connsiteX55" fmla="*/ 2650831 w 3745816"/>
              <a:gd name="connsiteY55" fmla="*/ 2518108 h 3316502"/>
              <a:gd name="connsiteX56" fmla="*/ 2193630 w 3745816"/>
              <a:gd name="connsiteY56" fmla="*/ 2531756 h 3316502"/>
              <a:gd name="connsiteX57" fmla="*/ 1941147 w 3745816"/>
              <a:gd name="connsiteY57" fmla="*/ 2211033 h 3316502"/>
              <a:gd name="connsiteX58" fmla="*/ 1872908 w 3745816"/>
              <a:gd name="connsiteY58" fmla="*/ 2313392 h 3316502"/>
              <a:gd name="connsiteX59" fmla="*/ 1804669 w 3745816"/>
              <a:gd name="connsiteY59" fmla="*/ 2211033 h 3316502"/>
              <a:gd name="connsiteX60" fmla="*/ 1552186 w 3745816"/>
              <a:gd name="connsiteY60" fmla="*/ 2531756 h 3316502"/>
              <a:gd name="connsiteX61" fmla="*/ 1094985 w 3745816"/>
              <a:gd name="connsiteY61" fmla="*/ 2518108 h 3316502"/>
              <a:gd name="connsiteX62" fmla="*/ 897093 w 3745816"/>
              <a:gd name="connsiteY62" fmla="*/ 1842544 h 3316502"/>
              <a:gd name="connsiteX63" fmla="*/ 590018 w 3745816"/>
              <a:gd name="connsiteY63" fmla="*/ 1596884 h 3316502"/>
              <a:gd name="connsiteX64" fmla="*/ 555899 w 3745816"/>
              <a:gd name="connsiteY64" fmla="*/ 1317105 h 3316502"/>
              <a:gd name="connsiteX65" fmla="*/ 380265 w 3745816"/>
              <a:gd name="connsiteY65" fmla="*/ 1173717 h 3316502"/>
              <a:gd name="connsiteX66" fmla="*/ 289767 w 3745816"/>
              <a:gd name="connsiteY66" fmla="*/ 1006142 h 3316502"/>
              <a:gd name="connsiteX67" fmla="*/ 125994 w 3745816"/>
              <a:gd name="connsiteY67" fmla="*/ 921320 h 3316502"/>
              <a:gd name="connsiteX68" fmla="*/ 665081 w 3745816"/>
              <a:gd name="connsiteY68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370271 w 3745816"/>
              <a:gd name="connsiteY51" fmla="*/ 1159232 h 3316502"/>
              <a:gd name="connsiteX52" fmla="*/ 3189917 w 3745816"/>
              <a:gd name="connsiteY52" fmla="*/ 1317105 h 3316502"/>
              <a:gd name="connsiteX53" fmla="*/ 3155798 w 3745816"/>
              <a:gd name="connsiteY53" fmla="*/ 1596884 h 3316502"/>
              <a:gd name="connsiteX54" fmla="*/ 2848723 w 3745816"/>
              <a:gd name="connsiteY54" fmla="*/ 1842544 h 3316502"/>
              <a:gd name="connsiteX55" fmla="*/ 2650831 w 3745816"/>
              <a:gd name="connsiteY55" fmla="*/ 2518108 h 3316502"/>
              <a:gd name="connsiteX56" fmla="*/ 2193630 w 3745816"/>
              <a:gd name="connsiteY56" fmla="*/ 2531756 h 3316502"/>
              <a:gd name="connsiteX57" fmla="*/ 1941147 w 3745816"/>
              <a:gd name="connsiteY57" fmla="*/ 2211033 h 3316502"/>
              <a:gd name="connsiteX58" fmla="*/ 1872908 w 3745816"/>
              <a:gd name="connsiteY58" fmla="*/ 2313392 h 3316502"/>
              <a:gd name="connsiteX59" fmla="*/ 1804669 w 3745816"/>
              <a:gd name="connsiteY59" fmla="*/ 2211033 h 3316502"/>
              <a:gd name="connsiteX60" fmla="*/ 1552186 w 3745816"/>
              <a:gd name="connsiteY60" fmla="*/ 2531756 h 3316502"/>
              <a:gd name="connsiteX61" fmla="*/ 1094985 w 3745816"/>
              <a:gd name="connsiteY61" fmla="*/ 2518108 h 3316502"/>
              <a:gd name="connsiteX62" fmla="*/ 897093 w 3745816"/>
              <a:gd name="connsiteY62" fmla="*/ 1842544 h 3316502"/>
              <a:gd name="connsiteX63" fmla="*/ 590018 w 3745816"/>
              <a:gd name="connsiteY63" fmla="*/ 1596884 h 3316502"/>
              <a:gd name="connsiteX64" fmla="*/ 555899 w 3745816"/>
              <a:gd name="connsiteY64" fmla="*/ 1317105 h 3316502"/>
              <a:gd name="connsiteX65" fmla="*/ 380265 w 3745816"/>
              <a:gd name="connsiteY65" fmla="*/ 1173717 h 3316502"/>
              <a:gd name="connsiteX66" fmla="*/ 289767 w 3745816"/>
              <a:gd name="connsiteY66" fmla="*/ 1006142 h 3316502"/>
              <a:gd name="connsiteX67" fmla="*/ 125994 w 3745816"/>
              <a:gd name="connsiteY67" fmla="*/ 921320 h 3316502"/>
              <a:gd name="connsiteX68" fmla="*/ 665081 w 3745816"/>
              <a:gd name="connsiteY68" fmla="*/ 96 h 3316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3745816" h="3316502">
                <a:moveTo>
                  <a:pt x="2500704" y="2026790"/>
                </a:moveTo>
                <a:cubicBezTo>
                  <a:pt x="2380149" y="2047261"/>
                  <a:pt x="2334656" y="2081381"/>
                  <a:pt x="2261868" y="2108676"/>
                </a:cubicBezTo>
                <a:cubicBezTo>
                  <a:pt x="2220926" y="2245154"/>
                  <a:pt x="2248220" y="2327040"/>
                  <a:pt x="2364227" y="2313393"/>
                </a:cubicBezTo>
                <a:cubicBezTo>
                  <a:pt x="2491606" y="2272450"/>
                  <a:pt x="2502979" y="2190563"/>
                  <a:pt x="2500704" y="2026790"/>
                </a:cubicBezTo>
                <a:close/>
                <a:moveTo>
                  <a:pt x="1245112" y="2026790"/>
                </a:moveTo>
                <a:cubicBezTo>
                  <a:pt x="1242837" y="2190563"/>
                  <a:pt x="1254210" y="2272450"/>
                  <a:pt x="1381589" y="2313393"/>
                </a:cubicBezTo>
                <a:cubicBezTo>
                  <a:pt x="1497596" y="2327040"/>
                  <a:pt x="1524890" y="2245154"/>
                  <a:pt x="1483948" y="2108676"/>
                </a:cubicBezTo>
                <a:cubicBezTo>
                  <a:pt x="1411160" y="2081381"/>
                  <a:pt x="1365667" y="2047261"/>
                  <a:pt x="1245112" y="2026790"/>
                </a:cubicBezTo>
                <a:close/>
                <a:moveTo>
                  <a:pt x="3185000" y="1670667"/>
                </a:moveTo>
                <a:cubicBezTo>
                  <a:pt x="3206444" y="1672444"/>
                  <a:pt x="3226596" y="1679339"/>
                  <a:pt x="3244509" y="1692418"/>
                </a:cubicBezTo>
                <a:cubicBezTo>
                  <a:pt x="3340044" y="1731086"/>
                  <a:pt x="3210389" y="1885761"/>
                  <a:pt x="3380986" y="1856191"/>
                </a:cubicBezTo>
                <a:cubicBezTo>
                  <a:pt x="3424203" y="1826621"/>
                  <a:pt x="3528837" y="1837994"/>
                  <a:pt x="3599350" y="1903959"/>
                </a:cubicBezTo>
                <a:cubicBezTo>
                  <a:pt x="3647117" y="1983571"/>
                  <a:pt x="3783594" y="2056359"/>
                  <a:pt x="3735827" y="2142795"/>
                </a:cubicBezTo>
                <a:cubicBezTo>
                  <a:pt x="3653941" y="2374806"/>
                  <a:pt x="3606173" y="2422574"/>
                  <a:pt x="3572054" y="2620466"/>
                </a:cubicBezTo>
                <a:cubicBezTo>
                  <a:pt x="3574328" y="2882048"/>
                  <a:pt x="3542485" y="3061744"/>
                  <a:pt x="3551583" y="3316502"/>
                </a:cubicBezTo>
                <a:lnTo>
                  <a:pt x="3292276" y="3302855"/>
                </a:lnTo>
                <a:cubicBezTo>
                  <a:pt x="3310472" y="3025350"/>
                  <a:pt x="3315022" y="2788789"/>
                  <a:pt x="3271804" y="2511284"/>
                </a:cubicBezTo>
                <a:cubicBezTo>
                  <a:pt x="3217213" y="2465791"/>
                  <a:pt x="3189917" y="2399828"/>
                  <a:pt x="3278628" y="2272449"/>
                </a:cubicBezTo>
                <a:cubicBezTo>
                  <a:pt x="3244509" y="2190562"/>
                  <a:pt x="3271804" y="2142795"/>
                  <a:pt x="3128502" y="2108675"/>
                </a:cubicBezTo>
                <a:cubicBezTo>
                  <a:pt x="3042066" y="2051809"/>
                  <a:pt x="2921512" y="2165541"/>
                  <a:pt x="2869195" y="2019965"/>
                </a:cubicBezTo>
                <a:cubicBezTo>
                  <a:pt x="2821427" y="1896567"/>
                  <a:pt x="3034887" y="1658228"/>
                  <a:pt x="3185000" y="1670667"/>
                </a:cubicBezTo>
                <a:close/>
                <a:moveTo>
                  <a:pt x="560816" y="1670667"/>
                </a:moveTo>
                <a:cubicBezTo>
                  <a:pt x="710929" y="1658228"/>
                  <a:pt x="924389" y="1896567"/>
                  <a:pt x="876621" y="2019965"/>
                </a:cubicBezTo>
                <a:cubicBezTo>
                  <a:pt x="824304" y="2165541"/>
                  <a:pt x="703750" y="2051809"/>
                  <a:pt x="617314" y="2108675"/>
                </a:cubicBezTo>
                <a:cubicBezTo>
                  <a:pt x="474012" y="2142795"/>
                  <a:pt x="501307" y="2190562"/>
                  <a:pt x="467188" y="2272449"/>
                </a:cubicBezTo>
                <a:cubicBezTo>
                  <a:pt x="555899" y="2399828"/>
                  <a:pt x="528603" y="2465791"/>
                  <a:pt x="474012" y="2511284"/>
                </a:cubicBezTo>
                <a:cubicBezTo>
                  <a:pt x="430794" y="2788789"/>
                  <a:pt x="435344" y="3025350"/>
                  <a:pt x="453540" y="3302855"/>
                </a:cubicBezTo>
                <a:lnTo>
                  <a:pt x="194233" y="3316502"/>
                </a:lnTo>
                <a:cubicBezTo>
                  <a:pt x="203331" y="3061744"/>
                  <a:pt x="171488" y="2882048"/>
                  <a:pt x="173762" y="2620466"/>
                </a:cubicBezTo>
                <a:cubicBezTo>
                  <a:pt x="139643" y="2422574"/>
                  <a:pt x="91875" y="2374806"/>
                  <a:pt x="9989" y="2142795"/>
                </a:cubicBezTo>
                <a:cubicBezTo>
                  <a:pt x="-37778" y="2056359"/>
                  <a:pt x="98699" y="1983571"/>
                  <a:pt x="146466" y="1903959"/>
                </a:cubicBezTo>
                <a:cubicBezTo>
                  <a:pt x="216979" y="1837994"/>
                  <a:pt x="321613" y="1826621"/>
                  <a:pt x="364830" y="1856191"/>
                </a:cubicBezTo>
                <a:cubicBezTo>
                  <a:pt x="535427" y="1885761"/>
                  <a:pt x="405772" y="1731086"/>
                  <a:pt x="501307" y="1692418"/>
                </a:cubicBezTo>
                <a:cubicBezTo>
                  <a:pt x="519220" y="1679339"/>
                  <a:pt x="539372" y="1672444"/>
                  <a:pt x="560816" y="1670667"/>
                </a:cubicBezTo>
                <a:close/>
                <a:moveTo>
                  <a:pt x="2609647" y="1003649"/>
                </a:moveTo>
                <a:cubicBezTo>
                  <a:pt x="2444889" y="994437"/>
                  <a:pt x="2381715" y="1312839"/>
                  <a:pt x="2234575" y="1385343"/>
                </a:cubicBezTo>
                <a:cubicBezTo>
                  <a:pt x="2013936" y="1460406"/>
                  <a:pt x="1963895" y="1651474"/>
                  <a:pt x="1968444" y="1951725"/>
                </a:cubicBezTo>
                <a:cubicBezTo>
                  <a:pt x="1979817" y="2035887"/>
                  <a:pt x="2134492" y="1956274"/>
                  <a:pt x="2248223" y="1897134"/>
                </a:cubicBezTo>
                <a:cubicBezTo>
                  <a:pt x="2393799" y="1812972"/>
                  <a:pt x="2839626" y="1121486"/>
                  <a:pt x="2644008" y="1010029"/>
                </a:cubicBezTo>
                <a:cubicBezTo>
                  <a:pt x="2632066" y="1006333"/>
                  <a:pt x="2620631" y="1004263"/>
                  <a:pt x="2609647" y="1003649"/>
                </a:cubicBezTo>
                <a:close/>
                <a:moveTo>
                  <a:pt x="1136169" y="1003649"/>
                </a:moveTo>
                <a:cubicBezTo>
                  <a:pt x="1125185" y="1004263"/>
                  <a:pt x="1113750" y="1006333"/>
                  <a:pt x="1101808" y="1010029"/>
                </a:cubicBezTo>
                <a:cubicBezTo>
                  <a:pt x="906190" y="1121486"/>
                  <a:pt x="1352017" y="1812972"/>
                  <a:pt x="1497593" y="1897134"/>
                </a:cubicBezTo>
                <a:cubicBezTo>
                  <a:pt x="1611324" y="1956274"/>
                  <a:pt x="1765999" y="2035887"/>
                  <a:pt x="1777372" y="1951725"/>
                </a:cubicBezTo>
                <a:cubicBezTo>
                  <a:pt x="1781921" y="1651474"/>
                  <a:pt x="1731880" y="1460406"/>
                  <a:pt x="1511241" y="1385343"/>
                </a:cubicBezTo>
                <a:cubicBezTo>
                  <a:pt x="1364101" y="1312839"/>
                  <a:pt x="1300927" y="994437"/>
                  <a:pt x="1136169" y="1003649"/>
                </a:cubicBezTo>
                <a:close/>
                <a:moveTo>
                  <a:pt x="665081" y="96"/>
                </a:moveTo>
                <a:cubicBezTo>
                  <a:pt x="1486802" y="-2174"/>
                  <a:pt x="1309537" y="573200"/>
                  <a:pt x="1862679" y="634117"/>
                </a:cubicBezTo>
                <a:cubicBezTo>
                  <a:pt x="2415888" y="573192"/>
                  <a:pt x="2259021" y="-2174"/>
                  <a:pt x="3080735" y="96"/>
                </a:cubicBezTo>
                <a:cubicBezTo>
                  <a:pt x="3608448" y="-9003"/>
                  <a:pt x="3767673" y="636991"/>
                  <a:pt x="3619822" y="921320"/>
                </a:cubicBezTo>
                <a:cubicBezTo>
                  <a:pt x="3590251" y="1010030"/>
                  <a:pt x="3519739" y="941793"/>
                  <a:pt x="3456049" y="955441"/>
                </a:cubicBezTo>
                <a:cubicBezTo>
                  <a:pt x="3416937" y="1011300"/>
                  <a:pt x="3385716" y="1096130"/>
                  <a:pt x="3370271" y="1159232"/>
                </a:cubicBezTo>
                <a:lnTo>
                  <a:pt x="3189917" y="1317105"/>
                </a:lnTo>
                <a:cubicBezTo>
                  <a:pt x="3271804" y="1426286"/>
                  <a:pt x="3258156" y="1555942"/>
                  <a:pt x="3155798" y="1596884"/>
                </a:cubicBezTo>
                <a:cubicBezTo>
                  <a:pt x="2973828" y="1651475"/>
                  <a:pt x="2866920" y="1726538"/>
                  <a:pt x="2848723" y="1842544"/>
                </a:cubicBezTo>
                <a:cubicBezTo>
                  <a:pt x="2830525" y="2001768"/>
                  <a:pt x="2832803" y="2481714"/>
                  <a:pt x="2650831" y="2518108"/>
                </a:cubicBezTo>
                <a:cubicBezTo>
                  <a:pt x="2498431" y="2522657"/>
                  <a:pt x="2373325" y="2513559"/>
                  <a:pt x="2193630" y="2531756"/>
                </a:cubicBezTo>
                <a:cubicBezTo>
                  <a:pt x="2088997" y="2522657"/>
                  <a:pt x="1998012" y="2349785"/>
                  <a:pt x="1941147" y="2211033"/>
                </a:cubicBezTo>
                <a:lnTo>
                  <a:pt x="1872908" y="2313392"/>
                </a:lnTo>
                <a:lnTo>
                  <a:pt x="1804669" y="2211033"/>
                </a:lnTo>
                <a:cubicBezTo>
                  <a:pt x="1747804" y="2349785"/>
                  <a:pt x="1656819" y="2522657"/>
                  <a:pt x="1552186" y="2531756"/>
                </a:cubicBezTo>
                <a:cubicBezTo>
                  <a:pt x="1372491" y="2513559"/>
                  <a:pt x="1247385" y="2522657"/>
                  <a:pt x="1094985" y="2518108"/>
                </a:cubicBezTo>
                <a:cubicBezTo>
                  <a:pt x="913013" y="2481714"/>
                  <a:pt x="915291" y="2001768"/>
                  <a:pt x="897093" y="1842544"/>
                </a:cubicBezTo>
                <a:cubicBezTo>
                  <a:pt x="878896" y="1726538"/>
                  <a:pt x="771988" y="1651475"/>
                  <a:pt x="590018" y="1596884"/>
                </a:cubicBezTo>
                <a:cubicBezTo>
                  <a:pt x="487660" y="1555942"/>
                  <a:pt x="474012" y="1426286"/>
                  <a:pt x="555899" y="1317105"/>
                </a:cubicBezTo>
                <a:cubicBezTo>
                  <a:pt x="497354" y="1247580"/>
                  <a:pt x="494034" y="1228756"/>
                  <a:pt x="380265" y="1173717"/>
                </a:cubicBezTo>
                <a:cubicBezTo>
                  <a:pt x="350099" y="1122687"/>
                  <a:pt x="319933" y="1057172"/>
                  <a:pt x="289767" y="1006142"/>
                </a:cubicBezTo>
                <a:cubicBezTo>
                  <a:pt x="226077" y="992494"/>
                  <a:pt x="155565" y="1010030"/>
                  <a:pt x="125994" y="921320"/>
                </a:cubicBezTo>
                <a:cubicBezTo>
                  <a:pt x="-21857" y="636991"/>
                  <a:pt x="137368" y="-9003"/>
                  <a:pt x="665081" y="9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2" name="Rounded Rectangle 31">
            <a:extLst>
              <a:ext uri="{FF2B5EF4-FFF2-40B4-BE49-F238E27FC236}">
                <a16:creationId xmlns:a16="http://schemas.microsoft.com/office/drawing/2014/main" id="{B0CC22C9-410E-42F1-9D42-104EA4A9269C}"/>
              </a:ext>
            </a:extLst>
          </p:cNvPr>
          <p:cNvSpPr>
            <a:spLocks noChangeAspect="1"/>
          </p:cNvSpPr>
          <p:nvPr/>
        </p:nvSpPr>
        <p:spPr>
          <a:xfrm>
            <a:off x="3760469" y="2821406"/>
            <a:ext cx="253200" cy="360000"/>
          </a:xfrm>
          <a:custGeom>
            <a:avLst/>
            <a:gdLst/>
            <a:ahLst/>
            <a:cxnLst/>
            <a:rect l="l" t="t" r="r" b="b"/>
            <a:pathLst>
              <a:path w="2273269" h="3232141">
                <a:moveTo>
                  <a:pt x="1301358" y="1224998"/>
                </a:moveTo>
                <a:cubicBezTo>
                  <a:pt x="1288512" y="1224739"/>
                  <a:pt x="1275404" y="1226994"/>
                  <a:pt x="1262722" y="1232060"/>
                </a:cubicBezTo>
                <a:cubicBezTo>
                  <a:pt x="1224020" y="1247517"/>
                  <a:pt x="1200469" y="1284678"/>
                  <a:pt x="1200858" y="1323955"/>
                </a:cubicBezTo>
                <a:lnTo>
                  <a:pt x="1068969" y="1816173"/>
                </a:lnTo>
                <a:lnTo>
                  <a:pt x="975827" y="1468563"/>
                </a:lnTo>
                <a:cubicBezTo>
                  <a:pt x="965224" y="1428990"/>
                  <a:pt x="932065" y="1401484"/>
                  <a:pt x="893889" y="1396168"/>
                </a:cubicBezTo>
                <a:cubicBezTo>
                  <a:pt x="887581" y="1395290"/>
                  <a:pt x="881136" y="1395017"/>
                  <a:pt x="874749" y="1397368"/>
                </a:cubicBezTo>
                <a:lnTo>
                  <a:pt x="873048" y="1397069"/>
                </a:lnTo>
                <a:cubicBezTo>
                  <a:pt x="871822" y="1397102"/>
                  <a:pt x="870599" y="1397158"/>
                  <a:pt x="869409" y="1397702"/>
                </a:cubicBezTo>
                <a:lnTo>
                  <a:pt x="854690" y="1398625"/>
                </a:lnTo>
                <a:cubicBezTo>
                  <a:pt x="852870" y="1399112"/>
                  <a:pt x="851076" y="1399648"/>
                  <a:pt x="849610" y="1401148"/>
                </a:cubicBezTo>
                <a:cubicBezTo>
                  <a:pt x="820426" y="1408603"/>
                  <a:pt x="795399" y="1429720"/>
                  <a:pt x="783580" y="1459921"/>
                </a:cubicBezTo>
                <a:lnTo>
                  <a:pt x="576552" y="1988920"/>
                </a:lnTo>
                <a:lnTo>
                  <a:pt x="360960" y="1988920"/>
                </a:lnTo>
                <a:cubicBezTo>
                  <a:pt x="306335" y="1988920"/>
                  <a:pt x="262052" y="2033203"/>
                  <a:pt x="262052" y="2087828"/>
                </a:cubicBezTo>
                <a:cubicBezTo>
                  <a:pt x="262052" y="2142453"/>
                  <a:pt x="306335" y="2186736"/>
                  <a:pt x="360960" y="2186736"/>
                </a:cubicBezTo>
                <a:lnTo>
                  <a:pt x="624414" y="2186736"/>
                </a:lnTo>
                <a:cubicBezTo>
                  <a:pt x="655679" y="2194749"/>
                  <a:pt x="687884" y="2184847"/>
                  <a:pt x="710155" y="2162843"/>
                </a:cubicBezTo>
                <a:cubicBezTo>
                  <a:pt x="728043" y="2149675"/>
                  <a:pt x="740236" y="2129868"/>
                  <a:pt x="742804" y="2106901"/>
                </a:cubicBezTo>
                <a:lnTo>
                  <a:pt x="861090" y="1804659"/>
                </a:lnTo>
                <a:lnTo>
                  <a:pt x="967256" y="2200878"/>
                </a:lnTo>
                <a:cubicBezTo>
                  <a:pt x="956121" y="2251327"/>
                  <a:pt x="986997" y="2301788"/>
                  <a:pt x="1037612" y="2315350"/>
                </a:cubicBezTo>
                <a:cubicBezTo>
                  <a:pt x="1044252" y="2317129"/>
                  <a:pt x="1050915" y="2318189"/>
                  <a:pt x="1057633" y="2316605"/>
                </a:cubicBezTo>
                <a:cubicBezTo>
                  <a:pt x="1061264" y="2317900"/>
                  <a:pt x="1065062" y="2318350"/>
                  <a:pt x="1068971" y="2317315"/>
                </a:cubicBezTo>
                <a:cubicBezTo>
                  <a:pt x="1072878" y="2318349"/>
                  <a:pt x="1076674" y="2317900"/>
                  <a:pt x="1080303" y="2316605"/>
                </a:cubicBezTo>
                <a:lnTo>
                  <a:pt x="1100326" y="2315350"/>
                </a:lnTo>
                <a:cubicBezTo>
                  <a:pt x="1150941" y="2301788"/>
                  <a:pt x="1181817" y="2251327"/>
                  <a:pt x="1170682" y="2200878"/>
                </a:cubicBezTo>
                <a:lnTo>
                  <a:pt x="1320238" y="1642726"/>
                </a:lnTo>
                <a:lnTo>
                  <a:pt x="1513977" y="2127797"/>
                </a:lnTo>
                <a:cubicBezTo>
                  <a:pt x="1531567" y="2171838"/>
                  <a:pt x="1577262" y="2196260"/>
                  <a:pt x="1621871" y="2186737"/>
                </a:cubicBezTo>
                <a:lnTo>
                  <a:pt x="1878495" y="2186737"/>
                </a:lnTo>
                <a:cubicBezTo>
                  <a:pt x="1933120" y="2186737"/>
                  <a:pt x="1977403" y="2142454"/>
                  <a:pt x="1977403" y="2087829"/>
                </a:cubicBezTo>
                <a:cubicBezTo>
                  <a:pt x="1977403" y="2033204"/>
                  <a:pt x="1933120" y="1988921"/>
                  <a:pt x="1878495" y="1988921"/>
                </a:cubicBezTo>
                <a:lnTo>
                  <a:pt x="1671520" y="1988921"/>
                </a:lnTo>
                <a:lnTo>
                  <a:pt x="1391261" y="1287226"/>
                </a:lnTo>
                <a:cubicBezTo>
                  <a:pt x="1376065" y="1249180"/>
                  <a:pt x="1339894" y="1225775"/>
                  <a:pt x="1301358" y="1224998"/>
                </a:cubicBezTo>
                <a:close/>
                <a:moveTo>
                  <a:pt x="335892" y="524745"/>
                </a:moveTo>
                <a:lnTo>
                  <a:pt x="1937377" y="524745"/>
                </a:lnTo>
                <a:cubicBezTo>
                  <a:pt x="1996486" y="524745"/>
                  <a:pt x="2044403" y="572662"/>
                  <a:pt x="2044403" y="631771"/>
                </a:cubicBezTo>
                <a:lnTo>
                  <a:pt x="2044403" y="2898384"/>
                </a:lnTo>
                <a:cubicBezTo>
                  <a:pt x="2044403" y="2957493"/>
                  <a:pt x="1996486" y="3005410"/>
                  <a:pt x="1937377" y="3005410"/>
                </a:cubicBezTo>
                <a:lnTo>
                  <a:pt x="335892" y="3005410"/>
                </a:lnTo>
                <a:cubicBezTo>
                  <a:pt x="276783" y="3005410"/>
                  <a:pt x="228866" y="2957493"/>
                  <a:pt x="228866" y="2898384"/>
                </a:cubicBezTo>
                <a:lnTo>
                  <a:pt x="228866" y="631771"/>
                </a:lnTo>
                <a:cubicBezTo>
                  <a:pt x="228866" y="572662"/>
                  <a:pt x="276783" y="524745"/>
                  <a:pt x="335892" y="524745"/>
                </a:cubicBezTo>
                <a:close/>
                <a:moveTo>
                  <a:pt x="245659" y="437009"/>
                </a:moveTo>
                <a:cubicBezTo>
                  <a:pt x="179890" y="437009"/>
                  <a:pt x="126573" y="490326"/>
                  <a:pt x="126573" y="556095"/>
                </a:cubicBezTo>
                <a:lnTo>
                  <a:pt x="126573" y="2974061"/>
                </a:lnTo>
                <a:cubicBezTo>
                  <a:pt x="126573" y="3039830"/>
                  <a:pt x="179890" y="3093147"/>
                  <a:pt x="245659" y="3093147"/>
                </a:cubicBezTo>
                <a:lnTo>
                  <a:pt x="2027611" y="3093147"/>
                </a:lnTo>
                <a:cubicBezTo>
                  <a:pt x="2093380" y="3093147"/>
                  <a:pt x="2146697" y="3039830"/>
                  <a:pt x="2146697" y="2974061"/>
                </a:cubicBezTo>
                <a:lnTo>
                  <a:pt x="2146697" y="556095"/>
                </a:lnTo>
                <a:cubicBezTo>
                  <a:pt x="2146697" y="490326"/>
                  <a:pt x="2093380" y="437009"/>
                  <a:pt x="2027611" y="437009"/>
                </a:cubicBezTo>
                <a:close/>
                <a:moveTo>
                  <a:pt x="974181" y="0"/>
                </a:moveTo>
                <a:lnTo>
                  <a:pt x="1299087" y="0"/>
                </a:lnTo>
                <a:cubicBezTo>
                  <a:pt x="1327680" y="0"/>
                  <a:pt x="1350860" y="23180"/>
                  <a:pt x="1350860" y="51773"/>
                </a:cubicBezTo>
                <a:lnTo>
                  <a:pt x="1350860" y="155306"/>
                </a:lnTo>
                <a:lnTo>
                  <a:pt x="1381614" y="155306"/>
                </a:lnTo>
                <a:cubicBezTo>
                  <a:pt x="1410207" y="155306"/>
                  <a:pt x="1433387" y="178486"/>
                  <a:pt x="1433387" y="207079"/>
                </a:cubicBezTo>
                <a:lnTo>
                  <a:pt x="1433387" y="298015"/>
                </a:lnTo>
                <a:lnTo>
                  <a:pt x="2081269" y="298015"/>
                </a:lnTo>
                <a:cubicBezTo>
                  <a:pt x="2187308" y="298015"/>
                  <a:pt x="2273269" y="383976"/>
                  <a:pt x="2273269" y="490015"/>
                </a:cubicBezTo>
                <a:lnTo>
                  <a:pt x="2273269" y="3040141"/>
                </a:lnTo>
                <a:cubicBezTo>
                  <a:pt x="2273269" y="3146180"/>
                  <a:pt x="2187308" y="3232141"/>
                  <a:pt x="2081269" y="3232141"/>
                </a:cubicBezTo>
                <a:lnTo>
                  <a:pt x="192000" y="3232141"/>
                </a:lnTo>
                <a:cubicBezTo>
                  <a:pt x="85961" y="3232141"/>
                  <a:pt x="0" y="3146180"/>
                  <a:pt x="0" y="3040141"/>
                </a:cubicBezTo>
                <a:lnTo>
                  <a:pt x="0" y="490015"/>
                </a:lnTo>
                <a:cubicBezTo>
                  <a:pt x="0" y="383976"/>
                  <a:pt x="85961" y="298015"/>
                  <a:pt x="192000" y="298015"/>
                </a:cubicBezTo>
                <a:lnTo>
                  <a:pt x="839881" y="298015"/>
                </a:lnTo>
                <a:lnTo>
                  <a:pt x="839881" y="207079"/>
                </a:lnTo>
                <a:cubicBezTo>
                  <a:pt x="839881" y="178486"/>
                  <a:pt x="863061" y="155306"/>
                  <a:pt x="891654" y="155306"/>
                </a:cubicBezTo>
                <a:lnTo>
                  <a:pt x="922408" y="155306"/>
                </a:lnTo>
                <a:lnTo>
                  <a:pt x="922408" y="51773"/>
                </a:lnTo>
                <a:cubicBezTo>
                  <a:pt x="922408" y="23180"/>
                  <a:pt x="945588" y="0"/>
                  <a:pt x="97418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" name="Oval 47">
            <a:extLst>
              <a:ext uri="{FF2B5EF4-FFF2-40B4-BE49-F238E27FC236}">
                <a16:creationId xmlns:a16="http://schemas.microsoft.com/office/drawing/2014/main" id="{DB9E4B99-4BEC-43A4-8E78-A2A18D40285B}"/>
              </a:ext>
            </a:extLst>
          </p:cNvPr>
          <p:cNvSpPr>
            <a:spLocks noChangeAspect="1"/>
          </p:cNvSpPr>
          <p:nvPr/>
        </p:nvSpPr>
        <p:spPr>
          <a:xfrm>
            <a:off x="8209997" y="2045497"/>
            <a:ext cx="360000" cy="360000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303187" y="480874"/>
                </a:moveTo>
                <a:lnTo>
                  <a:pt x="1303187" y="1303187"/>
                </a:lnTo>
                <a:lnTo>
                  <a:pt x="480874" y="1303187"/>
                </a:lnTo>
                <a:lnTo>
                  <a:pt x="480874" y="1936813"/>
                </a:lnTo>
                <a:lnTo>
                  <a:pt x="1303187" y="1936813"/>
                </a:lnTo>
                <a:lnTo>
                  <a:pt x="1303187" y="2759126"/>
                </a:lnTo>
                <a:lnTo>
                  <a:pt x="1936813" y="2759126"/>
                </a:lnTo>
                <a:lnTo>
                  <a:pt x="1936813" y="1936813"/>
                </a:lnTo>
                <a:lnTo>
                  <a:pt x="2759126" y="1936813"/>
                </a:lnTo>
                <a:lnTo>
                  <a:pt x="2759126" y="1303187"/>
                </a:lnTo>
                <a:lnTo>
                  <a:pt x="1936813" y="1303187"/>
                </a:lnTo>
                <a:lnTo>
                  <a:pt x="1936813" y="480874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4" name="Oval 50">
            <a:extLst>
              <a:ext uri="{FF2B5EF4-FFF2-40B4-BE49-F238E27FC236}">
                <a16:creationId xmlns:a16="http://schemas.microsoft.com/office/drawing/2014/main" id="{BF121E0F-47EA-479B-9898-803065EE95DA}"/>
              </a:ext>
            </a:extLst>
          </p:cNvPr>
          <p:cNvSpPr>
            <a:spLocks noChangeAspect="1"/>
          </p:cNvSpPr>
          <p:nvPr/>
        </p:nvSpPr>
        <p:spPr>
          <a:xfrm>
            <a:off x="4303211" y="2821406"/>
            <a:ext cx="318743" cy="360000"/>
          </a:xfrm>
          <a:custGeom>
            <a:avLst/>
            <a:gdLst/>
            <a:ahLst/>
            <a:cxnLst/>
            <a:rect l="l" t="t" r="r" b="b"/>
            <a:pathLst>
              <a:path w="2868687" h="3240000">
                <a:moveTo>
                  <a:pt x="1433799" y="2290728"/>
                </a:moveTo>
                <a:cubicBezTo>
                  <a:pt x="1317650" y="2346839"/>
                  <a:pt x="1203301" y="2394700"/>
                  <a:pt x="1093028" y="2434329"/>
                </a:cubicBezTo>
                <a:cubicBezTo>
                  <a:pt x="1167481" y="2812207"/>
                  <a:pt x="1292592" y="3060000"/>
                  <a:pt x="1434343" y="3060000"/>
                </a:cubicBezTo>
                <a:cubicBezTo>
                  <a:pt x="1576138" y="3060000"/>
                  <a:pt x="1701284" y="2812053"/>
                  <a:pt x="1774025" y="2433735"/>
                </a:cubicBezTo>
                <a:cubicBezTo>
                  <a:pt x="1663854" y="2394452"/>
                  <a:pt x="1549823" y="2346469"/>
                  <a:pt x="1433799" y="2290728"/>
                </a:cubicBezTo>
                <a:close/>
                <a:moveTo>
                  <a:pt x="1824954" y="2078037"/>
                </a:moveTo>
                <a:cubicBezTo>
                  <a:pt x="1794480" y="2097450"/>
                  <a:pt x="1763147" y="2116057"/>
                  <a:pt x="1731343" y="2134419"/>
                </a:cubicBezTo>
                <a:lnTo>
                  <a:pt x="1635415" y="2187161"/>
                </a:lnTo>
                <a:cubicBezTo>
                  <a:pt x="1691788" y="2215044"/>
                  <a:pt x="1747931" y="2239109"/>
                  <a:pt x="1803378" y="2259350"/>
                </a:cubicBezTo>
                <a:cubicBezTo>
                  <a:pt x="1812120" y="2201101"/>
                  <a:pt x="1819148" y="2140526"/>
                  <a:pt x="1824954" y="2078037"/>
                </a:cubicBezTo>
                <a:close/>
                <a:moveTo>
                  <a:pt x="1042306" y="2077178"/>
                </a:moveTo>
                <a:cubicBezTo>
                  <a:pt x="1047949" y="2140175"/>
                  <a:pt x="1055328" y="2201182"/>
                  <a:pt x="1063873" y="2259905"/>
                </a:cubicBezTo>
                <a:cubicBezTo>
                  <a:pt x="1119365" y="2238275"/>
                  <a:pt x="1176217" y="2214355"/>
                  <a:pt x="1233887" y="2187801"/>
                </a:cubicBezTo>
                <a:cubicBezTo>
                  <a:pt x="1201538" y="2170955"/>
                  <a:pt x="1169452" y="2152957"/>
                  <a:pt x="1137343" y="2134419"/>
                </a:cubicBezTo>
                <a:close/>
                <a:moveTo>
                  <a:pt x="559768" y="1732679"/>
                </a:moveTo>
                <a:cubicBezTo>
                  <a:pt x="268524" y="1984850"/>
                  <a:pt x="116369" y="2217202"/>
                  <a:pt x="187266" y="2340000"/>
                </a:cubicBezTo>
                <a:cubicBezTo>
                  <a:pt x="258144" y="2462764"/>
                  <a:pt x="535307" y="2447213"/>
                  <a:pt x="899736" y="2322555"/>
                </a:cubicBezTo>
                <a:cubicBezTo>
                  <a:pt x="878937" y="2207297"/>
                  <a:pt x="863223" y="2084405"/>
                  <a:pt x="853746" y="1955834"/>
                </a:cubicBezTo>
                <a:cubicBezTo>
                  <a:pt x="747454" y="1883220"/>
                  <a:pt x="648878" y="1808453"/>
                  <a:pt x="559768" y="1732679"/>
                </a:cubicBezTo>
                <a:close/>
                <a:moveTo>
                  <a:pt x="2309048" y="1730507"/>
                </a:moveTo>
                <a:cubicBezTo>
                  <a:pt x="2220666" y="1807660"/>
                  <a:pt x="2121792" y="1882664"/>
                  <a:pt x="2015235" y="1955625"/>
                </a:cubicBezTo>
                <a:cubicBezTo>
                  <a:pt x="2005364" y="2084180"/>
                  <a:pt x="1989894" y="2207119"/>
                  <a:pt x="1967330" y="2322070"/>
                </a:cubicBezTo>
                <a:lnTo>
                  <a:pt x="2081685" y="2358048"/>
                </a:lnTo>
                <a:cubicBezTo>
                  <a:pt x="2116015" y="2320492"/>
                  <a:pt x="2165526" y="2297468"/>
                  <a:pt x="2220415" y="2297468"/>
                </a:cubicBezTo>
                <a:cubicBezTo>
                  <a:pt x="2302230" y="2297468"/>
                  <a:pt x="2372097" y="2348622"/>
                  <a:pt x="2399287" y="2420880"/>
                </a:cubicBezTo>
                <a:cubicBezTo>
                  <a:pt x="2542053" y="2432945"/>
                  <a:pt x="2642630" y="2407186"/>
                  <a:pt x="2681420" y="2340000"/>
                </a:cubicBezTo>
                <a:cubicBezTo>
                  <a:pt x="2752393" y="2217071"/>
                  <a:pt x="2599836" y="1984353"/>
                  <a:pt x="2309048" y="1730507"/>
                </a:cubicBezTo>
                <a:close/>
                <a:moveTo>
                  <a:pt x="2026056" y="1510554"/>
                </a:moveTo>
                <a:cubicBezTo>
                  <a:pt x="2027893" y="1546708"/>
                  <a:pt x="2028343" y="1583211"/>
                  <a:pt x="2028343" y="1620000"/>
                </a:cubicBezTo>
                <a:lnTo>
                  <a:pt x="2024251" y="1730716"/>
                </a:lnTo>
                <a:lnTo>
                  <a:pt x="2173722" y="1619092"/>
                </a:lnTo>
                <a:cubicBezTo>
                  <a:pt x="2127526" y="1582190"/>
                  <a:pt x="2078507" y="1545517"/>
                  <a:pt x="2026056" y="1510554"/>
                </a:cubicBezTo>
                <a:close/>
                <a:moveTo>
                  <a:pt x="844436" y="1509285"/>
                </a:moveTo>
                <a:lnTo>
                  <a:pt x="694964" y="1620908"/>
                </a:lnTo>
                <a:cubicBezTo>
                  <a:pt x="741160" y="1657811"/>
                  <a:pt x="790179" y="1694484"/>
                  <a:pt x="842630" y="1729447"/>
                </a:cubicBezTo>
                <a:cubicBezTo>
                  <a:pt x="840793" y="1693293"/>
                  <a:pt x="840343" y="1656790"/>
                  <a:pt x="840343" y="1620000"/>
                </a:cubicBezTo>
                <a:close/>
                <a:moveTo>
                  <a:pt x="1434343" y="1361184"/>
                </a:moveTo>
                <a:cubicBezTo>
                  <a:pt x="1573534" y="1361184"/>
                  <a:pt x="1686371" y="1474021"/>
                  <a:pt x="1686371" y="1613212"/>
                </a:cubicBezTo>
                <a:cubicBezTo>
                  <a:pt x="1686371" y="1752403"/>
                  <a:pt x="1573534" y="1865240"/>
                  <a:pt x="1434343" y="1865240"/>
                </a:cubicBezTo>
                <a:cubicBezTo>
                  <a:pt x="1295152" y="1865240"/>
                  <a:pt x="1182315" y="1752403"/>
                  <a:pt x="1182315" y="1613212"/>
                </a:cubicBezTo>
                <a:cubicBezTo>
                  <a:pt x="1182315" y="1474021"/>
                  <a:pt x="1295152" y="1361184"/>
                  <a:pt x="1434343" y="1361184"/>
                </a:cubicBezTo>
                <a:close/>
                <a:moveTo>
                  <a:pt x="1433770" y="1149513"/>
                </a:moveTo>
                <a:cubicBezTo>
                  <a:pt x="1365445" y="1183896"/>
                  <a:pt x="1296585" y="1221489"/>
                  <a:pt x="1227343" y="1261466"/>
                </a:cubicBezTo>
                <a:lnTo>
                  <a:pt x="1027157" y="1384911"/>
                </a:lnTo>
                <a:cubicBezTo>
                  <a:pt x="1022222" y="1461370"/>
                  <a:pt x="1020343" y="1539922"/>
                  <a:pt x="1020343" y="1620000"/>
                </a:cubicBezTo>
                <a:lnTo>
                  <a:pt x="1028287" y="1855786"/>
                </a:lnTo>
                <a:cubicBezTo>
                  <a:pt x="1091680" y="1898065"/>
                  <a:pt x="1158394" y="1938727"/>
                  <a:pt x="1227343" y="1978535"/>
                </a:cubicBezTo>
                <a:lnTo>
                  <a:pt x="1434916" y="2090488"/>
                </a:lnTo>
                <a:cubicBezTo>
                  <a:pt x="1503241" y="2056105"/>
                  <a:pt x="1572101" y="2018511"/>
                  <a:pt x="1641343" y="1978535"/>
                </a:cubicBezTo>
                <a:lnTo>
                  <a:pt x="1841530" y="1855090"/>
                </a:lnTo>
                <a:cubicBezTo>
                  <a:pt x="1846464" y="1778631"/>
                  <a:pt x="1848343" y="1700079"/>
                  <a:pt x="1848343" y="1620000"/>
                </a:cubicBezTo>
                <a:lnTo>
                  <a:pt x="1840399" y="1384214"/>
                </a:lnTo>
                <a:cubicBezTo>
                  <a:pt x="1777006" y="1341936"/>
                  <a:pt x="1710293" y="1301274"/>
                  <a:pt x="1641343" y="1261466"/>
                </a:cubicBezTo>
                <a:close/>
                <a:moveTo>
                  <a:pt x="1065308" y="980650"/>
                </a:moveTo>
                <a:cubicBezTo>
                  <a:pt x="1056566" y="1038899"/>
                  <a:pt x="1049538" y="1099475"/>
                  <a:pt x="1043732" y="1161964"/>
                </a:cubicBezTo>
                <a:cubicBezTo>
                  <a:pt x="1074206" y="1142551"/>
                  <a:pt x="1105539" y="1123943"/>
                  <a:pt x="1137343" y="1105581"/>
                </a:cubicBezTo>
                <a:lnTo>
                  <a:pt x="1233271" y="1052839"/>
                </a:lnTo>
                <a:cubicBezTo>
                  <a:pt x="1176898" y="1024957"/>
                  <a:pt x="1120756" y="1000892"/>
                  <a:pt x="1065308" y="980650"/>
                </a:cubicBezTo>
                <a:close/>
                <a:moveTo>
                  <a:pt x="1804814" y="980095"/>
                </a:moveTo>
                <a:cubicBezTo>
                  <a:pt x="1749321" y="1001726"/>
                  <a:pt x="1692469" y="1025646"/>
                  <a:pt x="1634800" y="1052200"/>
                </a:cubicBezTo>
                <a:cubicBezTo>
                  <a:pt x="1667149" y="1069046"/>
                  <a:pt x="1699234" y="1087043"/>
                  <a:pt x="1731343" y="1105581"/>
                </a:cubicBezTo>
                <a:lnTo>
                  <a:pt x="1826380" y="1162822"/>
                </a:lnTo>
                <a:cubicBezTo>
                  <a:pt x="1820738" y="1099825"/>
                  <a:pt x="1813359" y="1038819"/>
                  <a:pt x="1804814" y="980095"/>
                </a:cubicBezTo>
                <a:close/>
                <a:moveTo>
                  <a:pt x="2432236" y="816002"/>
                </a:moveTo>
                <a:cubicBezTo>
                  <a:pt x="2308930" y="820546"/>
                  <a:pt x="2149627" y="855445"/>
                  <a:pt x="1968950" y="917446"/>
                </a:cubicBezTo>
                <a:cubicBezTo>
                  <a:pt x="1989749" y="1032703"/>
                  <a:pt x="2005463" y="1155596"/>
                  <a:pt x="2014941" y="1284167"/>
                </a:cubicBezTo>
                <a:cubicBezTo>
                  <a:pt x="2121232" y="1356780"/>
                  <a:pt x="2219808" y="1431548"/>
                  <a:pt x="2308918" y="1507322"/>
                </a:cubicBezTo>
                <a:cubicBezTo>
                  <a:pt x="2600162" y="1255150"/>
                  <a:pt x="2752317" y="1022798"/>
                  <a:pt x="2681420" y="900000"/>
                </a:cubicBezTo>
                <a:cubicBezTo>
                  <a:pt x="2645694" y="838121"/>
                  <a:pt x="2557557" y="811383"/>
                  <a:pt x="2432236" y="816002"/>
                </a:cubicBezTo>
                <a:close/>
                <a:moveTo>
                  <a:pt x="436450" y="816001"/>
                </a:moveTo>
                <a:cubicBezTo>
                  <a:pt x="311129" y="811383"/>
                  <a:pt x="222992" y="838121"/>
                  <a:pt x="187266" y="900000"/>
                </a:cubicBezTo>
                <a:cubicBezTo>
                  <a:pt x="158404" y="949991"/>
                  <a:pt x="166508" y="1018139"/>
                  <a:pt x="206887" y="1097970"/>
                </a:cubicBezTo>
                <a:cubicBezTo>
                  <a:pt x="213842" y="1096217"/>
                  <a:pt x="221021" y="1095812"/>
                  <a:pt x="228294" y="1095812"/>
                </a:cubicBezTo>
                <a:cubicBezTo>
                  <a:pt x="334372" y="1095812"/>
                  <a:pt x="420366" y="1181806"/>
                  <a:pt x="420366" y="1287884"/>
                </a:cubicBezTo>
                <a:cubicBezTo>
                  <a:pt x="420366" y="1314219"/>
                  <a:pt x="415066" y="1339317"/>
                  <a:pt x="405427" y="1362148"/>
                </a:cubicBezTo>
                <a:cubicBezTo>
                  <a:pt x="450585" y="1410442"/>
                  <a:pt x="502437" y="1459559"/>
                  <a:pt x="559639" y="1509493"/>
                </a:cubicBezTo>
                <a:cubicBezTo>
                  <a:pt x="648020" y="1432341"/>
                  <a:pt x="746894" y="1357336"/>
                  <a:pt x="853451" y="1284376"/>
                </a:cubicBezTo>
                <a:cubicBezTo>
                  <a:pt x="863322" y="1155820"/>
                  <a:pt x="878792" y="1032881"/>
                  <a:pt x="901357" y="917930"/>
                </a:cubicBezTo>
                <a:cubicBezTo>
                  <a:pt x="719999" y="855651"/>
                  <a:pt x="560119" y="820559"/>
                  <a:pt x="436450" y="816001"/>
                </a:cubicBezTo>
                <a:close/>
                <a:moveTo>
                  <a:pt x="1434343" y="180000"/>
                </a:moveTo>
                <a:cubicBezTo>
                  <a:pt x="1292548" y="180000"/>
                  <a:pt x="1167402" y="427948"/>
                  <a:pt x="1094661" y="806265"/>
                </a:cubicBezTo>
                <a:cubicBezTo>
                  <a:pt x="1204832" y="845548"/>
                  <a:pt x="1318864" y="893532"/>
                  <a:pt x="1434887" y="949272"/>
                </a:cubicBezTo>
                <a:cubicBezTo>
                  <a:pt x="1551037" y="893162"/>
                  <a:pt x="1665385" y="845301"/>
                  <a:pt x="1775658" y="805671"/>
                </a:cubicBezTo>
                <a:cubicBezTo>
                  <a:pt x="1751860" y="684885"/>
                  <a:pt x="1722886" y="577390"/>
                  <a:pt x="1688823" y="487405"/>
                </a:cubicBezTo>
                <a:cubicBezTo>
                  <a:pt x="1688009" y="487647"/>
                  <a:pt x="1687191" y="487652"/>
                  <a:pt x="1686371" y="487652"/>
                </a:cubicBezTo>
                <a:cubicBezTo>
                  <a:pt x="1580293" y="487652"/>
                  <a:pt x="1494299" y="401658"/>
                  <a:pt x="1494299" y="295580"/>
                </a:cubicBezTo>
                <a:cubicBezTo>
                  <a:pt x="1494299" y="264819"/>
                  <a:pt x="1501530" y="235747"/>
                  <a:pt x="1516122" y="210837"/>
                </a:cubicBezTo>
                <a:cubicBezTo>
                  <a:pt x="1490583" y="189985"/>
                  <a:pt x="1462798" y="180000"/>
                  <a:pt x="1434343" y="180000"/>
                </a:cubicBezTo>
                <a:close/>
                <a:moveTo>
                  <a:pt x="1434343" y="0"/>
                </a:moveTo>
                <a:cubicBezTo>
                  <a:pt x="1509303" y="0"/>
                  <a:pt x="1581019" y="37868"/>
                  <a:pt x="1646062" y="107907"/>
                </a:cubicBezTo>
                <a:cubicBezTo>
                  <a:pt x="1659037" y="104972"/>
                  <a:pt x="1672533" y="103508"/>
                  <a:pt x="1686371" y="103508"/>
                </a:cubicBezTo>
                <a:cubicBezTo>
                  <a:pt x="1792449" y="103508"/>
                  <a:pt x="1878443" y="189502"/>
                  <a:pt x="1878443" y="295580"/>
                </a:cubicBezTo>
                <a:cubicBezTo>
                  <a:pt x="1878443" y="342831"/>
                  <a:pt x="1861381" y="386097"/>
                  <a:pt x="1831228" y="417985"/>
                </a:cubicBezTo>
                <a:cubicBezTo>
                  <a:pt x="1871860" y="515668"/>
                  <a:pt x="1906636" y="628220"/>
                  <a:pt x="1935357" y="752219"/>
                </a:cubicBezTo>
                <a:cubicBezTo>
                  <a:pt x="2379384" y="616814"/>
                  <a:pt x="2731816" y="627289"/>
                  <a:pt x="2837304" y="810000"/>
                </a:cubicBezTo>
                <a:cubicBezTo>
                  <a:pt x="2942793" y="992711"/>
                  <a:pt x="2775650" y="1303161"/>
                  <a:pt x="2436521" y="1620139"/>
                </a:cubicBezTo>
                <a:cubicBezTo>
                  <a:pt x="2775698" y="1936928"/>
                  <a:pt x="2942777" y="2247316"/>
                  <a:pt x="2837304" y="2430000"/>
                </a:cubicBezTo>
                <a:cubicBezTo>
                  <a:pt x="2771439" y="2544083"/>
                  <a:pt x="2609300" y="2591017"/>
                  <a:pt x="2388706" y="2577188"/>
                </a:cubicBezTo>
                <a:cubicBezTo>
                  <a:pt x="2358753" y="2639691"/>
                  <a:pt x="2294480" y="2681612"/>
                  <a:pt x="2220415" y="2681612"/>
                </a:cubicBezTo>
                <a:cubicBezTo>
                  <a:pt x="2122541" y="2681612"/>
                  <a:pt x="2041764" y="2608405"/>
                  <a:pt x="2030773" y="2513644"/>
                </a:cubicBezTo>
                <a:cubicBezTo>
                  <a:pt x="1999304" y="2506661"/>
                  <a:pt x="1967635" y="2497623"/>
                  <a:pt x="1935485" y="2487821"/>
                </a:cubicBezTo>
                <a:cubicBezTo>
                  <a:pt x="1830610" y="2940018"/>
                  <a:pt x="1645322" y="3240000"/>
                  <a:pt x="1434343" y="3240000"/>
                </a:cubicBezTo>
                <a:cubicBezTo>
                  <a:pt x="1223366" y="3240000"/>
                  <a:pt x="1038079" y="2940023"/>
                  <a:pt x="933330" y="2487781"/>
                </a:cubicBezTo>
                <a:cubicBezTo>
                  <a:pt x="489302" y="2623186"/>
                  <a:pt x="136870" y="2612712"/>
                  <a:pt x="31382" y="2430000"/>
                </a:cubicBezTo>
                <a:cubicBezTo>
                  <a:pt x="-74106" y="2247290"/>
                  <a:pt x="93037" y="1936840"/>
                  <a:pt x="432165" y="1619862"/>
                </a:cubicBezTo>
                <a:cubicBezTo>
                  <a:pt x="378689" y="1569916"/>
                  <a:pt x="329491" y="1520128"/>
                  <a:pt x="285801" y="1470219"/>
                </a:cubicBezTo>
                <a:cubicBezTo>
                  <a:pt x="267844" y="1476857"/>
                  <a:pt x="248431" y="1479956"/>
                  <a:pt x="228294" y="1479956"/>
                </a:cubicBezTo>
                <a:cubicBezTo>
                  <a:pt x="122216" y="1479956"/>
                  <a:pt x="36222" y="1393962"/>
                  <a:pt x="36222" y="1287884"/>
                </a:cubicBezTo>
                <a:cubicBezTo>
                  <a:pt x="36222" y="1246866"/>
                  <a:pt x="49080" y="1208850"/>
                  <a:pt x="73868" y="1179672"/>
                </a:cubicBezTo>
                <a:cubicBezTo>
                  <a:pt x="-4733" y="1033688"/>
                  <a:pt x="-23287" y="904690"/>
                  <a:pt x="31382" y="810000"/>
                </a:cubicBezTo>
                <a:cubicBezTo>
                  <a:pt x="136860" y="627306"/>
                  <a:pt x="489234" y="616816"/>
                  <a:pt x="933201" y="752179"/>
                </a:cubicBezTo>
                <a:cubicBezTo>
                  <a:pt x="1038076" y="299982"/>
                  <a:pt x="1223365" y="0"/>
                  <a:pt x="143434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5" name="Heart 17">
            <a:extLst>
              <a:ext uri="{FF2B5EF4-FFF2-40B4-BE49-F238E27FC236}">
                <a16:creationId xmlns:a16="http://schemas.microsoft.com/office/drawing/2014/main" id="{7EBFDAC3-D22A-45EE-84EC-0B2455E5718A}"/>
              </a:ext>
            </a:extLst>
          </p:cNvPr>
          <p:cNvSpPr/>
          <p:nvPr/>
        </p:nvSpPr>
        <p:spPr>
          <a:xfrm>
            <a:off x="6027872" y="2833290"/>
            <a:ext cx="340626" cy="333972"/>
          </a:xfrm>
          <a:custGeom>
            <a:avLst/>
            <a:gdLst/>
            <a:ahLst/>
            <a:cxnLst/>
            <a:rect l="l" t="t" r="r" b="b"/>
            <a:pathLst>
              <a:path w="3263621" h="3199863">
                <a:moveTo>
                  <a:pt x="1896188" y="786599"/>
                </a:moveTo>
                <a:cubicBezTo>
                  <a:pt x="1878938" y="786251"/>
                  <a:pt x="1861335" y="789280"/>
                  <a:pt x="1844305" y="796082"/>
                </a:cubicBezTo>
                <a:cubicBezTo>
                  <a:pt x="1792333" y="816839"/>
                  <a:pt x="1760707" y="866742"/>
                  <a:pt x="1761231" y="919486"/>
                </a:cubicBezTo>
                <a:lnTo>
                  <a:pt x="1573886" y="1618665"/>
                </a:lnTo>
                <a:lnTo>
                  <a:pt x="1438574" y="1113672"/>
                </a:lnTo>
                <a:cubicBezTo>
                  <a:pt x="1424335" y="1060531"/>
                  <a:pt x="1379808" y="1023594"/>
                  <a:pt x="1328543" y="1016456"/>
                </a:cubicBezTo>
                <a:cubicBezTo>
                  <a:pt x="1320071" y="1015276"/>
                  <a:pt x="1311415" y="1014911"/>
                  <a:pt x="1302836" y="1018067"/>
                </a:cubicBezTo>
                <a:lnTo>
                  <a:pt x="1300556" y="1017667"/>
                </a:lnTo>
                <a:cubicBezTo>
                  <a:pt x="1298914" y="1017711"/>
                  <a:pt x="1297275" y="1017786"/>
                  <a:pt x="1295680" y="1018515"/>
                </a:cubicBezTo>
                <a:lnTo>
                  <a:pt x="1275904" y="1019755"/>
                </a:lnTo>
                <a:cubicBezTo>
                  <a:pt x="1273459" y="1020410"/>
                  <a:pt x="1271049" y="1021129"/>
                  <a:pt x="1269080" y="1023145"/>
                </a:cubicBezTo>
                <a:cubicBezTo>
                  <a:pt x="1229892" y="1033156"/>
                  <a:pt x="1196286" y="1061513"/>
                  <a:pt x="1180414" y="1102068"/>
                </a:cubicBezTo>
                <a:lnTo>
                  <a:pt x="902406" y="1812437"/>
                </a:lnTo>
                <a:lnTo>
                  <a:pt x="612897" y="1812437"/>
                </a:lnTo>
                <a:cubicBezTo>
                  <a:pt x="539543" y="1812437"/>
                  <a:pt x="480078" y="1871902"/>
                  <a:pt x="480078" y="1945256"/>
                </a:cubicBezTo>
                <a:cubicBezTo>
                  <a:pt x="480078" y="2018610"/>
                  <a:pt x="539543" y="2078075"/>
                  <a:pt x="612897" y="2078075"/>
                </a:cubicBezTo>
                <a:lnTo>
                  <a:pt x="966673" y="2078075"/>
                </a:lnTo>
                <a:cubicBezTo>
                  <a:pt x="1008666" y="2088839"/>
                  <a:pt x="1051924" y="2075535"/>
                  <a:pt x="1081835" y="2045978"/>
                </a:cubicBezTo>
                <a:cubicBezTo>
                  <a:pt x="1105846" y="2028294"/>
                  <a:pt x="1122213" y="2001701"/>
                  <a:pt x="1125659" y="1970866"/>
                </a:cubicBezTo>
                <a:lnTo>
                  <a:pt x="1284498" y="1565001"/>
                </a:lnTo>
                <a:lnTo>
                  <a:pt x="1443089" y="2156868"/>
                </a:lnTo>
                <a:cubicBezTo>
                  <a:pt x="1455914" y="2204733"/>
                  <a:pt x="1493311" y="2239452"/>
                  <a:pt x="1538593" y="2249086"/>
                </a:cubicBezTo>
                <a:lnTo>
                  <a:pt x="1542015" y="2250785"/>
                </a:lnTo>
                <a:cubicBezTo>
                  <a:pt x="1542604" y="2250943"/>
                  <a:pt x="1543193" y="2251097"/>
                  <a:pt x="1543870" y="2250902"/>
                </a:cubicBezTo>
                <a:cubicBezTo>
                  <a:pt x="1553422" y="2254514"/>
                  <a:pt x="1563610" y="2255524"/>
                  <a:pt x="1573886" y="2252783"/>
                </a:cubicBezTo>
                <a:cubicBezTo>
                  <a:pt x="1584162" y="2255524"/>
                  <a:pt x="1594351" y="2254515"/>
                  <a:pt x="1603903" y="2250901"/>
                </a:cubicBezTo>
                <a:lnTo>
                  <a:pt x="1605758" y="2250785"/>
                </a:lnTo>
                <a:cubicBezTo>
                  <a:pt x="1606974" y="2250459"/>
                  <a:pt x="1608181" y="2250118"/>
                  <a:pt x="1609178" y="2249086"/>
                </a:cubicBezTo>
                <a:cubicBezTo>
                  <a:pt x="1654461" y="2239453"/>
                  <a:pt x="1691859" y="2204734"/>
                  <a:pt x="1704684" y="2156868"/>
                </a:cubicBezTo>
                <a:lnTo>
                  <a:pt x="1921541" y="1347547"/>
                </a:lnTo>
                <a:lnTo>
                  <a:pt x="2181705" y="1998928"/>
                </a:lnTo>
                <a:cubicBezTo>
                  <a:pt x="2205326" y="2058070"/>
                  <a:pt x="2266689" y="2090865"/>
                  <a:pt x="2326593" y="2078075"/>
                </a:cubicBezTo>
                <a:lnTo>
                  <a:pt x="2671200" y="2078075"/>
                </a:lnTo>
                <a:cubicBezTo>
                  <a:pt x="2744554" y="2078075"/>
                  <a:pt x="2804019" y="2018610"/>
                  <a:pt x="2804019" y="1945256"/>
                </a:cubicBezTo>
                <a:cubicBezTo>
                  <a:pt x="2804019" y="1871902"/>
                  <a:pt x="2744554" y="1812437"/>
                  <a:pt x="2671200" y="1812437"/>
                </a:cubicBezTo>
                <a:lnTo>
                  <a:pt x="2393261" y="1812437"/>
                </a:lnTo>
                <a:lnTo>
                  <a:pt x="2016914" y="870162"/>
                </a:lnTo>
                <a:cubicBezTo>
                  <a:pt x="1996508" y="819071"/>
                  <a:pt x="1947937" y="787642"/>
                  <a:pt x="1896188" y="786599"/>
                </a:cubicBezTo>
                <a:close/>
                <a:moveTo>
                  <a:pt x="773454" y="106"/>
                </a:moveTo>
                <a:cubicBezTo>
                  <a:pt x="1097282" y="5742"/>
                  <a:pt x="1441967" y="238301"/>
                  <a:pt x="1631811" y="769863"/>
                </a:cubicBezTo>
                <a:cubicBezTo>
                  <a:pt x="2306811" y="-1120137"/>
                  <a:pt x="4939311" y="769863"/>
                  <a:pt x="1631811" y="3199863"/>
                </a:cubicBezTo>
                <a:cubicBezTo>
                  <a:pt x="-745455" y="1453301"/>
                  <a:pt x="-54107" y="-14297"/>
                  <a:pt x="773454" y="10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6" name="Rounded Rectangle 25">
            <a:extLst>
              <a:ext uri="{FF2B5EF4-FFF2-40B4-BE49-F238E27FC236}">
                <a16:creationId xmlns:a16="http://schemas.microsoft.com/office/drawing/2014/main" id="{FF960CCB-6BCC-4034-B038-FB2E3856B61E}"/>
              </a:ext>
            </a:extLst>
          </p:cNvPr>
          <p:cNvSpPr/>
          <p:nvPr/>
        </p:nvSpPr>
        <p:spPr>
          <a:xfrm>
            <a:off x="5440459" y="2858907"/>
            <a:ext cx="338160" cy="284999"/>
          </a:xfrm>
          <a:custGeom>
            <a:avLst/>
            <a:gdLst/>
            <a:ahLst/>
            <a:cxnLst/>
            <a:rect l="l" t="t" r="r" b="b"/>
            <a:pathLst>
              <a:path w="3240000" h="2730652">
                <a:moveTo>
                  <a:pt x="1452811" y="1541940"/>
                </a:moveTo>
                <a:lnTo>
                  <a:pt x="1452811" y="1831951"/>
                </a:lnTo>
                <a:lnTo>
                  <a:pt x="1162800" y="1831951"/>
                </a:lnTo>
                <a:lnTo>
                  <a:pt x="1162800" y="2166329"/>
                </a:lnTo>
                <a:lnTo>
                  <a:pt x="1452811" y="2166329"/>
                </a:lnTo>
                <a:lnTo>
                  <a:pt x="1452811" y="2456340"/>
                </a:lnTo>
                <a:lnTo>
                  <a:pt x="1787189" y="2456340"/>
                </a:lnTo>
                <a:lnTo>
                  <a:pt x="1787189" y="2166329"/>
                </a:lnTo>
                <a:lnTo>
                  <a:pt x="2077200" y="2166329"/>
                </a:lnTo>
                <a:lnTo>
                  <a:pt x="2077200" y="1831951"/>
                </a:lnTo>
                <a:lnTo>
                  <a:pt x="1787189" y="1831951"/>
                </a:lnTo>
                <a:lnTo>
                  <a:pt x="1787189" y="1541940"/>
                </a:lnTo>
                <a:close/>
                <a:moveTo>
                  <a:pt x="0" y="1278453"/>
                </a:moveTo>
                <a:lnTo>
                  <a:pt x="3240000" y="1278453"/>
                </a:lnTo>
                <a:lnTo>
                  <a:pt x="3240000" y="2376509"/>
                </a:lnTo>
                <a:cubicBezTo>
                  <a:pt x="3240000" y="2572097"/>
                  <a:pt x="3081445" y="2730652"/>
                  <a:pt x="2885857" y="2730652"/>
                </a:cubicBezTo>
                <a:lnTo>
                  <a:pt x="354143" y="2730652"/>
                </a:lnTo>
                <a:cubicBezTo>
                  <a:pt x="158555" y="2730652"/>
                  <a:pt x="0" y="2572097"/>
                  <a:pt x="0" y="2376509"/>
                </a:cubicBezTo>
                <a:close/>
                <a:moveTo>
                  <a:pt x="1001150" y="200505"/>
                </a:moveTo>
                <a:cubicBezTo>
                  <a:pt x="933045" y="200505"/>
                  <a:pt x="877834" y="255715"/>
                  <a:pt x="877834" y="323821"/>
                </a:cubicBezTo>
                <a:lnTo>
                  <a:pt x="877834" y="605836"/>
                </a:lnTo>
                <a:lnTo>
                  <a:pt x="2362163" y="605836"/>
                </a:lnTo>
                <a:lnTo>
                  <a:pt x="2362163" y="323821"/>
                </a:lnTo>
                <a:cubicBezTo>
                  <a:pt x="2362163" y="255715"/>
                  <a:pt x="2306952" y="200505"/>
                  <a:pt x="2238846" y="200505"/>
                </a:cubicBezTo>
                <a:close/>
                <a:moveTo>
                  <a:pt x="843301" y="0"/>
                </a:moveTo>
                <a:lnTo>
                  <a:pt x="2396696" y="0"/>
                </a:lnTo>
                <a:cubicBezTo>
                  <a:pt x="2488075" y="0"/>
                  <a:pt x="2562152" y="74077"/>
                  <a:pt x="2562152" y="165456"/>
                </a:cubicBezTo>
                <a:lnTo>
                  <a:pt x="2562152" y="605836"/>
                </a:lnTo>
                <a:lnTo>
                  <a:pt x="2885857" y="605836"/>
                </a:lnTo>
                <a:cubicBezTo>
                  <a:pt x="3081445" y="605836"/>
                  <a:pt x="3240000" y="764391"/>
                  <a:pt x="3240000" y="959979"/>
                </a:cubicBezTo>
                <a:lnTo>
                  <a:pt x="3240000" y="1134437"/>
                </a:lnTo>
                <a:lnTo>
                  <a:pt x="0" y="1134437"/>
                </a:lnTo>
                <a:lnTo>
                  <a:pt x="0" y="959979"/>
                </a:lnTo>
                <a:cubicBezTo>
                  <a:pt x="0" y="764391"/>
                  <a:pt x="158555" y="605836"/>
                  <a:pt x="354143" y="605836"/>
                </a:cubicBezTo>
                <a:lnTo>
                  <a:pt x="677845" y="605836"/>
                </a:lnTo>
                <a:lnTo>
                  <a:pt x="677845" y="165456"/>
                </a:lnTo>
                <a:cubicBezTo>
                  <a:pt x="677845" y="74077"/>
                  <a:pt x="751923" y="0"/>
                  <a:pt x="84330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7" name="Chord 32">
            <a:extLst>
              <a:ext uri="{FF2B5EF4-FFF2-40B4-BE49-F238E27FC236}">
                <a16:creationId xmlns:a16="http://schemas.microsoft.com/office/drawing/2014/main" id="{A4ED526B-DCB5-4F94-82E7-1213146D262A}"/>
              </a:ext>
            </a:extLst>
          </p:cNvPr>
          <p:cNvSpPr/>
          <p:nvPr/>
        </p:nvSpPr>
        <p:spPr>
          <a:xfrm>
            <a:off x="4862902" y="2833809"/>
            <a:ext cx="338160" cy="335194"/>
          </a:xfrm>
          <a:custGeom>
            <a:avLst/>
            <a:gdLst/>
            <a:ahLst/>
            <a:cxnLst/>
            <a:rect l="l" t="t" r="r" b="b"/>
            <a:pathLst>
              <a:path w="3240000" h="3211580">
                <a:moveTo>
                  <a:pt x="991906" y="2959580"/>
                </a:moveTo>
                <a:lnTo>
                  <a:pt x="2193254" y="2959580"/>
                </a:lnTo>
                <a:cubicBezTo>
                  <a:pt x="2215674" y="2959580"/>
                  <a:pt x="2233849" y="2977755"/>
                  <a:pt x="2233849" y="3000175"/>
                </a:cubicBezTo>
                <a:lnTo>
                  <a:pt x="2233849" y="3170985"/>
                </a:lnTo>
                <a:cubicBezTo>
                  <a:pt x="2233849" y="3193405"/>
                  <a:pt x="2215674" y="3211580"/>
                  <a:pt x="2193254" y="3211580"/>
                </a:cubicBezTo>
                <a:lnTo>
                  <a:pt x="991906" y="3211580"/>
                </a:lnTo>
                <a:cubicBezTo>
                  <a:pt x="969486" y="3211580"/>
                  <a:pt x="951311" y="3193405"/>
                  <a:pt x="951311" y="3170985"/>
                </a:cubicBezTo>
                <a:lnTo>
                  <a:pt x="951311" y="3000175"/>
                </a:lnTo>
                <a:cubicBezTo>
                  <a:pt x="951311" y="2977755"/>
                  <a:pt x="969486" y="2959580"/>
                  <a:pt x="991906" y="2959580"/>
                </a:cubicBezTo>
                <a:close/>
                <a:moveTo>
                  <a:pt x="1439043" y="1763796"/>
                </a:moveTo>
                <a:lnTo>
                  <a:pt x="1439043" y="2067459"/>
                </a:lnTo>
                <a:lnTo>
                  <a:pt x="1135380" y="2067459"/>
                </a:lnTo>
                <a:lnTo>
                  <a:pt x="1135380" y="2374533"/>
                </a:lnTo>
                <a:lnTo>
                  <a:pt x="1439043" y="2374533"/>
                </a:lnTo>
                <a:lnTo>
                  <a:pt x="1439043" y="2678196"/>
                </a:lnTo>
                <a:lnTo>
                  <a:pt x="1746117" y="2678196"/>
                </a:lnTo>
                <a:lnTo>
                  <a:pt x="1746117" y="2374533"/>
                </a:lnTo>
                <a:lnTo>
                  <a:pt x="2049780" y="2374533"/>
                </a:lnTo>
                <a:lnTo>
                  <a:pt x="2049780" y="2067459"/>
                </a:lnTo>
                <a:lnTo>
                  <a:pt x="1746117" y="2067459"/>
                </a:lnTo>
                <a:lnTo>
                  <a:pt x="1746117" y="1763796"/>
                </a:lnTo>
                <a:close/>
                <a:moveTo>
                  <a:pt x="128358" y="1541040"/>
                </a:moveTo>
                <a:lnTo>
                  <a:pt x="3056915" y="1550917"/>
                </a:lnTo>
                <a:cubicBezTo>
                  <a:pt x="3061111" y="2078028"/>
                  <a:pt x="2781683" y="2566719"/>
                  <a:pt x="2325284" y="2830467"/>
                </a:cubicBezTo>
                <a:lnTo>
                  <a:pt x="2182018" y="2900953"/>
                </a:lnTo>
                <a:lnTo>
                  <a:pt x="1002135" y="2900953"/>
                </a:lnTo>
                <a:cubicBezTo>
                  <a:pt x="950374" y="2879821"/>
                  <a:pt x="900231" y="2854191"/>
                  <a:pt x="851341" y="2825496"/>
                </a:cubicBezTo>
                <a:cubicBezTo>
                  <a:pt x="396732" y="2558675"/>
                  <a:pt x="120607" y="2068110"/>
                  <a:pt x="128358" y="1541040"/>
                </a:cubicBezTo>
                <a:close/>
                <a:moveTo>
                  <a:pt x="61067" y="1230414"/>
                </a:moveTo>
                <a:lnTo>
                  <a:pt x="3178933" y="1230414"/>
                </a:lnTo>
                <a:cubicBezTo>
                  <a:pt x="3212659" y="1230414"/>
                  <a:pt x="3240000" y="1257755"/>
                  <a:pt x="3240000" y="1291481"/>
                </a:cubicBezTo>
                <a:lnTo>
                  <a:pt x="3240000" y="1421347"/>
                </a:lnTo>
                <a:cubicBezTo>
                  <a:pt x="3240000" y="1455073"/>
                  <a:pt x="3212659" y="1482414"/>
                  <a:pt x="3178933" y="1482414"/>
                </a:cubicBezTo>
                <a:lnTo>
                  <a:pt x="61067" y="1482414"/>
                </a:lnTo>
                <a:cubicBezTo>
                  <a:pt x="27341" y="1482414"/>
                  <a:pt x="0" y="1455073"/>
                  <a:pt x="0" y="1421347"/>
                </a:cubicBezTo>
                <a:lnTo>
                  <a:pt x="0" y="1291481"/>
                </a:lnTo>
                <a:cubicBezTo>
                  <a:pt x="0" y="1257755"/>
                  <a:pt x="27341" y="1230414"/>
                  <a:pt x="61067" y="1230414"/>
                </a:cubicBezTo>
                <a:close/>
                <a:moveTo>
                  <a:pt x="2481726" y="315922"/>
                </a:moveTo>
                <a:lnTo>
                  <a:pt x="2862412" y="696608"/>
                </a:lnTo>
                <a:lnTo>
                  <a:pt x="2420437" y="1138584"/>
                </a:lnTo>
                <a:lnTo>
                  <a:pt x="1659064" y="1138584"/>
                </a:lnTo>
                <a:close/>
                <a:moveTo>
                  <a:pt x="2730827" y="0"/>
                </a:moveTo>
                <a:cubicBezTo>
                  <a:pt x="2765703" y="0"/>
                  <a:pt x="2800581" y="13305"/>
                  <a:pt x="2827191" y="39915"/>
                </a:cubicBezTo>
                <a:lnTo>
                  <a:pt x="3143636" y="356360"/>
                </a:lnTo>
                <a:cubicBezTo>
                  <a:pt x="3196857" y="409581"/>
                  <a:pt x="3196857" y="495868"/>
                  <a:pt x="3143636" y="549088"/>
                </a:cubicBezTo>
                <a:lnTo>
                  <a:pt x="3082882" y="609843"/>
                </a:lnTo>
                <a:cubicBezTo>
                  <a:pt x="3029661" y="663063"/>
                  <a:pt x="2943375" y="663064"/>
                  <a:pt x="2890155" y="609843"/>
                </a:cubicBezTo>
                <a:lnTo>
                  <a:pt x="2573708" y="293397"/>
                </a:lnTo>
                <a:cubicBezTo>
                  <a:pt x="2520488" y="240176"/>
                  <a:pt x="2520488" y="153889"/>
                  <a:pt x="2573708" y="100669"/>
                </a:cubicBezTo>
                <a:lnTo>
                  <a:pt x="2634463" y="39914"/>
                </a:lnTo>
                <a:cubicBezTo>
                  <a:pt x="2661073" y="13305"/>
                  <a:pt x="2695950" y="0"/>
                  <a:pt x="273082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8" name="Rounded Rectangle 40">
            <a:extLst>
              <a:ext uri="{FF2B5EF4-FFF2-40B4-BE49-F238E27FC236}">
                <a16:creationId xmlns:a16="http://schemas.microsoft.com/office/drawing/2014/main" id="{95771B9C-E8EF-4880-81F6-3629A88607EE}"/>
              </a:ext>
            </a:extLst>
          </p:cNvPr>
          <p:cNvSpPr/>
          <p:nvPr/>
        </p:nvSpPr>
        <p:spPr>
          <a:xfrm rot="2942052">
            <a:off x="6566376" y="2834205"/>
            <a:ext cx="314333" cy="334403"/>
          </a:xfrm>
          <a:custGeom>
            <a:avLst/>
            <a:gdLst/>
            <a:ahLst/>
            <a:cxnLst/>
            <a:rect l="l" t="t" r="r" b="b"/>
            <a:pathLst>
              <a:path w="3011706" h="3204001">
                <a:moveTo>
                  <a:pt x="2432249" y="1011942"/>
                </a:moveTo>
                <a:cubicBezTo>
                  <a:pt x="2423608" y="1019482"/>
                  <a:pt x="2416303" y="1028841"/>
                  <a:pt x="2410966" y="1039800"/>
                </a:cubicBezTo>
                <a:lnTo>
                  <a:pt x="1969837" y="1945620"/>
                </a:lnTo>
                <a:cubicBezTo>
                  <a:pt x="1948488" y="1989457"/>
                  <a:pt x="1966719" y="2042300"/>
                  <a:pt x="2010556" y="2063648"/>
                </a:cubicBezTo>
                <a:cubicBezTo>
                  <a:pt x="2054392" y="2084996"/>
                  <a:pt x="2107235" y="2066766"/>
                  <a:pt x="2128583" y="2022929"/>
                </a:cubicBezTo>
                <a:lnTo>
                  <a:pt x="2569712" y="1117109"/>
                </a:lnTo>
                <a:cubicBezTo>
                  <a:pt x="2591061" y="1073271"/>
                  <a:pt x="2572830" y="1020430"/>
                  <a:pt x="2528993" y="999081"/>
                </a:cubicBezTo>
                <a:cubicBezTo>
                  <a:pt x="2496115" y="983070"/>
                  <a:pt x="2458172" y="989322"/>
                  <a:pt x="2432249" y="1011942"/>
                </a:cubicBezTo>
                <a:close/>
                <a:moveTo>
                  <a:pt x="1709549" y="1044955"/>
                </a:moveTo>
                <a:cubicBezTo>
                  <a:pt x="1978186" y="735551"/>
                  <a:pt x="2446780" y="702502"/>
                  <a:pt x="2756184" y="971139"/>
                </a:cubicBezTo>
                <a:cubicBezTo>
                  <a:pt x="3065588" y="1239776"/>
                  <a:pt x="3098636" y="1708370"/>
                  <a:pt x="2830000" y="2017774"/>
                </a:cubicBezTo>
                <a:cubicBezTo>
                  <a:pt x="2561363" y="2327178"/>
                  <a:pt x="2092769" y="2360227"/>
                  <a:pt x="1783365" y="2091590"/>
                </a:cubicBezTo>
                <a:cubicBezTo>
                  <a:pt x="1473960" y="1822953"/>
                  <a:pt x="1440912" y="1354359"/>
                  <a:pt x="1709549" y="1044955"/>
                </a:cubicBezTo>
                <a:close/>
                <a:moveTo>
                  <a:pt x="208197" y="1872243"/>
                </a:moveTo>
                <a:cubicBezTo>
                  <a:pt x="195168" y="1885273"/>
                  <a:pt x="187109" y="1903273"/>
                  <a:pt x="187109" y="1923155"/>
                </a:cubicBezTo>
                <a:lnTo>
                  <a:pt x="187109" y="2715155"/>
                </a:lnTo>
                <a:cubicBezTo>
                  <a:pt x="187109" y="2754920"/>
                  <a:pt x="219344" y="2787155"/>
                  <a:pt x="259109" y="2787155"/>
                </a:cubicBezTo>
                <a:cubicBezTo>
                  <a:pt x="298874" y="2787155"/>
                  <a:pt x="331109" y="2754920"/>
                  <a:pt x="331109" y="2715155"/>
                </a:cubicBezTo>
                <a:lnTo>
                  <a:pt x="331109" y="1923155"/>
                </a:lnTo>
                <a:cubicBezTo>
                  <a:pt x="331109" y="1883390"/>
                  <a:pt x="298874" y="1851155"/>
                  <a:pt x="259109" y="1851155"/>
                </a:cubicBezTo>
                <a:cubicBezTo>
                  <a:pt x="239226" y="1851156"/>
                  <a:pt x="221226" y="1859214"/>
                  <a:pt x="208197" y="1872243"/>
                </a:cubicBezTo>
                <a:close/>
                <a:moveTo>
                  <a:pt x="0" y="1625202"/>
                </a:moveTo>
                <a:cubicBezTo>
                  <a:pt x="418057" y="1737228"/>
                  <a:pt x="858998" y="1737384"/>
                  <a:pt x="1277606" y="1625336"/>
                </a:cubicBezTo>
                <a:cubicBezTo>
                  <a:pt x="1277605" y="1938624"/>
                  <a:pt x="1277605" y="2251911"/>
                  <a:pt x="1277605" y="2565198"/>
                </a:cubicBezTo>
                <a:cubicBezTo>
                  <a:pt x="1277605" y="2917999"/>
                  <a:pt x="991603" y="3204001"/>
                  <a:pt x="638802" y="3204001"/>
                </a:cubicBezTo>
                <a:lnTo>
                  <a:pt x="638803" y="3204000"/>
                </a:lnTo>
                <a:cubicBezTo>
                  <a:pt x="286002" y="3204000"/>
                  <a:pt x="0" y="2917999"/>
                  <a:pt x="0" y="2565197"/>
                </a:cubicBezTo>
                <a:close/>
                <a:moveTo>
                  <a:pt x="208197" y="459897"/>
                </a:moveTo>
                <a:cubicBezTo>
                  <a:pt x="195167" y="472926"/>
                  <a:pt x="187109" y="490926"/>
                  <a:pt x="187109" y="510808"/>
                </a:cubicBezTo>
                <a:lnTo>
                  <a:pt x="187109" y="1302808"/>
                </a:lnTo>
                <a:cubicBezTo>
                  <a:pt x="187109" y="1342573"/>
                  <a:pt x="219344" y="1374808"/>
                  <a:pt x="259109" y="1374808"/>
                </a:cubicBezTo>
                <a:cubicBezTo>
                  <a:pt x="298874" y="1374808"/>
                  <a:pt x="331109" y="1342573"/>
                  <a:pt x="331109" y="1302808"/>
                </a:cubicBezTo>
                <a:lnTo>
                  <a:pt x="331109" y="510808"/>
                </a:lnTo>
                <a:cubicBezTo>
                  <a:pt x="331109" y="471043"/>
                  <a:pt x="298874" y="438808"/>
                  <a:pt x="259109" y="438808"/>
                </a:cubicBezTo>
                <a:cubicBezTo>
                  <a:pt x="239226" y="438808"/>
                  <a:pt x="221226" y="446867"/>
                  <a:pt x="208197" y="459897"/>
                </a:cubicBezTo>
                <a:close/>
                <a:moveTo>
                  <a:pt x="187101" y="187101"/>
                </a:moveTo>
                <a:cubicBezTo>
                  <a:pt x="302701" y="71501"/>
                  <a:pt x="462402" y="0"/>
                  <a:pt x="638803" y="0"/>
                </a:cubicBezTo>
                <a:cubicBezTo>
                  <a:pt x="991604" y="0"/>
                  <a:pt x="1277606" y="286002"/>
                  <a:pt x="1277606" y="638803"/>
                </a:cubicBezTo>
                <a:lnTo>
                  <a:pt x="1277606" y="1497764"/>
                </a:lnTo>
                <a:cubicBezTo>
                  <a:pt x="859958" y="1616355"/>
                  <a:pt x="417375" y="1616210"/>
                  <a:pt x="0" y="1498771"/>
                </a:cubicBezTo>
                <a:lnTo>
                  <a:pt x="0" y="638803"/>
                </a:lnTo>
                <a:cubicBezTo>
                  <a:pt x="0" y="462403"/>
                  <a:pt x="71500" y="302702"/>
                  <a:pt x="187101" y="18710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9" name="Rounded Rectangle 7">
            <a:extLst>
              <a:ext uri="{FF2B5EF4-FFF2-40B4-BE49-F238E27FC236}">
                <a16:creationId xmlns:a16="http://schemas.microsoft.com/office/drawing/2014/main" id="{5121F64D-E594-49FA-8B00-67DCE2C160E3}"/>
              </a:ext>
            </a:extLst>
          </p:cNvPr>
          <p:cNvSpPr>
            <a:spLocks noChangeAspect="1"/>
          </p:cNvSpPr>
          <p:nvPr/>
        </p:nvSpPr>
        <p:spPr>
          <a:xfrm rot="18924894" flipH="1">
            <a:off x="4976755" y="3535534"/>
            <a:ext cx="110455" cy="432000"/>
          </a:xfrm>
          <a:custGeom>
            <a:avLst/>
            <a:gdLst/>
            <a:ahLst/>
            <a:cxnLst/>
            <a:rect l="l" t="t" r="r" b="b"/>
            <a:pathLst>
              <a:path w="1081111" h="4228323">
                <a:moveTo>
                  <a:pt x="335224" y="1867922"/>
                </a:moveTo>
                <a:cubicBezTo>
                  <a:pt x="355105" y="1839562"/>
                  <a:pt x="441066" y="1818228"/>
                  <a:pt x="544096" y="1818228"/>
                </a:cubicBezTo>
                <a:cubicBezTo>
                  <a:pt x="661845" y="1818228"/>
                  <a:pt x="757300" y="1846093"/>
                  <a:pt x="757300" y="1880465"/>
                </a:cubicBezTo>
                <a:lnTo>
                  <a:pt x="754850" y="1887560"/>
                </a:lnTo>
                <a:lnTo>
                  <a:pt x="757869" y="1887560"/>
                </a:lnTo>
                <a:lnTo>
                  <a:pt x="757869" y="2839818"/>
                </a:lnTo>
                <a:cubicBezTo>
                  <a:pt x="757869" y="2972331"/>
                  <a:pt x="662287" y="3079754"/>
                  <a:pt x="544381" y="3079754"/>
                </a:cubicBezTo>
                <a:cubicBezTo>
                  <a:pt x="426475" y="3079754"/>
                  <a:pt x="330892" y="2972330"/>
                  <a:pt x="330892" y="2839818"/>
                </a:cubicBezTo>
                <a:cubicBezTo>
                  <a:pt x="330892" y="2522399"/>
                  <a:pt x="330893" y="2204979"/>
                  <a:pt x="330893" y="1887560"/>
                </a:cubicBezTo>
                <a:lnTo>
                  <a:pt x="333343" y="1887560"/>
                </a:lnTo>
                <a:cubicBezTo>
                  <a:pt x="331423" y="1885549"/>
                  <a:pt x="330893" y="1883025"/>
                  <a:pt x="330893" y="1880465"/>
                </a:cubicBezTo>
                <a:cubicBezTo>
                  <a:pt x="330893" y="1876168"/>
                  <a:pt x="332384" y="1871973"/>
                  <a:pt x="335224" y="1867922"/>
                </a:cubicBezTo>
                <a:close/>
                <a:moveTo>
                  <a:pt x="40017" y="122059"/>
                </a:moveTo>
                <a:cubicBezTo>
                  <a:pt x="33211" y="132011"/>
                  <a:pt x="29637" y="142314"/>
                  <a:pt x="29637" y="152868"/>
                </a:cubicBezTo>
                <a:cubicBezTo>
                  <a:pt x="29637" y="201406"/>
                  <a:pt x="105246" y="244661"/>
                  <a:pt x="223474" y="271871"/>
                </a:cubicBezTo>
                <a:lnTo>
                  <a:pt x="259635" y="468058"/>
                </a:lnTo>
                <a:cubicBezTo>
                  <a:pt x="103865" y="495856"/>
                  <a:pt x="0" y="547115"/>
                  <a:pt x="0" y="605632"/>
                </a:cubicBezTo>
                <a:cubicBezTo>
                  <a:pt x="0" y="658669"/>
                  <a:pt x="85325" y="705745"/>
                  <a:pt x="217400" y="734580"/>
                </a:cubicBezTo>
                <a:lnTo>
                  <a:pt x="217063" y="737117"/>
                </a:lnTo>
                <a:lnTo>
                  <a:pt x="217063" y="2943282"/>
                </a:lnTo>
                <a:cubicBezTo>
                  <a:pt x="217063" y="3039089"/>
                  <a:pt x="294931" y="3121078"/>
                  <a:pt x="405721" y="3153265"/>
                </a:cubicBezTo>
                <a:cubicBezTo>
                  <a:pt x="400324" y="3160310"/>
                  <a:pt x="397646" y="3168520"/>
                  <a:pt x="397646" y="3177204"/>
                </a:cubicBezTo>
                <a:lnTo>
                  <a:pt x="397646" y="3194256"/>
                </a:lnTo>
                <a:cubicBezTo>
                  <a:pt x="397646" y="3224314"/>
                  <a:pt x="429716" y="3248680"/>
                  <a:pt x="469276" y="3248680"/>
                </a:cubicBezTo>
                <a:lnTo>
                  <a:pt x="496274" y="3248680"/>
                </a:lnTo>
                <a:cubicBezTo>
                  <a:pt x="503831" y="3569617"/>
                  <a:pt x="518631" y="3867052"/>
                  <a:pt x="514761" y="4228323"/>
                </a:cubicBezTo>
                <a:lnTo>
                  <a:pt x="577573" y="4091802"/>
                </a:lnTo>
                <a:cubicBezTo>
                  <a:pt x="580481" y="3794896"/>
                  <a:pt x="583388" y="3537508"/>
                  <a:pt x="586278" y="3248680"/>
                </a:cubicBezTo>
                <a:lnTo>
                  <a:pt x="611834" y="3248680"/>
                </a:lnTo>
                <a:cubicBezTo>
                  <a:pt x="651395" y="3248680"/>
                  <a:pt x="683465" y="3224314"/>
                  <a:pt x="683465" y="3194256"/>
                </a:cubicBezTo>
                <a:lnTo>
                  <a:pt x="683465" y="3177205"/>
                </a:lnTo>
                <a:cubicBezTo>
                  <a:pt x="683465" y="3168518"/>
                  <a:pt x="680787" y="3160307"/>
                  <a:pt x="675388" y="3153262"/>
                </a:cubicBezTo>
                <a:cubicBezTo>
                  <a:pt x="786180" y="3121079"/>
                  <a:pt x="864048" y="3039089"/>
                  <a:pt x="864048" y="2943282"/>
                </a:cubicBezTo>
                <a:lnTo>
                  <a:pt x="864048" y="737117"/>
                </a:lnTo>
                <a:cubicBezTo>
                  <a:pt x="864048" y="736269"/>
                  <a:pt x="864042" y="735422"/>
                  <a:pt x="863712" y="734579"/>
                </a:cubicBezTo>
                <a:cubicBezTo>
                  <a:pt x="995786" y="705744"/>
                  <a:pt x="1081111" y="658669"/>
                  <a:pt x="1081111" y="605632"/>
                </a:cubicBezTo>
                <a:cubicBezTo>
                  <a:pt x="1081111" y="547115"/>
                  <a:pt x="977246" y="495856"/>
                  <a:pt x="821477" y="468058"/>
                </a:cubicBezTo>
                <a:lnTo>
                  <a:pt x="857637" y="271871"/>
                </a:lnTo>
                <a:cubicBezTo>
                  <a:pt x="975865" y="244661"/>
                  <a:pt x="1051474" y="201406"/>
                  <a:pt x="1051474" y="152868"/>
                </a:cubicBezTo>
                <a:cubicBezTo>
                  <a:pt x="1051474" y="68441"/>
                  <a:pt x="822728" y="0"/>
                  <a:pt x="540555" y="0"/>
                </a:cubicBezTo>
                <a:cubicBezTo>
                  <a:pt x="293654" y="0"/>
                  <a:pt x="87658" y="52400"/>
                  <a:pt x="40017" y="12205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10" name="Rounded Rectangle 17">
            <a:extLst>
              <a:ext uri="{FF2B5EF4-FFF2-40B4-BE49-F238E27FC236}">
                <a16:creationId xmlns:a16="http://schemas.microsoft.com/office/drawing/2014/main" id="{EB380847-BE9C-4222-A9AD-B02E844EDCF6}"/>
              </a:ext>
            </a:extLst>
          </p:cNvPr>
          <p:cNvSpPr>
            <a:spLocks noChangeAspect="1"/>
          </p:cNvSpPr>
          <p:nvPr/>
        </p:nvSpPr>
        <p:spPr>
          <a:xfrm>
            <a:off x="8276866" y="2821406"/>
            <a:ext cx="226262" cy="360000"/>
          </a:xfrm>
          <a:custGeom>
            <a:avLst/>
            <a:gdLst/>
            <a:ahLst/>
            <a:cxnLst/>
            <a:rect l="l" t="t" r="r" b="b"/>
            <a:pathLst>
              <a:path w="2016224" h="3207971">
                <a:moveTo>
                  <a:pt x="854575" y="1382799"/>
                </a:moveTo>
                <a:lnTo>
                  <a:pt x="854575" y="1686462"/>
                </a:lnTo>
                <a:lnTo>
                  <a:pt x="550912" y="1686462"/>
                </a:lnTo>
                <a:lnTo>
                  <a:pt x="550912" y="1993536"/>
                </a:lnTo>
                <a:lnTo>
                  <a:pt x="854575" y="1993536"/>
                </a:lnTo>
                <a:lnTo>
                  <a:pt x="854575" y="2297199"/>
                </a:lnTo>
                <a:lnTo>
                  <a:pt x="1161649" y="2297199"/>
                </a:lnTo>
                <a:lnTo>
                  <a:pt x="1161649" y="1993536"/>
                </a:lnTo>
                <a:lnTo>
                  <a:pt x="1465312" y="1993536"/>
                </a:lnTo>
                <a:lnTo>
                  <a:pt x="1465312" y="1686462"/>
                </a:lnTo>
                <a:lnTo>
                  <a:pt x="1161649" y="1686462"/>
                </a:lnTo>
                <a:lnTo>
                  <a:pt x="1161649" y="1382799"/>
                </a:lnTo>
                <a:close/>
                <a:moveTo>
                  <a:pt x="397285" y="941591"/>
                </a:moveTo>
                <a:lnTo>
                  <a:pt x="1618940" y="941591"/>
                </a:lnTo>
                <a:lnTo>
                  <a:pt x="1618940" y="2738407"/>
                </a:lnTo>
                <a:lnTo>
                  <a:pt x="397285" y="2738407"/>
                </a:lnTo>
                <a:close/>
                <a:moveTo>
                  <a:pt x="305673" y="849979"/>
                </a:moveTo>
                <a:lnTo>
                  <a:pt x="305673" y="2830019"/>
                </a:lnTo>
                <a:lnTo>
                  <a:pt x="1710552" y="2830019"/>
                </a:lnTo>
                <a:lnTo>
                  <a:pt x="1710552" y="849979"/>
                </a:lnTo>
                <a:close/>
                <a:moveTo>
                  <a:pt x="240515" y="472027"/>
                </a:moveTo>
                <a:lnTo>
                  <a:pt x="1775709" y="472027"/>
                </a:lnTo>
                <a:cubicBezTo>
                  <a:pt x="1908542" y="472027"/>
                  <a:pt x="2016224" y="579709"/>
                  <a:pt x="2016224" y="712542"/>
                </a:cubicBezTo>
                <a:lnTo>
                  <a:pt x="2016224" y="2967456"/>
                </a:lnTo>
                <a:cubicBezTo>
                  <a:pt x="2016224" y="3100289"/>
                  <a:pt x="1908542" y="3207971"/>
                  <a:pt x="1775709" y="3207971"/>
                </a:cubicBezTo>
                <a:lnTo>
                  <a:pt x="240515" y="3207971"/>
                </a:lnTo>
                <a:cubicBezTo>
                  <a:pt x="107682" y="3207971"/>
                  <a:pt x="0" y="3100289"/>
                  <a:pt x="0" y="2967456"/>
                </a:cubicBezTo>
                <a:lnTo>
                  <a:pt x="0" y="712542"/>
                </a:lnTo>
                <a:cubicBezTo>
                  <a:pt x="0" y="579709"/>
                  <a:pt x="107682" y="472027"/>
                  <a:pt x="240515" y="472027"/>
                </a:cubicBezTo>
                <a:close/>
                <a:moveTo>
                  <a:pt x="515787" y="0"/>
                </a:moveTo>
                <a:lnTo>
                  <a:pt x="1500437" y="0"/>
                </a:lnTo>
                <a:cubicBezTo>
                  <a:pt x="1541893" y="0"/>
                  <a:pt x="1575500" y="33607"/>
                  <a:pt x="1575500" y="75063"/>
                </a:cubicBezTo>
                <a:lnTo>
                  <a:pt x="1575500" y="367990"/>
                </a:lnTo>
                <a:lnTo>
                  <a:pt x="440724" y="367990"/>
                </a:lnTo>
                <a:lnTo>
                  <a:pt x="440724" y="75063"/>
                </a:lnTo>
                <a:cubicBezTo>
                  <a:pt x="440724" y="33607"/>
                  <a:pt x="474331" y="0"/>
                  <a:pt x="51578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1" name="Oval 21">
            <a:extLst>
              <a:ext uri="{FF2B5EF4-FFF2-40B4-BE49-F238E27FC236}">
                <a16:creationId xmlns:a16="http://schemas.microsoft.com/office/drawing/2014/main" id="{0961D5CF-CC93-4FB4-8071-DDEEC9F3D421}"/>
              </a:ext>
            </a:extLst>
          </p:cNvPr>
          <p:cNvSpPr>
            <a:spLocks noChangeAspect="1"/>
          </p:cNvSpPr>
          <p:nvPr/>
        </p:nvSpPr>
        <p:spPr>
          <a:xfrm>
            <a:off x="7109736" y="2821406"/>
            <a:ext cx="360000" cy="360000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799999" y="306000"/>
                </a:moveTo>
                <a:lnTo>
                  <a:pt x="1440000" y="306000"/>
                </a:lnTo>
                <a:lnTo>
                  <a:pt x="1440000" y="1308231"/>
                </a:lnTo>
                <a:lnTo>
                  <a:pt x="572043" y="807116"/>
                </a:lnTo>
                <a:lnTo>
                  <a:pt x="392043" y="1118885"/>
                </a:lnTo>
                <a:lnTo>
                  <a:pt x="1260000" y="1620000"/>
                </a:lnTo>
                <a:lnTo>
                  <a:pt x="392043" y="2121116"/>
                </a:lnTo>
                <a:lnTo>
                  <a:pt x="572043" y="2432885"/>
                </a:lnTo>
                <a:lnTo>
                  <a:pt x="1440000" y="1931769"/>
                </a:lnTo>
                <a:lnTo>
                  <a:pt x="1440000" y="2934000"/>
                </a:lnTo>
                <a:lnTo>
                  <a:pt x="1800000" y="2934000"/>
                </a:lnTo>
                <a:lnTo>
                  <a:pt x="1800000" y="1931769"/>
                </a:lnTo>
                <a:lnTo>
                  <a:pt x="2667957" y="2432884"/>
                </a:lnTo>
                <a:lnTo>
                  <a:pt x="2847957" y="2121116"/>
                </a:lnTo>
                <a:lnTo>
                  <a:pt x="1980000" y="1620000"/>
                </a:lnTo>
                <a:lnTo>
                  <a:pt x="2847958" y="1118885"/>
                </a:lnTo>
                <a:lnTo>
                  <a:pt x="2667957" y="807116"/>
                </a:lnTo>
                <a:lnTo>
                  <a:pt x="1800000" y="1308231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2" name="Oval 25">
            <a:extLst>
              <a:ext uri="{FF2B5EF4-FFF2-40B4-BE49-F238E27FC236}">
                <a16:creationId xmlns:a16="http://schemas.microsoft.com/office/drawing/2014/main" id="{ABACEBDD-E8EC-4675-ABD1-C07284EDFEC2}"/>
              </a:ext>
            </a:extLst>
          </p:cNvPr>
          <p:cNvSpPr>
            <a:spLocks noChangeAspect="1"/>
          </p:cNvSpPr>
          <p:nvPr/>
        </p:nvSpPr>
        <p:spPr>
          <a:xfrm>
            <a:off x="7679872" y="2821406"/>
            <a:ext cx="359510" cy="360000"/>
          </a:xfrm>
          <a:custGeom>
            <a:avLst/>
            <a:gdLst/>
            <a:ahLst/>
            <a:cxnLst/>
            <a:rect l="l" t="t" r="r" b="b"/>
            <a:pathLst>
              <a:path w="3225370" h="3229762">
                <a:moveTo>
                  <a:pt x="1355872" y="0"/>
                </a:moveTo>
                <a:cubicBezTo>
                  <a:pt x="1564636" y="0"/>
                  <a:pt x="1733872" y="169236"/>
                  <a:pt x="1733872" y="378000"/>
                </a:cubicBezTo>
                <a:cubicBezTo>
                  <a:pt x="1733872" y="530834"/>
                  <a:pt x="1643169" y="662483"/>
                  <a:pt x="1512292" y="721255"/>
                </a:cubicBezTo>
                <a:lnTo>
                  <a:pt x="1607042" y="1169019"/>
                </a:lnTo>
                <a:cubicBezTo>
                  <a:pt x="1611319" y="1167786"/>
                  <a:pt x="1615651" y="1167712"/>
                  <a:pt x="1620000" y="1167712"/>
                </a:cubicBezTo>
                <a:cubicBezTo>
                  <a:pt x="1828764" y="1167712"/>
                  <a:pt x="1998000" y="1336948"/>
                  <a:pt x="1998000" y="1545712"/>
                </a:cubicBezTo>
                <a:lnTo>
                  <a:pt x="1996362" y="1567711"/>
                </a:lnTo>
                <a:lnTo>
                  <a:pt x="2525816" y="1711728"/>
                </a:lnTo>
                <a:cubicBezTo>
                  <a:pt x="2591164" y="1602543"/>
                  <a:pt x="2710810" y="1530128"/>
                  <a:pt x="2847370" y="1530128"/>
                </a:cubicBezTo>
                <a:cubicBezTo>
                  <a:pt x="3056134" y="1530128"/>
                  <a:pt x="3225370" y="1699364"/>
                  <a:pt x="3225370" y="1908128"/>
                </a:cubicBezTo>
                <a:cubicBezTo>
                  <a:pt x="3225370" y="2116892"/>
                  <a:pt x="3056134" y="2286128"/>
                  <a:pt x="2847370" y="2286128"/>
                </a:cubicBezTo>
                <a:cubicBezTo>
                  <a:pt x="2638606" y="2286128"/>
                  <a:pt x="2469370" y="2116892"/>
                  <a:pt x="2469370" y="1908128"/>
                </a:cubicBezTo>
                <a:lnTo>
                  <a:pt x="2475505" y="1847275"/>
                </a:lnTo>
                <a:lnTo>
                  <a:pt x="1957861" y="1706471"/>
                </a:lnTo>
                <a:cubicBezTo>
                  <a:pt x="1922674" y="1789256"/>
                  <a:pt x="1855841" y="1854310"/>
                  <a:pt x="1773397" y="1890608"/>
                </a:cubicBezTo>
                <a:lnTo>
                  <a:pt x="1908290" y="2478637"/>
                </a:lnTo>
                <a:cubicBezTo>
                  <a:pt x="2094333" y="2500701"/>
                  <a:pt x="2237929" y="2659462"/>
                  <a:pt x="2237929" y="2851762"/>
                </a:cubicBezTo>
                <a:cubicBezTo>
                  <a:pt x="2237929" y="3060526"/>
                  <a:pt x="2068693" y="3229762"/>
                  <a:pt x="1859929" y="3229762"/>
                </a:cubicBezTo>
                <a:cubicBezTo>
                  <a:pt x="1651165" y="3229762"/>
                  <a:pt x="1481929" y="3060526"/>
                  <a:pt x="1481929" y="2851762"/>
                </a:cubicBezTo>
                <a:cubicBezTo>
                  <a:pt x="1481929" y="2676759"/>
                  <a:pt x="1600854" y="2529533"/>
                  <a:pt x="1762693" y="2487978"/>
                </a:cubicBezTo>
                <a:lnTo>
                  <a:pt x="1632951" y="1922407"/>
                </a:lnTo>
                <a:cubicBezTo>
                  <a:pt x="1628677" y="1923639"/>
                  <a:pt x="1624347" y="1923712"/>
                  <a:pt x="1620000" y="1923712"/>
                </a:cubicBezTo>
                <a:cubicBezTo>
                  <a:pt x="1474614" y="1923712"/>
                  <a:pt x="1348399" y="1841634"/>
                  <a:pt x="1286703" y="1720478"/>
                </a:cubicBezTo>
                <a:lnTo>
                  <a:pt x="726463" y="1950491"/>
                </a:lnTo>
                <a:cubicBezTo>
                  <a:pt x="745503" y="1995553"/>
                  <a:pt x="756000" y="2045092"/>
                  <a:pt x="756000" y="2097083"/>
                </a:cubicBezTo>
                <a:cubicBezTo>
                  <a:pt x="756000" y="2305847"/>
                  <a:pt x="586764" y="2475083"/>
                  <a:pt x="378000" y="2475083"/>
                </a:cubicBezTo>
                <a:cubicBezTo>
                  <a:pt x="169236" y="2475083"/>
                  <a:pt x="0" y="2305847"/>
                  <a:pt x="0" y="2097083"/>
                </a:cubicBezTo>
                <a:cubicBezTo>
                  <a:pt x="0" y="1888319"/>
                  <a:pt x="169236" y="1719083"/>
                  <a:pt x="378000" y="1719083"/>
                </a:cubicBezTo>
                <a:cubicBezTo>
                  <a:pt x="481765" y="1719083"/>
                  <a:pt x="575764" y="1760894"/>
                  <a:pt x="643957" y="1828700"/>
                </a:cubicBezTo>
                <a:lnTo>
                  <a:pt x="1245626" y="1581679"/>
                </a:lnTo>
                <a:cubicBezTo>
                  <a:pt x="1242578" y="1569964"/>
                  <a:pt x="1242000" y="1557905"/>
                  <a:pt x="1242000" y="1545712"/>
                </a:cubicBezTo>
                <a:cubicBezTo>
                  <a:pt x="1242000" y="1391666"/>
                  <a:pt x="1334148" y="1259142"/>
                  <a:pt x="1466584" y="1200827"/>
                </a:cubicBezTo>
                <a:lnTo>
                  <a:pt x="1372109" y="754363"/>
                </a:lnTo>
                <a:cubicBezTo>
                  <a:pt x="1366762" y="755885"/>
                  <a:pt x="1361331" y="756000"/>
                  <a:pt x="1355872" y="756000"/>
                </a:cubicBezTo>
                <a:cubicBezTo>
                  <a:pt x="1147108" y="756000"/>
                  <a:pt x="977872" y="586764"/>
                  <a:pt x="977872" y="378000"/>
                </a:cubicBezTo>
                <a:cubicBezTo>
                  <a:pt x="977872" y="169236"/>
                  <a:pt x="1147108" y="0"/>
                  <a:pt x="135587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3" name="Block Arc 20">
            <a:extLst>
              <a:ext uri="{FF2B5EF4-FFF2-40B4-BE49-F238E27FC236}">
                <a16:creationId xmlns:a16="http://schemas.microsoft.com/office/drawing/2014/main" id="{15DBE0E6-F0BD-4C8C-9A49-B10BFE73C59E}"/>
              </a:ext>
            </a:extLst>
          </p:cNvPr>
          <p:cNvSpPr>
            <a:spLocks noChangeAspect="1"/>
          </p:cNvSpPr>
          <p:nvPr/>
        </p:nvSpPr>
        <p:spPr>
          <a:xfrm rot="10800000">
            <a:off x="4296578" y="3571534"/>
            <a:ext cx="332010" cy="360000"/>
          </a:xfrm>
          <a:custGeom>
            <a:avLst/>
            <a:gdLst/>
            <a:ahLst/>
            <a:cxnLst/>
            <a:rect l="l" t="t" r="r" b="b"/>
            <a:pathLst>
              <a:path w="2958558" h="3207983">
                <a:moveTo>
                  <a:pt x="376920" y="2960896"/>
                </a:moveTo>
                <a:cubicBezTo>
                  <a:pt x="266613" y="2960896"/>
                  <a:pt x="177192" y="2871475"/>
                  <a:pt x="177192" y="2761168"/>
                </a:cubicBezTo>
                <a:cubicBezTo>
                  <a:pt x="177192" y="2650861"/>
                  <a:pt x="266613" y="2561440"/>
                  <a:pt x="376920" y="2561440"/>
                </a:cubicBezTo>
                <a:cubicBezTo>
                  <a:pt x="487227" y="2561440"/>
                  <a:pt x="576648" y="2650861"/>
                  <a:pt x="576648" y="2761168"/>
                </a:cubicBezTo>
                <a:cubicBezTo>
                  <a:pt x="576648" y="2871475"/>
                  <a:pt x="487227" y="2960896"/>
                  <a:pt x="376920" y="2960896"/>
                </a:cubicBezTo>
                <a:close/>
                <a:moveTo>
                  <a:pt x="376921" y="3072323"/>
                </a:moveTo>
                <a:cubicBezTo>
                  <a:pt x="539434" y="3072323"/>
                  <a:pt x="671176" y="2940581"/>
                  <a:pt x="671176" y="2778068"/>
                </a:cubicBezTo>
                <a:cubicBezTo>
                  <a:pt x="671176" y="2615555"/>
                  <a:pt x="539434" y="2483813"/>
                  <a:pt x="376921" y="2483813"/>
                </a:cubicBezTo>
                <a:cubicBezTo>
                  <a:pt x="214408" y="2483813"/>
                  <a:pt x="82666" y="2615555"/>
                  <a:pt x="82666" y="2778068"/>
                </a:cubicBezTo>
                <a:cubicBezTo>
                  <a:pt x="82666" y="2940581"/>
                  <a:pt x="214408" y="3072323"/>
                  <a:pt x="376921" y="3072323"/>
                </a:cubicBezTo>
                <a:close/>
                <a:moveTo>
                  <a:pt x="2379939" y="3207575"/>
                </a:moveTo>
                <a:cubicBezTo>
                  <a:pt x="2342159" y="3210380"/>
                  <a:pt x="2303308" y="3198772"/>
                  <a:pt x="2272342" y="3172087"/>
                </a:cubicBezTo>
                <a:cubicBezTo>
                  <a:pt x="2210411" y="3118717"/>
                  <a:pt x="2203469" y="3025247"/>
                  <a:pt x="2256839" y="2963315"/>
                </a:cubicBezTo>
                <a:cubicBezTo>
                  <a:pt x="2292137" y="2922355"/>
                  <a:pt x="2344975" y="2905450"/>
                  <a:pt x="2394194" y="2916618"/>
                </a:cubicBezTo>
                <a:lnTo>
                  <a:pt x="2482323" y="2842744"/>
                </a:lnTo>
                <a:lnTo>
                  <a:pt x="2486558" y="2847797"/>
                </a:lnTo>
                <a:cubicBezTo>
                  <a:pt x="2638916" y="2767056"/>
                  <a:pt x="2628462" y="2744879"/>
                  <a:pt x="2689889" y="2690172"/>
                </a:cubicBezTo>
                <a:cubicBezTo>
                  <a:pt x="2722819" y="2655246"/>
                  <a:pt x="2732363" y="2657367"/>
                  <a:pt x="2726376" y="2568558"/>
                </a:cubicBezTo>
                <a:lnTo>
                  <a:pt x="2730335" y="2568172"/>
                </a:lnTo>
                <a:lnTo>
                  <a:pt x="2726098" y="2568172"/>
                </a:lnTo>
                <a:lnTo>
                  <a:pt x="2726098" y="2140027"/>
                </a:lnTo>
                <a:lnTo>
                  <a:pt x="2686068" y="2140105"/>
                </a:lnTo>
                <a:cubicBezTo>
                  <a:pt x="2685662" y="1932305"/>
                  <a:pt x="2574529" y="1740506"/>
                  <a:pt x="2394530" y="1636956"/>
                </a:cubicBezTo>
                <a:cubicBezTo>
                  <a:pt x="2214320" y="1533284"/>
                  <a:pt x="1992511" y="1533845"/>
                  <a:pt x="1812826" y="1638426"/>
                </a:cubicBezTo>
                <a:cubicBezTo>
                  <a:pt x="1633353" y="1742884"/>
                  <a:pt x="1523189" y="1935240"/>
                  <a:pt x="1523830" y="2143038"/>
                </a:cubicBezTo>
                <a:lnTo>
                  <a:pt x="1483625" y="2143162"/>
                </a:lnTo>
                <a:lnTo>
                  <a:pt x="1483625" y="2568172"/>
                </a:lnTo>
                <a:lnTo>
                  <a:pt x="1479388" y="2568172"/>
                </a:lnTo>
                <a:lnTo>
                  <a:pt x="1483347" y="2568558"/>
                </a:lnTo>
                <a:cubicBezTo>
                  <a:pt x="1477359" y="2657367"/>
                  <a:pt x="1486903" y="2655246"/>
                  <a:pt x="1519833" y="2690172"/>
                </a:cubicBezTo>
                <a:cubicBezTo>
                  <a:pt x="1581261" y="2744879"/>
                  <a:pt x="1570806" y="2767057"/>
                  <a:pt x="1723166" y="2847797"/>
                </a:cubicBezTo>
                <a:lnTo>
                  <a:pt x="1727402" y="2842744"/>
                </a:lnTo>
                <a:lnTo>
                  <a:pt x="1815530" y="2916618"/>
                </a:lnTo>
                <a:cubicBezTo>
                  <a:pt x="1864749" y="2905450"/>
                  <a:pt x="1917587" y="2922356"/>
                  <a:pt x="1952884" y="2963315"/>
                </a:cubicBezTo>
                <a:cubicBezTo>
                  <a:pt x="2006254" y="3025247"/>
                  <a:pt x="1999313" y="3118717"/>
                  <a:pt x="1937381" y="3172087"/>
                </a:cubicBezTo>
                <a:cubicBezTo>
                  <a:pt x="1906416" y="3198772"/>
                  <a:pt x="1867565" y="3210380"/>
                  <a:pt x="1829785" y="3207575"/>
                </a:cubicBezTo>
                <a:cubicBezTo>
                  <a:pt x="1792004" y="3204769"/>
                  <a:pt x="1755294" y="3187551"/>
                  <a:pt x="1728609" y="3156586"/>
                </a:cubicBezTo>
                <a:cubicBezTo>
                  <a:pt x="1704170" y="3128225"/>
                  <a:pt x="1692377" y="3093251"/>
                  <a:pt x="1694258" y="3058558"/>
                </a:cubicBezTo>
                <a:lnTo>
                  <a:pt x="1607474" y="2985811"/>
                </a:lnTo>
                <a:lnTo>
                  <a:pt x="1609754" y="2983092"/>
                </a:lnTo>
                <a:cubicBezTo>
                  <a:pt x="1505378" y="2914609"/>
                  <a:pt x="1454899" y="2874388"/>
                  <a:pt x="1372959" y="2808609"/>
                </a:cubicBezTo>
                <a:cubicBezTo>
                  <a:pt x="1301402" y="2768123"/>
                  <a:pt x="1295976" y="2652344"/>
                  <a:pt x="1300245" y="2568172"/>
                </a:cubicBezTo>
                <a:lnTo>
                  <a:pt x="1296941" y="2568172"/>
                </a:lnTo>
                <a:lnTo>
                  <a:pt x="1296941" y="2143739"/>
                </a:lnTo>
                <a:lnTo>
                  <a:pt x="1251342" y="2143880"/>
                </a:lnTo>
                <a:cubicBezTo>
                  <a:pt x="1250400" y="1838694"/>
                  <a:pt x="1412261" y="1556194"/>
                  <a:pt x="1675942" y="1402813"/>
                </a:cubicBezTo>
                <a:cubicBezTo>
                  <a:pt x="1778114" y="1343381"/>
                  <a:pt x="1889554" y="1306836"/>
                  <a:pt x="2003205" y="1293823"/>
                </a:cubicBezTo>
                <a:lnTo>
                  <a:pt x="2003205" y="878785"/>
                </a:lnTo>
                <a:lnTo>
                  <a:pt x="1998176" y="878621"/>
                </a:lnTo>
                <a:cubicBezTo>
                  <a:pt x="2009560" y="630102"/>
                  <a:pt x="1847671" y="398939"/>
                  <a:pt x="1584243" y="287563"/>
                </a:cubicBezTo>
                <a:cubicBezTo>
                  <a:pt x="1373323" y="198386"/>
                  <a:pt x="1125012" y="198092"/>
                  <a:pt x="913796" y="286769"/>
                </a:cubicBezTo>
                <a:cubicBezTo>
                  <a:pt x="650203" y="397436"/>
                  <a:pt x="487575" y="627955"/>
                  <a:pt x="497878" y="876315"/>
                </a:cubicBezTo>
                <a:lnTo>
                  <a:pt x="492947" y="876461"/>
                </a:lnTo>
                <a:lnTo>
                  <a:pt x="492947" y="2424958"/>
                </a:lnTo>
                <a:cubicBezTo>
                  <a:pt x="646520" y="2471832"/>
                  <a:pt x="757382" y="2615059"/>
                  <a:pt x="757382" y="2784179"/>
                </a:cubicBezTo>
                <a:cubicBezTo>
                  <a:pt x="757382" y="2993324"/>
                  <a:pt x="587836" y="3162870"/>
                  <a:pt x="378691" y="3162870"/>
                </a:cubicBezTo>
                <a:cubicBezTo>
                  <a:pt x="169546" y="3162870"/>
                  <a:pt x="0" y="2993324"/>
                  <a:pt x="0" y="2784179"/>
                </a:cubicBezTo>
                <a:cubicBezTo>
                  <a:pt x="0" y="2610447"/>
                  <a:pt x="116991" y="2464039"/>
                  <a:pt x="276947" y="2421074"/>
                </a:cubicBezTo>
                <a:lnTo>
                  <a:pt x="276947" y="783746"/>
                </a:lnTo>
                <a:lnTo>
                  <a:pt x="281758" y="783746"/>
                </a:lnTo>
                <a:cubicBezTo>
                  <a:pt x="307533" y="493124"/>
                  <a:pt x="502412" y="231983"/>
                  <a:pt x="801266" y="95774"/>
                </a:cubicBezTo>
                <a:cubicBezTo>
                  <a:pt x="1082323" y="-32324"/>
                  <a:pt x="1416727" y="-31901"/>
                  <a:pt x="1697364" y="96907"/>
                </a:cubicBezTo>
                <a:cubicBezTo>
                  <a:pt x="1994951" y="233494"/>
                  <a:pt x="2188714" y="494056"/>
                  <a:pt x="2214549" y="783746"/>
                </a:cubicBezTo>
                <a:lnTo>
                  <a:pt x="2219205" y="783746"/>
                </a:lnTo>
                <a:lnTo>
                  <a:pt x="2219205" y="1295162"/>
                </a:lnTo>
                <a:cubicBezTo>
                  <a:pt x="2327099" y="1309357"/>
                  <a:pt x="2432799" y="1344641"/>
                  <a:pt x="2530224" y="1400656"/>
                </a:cubicBezTo>
                <a:cubicBezTo>
                  <a:pt x="2794677" y="1552703"/>
                  <a:pt x="2957961" y="1834385"/>
                  <a:pt x="2958558" y="2139573"/>
                </a:cubicBezTo>
                <a:lnTo>
                  <a:pt x="2912782" y="2139663"/>
                </a:lnTo>
                <a:lnTo>
                  <a:pt x="2912782" y="2568172"/>
                </a:lnTo>
                <a:lnTo>
                  <a:pt x="2909478" y="2568172"/>
                </a:lnTo>
                <a:cubicBezTo>
                  <a:pt x="2913747" y="2652344"/>
                  <a:pt x="2908320" y="2768123"/>
                  <a:pt x="2836763" y="2808609"/>
                </a:cubicBezTo>
                <a:cubicBezTo>
                  <a:pt x="2754824" y="2874388"/>
                  <a:pt x="2704345" y="2914609"/>
                  <a:pt x="2599970" y="2983091"/>
                </a:cubicBezTo>
                <a:lnTo>
                  <a:pt x="2602250" y="2985811"/>
                </a:lnTo>
                <a:lnTo>
                  <a:pt x="2515466" y="3058559"/>
                </a:lnTo>
                <a:cubicBezTo>
                  <a:pt x="2517346" y="3093252"/>
                  <a:pt x="2505554" y="3128225"/>
                  <a:pt x="2481114" y="3156586"/>
                </a:cubicBezTo>
                <a:cubicBezTo>
                  <a:pt x="2454429" y="3187551"/>
                  <a:pt x="2417719" y="3204769"/>
                  <a:pt x="2379939" y="320757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14" name="Block Arc 11">
            <a:extLst>
              <a:ext uri="{FF2B5EF4-FFF2-40B4-BE49-F238E27FC236}">
                <a16:creationId xmlns:a16="http://schemas.microsoft.com/office/drawing/2014/main" id="{8BC552B0-0289-4513-A483-D0B15EB28756}"/>
              </a:ext>
            </a:extLst>
          </p:cNvPr>
          <p:cNvSpPr/>
          <p:nvPr/>
        </p:nvSpPr>
        <p:spPr>
          <a:xfrm rot="10800000">
            <a:off x="6614789" y="3560896"/>
            <a:ext cx="217507" cy="353911"/>
          </a:xfrm>
          <a:custGeom>
            <a:avLst/>
            <a:gdLst/>
            <a:ahLst/>
            <a:cxnLst/>
            <a:rect l="l" t="t" r="r" b="b"/>
            <a:pathLst>
              <a:path w="3636337" h="7138182">
                <a:moveTo>
                  <a:pt x="1563551" y="3029061"/>
                </a:moveTo>
                <a:lnTo>
                  <a:pt x="1563551" y="1171769"/>
                </a:lnTo>
                <a:cubicBezTo>
                  <a:pt x="1444523" y="1201084"/>
                  <a:pt x="1330799" y="1254073"/>
                  <a:pt x="1228219" y="1328453"/>
                </a:cubicBezTo>
                <a:cubicBezTo>
                  <a:pt x="927220" y="1546705"/>
                  <a:pt x="771440" y="1913395"/>
                  <a:pt x="823311" y="2281559"/>
                </a:cubicBezTo>
                <a:cubicBezTo>
                  <a:pt x="886035" y="2761950"/>
                  <a:pt x="1181988" y="2923981"/>
                  <a:pt x="1563551" y="3029061"/>
                </a:cubicBezTo>
                <a:close/>
                <a:moveTo>
                  <a:pt x="2056123" y="5971053"/>
                </a:moveTo>
                <a:cubicBezTo>
                  <a:pt x="2180706" y="5941789"/>
                  <a:pt x="2300029" y="5887431"/>
                  <a:pt x="2407191" y="5809729"/>
                </a:cubicBezTo>
                <a:cubicBezTo>
                  <a:pt x="2708190" y="5591477"/>
                  <a:pt x="2863970" y="5224787"/>
                  <a:pt x="2812099" y="4856623"/>
                </a:cubicBezTo>
                <a:cubicBezTo>
                  <a:pt x="2712300" y="4365494"/>
                  <a:pt x="2419393" y="4148018"/>
                  <a:pt x="2056123" y="4007016"/>
                </a:cubicBezTo>
                <a:close/>
                <a:moveTo>
                  <a:pt x="2056123" y="7138182"/>
                </a:moveTo>
                <a:lnTo>
                  <a:pt x="1563551" y="7138182"/>
                </a:lnTo>
                <a:lnTo>
                  <a:pt x="1563551" y="6796553"/>
                </a:lnTo>
                <a:cubicBezTo>
                  <a:pt x="1376287" y="6771102"/>
                  <a:pt x="1191751" y="6715291"/>
                  <a:pt x="1016794" y="6629471"/>
                </a:cubicBezTo>
                <a:cubicBezTo>
                  <a:pt x="412303" y="6332946"/>
                  <a:pt x="21102" y="5726704"/>
                  <a:pt x="0" y="5053734"/>
                </a:cubicBezTo>
                <a:lnTo>
                  <a:pt x="813973" y="5028205"/>
                </a:lnTo>
                <a:cubicBezTo>
                  <a:pt x="825624" y="5399818"/>
                  <a:pt x="1041643" y="5734588"/>
                  <a:pt x="1375441" y="5898325"/>
                </a:cubicBezTo>
                <a:cubicBezTo>
                  <a:pt x="1436179" y="5928119"/>
                  <a:pt x="1499008" y="5951362"/>
                  <a:pt x="1563551" y="5965918"/>
                </a:cubicBezTo>
                <a:lnTo>
                  <a:pt x="1563551" y="3847635"/>
                </a:lnTo>
                <a:cubicBezTo>
                  <a:pt x="920238" y="3662345"/>
                  <a:pt x="233045" y="3450393"/>
                  <a:pt x="16852" y="2382091"/>
                </a:cubicBezTo>
                <a:cubicBezTo>
                  <a:pt x="-73403" y="1719933"/>
                  <a:pt x="208577" y="1061859"/>
                  <a:pt x="750173" y="669157"/>
                </a:cubicBezTo>
                <a:cubicBezTo>
                  <a:pt x="994931" y="491686"/>
                  <a:pt x="1274723" y="381458"/>
                  <a:pt x="1563551" y="341319"/>
                </a:cubicBezTo>
                <a:lnTo>
                  <a:pt x="1563551" y="0"/>
                </a:lnTo>
                <a:lnTo>
                  <a:pt x="2056123" y="0"/>
                </a:lnTo>
                <a:lnTo>
                  <a:pt x="2056123" y="339268"/>
                </a:lnTo>
                <a:cubicBezTo>
                  <a:pt x="2248752" y="363969"/>
                  <a:pt x="2438747" y="420481"/>
                  <a:pt x="2618616" y="508711"/>
                </a:cubicBezTo>
                <a:cubicBezTo>
                  <a:pt x="3223107" y="805237"/>
                  <a:pt x="3614308" y="1411478"/>
                  <a:pt x="3635410" y="2084448"/>
                </a:cubicBezTo>
                <a:lnTo>
                  <a:pt x="2821437" y="2109978"/>
                </a:lnTo>
                <a:cubicBezTo>
                  <a:pt x="2809786" y="1738364"/>
                  <a:pt x="2593767" y="1403594"/>
                  <a:pt x="2259969" y="1239857"/>
                </a:cubicBezTo>
                <a:cubicBezTo>
                  <a:pt x="2194243" y="1207617"/>
                  <a:pt x="2126069" y="1183046"/>
                  <a:pt x="2056123" y="1168235"/>
                </a:cubicBezTo>
                <a:lnTo>
                  <a:pt x="2056123" y="3150890"/>
                </a:lnTo>
                <a:cubicBezTo>
                  <a:pt x="2675271" y="3303511"/>
                  <a:pt x="3347939" y="3564428"/>
                  <a:pt x="3618512" y="4743007"/>
                </a:cubicBezTo>
                <a:cubicBezTo>
                  <a:pt x="3712448" y="5409725"/>
                  <a:pt x="3430336" y="6073786"/>
                  <a:pt x="2885237" y="6469025"/>
                </a:cubicBezTo>
                <a:cubicBezTo>
                  <a:pt x="2636047" y="6649712"/>
                  <a:pt x="2350538" y="6760700"/>
                  <a:pt x="2056123" y="67987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15" name="Rectangle 21">
            <a:extLst>
              <a:ext uri="{FF2B5EF4-FFF2-40B4-BE49-F238E27FC236}">
                <a16:creationId xmlns:a16="http://schemas.microsoft.com/office/drawing/2014/main" id="{8931B221-D6B2-434A-AFC6-72A59389B0B6}"/>
              </a:ext>
            </a:extLst>
          </p:cNvPr>
          <p:cNvSpPr/>
          <p:nvPr/>
        </p:nvSpPr>
        <p:spPr>
          <a:xfrm>
            <a:off x="5437664" y="3655251"/>
            <a:ext cx="343751" cy="192566"/>
          </a:xfrm>
          <a:custGeom>
            <a:avLst/>
            <a:gdLst/>
            <a:ahLst/>
            <a:cxnLst/>
            <a:rect l="l" t="t" r="r" b="b"/>
            <a:pathLst>
              <a:path w="4560938" h="2554996">
                <a:moveTo>
                  <a:pt x="2315585" y="1351978"/>
                </a:moveTo>
                <a:lnTo>
                  <a:pt x="2315585" y="1608128"/>
                </a:lnTo>
                <a:cubicBezTo>
                  <a:pt x="2332000" y="1604085"/>
                  <a:pt x="2347685" y="1596777"/>
                  <a:pt x="2361832" y="1586519"/>
                </a:cubicBezTo>
                <a:cubicBezTo>
                  <a:pt x="2403345" y="1556419"/>
                  <a:pt x="2424829" y="1505846"/>
                  <a:pt x="2417675" y="1455070"/>
                </a:cubicBezTo>
                <a:cubicBezTo>
                  <a:pt x="2409025" y="1388817"/>
                  <a:pt x="2368208" y="1366470"/>
                  <a:pt x="2315585" y="1351978"/>
                </a:cubicBezTo>
                <a:close/>
                <a:moveTo>
                  <a:pt x="3612086" y="989467"/>
                </a:moveTo>
                <a:cubicBezTo>
                  <a:pt x="3453010" y="989467"/>
                  <a:pt x="3324054" y="1118423"/>
                  <a:pt x="3324054" y="1277499"/>
                </a:cubicBezTo>
                <a:cubicBezTo>
                  <a:pt x="3324054" y="1436575"/>
                  <a:pt x="3453010" y="1565531"/>
                  <a:pt x="3612086" y="1565531"/>
                </a:cubicBezTo>
                <a:cubicBezTo>
                  <a:pt x="3771162" y="1565531"/>
                  <a:pt x="3900118" y="1436575"/>
                  <a:pt x="3900118" y="1277499"/>
                </a:cubicBezTo>
                <a:cubicBezTo>
                  <a:pt x="3900118" y="1118423"/>
                  <a:pt x="3771162" y="989467"/>
                  <a:pt x="3612086" y="989467"/>
                </a:cubicBezTo>
                <a:close/>
                <a:moveTo>
                  <a:pt x="948854" y="989467"/>
                </a:moveTo>
                <a:cubicBezTo>
                  <a:pt x="789778" y="989467"/>
                  <a:pt x="660822" y="1118423"/>
                  <a:pt x="660822" y="1277499"/>
                </a:cubicBezTo>
                <a:cubicBezTo>
                  <a:pt x="660822" y="1436575"/>
                  <a:pt x="789778" y="1565531"/>
                  <a:pt x="948854" y="1565531"/>
                </a:cubicBezTo>
                <a:cubicBezTo>
                  <a:pt x="1107930" y="1565531"/>
                  <a:pt x="1236886" y="1436575"/>
                  <a:pt x="1236886" y="1277499"/>
                </a:cubicBezTo>
                <a:cubicBezTo>
                  <a:pt x="1236886" y="1118423"/>
                  <a:pt x="1107930" y="989467"/>
                  <a:pt x="948854" y="989467"/>
                </a:cubicBezTo>
                <a:close/>
                <a:moveTo>
                  <a:pt x="2247651" y="946230"/>
                </a:moveTo>
                <a:cubicBezTo>
                  <a:pt x="2230469" y="950266"/>
                  <a:pt x="2214012" y="957763"/>
                  <a:pt x="2199233" y="968479"/>
                </a:cubicBezTo>
                <a:cubicBezTo>
                  <a:pt x="2157721" y="998579"/>
                  <a:pt x="2136236" y="1049152"/>
                  <a:pt x="2143390" y="1099928"/>
                </a:cubicBezTo>
                <a:cubicBezTo>
                  <a:pt x="2157154" y="1167662"/>
                  <a:pt x="2197550" y="1197656"/>
                  <a:pt x="2247651" y="1217102"/>
                </a:cubicBezTo>
                <a:close/>
                <a:moveTo>
                  <a:pt x="2247651" y="785264"/>
                </a:moveTo>
                <a:lnTo>
                  <a:pt x="2315585" y="785264"/>
                </a:lnTo>
                <a:lnTo>
                  <a:pt x="2315585" y="832380"/>
                </a:lnTo>
                <a:cubicBezTo>
                  <a:pt x="2341411" y="835890"/>
                  <a:pt x="2366862" y="843587"/>
                  <a:pt x="2390991" y="855423"/>
                </a:cubicBezTo>
                <a:cubicBezTo>
                  <a:pt x="2474360" y="896319"/>
                  <a:pt x="2528313" y="979930"/>
                  <a:pt x="2531223" y="1072743"/>
                </a:cubicBezTo>
                <a:lnTo>
                  <a:pt x="2418963" y="1076264"/>
                </a:lnTo>
                <a:cubicBezTo>
                  <a:pt x="2417356" y="1025012"/>
                  <a:pt x="2387564" y="978842"/>
                  <a:pt x="2341528" y="956260"/>
                </a:cubicBezTo>
                <a:cubicBezTo>
                  <a:pt x="2333151" y="952151"/>
                  <a:pt x="2324486" y="948946"/>
                  <a:pt x="2315585" y="946938"/>
                </a:cubicBezTo>
                <a:lnTo>
                  <a:pt x="2315585" y="1239083"/>
                </a:lnTo>
                <a:cubicBezTo>
                  <a:pt x="2404308" y="1264638"/>
                  <a:pt x="2499083" y="1293869"/>
                  <a:pt x="2528899" y="1441205"/>
                </a:cubicBezTo>
                <a:cubicBezTo>
                  <a:pt x="2541347" y="1532528"/>
                  <a:pt x="2502457" y="1623287"/>
                  <a:pt x="2427762" y="1677447"/>
                </a:cubicBezTo>
                <a:cubicBezTo>
                  <a:pt x="2394006" y="1701923"/>
                  <a:pt x="2355419" y="1717125"/>
                  <a:pt x="2315585" y="1722661"/>
                </a:cubicBezTo>
                <a:lnTo>
                  <a:pt x="2315585" y="1769734"/>
                </a:lnTo>
                <a:lnTo>
                  <a:pt x="2247651" y="1769734"/>
                </a:lnTo>
                <a:lnTo>
                  <a:pt x="2247651" y="1722944"/>
                </a:lnTo>
                <a:cubicBezTo>
                  <a:pt x="2221084" y="1719537"/>
                  <a:pt x="2194881" y="1711743"/>
                  <a:pt x="2170074" y="1699575"/>
                </a:cubicBezTo>
                <a:cubicBezTo>
                  <a:pt x="2086705" y="1658679"/>
                  <a:pt x="2032752" y="1575069"/>
                  <a:pt x="2029842" y="1482255"/>
                </a:cubicBezTo>
                <a:lnTo>
                  <a:pt x="2142102" y="1478734"/>
                </a:lnTo>
                <a:cubicBezTo>
                  <a:pt x="2143709" y="1529986"/>
                  <a:pt x="2173501" y="1576156"/>
                  <a:pt x="2219537" y="1598738"/>
                </a:cubicBezTo>
                <a:cubicBezTo>
                  <a:pt x="2228602" y="1603184"/>
                  <a:pt x="2238004" y="1606573"/>
                  <a:pt x="2247651" y="1608616"/>
                </a:cubicBezTo>
                <a:lnTo>
                  <a:pt x="2247651" y="1335176"/>
                </a:lnTo>
                <a:cubicBezTo>
                  <a:pt x="2162261" y="1314127"/>
                  <a:pt x="2069489" y="1278142"/>
                  <a:pt x="2032173" y="1115597"/>
                </a:cubicBezTo>
                <a:cubicBezTo>
                  <a:pt x="2019217" y="1023646"/>
                  <a:pt x="2058125" y="932061"/>
                  <a:pt x="2133303" y="877552"/>
                </a:cubicBezTo>
                <a:cubicBezTo>
                  <a:pt x="2167670" y="852632"/>
                  <a:pt x="2207046" y="837325"/>
                  <a:pt x="2247651" y="832077"/>
                </a:cubicBezTo>
                <a:close/>
                <a:moveTo>
                  <a:pt x="2280470" y="617534"/>
                </a:moveTo>
                <a:cubicBezTo>
                  <a:pt x="1915981" y="617534"/>
                  <a:pt x="1620504" y="913011"/>
                  <a:pt x="1620504" y="1277500"/>
                </a:cubicBezTo>
                <a:cubicBezTo>
                  <a:pt x="1620504" y="1641989"/>
                  <a:pt x="1915981" y="1937466"/>
                  <a:pt x="2280470" y="1937466"/>
                </a:cubicBezTo>
                <a:cubicBezTo>
                  <a:pt x="2644959" y="1937466"/>
                  <a:pt x="2940436" y="1641989"/>
                  <a:pt x="2940436" y="1277500"/>
                </a:cubicBezTo>
                <a:cubicBezTo>
                  <a:pt x="2940436" y="913011"/>
                  <a:pt x="2644959" y="617534"/>
                  <a:pt x="2280470" y="617534"/>
                </a:cubicBezTo>
                <a:close/>
                <a:moveTo>
                  <a:pt x="284505" y="265281"/>
                </a:moveTo>
                <a:lnTo>
                  <a:pt x="4276434" y="265281"/>
                </a:lnTo>
                <a:lnTo>
                  <a:pt x="4276434" y="2289716"/>
                </a:lnTo>
                <a:lnTo>
                  <a:pt x="284505" y="2289716"/>
                </a:lnTo>
                <a:close/>
                <a:moveTo>
                  <a:pt x="180344" y="148161"/>
                </a:moveTo>
                <a:lnTo>
                  <a:pt x="180344" y="2406836"/>
                </a:lnTo>
                <a:lnTo>
                  <a:pt x="4380595" y="2406836"/>
                </a:lnTo>
                <a:lnTo>
                  <a:pt x="4380595" y="148161"/>
                </a:lnTo>
                <a:close/>
                <a:moveTo>
                  <a:pt x="0" y="0"/>
                </a:moveTo>
                <a:lnTo>
                  <a:pt x="4560938" y="0"/>
                </a:lnTo>
                <a:lnTo>
                  <a:pt x="4560938" y="2554996"/>
                </a:lnTo>
                <a:lnTo>
                  <a:pt x="0" y="255499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6" name="Round Same Side Corner Rectangle 8">
            <a:extLst>
              <a:ext uri="{FF2B5EF4-FFF2-40B4-BE49-F238E27FC236}">
                <a16:creationId xmlns:a16="http://schemas.microsoft.com/office/drawing/2014/main" id="{BDF08C37-C130-449E-8DD1-0F44EF43B989}"/>
              </a:ext>
            </a:extLst>
          </p:cNvPr>
          <p:cNvSpPr/>
          <p:nvPr/>
        </p:nvSpPr>
        <p:spPr>
          <a:xfrm>
            <a:off x="8212501" y="3588603"/>
            <a:ext cx="354992" cy="355536"/>
          </a:xfrm>
          <a:custGeom>
            <a:avLst/>
            <a:gdLst/>
            <a:ahLst/>
            <a:cxnLst/>
            <a:rect l="l" t="t" r="r" b="b"/>
            <a:pathLst>
              <a:path w="3197597" h="3202496">
                <a:moveTo>
                  <a:pt x="601421" y="1611393"/>
                </a:moveTo>
                <a:lnTo>
                  <a:pt x="2596176" y="1611393"/>
                </a:lnTo>
                <a:cubicBezTo>
                  <a:pt x="2928331" y="1611393"/>
                  <a:pt x="3197594" y="1880656"/>
                  <a:pt x="3197594" y="2212811"/>
                </a:cubicBezTo>
                <a:lnTo>
                  <a:pt x="3197594" y="2776360"/>
                </a:lnTo>
                <a:lnTo>
                  <a:pt x="3197597" y="2776360"/>
                </a:lnTo>
                <a:lnTo>
                  <a:pt x="3197597" y="2914824"/>
                </a:lnTo>
                <a:lnTo>
                  <a:pt x="3197198" y="2914824"/>
                </a:lnTo>
                <a:lnTo>
                  <a:pt x="3197198" y="3202496"/>
                </a:lnTo>
                <a:lnTo>
                  <a:pt x="398" y="3202496"/>
                </a:lnTo>
                <a:lnTo>
                  <a:pt x="398" y="2914824"/>
                </a:lnTo>
                <a:lnTo>
                  <a:pt x="0" y="2914824"/>
                </a:lnTo>
                <a:lnTo>
                  <a:pt x="0" y="2212811"/>
                </a:lnTo>
                <a:cubicBezTo>
                  <a:pt x="0" y="1880656"/>
                  <a:pt x="269266" y="1611393"/>
                  <a:pt x="601421" y="1611393"/>
                </a:cubicBezTo>
                <a:close/>
                <a:moveTo>
                  <a:pt x="1598801" y="0"/>
                </a:moveTo>
                <a:cubicBezTo>
                  <a:pt x="1998649" y="0"/>
                  <a:pt x="2322791" y="324142"/>
                  <a:pt x="2322791" y="723993"/>
                </a:cubicBezTo>
                <a:cubicBezTo>
                  <a:pt x="2322791" y="1123843"/>
                  <a:pt x="1998649" y="1447985"/>
                  <a:pt x="1598801" y="1447985"/>
                </a:cubicBezTo>
                <a:cubicBezTo>
                  <a:pt x="1198951" y="1447985"/>
                  <a:pt x="874809" y="1123843"/>
                  <a:pt x="874809" y="723993"/>
                </a:cubicBezTo>
                <a:cubicBezTo>
                  <a:pt x="874809" y="324142"/>
                  <a:pt x="1198951" y="0"/>
                  <a:pt x="159880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7" name="Rounded Rectangle 51">
            <a:extLst>
              <a:ext uri="{FF2B5EF4-FFF2-40B4-BE49-F238E27FC236}">
                <a16:creationId xmlns:a16="http://schemas.microsoft.com/office/drawing/2014/main" id="{19E497EB-4989-4A20-A58D-BC22DC6253F8}"/>
              </a:ext>
            </a:extLst>
          </p:cNvPr>
          <p:cNvSpPr/>
          <p:nvPr/>
        </p:nvSpPr>
        <p:spPr>
          <a:xfrm rot="16200000" flipH="1">
            <a:off x="7112464" y="4219259"/>
            <a:ext cx="367987" cy="346556"/>
          </a:xfrm>
          <a:custGeom>
            <a:avLst/>
            <a:gdLst/>
            <a:ahLst/>
            <a:cxnLst/>
            <a:rect l="l" t="t" r="r" b="b"/>
            <a:pathLst>
              <a:path w="2928608" h="2758049">
                <a:moveTo>
                  <a:pt x="2797052" y="1199936"/>
                </a:moveTo>
                <a:lnTo>
                  <a:pt x="2797052" y="1541978"/>
                </a:lnTo>
                <a:cubicBezTo>
                  <a:pt x="2797052" y="1578306"/>
                  <a:pt x="2826502" y="1607756"/>
                  <a:pt x="2862830" y="1607756"/>
                </a:cubicBezTo>
                <a:lnTo>
                  <a:pt x="2862830" y="1607755"/>
                </a:lnTo>
                <a:cubicBezTo>
                  <a:pt x="2899158" y="1607755"/>
                  <a:pt x="2928608" y="1578305"/>
                  <a:pt x="2928608" y="1541977"/>
                </a:cubicBezTo>
                <a:lnTo>
                  <a:pt x="2928607" y="1199936"/>
                </a:lnTo>
                <a:cubicBezTo>
                  <a:pt x="2928607" y="1163608"/>
                  <a:pt x="2899158" y="1134159"/>
                  <a:pt x="2862830" y="1134158"/>
                </a:cubicBezTo>
                <a:cubicBezTo>
                  <a:pt x="2826502" y="1134159"/>
                  <a:pt x="2797052" y="1163608"/>
                  <a:pt x="2797052" y="1199936"/>
                </a:cubicBezTo>
                <a:close/>
                <a:moveTo>
                  <a:pt x="2593193" y="1147315"/>
                </a:moveTo>
                <a:lnTo>
                  <a:pt x="2593193" y="1594601"/>
                </a:lnTo>
                <a:cubicBezTo>
                  <a:pt x="2593193" y="1630929"/>
                  <a:pt x="2622643" y="1660379"/>
                  <a:pt x="2658971" y="1660379"/>
                </a:cubicBezTo>
                <a:lnTo>
                  <a:pt x="2658971" y="1660378"/>
                </a:lnTo>
                <a:cubicBezTo>
                  <a:pt x="2695299" y="1660378"/>
                  <a:pt x="2724749" y="1630928"/>
                  <a:pt x="2724749" y="1594600"/>
                </a:cubicBezTo>
                <a:lnTo>
                  <a:pt x="2724748" y="1147315"/>
                </a:lnTo>
                <a:cubicBezTo>
                  <a:pt x="2724748" y="1110987"/>
                  <a:pt x="2695299" y="1081538"/>
                  <a:pt x="2658971" y="1081537"/>
                </a:cubicBezTo>
                <a:cubicBezTo>
                  <a:pt x="2622643" y="1081538"/>
                  <a:pt x="2593193" y="1110987"/>
                  <a:pt x="2593193" y="1147315"/>
                </a:cubicBezTo>
                <a:close/>
                <a:moveTo>
                  <a:pt x="2389334" y="1121004"/>
                </a:moveTo>
                <a:lnTo>
                  <a:pt x="2389334" y="1620912"/>
                </a:lnTo>
                <a:cubicBezTo>
                  <a:pt x="2389334" y="1657240"/>
                  <a:pt x="2418784" y="1686690"/>
                  <a:pt x="2455112" y="1686690"/>
                </a:cubicBezTo>
                <a:lnTo>
                  <a:pt x="2455112" y="1686689"/>
                </a:lnTo>
                <a:cubicBezTo>
                  <a:pt x="2491440" y="1686689"/>
                  <a:pt x="2520890" y="1657239"/>
                  <a:pt x="2520890" y="1620911"/>
                </a:cubicBezTo>
                <a:lnTo>
                  <a:pt x="2520889" y="1121004"/>
                </a:lnTo>
                <a:cubicBezTo>
                  <a:pt x="2520889" y="1084676"/>
                  <a:pt x="2491440" y="1055227"/>
                  <a:pt x="2455112" y="1055226"/>
                </a:cubicBezTo>
                <a:cubicBezTo>
                  <a:pt x="2418784" y="1055227"/>
                  <a:pt x="2389334" y="1084676"/>
                  <a:pt x="2389334" y="1121004"/>
                </a:cubicBezTo>
                <a:close/>
                <a:moveTo>
                  <a:pt x="1314382" y="1247024"/>
                </a:moveTo>
                <a:cubicBezTo>
                  <a:pt x="1314381" y="1225915"/>
                  <a:pt x="1331494" y="1208803"/>
                  <a:pt x="1352603" y="1208803"/>
                </a:cubicBezTo>
                <a:lnTo>
                  <a:pt x="1410313" y="1208803"/>
                </a:lnTo>
                <a:lnTo>
                  <a:pt x="1410313" y="1146778"/>
                </a:lnTo>
                <a:cubicBezTo>
                  <a:pt x="1410313" y="1145599"/>
                  <a:pt x="1410393" y="1144438"/>
                  <a:pt x="1411688" y="1143457"/>
                </a:cubicBezTo>
                <a:lnTo>
                  <a:pt x="1408531" y="1133444"/>
                </a:lnTo>
                <a:cubicBezTo>
                  <a:pt x="1410371" y="1112415"/>
                  <a:pt x="1428909" y="1096860"/>
                  <a:pt x="1449938" y="1098699"/>
                </a:cubicBezTo>
                <a:lnTo>
                  <a:pt x="2236821" y="1167543"/>
                </a:lnTo>
                <a:cubicBezTo>
                  <a:pt x="2257849" y="1169383"/>
                  <a:pt x="2273405" y="1187920"/>
                  <a:pt x="2271565" y="1208950"/>
                </a:cubicBezTo>
                <a:cubicBezTo>
                  <a:pt x="2269725" y="1229978"/>
                  <a:pt x="2251187" y="1245533"/>
                  <a:pt x="2230159" y="1243693"/>
                </a:cubicBezTo>
                <a:cubicBezTo>
                  <a:pt x="1973864" y="1221271"/>
                  <a:pt x="1717570" y="1198849"/>
                  <a:pt x="1461275" y="1176426"/>
                </a:cubicBezTo>
                <a:lnTo>
                  <a:pt x="1461274" y="1208803"/>
                </a:lnTo>
                <a:lnTo>
                  <a:pt x="1518985" y="1208803"/>
                </a:lnTo>
                <a:cubicBezTo>
                  <a:pt x="1540095" y="1208802"/>
                  <a:pt x="1557205" y="1225915"/>
                  <a:pt x="1557206" y="1247025"/>
                </a:cubicBezTo>
                <a:lnTo>
                  <a:pt x="1557207" y="1247023"/>
                </a:lnTo>
                <a:cubicBezTo>
                  <a:pt x="1557207" y="1268132"/>
                  <a:pt x="1540095" y="1285244"/>
                  <a:pt x="1518986" y="1285244"/>
                </a:cubicBezTo>
                <a:cubicBezTo>
                  <a:pt x="1499749" y="1285244"/>
                  <a:pt x="1480511" y="1285243"/>
                  <a:pt x="1461275" y="1285244"/>
                </a:cubicBezTo>
                <a:lnTo>
                  <a:pt x="1461275" y="1337600"/>
                </a:lnTo>
                <a:lnTo>
                  <a:pt x="1518985" y="1337600"/>
                </a:lnTo>
                <a:cubicBezTo>
                  <a:pt x="1540095" y="1337600"/>
                  <a:pt x="1557206" y="1354713"/>
                  <a:pt x="1557206" y="1375821"/>
                </a:cubicBezTo>
                <a:lnTo>
                  <a:pt x="1557207" y="1375820"/>
                </a:lnTo>
                <a:cubicBezTo>
                  <a:pt x="1557206" y="1396928"/>
                  <a:pt x="1540095" y="1414041"/>
                  <a:pt x="1518986" y="1414041"/>
                </a:cubicBezTo>
                <a:cubicBezTo>
                  <a:pt x="1499750" y="1414041"/>
                  <a:pt x="1480511" y="1414041"/>
                  <a:pt x="1461275" y="1414042"/>
                </a:cubicBezTo>
                <a:lnTo>
                  <a:pt x="1461275" y="1466398"/>
                </a:lnTo>
                <a:lnTo>
                  <a:pt x="1518985" y="1466398"/>
                </a:lnTo>
                <a:cubicBezTo>
                  <a:pt x="1540095" y="1466398"/>
                  <a:pt x="1557206" y="1483509"/>
                  <a:pt x="1557206" y="1504618"/>
                </a:cubicBezTo>
                <a:lnTo>
                  <a:pt x="1557207" y="1504619"/>
                </a:lnTo>
                <a:cubicBezTo>
                  <a:pt x="1557207" y="1525727"/>
                  <a:pt x="1540094" y="1542838"/>
                  <a:pt x="1518986" y="1542839"/>
                </a:cubicBezTo>
                <a:cubicBezTo>
                  <a:pt x="1499749" y="1542839"/>
                  <a:pt x="1480511" y="1542838"/>
                  <a:pt x="1461275" y="1542839"/>
                </a:cubicBezTo>
                <a:lnTo>
                  <a:pt x="1461274" y="1575412"/>
                </a:lnTo>
                <a:lnTo>
                  <a:pt x="2226550" y="1494978"/>
                </a:lnTo>
                <a:cubicBezTo>
                  <a:pt x="2247542" y="1492772"/>
                  <a:pt x="2266350" y="1508001"/>
                  <a:pt x="2268556" y="1528995"/>
                </a:cubicBezTo>
                <a:cubicBezTo>
                  <a:pt x="2270763" y="1549988"/>
                  <a:pt x="2255534" y="1568794"/>
                  <a:pt x="2234542" y="1571000"/>
                </a:cubicBezTo>
                <a:cubicBezTo>
                  <a:pt x="1972686" y="1598522"/>
                  <a:pt x="1710833" y="1626046"/>
                  <a:pt x="1448978" y="1653567"/>
                </a:cubicBezTo>
                <a:cubicBezTo>
                  <a:pt x="1427984" y="1655774"/>
                  <a:pt x="1409178" y="1640544"/>
                  <a:pt x="1406971" y="1619551"/>
                </a:cubicBezTo>
                <a:cubicBezTo>
                  <a:pt x="1406474" y="1614827"/>
                  <a:pt x="1406862" y="1610214"/>
                  <a:pt x="1410805" y="1606610"/>
                </a:cubicBezTo>
                <a:lnTo>
                  <a:pt x="1410312" y="1605422"/>
                </a:lnTo>
                <a:lnTo>
                  <a:pt x="1410312" y="1542839"/>
                </a:lnTo>
                <a:lnTo>
                  <a:pt x="1352603" y="1542841"/>
                </a:lnTo>
                <a:cubicBezTo>
                  <a:pt x="1331494" y="1542841"/>
                  <a:pt x="1314382" y="1525729"/>
                  <a:pt x="1314382" y="1504619"/>
                </a:cubicBezTo>
                <a:cubicBezTo>
                  <a:pt x="1314382" y="1483510"/>
                  <a:pt x="1331493" y="1466397"/>
                  <a:pt x="1352603" y="1466398"/>
                </a:cubicBezTo>
                <a:lnTo>
                  <a:pt x="1410312" y="1466398"/>
                </a:lnTo>
                <a:lnTo>
                  <a:pt x="1410313" y="1414042"/>
                </a:lnTo>
                <a:lnTo>
                  <a:pt x="1352603" y="1414042"/>
                </a:lnTo>
                <a:cubicBezTo>
                  <a:pt x="1331494" y="1414041"/>
                  <a:pt x="1314383" y="1396930"/>
                  <a:pt x="1314382" y="1375820"/>
                </a:cubicBezTo>
                <a:cubicBezTo>
                  <a:pt x="1314383" y="1354713"/>
                  <a:pt x="1331494" y="1337600"/>
                  <a:pt x="1352603" y="1337601"/>
                </a:cubicBezTo>
                <a:lnTo>
                  <a:pt x="1410312" y="1337600"/>
                </a:lnTo>
                <a:lnTo>
                  <a:pt x="1410312" y="1285244"/>
                </a:lnTo>
                <a:lnTo>
                  <a:pt x="1352603" y="1285244"/>
                </a:lnTo>
                <a:cubicBezTo>
                  <a:pt x="1331494" y="1285244"/>
                  <a:pt x="1314381" y="1268133"/>
                  <a:pt x="1314382" y="1247024"/>
                </a:cubicBezTo>
                <a:close/>
                <a:moveTo>
                  <a:pt x="1171967" y="72000"/>
                </a:moveTo>
                <a:lnTo>
                  <a:pt x="1171967" y="288000"/>
                </a:lnTo>
                <a:cubicBezTo>
                  <a:pt x="1171967" y="327765"/>
                  <a:pt x="1204202" y="360000"/>
                  <a:pt x="1243967" y="360000"/>
                </a:cubicBezTo>
                <a:cubicBezTo>
                  <a:pt x="1283732" y="360000"/>
                  <a:pt x="1315967" y="327765"/>
                  <a:pt x="1315967" y="288000"/>
                </a:cubicBezTo>
                <a:lnTo>
                  <a:pt x="1315967" y="72000"/>
                </a:lnTo>
                <a:cubicBezTo>
                  <a:pt x="1315967" y="32235"/>
                  <a:pt x="1283732" y="0"/>
                  <a:pt x="1243967" y="0"/>
                </a:cubicBezTo>
                <a:cubicBezTo>
                  <a:pt x="1204202" y="0"/>
                  <a:pt x="1171967" y="32235"/>
                  <a:pt x="1171967" y="72000"/>
                </a:cubicBezTo>
                <a:close/>
                <a:moveTo>
                  <a:pt x="1171966" y="2470049"/>
                </a:moveTo>
                <a:lnTo>
                  <a:pt x="1171966" y="2686049"/>
                </a:lnTo>
                <a:cubicBezTo>
                  <a:pt x="1171966" y="2725814"/>
                  <a:pt x="1204201" y="2758049"/>
                  <a:pt x="1243966" y="2758049"/>
                </a:cubicBezTo>
                <a:cubicBezTo>
                  <a:pt x="1283731" y="2758049"/>
                  <a:pt x="1315966" y="2725814"/>
                  <a:pt x="1315966" y="2686049"/>
                </a:cubicBezTo>
                <a:lnTo>
                  <a:pt x="1315966" y="2470049"/>
                </a:lnTo>
                <a:cubicBezTo>
                  <a:pt x="1315966" y="2430284"/>
                  <a:pt x="1283731" y="2398049"/>
                  <a:pt x="1243966" y="2398049"/>
                </a:cubicBezTo>
                <a:cubicBezTo>
                  <a:pt x="1204201" y="2398049"/>
                  <a:pt x="1171966" y="2430284"/>
                  <a:pt x="1171966" y="2470049"/>
                </a:cubicBezTo>
                <a:close/>
                <a:moveTo>
                  <a:pt x="515345" y="1370958"/>
                </a:moveTo>
                <a:cubicBezTo>
                  <a:pt x="515344" y="1558300"/>
                  <a:pt x="586814" y="1745642"/>
                  <a:pt x="729750" y="1888579"/>
                </a:cubicBezTo>
                <a:cubicBezTo>
                  <a:pt x="1015625" y="2174454"/>
                  <a:pt x="1479119" y="2174454"/>
                  <a:pt x="1764994" y="1888580"/>
                </a:cubicBezTo>
                <a:lnTo>
                  <a:pt x="1940572" y="1713001"/>
                </a:lnTo>
                <a:lnTo>
                  <a:pt x="2136413" y="1713002"/>
                </a:lnTo>
                <a:cubicBezTo>
                  <a:pt x="2215124" y="1713001"/>
                  <a:pt x="2278929" y="1649195"/>
                  <a:pt x="2278929" y="1570486"/>
                </a:cubicBezTo>
                <a:lnTo>
                  <a:pt x="2278929" y="1374645"/>
                </a:lnTo>
                <a:lnTo>
                  <a:pt x="2282614" y="1370959"/>
                </a:lnTo>
                <a:lnTo>
                  <a:pt x="2278929" y="1367272"/>
                </a:lnTo>
                <a:lnTo>
                  <a:pt x="2278929" y="1171432"/>
                </a:lnTo>
                <a:cubicBezTo>
                  <a:pt x="2278929" y="1092722"/>
                  <a:pt x="2215123" y="1028916"/>
                  <a:pt x="2136413" y="1028916"/>
                </a:cubicBezTo>
                <a:lnTo>
                  <a:pt x="1940571" y="1028916"/>
                </a:lnTo>
                <a:cubicBezTo>
                  <a:pt x="1882045" y="970390"/>
                  <a:pt x="1823519" y="911862"/>
                  <a:pt x="1764993" y="853336"/>
                </a:cubicBezTo>
                <a:cubicBezTo>
                  <a:pt x="1479118" y="567461"/>
                  <a:pt x="1015625" y="567462"/>
                  <a:pt x="729750" y="853336"/>
                </a:cubicBezTo>
                <a:cubicBezTo>
                  <a:pt x="586813" y="996273"/>
                  <a:pt x="515344" y="1183616"/>
                  <a:pt x="515345" y="1370958"/>
                </a:cubicBezTo>
                <a:close/>
                <a:moveTo>
                  <a:pt x="388776" y="2386770"/>
                </a:moveTo>
                <a:cubicBezTo>
                  <a:pt x="388776" y="2405196"/>
                  <a:pt x="395805" y="2423622"/>
                  <a:pt x="409865" y="2437681"/>
                </a:cubicBezTo>
                <a:cubicBezTo>
                  <a:pt x="437983" y="2465800"/>
                  <a:pt x="483570" y="2465800"/>
                  <a:pt x="511688" y="2437681"/>
                </a:cubicBezTo>
                <a:lnTo>
                  <a:pt x="664423" y="2284946"/>
                </a:lnTo>
                <a:cubicBezTo>
                  <a:pt x="692541" y="2256828"/>
                  <a:pt x="692541" y="2211241"/>
                  <a:pt x="664423" y="2183123"/>
                </a:cubicBezTo>
                <a:cubicBezTo>
                  <a:pt x="636305" y="2155005"/>
                  <a:pt x="590718" y="2155005"/>
                  <a:pt x="562599" y="2183123"/>
                </a:cubicBezTo>
                <a:lnTo>
                  <a:pt x="409865" y="2335858"/>
                </a:lnTo>
                <a:cubicBezTo>
                  <a:pt x="395805" y="2349917"/>
                  <a:pt x="388776" y="2368343"/>
                  <a:pt x="388776" y="2386770"/>
                </a:cubicBezTo>
                <a:close/>
                <a:moveTo>
                  <a:pt x="388776" y="365689"/>
                </a:moveTo>
                <a:cubicBezTo>
                  <a:pt x="388776" y="384115"/>
                  <a:pt x="395805" y="402541"/>
                  <a:pt x="409865" y="416600"/>
                </a:cubicBezTo>
                <a:lnTo>
                  <a:pt x="562599" y="569335"/>
                </a:lnTo>
                <a:cubicBezTo>
                  <a:pt x="590718" y="597454"/>
                  <a:pt x="636305" y="597454"/>
                  <a:pt x="664423" y="569335"/>
                </a:cubicBezTo>
                <a:cubicBezTo>
                  <a:pt x="692541" y="541217"/>
                  <a:pt x="692541" y="495630"/>
                  <a:pt x="664423" y="467512"/>
                </a:cubicBezTo>
                <a:lnTo>
                  <a:pt x="511688" y="314777"/>
                </a:lnTo>
                <a:cubicBezTo>
                  <a:pt x="483570" y="286659"/>
                  <a:pt x="437983" y="286659"/>
                  <a:pt x="409865" y="314777"/>
                </a:cubicBezTo>
                <a:cubicBezTo>
                  <a:pt x="395805" y="328836"/>
                  <a:pt x="388776" y="347262"/>
                  <a:pt x="388776" y="365689"/>
                </a:cubicBezTo>
                <a:close/>
                <a:moveTo>
                  <a:pt x="0" y="1379024"/>
                </a:moveTo>
                <a:cubicBezTo>
                  <a:pt x="0" y="1418789"/>
                  <a:pt x="32235" y="1451024"/>
                  <a:pt x="72000" y="1451024"/>
                </a:cubicBezTo>
                <a:lnTo>
                  <a:pt x="288000" y="1451024"/>
                </a:lnTo>
                <a:cubicBezTo>
                  <a:pt x="327765" y="1451024"/>
                  <a:pt x="360000" y="1418789"/>
                  <a:pt x="360000" y="1379024"/>
                </a:cubicBezTo>
                <a:cubicBezTo>
                  <a:pt x="360000" y="1339259"/>
                  <a:pt x="327765" y="1307024"/>
                  <a:pt x="288000" y="1307024"/>
                </a:cubicBezTo>
                <a:lnTo>
                  <a:pt x="72000" y="1307024"/>
                </a:lnTo>
                <a:cubicBezTo>
                  <a:pt x="32235" y="1307024"/>
                  <a:pt x="0" y="1339259"/>
                  <a:pt x="0" y="137902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18" name="Isosceles Triangle 5">
            <a:extLst>
              <a:ext uri="{FF2B5EF4-FFF2-40B4-BE49-F238E27FC236}">
                <a16:creationId xmlns:a16="http://schemas.microsoft.com/office/drawing/2014/main" id="{8264B8A9-75FA-48AB-BAF9-CAF9C248B051}"/>
              </a:ext>
            </a:extLst>
          </p:cNvPr>
          <p:cNvSpPr>
            <a:spLocks noChangeAspect="1"/>
          </p:cNvSpPr>
          <p:nvPr/>
        </p:nvSpPr>
        <p:spPr>
          <a:xfrm>
            <a:off x="6060854" y="3614352"/>
            <a:ext cx="274662" cy="274365"/>
          </a:xfrm>
          <a:custGeom>
            <a:avLst/>
            <a:gdLst/>
            <a:ahLst/>
            <a:cxnLst/>
            <a:rect l="l" t="t" r="r" b="b"/>
            <a:pathLst>
              <a:path w="3229104" h="3225610">
                <a:moveTo>
                  <a:pt x="2311104" y="907633"/>
                </a:moveTo>
                <a:lnTo>
                  <a:pt x="3229104" y="907633"/>
                </a:lnTo>
                <a:lnTo>
                  <a:pt x="1769979" y="3097491"/>
                </a:lnTo>
                <a:close/>
                <a:moveTo>
                  <a:pt x="823" y="907633"/>
                </a:moveTo>
                <a:lnTo>
                  <a:pt x="918823" y="907633"/>
                </a:lnTo>
                <a:lnTo>
                  <a:pt x="1498048" y="3135591"/>
                </a:lnTo>
                <a:close/>
                <a:moveTo>
                  <a:pt x="1036980" y="907632"/>
                </a:moveTo>
                <a:lnTo>
                  <a:pt x="2192122" y="907632"/>
                </a:lnTo>
                <a:lnTo>
                  <a:pt x="1614551" y="3225610"/>
                </a:lnTo>
                <a:close/>
                <a:moveTo>
                  <a:pt x="2769693" y="0"/>
                </a:moveTo>
                <a:lnTo>
                  <a:pt x="3229104" y="792088"/>
                </a:lnTo>
                <a:lnTo>
                  <a:pt x="2310282" y="792088"/>
                </a:lnTo>
                <a:close/>
                <a:moveTo>
                  <a:pt x="1732713" y="0"/>
                </a:moveTo>
                <a:lnTo>
                  <a:pt x="2651535" y="0"/>
                </a:lnTo>
                <a:lnTo>
                  <a:pt x="2192124" y="792088"/>
                </a:lnTo>
                <a:close/>
                <a:moveTo>
                  <a:pt x="1614553" y="0"/>
                </a:moveTo>
                <a:lnTo>
                  <a:pt x="2073964" y="792088"/>
                </a:lnTo>
                <a:lnTo>
                  <a:pt x="1155142" y="792088"/>
                </a:lnTo>
                <a:close/>
                <a:moveTo>
                  <a:pt x="577571" y="0"/>
                </a:moveTo>
                <a:lnTo>
                  <a:pt x="1496393" y="0"/>
                </a:lnTo>
                <a:lnTo>
                  <a:pt x="1036982" y="792088"/>
                </a:lnTo>
                <a:close/>
                <a:moveTo>
                  <a:pt x="459411" y="0"/>
                </a:moveTo>
                <a:lnTo>
                  <a:pt x="918822" y="792088"/>
                </a:lnTo>
                <a:lnTo>
                  <a:pt x="0" y="7920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9" name="Trapezoid 22">
            <a:extLst>
              <a:ext uri="{FF2B5EF4-FFF2-40B4-BE49-F238E27FC236}">
                <a16:creationId xmlns:a16="http://schemas.microsoft.com/office/drawing/2014/main" id="{149DA9E9-1A98-41EC-A921-26DD9A3EDC88}"/>
              </a:ext>
            </a:extLst>
          </p:cNvPr>
          <p:cNvSpPr>
            <a:spLocks noChangeAspect="1"/>
          </p:cNvSpPr>
          <p:nvPr/>
        </p:nvSpPr>
        <p:spPr>
          <a:xfrm>
            <a:off x="7109736" y="3659965"/>
            <a:ext cx="360000" cy="183139"/>
          </a:xfrm>
          <a:custGeom>
            <a:avLst/>
            <a:gdLst/>
            <a:ahLst/>
            <a:cxnLst/>
            <a:rect l="l" t="t" r="r" b="b"/>
            <a:pathLst>
              <a:path w="3261500" h="1659188">
                <a:moveTo>
                  <a:pt x="121102" y="1436888"/>
                </a:moveTo>
                <a:lnTo>
                  <a:pt x="3045452" y="1436888"/>
                </a:lnTo>
                <a:cubicBezTo>
                  <a:pt x="3001437" y="1508238"/>
                  <a:pt x="2956882" y="1580993"/>
                  <a:pt x="2918729" y="1659188"/>
                </a:cubicBezTo>
                <a:lnTo>
                  <a:pt x="202648" y="1659188"/>
                </a:lnTo>
                <a:cubicBezTo>
                  <a:pt x="188127" y="1585004"/>
                  <a:pt x="156049" y="1510828"/>
                  <a:pt x="121102" y="1436888"/>
                </a:cubicBezTo>
                <a:close/>
                <a:moveTo>
                  <a:pt x="2814967" y="1119413"/>
                </a:moveTo>
                <a:lnTo>
                  <a:pt x="2814967" y="1227413"/>
                </a:lnTo>
                <a:lnTo>
                  <a:pt x="2922967" y="1227413"/>
                </a:lnTo>
                <a:lnTo>
                  <a:pt x="2922967" y="1119413"/>
                </a:lnTo>
                <a:close/>
                <a:moveTo>
                  <a:pt x="2600074" y="1119413"/>
                </a:moveTo>
                <a:lnTo>
                  <a:pt x="2600074" y="1227413"/>
                </a:lnTo>
                <a:lnTo>
                  <a:pt x="2708074" y="1227413"/>
                </a:lnTo>
                <a:lnTo>
                  <a:pt x="2708074" y="1119413"/>
                </a:lnTo>
                <a:close/>
                <a:moveTo>
                  <a:pt x="2385182" y="1119413"/>
                </a:moveTo>
                <a:lnTo>
                  <a:pt x="2385182" y="1227413"/>
                </a:lnTo>
                <a:lnTo>
                  <a:pt x="2493182" y="1227413"/>
                </a:lnTo>
                <a:lnTo>
                  <a:pt x="2493182" y="1119413"/>
                </a:lnTo>
                <a:close/>
                <a:moveTo>
                  <a:pt x="1716569" y="1119413"/>
                </a:moveTo>
                <a:lnTo>
                  <a:pt x="1716569" y="1227413"/>
                </a:lnTo>
                <a:lnTo>
                  <a:pt x="1824569" y="1227413"/>
                </a:lnTo>
                <a:lnTo>
                  <a:pt x="1824569" y="1119413"/>
                </a:lnTo>
                <a:close/>
                <a:moveTo>
                  <a:pt x="1501676" y="1119413"/>
                </a:moveTo>
                <a:lnTo>
                  <a:pt x="1501676" y="1227413"/>
                </a:lnTo>
                <a:lnTo>
                  <a:pt x="1609676" y="1227413"/>
                </a:lnTo>
                <a:lnTo>
                  <a:pt x="1609676" y="1119413"/>
                </a:lnTo>
                <a:close/>
                <a:moveTo>
                  <a:pt x="1286784" y="1119413"/>
                </a:moveTo>
                <a:lnTo>
                  <a:pt x="1286784" y="1227413"/>
                </a:lnTo>
                <a:lnTo>
                  <a:pt x="1394784" y="1227413"/>
                </a:lnTo>
                <a:lnTo>
                  <a:pt x="1394784" y="1119413"/>
                </a:lnTo>
                <a:close/>
                <a:moveTo>
                  <a:pt x="1071892" y="1119413"/>
                </a:moveTo>
                <a:lnTo>
                  <a:pt x="1071892" y="1227413"/>
                </a:lnTo>
                <a:lnTo>
                  <a:pt x="1179892" y="1227413"/>
                </a:lnTo>
                <a:lnTo>
                  <a:pt x="1179892" y="1119413"/>
                </a:lnTo>
                <a:close/>
                <a:moveTo>
                  <a:pt x="857000" y="1119413"/>
                </a:moveTo>
                <a:lnTo>
                  <a:pt x="857000" y="1227413"/>
                </a:lnTo>
                <a:lnTo>
                  <a:pt x="965000" y="1227413"/>
                </a:lnTo>
                <a:lnTo>
                  <a:pt x="965000" y="1119413"/>
                </a:lnTo>
                <a:close/>
                <a:moveTo>
                  <a:pt x="642108" y="1119413"/>
                </a:moveTo>
                <a:lnTo>
                  <a:pt x="642108" y="1227413"/>
                </a:lnTo>
                <a:lnTo>
                  <a:pt x="750108" y="1227413"/>
                </a:lnTo>
                <a:lnTo>
                  <a:pt x="750108" y="1119413"/>
                </a:lnTo>
                <a:close/>
                <a:moveTo>
                  <a:pt x="427216" y="1119413"/>
                </a:moveTo>
                <a:lnTo>
                  <a:pt x="427216" y="1227413"/>
                </a:lnTo>
                <a:lnTo>
                  <a:pt x="535216" y="1227413"/>
                </a:lnTo>
                <a:lnTo>
                  <a:pt x="535216" y="1119413"/>
                </a:lnTo>
                <a:close/>
                <a:moveTo>
                  <a:pt x="356387" y="794045"/>
                </a:moveTo>
                <a:lnTo>
                  <a:pt x="310667" y="896924"/>
                </a:lnTo>
                <a:lnTo>
                  <a:pt x="2620886" y="908354"/>
                </a:lnTo>
                <a:lnTo>
                  <a:pt x="2540130" y="801665"/>
                </a:lnTo>
                <a:close/>
                <a:moveTo>
                  <a:pt x="382676" y="631248"/>
                </a:moveTo>
                <a:lnTo>
                  <a:pt x="363625" y="730317"/>
                </a:lnTo>
                <a:lnTo>
                  <a:pt x="2492522" y="737937"/>
                </a:lnTo>
                <a:lnTo>
                  <a:pt x="2418771" y="631248"/>
                </a:lnTo>
                <a:close/>
                <a:moveTo>
                  <a:pt x="1756650" y="318899"/>
                </a:moveTo>
                <a:lnTo>
                  <a:pt x="1756650" y="477608"/>
                </a:lnTo>
                <a:lnTo>
                  <a:pt x="1900650" y="477608"/>
                </a:lnTo>
                <a:lnTo>
                  <a:pt x="1900650" y="318899"/>
                </a:lnTo>
                <a:close/>
                <a:moveTo>
                  <a:pt x="1470038" y="318899"/>
                </a:moveTo>
                <a:lnTo>
                  <a:pt x="1470038" y="477608"/>
                </a:lnTo>
                <a:lnTo>
                  <a:pt x="1614038" y="477608"/>
                </a:lnTo>
                <a:lnTo>
                  <a:pt x="1614038" y="318899"/>
                </a:lnTo>
                <a:close/>
                <a:moveTo>
                  <a:pt x="1183427" y="318899"/>
                </a:moveTo>
                <a:lnTo>
                  <a:pt x="1183427" y="477608"/>
                </a:lnTo>
                <a:lnTo>
                  <a:pt x="1327427" y="477608"/>
                </a:lnTo>
                <a:lnTo>
                  <a:pt x="1327427" y="318899"/>
                </a:lnTo>
                <a:close/>
                <a:moveTo>
                  <a:pt x="896816" y="318899"/>
                </a:moveTo>
                <a:lnTo>
                  <a:pt x="896816" y="477608"/>
                </a:lnTo>
                <a:lnTo>
                  <a:pt x="1040816" y="477608"/>
                </a:lnTo>
                <a:lnTo>
                  <a:pt x="1040816" y="318899"/>
                </a:lnTo>
                <a:close/>
                <a:moveTo>
                  <a:pt x="1190618" y="0"/>
                </a:moveTo>
                <a:lnTo>
                  <a:pt x="1271830" y="0"/>
                </a:lnTo>
                <a:lnTo>
                  <a:pt x="1308266" y="193836"/>
                </a:lnTo>
                <a:lnTo>
                  <a:pt x="1977660" y="193836"/>
                </a:lnTo>
                <a:lnTo>
                  <a:pt x="2138144" y="525639"/>
                </a:lnTo>
                <a:lnTo>
                  <a:pt x="2421400" y="525639"/>
                </a:lnTo>
                <a:lnTo>
                  <a:pt x="2750195" y="950920"/>
                </a:lnTo>
                <a:lnTo>
                  <a:pt x="3261500" y="937238"/>
                </a:lnTo>
                <a:cubicBezTo>
                  <a:pt x="3244841" y="1097170"/>
                  <a:pt x="3172191" y="1230845"/>
                  <a:pt x="3089450" y="1364888"/>
                </a:cubicBezTo>
                <a:lnTo>
                  <a:pt x="88044" y="1364888"/>
                </a:lnTo>
                <a:cubicBezTo>
                  <a:pt x="35437" y="1251413"/>
                  <a:pt x="-11245" y="1137942"/>
                  <a:pt x="2399" y="1024450"/>
                </a:cubicBezTo>
                <a:lnTo>
                  <a:pt x="197767" y="1019222"/>
                </a:lnTo>
                <a:lnTo>
                  <a:pt x="321162" y="525639"/>
                </a:lnTo>
                <a:lnTo>
                  <a:pt x="681951" y="525639"/>
                </a:lnTo>
                <a:lnTo>
                  <a:pt x="764901" y="193836"/>
                </a:lnTo>
                <a:lnTo>
                  <a:pt x="930048" y="193836"/>
                </a:lnTo>
                <a:lnTo>
                  <a:pt x="966373" y="588"/>
                </a:lnTo>
                <a:lnTo>
                  <a:pt x="1047585" y="588"/>
                </a:lnTo>
                <a:lnTo>
                  <a:pt x="1083910" y="193836"/>
                </a:lnTo>
                <a:lnTo>
                  <a:pt x="1154183" y="1938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0" name="Rounded Rectangle 20">
            <a:extLst>
              <a:ext uri="{FF2B5EF4-FFF2-40B4-BE49-F238E27FC236}">
                <a16:creationId xmlns:a16="http://schemas.microsoft.com/office/drawing/2014/main" id="{169C9C80-FFF3-47BC-916C-6AB2A6168740}"/>
              </a:ext>
            </a:extLst>
          </p:cNvPr>
          <p:cNvSpPr>
            <a:spLocks noChangeAspect="1"/>
          </p:cNvSpPr>
          <p:nvPr/>
        </p:nvSpPr>
        <p:spPr>
          <a:xfrm rot="2160000">
            <a:off x="7692804" y="3571534"/>
            <a:ext cx="333647" cy="360000"/>
          </a:xfrm>
          <a:custGeom>
            <a:avLst/>
            <a:gdLst/>
            <a:ahLst/>
            <a:cxnLst/>
            <a:rect l="l" t="t" r="r" b="b"/>
            <a:pathLst>
              <a:path w="2735240" h="2951283">
                <a:moveTo>
                  <a:pt x="945240" y="943134"/>
                </a:moveTo>
                <a:cubicBezTo>
                  <a:pt x="504657" y="1263236"/>
                  <a:pt x="406988" y="1879894"/>
                  <a:pt x="727090" y="2320477"/>
                </a:cubicBezTo>
                <a:cubicBezTo>
                  <a:pt x="1047193" y="2761060"/>
                  <a:pt x="1663850" y="2858729"/>
                  <a:pt x="2104434" y="2538627"/>
                </a:cubicBezTo>
                <a:cubicBezTo>
                  <a:pt x="2545017" y="2218524"/>
                  <a:pt x="2642686" y="1601867"/>
                  <a:pt x="2322584" y="1161283"/>
                </a:cubicBezTo>
                <a:cubicBezTo>
                  <a:pt x="2003839" y="722570"/>
                  <a:pt x="1391052" y="623866"/>
                  <a:pt x="951049" y="939346"/>
                </a:cubicBezTo>
                <a:lnTo>
                  <a:pt x="1557721" y="1618250"/>
                </a:lnTo>
                <a:cubicBezTo>
                  <a:pt x="1596798" y="1621348"/>
                  <a:pt x="1633874" y="1641400"/>
                  <a:pt x="1658719" y="1675596"/>
                </a:cubicBezTo>
                <a:cubicBezTo>
                  <a:pt x="1705470" y="1739944"/>
                  <a:pt x="1691206" y="1830007"/>
                  <a:pt x="1626858" y="1876758"/>
                </a:cubicBezTo>
                <a:cubicBezTo>
                  <a:pt x="1562511" y="1923509"/>
                  <a:pt x="1472448" y="1909245"/>
                  <a:pt x="1425696" y="1844897"/>
                </a:cubicBezTo>
                <a:cubicBezTo>
                  <a:pt x="1398776" y="1807844"/>
                  <a:pt x="1392087" y="1762265"/>
                  <a:pt x="1405709" y="1721944"/>
                </a:cubicBezTo>
                <a:lnTo>
                  <a:pt x="950242" y="939871"/>
                </a:lnTo>
                <a:cubicBezTo>
                  <a:pt x="948462" y="940800"/>
                  <a:pt x="946850" y="941964"/>
                  <a:pt x="945240" y="943134"/>
                </a:cubicBezTo>
                <a:close/>
                <a:moveTo>
                  <a:pt x="390013" y="178929"/>
                </a:moveTo>
                <a:cubicBezTo>
                  <a:pt x="223423" y="299964"/>
                  <a:pt x="186493" y="533130"/>
                  <a:pt x="307528" y="699721"/>
                </a:cubicBezTo>
                <a:cubicBezTo>
                  <a:pt x="392822" y="817118"/>
                  <a:pt x="533802" y="870124"/>
                  <a:pt x="667672" y="847235"/>
                </a:cubicBezTo>
                <a:lnTo>
                  <a:pt x="556452" y="694153"/>
                </a:lnTo>
                <a:lnTo>
                  <a:pt x="528500" y="714461"/>
                </a:lnTo>
                <a:cubicBezTo>
                  <a:pt x="498835" y="736014"/>
                  <a:pt x="457314" y="729437"/>
                  <a:pt x="435761" y="699772"/>
                </a:cubicBezTo>
                <a:lnTo>
                  <a:pt x="341779" y="570418"/>
                </a:lnTo>
                <a:cubicBezTo>
                  <a:pt x="320226" y="540753"/>
                  <a:pt x="326803" y="499231"/>
                  <a:pt x="356468" y="477679"/>
                </a:cubicBezTo>
                <a:lnTo>
                  <a:pt x="684509" y="239343"/>
                </a:lnTo>
                <a:cubicBezTo>
                  <a:pt x="714174" y="217790"/>
                  <a:pt x="755695" y="224366"/>
                  <a:pt x="777248" y="254031"/>
                </a:cubicBezTo>
                <a:lnTo>
                  <a:pt x="871230" y="383386"/>
                </a:lnTo>
                <a:cubicBezTo>
                  <a:pt x="892782" y="413051"/>
                  <a:pt x="886206" y="454572"/>
                  <a:pt x="856541" y="476125"/>
                </a:cubicBezTo>
                <a:lnTo>
                  <a:pt x="828590" y="496433"/>
                </a:lnTo>
                <a:lnTo>
                  <a:pt x="939810" y="649514"/>
                </a:lnTo>
                <a:cubicBezTo>
                  <a:pt x="1002947" y="529270"/>
                  <a:pt x="996100" y="378811"/>
                  <a:pt x="910806" y="261414"/>
                </a:cubicBezTo>
                <a:cubicBezTo>
                  <a:pt x="789771" y="94824"/>
                  <a:pt x="556604" y="57894"/>
                  <a:pt x="390013" y="178929"/>
                </a:cubicBezTo>
                <a:close/>
                <a:moveTo>
                  <a:pt x="326716" y="91807"/>
                </a:moveTo>
                <a:cubicBezTo>
                  <a:pt x="541423" y="-64186"/>
                  <a:pt x="841934" y="-16590"/>
                  <a:pt x="997927" y="198117"/>
                </a:cubicBezTo>
                <a:cubicBezTo>
                  <a:pt x="1090326" y="325293"/>
                  <a:pt x="1111296" y="482575"/>
                  <a:pt x="1067359" y="621566"/>
                </a:cubicBezTo>
                <a:cubicBezTo>
                  <a:pt x="1125087" y="596400"/>
                  <a:pt x="1184605" y="577365"/>
                  <a:pt x="1244892" y="563339"/>
                </a:cubicBezTo>
                <a:lnTo>
                  <a:pt x="1244892" y="425809"/>
                </a:lnTo>
                <a:lnTo>
                  <a:pt x="1238396" y="425809"/>
                </a:lnTo>
                <a:cubicBezTo>
                  <a:pt x="1203300" y="425809"/>
                  <a:pt x="1174849" y="397358"/>
                  <a:pt x="1174849" y="362262"/>
                </a:cubicBezTo>
                <a:lnTo>
                  <a:pt x="1174849" y="209229"/>
                </a:lnTo>
                <a:cubicBezTo>
                  <a:pt x="1174849" y="191681"/>
                  <a:pt x="1181962" y="175794"/>
                  <a:pt x="1193462" y="164294"/>
                </a:cubicBezTo>
                <a:cubicBezTo>
                  <a:pt x="1204961" y="152795"/>
                  <a:pt x="1220848" y="145682"/>
                  <a:pt x="1238396" y="145682"/>
                </a:cubicBezTo>
                <a:lnTo>
                  <a:pt x="1484804" y="145682"/>
                </a:lnTo>
                <a:cubicBezTo>
                  <a:pt x="1519900" y="145682"/>
                  <a:pt x="1548351" y="174133"/>
                  <a:pt x="1548351" y="209229"/>
                </a:cubicBezTo>
                <a:lnTo>
                  <a:pt x="1548351" y="362262"/>
                </a:lnTo>
                <a:cubicBezTo>
                  <a:pt x="1548351" y="397358"/>
                  <a:pt x="1519900" y="425809"/>
                  <a:pt x="1484804" y="425809"/>
                </a:cubicBezTo>
                <a:lnTo>
                  <a:pt x="1478305" y="425809"/>
                </a:lnTo>
                <a:lnTo>
                  <a:pt x="1478305" y="531522"/>
                </a:lnTo>
                <a:cubicBezTo>
                  <a:pt x="1867969" y="516696"/>
                  <a:pt x="2257580" y="690299"/>
                  <a:pt x="2504004" y="1029474"/>
                </a:cubicBezTo>
                <a:cubicBezTo>
                  <a:pt x="2896903" y="1570253"/>
                  <a:pt x="2777023" y="2327148"/>
                  <a:pt x="2236244" y="2720047"/>
                </a:cubicBezTo>
                <a:cubicBezTo>
                  <a:pt x="1695464" y="3112946"/>
                  <a:pt x="938569" y="2993066"/>
                  <a:pt x="545670" y="2452287"/>
                </a:cubicBezTo>
                <a:cubicBezTo>
                  <a:pt x="302842" y="2118063"/>
                  <a:pt x="255883" y="1701289"/>
                  <a:pt x="383624" y="1339097"/>
                </a:cubicBezTo>
                <a:lnTo>
                  <a:pt x="271337" y="1301981"/>
                </a:lnTo>
                <a:lnTo>
                  <a:pt x="269200" y="1308446"/>
                </a:lnTo>
                <a:cubicBezTo>
                  <a:pt x="258184" y="1341768"/>
                  <a:pt x="222242" y="1359852"/>
                  <a:pt x="188919" y="1348836"/>
                </a:cubicBezTo>
                <a:lnTo>
                  <a:pt x="43619" y="1300805"/>
                </a:lnTo>
                <a:cubicBezTo>
                  <a:pt x="10297" y="1289790"/>
                  <a:pt x="-7787" y="1253847"/>
                  <a:pt x="3228" y="1220525"/>
                </a:cubicBezTo>
                <a:lnTo>
                  <a:pt x="80565" y="986568"/>
                </a:lnTo>
                <a:cubicBezTo>
                  <a:pt x="86073" y="969906"/>
                  <a:pt x="97812" y="957056"/>
                  <a:pt x="112340" y="949746"/>
                </a:cubicBezTo>
                <a:cubicBezTo>
                  <a:pt x="126869" y="942436"/>
                  <a:pt x="144185" y="940669"/>
                  <a:pt x="160847" y="946177"/>
                </a:cubicBezTo>
                <a:lnTo>
                  <a:pt x="306147" y="994208"/>
                </a:lnTo>
                <a:cubicBezTo>
                  <a:pt x="339468" y="1005223"/>
                  <a:pt x="357552" y="1041166"/>
                  <a:pt x="346537" y="1074488"/>
                </a:cubicBezTo>
                <a:lnTo>
                  <a:pt x="344596" y="1080361"/>
                </a:lnTo>
                <a:lnTo>
                  <a:pt x="482601" y="1125980"/>
                </a:lnTo>
                <a:cubicBezTo>
                  <a:pt x="516519" y="1067404"/>
                  <a:pt x="556040" y="1011588"/>
                  <a:pt x="601675" y="959905"/>
                </a:cubicBezTo>
                <a:cubicBezTo>
                  <a:pt x="455910" y="958740"/>
                  <a:pt x="312806" y="890195"/>
                  <a:pt x="220407" y="763018"/>
                </a:cubicBezTo>
                <a:cubicBezTo>
                  <a:pt x="64413" y="548311"/>
                  <a:pt x="112009" y="247801"/>
                  <a:pt x="326716" y="9180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1" name="Trapezoid 28">
            <a:extLst>
              <a:ext uri="{FF2B5EF4-FFF2-40B4-BE49-F238E27FC236}">
                <a16:creationId xmlns:a16="http://schemas.microsoft.com/office/drawing/2014/main" id="{C5E76FF3-C75C-41C5-BD4A-02BF6B81A07C}"/>
              </a:ext>
            </a:extLst>
          </p:cNvPr>
          <p:cNvSpPr>
            <a:spLocks noChangeAspect="1"/>
          </p:cNvSpPr>
          <p:nvPr/>
        </p:nvSpPr>
        <p:spPr>
          <a:xfrm>
            <a:off x="3738542" y="3571534"/>
            <a:ext cx="297055" cy="360000"/>
          </a:xfrm>
          <a:custGeom>
            <a:avLst/>
            <a:gdLst/>
            <a:ahLst/>
            <a:cxnLst/>
            <a:rect l="l" t="t" r="r" b="b"/>
            <a:pathLst>
              <a:path w="2664297" h="3228846">
                <a:moveTo>
                  <a:pt x="2006233" y="1910002"/>
                </a:moveTo>
                <a:cubicBezTo>
                  <a:pt x="2195393" y="2270441"/>
                  <a:pt x="2396463" y="2592453"/>
                  <a:pt x="2218318" y="2693318"/>
                </a:cubicBezTo>
                <a:cubicBezTo>
                  <a:pt x="1760490" y="2959655"/>
                  <a:pt x="875097" y="3011972"/>
                  <a:pt x="413381" y="2693318"/>
                </a:cubicBezTo>
                <a:cubicBezTo>
                  <a:pt x="278026" y="2578660"/>
                  <a:pt x="448417" y="2270210"/>
                  <a:pt x="622358" y="1918652"/>
                </a:cubicBezTo>
                <a:close/>
                <a:moveTo>
                  <a:pt x="998355" y="318176"/>
                </a:moveTo>
                <a:lnTo>
                  <a:pt x="1054483" y="938365"/>
                </a:lnTo>
                <a:cubicBezTo>
                  <a:pt x="1073419" y="1202005"/>
                  <a:pt x="-94533" y="2544942"/>
                  <a:pt x="263185" y="2803859"/>
                </a:cubicBezTo>
                <a:cubicBezTo>
                  <a:pt x="799752" y="3120272"/>
                  <a:pt x="1828684" y="3068324"/>
                  <a:pt x="2360732" y="2803859"/>
                </a:cubicBezTo>
                <a:cubicBezTo>
                  <a:pt x="2817826" y="2582721"/>
                  <a:pt x="1567592" y="1249230"/>
                  <a:pt x="1559424" y="938364"/>
                </a:cubicBezTo>
                <a:lnTo>
                  <a:pt x="1635785" y="320808"/>
                </a:lnTo>
                <a:lnTo>
                  <a:pt x="1616510" y="323841"/>
                </a:lnTo>
                <a:cubicBezTo>
                  <a:pt x="1541035" y="362546"/>
                  <a:pt x="1432716" y="386340"/>
                  <a:pt x="1312455" y="386340"/>
                </a:cubicBezTo>
                <a:cubicBezTo>
                  <a:pt x="1186664" y="386340"/>
                  <a:pt x="1073940" y="360308"/>
                  <a:pt x="998355" y="318176"/>
                </a:cubicBezTo>
                <a:close/>
                <a:moveTo>
                  <a:pt x="1312455" y="60748"/>
                </a:moveTo>
                <a:cubicBezTo>
                  <a:pt x="1155275" y="60748"/>
                  <a:pt x="1027857" y="120035"/>
                  <a:pt x="1027857" y="193171"/>
                </a:cubicBezTo>
                <a:cubicBezTo>
                  <a:pt x="1027857" y="266307"/>
                  <a:pt x="1155275" y="325594"/>
                  <a:pt x="1312455" y="325594"/>
                </a:cubicBezTo>
                <a:cubicBezTo>
                  <a:pt x="1469634" y="325594"/>
                  <a:pt x="1597052" y="266307"/>
                  <a:pt x="1597052" y="193171"/>
                </a:cubicBezTo>
                <a:cubicBezTo>
                  <a:pt x="1597052" y="120035"/>
                  <a:pt x="1469634" y="60748"/>
                  <a:pt x="1312455" y="60748"/>
                </a:cubicBezTo>
                <a:close/>
                <a:moveTo>
                  <a:pt x="1312455" y="0"/>
                </a:moveTo>
                <a:cubicBezTo>
                  <a:pt x="1537130" y="0"/>
                  <a:pt x="1720121" y="83046"/>
                  <a:pt x="1726235" y="186847"/>
                </a:cubicBezTo>
                <a:cubicBezTo>
                  <a:pt x="1726742" y="186524"/>
                  <a:pt x="1727174" y="186120"/>
                  <a:pt x="1727606" y="185717"/>
                </a:cubicBezTo>
                <a:lnTo>
                  <a:pt x="1727102" y="190850"/>
                </a:lnTo>
                <a:cubicBezTo>
                  <a:pt x="1727595" y="191614"/>
                  <a:pt x="1727605" y="192391"/>
                  <a:pt x="1727605" y="193170"/>
                </a:cubicBezTo>
                <a:lnTo>
                  <a:pt x="1726271" y="199326"/>
                </a:lnTo>
                <a:lnTo>
                  <a:pt x="1655630" y="919826"/>
                </a:lnTo>
                <a:cubicBezTo>
                  <a:pt x="1665213" y="1268678"/>
                  <a:pt x="3079202" y="2735754"/>
                  <a:pt x="2542920" y="2983914"/>
                </a:cubicBezTo>
                <a:cubicBezTo>
                  <a:pt x="1918698" y="3280693"/>
                  <a:pt x="711513" y="3338989"/>
                  <a:pt x="81991" y="2983914"/>
                </a:cubicBezTo>
                <a:cubicBezTo>
                  <a:pt x="-337699" y="2693358"/>
                  <a:pt x="991496" y="1215684"/>
                  <a:pt x="969280" y="919828"/>
                </a:cubicBezTo>
                <a:lnTo>
                  <a:pt x="898640" y="199335"/>
                </a:lnTo>
                <a:cubicBezTo>
                  <a:pt x="897375" y="197339"/>
                  <a:pt x="897304" y="195258"/>
                  <a:pt x="897304" y="193170"/>
                </a:cubicBezTo>
                <a:lnTo>
                  <a:pt x="897808" y="190847"/>
                </a:lnTo>
                <a:lnTo>
                  <a:pt x="897305" y="185717"/>
                </a:lnTo>
                <a:lnTo>
                  <a:pt x="898687" y="186789"/>
                </a:lnTo>
                <a:cubicBezTo>
                  <a:pt x="904857" y="83015"/>
                  <a:pt x="1087821" y="0"/>
                  <a:pt x="131245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2" name="Rounded Rectangle 2">
            <a:extLst>
              <a:ext uri="{FF2B5EF4-FFF2-40B4-BE49-F238E27FC236}">
                <a16:creationId xmlns:a16="http://schemas.microsoft.com/office/drawing/2014/main" id="{8F3F1A28-75DB-4C55-8363-A99A9C01E0CC}"/>
              </a:ext>
            </a:extLst>
          </p:cNvPr>
          <p:cNvSpPr/>
          <p:nvPr/>
        </p:nvSpPr>
        <p:spPr>
          <a:xfrm>
            <a:off x="4286165" y="4223696"/>
            <a:ext cx="352834" cy="352834"/>
          </a:xfrm>
          <a:custGeom>
            <a:avLst/>
            <a:gdLst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71732 w 3960440"/>
              <a:gd name="connsiteY2" fmla="*/ 2285845 h 3960000"/>
              <a:gd name="connsiteX3" fmla="*/ 1338560 w 3960440"/>
              <a:gd name="connsiteY3" fmla="*/ 1981614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71732 w 3960440"/>
              <a:gd name="connsiteY2" fmla="*/ 2285845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328015 w 3960440"/>
              <a:gd name="connsiteY3" fmla="*/ 1812920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328015 w 3960440"/>
              <a:gd name="connsiteY3" fmla="*/ 1812920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960440" h="3960000">
                <a:moveTo>
                  <a:pt x="1979373" y="472350"/>
                </a:moveTo>
                <a:cubicBezTo>
                  <a:pt x="1228307" y="485871"/>
                  <a:pt x="850011" y="1078219"/>
                  <a:pt x="813783" y="1434034"/>
                </a:cubicBezTo>
                <a:cubicBezTo>
                  <a:pt x="787561" y="1781828"/>
                  <a:pt x="889690" y="2005359"/>
                  <a:pt x="1119009" y="2222584"/>
                </a:cubicBezTo>
                <a:cubicBezTo>
                  <a:pt x="1178964" y="2123026"/>
                  <a:pt x="1260199" y="1908547"/>
                  <a:pt x="1328015" y="1812920"/>
                </a:cubicBezTo>
                <a:cubicBezTo>
                  <a:pt x="1222115" y="1647651"/>
                  <a:pt x="1255483" y="1756375"/>
                  <a:pt x="1234998" y="1431771"/>
                </a:cubicBezTo>
                <a:cubicBezTo>
                  <a:pt x="1331609" y="922504"/>
                  <a:pt x="1719145" y="812633"/>
                  <a:pt x="2217373" y="891303"/>
                </a:cubicBezTo>
                <a:cubicBezTo>
                  <a:pt x="2693518" y="1016895"/>
                  <a:pt x="2787642" y="1344599"/>
                  <a:pt x="2783502" y="1606823"/>
                </a:cubicBezTo>
                <a:cubicBezTo>
                  <a:pt x="2771081" y="1743454"/>
                  <a:pt x="2679609" y="2064482"/>
                  <a:pt x="2456028" y="2225955"/>
                </a:cubicBezTo>
                <a:cubicBezTo>
                  <a:pt x="2192422" y="2399851"/>
                  <a:pt x="2004893" y="2209395"/>
                  <a:pt x="2026974" y="2018938"/>
                </a:cubicBezTo>
                <a:cubicBezTo>
                  <a:pt x="2072519" y="1810540"/>
                  <a:pt x="2086043" y="1754994"/>
                  <a:pt x="2135727" y="1554876"/>
                </a:cubicBezTo>
                <a:cubicBezTo>
                  <a:pt x="2195073" y="1382360"/>
                  <a:pt x="2084273" y="1259912"/>
                  <a:pt x="1915898" y="1219889"/>
                </a:cubicBezTo>
                <a:cubicBezTo>
                  <a:pt x="1750283" y="1186766"/>
                  <a:pt x="1626460" y="1331294"/>
                  <a:pt x="1589196" y="1434803"/>
                </a:cubicBezTo>
                <a:cubicBezTo>
                  <a:pt x="1499489" y="1732912"/>
                  <a:pt x="1614533" y="1824000"/>
                  <a:pt x="1574511" y="1939931"/>
                </a:cubicBezTo>
                <a:cubicBezTo>
                  <a:pt x="1332991" y="2671400"/>
                  <a:pt x="1220920" y="3468343"/>
                  <a:pt x="1339611" y="3487664"/>
                </a:cubicBezTo>
                <a:cubicBezTo>
                  <a:pt x="1434840" y="3497327"/>
                  <a:pt x="1730357" y="3129057"/>
                  <a:pt x="1887692" y="2422431"/>
                </a:cubicBezTo>
                <a:cubicBezTo>
                  <a:pt x="1985681" y="2531460"/>
                  <a:pt x="2093439" y="2747804"/>
                  <a:pt x="2336342" y="2720202"/>
                </a:cubicBezTo>
                <a:cubicBezTo>
                  <a:pt x="2693796" y="2666377"/>
                  <a:pt x="3092265" y="2401394"/>
                  <a:pt x="3176454" y="1627140"/>
                </a:cubicBezTo>
                <a:cubicBezTo>
                  <a:pt x="3254038" y="999456"/>
                  <a:pt x="2816023" y="430731"/>
                  <a:pt x="1979373" y="472350"/>
                </a:cubicBezTo>
                <a:close/>
                <a:moveTo>
                  <a:pt x="436907" y="0"/>
                </a:moveTo>
                <a:lnTo>
                  <a:pt x="3523533" y="0"/>
                </a:lnTo>
                <a:cubicBezTo>
                  <a:pt x="3764830" y="0"/>
                  <a:pt x="3960440" y="195610"/>
                  <a:pt x="3960440" y="436907"/>
                </a:cubicBezTo>
                <a:lnTo>
                  <a:pt x="3960440" y="3523093"/>
                </a:lnTo>
                <a:cubicBezTo>
                  <a:pt x="3960440" y="3764390"/>
                  <a:pt x="3764830" y="3960000"/>
                  <a:pt x="3523533" y="3960000"/>
                </a:cubicBezTo>
                <a:lnTo>
                  <a:pt x="436907" y="3960000"/>
                </a:lnTo>
                <a:cubicBezTo>
                  <a:pt x="195610" y="3960000"/>
                  <a:pt x="0" y="3764390"/>
                  <a:pt x="0" y="3523093"/>
                </a:cubicBezTo>
                <a:lnTo>
                  <a:pt x="0" y="436907"/>
                </a:lnTo>
                <a:cubicBezTo>
                  <a:pt x="0" y="195610"/>
                  <a:pt x="195610" y="0"/>
                  <a:pt x="43690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23" name="Rounded Rectangle 8">
            <a:extLst>
              <a:ext uri="{FF2B5EF4-FFF2-40B4-BE49-F238E27FC236}">
                <a16:creationId xmlns:a16="http://schemas.microsoft.com/office/drawing/2014/main" id="{6E6FD3DE-7693-45E2-B370-2E828C0F8389}"/>
              </a:ext>
            </a:extLst>
          </p:cNvPr>
          <p:cNvSpPr/>
          <p:nvPr/>
        </p:nvSpPr>
        <p:spPr>
          <a:xfrm>
            <a:off x="3710633" y="4223696"/>
            <a:ext cx="352873" cy="352834"/>
          </a:xfrm>
          <a:custGeom>
            <a:avLst/>
            <a:gdLst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688485 w 3888432"/>
              <a:gd name="connsiteY5" fmla="*/ 147563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2688485 w 3888432"/>
              <a:gd name="connsiteY17" fmla="*/ 1475633 h 3960440"/>
              <a:gd name="connsiteX18" fmla="*/ 878058 w 3888432"/>
              <a:gd name="connsiteY18" fmla="*/ 648072 h 3960440"/>
              <a:gd name="connsiteX19" fmla="*/ 554477 w 3888432"/>
              <a:gd name="connsiteY19" fmla="*/ 971653 h 3960440"/>
              <a:gd name="connsiteX20" fmla="*/ 878058 w 3888432"/>
              <a:gd name="connsiteY20" fmla="*/ 1295234 h 3960440"/>
              <a:gd name="connsiteX21" fmla="*/ 1201639 w 3888432"/>
              <a:gd name="connsiteY21" fmla="*/ 971653 h 3960440"/>
              <a:gd name="connsiteX22" fmla="*/ 878058 w 3888432"/>
              <a:gd name="connsiteY22" fmla="*/ 648072 h 3960440"/>
              <a:gd name="connsiteX23" fmla="*/ 333511 w 3888432"/>
              <a:gd name="connsiteY23" fmla="*/ 0 h 3960440"/>
              <a:gd name="connsiteX24" fmla="*/ 3554921 w 3888432"/>
              <a:gd name="connsiteY24" fmla="*/ 0 h 3960440"/>
              <a:gd name="connsiteX25" fmla="*/ 3888432 w 3888432"/>
              <a:gd name="connsiteY25" fmla="*/ 333511 h 3960440"/>
              <a:gd name="connsiteX26" fmla="*/ 3888432 w 3888432"/>
              <a:gd name="connsiteY26" fmla="*/ 3626929 h 3960440"/>
              <a:gd name="connsiteX27" fmla="*/ 3554921 w 3888432"/>
              <a:gd name="connsiteY27" fmla="*/ 3960440 h 3960440"/>
              <a:gd name="connsiteX28" fmla="*/ 333511 w 3888432"/>
              <a:gd name="connsiteY28" fmla="*/ 3960440 h 3960440"/>
              <a:gd name="connsiteX29" fmla="*/ 0 w 3888432"/>
              <a:gd name="connsiteY29" fmla="*/ 3626929 h 3960440"/>
              <a:gd name="connsiteX30" fmla="*/ 0 w 3888432"/>
              <a:gd name="connsiteY30" fmla="*/ 333511 h 3960440"/>
              <a:gd name="connsiteX31" fmla="*/ 333511 w 3888432"/>
              <a:gd name="connsiteY31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888432" h="3960440">
                <a:moveTo>
                  <a:pt x="554477" y="1512168"/>
                </a:moveTo>
                <a:lnTo>
                  <a:pt x="554477" y="3312368"/>
                </a:lnTo>
                <a:lnTo>
                  <a:pt x="1201638" y="3312368"/>
                </a:lnTo>
                <a:lnTo>
                  <a:pt x="1201638" y="1512168"/>
                </a:lnTo>
                <a:lnTo>
                  <a:pt x="554477" y="1512168"/>
                </a:lnTo>
                <a:close/>
                <a:moveTo>
                  <a:pt x="2840340" y="1479943"/>
                </a:moveTo>
                <a:cubicBezTo>
                  <a:pt x="2293254" y="1484797"/>
                  <a:pt x="2254084" y="1780470"/>
                  <a:pt x="2136833" y="1785510"/>
                </a:cubicBezTo>
                <a:lnTo>
                  <a:pt x="2136833" y="1510185"/>
                </a:lnTo>
                <a:lnTo>
                  <a:pt x="1489672" y="1510185"/>
                </a:lnTo>
                <a:lnTo>
                  <a:pt x="1489672" y="3310385"/>
                </a:lnTo>
                <a:lnTo>
                  <a:pt x="2136833" y="3310385"/>
                </a:lnTo>
                <a:cubicBezTo>
                  <a:pt x="2140283" y="2925445"/>
                  <a:pt x="2133383" y="2560917"/>
                  <a:pt x="2147184" y="2155564"/>
                </a:cubicBezTo>
                <a:cubicBezTo>
                  <a:pt x="2187272" y="1842063"/>
                  <a:pt x="2668986" y="1938990"/>
                  <a:pt x="2673919" y="2138897"/>
                </a:cubicBezTo>
                <a:lnTo>
                  <a:pt x="2679688" y="3312366"/>
                </a:lnTo>
                <a:lnTo>
                  <a:pt x="3326849" y="3312366"/>
                </a:lnTo>
                <a:cubicBezTo>
                  <a:pt x="3329155" y="2917782"/>
                  <a:pt x="3331462" y="2523197"/>
                  <a:pt x="3333768" y="2128613"/>
                </a:cubicBezTo>
                <a:cubicBezTo>
                  <a:pt x="3339026" y="1942962"/>
                  <a:pt x="3184753" y="1475890"/>
                  <a:pt x="2840340" y="1479943"/>
                </a:cubicBezTo>
                <a:close/>
                <a:moveTo>
                  <a:pt x="878058" y="648072"/>
                </a:moveTo>
                <a:cubicBezTo>
                  <a:pt x="699349" y="648072"/>
                  <a:pt x="554477" y="792944"/>
                  <a:pt x="554477" y="971653"/>
                </a:cubicBezTo>
                <a:cubicBezTo>
                  <a:pt x="554477" y="1150362"/>
                  <a:pt x="699349" y="1295234"/>
                  <a:pt x="878058" y="1295234"/>
                </a:cubicBezTo>
                <a:cubicBezTo>
                  <a:pt x="1056767" y="1295234"/>
                  <a:pt x="1201639" y="1150362"/>
                  <a:pt x="1201639" y="971653"/>
                </a:cubicBezTo>
                <a:cubicBezTo>
                  <a:pt x="1201639" y="792944"/>
                  <a:pt x="1056767" y="648072"/>
                  <a:pt x="878058" y="648072"/>
                </a:cubicBezTo>
                <a:close/>
                <a:moveTo>
                  <a:pt x="333511" y="0"/>
                </a:moveTo>
                <a:lnTo>
                  <a:pt x="3554921" y="0"/>
                </a:lnTo>
                <a:cubicBezTo>
                  <a:pt x="3739114" y="0"/>
                  <a:pt x="3888432" y="149318"/>
                  <a:pt x="3888432" y="333511"/>
                </a:cubicBezTo>
                <a:lnTo>
                  <a:pt x="3888432" y="3626929"/>
                </a:lnTo>
                <a:cubicBezTo>
                  <a:pt x="3888432" y="3811122"/>
                  <a:pt x="3739114" y="3960440"/>
                  <a:pt x="3554921" y="3960440"/>
                </a:cubicBezTo>
                <a:lnTo>
                  <a:pt x="333511" y="3960440"/>
                </a:lnTo>
                <a:cubicBezTo>
                  <a:pt x="149318" y="3960440"/>
                  <a:pt x="0" y="3811122"/>
                  <a:pt x="0" y="3626929"/>
                </a:cubicBezTo>
                <a:lnTo>
                  <a:pt x="0" y="333511"/>
                </a:lnTo>
                <a:cubicBezTo>
                  <a:pt x="0" y="149318"/>
                  <a:pt x="149318" y="0"/>
                  <a:pt x="3335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24" name="Rounded Rectangle 2">
            <a:extLst>
              <a:ext uri="{FF2B5EF4-FFF2-40B4-BE49-F238E27FC236}">
                <a16:creationId xmlns:a16="http://schemas.microsoft.com/office/drawing/2014/main" id="{3E4BAF43-3022-4DBF-A8FC-12F141971F9C}"/>
              </a:ext>
            </a:extLst>
          </p:cNvPr>
          <p:cNvSpPr/>
          <p:nvPr/>
        </p:nvSpPr>
        <p:spPr>
          <a:xfrm>
            <a:off x="5433122" y="4223696"/>
            <a:ext cx="352834" cy="352834"/>
          </a:xfrm>
          <a:custGeom>
            <a:avLst/>
            <a:gdLst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55131 w 3960000"/>
              <a:gd name="connsiteY2" fmla="*/ 1419362 h 3960000"/>
              <a:gd name="connsiteX3" fmla="*/ 3160999 w 3960000"/>
              <a:gd name="connsiteY3" fmla="*/ 1374274 h 3960000"/>
              <a:gd name="connsiteX4" fmla="*/ 2538382 w 3960000"/>
              <a:gd name="connsiteY4" fmla="*/ 802616 h 3960000"/>
              <a:gd name="connsiteX5" fmla="*/ 1921633 w 3960000"/>
              <a:gd name="connsiteY5" fmla="*/ 1419365 h 3960000"/>
              <a:gd name="connsiteX6" fmla="*/ 1942445 w 3960000"/>
              <a:gd name="connsiteY6" fmla="*/ 1570340 h 3960000"/>
              <a:gd name="connsiteX7" fmla="*/ 752016 w 3960000"/>
              <a:gd name="connsiteY7" fmla="*/ 931012 h 3960000"/>
              <a:gd name="connsiteX8" fmla="*/ 934030 w 3960000"/>
              <a:gd name="connsiteY8" fmla="*/ 1745738 h 3960000"/>
              <a:gd name="connsiteX9" fmla="*/ 665343 w 3960000"/>
              <a:gd name="connsiteY9" fmla="*/ 1650397 h 3960000"/>
              <a:gd name="connsiteX10" fmla="*/ 1111709 w 3960000"/>
              <a:gd name="connsiteY10" fmla="*/ 2257108 h 3960000"/>
              <a:gd name="connsiteX11" fmla="*/ 856023 w 3960000"/>
              <a:gd name="connsiteY11" fmla="*/ 2244108 h 3960000"/>
              <a:gd name="connsiteX12" fmla="*/ 1402064 w 3960000"/>
              <a:gd name="connsiteY12" fmla="*/ 2660137 h 3960000"/>
              <a:gd name="connsiteX13" fmla="*/ 552668 w 3960000"/>
              <a:gd name="connsiteY13" fmla="*/ 2902822 h 3960000"/>
              <a:gd name="connsiteX14" fmla="*/ 1978439 w 3960000"/>
              <a:gd name="connsiteY14" fmla="*/ 3093502 h 3960000"/>
              <a:gd name="connsiteX15" fmla="*/ 3053184 w 3960000"/>
              <a:gd name="connsiteY15" fmla="*/ 2031759 h 3960000"/>
              <a:gd name="connsiteX16" fmla="*/ 3155131 w 3960000"/>
              <a:gd name="connsiteY16" fmla="*/ 1419365 h 3960000"/>
              <a:gd name="connsiteX17" fmla="*/ 3207849 w 3960000"/>
              <a:gd name="connsiteY17" fmla="*/ 1493166 h 3960000"/>
              <a:gd name="connsiteX18" fmla="*/ 3407333 w 3960000"/>
              <a:gd name="connsiteY18" fmla="*/ 1117847 h 3960000"/>
              <a:gd name="connsiteX19" fmla="*/ 3108461 w 3960000"/>
              <a:gd name="connsiteY19" fmla="*/ 1185086 h 3960000"/>
              <a:gd name="connsiteX20" fmla="*/ 3334650 w 3960000"/>
              <a:gd name="connsiteY20" fmla="*/ 883134 h 3960000"/>
              <a:gd name="connsiteX21" fmla="*/ 2995677 w 3960000"/>
              <a:gd name="connsiteY21" fmla="*/ 1008938 h 3960000"/>
              <a:gd name="connsiteX22" fmla="*/ 2538382 w 3960000"/>
              <a:gd name="connsiteY22" fmla="*/ 802616 h 3960000"/>
              <a:gd name="connsiteX23" fmla="*/ 308009 w 3960000"/>
              <a:gd name="connsiteY23" fmla="*/ 0 h 3960000"/>
              <a:gd name="connsiteX24" fmla="*/ 3651991 w 3960000"/>
              <a:gd name="connsiteY24" fmla="*/ 0 h 3960000"/>
              <a:gd name="connsiteX25" fmla="*/ 3960000 w 3960000"/>
              <a:gd name="connsiteY25" fmla="*/ 308009 h 3960000"/>
              <a:gd name="connsiteX26" fmla="*/ 3960000 w 3960000"/>
              <a:gd name="connsiteY26" fmla="*/ 3651991 h 3960000"/>
              <a:gd name="connsiteX27" fmla="*/ 3651991 w 3960000"/>
              <a:gd name="connsiteY27" fmla="*/ 3960000 h 3960000"/>
              <a:gd name="connsiteX28" fmla="*/ 308009 w 3960000"/>
              <a:gd name="connsiteY28" fmla="*/ 3960000 h 3960000"/>
              <a:gd name="connsiteX29" fmla="*/ 0 w 3960000"/>
              <a:gd name="connsiteY29" fmla="*/ 3651991 h 3960000"/>
              <a:gd name="connsiteX30" fmla="*/ 0 w 3960000"/>
              <a:gd name="connsiteY30" fmla="*/ 308009 h 3960000"/>
              <a:gd name="connsiteX31" fmla="*/ 308009 w 3960000"/>
              <a:gd name="connsiteY31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55131 w 3960000"/>
              <a:gd name="connsiteY2" fmla="*/ 1419362 h 3960000"/>
              <a:gd name="connsiteX3" fmla="*/ 3160999 w 3960000"/>
              <a:gd name="connsiteY3" fmla="*/ 1374274 h 3960000"/>
              <a:gd name="connsiteX4" fmla="*/ 2538382 w 3960000"/>
              <a:gd name="connsiteY4" fmla="*/ 802616 h 3960000"/>
              <a:gd name="connsiteX5" fmla="*/ 1921633 w 3960000"/>
              <a:gd name="connsiteY5" fmla="*/ 1419365 h 3960000"/>
              <a:gd name="connsiteX6" fmla="*/ 1942445 w 3960000"/>
              <a:gd name="connsiteY6" fmla="*/ 1570340 h 3960000"/>
              <a:gd name="connsiteX7" fmla="*/ 752016 w 3960000"/>
              <a:gd name="connsiteY7" fmla="*/ 931012 h 3960000"/>
              <a:gd name="connsiteX8" fmla="*/ 934030 w 3960000"/>
              <a:gd name="connsiteY8" fmla="*/ 1745738 h 3960000"/>
              <a:gd name="connsiteX9" fmla="*/ 665343 w 3960000"/>
              <a:gd name="connsiteY9" fmla="*/ 1650397 h 3960000"/>
              <a:gd name="connsiteX10" fmla="*/ 1111709 w 3960000"/>
              <a:gd name="connsiteY10" fmla="*/ 2257108 h 3960000"/>
              <a:gd name="connsiteX11" fmla="*/ 856023 w 3960000"/>
              <a:gd name="connsiteY11" fmla="*/ 2244108 h 3960000"/>
              <a:gd name="connsiteX12" fmla="*/ 1402064 w 3960000"/>
              <a:gd name="connsiteY12" fmla="*/ 2660137 h 3960000"/>
              <a:gd name="connsiteX13" fmla="*/ 552668 w 3960000"/>
              <a:gd name="connsiteY13" fmla="*/ 2902822 h 3960000"/>
              <a:gd name="connsiteX14" fmla="*/ 1978439 w 3960000"/>
              <a:gd name="connsiteY14" fmla="*/ 3093502 h 3960000"/>
              <a:gd name="connsiteX15" fmla="*/ 3053184 w 3960000"/>
              <a:gd name="connsiteY15" fmla="*/ 2031759 h 3960000"/>
              <a:gd name="connsiteX16" fmla="*/ 3207849 w 3960000"/>
              <a:gd name="connsiteY16" fmla="*/ 1493166 h 3960000"/>
              <a:gd name="connsiteX17" fmla="*/ 3407333 w 3960000"/>
              <a:gd name="connsiteY17" fmla="*/ 1117847 h 3960000"/>
              <a:gd name="connsiteX18" fmla="*/ 3108461 w 3960000"/>
              <a:gd name="connsiteY18" fmla="*/ 1185086 h 3960000"/>
              <a:gd name="connsiteX19" fmla="*/ 3334650 w 3960000"/>
              <a:gd name="connsiteY19" fmla="*/ 883134 h 3960000"/>
              <a:gd name="connsiteX20" fmla="*/ 2995677 w 3960000"/>
              <a:gd name="connsiteY20" fmla="*/ 1008938 h 3960000"/>
              <a:gd name="connsiteX21" fmla="*/ 2538382 w 3960000"/>
              <a:gd name="connsiteY21" fmla="*/ 802616 h 3960000"/>
              <a:gd name="connsiteX22" fmla="*/ 308009 w 3960000"/>
              <a:gd name="connsiteY22" fmla="*/ 0 h 3960000"/>
              <a:gd name="connsiteX23" fmla="*/ 3651991 w 3960000"/>
              <a:gd name="connsiteY23" fmla="*/ 0 h 3960000"/>
              <a:gd name="connsiteX24" fmla="*/ 3960000 w 3960000"/>
              <a:gd name="connsiteY24" fmla="*/ 308009 h 3960000"/>
              <a:gd name="connsiteX25" fmla="*/ 3960000 w 3960000"/>
              <a:gd name="connsiteY25" fmla="*/ 3651991 h 3960000"/>
              <a:gd name="connsiteX26" fmla="*/ 3651991 w 3960000"/>
              <a:gd name="connsiteY26" fmla="*/ 3960000 h 3960000"/>
              <a:gd name="connsiteX27" fmla="*/ 308009 w 3960000"/>
              <a:gd name="connsiteY27" fmla="*/ 3960000 h 3960000"/>
              <a:gd name="connsiteX28" fmla="*/ 0 w 3960000"/>
              <a:gd name="connsiteY28" fmla="*/ 3651991 h 3960000"/>
              <a:gd name="connsiteX29" fmla="*/ 0 w 3960000"/>
              <a:gd name="connsiteY29" fmla="*/ 308009 h 3960000"/>
              <a:gd name="connsiteX30" fmla="*/ 308009 w 3960000"/>
              <a:gd name="connsiteY30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07333 w 3960000"/>
              <a:gd name="connsiteY16" fmla="*/ 1117847 h 3960000"/>
              <a:gd name="connsiteX17" fmla="*/ 3108461 w 3960000"/>
              <a:gd name="connsiteY17" fmla="*/ 1185086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07333 w 3960000"/>
              <a:gd name="connsiteY16" fmla="*/ 1117847 h 3960000"/>
              <a:gd name="connsiteX17" fmla="*/ 3140091 w 3960000"/>
              <a:gd name="connsiteY17" fmla="*/ 1227260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34030 w 3960000"/>
              <a:gd name="connsiteY7" fmla="*/ 1745738 h 3960000"/>
              <a:gd name="connsiteX8" fmla="*/ 644257 w 3960000"/>
              <a:gd name="connsiteY8" fmla="*/ 1555506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56023 w 3960000"/>
              <a:gd name="connsiteY10" fmla="*/ 2244108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960000" h="3960000">
                <a:moveTo>
                  <a:pt x="3160999" y="1374274"/>
                </a:moveTo>
                <a:lnTo>
                  <a:pt x="3155132" y="1419362"/>
                </a:lnTo>
                <a:lnTo>
                  <a:pt x="3160999" y="1374274"/>
                </a:lnTo>
                <a:close/>
                <a:moveTo>
                  <a:pt x="2496208" y="770986"/>
                </a:moveTo>
                <a:cubicBezTo>
                  <a:pt x="2113414" y="770986"/>
                  <a:pt x="1929581" y="1106902"/>
                  <a:pt x="1921633" y="1292845"/>
                </a:cubicBezTo>
                <a:cubicBezTo>
                  <a:pt x="1914712" y="1454769"/>
                  <a:pt x="1928136" y="1522392"/>
                  <a:pt x="1942445" y="1570340"/>
                </a:cubicBezTo>
                <a:cubicBezTo>
                  <a:pt x="1547199" y="1510736"/>
                  <a:pt x="1237189" y="1330681"/>
                  <a:pt x="815277" y="836121"/>
                </a:cubicBezTo>
                <a:cubicBezTo>
                  <a:pt x="618819" y="1229038"/>
                  <a:pt x="733086" y="1558961"/>
                  <a:pt x="965659" y="1735195"/>
                </a:cubicBezTo>
                <a:cubicBezTo>
                  <a:pt x="864541" y="1716416"/>
                  <a:pt x="662904" y="1695759"/>
                  <a:pt x="570453" y="1629310"/>
                </a:cubicBezTo>
                <a:cubicBezTo>
                  <a:pt x="597898" y="2016450"/>
                  <a:pt x="990931" y="2177657"/>
                  <a:pt x="1196057" y="2257108"/>
                </a:cubicBezTo>
                <a:cubicBezTo>
                  <a:pt x="1113718" y="2275887"/>
                  <a:pt x="943857" y="2321380"/>
                  <a:pt x="813848" y="2296824"/>
                </a:cubicBezTo>
                <a:cubicBezTo>
                  <a:pt x="926523" y="2634848"/>
                  <a:pt x="1326064" y="2611755"/>
                  <a:pt x="1486410" y="2607420"/>
                </a:cubicBezTo>
                <a:cubicBezTo>
                  <a:pt x="1297174" y="2749708"/>
                  <a:pt x="1000058" y="2795794"/>
                  <a:pt x="489408" y="2829018"/>
                </a:cubicBezTo>
                <a:cubicBezTo>
                  <a:pt x="914827" y="3139596"/>
                  <a:pt x="1734874" y="3242281"/>
                  <a:pt x="2062787" y="3146219"/>
                </a:cubicBezTo>
                <a:cubicBezTo>
                  <a:pt x="2763394" y="2903535"/>
                  <a:pt x="2915370" y="2621267"/>
                  <a:pt x="3074271" y="2105563"/>
                </a:cubicBezTo>
                <a:cubicBezTo>
                  <a:pt x="3173740" y="1733406"/>
                  <a:pt x="3145310" y="1648999"/>
                  <a:pt x="3207849" y="1493166"/>
                </a:cubicBezTo>
                <a:cubicBezTo>
                  <a:pt x="3270388" y="1337333"/>
                  <a:pt x="3414210" y="1276468"/>
                  <a:pt x="3449507" y="1170564"/>
                </a:cubicBezTo>
                <a:cubicBezTo>
                  <a:pt x="3349883" y="1192977"/>
                  <a:pt x="3252716" y="1239516"/>
                  <a:pt x="3140091" y="1227260"/>
                </a:cubicBezTo>
                <a:cubicBezTo>
                  <a:pt x="3219995" y="1183499"/>
                  <a:pt x="3274317" y="996523"/>
                  <a:pt x="3324107" y="851504"/>
                </a:cubicBezTo>
                <a:cubicBezTo>
                  <a:pt x="3215037" y="921165"/>
                  <a:pt x="3152155" y="998691"/>
                  <a:pt x="2995677" y="1008938"/>
                </a:cubicBezTo>
                <a:cubicBezTo>
                  <a:pt x="2884471" y="881691"/>
                  <a:pt x="2678487" y="770986"/>
                  <a:pt x="2496208" y="770986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54" name="Rounded Rectangle 3">
            <a:extLst>
              <a:ext uri="{FF2B5EF4-FFF2-40B4-BE49-F238E27FC236}">
                <a16:creationId xmlns:a16="http://schemas.microsoft.com/office/drawing/2014/main" id="{58F3A91F-EB89-4623-B28A-163C73DF1F72}"/>
              </a:ext>
            </a:extLst>
          </p:cNvPr>
          <p:cNvSpPr>
            <a:spLocks noChangeAspect="1"/>
          </p:cNvSpPr>
          <p:nvPr/>
        </p:nvSpPr>
        <p:spPr>
          <a:xfrm>
            <a:off x="4855565" y="4223696"/>
            <a:ext cx="352834" cy="352834"/>
          </a:xfrm>
          <a:custGeom>
            <a:avLst/>
            <a:gdLst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59137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960000" h="3960000">
                <a:moveTo>
                  <a:pt x="2841893" y="181064"/>
                </a:moveTo>
                <a:cubicBezTo>
                  <a:pt x="2485731" y="190239"/>
                  <a:pt x="2106781" y="339266"/>
                  <a:pt x="2105790" y="859562"/>
                </a:cubicBezTo>
                <a:lnTo>
                  <a:pt x="2106860" y="863292"/>
                </a:lnTo>
                <a:lnTo>
                  <a:pt x="2106860" y="1248172"/>
                </a:lnTo>
                <a:lnTo>
                  <a:pt x="1691968" y="1248172"/>
                </a:lnTo>
                <a:lnTo>
                  <a:pt x="1691968" y="1824236"/>
                </a:lnTo>
                <a:lnTo>
                  <a:pt x="2106860" y="1824236"/>
                </a:lnTo>
                <a:lnTo>
                  <a:pt x="2106860" y="3779396"/>
                </a:lnTo>
                <a:lnTo>
                  <a:pt x="2754932" y="3779396"/>
                </a:lnTo>
                <a:lnTo>
                  <a:pt x="2754932" y="1824236"/>
                </a:lnTo>
                <a:lnTo>
                  <a:pt x="3305869" y="1813665"/>
                </a:lnTo>
                <a:lnTo>
                  <a:pt x="3348152" y="1248172"/>
                </a:lnTo>
                <a:lnTo>
                  <a:pt x="2754932" y="1248172"/>
                </a:lnTo>
                <a:lnTo>
                  <a:pt x="2754932" y="907124"/>
                </a:lnTo>
                <a:cubicBezTo>
                  <a:pt x="2746287" y="682909"/>
                  <a:pt x="3126764" y="685506"/>
                  <a:pt x="3369037" y="704441"/>
                </a:cubicBezTo>
                <a:cubicBezTo>
                  <a:pt x="3391941" y="556446"/>
                  <a:pt x="3409927" y="381656"/>
                  <a:pt x="3410216" y="195189"/>
                </a:cubicBezTo>
                <a:cubicBezTo>
                  <a:pt x="3239930" y="163882"/>
                  <a:pt x="3118909" y="173928"/>
                  <a:pt x="2841893" y="181064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55" name="Rounded Rectangle 10">
            <a:extLst>
              <a:ext uri="{FF2B5EF4-FFF2-40B4-BE49-F238E27FC236}">
                <a16:creationId xmlns:a16="http://schemas.microsoft.com/office/drawing/2014/main" id="{BDC85348-E9D8-4747-9E3D-CE74661DED7D}"/>
              </a:ext>
            </a:extLst>
          </p:cNvPr>
          <p:cNvSpPr>
            <a:spLocks noChangeAspect="1"/>
          </p:cNvSpPr>
          <p:nvPr/>
        </p:nvSpPr>
        <p:spPr>
          <a:xfrm>
            <a:off x="6021140" y="4216530"/>
            <a:ext cx="354091" cy="360000"/>
          </a:xfrm>
          <a:custGeom>
            <a:avLst/>
            <a:gdLst/>
            <a:ahLst/>
            <a:cxnLst/>
            <a:rect l="l" t="t" r="r" b="b"/>
            <a:pathLst>
              <a:path w="3186824" h="3240000">
                <a:moveTo>
                  <a:pt x="2141174" y="1384899"/>
                </a:moveTo>
                <a:lnTo>
                  <a:pt x="2141174" y="1528887"/>
                </a:lnTo>
                <a:lnTo>
                  <a:pt x="1997174" y="1528887"/>
                </a:lnTo>
                <a:lnTo>
                  <a:pt x="1997174" y="1744911"/>
                </a:lnTo>
                <a:lnTo>
                  <a:pt x="2141174" y="1744911"/>
                </a:lnTo>
                <a:lnTo>
                  <a:pt x="2141174" y="1888899"/>
                </a:lnTo>
                <a:lnTo>
                  <a:pt x="2357174" y="1888899"/>
                </a:lnTo>
                <a:lnTo>
                  <a:pt x="2357174" y="1744911"/>
                </a:lnTo>
                <a:lnTo>
                  <a:pt x="2501174" y="1744911"/>
                </a:lnTo>
                <a:lnTo>
                  <a:pt x="2501174" y="1528887"/>
                </a:lnTo>
                <a:lnTo>
                  <a:pt x="2357174" y="1528887"/>
                </a:lnTo>
                <a:lnTo>
                  <a:pt x="2357174" y="1384899"/>
                </a:lnTo>
                <a:close/>
                <a:moveTo>
                  <a:pt x="1286582" y="1008157"/>
                </a:moveTo>
                <a:cubicBezTo>
                  <a:pt x="1148208" y="1006486"/>
                  <a:pt x="1009270" y="1051569"/>
                  <a:pt x="894997" y="1143711"/>
                </a:cubicBezTo>
                <a:cubicBezTo>
                  <a:pt x="666451" y="1327995"/>
                  <a:pt x="600947" y="1648602"/>
                  <a:pt x="738892" y="1907765"/>
                </a:cubicBezTo>
                <a:cubicBezTo>
                  <a:pt x="876837" y="2166928"/>
                  <a:pt x="1179371" y="2291639"/>
                  <a:pt x="1459875" y="2204971"/>
                </a:cubicBezTo>
                <a:cubicBezTo>
                  <a:pt x="1676459" y="2138053"/>
                  <a:pt x="1832801" y="1959669"/>
                  <a:pt x="1876637" y="1747242"/>
                </a:cubicBezTo>
                <a:lnTo>
                  <a:pt x="1879565" y="1747242"/>
                </a:lnTo>
                <a:lnTo>
                  <a:pt x="1879565" y="1728291"/>
                </a:lnTo>
                <a:cubicBezTo>
                  <a:pt x="1891883" y="1671800"/>
                  <a:pt x="1894168" y="1612713"/>
                  <a:pt x="1887545" y="1552862"/>
                </a:cubicBezTo>
                <a:lnTo>
                  <a:pt x="1879565" y="1553745"/>
                </a:lnTo>
                <a:lnTo>
                  <a:pt x="1879565" y="1531218"/>
                </a:lnTo>
                <a:lnTo>
                  <a:pt x="1231565" y="1531218"/>
                </a:lnTo>
                <a:lnTo>
                  <a:pt x="1231565" y="1747242"/>
                </a:lnTo>
                <a:lnTo>
                  <a:pt x="1565835" y="1747242"/>
                </a:lnTo>
                <a:cubicBezTo>
                  <a:pt x="1530201" y="1827940"/>
                  <a:pt x="1460959" y="1892348"/>
                  <a:pt x="1371795" y="1919897"/>
                </a:cubicBezTo>
                <a:cubicBezTo>
                  <a:pt x="1228031" y="1964316"/>
                  <a:pt x="1072976" y="1900399"/>
                  <a:pt x="1002277" y="1767573"/>
                </a:cubicBezTo>
                <a:cubicBezTo>
                  <a:pt x="931578" y="1634747"/>
                  <a:pt x="965150" y="1470429"/>
                  <a:pt x="1082284" y="1375980"/>
                </a:cubicBezTo>
                <a:cubicBezTo>
                  <a:pt x="1199418" y="1281531"/>
                  <a:pt x="1367118" y="1283556"/>
                  <a:pt x="1481937" y="1380807"/>
                </a:cubicBezTo>
                <a:lnTo>
                  <a:pt x="1674778" y="1153129"/>
                </a:lnTo>
                <a:cubicBezTo>
                  <a:pt x="1562764" y="1058254"/>
                  <a:pt x="1424955" y="1009828"/>
                  <a:pt x="1286582" y="1008157"/>
                </a:cubicBezTo>
                <a:close/>
                <a:moveTo>
                  <a:pt x="293028" y="0"/>
                </a:moveTo>
                <a:lnTo>
                  <a:pt x="2893796" y="0"/>
                </a:lnTo>
                <a:cubicBezTo>
                  <a:pt x="3055631" y="0"/>
                  <a:pt x="3186824" y="131193"/>
                  <a:pt x="3186824" y="293028"/>
                </a:cubicBezTo>
                <a:lnTo>
                  <a:pt x="3186824" y="2946972"/>
                </a:lnTo>
                <a:cubicBezTo>
                  <a:pt x="3186824" y="3108807"/>
                  <a:pt x="3055631" y="3240000"/>
                  <a:pt x="2893796" y="3240000"/>
                </a:cubicBezTo>
                <a:lnTo>
                  <a:pt x="293028" y="3240000"/>
                </a:lnTo>
                <a:cubicBezTo>
                  <a:pt x="131193" y="3240000"/>
                  <a:pt x="0" y="3108807"/>
                  <a:pt x="0" y="2946972"/>
                </a:cubicBezTo>
                <a:lnTo>
                  <a:pt x="0" y="293028"/>
                </a:lnTo>
                <a:cubicBezTo>
                  <a:pt x="0" y="131193"/>
                  <a:pt x="131193" y="0"/>
                  <a:pt x="29302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6" name="Block Arc 6">
            <a:extLst>
              <a:ext uri="{FF2B5EF4-FFF2-40B4-BE49-F238E27FC236}">
                <a16:creationId xmlns:a16="http://schemas.microsoft.com/office/drawing/2014/main" id="{7D880025-FAF5-4DDF-AB18-101AC3F197E0}"/>
              </a:ext>
            </a:extLst>
          </p:cNvPr>
          <p:cNvSpPr/>
          <p:nvPr/>
        </p:nvSpPr>
        <p:spPr>
          <a:xfrm>
            <a:off x="6557572" y="4241324"/>
            <a:ext cx="331940" cy="335206"/>
          </a:xfrm>
          <a:custGeom>
            <a:avLst/>
            <a:gdLst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734726 w 3221102"/>
              <a:gd name="connsiteY22" fmla="*/ 869255 h 3221116"/>
              <a:gd name="connsiteX23" fmla="*/ 1956122 w 3221102"/>
              <a:gd name="connsiteY23" fmla="*/ 1110076 h 3221116"/>
              <a:gd name="connsiteX24" fmla="*/ 1973374 w 3221102"/>
              <a:gd name="connsiteY24" fmla="*/ 875315 h 3221116"/>
              <a:gd name="connsiteX25" fmla="*/ 2333414 w 3221102"/>
              <a:gd name="connsiteY25" fmla="*/ 875315 h 3221116"/>
              <a:gd name="connsiteX26" fmla="*/ 2324788 w 3221102"/>
              <a:gd name="connsiteY26" fmla="*/ 2054049 h 3221116"/>
              <a:gd name="connsiteX27" fmla="*/ 2661746 w 3221102"/>
              <a:gd name="connsiteY27" fmla="*/ 2179658 h 3221116"/>
              <a:gd name="connsiteX28" fmla="*/ 2691046 w 3221102"/>
              <a:gd name="connsiteY28" fmla="*/ 2188689 h 3221116"/>
              <a:gd name="connsiteX29" fmla="*/ 2667011 w 3221102"/>
              <a:gd name="connsiteY29" fmla="*/ 2175828 h 3221116"/>
              <a:gd name="connsiteX30" fmla="*/ 2332141 w 3221102"/>
              <a:gd name="connsiteY30" fmla="*/ 653899 h 3221116"/>
              <a:gd name="connsiteX31" fmla="*/ 776764 w 3221102"/>
              <a:gd name="connsiteY31" fmla="*/ 749845 h 3221116"/>
              <a:gd name="connsiteX32" fmla="*/ 631487 w 3221102"/>
              <a:gd name="connsiteY32" fmla="*/ 2301392 h 3221116"/>
              <a:gd name="connsiteX33" fmla="*/ 2142017 w 3221102"/>
              <a:gd name="connsiteY33" fmla="*/ 2684410 h 3221116"/>
              <a:gd name="connsiteX34" fmla="*/ 2324866 w 3221102"/>
              <a:gd name="connsiteY34" fmla="*/ 3053856 h 3221116"/>
              <a:gd name="connsiteX35" fmla="*/ 294693 w 3221102"/>
              <a:gd name="connsiteY35" fmla="*/ 2539075 h 3221116"/>
              <a:gd name="connsiteX36" fmla="*/ 489947 w 3221102"/>
              <a:gd name="connsiteY36" fmla="*/ 453774 h 3221116"/>
              <a:gd name="connsiteX37" fmla="*/ 1651152 w 3221102"/>
              <a:gd name="connsiteY37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734726 w 3221102"/>
              <a:gd name="connsiteY22" fmla="*/ 869255 h 3221116"/>
              <a:gd name="connsiteX23" fmla="*/ 1956122 w 3221102"/>
              <a:gd name="connsiteY23" fmla="*/ 1110076 h 3221116"/>
              <a:gd name="connsiteX24" fmla="*/ 1973374 w 3221102"/>
              <a:gd name="connsiteY24" fmla="*/ 875315 h 3221116"/>
              <a:gd name="connsiteX25" fmla="*/ 2333414 w 3221102"/>
              <a:gd name="connsiteY25" fmla="*/ 875315 h 3221116"/>
              <a:gd name="connsiteX26" fmla="*/ 2324788 w 3221102"/>
              <a:gd name="connsiteY26" fmla="*/ 2054049 h 3221116"/>
              <a:gd name="connsiteX27" fmla="*/ 2661746 w 3221102"/>
              <a:gd name="connsiteY27" fmla="*/ 2179658 h 3221116"/>
              <a:gd name="connsiteX28" fmla="*/ 2691046 w 3221102"/>
              <a:gd name="connsiteY28" fmla="*/ 2188689 h 3221116"/>
              <a:gd name="connsiteX29" fmla="*/ 2667011 w 3221102"/>
              <a:gd name="connsiteY29" fmla="*/ 2175828 h 3221116"/>
              <a:gd name="connsiteX30" fmla="*/ 2332141 w 3221102"/>
              <a:gd name="connsiteY30" fmla="*/ 653899 h 3221116"/>
              <a:gd name="connsiteX31" fmla="*/ 776764 w 3221102"/>
              <a:gd name="connsiteY31" fmla="*/ 749845 h 3221116"/>
              <a:gd name="connsiteX32" fmla="*/ 631487 w 3221102"/>
              <a:gd name="connsiteY32" fmla="*/ 2301392 h 3221116"/>
              <a:gd name="connsiteX33" fmla="*/ 2142017 w 3221102"/>
              <a:gd name="connsiteY33" fmla="*/ 2684410 h 3221116"/>
              <a:gd name="connsiteX34" fmla="*/ 2324866 w 3221102"/>
              <a:gd name="connsiteY34" fmla="*/ 3053856 h 3221116"/>
              <a:gd name="connsiteX35" fmla="*/ 294693 w 3221102"/>
              <a:gd name="connsiteY35" fmla="*/ 2539075 h 3221116"/>
              <a:gd name="connsiteX36" fmla="*/ 489947 w 3221102"/>
              <a:gd name="connsiteY36" fmla="*/ 453774 h 3221116"/>
              <a:gd name="connsiteX37" fmla="*/ 1651152 w 3221102"/>
              <a:gd name="connsiteY37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151233"/>
              <a:gd name="connsiteY0" fmla="*/ 2175617 h 3221116"/>
              <a:gd name="connsiteX1" fmla="*/ 2658205 w 3151233"/>
              <a:gd name="connsiteY1" fmla="*/ 2178566 h 3221116"/>
              <a:gd name="connsiteX2" fmla="*/ 2664630 w 3151233"/>
              <a:gd name="connsiteY2" fmla="*/ 2175617 h 3221116"/>
              <a:gd name="connsiteX3" fmla="*/ 1477043 w 3151233"/>
              <a:gd name="connsiteY3" fmla="*/ 1144372 h 3221116"/>
              <a:gd name="connsiteX4" fmla="*/ 1409070 w 3151233"/>
              <a:gd name="connsiteY4" fmla="*/ 1159393 h 3221116"/>
              <a:gd name="connsiteX5" fmla="*/ 1152384 w 3151233"/>
              <a:gd name="connsiteY5" fmla="*/ 1703728 h 3221116"/>
              <a:gd name="connsiteX6" fmla="*/ 1514013 w 3151233"/>
              <a:gd name="connsiteY6" fmla="*/ 2152290 h 3221116"/>
              <a:gd name="connsiteX7" fmla="*/ 1850815 w 3151233"/>
              <a:gd name="connsiteY7" fmla="*/ 1654259 h 3221116"/>
              <a:gd name="connsiteX8" fmla="*/ 1830467 w 3151233"/>
              <a:gd name="connsiteY8" fmla="*/ 1515986 h 3221116"/>
              <a:gd name="connsiteX9" fmla="*/ 1477043 w 3151233"/>
              <a:gd name="connsiteY9" fmla="*/ 1144372 h 3221116"/>
              <a:gd name="connsiteX10" fmla="*/ 1651152 w 3151233"/>
              <a:gd name="connsiteY10" fmla="*/ 501 h 3221116"/>
              <a:gd name="connsiteX11" fmla="*/ 2580395 w 3151233"/>
              <a:gd name="connsiteY11" fmla="*/ 324821 h 3221116"/>
              <a:gd name="connsiteX12" fmla="*/ 3030464 w 3151233"/>
              <a:gd name="connsiteY12" fmla="*/ 2249544 h 3221116"/>
              <a:gd name="connsiteX13" fmla="*/ 2585849 w 3151233"/>
              <a:gd name="connsiteY13" fmla="*/ 2588887 h 3221116"/>
              <a:gd name="connsiteX14" fmla="*/ 1973374 w 3151233"/>
              <a:gd name="connsiteY14" fmla="*/ 2195096 h 3221116"/>
              <a:gd name="connsiteX15" fmla="*/ 1390827 w 3151233"/>
              <a:gd name="connsiteY15" fmla="*/ 2527630 h 3221116"/>
              <a:gd name="connsiteX16" fmla="*/ 783896 w 3151233"/>
              <a:gd name="connsiteY16" fmla="*/ 1665044 h 3221116"/>
              <a:gd name="connsiteX17" fmla="*/ 1268509 w 3151233"/>
              <a:gd name="connsiteY17" fmla="*/ 819983 h 3221116"/>
              <a:gd name="connsiteX18" fmla="*/ 1328805 w 3151233"/>
              <a:gd name="connsiteY18" fmla="*/ 807930 h 3221116"/>
              <a:gd name="connsiteX19" fmla="*/ 1390827 w 3151233"/>
              <a:gd name="connsiteY19" fmla="*/ 802457 h 3221116"/>
              <a:gd name="connsiteX20" fmla="*/ 1462242 w 3151233"/>
              <a:gd name="connsiteY20" fmla="*/ 801708 h 3221116"/>
              <a:gd name="connsiteX21" fmla="*/ 1956122 w 3151233"/>
              <a:gd name="connsiteY21" fmla="*/ 1110076 h 3221116"/>
              <a:gd name="connsiteX22" fmla="*/ 1973374 w 3151233"/>
              <a:gd name="connsiteY22" fmla="*/ 875315 h 3221116"/>
              <a:gd name="connsiteX23" fmla="*/ 2333414 w 3151233"/>
              <a:gd name="connsiteY23" fmla="*/ 875315 h 3221116"/>
              <a:gd name="connsiteX24" fmla="*/ 2324788 w 3151233"/>
              <a:gd name="connsiteY24" fmla="*/ 2054049 h 3221116"/>
              <a:gd name="connsiteX25" fmla="*/ 2661746 w 3151233"/>
              <a:gd name="connsiteY25" fmla="*/ 2179658 h 3221116"/>
              <a:gd name="connsiteX26" fmla="*/ 2691046 w 3151233"/>
              <a:gd name="connsiteY26" fmla="*/ 2188689 h 3221116"/>
              <a:gd name="connsiteX27" fmla="*/ 2667011 w 3151233"/>
              <a:gd name="connsiteY27" fmla="*/ 2175828 h 3221116"/>
              <a:gd name="connsiteX28" fmla="*/ 2332141 w 3151233"/>
              <a:gd name="connsiteY28" fmla="*/ 653899 h 3221116"/>
              <a:gd name="connsiteX29" fmla="*/ 776764 w 3151233"/>
              <a:gd name="connsiteY29" fmla="*/ 749845 h 3221116"/>
              <a:gd name="connsiteX30" fmla="*/ 631487 w 3151233"/>
              <a:gd name="connsiteY30" fmla="*/ 2301392 h 3221116"/>
              <a:gd name="connsiteX31" fmla="*/ 2142017 w 3151233"/>
              <a:gd name="connsiteY31" fmla="*/ 2684410 h 3221116"/>
              <a:gd name="connsiteX32" fmla="*/ 2324866 w 3151233"/>
              <a:gd name="connsiteY32" fmla="*/ 3053856 h 3221116"/>
              <a:gd name="connsiteX33" fmla="*/ 294693 w 3151233"/>
              <a:gd name="connsiteY33" fmla="*/ 2539075 h 3221116"/>
              <a:gd name="connsiteX34" fmla="*/ 489947 w 3151233"/>
              <a:gd name="connsiteY34" fmla="*/ 453774 h 3221116"/>
              <a:gd name="connsiteX35" fmla="*/ 1651152 w 3151233"/>
              <a:gd name="connsiteY35" fmla="*/ 501 h 3221116"/>
              <a:gd name="connsiteX0" fmla="*/ 2664630 w 3161851"/>
              <a:gd name="connsiteY0" fmla="*/ 2175617 h 3221116"/>
              <a:gd name="connsiteX1" fmla="*/ 2658205 w 3161851"/>
              <a:gd name="connsiteY1" fmla="*/ 2178566 h 3221116"/>
              <a:gd name="connsiteX2" fmla="*/ 2664630 w 3161851"/>
              <a:gd name="connsiteY2" fmla="*/ 2175617 h 3221116"/>
              <a:gd name="connsiteX3" fmla="*/ 1477043 w 3161851"/>
              <a:gd name="connsiteY3" fmla="*/ 1144372 h 3221116"/>
              <a:gd name="connsiteX4" fmla="*/ 1409070 w 3161851"/>
              <a:gd name="connsiteY4" fmla="*/ 1159393 h 3221116"/>
              <a:gd name="connsiteX5" fmla="*/ 1152384 w 3161851"/>
              <a:gd name="connsiteY5" fmla="*/ 1703728 h 3221116"/>
              <a:gd name="connsiteX6" fmla="*/ 1514013 w 3161851"/>
              <a:gd name="connsiteY6" fmla="*/ 2152290 h 3221116"/>
              <a:gd name="connsiteX7" fmla="*/ 1850815 w 3161851"/>
              <a:gd name="connsiteY7" fmla="*/ 1654259 h 3221116"/>
              <a:gd name="connsiteX8" fmla="*/ 1830467 w 3161851"/>
              <a:gd name="connsiteY8" fmla="*/ 1515986 h 3221116"/>
              <a:gd name="connsiteX9" fmla="*/ 1477043 w 3161851"/>
              <a:gd name="connsiteY9" fmla="*/ 1144372 h 3221116"/>
              <a:gd name="connsiteX10" fmla="*/ 1651152 w 3161851"/>
              <a:gd name="connsiteY10" fmla="*/ 501 h 3221116"/>
              <a:gd name="connsiteX11" fmla="*/ 2580395 w 3161851"/>
              <a:gd name="connsiteY11" fmla="*/ 324821 h 3221116"/>
              <a:gd name="connsiteX12" fmla="*/ 3030464 w 3161851"/>
              <a:gd name="connsiteY12" fmla="*/ 2249544 h 3221116"/>
              <a:gd name="connsiteX13" fmla="*/ 2585849 w 3161851"/>
              <a:gd name="connsiteY13" fmla="*/ 2588887 h 3221116"/>
              <a:gd name="connsiteX14" fmla="*/ 1973374 w 3161851"/>
              <a:gd name="connsiteY14" fmla="*/ 2195096 h 3221116"/>
              <a:gd name="connsiteX15" fmla="*/ 1390827 w 3161851"/>
              <a:gd name="connsiteY15" fmla="*/ 2527630 h 3221116"/>
              <a:gd name="connsiteX16" fmla="*/ 783896 w 3161851"/>
              <a:gd name="connsiteY16" fmla="*/ 1665044 h 3221116"/>
              <a:gd name="connsiteX17" fmla="*/ 1268509 w 3161851"/>
              <a:gd name="connsiteY17" fmla="*/ 819983 h 3221116"/>
              <a:gd name="connsiteX18" fmla="*/ 1328805 w 3161851"/>
              <a:gd name="connsiteY18" fmla="*/ 807930 h 3221116"/>
              <a:gd name="connsiteX19" fmla="*/ 1390827 w 3161851"/>
              <a:gd name="connsiteY19" fmla="*/ 802457 h 3221116"/>
              <a:gd name="connsiteX20" fmla="*/ 1462242 w 3161851"/>
              <a:gd name="connsiteY20" fmla="*/ 801708 h 3221116"/>
              <a:gd name="connsiteX21" fmla="*/ 1956122 w 3161851"/>
              <a:gd name="connsiteY21" fmla="*/ 1110076 h 3221116"/>
              <a:gd name="connsiteX22" fmla="*/ 1973374 w 3161851"/>
              <a:gd name="connsiteY22" fmla="*/ 875315 h 3221116"/>
              <a:gd name="connsiteX23" fmla="*/ 2333414 w 3161851"/>
              <a:gd name="connsiteY23" fmla="*/ 875315 h 3221116"/>
              <a:gd name="connsiteX24" fmla="*/ 2324788 w 3161851"/>
              <a:gd name="connsiteY24" fmla="*/ 2054049 h 3221116"/>
              <a:gd name="connsiteX25" fmla="*/ 2661746 w 3161851"/>
              <a:gd name="connsiteY25" fmla="*/ 2179658 h 3221116"/>
              <a:gd name="connsiteX26" fmla="*/ 2691046 w 3161851"/>
              <a:gd name="connsiteY26" fmla="*/ 2188689 h 3221116"/>
              <a:gd name="connsiteX27" fmla="*/ 2667011 w 3161851"/>
              <a:gd name="connsiteY27" fmla="*/ 2175828 h 3221116"/>
              <a:gd name="connsiteX28" fmla="*/ 2332141 w 3161851"/>
              <a:gd name="connsiteY28" fmla="*/ 653899 h 3221116"/>
              <a:gd name="connsiteX29" fmla="*/ 776764 w 3161851"/>
              <a:gd name="connsiteY29" fmla="*/ 749845 h 3221116"/>
              <a:gd name="connsiteX30" fmla="*/ 631487 w 3161851"/>
              <a:gd name="connsiteY30" fmla="*/ 2301392 h 3221116"/>
              <a:gd name="connsiteX31" fmla="*/ 2142017 w 3161851"/>
              <a:gd name="connsiteY31" fmla="*/ 2684410 h 3221116"/>
              <a:gd name="connsiteX32" fmla="*/ 2324866 w 3161851"/>
              <a:gd name="connsiteY32" fmla="*/ 3053856 h 3221116"/>
              <a:gd name="connsiteX33" fmla="*/ 294693 w 3161851"/>
              <a:gd name="connsiteY33" fmla="*/ 2539075 h 3221116"/>
              <a:gd name="connsiteX34" fmla="*/ 489947 w 3161851"/>
              <a:gd name="connsiteY34" fmla="*/ 453774 h 3221116"/>
              <a:gd name="connsiteX35" fmla="*/ 1651152 w 3161851"/>
              <a:gd name="connsiteY35" fmla="*/ 501 h 3221116"/>
              <a:gd name="connsiteX0" fmla="*/ 2664630 w 3182629"/>
              <a:gd name="connsiteY0" fmla="*/ 2175617 h 3221116"/>
              <a:gd name="connsiteX1" fmla="*/ 2658205 w 3182629"/>
              <a:gd name="connsiteY1" fmla="*/ 2178566 h 3221116"/>
              <a:gd name="connsiteX2" fmla="*/ 2664630 w 3182629"/>
              <a:gd name="connsiteY2" fmla="*/ 2175617 h 3221116"/>
              <a:gd name="connsiteX3" fmla="*/ 1477043 w 3182629"/>
              <a:gd name="connsiteY3" fmla="*/ 1144372 h 3221116"/>
              <a:gd name="connsiteX4" fmla="*/ 1409070 w 3182629"/>
              <a:gd name="connsiteY4" fmla="*/ 1159393 h 3221116"/>
              <a:gd name="connsiteX5" fmla="*/ 1152384 w 3182629"/>
              <a:gd name="connsiteY5" fmla="*/ 1703728 h 3221116"/>
              <a:gd name="connsiteX6" fmla="*/ 1514013 w 3182629"/>
              <a:gd name="connsiteY6" fmla="*/ 2152290 h 3221116"/>
              <a:gd name="connsiteX7" fmla="*/ 1850815 w 3182629"/>
              <a:gd name="connsiteY7" fmla="*/ 1654259 h 3221116"/>
              <a:gd name="connsiteX8" fmla="*/ 1830467 w 3182629"/>
              <a:gd name="connsiteY8" fmla="*/ 1515986 h 3221116"/>
              <a:gd name="connsiteX9" fmla="*/ 1477043 w 3182629"/>
              <a:gd name="connsiteY9" fmla="*/ 1144372 h 3221116"/>
              <a:gd name="connsiteX10" fmla="*/ 1651152 w 3182629"/>
              <a:gd name="connsiteY10" fmla="*/ 501 h 3221116"/>
              <a:gd name="connsiteX11" fmla="*/ 2580395 w 3182629"/>
              <a:gd name="connsiteY11" fmla="*/ 324821 h 3221116"/>
              <a:gd name="connsiteX12" fmla="*/ 3030464 w 3182629"/>
              <a:gd name="connsiteY12" fmla="*/ 2249544 h 3221116"/>
              <a:gd name="connsiteX13" fmla="*/ 2585849 w 3182629"/>
              <a:gd name="connsiteY13" fmla="*/ 2588887 h 3221116"/>
              <a:gd name="connsiteX14" fmla="*/ 1973374 w 3182629"/>
              <a:gd name="connsiteY14" fmla="*/ 2195096 h 3221116"/>
              <a:gd name="connsiteX15" fmla="*/ 1390827 w 3182629"/>
              <a:gd name="connsiteY15" fmla="*/ 2527630 h 3221116"/>
              <a:gd name="connsiteX16" fmla="*/ 783896 w 3182629"/>
              <a:gd name="connsiteY16" fmla="*/ 1665044 h 3221116"/>
              <a:gd name="connsiteX17" fmla="*/ 1268509 w 3182629"/>
              <a:gd name="connsiteY17" fmla="*/ 819983 h 3221116"/>
              <a:gd name="connsiteX18" fmla="*/ 1328805 w 3182629"/>
              <a:gd name="connsiteY18" fmla="*/ 807930 h 3221116"/>
              <a:gd name="connsiteX19" fmla="*/ 1390827 w 3182629"/>
              <a:gd name="connsiteY19" fmla="*/ 802457 h 3221116"/>
              <a:gd name="connsiteX20" fmla="*/ 1462242 w 3182629"/>
              <a:gd name="connsiteY20" fmla="*/ 801708 h 3221116"/>
              <a:gd name="connsiteX21" fmla="*/ 1956122 w 3182629"/>
              <a:gd name="connsiteY21" fmla="*/ 1110076 h 3221116"/>
              <a:gd name="connsiteX22" fmla="*/ 1973374 w 3182629"/>
              <a:gd name="connsiteY22" fmla="*/ 875315 h 3221116"/>
              <a:gd name="connsiteX23" fmla="*/ 2333414 w 3182629"/>
              <a:gd name="connsiteY23" fmla="*/ 875315 h 3221116"/>
              <a:gd name="connsiteX24" fmla="*/ 2324788 w 3182629"/>
              <a:gd name="connsiteY24" fmla="*/ 2054049 h 3221116"/>
              <a:gd name="connsiteX25" fmla="*/ 2661746 w 3182629"/>
              <a:gd name="connsiteY25" fmla="*/ 2179658 h 3221116"/>
              <a:gd name="connsiteX26" fmla="*/ 2691046 w 3182629"/>
              <a:gd name="connsiteY26" fmla="*/ 2188689 h 3221116"/>
              <a:gd name="connsiteX27" fmla="*/ 2667011 w 3182629"/>
              <a:gd name="connsiteY27" fmla="*/ 2175828 h 3221116"/>
              <a:gd name="connsiteX28" fmla="*/ 2332141 w 3182629"/>
              <a:gd name="connsiteY28" fmla="*/ 653899 h 3221116"/>
              <a:gd name="connsiteX29" fmla="*/ 776764 w 3182629"/>
              <a:gd name="connsiteY29" fmla="*/ 749845 h 3221116"/>
              <a:gd name="connsiteX30" fmla="*/ 631487 w 3182629"/>
              <a:gd name="connsiteY30" fmla="*/ 2301392 h 3221116"/>
              <a:gd name="connsiteX31" fmla="*/ 2142017 w 3182629"/>
              <a:gd name="connsiteY31" fmla="*/ 2684410 h 3221116"/>
              <a:gd name="connsiteX32" fmla="*/ 2324866 w 3182629"/>
              <a:gd name="connsiteY32" fmla="*/ 3053856 h 3221116"/>
              <a:gd name="connsiteX33" fmla="*/ 294693 w 3182629"/>
              <a:gd name="connsiteY33" fmla="*/ 2539075 h 3221116"/>
              <a:gd name="connsiteX34" fmla="*/ 489947 w 3182629"/>
              <a:gd name="connsiteY34" fmla="*/ 453774 h 3221116"/>
              <a:gd name="connsiteX35" fmla="*/ 1651152 w 3182629"/>
              <a:gd name="connsiteY35" fmla="*/ 501 h 3221116"/>
              <a:gd name="connsiteX0" fmla="*/ 2664630 w 3189723"/>
              <a:gd name="connsiteY0" fmla="*/ 2175617 h 3221116"/>
              <a:gd name="connsiteX1" fmla="*/ 2658205 w 3189723"/>
              <a:gd name="connsiteY1" fmla="*/ 2178566 h 3221116"/>
              <a:gd name="connsiteX2" fmla="*/ 2664630 w 3189723"/>
              <a:gd name="connsiteY2" fmla="*/ 2175617 h 3221116"/>
              <a:gd name="connsiteX3" fmla="*/ 1477043 w 3189723"/>
              <a:gd name="connsiteY3" fmla="*/ 1144372 h 3221116"/>
              <a:gd name="connsiteX4" fmla="*/ 1409070 w 3189723"/>
              <a:gd name="connsiteY4" fmla="*/ 1159393 h 3221116"/>
              <a:gd name="connsiteX5" fmla="*/ 1152384 w 3189723"/>
              <a:gd name="connsiteY5" fmla="*/ 1703728 h 3221116"/>
              <a:gd name="connsiteX6" fmla="*/ 1514013 w 3189723"/>
              <a:gd name="connsiteY6" fmla="*/ 2152290 h 3221116"/>
              <a:gd name="connsiteX7" fmla="*/ 1850815 w 3189723"/>
              <a:gd name="connsiteY7" fmla="*/ 1654259 h 3221116"/>
              <a:gd name="connsiteX8" fmla="*/ 1830467 w 3189723"/>
              <a:gd name="connsiteY8" fmla="*/ 1515986 h 3221116"/>
              <a:gd name="connsiteX9" fmla="*/ 1477043 w 3189723"/>
              <a:gd name="connsiteY9" fmla="*/ 1144372 h 3221116"/>
              <a:gd name="connsiteX10" fmla="*/ 1651152 w 3189723"/>
              <a:gd name="connsiteY10" fmla="*/ 501 h 3221116"/>
              <a:gd name="connsiteX11" fmla="*/ 2580395 w 3189723"/>
              <a:gd name="connsiteY11" fmla="*/ 324821 h 3221116"/>
              <a:gd name="connsiteX12" fmla="*/ 3030464 w 3189723"/>
              <a:gd name="connsiteY12" fmla="*/ 2249544 h 3221116"/>
              <a:gd name="connsiteX13" fmla="*/ 2585849 w 3189723"/>
              <a:gd name="connsiteY13" fmla="*/ 2588887 h 3221116"/>
              <a:gd name="connsiteX14" fmla="*/ 1973374 w 3189723"/>
              <a:gd name="connsiteY14" fmla="*/ 2195096 h 3221116"/>
              <a:gd name="connsiteX15" fmla="*/ 1390827 w 3189723"/>
              <a:gd name="connsiteY15" fmla="*/ 2527630 h 3221116"/>
              <a:gd name="connsiteX16" fmla="*/ 783896 w 3189723"/>
              <a:gd name="connsiteY16" fmla="*/ 1665044 h 3221116"/>
              <a:gd name="connsiteX17" fmla="*/ 1268509 w 3189723"/>
              <a:gd name="connsiteY17" fmla="*/ 819983 h 3221116"/>
              <a:gd name="connsiteX18" fmla="*/ 1328805 w 3189723"/>
              <a:gd name="connsiteY18" fmla="*/ 807930 h 3221116"/>
              <a:gd name="connsiteX19" fmla="*/ 1390827 w 3189723"/>
              <a:gd name="connsiteY19" fmla="*/ 802457 h 3221116"/>
              <a:gd name="connsiteX20" fmla="*/ 1462242 w 3189723"/>
              <a:gd name="connsiteY20" fmla="*/ 801708 h 3221116"/>
              <a:gd name="connsiteX21" fmla="*/ 1956122 w 3189723"/>
              <a:gd name="connsiteY21" fmla="*/ 1110076 h 3221116"/>
              <a:gd name="connsiteX22" fmla="*/ 1973374 w 3189723"/>
              <a:gd name="connsiteY22" fmla="*/ 875315 h 3221116"/>
              <a:gd name="connsiteX23" fmla="*/ 2333414 w 3189723"/>
              <a:gd name="connsiteY23" fmla="*/ 875315 h 3221116"/>
              <a:gd name="connsiteX24" fmla="*/ 2324788 w 3189723"/>
              <a:gd name="connsiteY24" fmla="*/ 2054049 h 3221116"/>
              <a:gd name="connsiteX25" fmla="*/ 2661746 w 3189723"/>
              <a:gd name="connsiteY25" fmla="*/ 2179658 h 3221116"/>
              <a:gd name="connsiteX26" fmla="*/ 2691046 w 3189723"/>
              <a:gd name="connsiteY26" fmla="*/ 2188689 h 3221116"/>
              <a:gd name="connsiteX27" fmla="*/ 2667011 w 3189723"/>
              <a:gd name="connsiteY27" fmla="*/ 2175828 h 3221116"/>
              <a:gd name="connsiteX28" fmla="*/ 2332141 w 3189723"/>
              <a:gd name="connsiteY28" fmla="*/ 653899 h 3221116"/>
              <a:gd name="connsiteX29" fmla="*/ 776764 w 3189723"/>
              <a:gd name="connsiteY29" fmla="*/ 749845 h 3221116"/>
              <a:gd name="connsiteX30" fmla="*/ 631487 w 3189723"/>
              <a:gd name="connsiteY30" fmla="*/ 2301392 h 3221116"/>
              <a:gd name="connsiteX31" fmla="*/ 2142017 w 3189723"/>
              <a:gd name="connsiteY31" fmla="*/ 2684410 h 3221116"/>
              <a:gd name="connsiteX32" fmla="*/ 2324866 w 3189723"/>
              <a:gd name="connsiteY32" fmla="*/ 3053856 h 3221116"/>
              <a:gd name="connsiteX33" fmla="*/ 294693 w 3189723"/>
              <a:gd name="connsiteY33" fmla="*/ 2539075 h 3221116"/>
              <a:gd name="connsiteX34" fmla="*/ 489947 w 3189723"/>
              <a:gd name="connsiteY34" fmla="*/ 453774 h 3221116"/>
              <a:gd name="connsiteX35" fmla="*/ 1651152 w 3189723"/>
              <a:gd name="connsiteY35" fmla="*/ 501 h 3221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3189723" h="3221116">
                <a:moveTo>
                  <a:pt x="2664630" y="2175617"/>
                </a:moveTo>
                <a:lnTo>
                  <a:pt x="2658205" y="2178566"/>
                </a:lnTo>
                <a:cubicBezTo>
                  <a:pt x="2662222" y="2175972"/>
                  <a:pt x="2664284" y="2175096"/>
                  <a:pt x="2664630" y="2175617"/>
                </a:cubicBezTo>
                <a:close/>
                <a:moveTo>
                  <a:pt x="1477043" y="1144372"/>
                </a:moveTo>
                <a:lnTo>
                  <a:pt x="1409070" y="1159393"/>
                </a:lnTo>
                <a:cubicBezTo>
                  <a:pt x="1167974" y="1216277"/>
                  <a:pt x="1134894" y="1538245"/>
                  <a:pt x="1152384" y="1703728"/>
                </a:cubicBezTo>
                <a:cubicBezTo>
                  <a:pt x="1169874" y="1869211"/>
                  <a:pt x="1272747" y="2156947"/>
                  <a:pt x="1514013" y="2152290"/>
                </a:cubicBezTo>
                <a:cubicBezTo>
                  <a:pt x="1680659" y="2149073"/>
                  <a:pt x="1865876" y="1940767"/>
                  <a:pt x="1850815" y="1654259"/>
                </a:cubicBezTo>
                <a:cubicBezTo>
                  <a:pt x="1844015" y="1608142"/>
                  <a:pt x="1837162" y="1561942"/>
                  <a:pt x="1830467" y="1515986"/>
                </a:cubicBezTo>
                <a:cubicBezTo>
                  <a:pt x="1779361" y="1292438"/>
                  <a:pt x="1635542" y="1134285"/>
                  <a:pt x="1477043" y="1144372"/>
                </a:cubicBezTo>
                <a:close/>
                <a:moveTo>
                  <a:pt x="1651152" y="501"/>
                </a:moveTo>
                <a:cubicBezTo>
                  <a:pt x="1977584" y="8635"/>
                  <a:pt x="2235425" y="52153"/>
                  <a:pt x="2580395" y="324821"/>
                </a:cubicBezTo>
                <a:cubicBezTo>
                  <a:pt x="3000061" y="656529"/>
                  <a:pt x="3430704" y="1549940"/>
                  <a:pt x="3030464" y="2249544"/>
                </a:cubicBezTo>
                <a:cubicBezTo>
                  <a:pt x="2882259" y="2451798"/>
                  <a:pt x="2785813" y="2507403"/>
                  <a:pt x="2585849" y="2588887"/>
                </a:cubicBezTo>
                <a:cubicBezTo>
                  <a:pt x="2194785" y="2615774"/>
                  <a:pt x="1984876" y="2478759"/>
                  <a:pt x="1973374" y="2195096"/>
                </a:cubicBezTo>
                <a:cubicBezTo>
                  <a:pt x="1841986" y="2496540"/>
                  <a:pt x="1610941" y="2555551"/>
                  <a:pt x="1390827" y="2527630"/>
                </a:cubicBezTo>
                <a:cubicBezTo>
                  <a:pt x="1131071" y="2494680"/>
                  <a:pt x="853863" y="2136270"/>
                  <a:pt x="783896" y="1665044"/>
                </a:cubicBezTo>
                <a:cubicBezTo>
                  <a:pt x="715204" y="1202409"/>
                  <a:pt x="991941" y="900416"/>
                  <a:pt x="1268509" y="819983"/>
                </a:cubicBezTo>
                <a:cubicBezTo>
                  <a:pt x="1288264" y="814237"/>
                  <a:pt x="1308391" y="810536"/>
                  <a:pt x="1328805" y="807930"/>
                </a:cubicBezTo>
                <a:cubicBezTo>
                  <a:pt x="1349219" y="805325"/>
                  <a:pt x="1369921" y="803817"/>
                  <a:pt x="1390827" y="802457"/>
                </a:cubicBezTo>
                <a:cubicBezTo>
                  <a:pt x="1416795" y="800769"/>
                  <a:pt x="1355770" y="788713"/>
                  <a:pt x="1462242" y="801708"/>
                </a:cubicBezTo>
                <a:cubicBezTo>
                  <a:pt x="1599590" y="818472"/>
                  <a:pt x="1776043" y="890774"/>
                  <a:pt x="1956122" y="1110076"/>
                </a:cubicBezTo>
                <a:lnTo>
                  <a:pt x="1973374" y="875315"/>
                </a:lnTo>
                <a:lnTo>
                  <a:pt x="2333414" y="875315"/>
                </a:lnTo>
                <a:cubicBezTo>
                  <a:pt x="2330539" y="1325736"/>
                  <a:pt x="2327663" y="1603628"/>
                  <a:pt x="2324788" y="2054049"/>
                </a:cubicBezTo>
                <a:cubicBezTo>
                  <a:pt x="2290850" y="2479718"/>
                  <a:pt x="2627788" y="2217580"/>
                  <a:pt x="2661746" y="2179658"/>
                </a:cubicBezTo>
                <a:lnTo>
                  <a:pt x="2691046" y="2188689"/>
                </a:lnTo>
                <a:lnTo>
                  <a:pt x="2667011" y="2175828"/>
                </a:lnTo>
                <a:cubicBezTo>
                  <a:pt x="2945550" y="1655295"/>
                  <a:pt x="2803444" y="1009445"/>
                  <a:pt x="2332141" y="653899"/>
                </a:cubicBezTo>
                <a:cubicBezTo>
                  <a:pt x="1860838" y="298353"/>
                  <a:pt x="1200794" y="339069"/>
                  <a:pt x="776764" y="749845"/>
                </a:cubicBezTo>
                <a:cubicBezTo>
                  <a:pt x="352733" y="1160621"/>
                  <a:pt x="291083" y="1819040"/>
                  <a:pt x="631487" y="2301392"/>
                </a:cubicBezTo>
                <a:cubicBezTo>
                  <a:pt x="971891" y="2783745"/>
                  <a:pt x="1612904" y="2946283"/>
                  <a:pt x="2142017" y="2684410"/>
                </a:cubicBezTo>
                <a:lnTo>
                  <a:pt x="2324866" y="3053856"/>
                </a:lnTo>
                <a:cubicBezTo>
                  <a:pt x="1613730" y="3405817"/>
                  <a:pt x="752200" y="3187363"/>
                  <a:pt x="294693" y="2539075"/>
                </a:cubicBezTo>
                <a:cubicBezTo>
                  <a:pt x="-162814" y="1890787"/>
                  <a:pt x="-79956" y="1005863"/>
                  <a:pt x="489947" y="453774"/>
                </a:cubicBezTo>
                <a:cubicBezTo>
                  <a:pt x="810518" y="143225"/>
                  <a:pt x="1231454" y="-9956"/>
                  <a:pt x="1651152" y="50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57" name="Left Arrow 1">
            <a:extLst>
              <a:ext uri="{FF2B5EF4-FFF2-40B4-BE49-F238E27FC236}">
                <a16:creationId xmlns:a16="http://schemas.microsoft.com/office/drawing/2014/main" id="{7EA03F9C-7622-4272-A0D4-B9E26A5DE8B0}"/>
              </a:ext>
            </a:extLst>
          </p:cNvPr>
          <p:cNvSpPr>
            <a:spLocks noChangeAspect="1"/>
          </p:cNvSpPr>
          <p:nvPr/>
        </p:nvSpPr>
        <p:spPr>
          <a:xfrm>
            <a:off x="8231065" y="4216530"/>
            <a:ext cx="369872" cy="360000"/>
          </a:xfrm>
          <a:custGeom>
            <a:avLst/>
            <a:gdLst/>
            <a:ahLst/>
            <a:cxnLst/>
            <a:rect l="l" t="t" r="r" b="b"/>
            <a:pathLst>
              <a:path w="3306630" h="3218379">
                <a:moveTo>
                  <a:pt x="0" y="2085651"/>
                </a:moveTo>
                <a:cubicBezTo>
                  <a:pt x="253919" y="2342528"/>
                  <a:pt x="881542" y="2297196"/>
                  <a:pt x="1388167" y="2271654"/>
                </a:cubicBezTo>
                <a:lnTo>
                  <a:pt x="1417952" y="2988872"/>
                </a:lnTo>
                <a:lnTo>
                  <a:pt x="717647" y="2950294"/>
                </a:lnTo>
                <a:cubicBezTo>
                  <a:pt x="467617" y="2928101"/>
                  <a:pt x="217417" y="2555860"/>
                  <a:pt x="0" y="2085651"/>
                </a:cubicBezTo>
                <a:close/>
                <a:moveTo>
                  <a:pt x="1969797" y="2019847"/>
                </a:moveTo>
                <a:lnTo>
                  <a:pt x="1969797" y="2274913"/>
                </a:lnTo>
                <a:lnTo>
                  <a:pt x="2657809" y="2274913"/>
                </a:lnTo>
                <a:cubicBezTo>
                  <a:pt x="2787205" y="2599270"/>
                  <a:pt x="2968360" y="2923626"/>
                  <a:pt x="2675062" y="2954686"/>
                </a:cubicBezTo>
                <a:lnTo>
                  <a:pt x="1969797" y="2963313"/>
                </a:lnTo>
                <a:lnTo>
                  <a:pt x="1969797" y="3218379"/>
                </a:lnTo>
                <a:lnTo>
                  <a:pt x="1429598" y="2619113"/>
                </a:lnTo>
                <a:close/>
                <a:moveTo>
                  <a:pt x="2961009" y="1275432"/>
                </a:moveTo>
                <a:lnTo>
                  <a:pt x="3277752" y="1901203"/>
                </a:lnTo>
                <a:cubicBezTo>
                  <a:pt x="3383548" y="2128832"/>
                  <a:pt x="3186278" y="2531632"/>
                  <a:pt x="2887773" y="2955026"/>
                </a:cubicBezTo>
                <a:cubicBezTo>
                  <a:pt x="2983276" y="2606687"/>
                  <a:pt x="2630206" y="2085815"/>
                  <a:pt x="2354773" y="1659836"/>
                </a:cubicBezTo>
                <a:close/>
                <a:moveTo>
                  <a:pt x="1019997" y="990789"/>
                </a:moveTo>
                <a:lnTo>
                  <a:pt x="1268877" y="1758248"/>
                </a:lnTo>
                <a:lnTo>
                  <a:pt x="1047983" y="1630715"/>
                </a:lnTo>
                <a:lnTo>
                  <a:pt x="703977" y="2226552"/>
                </a:lnTo>
                <a:cubicBezTo>
                  <a:pt x="358378" y="2176433"/>
                  <a:pt x="-13100" y="2171140"/>
                  <a:pt x="106650" y="1901606"/>
                </a:cubicBezTo>
                <a:lnTo>
                  <a:pt x="451811" y="1286515"/>
                </a:lnTo>
                <a:lnTo>
                  <a:pt x="230918" y="1158982"/>
                </a:lnTo>
                <a:close/>
                <a:moveTo>
                  <a:pt x="2174825" y="119764"/>
                </a:moveTo>
                <a:cubicBezTo>
                  <a:pt x="2220451" y="119103"/>
                  <a:pt x="2264887" y="143875"/>
                  <a:pt x="2308274" y="203493"/>
                </a:cubicBezTo>
                <a:lnTo>
                  <a:pt x="2668377" y="809957"/>
                </a:lnTo>
                <a:lnTo>
                  <a:pt x="2889271" y="682424"/>
                </a:lnTo>
                <a:lnTo>
                  <a:pt x="2640391" y="1449883"/>
                </a:lnTo>
                <a:lnTo>
                  <a:pt x="1851312" y="1281690"/>
                </a:lnTo>
                <a:lnTo>
                  <a:pt x="2072206" y="1154157"/>
                </a:lnTo>
                <a:lnTo>
                  <a:pt x="1728200" y="558321"/>
                </a:lnTo>
                <a:cubicBezTo>
                  <a:pt x="1890352" y="352642"/>
                  <a:pt x="2037947" y="121750"/>
                  <a:pt x="2174825" y="119764"/>
                </a:cubicBezTo>
                <a:close/>
                <a:moveTo>
                  <a:pt x="1831774" y="30"/>
                </a:moveTo>
                <a:cubicBezTo>
                  <a:pt x="1948530" y="539"/>
                  <a:pt x="2073232" y="7407"/>
                  <a:pt x="2202212" y="19111"/>
                </a:cubicBezTo>
                <a:cubicBezTo>
                  <a:pt x="1852790" y="110572"/>
                  <a:pt x="1578238" y="676776"/>
                  <a:pt x="1347045" y="1128297"/>
                </a:cubicBezTo>
                <a:lnTo>
                  <a:pt x="711024" y="795483"/>
                </a:lnTo>
                <a:lnTo>
                  <a:pt x="1094586" y="208291"/>
                </a:lnTo>
                <a:cubicBezTo>
                  <a:pt x="1202761" y="54213"/>
                  <a:pt x="1481508" y="-1496"/>
                  <a:pt x="1831774" y="3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8" name="Oval 35">
            <a:extLst>
              <a:ext uri="{FF2B5EF4-FFF2-40B4-BE49-F238E27FC236}">
                <a16:creationId xmlns:a16="http://schemas.microsoft.com/office/drawing/2014/main" id="{0FE33C40-D8E8-4A29-91ED-95DEE33EBA77}"/>
              </a:ext>
            </a:extLst>
          </p:cNvPr>
          <p:cNvSpPr/>
          <p:nvPr/>
        </p:nvSpPr>
        <p:spPr>
          <a:xfrm>
            <a:off x="7735185" y="4217255"/>
            <a:ext cx="289606" cy="365156"/>
          </a:xfrm>
          <a:custGeom>
            <a:avLst/>
            <a:gdLst/>
            <a:ahLst/>
            <a:cxnLst/>
            <a:rect l="l" t="t" r="r" b="b"/>
            <a:pathLst>
              <a:path w="2548531" h="3213371">
                <a:moveTo>
                  <a:pt x="792000" y="2498954"/>
                </a:moveTo>
                <a:lnTo>
                  <a:pt x="792000" y="2641726"/>
                </a:lnTo>
                <a:cubicBezTo>
                  <a:pt x="463357" y="2661706"/>
                  <a:pt x="216000" y="2748872"/>
                  <a:pt x="216000" y="2853371"/>
                </a:cubicBezTo>
                <a:cubicBezTo>
                  <a:pt x="216000" y="2972665"/>
                  <a:pt x="538355" y="3069371"/>
                  <a:pt x="936000" y="3069371"/>
                </a:cubicBezTo>
                <a:cubicBezTo>
                  <a:pt x="1333645" y="3069371"/>
                  <a:pt x="1656000" y="2972665"/>
                  <a:pt x="1656000" y="2853371"/>
                </a:cubicBezTo>
                <a:cubicBezTo>
                  <a:pt x="1656000" y="2748872"/>
                  <a:pt x="1408644" y="2661706"/>
                  <a:pt x="1080000" y="2641726"/>
                </a:cubicBezTo>
                <a:lnTo>
                  <a:pt x="1080000" y="2498954"/>
                </a:lnTo>
                <a:cubicBezTo>
                  <a:pt x="1528614" y="2524263"/>
                  <a:pt x="1872000" y="2673393"/>
                  <a:pt x="1872000" y="2853371"/>
                </a:cubicBezTo>
                <a:cubicBezTo>
                  <a:pt x="1872000" y="3052194"/>
                  <a:pt x="1452939" y="3213371"/>
                  <a:pt x="936000" y="3213371"/>
                </a:cubicBezTo>
                <a:cubicBezTo>
                  <a:pt x="419061" y="3213371"/>
                  <a:pt x="0" y="3052194"/>
                  <a:pt x="0" y="2853371"/>
                </a:cubicBezTo>
                <a:cubicBezTo>
                  <a:pt x="0" y="2673393"/>
                  <a:pt x="343386" y="2524263"/>
                  <a:pt x="792000" y="2498954"/>
                </a:cubicBezTo>
                <a:close/>
                <a:moveTo>
                  <a:pt x="2190403" y="180020"/>
                </a:moveTo>
                <a:cubicBezTo>
                  <a:pt x="2388233" y="180020"/>
                  <a:pt x="2548531" y="236495"/>
                  <a:pt x="2548531" y="306081"/>
                </a:cubicBezTo>
                <a:lnTo>
                  <a:pt x="2548531" y="1314569"/>
                </a:lnTo>
                <a:cubicBezTo>
                  <a:pt x="2548531" y="1244983"/>
                  <a:pt x="2388233" y="1188508"/>
                  <a:pt x="2190403" y="1188508"/>
                </a:cubicBezTo>
                <a:cubicBezTo>
                  <a:pt x="1992574" y="1188508"/>
                  <a:pt x="1832276" y="1244983"/>
                  <a:pt x="1832276" y="1314569"/>
                </a:cubicBezTo>
                <a:cubicBezTo>
                  <a:pt x="1832276" y="1384155"/>
                  <a:pt x="1671978" y="1440630"/>
                  <a:pt x="1474148" y="1440630"/>
                </a:cubicBezTo>
                <a:cubicBezTo>
                  <a:pt x="1276318" y="1440630"/>
                  <a:pt x="1116020" y="1384155"/>
                  <a:pt x="1116020" y="1314569"/>
                </a:cubicBezTo>
                <a:lnTo>
                  <a:pt x="1116020" y="306081"/>
                </a:lnTo>
                <a:cubicBezTo>
                  <a:pt x="1116020" y="375667"/>
                  <a:pt x="1276318" y="432142"/>
                  <a:pt x="1474148" y="432142"/>
                </a:cubicBezTo>
                <a:cubicBezTo>
                  <a:pt x="1671978" y="432142"/>
                  <a:pt x="1832276" y="375667"/>
                  <a:pt x="1832276" y="306081"/>
                </a:cubicBezTo>
                <a:cubicBezTo>
                  <a:pt x="1832276" y="236495"/>
                  <a:pt x="1992574" y="180020"/>
                  <a:pt x="2190403" y="180020"/>
                </a:cubicBezTo>
                <a:close/>
                <a:moveTo>
                  <a:pt x="936000" y="0"/>
                </a:moveTo>
                <a:cubicBezTo>
                  <a:pt x="1035422" y="0"/>
                  <a:pt x="1116020" y="80598"/>
                  <a:pt x="1116020" y="180020"/>
                </a:cubicBezTo>
                <a:cubicBezTo>
                  <a:pt x="1116020" y="246019"/>
                  <a:pt x="1080504" y="303723"/>
                  <a:pt x="1026000" y="332457"/>
                </a:cubicBezTo>
                <a:lnTo>
                  <a:pt x="1026000" y="2887874"/>
                </a:lnTo>
                <a:lnTo>
                  <a:pt x="846000" y="2887874"/>
                </a:lnTo>
                <a:lnTo>
                  <a:pt x="846000" y="332457"/>
                </a:lnTo>
                <a:cubicBezTo>
                  <a:pt x="791497" y="303723"/>
                  <a:pt x="755980" y="246019"/>
                  <a:pt x="755980" y="180020"/>
                </a:cubicBezTo>
                <a:cubicBezTo>
                  <a:pt x="755980" y="80598"/>
                  <a:pt x="836578" y="0"/>
                  <a:pt x="936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4965952"/>
      </p:ext>
    </p:extLst>
  </p:cSld>
  <p:clrMapOvr>
    <a:masterClrMapping/>
  </p:clrMapOvr>
</p:sld>
</file>

<file path=ppt/theme/theme1.xml><?xml version="1.0" encoding="utf-8"?>
<a:theme xmlns:a="http://schemas.openxmlformats.org/drawingml/2006/main" name="Contents Slide Master">
  <a:themeElements>
    <a:clrScheme name="ALLPPT-COLOR-A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7696"/>
      </a:accent1>
      <a:accent2>
        <a:srgbClr val="4BACC6"/>
      </a:accent2>
      <a:accent3>
        <a:srgbClr val="027696"/>
      </a:accent3>
      <a:accent4>
        <a:srgbClr val="4BACC6"/>
      </a:accent4>
      <a:accent5>
        <a:srgbClr val="027696"/>
      </a:accent5>
      <a:accent6>
        <a:srgbClr val="4BACC6"/>
      </a:accent6>
      <a:hlink>
        <a:srgbClr val="000000"/>
      </a:hlink>
      <a:folHlink>
        <a:srgbClr val="00000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27696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Diseño personalizado">
  <a:themeElements>
    <a:clrScheme name="Personalizado 2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00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ALLPPT-COLOR-A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7696"/>
      </a:accent1>
      <a:accent2>
        <a:srgbClr val="4BACC6"/>
      </a:accent2>
      <a:accent3>
        <a:srgbClr val="027696"/>
      </a:accent3>
      <a:accent4>
        <a:srgbClr val="4BACC6"/>
      </a:accent4>
      <a:accent5>
        <a:srgbClr val="027696"/>
      </a:accent5>
      <a:accent6>
        <a:srgbClr val="4BACC6"/>
      </a:accent6>
      <a:hlink>
        <a:srgbClr val="000000"/>
      </a:hlink>
      <a:folHlink>
        <a:srgbClr val="00000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1739</TotalTime>
  <Words>2802</Words>
  <Application>Microsoft Office PowerPoint</Application>
  <PresentationFormat>Presentación en pantalla (16:9)</PresentationFormat>
  <Paragraphs>365</Paragraphs>
  <Slides>43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43</vt:i4>
      </vt:variant>
    </vt:vector>
  </HeadingPairs>
  <TitlesOfParts>
    <vt:vector size="51" baseType="lpstr">
      <vt:lpstr>맑은 고딕</vt:lpstr>
      <vt:lpstr>Arial</vt:lpstr>
      <vt:lpstr>Arial Unicode MS</vt:lpstr>
      <vt:lpstr>Calibri</vt:lpstr>
      <vt:lpstr>Calibri Light</vt:lpstr>
      <vt:lpstr>Contents Slide Master</vt:lpstr>
      <vt:lpstr>Diseño personalizado</vt:lpstr>
      <vt:lpstr>Section Break Slide Master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googleslidesppt.com;allppt.com</dc:creator>
  <cp:lastModifiedBy>eduardo</cp:lastModifiedBy>
  <cp:revision>142</cp:revision>
  <dcterms:created xsi:type="dcterms:W3CDTF">2016-12-05T23:26:54Z</dcterms:created>
  <dcterms:modified xsi:type="dcterms:W3CDTF">2023-11-20T02:58:02Z</dcterms:modified>
</cp:coreProperties>
</file>