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yTZkLWGNyA9n+q35Iuzzg1DiH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0A24F7-75F7-473A-A78B-037D463B9DD7}">
  <a:tblStyle styleId="{D90A24F7-75F7-473A-A78B-037D463B9D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DADB77-904A-48EB-A510-DCF632E34DE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F3E7"/>
          </a:solidFill>
        </a:fill>
      </a:tcStyle>
    </a:wholeTbl>
    <a:band1H>
      <a:tcTxStyle/>
      <a:tcStyle>
        <a:tcBdr/>
        <a:fill>
          <a:solidFill>
            <a:srgbClr val="FC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61845504"/>
        <c:axId val="361847040"/>
      </c:barChart>
      <c:catAx>
        <c:axId val="3618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847040"/>
        <c:crosses val="autoZero"/>
        <c:auto val="1"/>
        <c:lblAlgn val="ctr"/>
        <c:lblOffset val="100"/>
        <c:noMultiLvlLbl val="0"/>
      </c:catAx>
      <c:valAx>
        <c:axId val="3618470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84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slide layout">
  <p:cSld name="1_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s &amp; Contents Layout">
  <p:cSld name="4_Images &amp; Contents Layou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0"/>
          <p:cNvSpPr>
            <a:spLocks noGrp="1"/>
          </p:cNvSpPr>
          <p:nvPr>
            <p:ph type="pic" idx="2"/>
          </p:nvPr>
        </p:nvSpPr>
        <p:spPr>
          <a:xfrm>
            <a:off x="-4616" y="-10133"/>
            <a:ext cx="12196617" cy="35705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60"/>
          <p:cNvSpPr>
            <a:spLocks noGrp="1"/>
          </p:cNvSpPr>
          <p:nvPr>
            <p:ph type="pic" idx="3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 slide layout">
  <p:cSld name="7_Image slide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"/>
          <p:cNvSpPr>
            <a:spLocks noGrp="1"/>
          </p:cNvSpPr>
          <p:nvPr>
            <p:ph type="pic" idx="2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62"/>
          <p:cNvSpPr/>
          <p:nvPr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S LAYOUT_23">
  <p:cSld name="IMAGE AND CONTENTS LAYOUT_2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/>
          <p:nvPr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4"/>
          <p:cNvSpPr>
            <a:spLocks noGrp="1"/>
          </p:cNvSpPr>
          <p:nvPr>
            <p:ph type="pic" idx="2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64"/>
          <p:cNvSpPr>
            <a:spLocks noGrp="1"/>
          </p:cNvSpPr>
          <p:nvPr>
            <p:ph type="pic" idx="3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" name="Google Shape;36;p64"/>
          <p:cNvSpPr txBox="1">
            <a:spLocks noGrp="1"/>
          </p:cNvSpPr>
          <p:nvPr>
            <p:ph type="body" idx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>
            <a:spLocks noGrp="1"/>
          </p:cNvSpPr>
          <p:nvPr>
            <p:ph type="pic" idx="2"/>
          </p:nvPr>
        </p:nvSpPr>
        <p:spPr>
          <a:xfrm>
            <a:off x="-1" y="0"/>
            <a:ext cx="1020325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Images &amp; Contents Layout">
  <p:cSld name="21_Images &amp; Contents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6"/>
          <p:cNvSpPr>
            <a:spLocks noGrp="1"/>
          </p:cNvSpPr>
          <p:nvPr>
            <p:ph type="pic" idx="2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66"/>
          <p:cNvSpPr>
            <a:spLocks noGrp="1"/>
          </p:cNvSpPr>
          <p:nvPr>
            <p:ph type="pic" idx="3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66"/>
          <p:cNvSpPr>
            <a:spLocks noGrp="1"/>
          </p:cNvSpPr>
          <p:nvPr>
            <p:ph type="pic" idx="4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66"/>
          <p:cNvSpPr>
            <a:spLocks noGrp="1"/>
          </p:cNvSpPr>
          <p:nvPr>
            <p:ph type="pic" idx="5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Images &amp; Contents">
  <p:cSld name="31_Images &amp; Conten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7"/>
          <p:cNvSpPr/>
          <p:nvPr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7"/>
          <p:cNvSpPr>
            <a:spLocks noGrp="1"/>
          </p:cNvSpPr>
          <p:nvPr>
            <p:ph type="pic" idx="2"/>
          </p:nvPr>
        </p:nvSpPr>
        <p:spPr>
          <a:xfrm>
            <a:off x="9030709" y="1366318"/>
            <a:ext cx="1822409" cy="25868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7"/>
          <p:cNvSpPr>
            <a:spLocks noGrp="1"/>
          </p:cNvSpPr>
          <p:nvPr>
            <p:ph type="pic" idx="3"/>
          </p:nvPr>
        </p:nvSpPr>
        <p:spPr>
          <a:xfrm>
            <a:off x="7118317" y="932349"/>
            <a:ext cx="2719605" cy="21441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67"/>
          <p:cNvSpPr>
            <a:spLocks noGrp="1"/>
          </p:cNvSpPr>
          <p:nvPr>
            <p:ph type="pic" idx="4"/>
          </p:nvPr>
        </p:nvSpPr>
        <p:spPr>
          <a:xfrm>
            <a:off x="8112013" y="4022252"/>
            <a:ext cx="2626805" cy="15701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67"/>
          <p:cNvSpPr>
            <a:spLocks noGrp="1"/>
          </p:cNvSpPr>
          <p:nvPr>
            <p:ph type="pic" idx="5"/>
          </p:nvPr>
        </p:nvSpPr>
        <p:spPr>
          <a:xfrm>
            <a:off x="6392163" y="3145586"/>
            <a:ext cx="2195336" cy="24468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Images &amp; Contents Layout">
  <p:cSld name="31_Images &amp; Contents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8"/>
          <p:cNvSpPr/>
          <p:nvPr/>
        </p:nvSpPr>
        <p:spPr>
          <a:xfrm>
            <a:off x="0" y="1894646"/>
            <a:ext cx="12191999" cy="3068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8"/>
          <p:cNvSpPr>
            <a:spLocks noGrp="1"/>
          </p:cNvSpPr>
          <p:nvPr>
            <p:ph type="pic" idx="2"/>
          </p:nvPr>
        </p:nvSpPr>
        <p:spPr>
          <a:xfrm>
            <a:off x="472612" y="504855"/>
            <a:ext cx="6441943" cy="59595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68"/>
          <p:cNvSpPr/>
          <p:nvPr/>
        </p:nvSpPr>
        <p:spPr>
          <a:xfrm>
            <a:off x="2337312" y="3415880"/>
            <a:ext cx="46345" cy="4634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 layout">
  <p:cSld name="1_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2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3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3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www.THEME PPT.com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s slide layout">
  <p:cSld name="1_Contents slide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Break Slide layout">
  <p:cSld name="1_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 slide layout">
  <p:cSld name="4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/>
          <p:nvPr/>
        </p:nvSpPr>
        <p:spPr>
          <a:xfrm>
            <a:off x="462336" y="315931"/>
            <a:ext cx="3113070" cy="6226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6"/>
          <p:cNvSpPr>
            <a:spLocks noGrp="1"/>
          </p:cNvSpPr>
          <p:nvPr>
            <p:ph type="pic" idx="2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00903"/>
            <a:ext cx="11600704" cy="114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7" descr="E:\002-KIMS BUSINESS\007-02-MaxPPT-Contents\150902-com-Global-Laptop\mo900.png"/>
          <p:cNvPicPr preferRelativeResize="0"/>
          <p:nvPr/>
        </p:nvPicPr>
        <p:blipFill rotWithShape="1">
          <a:blip r:embed="rId3">
            <a:alphaModFix/>
          </a:blip>
          <a:srcRect l="18253"/>
          <a:stretch/>
        </p:blipFill>
        <p:spPr>
          <a:xfrm flipH="1">
            <a:off x="8509450" y="2348880"/>
            <a:ext cx="3683812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7"/>
          <p:cNvSpPr>
            <a:spLocks noGrp="1"/>
          </p:cNvSpPr>
          <p:nvPr>
            <p:ph type="pic" idx="2"/>
          </p:nvPr>
        </p:nvSpPr>
        <p:spPr>
          <a:xfrm>
            <a:off x="8898129" y="2735416"/>
            <a:ext cx="1672517" cy="26131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5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/>
        </p:nvSpPr>
        <p:spPr>
          <a:xfrm>
            <a:off x="6761286" y="3071749"/>
            <a:ext cx="509627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E-Learning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PPT Templates</a:t>
            </a:r>
            <a:endParaRPr sz="5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6728388" y="5748042"/>
            <a:ext cx="5096214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the Subtitle of Your Presentation</a:t>
            </a: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79" name="Google Shape;479;p10"/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80" name="Google Shape;480;p10"/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/>
              <a:ahLst/>
              <a:cxnLst/>
              <a:rect l="l" t="t" r="r" b="b"/>
              <a:pathLst>
                <a:path w="1005941" h="467879" extrusionOk="0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/>
              <a:ahLst/>
              <a:cxnLst/>
              <a:rect l="l" t="t" r="r" b="b"/>
              <a:pathLst>
                <a:path w="444485" h="584849" extrusionOk="0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/>
              <a:ahLst/>
              <a:cxnLst/>
              <a:rect l="l" t="t" r="r" b="b"/>
              <a:pathLst>
                <a:path w="1777943" h="1567397" extrusionOk="0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/>
              <a:ahLst/>
              <a:cxnLst/>
              <a:rect l="l" t="t" r="r" b="b"/>
              <a:pathLst>
                <a:path w="1427033" h="4304494" extrusionOk="0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/>
              <a:ahLst/>
              <a:cxnLst/>
              <a:rect l="l" t="t" r="r" b="b"/>
              <a:pathLst>
                <a:path w="1029335" h="538061" extrusionOk="0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/>
              <a:ahLst/>
              <a:cxnLst/>
              <a:rect l="l" t="t" r="r" b="b"/>
              <a:pathLst>
                <a:path w="772001" h="655031" extrusionOk="0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/>
              <a:ahLst/>
              <a:cxnLst/>
              <a:rect l="l" t="t" r="r" b="b"/>
              <a:pathLst>
                <a:path w="491273" h="584849" extrusionOk="0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/>
              <a:ahLst/>
              <a:cxnLst/>
              <a:rect l="l" t="t" r="r" b="b"/>
              <a:pathLst>
                <a:path w="1914616" h="1929923" extrusionOk="0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" name="Google Shape;488;p10"/>
            <p:cNvGrpSpPr/>
            <p:nvPr/>
          </p:nvGrpSpPr>
          <p:grpSpPr>
            <a:xfrm>
              <a:off x="1314163" y="2864343"/>
              <a:ext cx="1013391" cy="285088"/>
              <a:chOff x="8963351" y="2835327"/>
              <a:chExt cx="1121835" cy="315595"/>
            </a:xfrm>
          </p:grpSpPr>
          <p:sp>
            <p:nvSpPr>
              <p:cNvPr id="489" name="Google Shape;489;p10"/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/>
                <a:ahLst/>
                <a:cxnLst/>
                <a:rect l="l" t="t" r="r" b="b"/>
                <a:pathLst>
                  <a:path w="93575" h="163757" extrusionOk="0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0"/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/>
                <a:ahLst/>
                <a:cxnLst/>
                <a:rect l="l" t="t" r="r" b="b"/>
                <a:pathLst>
                  <a:path w="444485" h="257333" extrusionOk="0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257333" h="187151" extrusionOk="0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0"/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280727" h="187151" extrusionOk="0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0"/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140363" h="187151" extrusionOk="0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163757" h="187151" extrusionOk="0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10"/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/>
              <a:ahLst/>
              <a:cxnLst/>
              <a:rect l="l" t="t" r="r" b="b"/>
              <a:pathLst>
                <a:path w="217666" h="1291202" extrusionOk="0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/>
              <a:ahLst/>
              <a:cxnLst/>
              <a:rect l="l" t="t" r="r" b="b"/>
              <a:pathLst>
                <a:path w="1967442" h="1883145" extrusionOk="0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/>
              <a:ahLst/>
              <a:cxnLst/>
              <a:rect l="l" t="t" r="r" b="b"/>
              <a:pathLst>
                <a:path w="1684367" h="1263275" extrusionOk="0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10"/>
          <p:cNvSpPr txBox="1"/>
          <p:nvPr/>
        </p:nvSpPr>
        <p:spPr>
          <a:xfrm>
            <a:off x="5970992" y="5027200"/>
            <a:ext cx="24439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endParaRPr sz="40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10"/>
          <p:cNvCxnSpPr/>
          <p:nvPr/>
        </p:nvCxnSpPr>
        <p:spPr>
          <a:xfrm flipH="1">
            <a:off x="5697472" y="5200232"/>
            <a:ext cx="1" cy="977375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500" name="Google Shape;500;p10"/>
          <p:cNvCxnSpPr/>
          <p:nvPr/>
        </p:nvCxnSpPr>
        <p:spPr>
          <a:xfrm flipH="1">
            <a:off x="8688496" y="5200232"/>
            <a:ext cx="1" cy="977375"/>
          </a:xfrm>
          <a:prstGeom prst="straightConnector1">
            <a:avLst/>
          </a:prstGeom>
          <a:noFill/>
          <a:ln w="31750" cap="flat" cmpd="sng">
            <a:solidFill>
              <a:schemeClr val="accent2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501" name="Google Shape;501;p10"/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502" name="Google Shape;502;p10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503" name="Google Shape;503;p10"/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10"/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505" name="Google Shape;505;p10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Portfolio  Designed</a:t>
              </a:r>
              <a:endParaRPr/>
            </a:p>
          </p:txBody>
        </p:sp>
        <p:sp>
          <p:nvSpPr>
            <p:cNvPr id="506" name="Google Shape;506;p10"/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10"/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Easy to change colors, photos and Text. </a:t>
            </a:r>
            <a:endParaRPr/>
          </a:p>
        </p:txBody>
      </p:sp>
      <p:sp>
        <p:nvSpPr>
          <p:cNvPr id="508" name="Google Shape;508;p10"/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1"/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ctr" anchorCtr="0">
            <a:spAutoFit/>
          </a:bodyPr>
          <a:lstStyle/>
          <a:p>
            <a:pPr marL="0" marR="0" lvl="0" indent="0" algn="l" rtl="0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 Point </a:t>
            </a:r>
            <a:endParaRPr/>
          </a:p>
          <a:p>
            <a:pPr marL="0" marR="0" lvl="0" indent="0" algn="l" rtl="0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E-Learning</a:t>
            </a:r>
            <a:endParaRPr/>
          </a:p>
        </p:txBody>
      </p:sp>
      <p:cxnSp>
        <p:nvCxnSpPr>
          <p:cNvPr id="514" name="Google Shape;514;p11"/>
          <p:cNvCxnSpPr/>
          <p:nvPr/>
        </p:nvCxnSpPr>
        <p:spPr>
          <a:xfrm rot="10800000" flipH="1">
            <a:off x="2814903" y="746191"/>
            <a:ext cx="8620234" cy="1"/>
          </a:xfrm>
          <a:prstGeom prst="straightConnector1">
            <a:avLst/>
          </a:prstGeom>
          <a:noFill/>
          <a:ln w="22225" cap="rnd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515" name="Google Shape;515;p11"/>
          <p:cNvGrpSpPr/>
          <p:nvPr/>
        </p:nvGrpSpPr>
        <p:grpSpPr>
          <a:xfrm>
            <a:off x="6900159" y="1097282"/>
            <a:ext cx="4431062" cy="3253295"/>
            <a:chOff x="653473" y="4416753"/>
            <a:chExt cx="4431062" cy="3253295"/>
          </a:xfrm>
        </p:grpSpPr>
        <p:sp>
          <p:nvSpPr>
            <p:cNvPr id="516" name="Google Shape;516;p11"/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Power PowerPoint Presentation 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2008 ~ 2011 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2011 ~ 2015 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2015~ 2018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 ~ 2020 Text here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2"/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523" name="Google Shape;523;p12"/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2"/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 extrusionOk="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12"/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</p:grpSpPr>
        <p:sp>
          <p:nvSpPr>
            <p:cNvPr id="529" name="Google Shape;529;p12"/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/>
              <a:ahLst/>
              <a:cxnLst/>
              <a:rect l="l" t="t" r="r" b="b"/>
              <a:pathLst>
                <a:path w="2986139" h="3285899" extrusionOk="0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/>
              <a:ahLst/>
              <a:cxnLst/>
              <a:rect l="l" t="t" r="r" b="b"/>
              <a:pathLst>
                <a:path w="469271" h="915154" extrusionOk="0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/>
              <a:ahLst/>
              <a:cxnLst/>
              <a:rect l="l" t="t" r="r" b="b"/>
              <a:pathLst>
                <a:path w="1348211" h="691080" extrusionOk="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/>
              <a:ahLst/>
              <a:cxnLst/>
              <a:rect l="l" t="t" r="r" b="b"/>
              <a:pathLst>
                <a:path w="753013" h="1168047" extrusionOk="0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/>
              <a:ahLst/>
              <a:cxnLst/>
              <a:rect l="l" t="t" r="r" b="b"/>
              <a:pathLst>
                <a:path w="755751" h="1172711" extrusionOk="0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/>
              <a:ahLst/>
              <a:cxnLst/>
              <a:rect l="l" t="t" r="r" b="b"/>
              <a:pathLst>
                <a:path w="434768" h="758447" extrusionOk="0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/>
              <a:ahLst/>
              <a:cxnLst/>
              <a:rect l="l" t="t" r="r" b="b"/>
              <a:pathLst>
                <a:path w="535240" h="751342" extrusionOk="0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/>
              <a:ahLst/>
              <a:cxnLst/>
              <a:rect l="l" t="t" r="r" b="b"/>
              <a:pathLst>
                <a:path w="569754" h="1164878" extrusionOk="0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/>
              <a:ahLst/>
              <a:cxnLst/>
              <a:rect l="l" t="t" r="r" b="b"/>
              <a:pathLst>
                <a:path w="160005" h="1165029" extrusionOk="0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/>
              <a:ahLst/>
              <a:cxnLst/>
              <a:rect l="l" t="t" r="r" b="b"/>
              <a:pathLst>
                <a:path w="328188" h="328188" extrusionOk="0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/>
              <a:ahLst/>
              <a:cxnLst/>
              <a:rect l="l" t="t" r="r" b="b"/>
              <a:pathLst>
                <a:path w="483605" h="483632" extrusionOk="0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/>
              <a:ahLst/>
              <a:cxnLst/>
              <a:rect l="l" t="t" r="r" b="b"/>
              <a:pathLst>
                <a:path w="1674534" h="1187963" extrusionOk="0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/>
              <a:ahLst/>
              <a:cxnLst/>
              <a:rect l="l" t="t" r="r" b="b"/>
              <a:pathLst>
                <a:path w="505986" h="502125" extrusionOk="0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2"/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85K</a:t>
            </a:r>
            <a:endParaRPr sz="4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2"/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  <a:endParaRPr/>
          </a:p>
        </p:txBody>
      </p:sp>
      <p:sp>
        <p:nvSpPr>
          <p:cNvPr id="544" name="Google Shape;544;p12"/>
          <p:cNvSpPr/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2"/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2"/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"/>
          <p:cNvSpPr/>
          <p:nvPr/>
        </p:nvSpPr>
        <p:spPr>
          <a:xfrm>
            <a:off x="8389542" y="4588489"/>
            <a:ext cx="376186" cy="35214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2"/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2"/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12"/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51" name="Google Shape;551;p12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52" name="Google Shape;552;p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12"/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4" name="Google Shape;554;p12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55" name="Google Shape;555;p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12"/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57" name="Google Shape;557;p12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58" name="Google Shape;558;p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12"/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560" name="Google Shape;560;p12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61" name="Google Shape;561;p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12"/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563" name="Google Shape;563;p12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64" name="Google Shape;564;p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12"/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566" name="Google Shape;566;p12"/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567" name="Google Shape;567;p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12"/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3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574" name="Google Shape;574;p13"/>
          <p:cNvGraphicFramePr/>
          <p:nvPr/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5" name="Google Shape;575;p13"/>
          <p:cNvGraphicFramePr/>
          <p:nvPr/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76" name="Google Shape;576;p13"/>
          <p:cNvGraphicFramePr/>
          <p:nvPr/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77" name="Google Shape;577;p13"/>
          <p:cNvGraphicFramePr/>
          <p:nvPr/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78" name="Google Shape;578;p13"/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85</a:t>
            </a: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3"/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78</a:t>
            </a: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3"/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3"/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2" name="Google Shape;582;p13"/>
          <p:cNvGrpSpPr/>
          <p:nvPr/>
        </p:nvGrpSpPr>
        <p:grpSpPr>
          <a:xfrm>
            <a:off x="7020889" y="1799732"/>
            <a:ext cx="4430475" cy="896263"/>
            <a:chOff x="6372200" y="1720413"/>
            <a:chExt cx="2160239" cy="896263"/>
          </a:xfrm>
        </p:grpSpPr>
        <p:sp>
          <p:nvSpPr>
            <p:cNvPr id="583" name="Google Shape;583;p13"/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"/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13"/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586" name="Google Shape;586;p13"/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13"/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589" name="Google Shape;589;p13"/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3"/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13"/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592" name="Google Shape;592;p13"/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" name="Google Shape;594;p13"/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sz="1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3"/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sz="14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3"/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3"/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8" name="Google Shape;598;p13"/>
          <p:cNvGrpSpPr/>
          <p:nvPr/>
        </p:nvGrpSpPr>
        <p:grpSpPr>
          <a:xfrm>
            <a:off x="2713997" y="3401424"/>
            <a:ext cx="901605" cy="1013876"/>
            <a:chOff x="4835382" y="-161249"/>
            <a:chExt cx="3078657" cy="3462028"/>
          </a:xfrm>
        </p:grpSpPr>
        <p:sp>
          <p:nvSpPr>
            <p:cNvPr id="599" name="Google Shape;599;p13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4"/>
          <p:cNvSpPr>
            <a:spLocks noGrp="1"/>
          </p:cNvSpPr>
          <p:nvPr>
            <p:ph type="pic" idx="2"/>
          </p:nvPr>
        </p:nvSpPr>
        <p:spPr>
          <a:xfrm>
            <a:off x="-4616" y="-10133"/>
            <a:ext cx="12196617" cy="357051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606" name="Google Shape;606;p14"/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607" name="Google Shape;607;p14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" name="Google Shape;609;p14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w="127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9525" cap="flat" cmpd="sng">
                <a:solidFill>
                  <a:srgbClr val="B0B0B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" name="Google Shape;612;p14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613" name="Google Shape;613;p14"/>
            <p:cNvSpPr/>
            <p:nvPr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0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14"/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616" name="Google Shape;616;p14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96</a:t>
              </a: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14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9" name="Google Shape;619;p14"/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620" name="Google Shape;620;p14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4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/>
            </a:p>
          </p:txBody>
        </p:sp>
      </p:grpSp>
      <p:sp>
        <p:nvSpPr>
          <p:cNvPr id="622" name="Google Shape;622;p14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3" name="Google Shape;623;p14"/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624" name="Google Shape;624;p14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4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" name="Google Shape;626;p14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14"/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628" name="Google Shape;628;p14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629" name="Google Shape;629;p14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1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631;p14"/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632" name="Google Shape;632;p14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4"/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45700" rIns="216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/>
          </a:p>
        </p:txBody>
      </p:sp>
      <p:sp>
        <p:nvSpPr>
          <p:cNvPr id="635" name="Google Shape;635;p14"/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4"/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4"/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4"/>
          <p:cNvSpPr/>
          <p:nvPr/>
        </p:nvSpPr>
        <p:spPr>
          <a:xfrm>
            <a:off x="8112599" y="5594047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4"/>
          <p:cNvSpPr txBox="1"/>
          <p:nvPr/>
        </p:nvSpPr>
        <p:spPr>
          <a:xfrm>
            <a:off x="4079076" y="685579"/>
            <a:ext cx="613041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4"/>
          <p:cNvSpPr>
            <a:spLocks noGrp="1"/>
          </p:cNvSpPr>
          <p:nvPr>
            <p:ph type="pic" idx="3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46" name="Google Shape;646;p15"/>
          <p:cNvSpPr/>
          <p:nvPr/>
        </p:nvSpPr>
        <p:spPr>
          <a:xfrm>
            <a:off x="625814" y="2396272"/>
            <a:ext cx="5120111" cy="3135621"/>
          </a:xfrm>
          <a:custGeom>
            <a:avLst/>
            <a:gdLst/>
            <a:ahLst/>
            <a:cxnLst/>
            <a:rect l="l" t="t" r="r" b="b"/>
            <a:pathLst>
              <a:path w="5720" h="3503" extrusionOk="0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rgbClr val="FEF1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5"/>
          <p:cNvSpPr/>
          <p:nvPr/>
        </p:nvSpPr>
        <p:spPr>
          <a:xfrm>
            <a:off x="6344277" y="2092544"/>
            <a:ext cx="360000" cy="0"/>
          </a:xfrm>
          <a:custGeom>
            <a:avLst/>
            <a:gdLst/>
            <a:ahLst/>
            <a:cxnLst/>
            <a:rect l="l" t="t" r="r" b="b"/>
            <a:pathLst>
              <a:path w="326572" h="120000" extrusionOk="0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5"/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5"/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48</a:t>
            </a:r>
            <a:r>
              <a:rPr lang="en-US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>
            <a:off x="6344277" y="2901564"/>
            <a:ext cx="360000" cy="0"/>
          </a:xfrm>
          <a:custGeom>
            <a:avLst/>
            <a:gdLst/>
            <a:ahLst/>
            <a:cxnLst/>
            <a:rect l="l" t="t" r="r" b="b"/>
            <a:pathLst>
              <a:path w="326572" h="120000" extrusionOk="0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 22</a:t>
            </a: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5"/>
          <p:cNvSpPr/>
          <p:nvPr/>
        </p:nvSpPr>
        <p:spPr>
          <a:xfrm>
            <a:off x="6344277" y="3710584"/>
            <a:ext cx="360000" cy="0"/>
          </a:xfrm>
          <a:custGeom>
            <a:avLst/>
            <a:gdLst/>
            <a:ahLst/>
            <a:cxnLst/>
            <a:rect l="l" t="t" r="r" b="b"/>
            <a:pathLst>
              <a:path w="326572" h="120000" extrusionOk="0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5"/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5"/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 34</a:t>
            </a:r>
            <a:r>
              <a:rPr lang="en-US" sz="2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5"/>
          <p:cNvSpPr/>
          <p:nvPr/>
        </p:nvSpPr>
        <p:spPr>
          <a:xfrm>
            <a:off x="6344277" y="4519605"/>
            <a:ext cx="360000" cy="0"/>
          </a:xfrm>
          <a:custGeom>
            <a:avLst/>
            <a:gdLst/>
            <a:ahLst/>
            <a:cxnLst/>
            <a:rect l="l" t="t" r="r" b="b"/>
            <a:pathLst>
              <a:path w="326572" h="120000" extrusionOk="0">
                <a:moveTo>
                  <a:pt x="0" y="0"/>
                </a:moveTo>
                <a:lnTo>
                  <a:pt x="326572" y="0"/>
                </a:lnTo>
              </a:path>
            </a:pathLst>
          </a:cu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5"/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5"/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 16</a:t>
            </a: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5"/>
          <p:cNvSpPr/>
          <p:nvPr/>
        </p:nvSpPr>
        <p:spPr>
          <a:xfrm flipH="1">
            <a:off x="6344277" y="5333421"/>
            <a:ext cx="5148000" cy="57985"/>
          </a:xfrm>
          <a:custGeom>
            <a:avLst/>
            <a:gdLst/>
            <a:ahLst/>
            <a:cxnLst/>
            <a:rect l="l" t="t" r="r" b="b"/>
            <a:pathLst>
              <a:path w="4060371" h="120000" extrusionOk="0">
                <a:moveTo>
                  <a:pt x="0" y="0"/>
                </a:moveTo>
                <a:lnTo>
                  <a:pt x="4060371" y="0"/>
                </a:lnTo>
              </a:path>
            </a:pathLst>
          </a:cu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5"/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5"/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5"/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5"/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/>
          </a:p>
        </p:txBody>
      </p:sp>
      <p:sp>
        <p:nvSpPr>
          <p:cNvPr id="664" name="Google Shape;664;p15"/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/>
          </a:p>
        </p:txBody>
      </p:sp>
      <p:sp>
        <p:nvSpPr>
          <p:cNvPr id="665" name="Google Shape;665;p15"/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/>
          </a:p>
        </p:txBody>
      </p:sp>
      <p:grpSp>
        <p:nvGrpSpPr>
          <p:cNvPr id="666" name="Google Shape;666;p15"/>
          <p:cNvGrpSpPr/>
          <p:nvPr/>
        </p:nvGrpSpPr>
        <p:grpSpPr>
          <a:xfrm>
            <a:off x="2523355" y="2485927"/>
            <a:ext cx="728211" cy="728211"/>
            <a:chOff x="1685588" y="1953356"/>
            <a:chExt cx="871727" cy="871727"/>
          </a:xfrm>
        </p:grpSpPr>
        <p:grpSp>
          <p:nvGrpSpPr>
            <p:cNvPr id="667" name="Google Shape;667;p15"/>
            <p:cNvGrpSpPr/>
            <p:nvPr/>
          </p:nvGrpSpPr>
          <p:grpSpPr>
            <a:xfrm>
              <a:off x="1685588" y="1953356"/>
              <a:ext cx="871727" cy="871727"/>
              <a:chOff x="10352044" y="3230634"/>
              <a:chExt cx="1551640" cy="1551640"/>
            </a:xfrm>
          </p:grpSpPr>
          <p:sp>
            <p:nvSpPr>
              <p:cNvPr id="668" name="Google Shape;668;p1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0" name="Google Shape;670;p15"/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15"/>
          <p:cNvGrpSpPr/>
          <p:nvPr/>
        </p:nvGrpSpPr>
        <p:grpSpPr>
          <a:xfrm>
            <a:off x="1332032" y="3667206"/>
            <a:ext cx="728211" cy="728211"/>
            <a:chOff x="3199861" y="1506389"/>
            <a:chExt cx="871727" cy="871727"/>
          </a:xfrm>
        </p:grpSpPr>
        <p:grpSp>
          <p:nvGrpSpPr>
            <p:cNvPr id="672" name="Google Shape;672;p15"/>
            <p:cNvGrpSpPr/>
            <p:nvPr/>
          </p:nvGrpSpPr>
          <p:grpSpPr>
            <a:xfrm>
              <a:off x="3199861" y="1506389"/>
              <a:ext cx="871727" cy="871727"/>
              <a:chOff x="10352044" y="3230634"/>
              <a:chExt cx="1551640" cy="1551640"/>
            </a:xfrm>
          </p:grpSpPr>
          <p:sp>
            <p:nvSpPr>
              <p:cNvPr id="673" name="Google Shape;673;p1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5" name="Google Shape;675;p15"/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5"/>
          <p:cNvGrpSpPr/>
          <p:nvPr/>
        </p:nvGrpSpPr>
        <p:grpSpPr>
          <a:xfrm>
            <a:off x="4064457" y="3826676"/>
            <a:ext cx="728211" cy="728211"/>
            <a:chOff x="2885336" y="3393535"/>
            <a:chExt cx="871727" cy="871727"/>
          </a:xfrm>
        </p:grpSpPr>
        <p:grpSp>
          <p:nvGrpSpPr>
            <p:cNvPr id="677" name="Google Shape;677;p15"/>
            <p:cNvGrpSpPr/>
            <p:nvPr/>
          </p:nvGrpSpPr>
          <p:grpSpPr>
            <a:xfrm>
              <a:off x="2885336" y="3393535"/>
              <a:ext cx="871727" cy="871727"/>
              <a:chOff x="10352044" y="3230634"/>
              <a:chExt cx="1551640" cy="1551640"/>
            </a:xfrm>
          </p:grpSpPr>
          <p:sp>
            <p:nvSpPr>
              <p:cNvPr id="678" name="Google Shape;678;p1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0" name="Google Shape;680;p15"/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15"/>
          <p:cNvGrpSpPr/>
          <p:nvPr/>
        </p:nvGrpSpPr>
        <p:grpSpPr>
          <a:xfrm>
            <a:off x="3278074" y="3346478"/>
            <a:ext cx="728211" cy="728211"/>
            <a:chOff x="6022703" y="1901613"/>
            <a:chExt cx="871727" cy="871727"/>
          </a:xfrm>
        </p:grpSpPr>
        <p:grpSp>
          <p:nvGrpSpPr>
            <p:cNvPr id="682" name="Google Shape;682;p15"/>
            <p:cNvGrpSpPr/>
            <p:nvPr/>
          </p:nvGrpSpPr>
          <p:grpSpPr>
            <a:xfrm>
              <a:off x="6022703" y="1901613"/>
              <a:ext cx="871727" cy="871727"/>
              <a:chOff x="10352044" y="3230634"/>
              <a:chExt cx="1551640" cy="1551640"/>
            </a:xfrm>
          </p:grpSpPr>
          <p:sp>
            <p:nvSpPr>
              <p:cNvPr id="683" name="Google Shape;683;p15"/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sx="90000" sy="-19000" rotWithShape="0">
                  <a:srgbClr val="000000">
                    <a:alpha val="16862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5"/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5" name="Google Shape;685;p15"/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6" name="Google Shape;686;p15"/>
          <p:cNvCxnSpPr/>
          <p:nvPr/>
        </p:nvCxnSpPr>
        <p:spPr>
          <a:xfrm flipH="1">
            <a:off x="6195692" y="1831523"/>
            <a:ext cx="6416" cy="421200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ot"/>
            <a:miter lim="800000"/>
            <a:headEnd type="oval" w="med" len="med"/>
            <a:tailEnd type="oval" w="med" len="med"/>
          </a:ln>
        </p:spPr>
      </p:cxnSp>
      <p:sp>
        <p:nvSpPr>
          <p:cNvPr id="687" name="Google Shape;687;p15"/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5"/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5"/>
          <p:cNvSpPr/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6"/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695" name="Google Shape;695;p16"/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/>
              <a:ahLst/>
              <a:cxnLst/>
              <a:rect l="l" t="t" r="r" b="b"/>
              <a:pathLst>
                <a:path w="2657475" h="2438400" extrusionOk="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>
              <a:gsLst>
                <a:gs pos="0">
                  <a:srgbClr val="F8BA16">
                    <a:alpha val="69803"/>
                  </a:srgbClr>
                </a:gs>
                <a:gs pos="100000">
                  <a:srgbClr val="454545">
                    <a:alpha val="69803"/>
                  </a:srgbClr>
                </a:gs>
              </a:gsLst>
              <a:lin ang="14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/>
              <a:ahLst/>
              <a:cxnLst/>
              <a:rect l="l" t="t" r="r" b="b"/>
              <a:pathLst>
                <a:path w="571500" h="533400" extrusionOk="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/>
              <a:ahLst/>
              <a:cxnLst/>
              <a:rect l="l" t="t" r="r" b="b"/>
              <a:pathLst>
                <a:path w="123825" h="400050" extrusionOk="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/>
              <a:ahLst/>
              <a:cxnLst/>
              <a:rect l="l" t="t" r="r" b="b"/>
              <a:pathLst>
                <a:path w="590550" h="1123950" extrusionOk="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/>
              <a:ahLst/>
              <a:cxnLst/>
              <a:rect l="l" t="t" r="r" b="b"/>
              <a:pathLst>
                <a:path w="304800" h="419100" extrusionOk="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16"/>
          <p:cNvSpPr/>
          <p:nvPr/>
        </p:nvSpPr>
        <p:spPr>
          <a:xfrm>
            <a:off x="-6166" y="3057186"/>
            <a:ext cx="10956217" cy="2366505"/>
          </a:xfrm>
          <a:custGeom>
            <a:avLst/>
            <a:gdLst/>
            <a:ahLst/>
            <a:cxnLst/>
            <a:rect l="l" t="t" r="r" b="b"/>
            <a:pathLst>
              <a:path w="17764659" h="3547872" extrusionOk="0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840246" y="675703"/>
            <a:ext cx="46858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E-LEARNING </a:t>
            </a:r>
            <a:endParaRPr sz="5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6"/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6"/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  <a:endParaRPr/>
          </a:p>
        </p:txBody>
      </p:sp>
      <p:sp>
        <p:nvSpPr>
          <p:cNvPr id="705" name="Google Shape;705;p16"/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/>
          </a:p>
        </p:txBody>
      </p:sp>
      <p:sp>
        <p:nvSpPr>
          <p:cNvPr id="706" name="Google Shape;706;p16"/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endParaRPr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6"/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Bad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p16"/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709" name="Google Shape;709;p16"/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/>
              <a:ahLst/>
              <a:cxnLst/>
              <a:rect l="l" t="t" r="r" b="b"/>
              <a:pathLst>
                <a:path w="1920177" h="1275995" extrusionOk="0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/>
              <a:ahLst/>
              <a:cxnLst/>
              <a:rect l="l" t="t" r="r" b="b"/>
              <a:pathLst>
                <a:path w="1373967" h="810074" extrusionOk="0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/>
              <a:ahLst/>
              <a:cxnLst/>
              <a:rect l="l" t="t" r="r" b="b"/>
              <a:pathLst>
                <a:path w="1825422" h="1109932" extrusionOk="0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/>
              <a:ahLst/>
              <a:cxnLst/>
              <a:rect l="l" t="t" r="r" b="b"/>
              <a:pathLst>
                <a:path w="1037568" h="782036" extrusionOk="0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/>
              <a:ahLst/>
              <a:cxnLst/>
              <a:rect l="l" t="t" r="r" b="b"/>
              <a:pathLst>
                <a:path w="336957" h="311260" extrusionOk="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/>
              <a:ahLst/>
              <a:cxnLst/>
              <a:rect l="l" t="t" r="r" b="b"/>
              <a:pathLst>
                <a:path w="230116" h="192783" extrusionOk="0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/>
              <a:ahLst/>
              <a:cxnLst/>
              <a:rect l="l" t="t" r="r" b="b"/>
              <a:pathLst>
                <a:path w="331081" h="283507" extrusionOk="0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/>
              <a:ahLst/>
              <a:cxnLst/>
              <a:rect l="l" t="t" r="r" b="b"/>
              <a:pathLst>
                <a:path w="179387" h="149428" extrusionOk="0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6"/>
          <p:cNvSpPr txBox="1"/>
          <p:nvPr/>
        </p:nvSpPr>
        <p:spPr>
          <a:xfrm>
            <a:off x="8134862" y="4269238"/>
            <a:ext cx="312606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/>
          <p:nvPr/>
        </p:nvSpPr>
        <p:spPr>
          <a:xfrm>
            <a:off x="9842643" y="6230920"/>
            <a:ext cx="2133265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PPT.com</a:t>
            </a: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7"/>
          <p:cNvSpPr txBox="1"/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724" name="Google Shape;724;p17"/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7"/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7"/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32" name="Google Shape;732;p18"/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8"/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REGULER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8"/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8"/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ULTIMATE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6" name="Google Shape;736;p18"/>
          <p:cNvGraphicFramePr/>
          <p:nvPr/>
        </p:nvGraphicFramePr>
        <p:xfrm>
          <a:off x="923076" y="22671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37" name="Google Shape;737;p18"/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8" name="Google Shape;738;p18"/>
          <p:cNvGraphicFramePr/>
          <p:nvPr/>
        </p:nvGraphicFramePr>
        <p:xfrm>
          <a:off x="3584477" y="22671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39" name="Google Shape;739;p18"/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0" name="Google Shape;740;p18"/>
          <p:cNvGraphicFramePr/>
          <p:nvPr/>
        </p:nvGraphicFramePr>
        <p:xfrm>
          <a:off x="6245878" y="22671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41" name="Google Shape;741;p18"/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2" name="Google Shape;742;p18"/>
          <p:cNvGraphicFramePr/>
          <p:nvPr/>
        </p:nvGraphicFramePr>
        <p:xfrm>
          <a:off x="8907280" y="22671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rgbClr val="3F3F3F"/>
                          </a:solidFill>
                        </a:rPr>
                        <a:t>Contents here</a:t>
                      </a:r>
                      <a:endParaRPr sz="1200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BUY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43" name="Google Shape;743;p18"/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99</a:t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9"/>
          <p:cNvGrpSpPr/>
          <p:nvPr/>
        </p:nvGrpSpPr>
        <p:grpSpPr>
          <a:xfrm>
            <a:off x="2003620" y="4552122"/>
            <a:ext cx="2222555" cy="1748076"/>
            <a:chOff x="2444748" y="555045"/>
            <a:chExt cx="7282048" cy="5727454"/>
          </a:xfrm>
        </p:grpSpPr>
        <p:sp>
          <p:nvSpPr>
            <p:cNvPr id="749" name="Google Shape;749;p19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7" name="Google Shape;757;p1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58" name="Google Shape;758;p19"/>
          <p:cNvGrpSpPr/>
          <p:nvPr/>
        </p:nvGrpSpPr>
        <p:grpSpPr>
          <a:xfrm rot="1080000">
            <a:off x="435537" y="2291042"/>
            <a:ext cx="2302013" cy="2202965"/>
            <a:chOff x="5792718" y="3057304"/>
            <a:chExt cx="2302013" cy="2202965"/>
          </a:xfrm>
        </p:grpSpPr>
        <p:sp>
          <p:nvSpPr>
            <p:cNvPr id="759" name="Google Shape;759;p19"/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19"/>
          <p:cNvGrpSpPr/>
          <p:nvPr/>
        </p:nvGrpSpPr>
        <p:grpSpPr>
          <a:xfrm rot="326729">
            <a:off x="2007625" y="1563191"/>
            <a:ext cx="2259568" cy="2202965"/>
            <a:chOff x="7263415" y="1957282"/>
            <a:chExt cx="2259568" cy="2202965"/>
          </a:xfrm>
        </p:grpSpPr>
        <p:sp>
          <p:nvSpPr>
            <p:cNvPr id="762" name="Google Shape;762;p19"/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 rot="-9246252">
              <a:off x="9011050" y="3247822"/>
              <a:ext cx="449836" cy="38779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19"/>
          <p:cNvGrpSpPr/>
          <p:nvPr/>
        </p:nvGrpSpPr>
        <p:grpSpPr>
          <a:xfrm>
            <a:off x="3703472" y="2209682"/>
            <a:ext cx="2582982" cy="2582875"/>
            <a:chOff x="8980490" y="2207771"/>
            <a:chExt cx="2582982" cy="2582875"/>
          </a:xfrm>
        </p:grpSpPr>
        <p:sp>
          <p:nvSpPr>
            <p:cNvPr id="765" name="Google Shape;765;p19"/>
            <p:cNvSpPr/>
            <p:nvPr/>
          </p:nvSpPr>
          <p:spPr>
            <a:xfrm rot="-6060000">
              <a:off x="9170493" y="2397652"/>
              <a:ext cx="2202976" cy="2203112"/>
            </a:xfrm>
            <a:custGeom>
              <a:avLst/>
              <a:gdLst/>
              <a:ahLst/>
              <a:cxnLst/>
              <a:rect l="l" t="t" r="r" b="b"/>
              <a:pathLst>
                <a:path w="2202976" h="2203112" extrusionOk="0">
                  <a:moveTo>
                    <a:pt x="2192927" y="1250461"/>
                  </a:moveTo>
                  <a:cubicBezTo>
                    <a:pt x="2136182" y="1667582"/>
                    <a:pt x="1843675" y="2022814"/>
                    <a:pt x="1431898" y="2152295"/>
                  </a:cubicBezTo>
                  <a:cubicBezTo>
                    <a:pt x="961295" y="2300275"/>
                    <a:pt x="449692" y="2117306"/>
                    <a:pt x="179665" y="1704449"/>
                  </a:cubicBezTo>
                  <a:cubicBezTo>
                    <a:pt x="-90361" y="1291592"/>
                    <a:pt x="-52950" y="749544"/>
                    <a:pt x="271234" y="377698"/>
                  </a:cubicBezTo>
                  <a:cubicBezTo>
                    <a:pt x="514372" y="98813"/>
                    <a:pt x="874344" y="-33316"/>
                    <a:pt x="1227211" y="7161"/>
                  </a:cubicBezTo>
                  <a:lnTo>
                    <a:pt x="1391405" y="39708"/>
                  </a:lnTo>
                  <a:lnTo>
                    <a:pt x="1462907" y="336250"/>
                  </a:lnTo>
                  <a:lnTo>
                    <a:pt x="1332781" y="287272"/>
                  </a:lnTo>
                  <a:cubicBezTo>
                    <a:pt x="1021642" y="198757"/>
                    <a:pt x="681464" y="295287"/>
                    <a:pt x="463488" y="545310"/>
                  </a:cubicBezTo>
                  <a:cubicBezTo>
                    <a:pt x="214372" y="831051"/>
                    <a:pt x="185624" y="1247583"/>
                    <a:pt x="393123" y="1564838"/>
                  </a:cubicBezTo>
                  <a:cubicBezTo>
                    <a:pt x="600622" y="1882094"/>
                    <a:pt x="993759" y="2022695"/>
                    <a:pt x="1355388" y="1908981"/>
                  </a:cubicBezTo>
                  <a:cubicBezTo>
                    <a:pt x="1717017" y="1795267"/>
                    <a:pt x="1958938" y="1454974"/>
                    <a:pt x="1947528" y="1076059"/>
                  </a:cubicBezTo>
                  <a:lnTo>
                    <a:pt x="2202473" y="1068383"/>
                  </a:lnTo>
                  <a:cubicBezTo>
                    <a:pt x="2204329" y="1130021"/>
                    <a:pt x="2201034" y="1190872"/>
                    <a:pt x="2192927" y="1250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9"/>
            <p:cNvSpPr/>
            <p:nvPr/>
          </p:nvSpPr>
          <p:spPr>
            <a:xfrm rot="-6060000">
              <a:off x="9676972" y="2417632"/>
              <a:ext cx="449836" cy="38779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9"/>
          <p:cNvGrpSpPr/>
          <p:nvPr/>
        </p:nvGrpSpPr>
        <p:grpSpPr>
          <a:xfrm>
            <a:off x="2702875" y="4801444"/>
            <a:ext cx="823649" cy="972963"/>
            <a:chOff x="3190823" y="4975968"/>
            <a:chExt cx="1593824" cy="1882758"/>
          </a:xfrm>
        </p:grpSpPr>
        <p:sp>
          <p:nvSpPr>
            <p:cNvPr id="768" name="Google Shape;768;p19"/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/>
              <a:ahLst/>
              <a:cxnLst/>
              <a:rect l="l" t="t" r="r" b="b"/>
              <a:pathLst>
                <a:path w="1154075" h="444412" extrusionOk="0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/>
              <a:ahLst/>
              <a:cxnLst/>
              <a:rect l="l" t="t" r="r" b="b"/>
              <a:pathLst>
                <a:path w="703986" h="396758" extrusionOk="0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/>
              <a:ahLst/>
              <a:cxnLst/>
              <a:rect l="l" t="t" r="r" b="b"/>
              <a:pathLst>
                <a:path w="1254875" h="280289" extrusionOk="0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/>
              <a:ahLst/>
              <a:cxnLst/>
              <a:rect l="l" t="t" r="r" b="b"/>
              <a:pathLst>
                <a:path w="641285" h="328370" extrusionOk="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/>
              <a:ahLst/>
              <a:cxnLst/>
              <a:rect l="l" t="t" r="r" b="b"/>
              <a:pathLst>
                <a:path w="622645" h="405092" extrusionOk="0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/>
              <a:ahLst/>
              <a:cxnLst/>
              <a:rect l="l" t="t" r="r" b="b"/>
              <a:pathLst>
                <a:path w="650824" h="284358" extrusionOk="0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/>
              <a:ahLst/>
              <a:cxnLst/>
              <a:rect l="l" t="t" r="r" b="b"/>
              <a:pathLst>
                <a:path w="265120" h="327131" extrusionOk="0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/>
              <a:ahLst/>
              <a:cxnLst/>
              <a:rect l="l" t="t" r="r" b="b"/>
              <a:pathLst>
                <a:path w="150444" h="427712" extrusionOk="0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/>
              <a:ahLst/>
              <a:cxnLst/>
              <a:rect l="l" t="t" r="r" b="b"/>
              <a:pathLst>
                <a:path w="593149" h="84324" extrusionOk="0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/>
              <a:ahLst/>
              <a:cxnLst/>
              <a:rect l="l" t="t" r="r" b="b"/>
              <a:pathLst>
                <a:path w="97818" h="424494" extrusionOk="0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/>
              <a:ahLst/>
              <a:cxnLst/>
              <a:rect l="l" t="t" r="r" b="b"/>
              <a:pathLst>
                <a:path w="262077" h="122957" extrusionOk="0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19"/>
          <p:cNvSpPr/>
          <p:nvPr/>
        </p:nvSpPr>
        <p:spPr>
          <a:xfrm>
            <a:off x="2877269" y="2308903"/>
            <a:ext cx="533351" cy="46027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9"/>
          <p:cNvSpPr/>
          <p:nvPr/>
        </p:nvSpPr>
        <p:spPr>
          <a:xfrm>
            <a:off x="4732973" y="3236941"/>
            <a:ext cx="523979" cy="528355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9"/>
          <p:cNvSpPr/>
          <p:nvPr/>
        </p:nvSpPr>
        <p:spPr>
          <a:xfrm>
            <a:off x="1270816" y="3139724"/>
            <a:ext cx="507421" cy="47499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9"/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9"/>
          <p:cNvSpPr/>
          <p:nvPr/>
        </p:nvSpPr>
        <p:spPr>
          <a:xfrm rot="-9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9"/>
          <p:cNvSpPr/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 extrusionOk="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9"/>
          <p:cNvSpPr/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 extrusionOk="0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19"/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787" name="Google Shape;787;p19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19"/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790" name="Google Shape;790;p19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9"/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793" name="Google Shape;793;p19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9"/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796" name="Google Shape;796;p19"/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9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19"/>
          <p:cNvSpPr/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2"/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8" name="Google Shape;88;p2"/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Section</a:t>
              </a: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Break</a:t>
              </a:r>
              <a:endPara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0"/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E-Learning Infographic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E-LEARNING </a:t>
            </a:r>
            <a:endParaRPr sz="4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Get a modern PowerPoint  Presentation that is beautifully designed. I hope and I believe that this Template will your Time, Money and Reputation.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>
            <a:spLocks noGrp="1"/>
          </p:cNvSpPr>
          <p:nvPr>
            <p:ph type="pic" idx="2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1"/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rgbClr val="FEF1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16" name="Google Shape;816;p21"/>
          <p:cNvSpPr/>
          <p:nvPr/>
        </p:nvSpPr>
        <p:spPr>
          <a:xfrm>
            <a:off x="6089257" y="2668549"/>
            <a:ext cx="1621167" cy="2580783"/>
          </a:xfrm>
          <a:custGeom>
            <a:avLst/>
            <a:gdLst/>
            <a:ahLst/>
            <a:cxnLst/>
            <a:rect l="l" t="t" r="r" b="b"/>
            <a:pathLst>
              <a:path w="1136356" h="1808998" extrusionOk="0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4612726" y="2707550"/>
            <a:ext cx="1441846" cy="2571090"/>
          </a:xfrm>
          <a:custGeom>
            <a:avLst/>
            <a:gdLst/>
            <a:ahLst/>
            <a:cxnLst/>
            <a:rect l="l" t="t" r="r" b="b"/>
            <a:pathLst>
              <a:path w="1010660" h="1802203" extrusionOk="0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9" name="Google Shape;819;p21"/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820" name="Google Shape;820;p21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1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822" name="Google Shape;822;p21"/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823" name="Google Shape;823;p21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1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25" name="Google Shape;825;p21"/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826" name="Google Shape;826;p21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1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28" name="Google Shape;828;p21"/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829" name="Google Shape;829;p21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1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31" name="Google Shape;831;p21"/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832" name="Google Shape;832;p21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" name="Google Shape;834;p21"/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rgbClr val="FBD5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21"/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836" name="Google Shape;836;p21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43" name="Google Shape;843;p22"/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4" name="Google Shape;844;p22"/>
          <p:cNvGraphicFramePr/>
          <p:nvPr/>
        </p:nvGraphicFramePr>
        <p:xfrm>
          <a:off x="4727849" y="20591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2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$30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5" name="Google Shape;845;p22"/>
          <p:cNvGraphicFramePr/>
          <p:nvPr/>
        </p:nvGraphicFramePr>
        <p:xfrm>
          <a:off x="9035338" y="20591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2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sz="40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46" name="Google Shape;846;p22"/>
          <p:cNvGraphicFramePr/>
          <p:nvPr/>
        </p:nvGraphicFramePr>
        <p:xfrm>
          <a:off x="6731253" y="184317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{D90A24F7-75F7-473A-A78B-037D463B9DD7}</a:tableStyleId>
              </a:tblPr>
              <a:tblGrid>
                <a:gridCol w="2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3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9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</a:t>
                      </a:r>
                      <a:endParaRPr sz="1500" b="1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/>
                    </a:p>
                  </a:txBody>
                  <a:tcPr marL="101225" marR="101225" marT="50625" marB="506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5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1225" marR="101225" marT="50625" marB="506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47" name="Google Shape;847;p22"/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23"/>
          <p:cNvSpPr/>
          <p:nvPr/>
        </p:nvSpPr>
        <p:spPr>
          <a:xfrm rot="10800000">
            <a:off x="3251768" y="-1"/>
            <a:ext cx="8940232" cy="491104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3"/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854" name="Google Shape;854;p23"/>
          <p:cNvSpPr txBox="1"/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855" name="Google Shape;855;p23"/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 sz="1400" b="1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4"/>
          <p:cNvSpPr/>
          <p:nvPr/>
        </p:nvSpPr>
        <p:spPr>
          <a:xfrm>
            <a:off x="4003858" y="5942281"/>
            <a:ext cx="4150502" cy="42042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1" name="Google Shape;861;p24"/>
          <p:cNvGrpSpPr/>
          <p:nvPr/>
        </p:nvGrpSpPr>
        <p:grpSpPr>
          <a:xfrm>
            <a:off x="4515479" y="4428222"/>
            <a:ext cx="3108548" cy="1707936"/>
            <a:chOff x="-548507" y="477868"/>
            <a:chExt cx="11570450" cy="6357177"/>
          </a:xfrm>
        </p:grpSpPr>
        <p:sp>
          <p:nvSpPr>
            <p:cNvPr id="862" name="Google Shape;862;p2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7" name="Google Shape;867;p2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68" name="Google Shape;868;p2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" name="Google Shape;870;p2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71" name="Google Shape;871;p2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3" name="Google Shape;873;p2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4" name="Google Shape;874;p2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875" name="Google Shape;875;p24"/>
          <p:cNvCxnSpPr/>
          <p:nvPr/>
        </p:nvCxnSpPr>
        <p:spPr>
          <a:xfrm>
            <a:off x="3287690" y="4377452"/>
            <a:ext cx="1650600" cy="534900"/>
          </a:xfrm>
          <a:prstGeom prst="bentConnector3">
            <a:avLst>
              <a:gd name="adj1" fmla="val -202"/>
            </a:avLst>
          </a:prstGeom>
          <a:noFill/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876" name="Google Shape;876;p24"/>
          <p:cNvCxnSpPr/>
          <p:nvPr/>
        </p:nvCxnSpPr>
        <p:spPr>
          <a:xfrm flipH="1">
            <a:off x="7320278" y="4644970"/>
            <a:ext cx="1510800" cy="267600"/>
          </a:xfrm>
          <a:prstGeom prst="bentConnector3">
            <a:avLst>
              <a:gd name="adj1" fmla="val 198"/>
            </a:avLst>
          </a:prstGeom>
          <a:noFill/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877" name="Google Shape;877;p24"/>
          <p:cNvCxnSpPr/>
          <p:nvPr/>
        </p:nvCxnSpPr>
        <p:spPr>
          <a:xfrm rot="-5400000">
            <a:off x="6968077" y="2912979"/>
            <a:ext cx="1142700" cy="7686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878" name="Google Shape;878;p24"/>
          <p:cNvSpPr/>
          <p:nvPr/>
        </p:nvSpPr>
        <p:spPr>
          <a:xfrm>
            <a:off x="2009218" y="3362196"/>
            <a:ext cx="2275213" cy="1225848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4"/>
          <p:cNvSpPr/>
          <p:nvPr/>
        </p:nvSpPr>
        <p:spPr>
          <a:xfrm>
            <a:off x="3366546" y="1743569"/>
            <a:ext cx="2275213" cy="1225848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4"/>
          <p:cNvSpPr/>
          <p:nvPr/>
        </p:nvSpPr>
        <p:spPr>
          <a:xfrm>
            <a:off x="6787505" y="1743569"/>
            <a:ext cx="2275213" cy="1225848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4"/>
          <p:cNvSpPr/>
          <p:nvPr/>
        </p:nvSpPr>
        <p:spPr>
          <a:xfrm>
            <a:off x="7826060" y="3362196"/>
            <a:ext cx="2275213" cy="1225848"/>
          </a:xfrm>
          <a:custGeom>
            <a:avLst/>
            <a:gdLst/>
            <a:ahLst/>
            <a:cxnLst/>
            <a:rect l="l" t="t" r="r" b="b"/>
            <a:pathLst>
              <a:path w="2031627" h="1094607" extrusionOk="0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4"/>
          <p:cNvSpPr/>
          <p:nvPr/>
        </p:nvSpPr>
        <p:spPr>
          <a:xfrm>
            <a:off x="5537941" y="4740992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 extrusionOk="0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4"/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4"/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4"/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4"/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 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Google Shape;887;p24"/>
          <p:cNvCxnSpPr/>
          <p:nvPr/>
        </p:nvCxnSpPr>
        <p:spPr>
          <a:xfrm>
            <a:off x="5131657" y="2926423"/>
            <a:ext cx="0" cy="942205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dot"/>
            <a:miter lim="800000"/>
            <a:headEnd type="none" w="sm" len="sm"/>
            <a:tailEnd type="none" w="sm" len="sm"/>
          </a:ln>
        </p:spPr>
      </p:cxnSp>
      <p:grpSp>
        <p:nvGrpSpPr>
          <p:cNvPr id="888" name="Google Shape;888;p24"/>
          <p:cNvGrpSpPr/>
          <p:nvPr/>
        </p:nvGrpSpPr>
        <p:grpSpPr>
          <a:xfrm>
            <a:off x="4828648" y="3320223"/>
            <a:ext cx="2541458" cy="902211"/>
            <a:chOff x="-475010" y="1083846"/>
            <a:chExt cx="3584916" cy="902211"/>
          </a:xfrm>
        </p:grpSpPr>
        <p:sp>
          <p:nvSpPr>
            <p:cNvPr id="889" name="Google Shape;889;p24"/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91" name="Google Shape;891;p24"/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892" name="Google Shape;892;p24"/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94" name="Google Shape;894;p24"/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895" name="Google Shape;895;p24"/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897" name="Google Shape;897;p24"/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898" name="Google Shape;898;p24"/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4"/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900" name="Google Shape;900;p24"/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901" name="Google Shape;901;p24"/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08" name="Google Shape;908;p25"/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5"/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5"/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5"/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5"/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5"/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5"/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5"/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5"/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5"/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5"/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5"/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5"/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5"/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5"/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5"/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5"/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5"/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5"/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5"/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5"/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0" name="Google Shape;930;p25"/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931" name="Google Shape;931;p25"/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5"/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25"/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934" name="Google Shape;934;p25"/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5"/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5"/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937" name="Google Shape;937;p25"/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5"/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6"/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  <p:sp>
        <p:nvSpPr>
          <p:cNvPr id="944" name="Google Shape;944;p26"/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945" name="Google Shape;945;p26"/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946" name="Google Shape;946;p26"/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947" name="Google Shape;947;p26"/>
          <p:cNvSpPr txBox="1">
            <a:spLocks noGrp="1"/>
          </p:cNvSpPr>
          <p:nvPr>
            <p:ph type="body" idx="1"/>
          </p:nvPr>
        </p:nvSpPr>
        <p:spPr>
          <a:xfrm>
            <a:off x="597529" y="328764"/>
            <a:ext cx="9907439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/>
              <a:t>Images &amp; Contents</a:t>
            </a:r>
            <a:endParaRPr/>
          </a:p>
        </p:txBody>
      </p:sp>
      <p:sp>
        <p:nvSpPr>
          <p:cNvPr id="948" name="Google Shape;948;p26"/>
          <p:cNvSpPr/>
          <p:nvPr/>
        </p:nvSpPr>
        <p:spPr>
          <a:xfrm>
            <a:off x="4867275" y="1665287"/>
            <a:ext cx="3456000" cy="1878013"/>
          </a:xfrm>
          <a:custGeom>
            <a:avLst/>
            <a:gdLst/>
            <a:ahLst/>
            <a:cxnLst/>
            <a:rect l="l" t="t" r="r" b="b"/>
            <a:pathLst>
              <a:path w="3456000" h="1878013" extrusionOk="0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6"/>
          <p:cNvSpPr/>
          <p:nvPr/>
        </p:nvSpPr>
        <p:spPr>
          <a:xfrm>
            <a:off x="8241636" y="3543300"/>
            <a:ext cx="3456000" cy="2722562"/>
          </a:xfrm>
          <a:custGeom>
            <a:avLst/>
            <a:gdLst/>
            <a:ahLst/>
            <a:cxnLst/>
            <a:rect l="l" t="t" r="r" b="b"/>
            <a:pathLst>
              <a:path w="3456000" h="2722562" extrusionOk="0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6"/>
          <p:cNvSpPr>
            <a:spLocks noGrp="1"/>
          </p:cNvSpPr>
          <p:nvPr>
            <p:ph type="pic" idx="2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1" name="Google Shape;951;p26"/>
          <p:cNvSpPr>
            <a:spLocks noGrp="1"/>
          </p:cNvSpPr>
          <p:nvPr>
            <p:ph type="pic" idx="3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57" name="Google Shape;957;p27"/>
          <p:cNvGrpSpPr/>
          <p:nvPr/>
        </p:nvGrpSpPr>
        <p:grpSpPr>
          <a:xfrm flipH="1">
            <a:off x="6244297" y="1806373"/>
            <a:ext cx="1211931" cy="2707164"/>
            <a:chOff x="4748872" y="1806373"/>
            <a:chExt cx="1211931" cy="2707164"/>
          </a:xfrm>
        </p:grpSpPr>
        <p:cxnSp>
          <p:nvCxnSpPr>
            <p:cNvPr id="958" name="Google Shape;958;p27"/>
            <p:cNvCxnSpPr/>
            <p:nvPr/>
          </p:nvCxnSpPr>
          <p:spPr>
            <a:xfrm rot="5400000" flipH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959" name="Google Shape;959;p27"/>
            <p:cNvCxnSpPr/>
            <p:nvPr/>
          </p:nvCxnSpPr>
          <p:spPr>
            <a:xfrm rot="5400000" flipH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960" name="Google Shape;960;p27"/>
            <p:cNvCxnSpPr/>
            <p:nvPr/>
          </p:nvCxnSpPr>
          <p:spPr>
            <a:xfrm rot="5400000" flipH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</p:grpSp>
      <p:sp>
        <p:nvSpPr>
          <p:cNvPr id="961" name="Google Shape;961;p27"/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rgbClr val="F2F2F2"/>
              </a:gs>
              <a:gs pos="42000">
                <a:schemeClr val="lt1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2" name="Google Shape;962;p27"/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63" name="Google Shape;963;p27"/>
            <p:cNvGrpSpPr/>
            <p:nvPr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964" name="Google Shape;964;p27"/>
              <p:cNvSpPr/>
              <p:nvPr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65" name="Google Shape;965;p27"/>
              <p:cNvGrpSpPr/>
              <p:nvPr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</p:grpSpPr>
            <p:grpSp>
              <p:nvGrpSpPr>
                <p:cNvPr id="966" name="Google Shape;966;p27"/>
                <p:cNvGrpSpPr/>
                <p:nvPr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</p:grpSpPr>
              <p:sp>
                <p:nvSpPr>
                  <p:cNvPr id="967" name="Google Shape;967;p27"/>
                  <p:cNvSpPr/>
                  <p:nvPr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 extrusionOk="0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8" name="Google Shape;968;p27"/>
                  <p:cNvSpPr/>
                  <p:nvPr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9" name="Google Shape;969;p27"/>
                  <p:cNvSpPr/>
                  <p:nvPr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970" name="Google Shape;970;p27"/>
                <p:cNvSpPr/>
                <p:nvPr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71" name="Google Shape;971;p27"/>
            <p:cNvGrpSpPr/>
            <p:nvPr/>
          </p:nvGrpSpPr>
          <p:grpSpPr>
            <a:xfrm>
              <a:off x="4346522" y="4706362"/>
              <a:ext cx="981407" cy="1214570"/>
              <a:chOff x="-1940789" y="4697306"/>
              <a:chExt cx="981407" cy="1214570"/>
            </a:xfrm>
          </p:grpSpPr>
          <p:sp>
            <p:nvSpPr>
              <p:cNvPr id="972" name="Google Shape;972;p27"/>
              <p:cNvSpPr/>
              <p:nvPr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3" name="Google Shape;973;p27"/>
              <p:cNvGrpSpPr/>
              <p:nvPr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974" name="Google Shape;974;p27"/>
                <p:cNvSpPr/>
                <p:nvPr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 extrusionOk="0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27"/>
                <p:cNvSpPr/>
                <p:nvPr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76" name="Google Shape;976;p27"/>
            <p:cNvGrpSpPr/>
            <p:nvPr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977" name="Google Shape;977;p27"/>
              <p:cNvSpPr/>
              <p:nvPr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78" name="Google Shape;978;p27"/>
              <p:cNvGrpSpPr/>
              <p:nvPr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979" name="Google Shape;979;p27"/>
                <p:cNvSpPr/>
                <p:nvPr/>
              </p:nvSpPr>
              <p:spPr>
                <a:xfrm>
                  <a:off x="701317" y="1844824"/>
                  <a:ext cx="2371375" cy="394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1053" extrusionOk="0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27"/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27"/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82" name="Google Shape;982;p27"/>
          <p:cNvGrpSpPr/>
          <p:nvPr/>
        </p:nvGrpSpPr>
        <p:grpSpPr>
          <a:xfrm>
            <a:off x="4748872" y="1806373"/>
            <a:ext cx="1211931" cy="2707164"/>
            <a:chOff x="4748872" y="1806373"/>
            <a:chExt cx="1211931" cy="2707164"/>
          </a:xfrm>
        </p:grpSpPr>
        <p:cxnSp>
          <p:nvCxnSpPr>
            <p:cNvPr id="983" name="Google Shape;983;p27"/>
            <p:cNvCxnSpPr/>
            <p:nvPr/>
          </p:nvCxnSpPr>
          <p:spPr>
            <a:xfrm rot="5400000" flipH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984" name="Google Shape;984;p27"/>
            <p:cNvCxnSpPr/>
            <p:nvPr/>
          </p:nvCxnSpPr>
          <p:spPr>
            <a:xfrm rot="5400000" flipH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cxnSp>
          <p:nvCxnSpPr>
            <p:cNvPr id="985" name="Google Shape;985;p27"/>
            <p:cNvCxnSpPr/>
            <p:nvPr/>
          </p:nvCxnSpPr>
          <p:spPr>
            <a:xfrm rot="5400000" flipH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noFill/>
            <a:ln w="50800" cap="flat" cmpd="sng">
              <a:solidFill>
                <a:srgbClr val="3F3F3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</p:grpSp>
      <p:sp>
        <p:nvSpPr>
          <p:cNvPr id="986" name="Google Shape;986;p27"/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7"/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988" name="Google Shape;988;p27"/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7"/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990" name="Google Shape;990;p27"/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7"/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992" name="Google Shape;992;p27"/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7"/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994" name="Google Shape;994;p27"/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7"/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996" name="Google Shape;996;p27"/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7"/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998" name="Google Shape;998;p27"/>
          <p:cNvSpPr/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 extrusionOk="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7"/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7"/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7"/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 extrusionOk="0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27"/>
          <p:cNvSpPr/>
          <p:nvPr/>
        </p:nvSpPr>
        <p:spPr>
          <a:xfrm>
            <a:off x="4383916" y="1639280"/>
            <a:ext cx="431631" cy="382504"/>
          </a:xfrm>
          <a:custGeom>
            <a:avLst/>
            <a:gdLst/>
            <a:ahLst/>
            <a:cxnLst/>
            <a:rect l="l" t="t" r="r" b="b"/>
            <a:pathLst>
              <a:path w="1677791" h="1486830" extrusionOk="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27"/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09" name="Google Shape;1009;p28"/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8"/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8"/>
          <p:cNvSpPr/>
          <p:nvPr/>
        </p:nvSpPr>
        <p:spPr>
          <a:xfrm rot="-36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28"/>
          <p:cNvSpPr/>
          <p:nvPr/>
        </p:nvSpPr>
        <p:spPr>
          <a:xfrm rot="-72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8"/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8"/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8"/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8"/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8"/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8"/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8"/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8"/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8"/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2" name="Google Shape;1022;p28"/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023" name="Google Shape;1023;p28"/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024" name="Google Shape;1024;p28"/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28"/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1026" name="Google Shape;1026;p28"/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027" name="Google Shape;1027;p28"/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8"/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1029" name="Google Shape;1029;p28"/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030" name="Google Shape;1030;p28"/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8"/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1032" name="Google Shape;1032;p28"/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033" name="Google Shape;1033;p28"/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28"/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1035" name="Google Shape;1035;p28"/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036" name="Google Shape;1036;p28"/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28"/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1038" name="Google Shape;1038;p28"/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  <p:sp>
          <p:nvSpPr>
            <p:cNvPr id="1039" name="Google Shape;1039;p28"/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0" name="Google Shape;1040;p28"/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8"/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8"/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8"/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9"/>
          <p:cNvSpPr>
            <a:spLocks noGrp="1"/>
          </p:cNvSpPr>
          <p:nvPr>
            <p:ph type="pic" idx="2"/>
          </p:nvPr>
        </p:nvSpPr>
        <p:spPr>
          <a:xfrm>
            <a:off x="-1" y="0"/>
            <a:ext cx="1020325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49" name="Google Shape;1049;p29"/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9"/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1" name="Google Shape;1051;p29"/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1052" name="Google Shape;1052;p29"/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29"/>
          <p:cNvGrpSpPr/>
          <p:nvPr/>
        </p:nvGrpSpPr>
        <p:grpSpPr>
          <a:xfrm flipH="1">
            <a:off x="7542705" y="2489983"/>
            <a:ext cx="2983092" cy="657346"/>
            <a:chOff x="4965551" y="1783849"/>
            <a:chExt cx="1780587" cy="657345"/>
          </a:xfrm>
        </p:grpSpPr>
        <p:sp>
          <p:nvSpPr>
            <p:cNvPr id="1055" name="Google Shape;1055;p29"/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9"/>
          <p:cNvSpPr/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9"/>
          <p:cNvSpPr/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9"/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9"/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061" name="Google Shape;1061;p29"/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3" name="Google Shape;1063;p29"/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9"/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9"/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6" name="Google Shape;1066;p29"/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1067" name="Google Shape;1067;p29"/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9" name="Google Shape;1069;p29"/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r>
              <a:rPr lang="en-US" sz="32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32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2402159" y="334269"/>
            <a:ext cx="316337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/>
          <p:cNvGrpSpPr/>
          <p:nvPr/>
        </p:nvGrpSpPr>
        <p:grpSpPr>
          <a:xfrm>
            <a:off x="6700688" y="2155680"/>
            <a:ext cx="5012891" cy="1060706"/>
            <a:chOff x="6626470" y="1884559"/>
            <a:chExt cx="5012891" cy="1060706"/>
          </a:xfrm>
        </p:grpSpPr>
        <p:sp>
          <p:nvSpPr>
            <p:cNvPr id="96" name="Google Shape;96;p3"/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700688" y="3622189"/>
            <a:ext cx="5012891" cy="1036075"/>
            <a:chOff x="6626470" y="3048182"/>
            <a:chExt cx="5012891" cy="1036075"/>
          </a:xfrm>
        </p:grpSpPr>
        <p:sp>
          <p:nvSpPr>
            <p:cNvPr id="100" name="Google Shape;100;p3"/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6700688" y="5064066"/>
            <a:ext cx="5012891" cy="1011444"/>
            <a:chOff x="6626470" y="4211805"/>
            <a:chExt cx="5012891" cy="1011444"/>
          </a:xfrm>
        </p:grpSpPr>
        <p:sp>
          <p:nvSpPr>
            <p:cNvPr id="104" name="Google Shape;104;p3"/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6700688" y="720936"/>
            <a:ext cx="5012891" cy="1028941"/>
            <a:chOff x="6626470" y="720936"/>
            <a:chExt cx="5012891" cy="1028941"/>
          </a:xfrm>
        </p:grpSpPr>
        <p:sp>
          <p:nvSpPr>
            <p:cNvPr id="108" name="Google Shape;108;p3"/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0"/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076" name="Google Shape;1076;p30"/>
          <p:cNvGraphicFramePr/>
          <p:nvPr/>
        </p:nvGraphicFramePr>
        <p:xfrm>
          <a:off x="1404365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7" name="Google Shape;1077;p30"/>
          <p:cNvGraphicFramePr/>
          <p:nvPr/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78" name="Google Shape;1078;p30"/>
          <p:cNvSpPr/>
          <p:nvPr/>
        </p:nvSpPr>
        <p:spPr>
          <a:xfrm>
            <a:off x="7032965" y="2331609"/>
            <a:ext cx="2527880" cy="1992849"/>
          </a:xfrm>
          <a:custGeom>
            <a:avLst/>
            <a:gdLst/>
            <a:ahLst/>
            <a:cxnLst/>
            <a:rect l="l" t="t" r="r" b="b"/>
            <a:pathLst>
              <a:path w="3030432" h="2389034" extrusionOk="0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0"/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 extrusionOk="0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0" name="Google Shape;1080;p30"/>
          <p:cNvGrpSpPr/>
          <p:nvPr/>
        </p:nvGrpSpPr>
        <p:grpSpPr>
          <a:xfrm>
            <a:off x="7888926" y="2802178"/>
            <a:ext cx="251089" cy="240670"/>
            <a:chOff x="2600940" y="1171035"/>
            <a:chExt cx="4385789" cy="4203798"/>
          </a:xfrm>
        </p:grpSpPr>
        <p:sp>
          <p:nvSpPr>
            <p:cNvPr id="1081" name="Google Shape;1081;p30"/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 extrusionOk="0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 rot="-9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 extrusionOk="0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3" name="Google Shape;1083;p30"/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 extrusionOk="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0"/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 extrusionOk="0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0"/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 extrusionOk="0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6" name="Google Shape;1086;p30"/>
          <p:cNvGrpSpPr/>
          <p:nvPr/>
        </p:nvGrpSpPr>
        <p:grpSpPr>
          <a:xfrm>
            <a:off x="8352444" y="2978449"/>
            <a:ext cx="227627" cy="230796"/>
            <a:chOff x="2612260" y="1393501"/>
            <a:chExt cx="3975964" cy="4031323"/>
          </a:xfrm>
        </p:grpSpPr>
        <p:sp>
          <p:nvSpPr>
            <p:cNvPr id="1087" name="Google Shape;1087;p30"/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/>
              <a:ahLst/>
              <a:cxnLst/>
              <a:rect l="l" t="t" r="r" b="b"/>
              <a:pathLst>
                <a:path w="864096" h="2616753" extrusionOk="0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0"/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/>
              <a:ahLst/>
              <a:cxnLst/>
              <a:rect l="l" t="t" r="r" b="b"/>
              <a:pathLst>
                <a:path w="437147" h="1310664" extrusionOk="0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0"/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/>
              <a:ahLst/>
              <a:cxnLst/>
              <a:rect l="l" t="t" r="r" b="b"/>
              <a:pathLst>
                <a:path w="435273" h="1294737" extrusionOk="0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/>
              <a:ahLst/>
              <a:cxnLst/>
              <a:rect l="l" t="t" r="r" b="b"/>
              <a:pathLst>
                <a:path w="454515" h="1334146" extrusionOk="0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/>
              <a:ahLst/>
              <a:cxnLst/>
              <a:rect l="l" t="t" r="r" b="b"/>
              <a:pathLst>
                <a:path w="445614" h="1346469" extrusionOk="0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/>
              <a:ahLst/>
              <a:cxnLst/>
              <a:rect l="l" t="t" r="r" b="b"/>
              <a:pathLst>
                <a:path w="864096" h="2616753" extrusionOk="0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/>
              <a:ahLst/>
              <a:cxnLst/>
              <a:rect l="l" t="t" r="r" b="b"/>
              <a:pathLst>
                <a:path w="437147" h="1310664" extrusionOk="0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/>
              <a:ahLst/>
              <a:cxnLst/>
              <a:rect l="l" t="t" r="r" b="b"/>
              <a:pathLst>
                <a:path w="435273" h="1294737" extrusionOk="0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/>
              <a:ahLst/>
              <a:cxnLst/>
              <a:rect l="l" t="t" r="r" b="b"/>
              <a:pathLst>
                <a:path w="454515" h="1334146" extrusionOk="0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/>
              <a:ahLst/>
              <a:cxnLst/>
              <a:rect l="l" t="t" r="r" b="b"/>
              <a:pathLst>
                <a:path w="445614" h="1346469" extrusionOk="0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/>
              <a:ahLst/>
              <a:cxnLst/>
              <a:rect l="l" t="t" r="r" b="b"/>
              <a:pathLst>
                <a:path w="864096" h="2616753" extrusionOk="0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/>
              <a:ahLst/>
              <a:cxnLst/>
              <a:rect l="l" t="t" r="r" b="b"/>
              <a:pathLst>
                <a:path w="437147" h="1310664" extrusionOk="0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/>
              <a:ahLst/>
              <a:cxnLst/>
              <a:rect l="l" t="t" r="r" b="b"/>
              <a:pathLst>
                <a:path w="435273" h="1294737" extrusionOk="0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/>
              <a:ahLst/>
              <a:cxnLst/>
              <a:rect l="l" t="t" r="r" b="b"/>
              <a:pathLst>
                <a:path w="454515" h="1334146" extrusionOk="0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/>
              <a:ahLst/>
              <a:cxnLst/>
              <a:rect l="l" t="t" r="r" b="b"/>
              <a:pathLst>
                <a:path w="445614" h="1346469" extrusionOk="0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/>
              <a:ahLst/>
              <a:cxnLst/>
              <a:rect l="l" t="t" r="r" b="b"/>
              <a:pathLst>
                <a:path w="1285328" h="3655127" extrusionOk="0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 extrusionOk="0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 extrusionOk="0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 extrusionOk="0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 extrusionOk="0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 extrusionOk="0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 extrusionOk="0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9" name="Google Shape;1109;p30"/>
          <p:cNvGrpSpPr/>
          <p:nvPr/>
        </p:nvGrpSpPr>
        <p:grpSpPr>
          <a:xfrm>
            <a:off x="7699261" y="3099895"/>
            <a:ext cx="226890" cy="226557"/>
            <a:chOff x="2611713" y="1452659"/>
            <a:chExt cx="3963104" cy="3957283"/>
          </a:xfrm>
        </p:grpSpPr>
        <p:sp>
          <p:nvSpPr>
            <p:cNvPr id="1110" name="Google Shape;1110;p30"/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/>
              <a:ahLst/>
              <a:cxnLst/>
              <a:rect l="l" t="t" r="r" b="b"/>
              <a:pathLst>
                <a:path w="1193379" h="3963104" extrusionOk="0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0"/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/>
              <a:ahLst/>
              <a:cxnLst/>
              <a:rect l="l" t="t" r="r" b="b"/>
              <a:pathLst>
                <a:path w="1244333" h="3202984" extrusionOk="0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0"/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/>
              <a:ahLst/>
              <a:cxnLst/>
              <a:rect l="l" t="t" r="r" b="b"/>
              <a:pathLst>
                <a:path w="1601768" h="3212297" extrusionOk="0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p30"/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 extrusionOk="0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0"/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 extrusionOk="0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0"/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 extrusionOk="0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0"/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 extrusionOk="0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0"/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 extrusionOk="0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0"/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 extrusionOk="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0"/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 extrusionOk="0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30"/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 extrusionOk="0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30"/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30"/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30"/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 extrusionOk="0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30"/>
          <p:cNvSpPr/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 extrusionOk="0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" name="Google Shape;1125;p30"/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</p:grpSpPr>
        <p:sp>
          <p:nvSpPr>
            <p:cNvPr id="1126" name="Google Shape;1126;p30"/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/>
              <a:ahLst/>
              <a:cxnLst/>
              <a:rect l="l" t="t" r="r" b="b"/>
              <a:pathLst>
                <a:path w="648072" h="512462" extrusionOk="0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 extrusionOk="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/>
              <a:ahLst/>
              <a:cxnLst/>
              <a:rect l="l" t="t" r="r" b="b"/>
              <a:pathLst>
                <a:path w="1513840" h="487680" extrusionOk="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9" name="Google Shape;1129;p30"/>
            <p:cNvCxnSpPr/>
            <p:nvPr/>
          </p:nvCxnSpPr>
          <p:spPr>
            <a:xfrm>
              <a:off x="4730660" y="2900226"/>
              <a:ext cx="532079" cy="206205"/>
            </a:xfrm>
            <a:prstGeom prst="straightConnector1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0" name="Google Shape;1130;p30"/>
            <p:cNvCxnSpPr/>
            <p:nvPr/>
          </p:nvCxnSpPr>
          <p:spPr>
            <a:xfrm>
              <a:off x="5262740" y="3106431"/>
              <a:ext cx="0" cy="338993"/>
            </a:xfrm>
            <a:prstGeom prst="straightConnector1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31" name="Google Shape;1131;p30"/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593768" y="1739120"/>
            <a:ext cx="4608000" cy="896804"/>
            <a:chOff x="1593768" y="2050016"/>
            <a:chExt cx="4608000" cy="896804"/>
          </a:xfrm>
        </p:grpSpPr>
        <p:sp>
          <p:nvSpPr>
            <p:cNvPr id="1133" name="Google Shape;1133;p30"/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5" name="Google Shape;1135;p30"/>
          <p:cNvGrpSpPr/>
          <p:nvPr/>
        </p:nvGrpSpPr>
        <p:grpSpPr>
          <a:xfrm>
            <a:off x="1593768" y="2839816"/>
            <a:ext cx="4608000" cy="896804"/>
            <a:chOff x="1593768" y="2986120"/>
            <a:chExt cx="4608000" cy="896804"/>
          </a:xfrm>
        </p:grpSpPr>
        <p:sp>
          <p:nvSpPr>
            <p:cNvPr id="1136" name="Google Shape;1136;p30"/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0"/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8" name="Google Shape;1138;p30"/>
          <p:cNvSpPr txBox="1"/>
          <p:nvPr/>
        </p:nvSpPr>
        <p:spPr>
          <a:xfrm>
            <a:off x="657664" y="1956690"/>
            <a:ext cx="823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0"/>
          <p:cNvSpPr txBox="1"/>
          <p:nvPr/>
        </p:nvSpPr>
        <p:spPr>
          <a:xfrm>
            <a:off x="657664" y="3057386"/>
            <a:ext cx="8238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0"/>
          <p:cNvSpPr/>
          <p:nvPr/>
        </p:nvSpPr>
        <p:spPr>
          <a:xfrm>
            <a:off x="4567490" y="444317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1860098" y="444317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 txBox="1"/>
          <p:nvPr/>
        </p:nvSpPr>
        <p:spPr>
          <a:xfrm>
            <a:off x="1943673" y="4763973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4" name="Google Shape;1144;p30"/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1145" name="Google Shape;1145;p30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0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3" name="Google Shape;1153;p30"/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</p:grpSpPr>
        <p:sp>
          <p:nvSpPr>
            <p:cNvPr id="1154" name="Google Shape;1154;p30"/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/>
              <a:ahLst/>
              <a:cxnLst/>
              <a:rect l="l" t="t" r="r" b="b"/>
              <a:pathLst>
                <a:path w="4086225" h="657225" extrusionOk="0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/>
              <a:ahLst/>
              <a:cxnLst/>
              <a:rect l="l" t="t" r="r" b="b"/>
              <a:pathLst>
                <a:path w="4267200" h="390525" extrusionOk="0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/>
              <a:ahLst/>
              <a:cxnLst/>
              <a:rect l="l" t="t" r="r" b="b"/>
              <a:pathLst>
                <a:path w="1809750" h="857250" extrusionOk="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/>
              <a:ahLst/>
              <a:cxnLst/>
              <a:rect l="l" t="t" r="r" b="b"/>
              <a:pathLst>
                <a:path w="1809750" h="942975" extrusionOk="0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63" name="Google Shape;1163;p31"/>
          <p:cNvGraphicFramePr/>
          <p:nvPr/>
        </p:nvGraphicFramePr>
        <p:xfrm>
          <a:off x="914400" y="16820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{6ADADB77-904A-48EB-A510-DCF632E34DEE}</a:tableStyleId>
              </a:tblPr>
              <a:tblGrid>
                <a:gridCol w="193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1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Here</a:t>
                      </a:r>
                      <a:endParaRPr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2"/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  <p:sp>
        <p:nvSpPr>
          <p:cNvPr id="1169" name="Google Shape;1169;p32"/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0" name="Google Shape;1170;p32"/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171" name="Google Shape;1171;p32"/>
            <p:cNvSpPr/>
            <p:nvPr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32"/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4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2"/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2"/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2"/>
          <p:cNvSpPr>
            <a:spLocks noGrp="1"/>
          </p:cNvSpPr>
          <p:nvPr>
            <p:ph type="pic" idx="5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7" name="Google Shape;1177;p32"/>
          <p:cNvSpPr>
            <a:spLocks noGrp="1"/>
          </p:cNvSpPr>
          <p:nvPr>
            <p:ph type="pic" idx="2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8" name="Google Shape;1178;p32"/>
          <p:cNvSpPr>
            <a:spLocks noGrp="1"/>
          </p:cNvSpPr>
          <p:nvPr>
            <p:ph type="pic" idx="4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9" name="Google Shape;1179;p32"/>
          <p:cNvSpPr>
            <a:spLocks noGrp="1"/>
          </p:cNvSpPr>
          <p:nvPr>
            <p:ph type="pic" idx="3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85" name="Google Shape;1185;p33"/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1186" name="Google Shape;1186;p33"/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 extrusionOk="0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33"/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196" name="Google Shape;1196;p33"/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01 CONTENTS</a:t>
              </a:r>
              <a:endParaRPr/>
            </a:p>
          </p:txBody>
        </p:sp>
        <p:sp>
          <p:nvSpPr>
            <p:cNvPr id="1197" name="Google Shape;1197;p33"/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8" name="Google Shape;1198;p33"/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1199" name="Google Shape;1199;p33"/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02 CONTENTS</a:t>
              </a:r>
              <a:endParaRPr/>
            </a:p>
          </p:txBody>
        </p:sp>
        <p:sp>
          <p:nvSpPr>
            <p:cNvPr id="1200" name="Google Shape;1200;p33"/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3"/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1202" name="Google Shape;1202;p33"/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03 CONTENTS</a:t>
              </a:r>
              <a:endParaRPr/>
            </a:p>
          </p:txBody>
        </p:sp>
        <p:sp>
          <p:nvSpPr>
            <p:cNvPr id="1203" name="Google Shape;1203;p33"/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33"/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1205" name="Google Shape;1205;p33"/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04 CONTENTS</a:t>
              </a:r>
              <a:endParaRPr/>
            </a:p>
          </p:txBody>
        </p:sp>
        <p:sp>
          <p:nvSpPr>
            <p:cNvPr id="1206" name="Google Shape;1206;p33"/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1208" name="Google Shape;1208;p33"/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05 CONTENTS</a:t>
              </a:r>
              <a:endParaRPr/>
            </a:p>
          </p:txBody>
        </p:sp>
        <p:sp>
          <p:nvSpPr>
            <p:cNvPr id="1209" name="Google Shape;1209;p33"/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10" name="Google Shape;1210;p33"/>
          <p:cNvCxnSpPr/>
          <p:nvPr/>
        </p:nvCxnSpPr>
        <p:spPr>
          <a:xfrm rot="10800000" flipH="1">
            <a:off x="936783" y="3436763"/>
            <a:ext cx="11363" cy="1800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1211" name="Google Shape;1211;p33"/>
          <p:cNvCxnSpPr/>
          <p:nvPr/>
        </p:nvCxnSpPr>
        <p:spPr>
          <a:xfrm rot="10800000" flipH="1">
            <a:off x="3023206" y="3072497"/>
            <a:ext cx="11363" cy="1800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1212" name="Google Shape;1212;p33"/>
          <p:cNvCxnSpPr/>
          <p:nvPr/>
        </p:nvCxnSpPr>
        <p:spPr>
          <a:xfrm rot="10800000" flipH="1">
            <a:off x="5109629" y="2708229"/>
            <a:ext cx="11363" cy="18000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1213" name="Google Shape;1213;p33"/>
          <p:cNvCxnSpPr/>
          <p:nvPr/>
        </p:nvCxnSpPr>
        <p:spPr>
          <a:xfrm rot="10800000" flipH="1">
            <a:off x="7196052" y="2343961"/>
            <a:ext cx="11363" cy="180000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lg" len="lg"/>
          </a:ln>
        </p:spPr>
      </p:cxnSp>
      <p:grpSp>
        <p:nvGrpSpPr>
          <p:cNvPr id="1214" name="Google Shape;1214;p33"/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1215" name="Google Shape;1215;p33"/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3"/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7" name="Google Shape;1217;p33"/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1218" name="Google Shape;1218;p33"/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3"/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0" name="Google Shape;1220;p33"/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1221" name="Google Shape;1221;p33"/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3"/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3" name="Google Shape;1223;p33"/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1224" name="Google Shape;1224;p33"/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3"/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26" name="Google Shape;1226;p33"/>
          <p:cNvCxnSpPr/>
          <p:nvPr/>
        </p:nvCxnSpPr>
        <p:spPr>
          <a:xfrm rot="10800000" flipH="1">
            <a:off x="9282476" y="1979693"/>
            <a:ext cx="11363" cy="18000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miter lim="800000"/>
            <a:headEnd type="none" w="sm" len="sm"/>
            <a:tailEnd type="oval" w="lg" len="lg"/>
          </a:ln>
        </p:spPr>
      </p:cxnSp>
      <p:grpSp>
        <p:nvGrpSpPr>
          <p:cNvPr id="1227" name="Google Shape;1227;p33"/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1228" name="Google Shape;1228;p33"/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3"/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35" name="Google Shape;1235;p34"/>
          <p:cNvGrpSpPr/>
          <p:nvPr/>
        </p:nvGrpSpPr>
        <p:grpSpPr>
          <a:xfrm>
            <a:off x="3938138" y="2062160"/>
            <a:ext cx="4289312" cy="1262873"/>
            <a:chOff x="4054873" y="2062159"/>
            <a:chExt cx="4289312" cy="1262873"/>
          </a:xfrm>
        </p:grpSpPr>
        <p:sp>
          <p:nvSpPr>
            <p:cNvPr id="1236" name="Google Shape;1236;p34"/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 rot="-5400000">
              <a:off x="4139139" y="2146933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0" name="Google Shape;1240;p34"/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1241" name="Google Shape;1241;p34"/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4"/>
            <p:cNvSpPr/>
            <p:nvPr/>
          </p:nvSpPr>
          <p:spPr>
            <a:xfrm rot="-5400000">
              <a:off x="5652627" y="3057272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4"/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34"/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246" name="Google Shape;1246;p34"/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4"/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4"/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249" name="Google Shape;1249;p34"/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4"/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34"/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1252" name="Google Shape;1252;p34"/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4"/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p34"/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1255" name="Google Shape;1255;p34"/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4"/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34"/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1258" name="Google Shape;1258;p34"/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4"/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p34"/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34"/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34"/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34"/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4" name="Google Shape;1264;p34"/>
          <p:cNvGrpSpPr/>
          <p:nvPr/>
        </p:nvGrpSpPr>
        <p:grpSpPr>
          <a:xfrm>
            <a:off x="3938139" y="3855554"/>
            <a:ext cx="2079217" cy="1269226"/>
            <a:chOff x="4054873" y="3855554"/>
            <a:chExt cx="2079217" cy="1269226"/>
          </a:xfrm>
        </p:grpSpPr>
        <p:sp>
          <p:nvSpPr>
            <p:cNvPr id="1265" name="Google Shape;1265;p34"/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4"/>
            <p:cNvSpPr/>
            <p:nvPr/>
          </p:nvSpPr>
          <p:spPr>
            <a:xfrm rot="-5400000">
              <a:off x="4139139" y="3946681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4"/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9" name="Google Shape;1269;p34"/>
          <p:cNvGrpSpPr/>
          <p:nvPr/>
        </p:nvGrpSpPr>
        <p:grpSpPr>
          <a:xfrm>
            <a:off x="1629366" y="4753300"/>
            <a:ext cx="6077030" cy="1270361"/>
            <a:chOff x="1746101" y="4753299"/>
            <a:chExt cx="6077030" cy="1270361"/>
          </a:xfrm>
        </p:grpSpPr>
        <p:sp>
          <p:nvSpPr>
            <p:cNvPr id="1270" name="Google Shape;1270;p34"/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 extrusionOk="0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4"/>
            <p:cNvSpPr/>
            <p:nvPr/>
          </p:nvSpPr>
          <p:spPr>
            <a:xfrm rot="-5400000">
              <a:off x="5652627" y="4848230"/>
              <a:ext cx="545074" cy="355213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p34"/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34"/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34"/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34"/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8" name="Google Shape;1278;p34"/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1279" name="Google Shape;1279;p34"/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 extrusionOk="0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1" name="Google Shape;1281;p34"/>
          <p:cNvGrpSpPr/>
          <p:nvPr/>
        </p:nvGrpSpPr>
        <p:grpSpPr>
          <a:xfrm>
            <a:off x="7874690" y="1257594"/>
            <a:ext cx="2004355" cy="2068715"/>
            <a:chOff x="-366435" y="308013"/>
            <a:chExt cx="2908527" cy="3001921"/>
          </a:xfrm>
        </p:grpSpPr>
        <p:sp>
          <p:nvSpPr>
            <p:cNvPr id="1282" name="Google Shape;1282;p34"/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/>
              <a:ahLst/>
              <a:cxnLst/>
              <a:rect l="l" t="t" r="r" b="b"/>
              <a:pathLst>
                <a:path w="2651771" h="3204020" extrusionOk="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3" name="Google Shape;1283;p34"/>
            <p:cNvGrpSpPr/>
            <p:nvPr/>
          </p:nvGrpSpPr>
          <p:grpSpPr>
            <a:xfrm>
              <a:off x="452312" y="308013"/>
              <a:ext cx="1345407" cy="1901022"/>
              <a:chOff x="452312" y="308013"/>
              <a:chExt cx="1345407" cy="1901022"/>
            </a:xfrm>
          </p:grpSpPr>
          <p:grpSp>
            <p:nvGrpSpPr>
              <p:cNvPr id="1284" name="Google Shape;1284;p34"/>
              <p:cNvGrpSpPr/>
              <p:nvPr/>
            </p:nvGrpSpPr>
            <p:grpSpPr>
              <a:xfrm rot="-928861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285" name="Google Shape;1285;p34"/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6675" extrusionOk="0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6" name="Google Shape;1286;p34"/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6675" extrusionOk="0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34"/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6675" extrusionOk="0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34"/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828675" extrusionOk="0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34"/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819150" extrusionOk="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34"/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590550" extrusionOk="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291" name="Google Shape;1291;p34"/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292" name="Google Shape;1292;p34"/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rgbClr val="A5A5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3" name="Google Shape;1293;p34"/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94" name="Google Shape;1294;p34"/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116" h="2330356" extrusionOk="0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34"/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34"/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7" name="Google Shape;1297;p34"/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34"/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34"/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35"/>
          <p:cNvSpPr>
            <a:spLocks noGrp="1"/>
          </p:cNvSpPr>
          <p:nvPr>
            <p:ph type="pic" idx="3"/>
          </p:nvPr>
        </p:nvSpPr>
        <p:spPr>
          <a:xfrm>
            <a:off x="7118317" y="932349"/>
            <a:ext cx="2719605" cy="21441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05" name="Google Shape;1305;p35"/>
          <p:cNvSpPr txBox="1"/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 Designed</a:t>
            </a:r>
            <a:endParaRPr/>
          </a:p>
        </p:txBody>
      </p:sp>
      <p:sp>
        <p:nvSpPr>
          <p:cNvPr id="1306" name="Google Shape;1306;p35"/>
          <p:cNvSpPr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5"/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5"/>
          <p:cNvSpPr txBox="1"/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309" name="Google Shape;1309;p35"/>
          <p:cNvSpPr>
            <a:spLocks noGrp="1"/>
          </p:cNvSpPr>
          <p:nvPr>
            <p:ph type="pic" idx="2"/>
          </p:nvPr>
        </p:nvSpPr>
        <p:spPr>
          <a:xfrm>
            <a:off x="9030709" y="1366318"/>
            <a:ext cx="1822409" cy="25868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0" name="Google Shape;1310;p35"/>
          <p:cNvSpPr>
            <a:spLocks noGrp="1"/>
          </p:cNvSpPr>
          <p:nvPr>
            <p:ph type="pic" idx="4"/>
          </p:nvPr>
        </p:nvSpPr>
        <p:spPr>
          <a:xfrm>
            <a:off x="8112013" y="4022252"/>
            <a:ext cx="2626805" cy="15701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1" name="Google Shape;1311;p35"/>
          <p:cNvSpPr>
            <a:spLocks noGrp="1"/>
          </p:cNvSpPr>
          <p:nvPr>
            <p:ph type="pic" idx="5"/>
          </p:nvPr>
        </p:nvSpPr>
        <p:spPr>
          <a:xfrm>
            <a:off x="6392163" y="3145586"/>
            <a:ext cx="2195336" cy="24468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17" name="Google Shape;1317;p36"/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1318" name="Google Shape;1318;p36"/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20" name="Google Shape;1320;p36"/>
          <p:cNvCxnSpPr/>
          <p:nvPr/>
        </p:nvCxnSpPr>
        <p:spPr>
          <a:xfrm rot="-5400000">
            <a:off x="5872802" y="2182284"/>
            <a:ext cx="1022400" cy="576000"/>
          </a:xfrm>
          <a:prstGeom prst="bentConnector3">
            <a:avLst>
              <a:gd name="adj1" fmla="val 99148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1321" name="Google Shape;1321;p36"/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1322" name="Google Shape;1322;p36"/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324" name="Google Shape;1324;p36"/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325" name="Google Shape;1325;p36"/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6"/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grpSp>
        <p:nvGrpSpPr>
          <p:cNvPr id="1327" name="Google Shape;1327;p36"/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328" name="Google Shape;1328;p36"/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6"/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30" name="Google Shape;1330;p36"/>
          <p:cNvCxnSpPr/>
          <p:nvPr/>
        </p:nvCxnSpPr>
        <p:spPr>
          <a:xfrm rot="10800000" flipH="1">
            <a:off x="3485402" y="3858950"/>
            <a:ext cx="793200" cy="462000"/>
          </a:xfrm>
          <a:prstGeom prst="bentConnector3">
            <a:avLst>
              <a:gd name="adj1" fmla="val 747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1331" name="Google Shape;1331;p36"/>
          <p:cNvCxnSpPr/>
          <p:nvPr/>
        </p:nvCxnSpPr>
        <p:spPr>
          <a:xfrm rot="10800000">
            <a:off x="6671972" y="4997594"/>
            <a:ext cx="666600" cy="420300"/>
          </a:xfrm>
          <a:prstGeom prst="bentConnector3">
            <a:avLst>
              <a:gd name="adj1" fmla="val 98189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1332" name="Google Shape;1332;p36"/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1333" name="Google Shape;1333;p36"/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/>
              <a:ahLst/>
              <a:cxnLst/>
              <a:rect l="l" t="t" r="r" b="b"/>
              <a:pathLst>
                <a:path w="1080120" h="1520552" extrusionOk="0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 extrusionOk="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8" name="Google Shape;1338;p36"/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 extrusionOk="0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3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44" name="Google Shape;1344;p37"/>
          <p:cNvGrpSpPr/>
          <p:nvPr/>
        </p:nvGrpSpPr>
        <p:grpSpPr>
          <a:xfrm>
            <a:off x="950506" y="1845832"/>
            <a:ext cx="10310447" cy="4176596"/>
            <a:chOff x="2063552" y="1806318"/>
            <a:chExt cx="8064896" cy="3355223"/>
          </a:xfrm>
        </p:grpSpPr>
        <p:sp>
          <p:nvSpPr>
            <p:cNvPr id="1345" name="Google Shape;1345;p37"/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37"/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1350" name="Google Shape;1350;p37"/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353" name="Google Shape;1353;p37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 rot="-2700000">
            <a:off x="4812112" y="2555245"/>
            <a:ext cx="2446398" cy="26352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Strengths</a:t>
            </a:r>
          </a:p>
        </p:txBody>
      </p:sp>
      <p:sp>
        <p:nvSpPr>
          <p:cNvPr id="1356" name="Google Shape;1356;p37"/>
          <p:cNvSpPr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Weaknesses</a:t>
            </a:r>
          </a:p>
        </p:txBody>
      </p:sp>
      <p:sp>
        <p:nvSpPr>
          <p:cNvPr id="1357" name="Google Shape;1357;p37"/>
          <p:cNvSpPr/>
          <p:nvPr/>
        </p:nvSpPr>
        <p:spPr>
          <a:xfrm rot="-8100000">
            <a:off x="4812112" y="2678427"/>
            <a:ext cx="2446398" cy="26352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Opportunities</a:t>
            </a:r>
          </a:p>
        </p:txBody>
      </p:sp>
      <p:sp>
        <p:nvSpPr>
          <p:cNvPr id="1358" name="Google Shape;1358;p37"/>
          <p:cNvSpPr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Threats</a:t>
            </a:r>
          </a:p>
        </p:txBody>
      </p:sp>
      <p:sp>
        <p:nvSpPr>
          <p:cNvPr id="1359" name="Google Shape;1359;p37"/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sz="4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37"/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1361" name="Google Shape;1361;p37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7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37"/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1364" name="Google Shape;1364;p37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7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37"/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1367" name="Google Shape;1367;p37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7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38"/>
          <p:cNvSpPr txBox="1"/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Presentation </a:t>
            </a: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grpSp>
        <p:nvGrpSpPr>
          <p:cNvPr id="1374" name="Google Shape;1374;p38"/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375" name="Google Shape;1375;p38"/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</a:t>
              </a:r>
              <a:endParaRPr/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Presentations. </a:t>
              </a:r>
              <a:endParaRPr/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I hope and I believe that this Template will your Time, Money and Reputation. Get a modern PowerPoint  Presentation that is beautifully designed.</a:t>
              </a:r>
              <a:endParaRPr/>
            </a:p>
          </p:txBody>
        </p:sp>
        <p:sp>
          <p:nvSpPr>
            <p:cNvPr id="1376" name="Google Shape;1376;p38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  Here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7" name="Google Shape;1377;p38"/>
          <p:cNvSpPr>
            <a:spLocks noGrp="1"/>
          </p:cNvSpPr>
          <p:nvPr>
            <p:ph type="pic" idx="2"/>
          </p:nvPr>
        </p:nvSpPr>
        <p:spPr>
          <a:xfrm>
            <a:off x="472612" y="504855"/>
            <a:ext cx="6441943" cy="59595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83" name="Google Shape;1383;p39"/>
          <p:cNvSpPr/>
          <p:nvPr/>
        </p:nvSpPr>
        <p:spPr>
          <a:xfrm>
            <a:off x="1186979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 extrusionOk="0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9"/>
          <p:cNvSpPr/>
          <p:nvPr/>
        </p:nvSpPr>
        <p:spPr>
          <a:xfrm>
            <a:off x="1474873" y="2716939"/>
            <a:ext cx="1080120" cy="108012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9"/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9"/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7" name="Google Shape;1387;p39"/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1388" name="Google Shape;1388;p39"/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0" name="Google Shape;1390;p39"/>
          <p:cNvSpPr/>
          <p:nvPr/>
        </p:nvSpPr>
        <p:spPr>
          <a:xfrm>
            <a:off x="3899838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 extrusionOk="0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2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9"/>
          <p:cNvSpPr/>
          <p:nvPr/>
        </p:nvSpPr>
        <p:spPr>
          <a:xfrm>
            <a:off x="4187732" y="2716939"/>
            <a:ext cx="1080120" cy="1080120"/>
          </a:xfrm>
          <a:prstGeom prst="pie">
            <a:avLst>
              <a:gd name="adj1" fmla="val 5491165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9"/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9"/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4" name="Google Shape;1394;p39"/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395" name="Google Shape;1395;p39"/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7" name="Google Shape;1397;p39"/>
          <p:cNvSpPr/>
          <p:nvPr/>
        </p:nvSpPr>
        <p:spPr>
          <a:xfrm>
            <a:off x="6612697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 extrusionOk="0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9"/>
          <p:cNvSpPr/>
          <p:nvPr/>
        </p:nvSpPr>
        <p:spPr>
          <a:xfrm>
            <a:off x="6900591" y="2716939"/>
            <a:ext cx="1080120" cy="1080120"/>
          </a:xfrm>
          <a:prstGeom prst="pie">
            <a:avLst>
              <a:gd name="adj1" fmla="val 19772438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9"/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9"/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1" name="Google Shape;1401;p39"/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1402" name="Google Shape;1402;p39"/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4" name="Google Shape;1404;p39"/>
          <p:cNvSpPr/>
          <p:nvPr/>
        </p:nvSpPr>
        <p:spPr>
          <a:xfrm>
            <a:off x="9325555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 extrusionOk="0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>
              <a:alpha val="69803"/>
            </a:schemeClr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39"/>
          <p:cNvSpPr/>
          <p:nvPr/>
        </p:nvSpPr>
        <p:spPr>
          <a:xfrm>
            <a:off x="9613449" y="2716939"/>
            <a:ext cx="1080120" cy="1080120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39"/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39"/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sz="1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8" name="Google Shape;1408;p39"/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1409" name="Google Shape;1409;p39"/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 rot="-54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117" name="Google Shape;117;p4"/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/>
              <a:ahLst/>
              <a:cxnLst/>
              <a:rect l="l" t="t" r="r" b="b"/>
              <a:pathLst>
                <a:path w="4086225" h="657225" extrusionOk="0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/>
              <a:ahLst/>
              <a:cxnLst/>
              <a:rect l="l" t="t" r="r" b="b"/>
              <a:pathLst>
                <a:path w="4267200" h="390525" extrusionOk="0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/>
              <a:ahLst/>
              <a:cxnLst/>
              <a:rect l="l" t="t" r="r" b="b"/>
              <a:pathLst>
                <a:path w="1809750" h="857250" extrusionOk="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/>
              <a:ahLst/>
              <a:cxnLst/>
              <a:rect l="l" t="t" r="r" b="b"/>
              <a:pathLst>
                <a:path w="1809750" h="942975" extrusionOk="0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4"/>
          <p:cNvGrpSpPr/>
          <p:nvPr/>
        </p:nvGrpSpPr>
        <p:grpSpPr>
          <a:xfrm rot="-294171" flipH="1">
            <a:off x="388050" y="3006314"/>
            <a:ext cx="1389702" cy="1123553"/>
            <a:chOff x="8338752" y="1211990"/>
            <a:chExt cx="3851960" cy="3114252"/>
          </a:xfrm>
        </p:grpSpPr>
        <p:sp>
          <p:nvSpPr>
            <p:cNvPr id="122" name="Google Shape;122;p4"/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/>
              <a:ahLst/>
              <a:cxnLst/>
              <a:rect l="l" t="t" r="r" b="b"/>
              <a:pathLst>
                <a:path w="3831088" h="3114252" extrusionOk="0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/>
              <a:ahLst/>
              <a:cxnLst/>
              <a:rect l="l" t="t" r="r" b="b"/>
              <a:pathLst>
                <a:path w="1882301" h="1882825" extrusionOk="0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/>
              <a:ahLst/>
              <a:cxnLst/>
              <a:rect l="l" t="t" r="r" b="b"/>
              <a:pathLst>
                <a:path w="2123698" h="2134891" extrusionOk="0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/>
              <a:ahLst/>
              <a:cxnLst/>
              <a:rect l="l" t="t" r="r" b="b"/>
              <a:pathLst>
                <a:path w="815663" h="1058343" extrusionOk="0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/>
              <a:ahLst/>
              <a:cxnLst/>
              <a:rect l="l" t="t" r="r" b="b"/>
              <a:pathLst>
                <a:path w="868199" h="1097283" extrusionOk="0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/>
              <a:ahLst/>
              <a:cxnLst/>
              <a:rect l="l" t="t" r="r" b="b"/>
              <a:pathLst>
                <a:path w="2922955" h="1595386" extrusionOk="0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/>
              <a:ahLst/>
              <a:cxnLst/>
              <a:rect l="l" t="t" r="r" b="b"/>
              <a:pathLst>
                <a:path w="7071" h="2828" extrusionOk="0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/>
              <a:ahLst/>
              <a:cxnLst/>
              <a:rect l="l" t="t" r="r" b="b"/>
              <a:pathLst>
                <a:path w="817443" h="889403" extrusionOk="0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131" name="Google Shape;131;p4"/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32" name="Google Shape;132;p4"/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" name="Google Shape;138;p4"/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 rot="-2794009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906242" y="2929757"/>
            <a:ext cx="910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3435204" y="4618737"/>
            <a:ext cx="910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6493126" y="4618737"/>
            <a:ext cx="910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0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56" name="Google Shape;156;p4"/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1451437" y="1579995"/>
            <a:ext cx="1819678" cy="1268827"/>
            <a:chOff x="1985513" y="4307149"/>
            <a:chExt cx="2380861" cy="1268827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6051411" y="5083945"/>
            <a:ext cx="1819678" cy="1268827"/>
            <a:chOff x="1985513" y="4307149"/>
            <a:chExt cx="2380861" cy="1268827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4527580" y="1579995"/>
            <a:ext cx="1819678" cy="1268827"/>
            <a:chOff x="1985513" y="4307149"/>
            <a:chExt cx="2380861" cy="1268827"/>
          </a:xfrm>
        </p:grpSpPr>
        <p:sp>
          <p:nvSpPr>
            <p:cNvPr id="165" name="Google Shape;165;p4"/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>
            <a:off x="9078647" y="4092117"/>
            <a:ext cx="1819678" cy="1268827"/>
            <a:chOff x="1985513" y="4307149"/>
            <a:chExt cx="2380861" cy="1268827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71" name="Google Shape;171;p4"/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16" name="Google Shape;1416;p40"/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0"/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0"/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0"/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0"/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0"/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0"/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0"/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0"/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0"/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0"/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0"/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0"/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0"/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444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0" name="Google Shape;1430;p40"/>
          <p:cNvGrpSpPr/>
          <p:nvPr/>
        </p:nvGrpSpPr>
        <p:grpSpPr>
          <a:xfrm rot="-5400000">
            <a:off x="5512509" y="2541045"/>
            <a:ext cx="1186590" cy="1031816"/>
            <a:chOff x="3263140" y="2102860"/>
            <a:chExt cx="2342198" cy="2036694"/>
          </a:xfrm>
        </p:grpSpPr>
        <p:sp>
          <p:nvSpPr>
            <p:cNvPr id="1431" name="Google Shape;1431;p4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444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0"/>
            <p:cNvSpPr/>
            <p:nvPr/>
          </p:nvSpPr>
          <p:spPr>
            <a:xfrm rot="-27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40"/>
          <p:cNvGrpSpPr/>
          <p:nvPr/>
        </p:nvGrpSpPr>
        <p:grpSpPr>
          <a:xfrm rot="-1800000">
            <a:off x="6214786" y="2981021"/>
            <a:ext cx="1186589" cy="1031817"/>
            <a:chOff x="3263141" y="2102860"/>
            <a:chExt cx="2342197" cy="2036694"/>
          </a:xfrm>
        </p:grpSpPr>
        <p:sp>
          <p:nvSpPr>
            <p:cNvPr id="1434" name="Google Shape;1434;p4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444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 rot="-27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6" name="Google Shape;1436;p40"/>
          <p:cNvGrpSpPr/>
          <p:nvPr/>
        </p:nvGrpSpPr>
        <p:grpSpPr>
          <a:xfrm rot="-9000000">
            <a:off x="4817513" y="2981022"/>
            <a:ext cx="1186590" cy="1031817"/>
            <a:chOff x="3263142" y="2102855"/>
            <a:chExt cx="2342201" cy="2036694"/>
          </a:xfrm>
        </p:grpSpPr>
        <p:sp>
          <p:nvSpPr>
            <p:cNvPr id="1437" name="Google Shape;1437;p40"/>
            <p:cNvSpPr/>
            <p:nvPr/>
          </p:nvSpPr>
          <p:spPr>
            <a:xfrm rot="-27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444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 rot="-27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9" name="Google Shape;1439;p40"/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0"/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1" name="Google Shape;1441;p40"/>
          <p:cNvGrpSpPr/>
          <p:nvPr/>
        </p:nvGrpSpPr>
        <p:grpSpPr>
          <a:xfrm rot="5400000">
            <a:off x="5512509" y="4266682"/>
            <a:ext cx="1186590" cy="1031816"/>
            <a:chOff x="3263140" y="2102860"/>
            <a:chExt cx="2342198" cy="2036694"/>
          </a:xfrm>
        </p:grpSpPr>
        <p:sp>
          <p:nvSpPr>
            <p:cNvPr id="1442" name="Google Shape;1442;p4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444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 rot="-27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4" name="Google Shape;1444;p40"/>
          <p:cNvGrpSpPr/>
          <p:nvPr/>
        </p:nvGrpSpPr>
        <p:grpSpPr>
          <a:xfrm rot="9000000">
            <a:off x="4807989" y="3817183"/>
            <a:ext cx="1186589" cy="1031817"/>
            <a:chOff x="3263141" y="2102860"/>
            <a:chExt cx="2342197" cy="2036694"/>
          </a:xfrm>
        </p:grpSpPr>
        <p:sp>
          <p:nvSpPr>
            <p:cNvPr id="1445" name="Google Shape;1445;p40"/>
            <p:cNvSpPr/>
            <p:nvPr/>
          </p:nvSpPr>
          <p:spPr>
            <a:xfrm rot="-27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444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 rot="-27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7" name="Google Shape;1447;p40"/>
          <p:cNvGrpSpPr/>
          <p:nvPr/>
        </p:nvGrpSpPr>
        <p:grpSpPr>
          <a:xfrm rot="1800000">
            <a:off x="6205261" y="3817183"/>
            <a:ext cx="1186591" cy="1031817"/>
            <a:chOff x="3263141" y="2102855"/>
            <a:chExt cx="2342202" cy="2036694"/>
          </a:xfrm>
        </p:grpSpPr>
        <p:sp>
          <p:nvSpPr>
            <p:cNvPr id="1448" name="Google Shape;1448;p40"/>
            <p:cNvSpPr/>
            <p:nvPr/>
          </p:nvSpPr>
          <p:spPr>
            <a:xfrm rot="-27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444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 rot="-27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0" name="Google Shape;1450;p40"/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40"/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40"/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40"/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40"/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40"/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40"/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40"/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40"/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40"/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40"/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40"/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40"/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40"/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0"/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40"/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40"/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40"/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40"/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40"/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41"/>
          <p:cNvSpPr txBox="1"/>
          <p:nvPr/>
        </p:nvSpPr>
        <p:spPr>
          <a:xfrm>
            <a:off x="4133850" y="2525146"/>
            <a:ext cx="2698750" cy="383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en-US" sz="4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Column</a:t>
            </a: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  <p:grpSp>
        <p:nvGrpSpPr>
          <p:cNvPr id="1475" name="Google Shape;1475;p41"/>
          <p:cNvGrpSpPr/>
          <p:nvPr/>
        </p:nvGrpSpPr>
        <p:grpSpPr>
          <a:xfrm>
            <a:off x="7287055" y="495867"/>
            <a:ext cx="4258313" cy="5866266"/>
            <a:chOff x="2153463" y="1916832"/>
            <a:chExt cx="7911017" cy="5866266"/>
          </a:xfrm>
        </p:grpSpPr>
        <p:sp>
          <p:nvSpPr>
            <p:cNvPr id="1476" name="Google Shape;1476;p41"/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1"/>
            <p:cNvSpPr txBox="1"/>
            <p:nvPr/>
          </p:nvSpPr>
          <p:spPr>
            <a:xfrm>
              <a:off x="2153463" y="2520119"/>
              <a:ext cx="7911017" cy="5262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  </a:t>
              </a:r>
              <a:endParaRPr/>
            </a:p>
          </p:txBody>
        </p:sp>
      </p:grpSp>
      <p:sp>
        <p:nvSpPr>
          <p:cNvPr id="1478" name="Google Shape;1478;p41"/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2"/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42"/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5" name="Google Shape;1485;p42"/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486" name="Google Shape;1486;p42"/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2"/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2"/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89" name="Google Shape;1489;p42"/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2"/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42"/>
          <p:cNvSpPr txBox="1"/>
          <p:nvPr/>
        </p:nvSpPr>
        <p:spPr>
          <a:xfrm>
            <a:off x="6931913" y="922394"/>
            <a:ext cx="2698750" cy="23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Columns Text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2"/>
          <p:cNvSpPr txBox="1"/>
          <p:nvPr/>
        </p:nvSpPr>
        <p:spPr>
          <a:xfrm>
            <a:off x="7173377" y="3353823"/>
            <a:ext cx="245728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p43"/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1498" name="Google Shape;1498;p43"/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</a:t>
              </a:r>
              <a:endPara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3"/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0" name="Google Shape;1500;p43"/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3"/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44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507" name="Google Shape;1507;p44"/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1508" name="Google Shape;1508;p44"/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/>
              <a:ahLst/>
              <a:cxnLst/>
              <a:rect l="l" t="t" r="r" b="b"/>
              <a:pathLst>
                <a:path w="4086225" h="657225" extrusionOk="0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/>
              <a:ahLst/>
              <a:cxnLst/>
              <a:rect l="l" t="t" r="r" b="b"/>
              <a:pathLst>
                <a:path w="4267200" h="390525" extrusionOk="0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/>
              <a:ahLst/>
              <a:cxnLst/>
              <a:rect l="l" t="t" r="r" b="b"/>
              <a:pathLst>
                <a:path w="1809750" h="857250" extrusionOk="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/>
              <a:ahLst/>
              <a:cxnLst/>
              <a:rect l="l" t="t" r="r" b="b"/>
              <a:pathLst>
                <a:path w="1809750" h="942975" extrusionOk="0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2" name="Google Shape;1512;p44"/>
          <p:cNvGrpSpPr/>
          <p:nvPr/>
        </p:nvGrpSpPr>
        <p:grpSpPr>
          <a:xfrm>
            <a:off x="6130347" y="1565038"/>
            <a:ext cx="5624339" cy="1853472"/>
            <a:chOff x="2186387" y="1568062"/>
            <a:chExt cx="4513647" cy="1487449"/>
          </a:xfrm>
        </p:grpSpPr>
        <p:grpSp>
          <p:nvGrpSpPr>
            <p:cNvPr id="1513" name="Google Shape;1513;p44"/>
            <p:cNvGrpSpPr/>
            <p:nvPr/>
          </p:nvGrpSpPr>
          <p:grpSpPr>
            <a:xfrm rot="294171">
              <a:off x="3335031" y="1707702"/>
              <a:ext cx="3319447" cy="1208169"/>
              <a:chOff x="353" y="1211990"/>
              <a:chExt cx="12190360" cy="4436886"/>
            </a:xfrm>
          </p:grpSpPr>
          <p:sp>
            <p:nvSpPr>
              <p:cNvPr id="1514" name="Google Shape;1514;p44"/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/>
                <a:ahLst/>
                <a:cxnLst/>
                <a:rect l="l" t="t" r="r" b="b"/>
                <a:pathLst>
                  <a:path w="3831088" h="3114252" extrusionOk="0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44"/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/>
                <a:ahLst/>
                <a:cxnLst/>
                <a:rect l="l" t="t" r="r" b="b"/>
                <a:pathLst>
                  <a:path w="1882301" h="1882825" extrusionOk="0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44"/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/>
                <a:ahLst/>
                <a:cxnLst/>
                <a:rect l="l" t="t" r="r" b="b"/>
                <a:pathLst>
                  <a:path w="2123698" h="2134891" extrusionOk="0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44"/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/>
                <a:ahLst/>
                <a:cxnLst/>
                <a:rect l="l" t="t" r="r" b="b"/>
                <a:pathLst>
                  <a:path w="815663" h="1058343" extrusionOk="0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44"/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/>
                <a:ahLst/>
                <a:cxnLst/>
                <a:rect l="l" t="t" r="r" b="b"/>
                <a:pathLst>
                  <a:path w="868199" h="1097283" extrusionOk="0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4"/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/>
                <a:ahLst/>
                <a:cxnLst/>
                <a:rect l="l" t="t" r="r" b="b"/>
                <a:pathLst>
                  <a:path w="2922955" h="1595386" extrusionOk="0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4"/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2828" extrusionOk="0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4"/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/>
                <a:ahLst/>
                <a:cxnLst/>
                <a:rect l="l" t="t" r="r" b="b"/>
                <a:pathLst>
                  <a:path w="817443" h="889403" extrusionOk="0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44"/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/>
                <a:ahLst/>
                <a:cxnLst/>
                <a:rect l="l" t="t" r="r" b="b"/>
                <a:pathLst>
                  <a:path w="9078321" h="2328077" extrusionOk="0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44"/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/>
                <a:ahLst/>
                <a:cxnLst/>
                <a:rect l="l" t="t" r="r" b="b"/>
                <a:pathLst>
                  <a:path w="9066093" h="2285646" extrusionOk="0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4" name="Google Shape;1524;p44"/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1525" name="Google Shape;1525;p44"/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</p:grpSpPr>
            <p:sp>
              <p:nvSpPr>
                <p:cNvPr id="1526" name="Google Shape;1526;p44"/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763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44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8" name="Google Shape;1528;p44"/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</p:grpSpPr>
            <p:sp>
              <p:nvSpPr>
                <p:cNvPr id="1529" name="Google Shape;1529;p44"/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340" h="555625" extrusionOk="0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0" name="Google Shape;1530;p44"/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684" h="383382" extrusionOk="0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1" name="Google Shape;1531;p44"/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</p:grpSpPr>
            <p:sp>
              <p:nvSpPr>
                <p:cNvPr id="1532" name="Google Shape;1532;p44"/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177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3" name="Google Shape;1533;p44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4" name="Google Shape;1534;p44"/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</p:grpSpPr>
            <p:sp>
              <p:nvSpPr>
                <p:cNvPr id="1535" name="Google Shape;1535;p44"/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868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6" name="Google Shape;1536;p44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7" name="Google Shape;1537;p44"/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</p:grpSpPr>
            <p:sp>
              <p:nvSpPr>
                <p:cNvPr id="1538" name="Google Shape;1538;p44"/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340" h="555625" extrusionOk="0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9" name="Google Shape;1539;p44"/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684" h="383382" extrusionOk="0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40" name="Google Shape;1540;p44"/>
          <p:cNvGrpSpPr/>
          <p:nvPr/>
        </p:nvGrpSpPr>
        <p:grpSpPr>
          <a:xfrm rot="-1154141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1541" name="Google Shape;1541;p44"/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 extrusionOk="0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4" name="Google Shape;1544;p44"/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/>
              <a:ahLst/>
              <a:cxnLst/>
              <a:rect l="l" t="t" r="r" b="b"/>
              <a:pathLst>
                <a:path w="1518129" h="2087673" extrusionOk="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5" name="Google Shape;1545;p44"/>
          <p:cNvGrpSpPr/>
          <p:nvPr/>
        </p:nvGrpSpPr>
        <p:grpSpPr>
          <a:xfrm>
            <a:off x="9839615" y="5189910"/>
            <a:ext cx="279070" cy="1265321"/>
            <a:chOff x="7783270" y="3992865"/>
            <a:chExt cx="267645" cy="1213522"/>
          </a:xfrm>
        </p:grpSpPr>
        <p:sp>
          <p:nvSpPr>
            <p:cNvPr id="1546" name="Google Shape;1546;p44"/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/>
              <a:ahLst/>
              <a:cxnLst/>
              <a:rect l="l" t="t" r="r" b="b"/>
              <a:pathLst>
                <a:path w="190500" h="990600" extrusionOk="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lt1"/>
            </a:solidFill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/>
              <a:ahLst/>
              <a:cxnLst/>
              <a:rect l="l" t="t" r="r" b="b"/>
              <a:pathLst>
                <a:path w="171450" h="152400" extrusionOk="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rgbClr val="3F3F3F"/>
            </a:solidFill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/>
              <a:ahLst/>
              <a:cxnLst/>
              <a:rect l="l" t="t" r="r" b="b"/>
              <a:pathLst>
                <a:path w="238125" h="314325" extrusionOk="0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0" name="Google Shape;1550;p44"/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551" name="Google Shape;1551;p44"/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552" name="Google Shape;1552;p44"/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1520552" extrusionOk="0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/>
                <a:ahLst/>
                <a:cxnLst/>
                <a:rect l="l" t="t" r="r" b="b"/>
                <a:pathLst>
                  <a:path w="1080120" h="1520552" extrusionOk="0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 extrusionOk="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7" name="Google Shape;1557;p44"/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</p:grpSpPr>
          <p:sp>
            <p:nvSpPr>
              <p:cNvPr id="1558" name="Google Shape;1558;p44"/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/>
                <a:ahLst/>
                <a:cxnLst/>
                <a:rect l="l" t="t" r="r" b="b"/>
                <a:pathLst>
                  <a:path w="2986139" h="3285899" extrusionOk="0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/>
                <a:ahLst/>
                <a:cxnLst/>
                <a:rect l="l" t="t" r="r" b="b"/>
                <a:pathLst>
                  <a:path w="469271" h="915154" extrusionOk="0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/>
                <a:ahLst/>
                <a:cxnLst/>
                <a:rect l="l" t="t" r="r" b="b"/>
                <a:pathLst>
                  <a:path w="1348211" h="691080" extrusionOk="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/>
                <a:ahLst/>
                <a:cxnLst/>
                <a:rect l="l" t="t" r="r" b="b"/>
                <a:pathLst>
                  <a:path w="753013" h="1168047" extrusionOk="0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/>
                <a:ahLst/>
                <a:cxnLst/>
                <a:rect l="l" t="t" r="r" b="b"/>
                <a:pathLst>
                  <a:path w="755751" h="1172711" extrusionOk="0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/>
                <a:ahLst/>
                <a:cxnLst/>
                <a:rect l="l" t="t" r="r" b="b"/>
                <a:pathLst>
                  <a:path w="434768" h="758447" extrusionOk="0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/>
                <a:ahLst/>
                <a:cxnLst/>
                <a:rect l="l" t="t" r="r" b="b"/>
                <a:pathLst>
                  <a:path w="535240" h="751342" extrusionOk="0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/>
                <a:ahLst/>
                <a:cxnLst/>
                <a:rect l="l" t="t" r="r" b="b"/>
                <a:pathLst>
                  <a:path w="569754" h="1164878" extrusionOk="0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/>
                <a:ahLst/>
                <a:cxnLst/>
                <a:rect l="l" t="t" r="r" b="b"/>
                <a:pathLst>
                  <a:path w="160005" h="1165029" extrusionOk="0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/>
                <a:ahLst/>
                <a:cxnLst/>
                <a:rect l="l" t="t" r="r" b="b"/>
                <a:pathLst>
                  <a:path w="328188" h="328188" extrusionOk="0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44"/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/>
                <a:ahLst/>
                <a:cxnLst/>
                <a:rect l="l" t="t" r="r" b="b"/>
                <a:pathLst>
                  <a:path w="483605" h="483632" extrusionOk="0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44"/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/>
                <a:ahLst/>
                <a:cxnLst/>
                <a:rect l="l" t="t" r="r" b="b"/>
                <a:pathLst>
                  <a:path w="1674534" h="1187963" extrusionOk="0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44"/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/>
                <a:ahLst/>
                <a:cxnLst/>
                <a:rect l="l" t="t" r="r" b="b"/>
                <a:pathLst>
                  <a:path w="505986" h="502125" extrusionOk="0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71" name="Google Shape;1571;p44"/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572" name="Google Shape;1572;p44"/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/>
              <a:ahLst/>
              <a:cxnLst/>
              <a:rect l="l" t="t" r="r" b="b"/>
              <a:pathLst>
                <a:path w="1920177" h="1275995" extrusionOk="0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/>
              <a:ahLst/>
              <a:cxnLst/>
              <a:rect l="l" t="t" r="r" b="b"/>
              <a:pathLst>
                <a:path w="1373967" h="810074" extrusionOk="0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/>
              <a:ahLst/>
              <a:cxnLst/>
              <a:rect l="l" t="t" r="r" b="b"/>
              <a:pathLst>
                <a:path w="1825422" h="1109932" extrusionOk="0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/>
              <a:ahLst/>
              <a:cxnLst/>
              <a:rect l="l" t="t" r="r" b="b"/>
              <a:pathLst>
                <a:path w="1037568" h="782036" extrusionOk="0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/>
              <a:ahLst/>
              <a:cxnLst/>
              <a:rect l="l" t="t" r="r" b="b"/>
              <a:pathLst>
                <a:path w="336957" h="311260" extrusionOk="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/>
              <a:ahLst/>
              <a:cxnLst/>
              <a:rect l="l" t="t" r="r" b="b"/>
              <a:pathLst>
                <a:path w="230116" h="192783" extrusionOk="0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/>
              <a:ahLst/>
              <a:cxnLst/>
              <a:rect l="l" t="t" r="r" b="b"/>
              <a:pathLst>
                <a:path w="331081" h="283507" extrusionOk="0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/>
              <a:ahLst/>
              <a:cxnLst/>
              <a:rect l="l" t="t" r="r" b="b"/>
              <a:pathLst>
                <a:path w="179387" h="149428" extrusionOk="0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0" name="Google Shape;1580;p44"/>
          <p:cNvGrpSpPr/>
          <p:nvPr/>
        </p:nvGrpSpPr>
        <p:grpSpPr>
          <a:xfrm>
            <a:off x="10547173" y="4971779"/>
            <a:ext cx="1423379" cy="1681414"/>
            <a:chOff x="3190823" y="4975968"/>
            <a:chExt cx="1593824" cy="1882758"/>
          </a:xfrm>
        </p:grpSpPr>
        <p:sp>
          <p:nvSpPr>
            <p:cNvPr id="1581" name="Google Shape;1581;p44"/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/>
              <a:ahLst/>
              <a:cxnLst/>
              <a:rect l="l" t="t" r="r" b="b"/>
              <a:pathLst>
                <a:path w="1154075" h="444412" extrusionOk="0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/>
              <a:ahLst/>
              <a:cxnLst/>
              <a:rect l="l" t="t" r="r" b="b"/>
              <a:pathLst>
                <a:path w="703986" h="396758" extrusionOk="0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/>
              <a:ahLst/>
              <a:cxnLst/>
              <a:rect l="l" t="t" r="r" b="b"/>
              <a:pathLst>
                <a:path w="1254875" h="280289" extrusionOk="0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/>
              <a:ahLst/>
              <a:cxnLst/>
              <a:rect l="l" t="t" r="r" b="b"/>
              <a:pathLst>
                <a:path w="641285" h="328370" extrusionOk="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/>
              <a:ahLst/>
              <a:cxnLst/>
              <a:rect l="l" t="t" r="r" b="b"/>
              <a:pathLst>
                <a:path w="622645" h="405092" extrusionOk="0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/>
              <a:ahLst/>
              <a:cxnLst/>
              <a:rect l="l" t="t" r="r" b="b"/>
              <a:pathLst>
                <a:path w="650824" h="284358" extrusionOk="0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/>
              <a:ahLst/>
              <a:cxnLst/>
              <a:rect l="l" t="t" r="r" b="b"/>
              <a:pathLst>
                <a:path w="265120" h="327131" extrusionOk="0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/>
              <a:ahLst/>
              <a:cxnLst/>
              <a:rect l="l" t="t" r="r" b="b"/>
              <a:pathLst>
                <a:path w="150444" h="427712" extrusionOk="0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/>
              <a:ahLst/>
              <a:cxnLst/>
              <a:rect l="l" t="t" r="r" b="b"/>
              <a:pathLst>
                <a:path w="593149" h="84324" extrusionOk="0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/>
              <a:ahLst/>
              <a:cxnLst/>
              <a:rect l="l" t="t" r="r" b="b"/>
              <a:pathLst>
                <a:path w="97818" h="424494" extrusionOk="0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/>
              <a:ahLst/>
              <a:cxnLst/>
              <a:rect l="l" t="t" r="r" b="b"/>
              <a:pathLst>
                <a:path w="262077" h="122957" extrusionOk="0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p44"/>
          <p:cNvGrpSpPr/>
          <p:nvPr/>
        </p:nvGrpSpPr>
        <p:grpSpPr>
          <a:xfrm rot="-54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1593" name="Google Shape;1593;p44"/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 extrusionOk="0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5" name="Google Shape;1595;p44"/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1596" name="Google Shape;1596;p44"/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/>
              <a:ahLst/>
              <a:cxnLst/>
              <a:rect l="l" t="t" r="r" b="b"/>
              <a:pathLst>
                <a:path w="990906" h="823473" extrusionOk="0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/>
              <a:ahLst/>
              <a:cxnLst/>
              <a:rect l="l" t="t" r="r" b="b"/>
              <a:pathLst>
                <a:path w="746035" h="1234451" extrusionOk="0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/>
              <a:ahLst/>
              <a:cxnLst/>
              <a:rect l="l" t="t" r="r" b="b"/>
              <a:pathLst>
                <a:path w="770265" h="865079" extrusionOk="0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44"/>
          <p:cNvGrpSpPr/>
          <p:nvPr/>
        </p:nvGrpSpPr>
        <p:grpSpPr>
          <a:xfrm rot="1334089">
            <a:off x="2310920" y="1362998"/>
            <a:ext cx="1376271" cy="1646388"/>
            <a:chOff x="4200129" y="1047775"/>
            <a:chExt cx="1554865" cy="1860034"/>
          </a:xfrm>
        </p:grpSpPr>
        <p:sp>
          <p:nvSpPr>
            <p:cNvPr id="1600" name="Google Shape;1600;p44"/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/>
              <a:ahLst/>
              <a:cxnLst/>
              <a:rect l="l" t="t" r="r" b="b"/>
              <a:pathLst>
                <a:path w="875470" h="1248812" extrusionOk="0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/>
              <a:ahLst/>
              <a:cxnLst/>
              <a:rect l="l" t="t" r="r" b="b"/>
              <a:pathLst>
                <a:path w="816587" h="753565" extrusionOk="0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/>
              <a:ahLst/>
              <a:cxnLst/>
              <a:rect l="l" t="t" r="r" b="b"/>
              <a:pathLst>
                <a:path w="292098" h="337646" extrusionOk="0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/>
              <a:ahLst/>
              <a:cxnLst/>
              <a:rect l="l" t="t" r="r" b="b"/>
              <a:pathLst>
                <a:path w="251318" h="277982" extrusionOk="0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/>
              <a:ahLst/>
              <a:cxnLst/>
              <a:rect l="l" t="t" r="r" b="b"/>
              <a:pathLst>
                <a:path w="321343" h="270924" extrusionOk="0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5" name="Google Shape;1605;p44"/>
            <p:cNvGrpSpPr/>
            <p:nvPr/>
          </p:nvGrpSpPr>
          <p:grpSpPr>
            <a:xfrm>
              <a:off x="4459237" y="2148217"/>
              <a:ext cx="1295757" cy="759592"/>
              <a:chOff x="6513334" y="1100346"/>
              <a:chExt cx="1295757" cy="759592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/>
                <a:ahLst/>
                <a:cxnLst/>
                <a:rect l="l" t="t" r="r" b="b"/>
                <a:pathLst>
                  <a:path w="592799" h="368702" extrusionOk="0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/>
                <a:ahLst/>
                <a:cxnLst/>
                <a:rect l="l" t="t" r="r" b="b"/>
                <a:pathLst>
                  <a:path w="517349" h="551177" extrusionOk="0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8" name="Google Shape;1608;p44"/>
          <p:cNvGrpSpPr/>
          <p:nvPr/>
        </p:nvGrpSpPr>
        <p:grpSpPr>
          <a:xfrm rot="-136582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1609" name="Google Shape;1609;p44"/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/>
              <a:ahLst/>
              <a:cxnLst/>
              <a:rect l="l" t="t" r="r" b="b"/>
              <a:pathLst>
                <a:path w="1625207" h="1083905" extrusionOk="0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/>
              <a:ahLst/>
              <a:cxnLst/>
              <a:rect l="l" t="t" r="r" b="b"/>
              <a:pathLst>
                <a:path w="1097111" h="1146500" extrusionOk="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/>
              <a:ahLst/>
              <a:cxnLst/>
              <a:rect l="l" t="t" r="r" b="b"/>
              <a:pathLst>
                <a:path w="1189137" h="686602" extrusionOk="0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/>
              <a:ahLst/>
              <a:cxnLst/>
              <a:rect l="l" t="t" r="r" b="b"/>
              <a:pathLst>
                <a:path w="734458" h="503921" extrusionOk="0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3" name="Google Shape;1613;p44"/>
          <p:cNvGrpSpPr/>
          <p:nvPr/>
        </p:nvGrpSpPr>
        <p:grpSpPr>
          <a:xfrm rot="-4177658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1614" name="Google Shape;1614;p44"/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/>
              <a:ahLst/>
              <a:cxnLst/>
              <a:rect l="l" t="t" r="r" b="b"/>
              <a:pathLst>
                <a:path w="1128485" h="806800" extrusionOk="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/>
              <a:ahLst/>
              <a:cxnLst/>
              <a:rect l="l" t="t" r="r" b="b"/>
              <a:pathLst>
                <a:path w="723388" h="795086" extrusionOk="0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/>
              <a:ahLst/>
              <a:cxnLst/>
              <a:rect l="l" t="t" r="r" b="b"/>
              <a:pathLst>
                <a:path w="594717" h="583736" extrusionOk="0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/>
              <a:ahLst/>
              <a:cxnLst/>
              <a:rect l="l" t="t" r="r" b="b"/>
              <a:pathLst>
                <a:path w="427054" h="693811" extrusionOk="0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/>
              <a:ahLst/>
              <a:cxnLst/>
              <a:rect l="l" t="t" r="r" b="b"/>
              <a:pathLst>
                <a:path w="298317" h="279641" extrusionOk="0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/>
              <a:ahLst/>
              <a:cxnLst/>
              <a:rect l="l" t="t" r="r" b="b"/>
              <a:pathLst>
                <a:path w="252398" h="245234" extrusionOk="0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/>
              <a:ahLst/>
              <a:cxnLst/>
              <a:rect l="l" t="t" r="r" b="b"/>
              <a:pathLst>
                <a:path w="177456" h="119423" extrusionOk="0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/>
              <a:ahLst/>
              <a:cxnLst/>
              <a:rect l="l" t="t" r="r" b="b"/>
              <a:pathLst>
                <a:path w="32704" h="53716" extrusionOk="0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44"/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1623" name="Google Shape;1623;p44"/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/>
              <a:ahLst/>
              <a:cxnLst/>
              <a:rect l="l" t="t" r="r" b="b"/>
              <a:pathLst>
                <a:path w="1005941" h="467879" extrusionOk="0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/>
              <a:ahLst/>
              <a:cxnLst/>
              <a:rect l="l" t="t" r="r" b="b"/>
              <a:pathLst>
                <a:path w="444485" h="584849" extrusionOk="0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/>
              <a:ahLst/>
              <a:cxnLst/>
              <a:rect l="l" t="t" r="r" b="b"/>
              <a:pathLst>
                <a:path w="1777943" h="1567397" extrusionOk="0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/>
              <a:ahLst/>
              <a:cxnLst/>
              <a:rect l="l" t="t" r="r" b="b"/>
              <a:pathLst>
                <a:path w="1427033" h="4304494" extrusionOk="0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/>
              <a:ahLst/>
              <a:cxnLst/>
              <a:rect l="l" t="t" r="r" b="b"/>
              <a:pathLst>
                <a:path w="1029335" h="538061" extrusionOk="0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/>
              <a:ahLst/>
              <a:cxnLst/>
              <a:rect l="l" t="t" r="r" b="b"/>
              <a:pathLst>
                <a:path w="772001" h="655031" extrusionOk="0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/>
              <a:ahLst/>
              <a:cxnLst/>
              <a:rect l="l" t="t" r="r" b="b"/>
              <a:pathLst>
                <a:path w="491273" h="584849" extrusionOk="0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/>
              <a:ahLst/>
              <a:cxnLst/>
              <a:rect l="l" t="t" r="r" b="b"/>
              <a:pathLst>
                <a:path w="1914616" h="1929923" extrusionOk="0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1" name="Google Shape;1631;p44"/>
            <p:cNvGrpSpPr/>
            <p:nvPr/>
          </p:nvGrpSpPr>
          <p:grpSpPr>
            <a:xfrm>
              <a:off x="1314163" y="2864343"/>
              <a:ext cx="1013391" cy="285088"/>
              <a:chOff x="8963351" y="2835327"/>
              <a:chExt cx="1121835" cy="315595"/>
            </a:xfrm>
          </p:grpSpPr>
          <p:sp>
            <p:nvSpPr>
              <p:cNvPr id="1632" name="Google Shape;1632;p44"/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/>
                <a:ahLst/>
                <a:cxnLst/>
                <a:rect l="l" t="t" r="r" b="b"/>
                <a:pathLst>
                  <a:path w="93575" h="163757" extrusionOk="0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/>
                <a:ahLst/>
                <a:cxnLst/>
                <a:rect l="l" t="t" r="r" b="b"/>
                <a:pathLst>
                  <a:path w="444485" h="257333" extrusionOk="0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44"/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257333" h="187151" extrusionOk="0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44"/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280727" h="187151" extrusionOk="0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44"/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140363" h="187151" extrusionOk="0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4"/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/>
                <a:ahLst/>
                <a:cxnLst/>
                <a:rect l="l" t="t" r="r" b="b"/>
                <a:pathLst>
                  <a:path w="163757" h="187151" extrusionOk="0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8" name="Google Shape;1638;p44"/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/>
              <a:ahLst/>
              <a:cxnLst/>
              <a:rect l="l" t="t" r="r" b="b"/>
              <a:pathLst>
                <a:path w="217666" h="1291202" extrusionOk="0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/>
              <a:ahLst/>
              <a:cxnLst/>
              <a:rect l="l" t="t" r="r" b="b"/>
              <a:pathLst>
                <a:path w="1967442" h="1883145" extrusionOk="0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/>
              <a:ahLst/>
              <a:cxnLst/>
              <a:rect l="l" t="t" r="r" b="b"/>
              <a:pathLst>
                <a:path w="1684367" h="1263275" extrusionOk="0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Google Shape;1641;p44"/>
          <p:cNvGrpSpPr/>
          <p:nvPr/>
        </p:nvGrpSpPr>
        <p:grpSpPr>
          <a:xfrm>
            <a:off x="1875332" y="4528310"/>
            <a:ext cx="2122439" cy="2033905"/>
            <a:chOff x="5671917" y="2568773"/>
            <a:chExt cx="3184234" cy="3051409"/>
          </a:xfrm>
        </p:grpSpPr>
        <p:sp>
          <p:nvSpPr>
            <p:cNvPr id="1642" name="Google Shape;1642;p44"/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/>
              <a:ahLst/>
              <a:cxnLst/>
              <a:rect l="l" t="t" r="r" b="b"/>
              <a:pathLst>
                <a:path w="803463" h="419242" extrusionOk="0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/>
              <a:ahLst/>
              <a:cxnLst/>
              <a:rect l="l" t="t" r="r" b="b"/>
              <a:pathLst>
                <a:path w="1562813" h="484906" extrusionOk="0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/>
              <a:ahLst/>
              <a:cxnLst/>
              <a:rect l="l" t="t" r="r" b="b"/>
              <a:pathLst>
                <a:path w="1562813" h="403415" extrusionOk="0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/>
              <a:ahLst/>
              <a:cxnLst/>
              <a:rect l="l" t="t" r="r" b="b"/>
              <a:pathLst>
                <a:path w="802153" h="970922" extrusionOk="0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/>
              <a:ahLst/>
              <a:cxnLst/>
              <a:rect l="l" t="t" r="r" b="b"/>
              <a:pathLst>
                <a:path w="2491221" h="1440441" extrusionOk="0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/>
              <a:ahLst/>
              <a:cxnLst/>
              <a:rect l="l" t="t" r="r" b="b"/>
              <a:pathLst>
                <a:path w="842152" h="613967" extrusionOk="0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/>
              <a:ahLst/>
              <a:cxnLst/>
              <a:rect l="l" t="t" r="r" b="b"/>
              <a:pathLst>
                <a:path w="1754756" h="1067384" extrusionOk="0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/>
              <a:ahLst/>
              <a:cxnLst/>
              <a:rect l="l" t="t" r="r" b="b"/>
              <a:pathLst>
                <a:path w="414221" h="800660" extrusionOk="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/>
              <a:ahLst/>
              <a:cxnLst/>
              <a:rect l="l" t="t" r="r" b="b"/>
              <a:pathLst>
                <a:path w="398610" h="793450" extrusionOk="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/>
              <a:ahLst/>
              <a:cxnLst/>
              <a:rect l="l" t="t" r="r" b="b"/>
              <a:pathLst>
                <a:path w="540487" h="373108" extrusionOk="0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/>
              <a:ahLst/>
              <a:cxnLst/>
              <a:rect l="l" t="t" r="r" b="b"/>
              <a:pathLst>
                <a:path w="90667" h="272678" extrusionOk="0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/>
              <a:ahLst/>
              <a:cxnLst/>
              <a:rect l="l" t="t" r="r" b="b"/>
              <a:pathLst>
                <a:path w="93277" h="268431" extrusionOk="0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/>
              <a:ahLst/>
              <a:cxnLst/>
              <a:rect l="l" t="t" r="r" b="b"/>
              <a:pathLst>
                <a:path w="146970" h="78970" extrusionOk="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/>
              <a:ahLst/>
              <a:cxnLst/>
              <a:rect l="l" t="t" r="r" b="b"/>
              <a:pathLst>
                <a:path w="1584365" h="946241" extrusionOk="0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/>
              <a:ahLst/>
              <a:cxnLst/>
              <a:rect l="l" t="t" r="r" b="b"/>
              <a:pathLst>
                <a:path w="134995" h="392727" extrusionOk="0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/>
              <a:ahLst/>
              <a:cxnLst/>
              <a:rect l="l" t="t" r="r" b="b"/>
              <a:pathLst>
                <a:path w="256933" h="312963" extrusionOk="0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/>
              <a:ahLst/>
              <a:cxnLst/>
              <a:rect l="l" t="t" r="r" b="b"/>
              <a:pathLst>
                <a:path w="1302230" h="33674" extrusionOk="0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/>
              <a:ahLst/>
              <a:cxnLst/>
              <a:rect l="l" t="t" r="r" b="b"/>
              <a:pathLst>
                <a:path w="1301979" h="33674" extrusionOk="0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/>
              <a:ahLst/>
              <a:cxnLst/>
              <a:rect l="l" t="t" r="r" b="b"/>
              <a:pathLst>
                <a:path w="1301522" h="31490" extrusionOk="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/>
              <a:ahLst/>
              <a:cxnLst/>
              <a:rect l="l" t="t" r="r" b="b"/>
              <a:pathLst>
                <a:path w="1301842" h="31058" extrusionOk="0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/>
              <a:ahLst/>
              <a:cxnLst/>
              <a:rect l="l" t="t" r="r" b="b"/>
              <a:pathLst>
                <a:path w="1301948" h="32042" extrusionOk="0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/>
              <a:ahLst/>
              <a:cxnLst/>
              <a:rect l="l" t="t" r="r" b="b"/>
              <a:pathLst>
                <a:path w="638929" h="515756" extrusionOk="0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/>
              <a:ahLst/>
              <a:cxnLst/>
              <a:rect l="l" t="t" r="r" b="b"/>
              <a:pathLst>
                <a:path w="735707" h="470971" extrusionOk="0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44"/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1666" name="Google Shape;1666;p44"/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/>
              <a:ahLst/>
              <a:cxnLst/>
              <a:rect l="l" t="t" r="r" b="b"/>
              <a:pathLst>
                <a:path w="2657475" h="2438400" extrusionOk="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>
              <a:gsLst>
                <a:gs pos="0">
                  <a:srgbClr val="F8BA16">
                    <a:alpha val="69803"/>
                  </a:srgbClr>
                </a:gs>
                <a:gs pos="100000">
                  <a:srgbClr val="454545">
                    <a:alpha val="69803"/>
                  </a:srgbClr>
                </a:gs>
              </a:gsLst>
              <a:lin ang="14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/>
              <a:ahLst/>
              <a:cxnLst/>
              <a:rect l="l" t="t" r="r" b="b"/>
              <a:pathLst>
                <a:path w="571500" h="533400" extrusionOk="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/>
              <a:ahLst/>
              <a:cxnLst/>
              <a:rect l="l" t="t" r="r" b="b"/>
              <a:pathLst>
                <a:path w="123825" h="400050" extrusionOk="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/>
              <a:ahLst/>
              <a:cxnLst/>
              <a:rect l="l" t="t" r="r" b="b"/>
              <a:pathLst>
                <a:path w="590550" h="1123950" extrusionOk="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/>
              <a:ahLst/>
              <a:cxnLst/>
              <a:rect l="l" t="t" r="r" b="b"/>
              <a:pathLst>
                <a:path w="304800" h="419100" extrusionOk="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p44"/>
          <p:cNvSpPr/>
          <p:nvPr/>
        </p:nvSpPr>
        <p:spPr>
          <a:xfrm>
            <a:off x="7872042" y="4314612"/>
            <a:ext cx="1509203" cy="2402545"/>
          </a:xfrm>
          <a:custGeom>
            <a:avLst/>
            <a:gdLst/>
            <a:ahLst/>
            <a:cxnLst/>
            <a:rect l="l" t="t" r="r" b="b"/>
            <a:pathLst>
              <a:path w="1136356" h="1808998" extrusionOk="0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44"/>
          <p:cNvSpPr/>
          <p:nvPr/>
        </p:nvSpPr>
        <p:spPr>
          <a:xfrm>
            <a:off x="6390716" y="4323636"/>
            <a:ext cx="1342267" cy="2393521"/>
          </a:xfrm>
          <a:custGeom>
            <a:avLst/>
            <a:gdLst/>
            <a:ahLst/>
            <a:cxnLst/>
            <a:rect l="l" t="t" r="r" b="b"/>
            <a:pathLst>
              <a:path w="1010660" h="1802203" extrusionOk="0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45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 And PNG</a:t>
            </a:r>
            <a:endParaRPr/>
          </a:p>
        </p:txBody>
      </p:sp>
      <p:pic>
        <p:nvPicPr>
          <p:cNvPr id="1679" name="Google Shape;167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00903"/>
            <a:ext cx="11600704" cy="114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45" descr="E:\002-KIMS BUSINESS\007-02-MaxPPT-Contents\150902-com-Global-Laptop\mo900.png"/>
          <p:cNvPicPr preferRelativeResize="0"/>
          <p:nvPr/>
        </p:nvPicPr>
        <p:blipFill rotWithShape="1">
          <a:blip r:embed="rId4">
            <a:alphaModFix/>
          </a:blip>
          <a:srcRect l="18253"/>
          <a:stretch/>
        </p:blipFill>
        <p:spPr>
          <a:xfrm flipH="1">
            <a:off x="8509450" y="2348880"/>
            <a:ext cx="3683812" cy="4509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1" name="Google Shape;1681;p45"/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1682" name="Google Shape;1682;p45"/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/>
              <a:ahLst/>
              <a:cxnLst/>
              <a:rect l="l" t="t" r="r" b="b"/>
              <a:pathLst>
                <a:path w="3857625" h="2676525" extrusionOk="0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45"/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684" name="Google Shape;1684;p45"/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</p:grpSpPr>
            <p:sp>
              <p:nvSpPr>
                <p:cNvPr id="1685" name="Google Shape;1685;p45"/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763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45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7" name="Google Shape;1687;p45"/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</p:grpSpPr>
            <p:sp>
              <p:nvSpPr>
                <p:cNvPr id="1688" name="Google Shape;1688;p45"/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340" h="555625" extrusionOk="0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45"/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684" h="383382" extrusionOk="0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0" name="Google Shape;1690;p45"/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</p:grpSpPr>
            <p:sp>
              <p:nvSpPr>
                <p:cNvPr id="1691" name="Google Shape;1691;p45"/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177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45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3" name="Google Shape;1693;p45"/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</p:grpSpPr>
            <p:sp>
              <p:nvSpPr>
                <p:cNvPr id="1694" name="Google Shape;1694;p45"/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868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45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6" name="Google Shape;1696;p45"/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</p:grpSpPr>
            <p:sp>
              <p:nvSpPr>
                <p:cNvPr id="1697" name="Google Shape;1697;p45"/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340" h="555625" extrusionOk="0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45"/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684" h="383382" extrusionOk="0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699" name="Google Shape;1699;p45"/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/>
              <a:ahLst/>
              <a:cxnLst/>
              <a:rect l="l" t="t" r="r" b="b"/>
              <a:pathLst>
                <a:path w="5876925" h="1809750" extrusionOk="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/>
              <a:ahLst/>
              <a:cxnLst/>
              <a:rect l="l" t="t" r="r" b="b"/>
              <a:pathLst>
                <a:path w="2652368" h="333742" extrusionOk="0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/>
              <a:ahLst/>
              <a:cxnLst/>
              <a:rect l="l" t="t" r="r" b="b"/>
              <a:pathLst>
                <a:path w="923925" h="228600" extrusionOk="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/>
              <a:ahLst/>
              <a:cxnLst/>
              <a:rect l="l" t="t" r="r" b="b"/>
              <a:pathLst>
                <a:path w="3952875" h="4095750" extrusionOk="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/>
              <a:ahLst/>
              <a:cxnLst/>
              <a:rect l="l" t="t" r="r" b="b"/>
              <a:pathLst>
                <a:path w="439253" h="1392068" extrusionOk="0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4" name="Google Shape;1704;p45"/>
          <p:cNvGrpSpPr/>
          <p:nvPr/>
        </p:nvGrpSpPr>
        <p:grpSpPr>
          <a:xfrm>
            <a:off x="3616628" y="3491261"/>
            <a:ext cx="1456773" cy="2470045"/>
            <a:chOff x="5163012" y="2127877"/>
            <a:chExt cx="1402980" cy="2378835"/>
          </a:xfrm>
        </p:grpSpPr>
        <p:grpSp>
          <p:nvGrpSpPr>
            <p:cNvPr id="1705" name="Google Shape;1705;p45"/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706" name="Google Shape;1706;p45"/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6675" extrusionOk="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45"/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6675" extrusionOk="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45"/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6675" extrusionOk="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45"/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828675" extrusionOk="0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45"/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819150" extrusionOk="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45"/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590550" extrusionOk="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2" name="Google Shape;1712;p45"/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713" name="Google Shape;1713;p45"/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4" name="Google Shape;1714;p45"/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15" name="Google Shape;1715;p45"/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/>
                <a:ahLst/>
                <a:cxnLst/>
                <a:rect l="l" t="t" r="r" b="b"/>
                <a:pathLst>
                  <a:path w="1119116" h="2330356" extrusionOk="0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45"/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45"/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8" name="Google Shape;1718;p45"/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/>
              <a:ahLst/>
              <a:cxnLst/>
              <a:rect l="l" t="t" r="r" b="b"/>
              <a:pathLst>
                <a:path w="1518129" h="2087673" extrusionOk="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 extrusionOk="0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0" name="Google Shape;1720;p45"/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721" name="Google Shape;1721;p45"/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/>
              <a:ahLst/>
              <a:cxnLst/>
              <a:rect l="l" t="t" r="r" b="b"/>
              <a:pathLst>
                <a:path w="2168250" h="818207" extrusionOk="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/>
              <a:ahLst/>
              <a:cxnLst/>
              <a:rect l="l" t="t" r="r" b="b"/>
              <a:pathLst>
                <a:path w="7282048" h="4950157" extrusionOk="0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/>
              <a:ahLst/>
              <a:cxnLst/>
              <a:rect l="l" t="t" r="r" b="b"/>
              <a:pathLst>
                <a:path w="490924" h="81820" extrusionOk="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/>
              <a:ahLst/>
              <a:cxnLst/>
              <a:rect l="l" t="t" r="r" b="b"/>
              <a:pathLst>
                <a:path w="7200227" h="4336501" extrusionOk="0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/>
              <a:ahLst/>
              <a:cxnLst/>
              <a:rect l="l" t="t" r="r" b="b"/>
              <a:pathLst>
                <a:path w="2168250" h="122731" extrusionOk="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/>
              <a:ahLst/>
              <a:cxnLst/>
              <a:rect l="l" t="t" r="r" b="b"/>
              <a:pathLst>
                <a:path w="7200227" h="572745" extrusionOk="0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5"/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/>
              <a:ahLst/>
              <a:cxnLst/>
              <a:rect l="l" t="t" r="r" b="b"/>
              <a:pathLst>
                <a:path w="6586571" h="3763755" extrusionOk="0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5"/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9" name="Google Shape;1729;p45"/>
          <p:cNvGrpSpPr/>
          <p:nvPr/>
        </p:nvGrpSpPr>
        <p:grpSpPr>
          <a:xfrm>
            <a:off x="3415561" y="1084263"/>
            <a:ext cx="2459225" cy="2538191"/>
            <a:chOff x="-366435" y="308013"/>
            <a:chExt cx="2908527" cy="3001921"/>
          </a:xfrm>
        </p:grpSpPr>
        <p:sp>
          <p:nvSpPr>
            <p:cNvPr id="1730" name="Google Shape;1730;p45"/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/>
              <a:ahLst/>
              <a:cxnLst/>
              <a:rect l="l" t="t" r="r" b="b"/>
              <a:pathLst>
                <a:path w="2651771" h="3204020" extrusionOk="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1" name="Google Shape;1731;p45"/>
            <p:cNvGrpSpPr/>
            <p:nvPr/>
          </p:nvGrpSpPr>
          <p:grpSpPr>
            <a:xfrm>
              <a:off x="452312" y="308013"/>
              <a:ext cx="1345407" cy="1901022"/>
              <a:chOff x="452312" y="308013"/>
              <a:chExt cx="1345407" cy="1901022"/>
            </a:xfrm>
          </p:grpSpPr>
          <p:grpSp>
            <p:nvGrpSpPr>
              <p:cNvPr id="1732" name="Google Shape;1732;p45"/>
              <p:cNvGrpSpPr/>
              <p:nvPr/>
            </p:nvGrpSpPr>
            <p:grpSpPr>
              <a:xfrm rot="-928861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733" name="Google Shape;1733;p45"/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6675" extrusionOk="0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45"/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6675" extrusionOk="0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45"/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6675" extrusionOk="0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6" name="Google Shape;1736;p45"/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828675" extrusionOk="0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7" name="Google Shape;1737;p45"/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525" h="819150" extrusionOk="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8" name="Google Shape;1738;p45"/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590550" extrusionOk="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39" name="Google Shape;1739;p45"/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740" name="Google Shape;1740;p45"/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rgbClr val="A5A5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1" name="Google Shape;1741;p45"/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42" name="Google Shape;1742;p45"/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116" h="2330356" extrusionOk="0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45"/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45"/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45" name="Google Shape;1745;p45"/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5"/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5"/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8" name="Google Shape;1748;p45"/>
          <p:cNvGrpSpPr/>
          <p:nvPr/>
        </p:nvGrpSpPr>
        <p:grpSpPr>
          <a:xfrm>
            <a:off x="5477470" y="4082657"/>
            <a:ext cx="3108548" cy="1707936"/>
            <a:chOff x="-548507" y="477868"/>
            <a:chExt cx="11570450" cy="6357177"/>
          </a:xfrm>
        </p:grpSpPr>
        <p:sp>
          <p:nvSpPr>
            <p:cNvPr id="1749" name="Google Shape;1749;p45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4" name="Google Shape;1754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55" name="Google Shape;1755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7" name="Google Shape;1757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58" name="Google Shape;1758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0" name="Google Shape;1760;p45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45"/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762" name="Google Shape;1762;p45"/>
            <p:cNvGrpSpPr/>
            <p:nvPr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63" name="Google Shape;1763;p45"/>
              <p:cNvSpPr/>
              <p:nvPr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64" name="Google Shape;1764;p45"/>
              <p:cNvGrpSpPr/>
              <p:nvPr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</p:grpSpPr>
            <p:grpSp>
              <p:nvGrpSpPr>
                <p:cNvPr id="1765" name="Google Shape;1765;p45"/>
                <p:cNvGrpSpPr/>
                <p:nvPr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</p:grpSpPr>
              <p:sp>
                <p:nvSpPr>
                  <p:cNvPr id="1766" name="Google Shape;1766;p45"/>
                  <p:cNvSpPr/>
                  <p:nvPr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 extrusionOk="0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7" name="Google Shape;1767;p45"/>
                  <p:cNvSpPr/>
                  <p:nvPr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8" name="Google Shape;1768;p45"/>
                  <p:cNvSpPr/>
                  <p:nvPr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69" name="Google Shape;1769;p45"/>
                <p:cNvSpPr/>
                <p:nvPr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70" name="Google Shape;1770;p45"/>
            <p:cNvGrpSpPr/>
            <p:nvPr/>
          </p:nvGrpSpPr>
          <p:grpSpPr>
            <a:xfrm>
              <a:off x="4346522" y="4706362"/>
              <a:ext cx="981407" cy="1214570"/>
              <a:chOff x="-1940789" y="4697306"/>
              <a:chExt cx="981407" cy="1214570"/>
            </a:xfrm>
          </p:grpSpPr>
          <p:sp>
            <p:nvSpPr>
              <p:cNvPr id="1771" name="Google Shape;1771;p45"/>
              <p:cNvSpPr/>
              <p:nvPr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72" name="Google Shape;1772;p45"/>
              <p:cNvGrpSpPr/>
              <p:nvPr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73" name="Google Shape;1773;p45"/>
                <p:cNvSpPr/>
                <p:nvPr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 extrusionOk="0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4" name="Google Shape;1774;p45"/>
                <p:cNvSpPr/>
                <p:nvPr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75" name="Google Shape;1775;p45"/>
            <p:cNvGrpSpPr/>
            <p:nvPr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776" name="Google Shape;1776;p45"/>
              <p:cNvSpPr/>
              <p:nvPr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77" name="Google Shape;1777;p45"/>
              <p:cNvGrpSpPr/>
              <p:nvPr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78" name="Google Shape;1778;p45"/>
                <p:cNvSpPr/>
                <p:nvPr/>
              </p:nvSpPr>
              <p:spPr>
                <a:xfrm>
                  <a:off x="701317" y="1844824"/>
                  <a:ext cx="2371375" cy="3948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1053" extrusionOk="0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9" name="Google Shape;1779;p45"/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0" name="Google Shape;1780;p45"/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786" name="Google Shape;1786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836" name="Google Shape;1836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6" name="Google Shape;1846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847" name="Google Shape;1847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1" name="Google Shape;1851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4" name="Google Shape;1854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855" name="Google Shape;1855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892" name="Google Shape;1892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8" name="Google Shape;1918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1" name="Google Shape;1921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2" name="Google Shape;1922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3" name="Google Shape;1923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5" name="Google Shape;1925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/>
          <p:nvPr/>
        </p:nvSpPr>
        <p:spPr>
          <a:xfrm>
            <a:off x="-15691" y="1466112"/>
            <a:ext cx="2399364" cy="2698677"/>
          </a:xfrm>
          <a:custGeom>
            <a:avLst/>
            <a:gdLst/>
            <a:ahLst/>
            <a:cxnLst/>
            <a:rect l="l" t="t" r="r" b="b"/>
            <a:pathLst>
              <a:path w="2765122" h="3110058" extrusionOk="0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8" name="Google Shape;178;p5"/>
          <p:cNvGraphicFramePr/>
          <p:nvPr/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9" name="Google Shape;179;p5"/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180" name="Google Shape;180;p5"/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5"/>
          <p:cNvSpPr txBox="1"/>
          <p:nvPr/>
        </p:nvSpPr>
        <p:spPr>
          <a:xfrm>
            <a:off x="4291220" y="4158270"/>
            <a:ext cx="240898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Progress Company</a:t>
            </a:r>
            <a:endParaRPr/>
          </a:p>
        </p:txBody>
      </p:sp>
      <p:sp>
        <p:nvSpPr>
          <p:cNvPr id="189" name="Google Shape;189;p5"/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Meet Our </a:t>
            </a: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 sz="16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sz="16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sz="16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sz="1600" b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5"/>
          <p:cNvGrpSpPr/>
          <p:nvPr/>
        </p:nvGrpSpPr>
        <p:grpSpPr>
          <a:xfrm>
            <a:off x="7891167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96" name="Google Shape;196;p5"/>
            <p:cNvGraphicFramePr/>
            <p:nvPr/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97" name="Google Shape;197;p5"/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98" name="Google Shape;198;p5"/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2" name="Google Shape;202;p5"/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204" name="Google Shape;204;p5"/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sp>
        <p:nvSpPr>
          <p:cNvPr id="205" name="Google Shape;205;p5"/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 </a:t>
            </a:r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07" name="Google Shape;207;p5"/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/FACEBOOK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11" name="Google Shape;211;p5"/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@TWITTER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 extrusionOk="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MIKKK STONE</a:t>
            </a:r>
            <a:endParaRPr/>
          </a:p>
        </p:txBody>
      </p:sp>
      <p:sp>
        <p:nvSpPr>
          <p:cNvPr id="215" name="Google Shape;215;p5"/>
          <p:cNvSpPr txBox="1"/>
          <p:nvPr/>
        </p:nvSpPr>
        <p:spPr>
          <a:xfrm>
            <a:off x="3999111" y="1616600"/>
            <a:ext cx="3892058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MICHAEL DOE</a:t>
            </a:r>
            <a:endParaRPr/>
          </a:p>
        </p:txBody>
      </p:sp>
      <p:sp>
        <p:nvSpPr>
          <p:cNvPr id="216" name="Google Shape;216;p5"/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8245581" y="4164789"/>
            <a:ext cx="230213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Work Experience</a:t>
            </a:r>
            <a:endParaRPr/>
          </a:p>
        </p:txBody>
      </p:sp>
      <p:sp>
        <p:nvSpPr>
          <p:cNvPr id="218" name="Google Shape;218;p5"/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2013 ~ 2014  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219" name="Google Shape;219;p5"/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2014 ~ 2016Text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  <p:sp>
        <p:nvSpPr>
          <p:cNvPr id="220" name="Google Shape;220;p5"/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 ~ 2020  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</p:txBody>
      </p:sp>
      <p:sp>
        <p:nvSpPr>
          <p:cNvPr id="221" name="Google Shape;221;p5"/>
          <p:cNvSpPr/>
          <p:nvPr/>
        </p:nvSpPr>
        <p:spPr>
          <a:xfrm rot="-1270906">
            <a:off x="2301517" y="4814125"/>
            <a:ext cx="1313719" cy="1889023"/>
          </a:xfrm>
          <a:custGeom>
            <a:avLst/>
            <a:gdLst/>
            <a:ahLst/>
            <a:cxnLst/>
            <a:rect l="l" t="t" r="r" b="b"/>
            <a:pathLst>
              <a:path w="1313719" h="1889023" extrusionOk="0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>
            <a:spLocks noGrp="1"/>
          </p:cNvSpPr>
          <p:nvPr>
            <p:ph type="pic" idx="2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6"/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228" name="Google Shape;228;p6"/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/>
              <a:ahLst/>
              <a:cxnLst/>
              <a:rect l="l" t="t" r="r" b="b"/>
              <a:pathLst>
                <a:path w="3057525" h="3057525" extrusionOk="0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/>
              <a:ahLst/>
              <a:cxnLst/>
              <a:rect l="l" t="t" r="r" b="b"/>
              <a:pathLst>
                <a:path w="3028217" h="2962327" extrusionOk="0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231" name="Google Shape;231;p6"/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/>
              <a:ahLst/>
              <a:cxnLst/>
              <a:rect l="l" t="t" r="r" b="b"/>
              <a:pathLst>
                <a:path w="990906" h="823473" extrusionOk="0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/>
              <a:ahLst/>
              <a:cxnLst/>
              <a:rect l="l" t="t" r="r" b="b"/>
              <a:pathLst>
                <a:path w="746035" h="1234451" extrusionOk="0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/>
              <a:ahLst/>
              <a:cxnLst/>
              <a:rect l="l" t="t" r="r" b="b"/>
              <a:pathLst>
                <a:path w="770265" h="865079" extrusionOk="0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6"/>
          <p:cNvGrpSpPr/>
          <p:nvPr/>
        </p:nvGrpSpPr>
        <p:grpSpPr>
          <a:xfrm>
            <a:off x="4410741" y="1733806"/>
            <a:ext cx="1376271" cy="1646388"/>
            <a:chOff x="4200129" y="1047775"/>
            <a:chExt cx="1554865" cy="1860034"/>
          </a:xfrm>
        </p:grpSpPr>
        <p:sp>
          <p:nvSpPr>
            <p:cNvPr id="235" name="Google Shape;235;p6"/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/>
              <a:ahLst/>
              <a:cxnLst/>
              <a:rect l="l" t="t" r="r" b="b"/>
              <a:pathLst>
                <a:path w="875470" h="1248812" extrusionOk="0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/>
              <a:ahLst/>
              <a:cxnLst/>
              <a:rect l="l" t="t" r="r" b="b"/>
              <a:pathLst>
                <a:path w="816587" h="753565" extrusionOk="0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/>
              <a:ahLst/>
              <a:cxnLst/>
              <a:rect l="l" t="t" r="r" b="b"/>
              <a:pathLst>
                <a:path w="292098" h="337646" extrusionOk="0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/>
              <a:ahLst/>
              <a:cxnLst/>
              <a:rect l="l" t="t" r="r" b="b"/>
              <a:pathLst>
                <a:path w="251318" h="277982" extrusionOk="0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/>
              <a:ahLst/>
              <a:cxnLst/>
              <a:rect l="l" t="t" r="r" b="b"/>
              <a:pathLst>
                <a:path w="321343" h="270924" extrusionOk="0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6"/>
            <p:cNvGrpSpPr/>
            <p:nvPr/>
          </p:nvGrpSpPr>
          <p:grpSpPr>
            <a:xfrm>
              <a:off x="4459237" y="2148217"/>
              <a:ext cx="1295757" cy="759592"/>
              <a:chOff x="6513334" y="1100346"/>
              <a:chExt cx="1295757" cy="759592"/>
            </a:xfrm>
          </p:grpSpPr>
          <p:sp>
            <p:nvSpPr>
              <p:cNvPr id="241" name="Google Shape;241;p6"/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/>
                <a:ahLst/>
                <a:cxnLst/>
                <a:rect l="l" t="t" r="r" b="b"/>
                <a:pathLst>
                  <a:path w="592799" h="368702" extrusionOk="0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/>
                <a:ahLst/>
                <a:cxnLst/>
                <a:rect l="l" t="t" r="r" b="b"/>
                <a:pathLst>
                  <a:path w="517349" h="551177" extrusionOk="0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2222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6"/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244" name="Google Shape;244;p6"/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/>
              <a:ahLst/>
              <a:cxnLst/>
              <a:rect l="l" t="t" r="r" b="b"/>
              <a:pathLst>
                <a:path w="1625207" h="1083905" extrusionOk="0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/>
              <a:ahLst/>
              <a:cxnLst/>
              <a:rect l="l" t="t" r="r" b="b"/>
              <a:pathLst>
                <a:path w="1097111" h="1146500" extrusionOk="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/>
              <a:ahLst/>
              <a:cxnLst/>
              <a:rect l="l" t="t" r="r" b="b"/>
              <a:pathLst>
                <a:path w="1189137" h="686602" extrusionOk="0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836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/>
              <a:ahLst/>
              <a:cxnLst/>
              <a:rect l="l" t="t" r="r" b="b"/>
              <a:pathLst>
                <a:path w="734458" h="503921" extrusionOk="0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249" name="Google Shape;249;p6"/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/>
              <a:ahLst/>
              <a:cxnLst/>
              <a:rect l="l" t="t" r="r" b="b"/>
              <a:pathLst>
                <a:path w="1128485" h="806800" extrusionOk="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/>
              <a:ahLst/>
              <a:cxnLst/>
              <a:rect l="l" t="t" r="r" b="b"/>
              <a:pathLst>
                <a:path w="723388" h="795086" extrusionOk="0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/>
              <a:ahLst/>
              <a:cxnLst/>
              <a:rect l="l" t="t" r="r" b="b"/>
              <a:pathLst>
                <a:path w="594717" h="583736" extrusionOk="0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/>
              <a:ahLst/>
              <a:cxnLst/>
              <a:rect l="l" t="t" r="r" b="b"/>
              <a:pathLst>
                <a:path w="427054" h="693811" extrusionOk="0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/>
              <a:ahLst/>
              <a:cxnLst/>
              <a:rect l="l" t="t" r="r" b="b"/>
              <a:pathLst>
                <a:path w="298317" h="279641" extrusionOk="0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/>
              <a:ahLst/>
              <a:cxnLst/>
              <a:rect l="l" t="t" r="r" b="b"/>
              <a:pathLst>
                <a:path w="252398" h="245234" extrusionOk="0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/>
              <a:ahLst/>
              <a:cxnLst/>
              <a:rect l="l" t="t" r="r" b="b"/>
              <a:pathLst>
                <a:path w="177456" h="119423" extrusionOk="0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/>
              <a:ahLst/>
              <a:cxnLst/>
              <a:rect l="l" t="t" r="r" b="b"/>
              <a:pathLst>
                <a:path w="32704" h="53716" extrusionOk="0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258" name="Google Shape;258;p6"/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575763" h="714375" extrusionOk="0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/>
                <a:ahLst/>
                <a:cxnLst/>
                <a:rect l="l" t="t" r="r" b="b"/>
                <a:pathLst>
                  <a:path w="2376264" h="321543" extrusionOk="0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6"/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</p:grpSpPr>
          <p:sp>
            <p:nvSpPr>
              <p:cNvPr id="262" name="Google Shape;262;p6"/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603340" h="555625" extrusionOk="0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/>
                <a:ahLst/>
                <a:cxnLst/>
                <a:rect l="l" t="t" r="r" b="b"/>
                <a:pathLst>
                  <a:path w="2458684" h="383382" extrusionOk="0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4" name="Google Shape;264;p6"/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575177" h="714375" extrusionOk="0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/>
                <a:ahLst/>
                <a:cxnLst/>
                <a:rect l="l" t="t" r="r" b="b"/>
                <a:pathLst>
                  <a:path w="2376264" h="321543" extrusionOk="0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" name="Google Shape;267;p6"/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</p:grpSpPr>
          <p:sp>
            <p:nvSpPr>
              <p:cNvPr id="268" name="Google Shape;268;p6"/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578868" h="714375" extrusionOk="0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/>
                <a:ahLst/>
                <a:cxnLst/>
                <a:rect l="l" t="t" r="r" b="b"/>
                <a:pathLst>
                  <a:path w="2376264" h="321543" extrusionOk="0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6"/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</p:grpSpPr>
          <p:sp>
            <p:nvSpPr>
              <p:cNvPr id="271" name="Google Shape;271;p6"/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603340" h="555625" extrusionOk="0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/>
                <a:ahLst/>
                <a:cxnLst/>
                <a:rect l="l" t="t" r="r" b="b"/>
                <a:pathLst>
                  <a:path w="2458684" h="383382" extrusionOk="0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3" name="Google Shape;273;p6"/>
          <p:cNvGrpSpPr/>
          <p:nvPr/>
        </p:nvGrpSpPr>
        <p:grpSpPr>
          <a:xfrm>
            <a:off x="3787769" y="2889642"/>
            <a:ext cx="4608074" cy="2203717"/>
            <a:chOff x="3496316" y="2353600"/>
            <a:chExt cx="5206046" cy="2489686"/>
          </a:xfrm>
        </p:grpSpPr>
        <p:sp>
          <p:nvSpPr>
            <p:cNvPr id="274" name="Google Shape;274;p6"/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/>
              <a:ahLst/>
              <a:cxnLst/>
              <a:rect l="l" t="t" r="r" b="b"/>
              <a:pathLst>
                <a:path w="1649799" h="1468918" extrusionOk="0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/>
              <a:ahLst/>
              <a:cxnLst/>
              <a:rect l="l" t="t" r="r" b="b"/>
              <a:pathLst>
                <a:path w="1647498" h="1471438" extrusionOk="0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/>
              <a:ahLst/>
              <a:cxnLst/>
              <a:rect l="l" t="t" r="r" b="b"/>
              <a:pathLst>
                <a:path w="1473807" h="1646427" extrusionOk="0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/>
              <a:ahLst/>
              <a:cxnLst/>
              <a:rect l="l" t="t" r="r" b="b"/>
              <a:pathLst>
                <a:path w="1472874" h="1646250" extrusionOk="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6"/>
          <p:cNvSpPr/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 extrusionOk="0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/>
            <a:ahLst/>
            <a:cxnLst/>
            <a:rect l="l" t="t" r="r" b="b"/>
            <a:pathLst>
              <a:path w="721442" h="722507" extrusionOk="0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 extrusionOk="0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6"/>
          <p:cNvGrpSpPr/>
          <p:nvPr/>
        </p:nvGrpSpPr>
        <p:grpSpPr>
          <a:xfrm>
            <a:off x="8494037" y="1733806"/>
            <a:ext cx="2968685" cy="923330"/>
            <a:chOff x="3017859" y="4283314"/>
            <a:chExt cx="2579765" cy="923329"/>
          </a:xfrm>
        </p:grpSpPr>
        <p:sp>
          <p:nvSpPr>
            <p:cNvPr id="283" name="Google Shape;283;p6"/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84" name="Google Shape;284;p6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6"/>
          <p:cNvGrpSpPr/>
          <p:nvPr/>
        </p:nvGrpSpPr>
        <p:grpSpPr>
          <a:xfrm>
            <a:off x="729279" y="1733806"/>
            <a:ext cx="2968685" cy="923330"/>
            <a:chOff x="3017859" y="4283314"/>
            <a:chExt cx="2579765" cy="923329"/>
          </a:xfrm>
        </p:grpSpPr>
        <p:sp>
          <p:nvSpPr>
            <p:cNvPr id="286" name="Google Shape;286;p6"/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87" name="Google Shape;287;p6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6"/>
          <p:cNvGrpSpPr/>
          <p:nvPr/>
        </p:nvGrpSpPr>
        <p:grpSpPr>
          <a:xfrm>
            <a:off x="8918425" y="4679192"/>
            <a:ext cx="2968685" cy="923330"/>
            <a:chOff x="3017859" y="4283314"/>
            <a:chExt cx="2579765" cy="923329"/>
          </a:xfrm>
        </p:grpSpPr>
        <p:sp>
          <p:nvSpPr>
            <p:cNvPr id="289" name="Google Shape;289;p6"/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90" name="Google Shape;290;p6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6"/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292" name="Google Shape;292;p6"/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293" name="Google Shape;293;p6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95" name="Google Shape;295;p6"/>
          <p:cNvGrpSpPr/>
          <p:nvPr/>
        </p:nvGrpSpPr>
        <p:grpSpPr>
          <a:xfrm rot="294171">
            <a:off x="5592330" y="5285233"/>
            <a:ext cx="3319447" cy="1208169"/>
            <a:chOff x="353" y="1211990"/>
            <a:chExt cx="12190360" cy="4436886"/>
          </a:xfrm>
        </p:grpSpPr>
        <p:sp>
          <p:nvSpPr>
            <p:cNvPr id="296" name="Google Shape;296;p6"/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/>
              <a:ahLst/>
              <a:cxnLst/>
              <a:rect l="l" t="t" r="r" b="b"/>
              <a:pathLst>
                <a:path w="3831088" h="3114252" extrusionOk="0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/>
              <a:ahLst/>
              <a:cxnLst/>
              <a:rect l="l" t="t" r="r" b="b"/>
              <a:pathLst>
                <a:path w="1882301" h="1882825" extrusionOk="0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/>
              <a:ahLst/>
              <a:cxnLst/>
              <a:rect l="l" t="t" r="r" b="b"/>
              <a:pathLst>
                <a:path w="2123698" h="2134891" extrusionOk="0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/>
              <a:ahLst/>
              <a:cxnLst/>
              <a:rect l="l" t="t" r="r" b="b"/>
              <a:pathLst>
                <a:path w="815663" h="1058343" extrusionOk="0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/>
              <a:ahLst/>
              <a:cxnLst/>
              <a:rect l="l" t="t" r="r" b="b"/>
              <a:pathLst>
                <a:path w="868199" h="1097283" extrusionOk="0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/>
              <a:ahLst/>
              <a:cxnLst/>
              <a:rect l="l" t="t" r="r" b="b"/>
              <a:pathLst>
                <a:path w="2922955" h="1595386" extrusionOk="0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/>
              <a:ahLst/>
              <a:cxnLst/>
              <a:rect l="l" t="t" r="r" b="b"/>
              <a:pathLst>
                <a:path w="7071" h="2828" extrusionOk="0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/>
              <a:ahLst/>
              <a:cxnLst/>
              <a:rect l="l" t="t" r="r" b="b"/>
              <a:pathLst>
                <a:path w="817443" h="889403" extrusionOk="0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/>
              <a:ahLst/>
              <a:cxnLst/>
              <a:rect l="l" t="t" r="r" b="b"/>
              <a:pathLst>
                <a:path w="9078321" h="2328077" extrusionOk="0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/>
              <a:ahLst/>
              <a:cxnLst/>
              <a:rect l="l" t="t" r="r" b="b"/>
              <a:pathLst>
                <a:path w="9066093" h="2285646" extrusionOk="0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6"/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307" name="Google Shape;307;p6"/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575763" h="714375" extrusionOk="0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/>
                <a:ahLst/>
                <a:cxnLst/>
                <a:rect l="l" t="t" r="r" b="b"/>
                <a:pathLst>
                  <a:path w="2376264" h="321543" extrusionOk="0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6"/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603340" h="555625" extrusionOk="0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/>
                <a:ahLst/>
                <a:cxnLst/>
                <a:rect l="l" t="t" r="r" b="b"/>
                <a:pathLst>
                  <a:path w="2458684" h="383382" extrusionOk="0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6"/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575177" h="714375" extrusionOk="0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/>
                <a:ahLst/>
                <a:cxnLst/>
                <a:rect l="l" t="t" r="r" b="b"/>
                <a:pathLst>
                  <a:path w="2376264" h="321543" extrusionOk="0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6"/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2578868" h="714375" extrusionOk="0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/>
                <a:ahLst/>
                <a:cxnLst/>
                <a:rect l="l" t="t" r="r" b="b"/>
                <a:pathLst>
                  <a:path w="2376264" h="321543" extrusionOk="0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6"/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/>
                <a:ahLst/>
                <a:cxnLst/>
                <a:rect l="l" t="t" r="r" b="b"/>
                <a:pathLst>
                  <a:path w="2603340" h="555625" extrusionOk="0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/>
                <a:ahLst/>
                <a:cxnLst/>
                <a:rect l="l" t="t" r="r" b="b"/>
                <a:pathLst>
                  <a:path w="2458684" h="383382" extrusionOk="0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27" name="Google Shape;327;p7"/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328" name="Google Shape;328;p7"/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/>
              <a:ahLst/>
              <a:cxnLst/>
              <a:rect l="l" t="t" r="r" b="b"/>
              <a:pathLst>
                <a:path w="3857625" h="2676525" extrusionOk="0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p7"/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330" name="Google Shape;330;p7"/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</p:grpSpPr>
            <p:sp>
              <p:nvSpPr>
                <p:cNvPr id="331" name="Google Shape;331;p7"/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763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7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3" name="Google Shape;333;p7"/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</p:grpSpPr>
            <p:sp>
              <p:nvSpPr>
                <p:cNvPr id="334" name="Google Shape;334;p7"/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340" h="555625" extrusionOk="0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684" h="383382" extrusionOk="0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" name="Google Shape;336;p7"/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</p:grpSpPr>
            <p:sp>
              <p:nvSpPr>
                <p:cNvPr id="337" name="Google Shape;337;p7"/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177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9" name="Google Shape;339;p7"/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</p:grpSpPr>
            <p:sp>
              <p:nvSpPr>
                <p:cNvPr id="340" name="Google Shape;340;p7"/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868" h="714375" extrusionOk="0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264" h="321543" extrusionOk="0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2" name="Google Shape;342;p7"/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</p:grpSpPr>
            <p:sp>
              <p:nvSpPr>
                <p:cNvPr id="343" name="Google Shape;343;p7"/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3340" h="555625" extrusionOk="0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684" h="383382" extrusionOk="0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70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45" name="Google Shape;345;p7"/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/>
              <a:ahLst/>
              <a:cxnLst/>
              <a:rect l="l" t="t" r="r" b="b"/>
              <a:pathLst>
                <a:path w="5876925" h="1809750" extrusionOk="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/>
              <a:ahLst/>
              <a:cxnLst/>
              <a:rect l="l" t="t" r="r" b="b"/>
              <a:pathLst>
                <a:path w="2652368" h="333742" extrusionOk="0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/>
              <a:ahLst/>
              <a:cxnLst/>
              <a:rect l="l" t="t" r="r" b="b"/>
              <a:pathLst>
                <a:path w="923925" h="228600" extrusionOk="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rgbClr val="C490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/>
              <a:ahLst/>
              <a:cxnLst/>
              <a:rect l="l" t="t" r="r" b="b"/>
              <a:pathLst>
                <a:path w="3952875" h="4095750" extrusionOk="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/>
              <a:ahLst/>
              <a:cxnLst/>
              <a:rect l="l" t="t" r="r" b="b"/>
              <a:pathLst>
                <a:path w="439253" h="1392068" extrusionOk="0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7"/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"/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"/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lang="en-US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/>
          </a:p>
        </p:txBody>
      </p:sp>
      <p:grpSp>
        <p:nvGrpSpPr>
          <p:cNvPr id="361" name="Google Shape;361;p7"/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362" name="Google Shape;362;p7"/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"/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60%</a:t>
              </a:r>
              <a:endParaRPr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365" name="Google Shape;365;p7"/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/>
              <a:ahLst/>
              <a:cxnLst/>
              <a:rect l="l" t="t" r="r" b="b"/>
              <a:pathLst>
                <a:path w="1856332" h="3959924" extrusionOk="0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7"/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40%</a:t>
              </a:r>
              <a:endParaRPr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7"/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 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  </a:t>
            </a:r>
            <a:endParaRPr sz="1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Mobile Infographic</a:t>
            </a:r>
            <a:endParaRPr/>
          </a:p>
        </p:txBody>
      </p:sp>
      <p:sp>
        <p:nvSpPr>
          <p:cNvPr id="374" name="Google Shape;374;p8"/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"/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8"/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/>
          </a:p>
        </p:txBody>
      </p:sp>
      <p:sp>
        <p:nvSpPr>
          <p:cNvPr id="377" name="Google Shape;377;p8"/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 extrusionOk="0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"/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 extrusionOk="0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8"/>
          <p:cNvGrpSpPr/>
          <p:nvPr/>
        </p:nvGrpSpPr>
        <p:grpSpPr>
          <a:xfrm rot="-2091076">
            <a:off x="9290437" y="1235744"/>
            <a:ext cx="1177455" cy="988565"/>
            <a:chOff x="6873150" y="1878660"/>
            <a:chExt cx="1177455" cy="988565"/>
          </a:xfrm>
        </p:grpSpPr>
        <p:sp>
          <p:nvSpPr>
            <p:cNvPr id="380" name="Google Shape;380;p8"/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 extrusionOk="0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" name="Google Shape;384;p8"/>
          <p:cNvSpPr/>
          <p:nvPr/>
        </p:nvSpPr>
        <p:spPr>
          <a:xfrm rot="-704199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 extrusionOk="0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"/>
          <p:cNvSpPr/>
          <p:nvPr/>
        </p:nvSpPr>
        <p:spPr>
          <a:xfrm rot="-1300296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 extrusionOk="0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8"/>
          <p:cNvSpPr/>
          <p:nvPr/>
        </p:nvSpPr>
        <p:spPr>
          <a:xfrm rot="-1300296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 extrusionOk="0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8"/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388" name="Google Shape;388;p8"/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/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1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8"/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8"/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"/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8"/>
          <p:cNvSpPr/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8"/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10826653" y="1856729"/>
            <a:ext cx="339147" cy="317472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"/>
          <p:cNvSpPr>
            <a:spLocks noGrp="1"/>
          </p:cNvSpPr>
          <p:nvPr>
            <p:ph type="pic" idx="2"/>
          </p:nvPr>
        </p:nvSpPr>
        <p:spPr>
          <a:xfrm>
            <a:off x="8898129" y="2735416"/>
            <a:ext cx="1672517" cy="26131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02" name="Google Shape;402;p9"/>
          <p:cNvGrpSpPr/>
          <p:nvPr/>
        </p:nvGrpSpPr>
        <p:grpSpPr>
          <a:xfrm>
            <a:off x="5735540" y="1359440"/>
            <a:ext cx="5561439" cy="5329453"/>
            <a:chOff x="5671917" y="2568773"/>
            <a:chExt cx="3184234" cy="3051409"/>
          </a:xfrm>
        </p:grpSpPr>
        <p:sp>
          <p:nvSpPr>
            <p:cNvPr id="403" name="Google Shape;403;p9"/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/>
              <a:ahLst/>
              <a:cxnLst/>
              <a:rect l="l" t="t" r="r" b="b"/>
              <a:pathLst>
                <a:path w="803463" h="419242" extrusionOk="0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/>
              <a:ahLst/>
              <a:cxnLst/>
              <a:rect l="l" t="t" r="r" b="b"/>
              <a:pathLst>
                <a:path w="1562813" h="484906" extrusionOk="0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/>
              <a:ahLst/>
              <a:cxnLst/>
              <a:rect l="l" t="t" r="r" b="b"/>
              <a:pathLst>
                <a:path w="1562813" h="403415" extrusionOk="0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/>
              <a:ahLst/>
              <a:cxnLst/>
              <a:rect l="l" t="t" r="r" b="b"/>
              <a:pathLst>
                <a:path w="802153" h="970922" extrusionOk="0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/>
              <a:ahLst/>
              <a:cxnLst/>
              <a:rect l="l" t="t" r="r" b="b"/>
              <a:pathLst>
                <a:path w="2491221" h="1440441" extrusionOk="0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/>
              <a:ahLst/>
              <a:cxnLst/>
              <a:rect l="l" t="t" r="r" b="b"/>
              <a:pathLst>
                <a:path w="842152" h="613967" extrusionOk="0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/>
              <a:ahLst/>
              <a:cxnLst/>
              <a:rect l="l" t="t" r="r" b="b"/>
              <a:pathLst>
                <a:path w="1754756" h="1067384" extrusionOk="0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/>
              <a:ahLst/>
              <a:cxnLst/>
              <a:rect l="l" t="t" r="r" b="b"/>
              <a:pathLst>
                <a:path w="414221" h="800660" extrusionOk="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/>
              <a:ahLst/>
              <a:cxnLst/>
              <a:rect l="l" t="t" r="r" b="b"/>
              <a:pathLst>
                <a:path w="398610" h="793450" extrusionOk="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/>
              <a:ahLst/>
              <a:cxnLst/>
              <a:rect l="l" t="t" r="r" b="b"/>
              <a:pathLst>
                <a:path w="540487" h="373108" extrusionOk="0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/>
              <a:ahLst/>
              <a:cxnLst/>
              <a:rect l="l" t="t" r="r" b="b"/>
              <a:pathLst>
                <a:path w="90667" h="272678" extrusionOk="0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/>
              <a:ahLst/>
              <a:cxnLst/>
              <a:rect l="l" t="t" r="r" b="b"/>
              <a:pathLst>
                <a:path w="93277" h="268431" extrusionOk="0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/>
              <a:ahLst/>
              <a:cxnLst/>
              <a:rect l="l" t="t" r="r" b="b"/>
              <a:pathLst>
                <a:path w="146970" h="78970" extrusionOk="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/>
              <a:ahLst/>
              <a:cxnLst/>
              <a:rect l="l" t="t" r="r" b="b"/>
              <a:pathLst>
                <a:path w="1584365" h="946241" extrusionOk="0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/>
              <a:ahLst/>
              <a:cxnLst/>
              <a:rect l="l" t="t" r="r" b="b"/>
              <a:pathLst>
                <a:path w="134995" h="392727" extrusionOk="0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/>
              <a:ahLst/>
              <a:cxnLst/>
              <a:rect l="l" t="t" r="r" b="b"/>
              <a:pathLst>
                <a:path w="256933" h="312963" extrusionOk="0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/>
              <a:ahLst/>
              <a:cxnLst/>
              <a:rect l="l" t="t" r="r" b="b"/>
              <a:pathLst>
                <a:path w="1302230" h="33674" extrusionOk="0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/>
              <a:ahLst/>
              <a:cxnLst/>
              <a:rect l="l" t="t" r="r" b="b"/>
              <a:pathLst>
                <a:path w="1301979" h="33674" extrusionOk="0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/>
              <a:ahLst/>
              <a:cxnLst/>
              <a:rect l="l" t="t" r="r" b="b"/>
              <a:pathLst>
                <a:path w="1301522" h="31490" extrusionOk="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/>
              <a:ahLst/>
              <a:cxnLst/>
              <a:rect l="l" t="t" r="r" b="b"/>
              <a:pathLst>
                <a:path w="1301842" h="31058" extrusionOk="0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/>
              <a:ahLst/>
              <a:cxnLst/>
              <a:rect l="l" t="t" r="r" b="b"/>
              <a:pathLst>
                <a:path w="1301948" h="32042" extrusionOk="0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/>
              <a:ahLst/>
              <a:cxnLst/>
              <a:rect l="l" t="t" r="r" b="b"/>
              <a:pathLst>
                <a:path w="638929" h="515756" extrusionOk="0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/>
              <a:ahLst/>
              <a:cxnLst/>
              <a:rect l="l" t="t" r="r" b="b"/>
              <a:pathLst>
                <a:path w="735707" h="470971" extrusionOk="0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9"/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9"/>
          <p:cNvGrpSpPr/>
          <p:nvPr/>
        </p:nvGrpSpPr>
        <p:grpSpPr>
          <a:xfrm rot="-1154141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428" name="Google Shape;428;p9"/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429" name="Google Shape;429;p9"/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 extrusionOk="0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9"/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/>
              <a:ahLst/>
              <a:cxnLst/>
              <a:rect l="l" t="t" r="r" b="b"/>
              <a:pathLst>
                <a:path w="1518129" h="2087673" extrusionOk="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9"/>
          <p:cNvGrpSpPr/>
          <p:nvPr/>
        </p:nvGrpSpPr>
        <p:grpSpPr>
          <a:xfrm>
            <a:off x="5778647" y="2082610"/>
            <a:ext cx="1402980" cy="2378835"/>
            <a:chOff x="5163012" y="2127877"/>
            <a:chExt cx="1402980" cy="2378835"/>
          </a:xfrm>
        </p:grpSpPr>
        <p:grpSp>
          <p:nvGrpSpPr>
            <p:cNvPr id="433" name="Google Shape;433;p9"/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34" name="Google Shape;434;p9"/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6675" extrusionOk="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6675" extrusionOk="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66675" extrusionOk="0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828675" extrusionOk="0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/>
                <a:ahLst/>
                <a:cxnLst/>
                <a:rect l="l" t="t" r="r" b="b"/>
                <a:pathLst>
                  <a:path w="390525" h="819150" extrusionOk="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590550" extrusionOk="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0" name="Google Shape;440;p9"/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441" name="Google Shape;441;p9"/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3" name="Google Shape;443;p9"/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/>
                <a:ahLst/>
                <a:cxnLst/>
                <a:rect l="l" t="t" r="r" b="b"/>
                <a:pathLst>
                  <a:path w="1119116" h="2330356" extrusionOk="0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6" name="Google Shape;446;p9"/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/>
              <a:ahLst/>
              <a:cxnLst/>
              <a:rect l="l" t="t" r="r" b="b"/>
              <a:pathLst>
                <a:path w="1518129" h="2087673" extrusionOk="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 extrusionOk="0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9"/>
          <p:cNvGrpSpPr/>
          <p:nvPr/>
        </p:nvGrpSpPr>
        <p:grpSpPr>
          <a:xfrm flipH="1">
            <a:off x="643829" y="1774472"/>
            <a:ext cx="4652509" cy="4435733"/>
            <a:chOff x="6682151" y="1760821"/>
            <a:chExt cx="4652509" cy="4435733"/>
          </a:xfrm>
        </p:grpSpPr>
        <p:cxnSp>
          <p:nvCxnSpPr>
            <p:cNvPr id="449" name="Google Shape;449;p9"/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0" name="Google Shape;450;p9"/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1" name="Google Shape;451;p9"/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2" name="Google Shape;452;p9"/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3" name="Google Shape;453;p9"/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54" name="Google Shape;454;p9"/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455" name="Google Shape;455;p9"/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85</a:t>
                </a:r>
                <a:r>
                  <a:rPr lang="en-US" sz="18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9"/>
              <p:cNvSpPr txBox="1"/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" name="Google Shape;457;p9"/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458" name="Google Shape;458;p9"/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70</a:t>
                </a:r>
                <a:r>
                  <a:rPr lang="en-US" sz="1800" b="1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9"/>
              <p:cNvSpPr txBox="1"/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460;p9"/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461" name="Google Shape;461;p9"/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65</a:t>
                </a:r>
                <a:r>
                  <a:rPr lang="en-US" sz="180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9"/>
              <p:cNvSpPr txBox="1"/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Google Shape;463;p9"/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464" name="Google Shape;464;p9"/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accent5"/>
                    </a:solidFill>
                    <a:latin typeface="Arial"/>
                    <a:ea typeface="Arial"/>
                    <a:cs typeface="Arial"/>
                    <a:sym typeface="Arial"/>
                  </a:rPr>
                  <a:t>40</a:t>
                </a:r>
                <a:r>
                  <a:rPr lang="en-US" sz="1800" b="1">
                    <a:solidFill>
                      <a:schemeClr val="accent5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 sz="18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9"/>
              <p:cNvSpPr txBox="1"/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9"/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467" name="Google Shape;467;p9"/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55</a:t>
                </a:r>
                <a:r>
                  <a:rPr lang="en-US" sz="1800" b="1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%</a:t>
                </a:r>
                <a:endParaRPr sz="1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9"/>
              <p:cNvSpPr txBox="1"/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Simple PowerPoint Presentation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" name="Google Shape;469;p9"/>
          <p:cNvGrpSpPr/>
          <p:nvPr/>
        </p:nvGrpSpPr>
        <p:grpSpPr>
          <a:xfrm rot="-7301534">
            <a:off x="5671152" y="5665263"/>
            <a:ext cx="255324" cy="1157652"/>
            <a:chOff x="7783270" y="3992865"/>
            <a:chExt cx="267645" cy="1213522"/>
          </a:xfrm>
        </p:grpSpPr>
        <p:sp>
          <p:nvSpPr>
            <p:cNvPr id="470" name="Google Shape;470;p9"/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/>
              <a:ahLst/>
              <a:cxnLst/>
              <a:rect l="l" t="t" r="r" b="b"/>
              <a:pathLst>
                <a:path w="190500" h="990600" extrusionOk="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/>
              <a:ahLst/>
              <a:cxnLst/>
              <a:rect l="l" t="t" r="r" b="b"/>
              <a:pathLst>
                <a:path w="123825" h="152400" extrusionOk="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lt1"/>
            </a:solidFill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/>
              <a:ahLst/>
              <a:cxnLst/>
              <a:rect l="l" t="t" r="r" b="b"/>
              <a:pathLst>
                <a:path w="171450" h="152400" extrusionOk="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rgbClr val="3F3F3F"/>
            </a:solidFill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/>
              <a:ahLst/>
              <a:cxnLst/>
              <a:rect l="l" t="t" r="r" b="b"/>
              <a:pathLst>
                <a:path w="238125" h="314325" extrusionOk="0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 cmpd="sng">
              <a:solidFill>
                <a:srgbClr val="333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 BURG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4730</Words>
  <Application>Microsoft Office PowerPoint</Application>
  <PresentationFormat>Panorámica</PresentationFormat>
  <Paragraphs>587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Arial</vt:lpstr>
      <vt:lpstr>Calibri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2020-01-20T05:08:25Z</dcterms:created>
  <dcterms:modified xsi:type="dcterms:W3CDTF">2023-11-25T00:38:26Z</dcterms:modified>
</cp:coreProperties>
</file>