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  <p:sldMasterId id="2147483653" r:id="rId3"/>
  </p:sldMasterIdLst>
  <p:notesMasterIdLst>
    <p:notesMasterId r:id="rId5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hyTZkLWGNyA9n+q35Iuzzg1DiH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0A24F7-75F7-473A-A78B-037D463B9DD7}">
  <a:tblStyle styleId="{D90A24F7-75F7-473A-A78B-037D463B9D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ADADB77-904A-48EB-A510-DCF632E34DEE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EF3E7"/>
          </a:solidFill>
        </a:fill>
      </a:tcStyle>
    </a:wholeTbl>
    <a:band1H>
      <a:tcTxStyle/>
      <a:tcStyle>
        <a:tcBdr/>
        <a:fill>
          <a:solidFill>
            <a:srgbClr val="FCE6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CE6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5A4-45B2-9378-3FF6484261D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F5A4-45B2-9378-3FF6484261D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F5A4-45B2-9378-3FF6484261D3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F5A4-45B2-9378-3FF6484261D3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A4-45B2-9378-3FF6484261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922211369930827E-2"/>
          <c:y val="3.1242778211210812E-2"/>
          <c:w val="0.90914758967634901"/>
          <c:h val="0.953431190645569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E9-4960-8DDC-776FCCDCE7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E9-4960-8DDC-776FCCDCE7B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3E9-4960-8DDC-776FCCDCE7B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3E9-4960-8DDC-776FCCDCE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overlap val="100"/>
        <c:axId val="361845504"/>
        <c:axId val="361847040"/>
      </c:barChart>
      <c:catAx>
        <c:axId val="3618455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61847040"/>
        <c:crosses val="autoZero"/>
        <c:auto val="1"/>
        <c:lblAlgn val="ctr"/>
        <c:lblOffset val="100"/>
        <c:noMultiLvlLbl val="0"/>
      </c:catAx>
      <c:valAx>
        <c:axId val="36184704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6184550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78B0-4B26-BB20-F9D6C0EEFEC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78B0-4B26-BB20-F9D6C0EEFEC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B0-4B26-BB20-F9D6C0EEF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F99A-475B-BC6A-D29D64D51FF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F99A-475B-BC6A-D29D64D51F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9A-475B-BC6A-D29D64D51F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BA01-486A-913F-83EA3BDF85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BA01-486A-913F-83EA3BDF85F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01-486A-913F-83EA3BDF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5ADC-4E13-B666-804BA648182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5ADC-4E13-B666-804BA648182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DC-4E13-B666-804BA6481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66C-4540-A061-2FFCBEE7C06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66C-4540-A061-2FFCBEE7C06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6C-4540-A061-2FFCBEE7C0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156-4CBC-BB5B-475EC92C85F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156-4CBC-BB5B-475EC92C85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56-4CBC-BB5B-475EC92C8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1" name="Google Shape;148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3" name="Google Shape;178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9" name="Google Shape;188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slide layout">
  <p:cSld name="1_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s &amp; Contents Layout">
  <p:cSld name="4_Images &amp; Contents Layou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0"/>
          <p:cNvSpPr>
            <a:spLocks noGrp="1"/>
          </p:cNvSpPr>
          <p:nvPr>
            <p:ph type="pic" idx="2"/>
          </p:nvPr>
        </p:nvSpPr>
        <p:spPr>
          <a:xfrm>
            <a:off x="-4616" y="-10133"/>
            <a:ext cx="12196617" cy="35705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" name="Google Shape;26;p60"/>
          <p:cNvSpPr>
            <a:spLocks noGrp="1"/>
          </p:cNvSpPr>
          <p:nvPr>
            <p:ph type="pic" idx="3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 slide layout">
  <p:cSld name="7_Image slide layou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2"/>
          <p:cNvSpPr>
            <a:spLocks noGrp="1"/>
          </p:cNvSpPr>
          <p:nvPr>
            <p:ph type="pic" idx="2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62"/>
          <p:cNvSpPr/>
          <p:nvPr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CONTENTS LAYOUT_23">
  <p:cSld name="IMAGE AND CONTENTS LAYOUT_23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4"/>
          <p:cNvSpPr/>
          <p:nvPr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64"/>
          <p:cNvSpPr>
            <a:spLocks noGrp="1"/>
          </p:cNvSpPr>
          <p:nvPr>
            <p:ph type="pic" idx="2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" name="Google Shape;35;p64"/>
          <p:cNvSpPr>
            <a:spLocks noGrp="1"/>
          </p:cNvSpPr>
          <p:nvPr>
            <p:ph type="pic" idx="3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64"/>
          <p:cNvSpPr txBox="1">
            <a:spLocks noGrp="1"/>
          </p:cNvSpPr>
          <p:nvPr>
            <p:ph type="body" idx="1"/>
          </p:nvPr>
        </p:nvSpPr>
        <p:spPr>
          <a:xfrm>
            <a:off x="467833" y="328764"/>
            <a:ext cx="10037135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5"/>
          <p:cNvSpPr>
            <a:spLocks noGrp="1"/>
          </p:cNvSpPr>
          <p:nvPr>
            <p:ph type="pic" idx="2"/>
          </p:nvPr>
        </p:nvSpPr>
        <p:spPr>
          <a:xfrm>
            <a:off x="-1" y="0"/>
            <a:ext cx="1020325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Images &amp; Contents Layout">
  <p:cSld name="21_Images &amp; Contents Layou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6"/>
          <p:cNvSpPr>
            <a:spLocks noGrp="1"/>
          </p:cNvSpPr>
          <p:nvPr>
            <p:ph type="pic" idx="2"/>
          </p:nvPr>
        </p:nvSpPr>
        <p:spPr>
          <a:xfrm>
            <a:off x="3095449" y="3660"/>
            <a:ext cx="3600000" cy="36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1" name="Google Shape;41;p66"/>
          <p:cNvSpPr>
            <a:spLocks noGrp="1"/>
          </p:cNvSpPr>
          <p:nvPr>
            <p:ph type="pic" idx="3"/>
          </p:nvPr>
        </p:nvSpPr>
        <p:spPr>
          <a:xfrm>
            <a:off x="397585" y="3870000"/>
            <a:ext cx="3600000" cy="29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2" name="Google Shape;42;p66"/>
          <p:cNvSpPr>
            <a:spLocks noGrp="1"/>
          </p:cNvSpPr>
          <p:nvPr>
            <p:ph type="pic" idx="4"/>
          </p:nvPr>
        </p:nvSpPr>
        <p:spPr>
          <a:xfrm>
            <a:off x="4175449" y="3870000"/>
            <a:ext cx="2520000" cy="190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3" name="Google Shape;43;p66"/>
          <p:cNvSpPr>
            <a:spLocks noGrp="1"/>
          </p:cNvSpPr>
          <p:nvPr>
            <p:ph type="pic" idx="5"/>
          </p:nvPr>
        </p:nvSpPr>
        <p:spPr>
          <a:xfrm>
            <a:off x="397585" y="1733388"/>
            <a:ext cx="2520000" cy="19422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Images &amp; Contents">
  <p:cSld name="31_Images &amp; Conten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7"/>
          <p:cNvSpPr/>
          <p:nvPr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7"/>
          <p:cNvSpPr>
            <a:spLocks noGrp="1"/>
          </p:cNvSpPr>
          <p:nvPr>
            <p:ph type="pic" idx="2"/>
          </p:nvPr>
        </p:nvSpPr>
        <p:spPr>
          <a:xfrm>
            <a:off x="9030709" y="1366318"/>
            <a:ext cx="1822409" cy="25868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" name="Google Shape;47;p67"/>
          <p:cNvSpPr>
            <a:spLocks noGrp="1"/>
          </p:cNvSpPr>
          <p:nvPr>
            <p:ph type="pic" idx="3"/>
          </p:nvPr>
        </p:nvSpPr>
        <p:spPr>
          <a:xfrm>
            <a:off x="7118317" y="932349"/>
            <a:ext cx="2719605" cy="21441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" name="Google Shape;48;p67"/>
          <p:cNvSpPr>
            <a:spLocks noGrp="1"/>
          </p:cNvSpPr>
          <p:nvPr>
            <p:ph type="pic" idx="4"/>
          </p:nvPr>
        </p:nvSpPr>
        <p:spPr>
          <a:xfrm>
            <a:off x="8112013" y="4022252"/>
            <a:ext cx="2626805" cy="15701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67"/>
          <p:cNvSpPr>
            <a:spLocks noGrp="1"/>
          </p:cNvSpPr>
          <p:nvPr>
            <p:ph type="pic" idx="5"/>
          </p:nvPr>
        </p:nvSpPr>
        <p:spPr>
          <a:xfrm>
            <a:off x="6392163" y="3145586"/>
            <a:ext cx="2195336" cy="24468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Images &amp; Contents Layout">
  <p:cSld name="31_Images &amp; Contents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8"/>
          <p:cNvSpPr/>
          <p:nvPr/>
        </p:nvSpPr>
        <p:spPr>
          <a:xfrm>
            <a:off x="0" y="1894646"/>
            <a:ext cx="12191999" cy="30687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68"/>
          <p:cNvSpPr>
            <a:spLocks noGrp="1"/>
          </p:cNvSpPr>
          <p:nvPr>
            <p:ph type="pic" idx="2"/>
          </p:nvPr>
        </p:nvSpPr>
        <p:spPr>
          <a:xfrm>
            <a:off x="472612" y="504855"/>
            <a:ext cx="6441943" cy="59595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68"/>
          <p:cNvSpPr/>
          <p:nvPr/>
        </p:nvSpPr>
        <p:spPr>
          <a:xfrm>
            <a:off x="2337312" y="3415880"/>
            <a:ext cx="46345" cy="46345"/>
          </a:xfrm>
          <a:custGeom>
            <a:avLst/>
            <a:gdLst/>
            <a:ahLst/>
            <a:cxnLst/>
            <a:rect l="l" t="t" r="r" b="b"/>
            <a:pathLst>
              <a:path w="19050" h="19050" extrusionOk="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rgbClr val="A3807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d slide layout">
  <p:cSld name="1_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2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3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73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73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73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73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73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73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www.THEME PPT.com</a:t>
            </a: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73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Break Slide layout">
  <p:cSld name="1_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Agenda slide layout">
  <p:cSld name="4_Agenda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6"/>
          <p:cNvSpPr/>
          <p:nvPr/>
        </p:nvSpPr>
        <p:spPr>
          <a:xfrm>
            <a:off x="462336" y="315931"/>
            <a:ext cx="3113070" cy="62261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56"/>
          <p:cNvSpPr>
            <a:spLocks noGrp="1"/>
          </p:cNvSpPr>
          <p:nvPr>
            <p:ph type="pic" idx="2"/>
          </p:nvPr>
        </p:nvSpPr>
        <p:spPr>
          <a:xfrm>
            <a:off x="682645" y="553565"/>
            <a:ext cx="2672453" cy="240539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000903"/>
            <a:ext cx="11600704" cy="1140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57" descr="E:\002-KIMS BUSINESS\007-02-MaxPPT-Contents\150902-com-Global-Laptop\mo900.png"/>
          <p:cNvPicPr preferRelativeResize="0"/>
          <p:nvPr/>
        </p:nvPicPr>
        <p:blipFill rotWithShape="1">
          <a:blip r:embed="rId3">
            <a:alphaModFix/>
          </a:blip>
          <a:srcRect l="18253"/>
          <a:stretch/>
        </p:blipFill>
        <p:spPr>
          <a:xfrm flipH="1">
            <a:off x="8509450" y="2348880"/>
            <a:ext cx="3683812" cy="450912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7"/>
          <p:cNvSpPr>
            <a:spLocks noGrp="1"/>
          </p:cNvSpPr>
          <p:nvPr>
            <p:ph type="pic" idx="2"/>
          </p:nvPr>
        </p:nvSpPr>
        <p:spPr>
          <a:xfrm>
            <a:off x="8898129" y="2735416"/>
            <a:ext cx="1672517" cy="26131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" name="Google Shape;21;p5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6761286" y="3071749"/>
            <a:ext cx="5096276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E-Learning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PPT Templates</a:t>
            </a:r>
            <a:endParaRPr sz="5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"/>
          <p:cNvSpPr txBox="1"/>
          <p:nvPr/>
        </p:nvSpPr>
        <p:spPr>
          <a:xfrm>
            <a:off x="6728388" y="5748042"/>
            <a:ext cx="5096214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67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79" name="Google Shape;479;p10"/>
          <p:cNvGrpSpPr/>
          <p:nvPr/>
        </p:nvGrpSpPr>
        <p:grpSpPr>
          <a:xfrm>
            <a:off x="760492" y="361883"/>
            <a:ext cx="2564080" cy="6496117"/>
            <a:chOff x="896897" y="372794"/>
            <a:chExt cx="2425766" cy="6145697"/>
          </a:xfrm>
        </p:grpSpPr>
        <p:sp>
          <p:nvSpPr>
            <p:cNvPr id="480" name="Google Shape;480;p10"/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/>
              <a:ahLst/>
              <a:cxnLst/>
              <a:rect l="l" t="t" r="r" b="b"/>
              <a:pathLst>
                <a:path w="1005941" h="467879" extrusionOk="0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0"/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/>
              <a:ahLst/>
              <a:cxnLst/>
              <a:rect l="l" t="t" r="r" b="b"/>
              <a:pathLst>
                <a:path w="444485" h="584849" extrusionOk="0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0"/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/>
              <a:ahLst/>
              <a:cxnLst/>
              <a:rect l="l" t="t" r="r" b="b"/>
              <a:pathLst>
                <a:path w="1777943" h="1567397" extrusionOk="0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0"/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/>
              <a:ahLst/>
              <a:cxnLst/>
              <a:rect l="l" t="t" r="r" b="b"/>
              <a:pathLst>
                <a:path w="1427033" h="4304494" extrusionOk="0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0"/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/>
              <a:ahLst/>
              <a:cxnLst/>
              <a:rect l="l" t="t" r="r" b="b"/>
              <a:pathLst>
                <a:path w="1029335" h="538061" extrusionOk="0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0"/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/>
              <a:ahLst/>
              <a:cxnLst/>
              <a:rect l="l" t="t" r="r" b="b"/>
              <a:pathLst>
                <a:path w="772001" h="655031" extrusionOk="0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0"/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/>
              <a:ahLst/>
              <a:cxnLst/>
              <a:rect l="l" t="t" r="r" b="b"/>
              <a:pathLst>
                <a:path w="491273" h="584849" extrusionOk="0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0"/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/>
              <a:ahLst/>
              <a:cxnLst/>
              <a:rect l="l" t="t" r="r" b="b"/>
              <a:pathLst>
                <a:path w="1914616" h="1929923" extrusionOk="0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8" name="Google Shape;488;p10"/>
            <p:cNvGrpSpPr/>
            <p:nvPr/>
          </p:nvGrpSpPr>
          <p:grpSpPr>
            <a:xfrm>
              <a:off x="1314163" y="2864343"/>
              <a:ext cx="1013391" cy="285088"/>
              <a:chOff x="8963351" y="2835327"/>
              <a:chExt cx="1121835" cy="315595"/>
            </a:xfrm>
          </p:grpSpPr>
          <p:sp>
            <p:nvSpPr>
              <p:cNvPr id="489" name="Google Shape;489;p10"/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/>
                <a:ahLst/>
                <a:cxnLst/>
                <a:rect l="l" t="t" r="r" b="b"/>
                <a:pathLst>
                  <a:path w="93575" h="163757" extrusionOk="0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0"/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/>
                <a:ahLst/>
                <a:cxnLst/>
                <a:rect l="l" t="t" r="r" b="b"/>
                <a:pathLst>
                  <a:path w="444485" h="257333" extrusionOk="0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0"/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257333" h="187151" extrusionOk="0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10"/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280727" h="187151" extrusionOk="0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10"/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140363" h="187151" extrusionOk="0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10"/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163757" h="187151" extrusionOk="0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5" name="Google Shape;495;p10"/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/>
              <a:ahLst/>
              <a:cxnLst/>
              <a:rect l="l" t="t" r="r" b="b"/>
              <a:pathLst>
                <a:path w="217666" h="1291202" extrusionOk="0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0"/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/>
              <a:ahLst/>
              <a:cxnLst/>
              <a:rect l="l" t="t" r="r" b="b"/>
              <a:pathLst>
                <a:path w="1967442" h="1883145" extrusionOk="0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0"/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/>
              <a:ahLst/>
              <a:cxnLst/>
              <a:rect l="l" t="t" r="r" b="b"/>
              <a:pathLst>
                <a:path w="1684367" h="1263275" extrusionOk="0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8" name="Google Shape;498;p10"/>
          <p:cNvSpPr txBox="1"/>
          <p:nvPr/>
        </p:nvSpPr>
        <p:spPr>
          <a:xfrm>
            <a:off x="5970992" y="5027200"/>
            <a:ext cx="244398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Online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Teacher</a:t>
            </a:r>
            <a:endParaRPr sz="40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9" name="Google Shape;499;p10"/>
          <p:cNvCxnSpPr/>
          <p:nvPr/>
        </p:nvCxnSpPr>
        <p:spPr>
          <a:xfrm flipH="1">
            <a:off x="5697472" y="5200232"/>
            <a:ext cx="1" cy="977375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500" name="Google Shape;500;p10"/>
          <p:cNvCxnSpPr/>
          <p:nvPr/>
        </p:nvCxnSpPr>
        <p:spPr>
          <a:xfrm flipH="1">
            <a:off x="8688496" y="5200232"/>
            <a:ext cx="1" cy="977375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501" name="Google Shape;501;p10"/>
          <p:cNvGrpSpPr/>
          <p:nvPr/>
        </p:nvGrpSpPr>
        <p:grpSpPr>
          <a:xfrm>
            <a:off x="2644229" y="4999391"/>
            <a:ext cx="2779724" cy="1379057"/>
            <a:chOff x="4822352" y="1916832"/>
            <a:chExt cx="3422056" cy="1366330"/>
          </a:xfrm>
        </p:grpSpPr>
        <p:sp>
          <p:nvSpPr>
            <p:cNvPr id="502" name="Google Shape;502;p10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503" name="Google Shape;503;p10"/>
            <p:cNvSpPr txBox="1"/>
            <p:nvPr/>
          </p:nvSpPr>
          <p:spPr>
            <a:xfrm>
              <a:off x="4822352" y="2276872"/>
              <a:ext cx="3422056" cy="100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4" name="Google Shape;504;p10"/>
          <p:cNvGrpSpPr/>
          <p:nvPr/>
        </p:nvGrpSpPr>
        <p:grpSpPr>
          <a:xfrm>
            <a:off x="8962016" y="4999391"/>
            <a:ext cx="2779724" cy="1379057"/>
            <a:chOff x="4822352" y="1916832"/>
            <a:chExt cx="3422056" cy="1366330"/>
          </a:xfrm>
        </p:grpSpPr>
        <p:sp>
          <p:nvSpPr>
            <p:cNvPr id="505" name="Google Shape;505;p10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506" name="Google Shape;506;p10"/>
            <p:cNvSpPr txBox="1"/>
            <p:nvPr/>
          </p:nvSpPr>
          <p:spPr>
            <a:xfrm>
              <a:off x="4822352" y="2276872"/>
              <a:ext cx="3422056" cy="100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7" name="Google Shape;507;p10"/>
          <p:cNvSpPr txBox="1"/>
          <p:nvPr/>
        </p:nvSpPr>
        <p:spPr>
          <a:xfrm>
            <a:off x="4333692" y="2238371"/>
            <a:ext cx="700118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Easy to change colors, photos and Text. </a:t>
            </a:r>
            <a:endParaRPr/>
          </a:p>
        </p:txBody>
      </p:sp>
      <p:sp>
        <p:nvSpPr>
          <p:cNvPr id="508" name="Google Shape;508;p10"/>
          <p:cNvSpPr txBox="1"/>
          <p:nvPr/>
        </p:nvSpPr>
        <p:spPr>
          <a:xfrm>
            <a:off x="4183722" y="1373606"/>
            <a:ext cx="5271418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1"/>
          <p:cNvSpPr txBox="1"/>
          <p:nvPr/>
        </p:nvSpPr>
        <p:spPr>
          <a:xfrm>
            <a:off x="1078788" y="387976"/>
            <a:ext cx="3954375" cy="193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l" rtl="0">
              <a:lnSpc>
                <a:spcPct val="111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/>
          </a:p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 Point </a:t>
            </a:r>
            <a:endParaRPr/>
          </a:p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E-Learning</a:t>
            </a:r>
            <a:endParaRPr/>
          </a:p>
        </p:txBody>
      </p:sp>
      <p:cxnSp>
        <p:nvCxnSpPr>
          <p:cNvPr id="514" name="Google Shape;514;p11"/>
          <p:cNvCxnSpPr/>
          <p:nvPr/>
        </p:nvCxnSpPr>
        <p:spPr>
          <a:xfrm rot="10800000" flipH="1">
            <a:off x="2814903" y="746191"/>
            <a:ext cx="8620234" cy="1"/>
          </a:xfrm>
          <a:prstGeom prst="straightConnector1">
            <a:avLst/>
          </a:prstGeom>
          <a:noFill/>
          <a:ln w="22225" cap="rnd" cmpd="sng">
            <a:solidFill>
              <a:schemeClr val="accent1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515" name="Google Shape;515;p11"/>
          <p:cNvGrpSpPr/>
          <p:nvPr/>
        </p:nvGrpSpPr>
        <p:grpSpPr>
          <a:xfrm>
            <a:off x="6900159" y="1097282"/>
            <a:ext cx="4431062" cy="3253295"/>
            <a:chOff x="653473" y="4416753"/>
            <a:chExt cx="4431062" cy="3253295"/>
          </a:xfrm>
        </p:grpSpPr>
        <p:sp>
          <p:nvSpPr>
            <p:cNvPr id="516" name="Google Shape;516;p11"/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Power PowerPoint Presentation 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2008 ~ 2011  Text here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2011 ~ 2015  Text here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2015~ 2018 Text here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2018 ~ 2020 Text here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12"/>
          <p:cNvGrpSpPr/>
          <p:nvPr/>
        </p:nvGrpSpPr>
        <p:grpSpPr>
          <a:xfrm>
            <a:off x="1228213" y="4040210"/>
            <a:ext cx="1808461" cy="1234920"/>
            <a:chOff x="3366914" y="2916559"/>
            <a:chExt cx="2424286" cy="1655441"/>
          </a:xfrm>
        </p:grpSpPr>
        <p:sp>
          <p:nvSpPr>
            <p:cNvPr id="523" name="Google Shape;523;p12"/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2"/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2"/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/>
              <a:ahLst/>
              <a:cxnLst/>
              <a:rect l="l" t="t" r="r" b="b"/>
              <a:pathLst>
                <a:path w="1080120" h="1520552" extrusionOk="0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2"/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/>
              <a:ahLst/>
              <a:cxnLst/>
              <a:rect l="l" t="t" r="r" b="b"/>
              <a:pathLst>
                <a:path w="1080120" h="1520552" extrusionOk="0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2"/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 extrusionOk="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8" name="Google Shape;528;p12"/>
          <p:cNvGrpSpPr/>
          <p:nvPr/>
        </p:nvGrpSpPr>
        <p:grpSpPr>
          <a:xfrm>
            <a:off x="434509" y="3232290"/>
            <a:ext cx="7866058" cy="3285899"/>
            <a:chOff x="434509" y="3232290"/>
            <a:chExt cx="7866058" cy="3285899"/>
          </a:xfrm>
        </p:grpSpPr>
        <p:sp>
          <p:nvSpPr>
            <p:cNvPr id="529" name="Google Shape;529;p12"/>
            <p:cNvSpPr/>
            <p:nvPr/>
          </p:nvSpPr>
          <p:spPr>
            <a:xfrm>
              <a:off x="434509" y="3232290"/>
              <a:ext cx="2986139" cy="3285899"/>
            </a:xfrm>
            <a:custGeom>
              <a:avLst/>
              <a:gdLst/>
              <a:ahLst/>
              <a:cxnLst/>
              <a:rect l="l" t="t" r="r" b="b"/>
              <a:pathLst>
                <a:path w="2986139" h="3285899" extrusionOk="0">
                  <a:moveTo>
                    <a:pt x="1711336" y="2011"/>
                  </a:moveTo>
                  <a:cubicBezTo>
                    <a:pt x="1908715" y="11345"/>
                    <a:pt x="2100685" y="53335"/>
                    <a:pt x="2285809" y="131475"/>
                  </a:cubicBezTo>
                  <a:cubicBezTo>
                    <a:pt x="2537996" y="238581"/>
                    <a:pt x="2736143" y="408004"/>
                    <a:pt x="2864184" y="653376"/>
                  </a:cubicBezTo>
                  <a:cubicBezTo>
                    <a:pt x="2926014" y="772166"/>
                    <a:pt x="2962528" y="899234"/>
                    <a:pt x="2977619" y="1032143"/>
                  </a:cubicBezTo>
                  <a:cubicBezTo>
                    <a:pt x="3007318" y="1297475"/>
                    <a:pt x="2957659" y="1550636"/>
                    <a:pt x="2855421" y="1795034"/>
                  </a:cubicBezTo>
                  <a:cubicBezTo>
                    <a:pt x="2821828" y="1876337"/>
                    <a:pt x="2767301" y="1945470"/>
                    <a:pt x="2717643" y="2017523"/>
                  </a:cubicBezTo>
                  <a:cubicBezTo>
                    <a:pt x="2662629" y="2096879"/>
                    <a:pt x="2608102" y="2176236"/>
                    <a:pt x="2575970" y="2268250"/>
                  </a:cubicBezTo>
                  <a:cubicBezTo>
                    <a:pt x="2561852" y="2305737"/>
                    <a:pt x="2555036" y="2344198"/>
                    <a:pt x="2555036" y="2384606"/>
                  </a:cubicBezTo>
                  <a:cubicBezTo>
                    <a:pt x="2556009" y="2619754"/>
                    <a:pt x="2556009" y="2855388"/>
                    <a:pt x="2555036" y="3090536"/>
                  </a:cubicBezTo>
                  <a:cubicBezTo>
                    <a:pt x="2555036" y="3112444"/>
                    <a:pt x="2560391" y="3117800"/>
                    <a:pt x="2581812" y="3117312"/>
                  </a:cubicBezTo>
                  <a:cubicBezTo>
                    <a:pt x="2650945" y="3115852"/>
                    <a:pt x="2719590" y="3117312"/>
                    <a:pt x="2788723" y="3116339"/>
                  </a:cubicBezTo>
                  <a:cubicBezTo>
                    <a:pt x="2804302" y="3115852"/>
                    <a:pt x="2810144" y="3119746"/>
                    <a:pt x="2809170" y="3136300"/>
                  </a:cubicBezTo>
                  <a:cubicBezTo>
                    <a:pt x="2807710" y="3156747"/>
                    <a:pt x="2808197" y="3176708"/>
                    <a:pt x="2809170" y="3197156"/>
                  </a:cubicBezTo>
                  <a:cubicBezTo>
                    <a:pt x="2809657" y="3209813"/>
                    <a:pt x="2806250" y="3214195"/>
                    <a:pt x="2793104" y="3214195"/>
                  </a:cubicBezTo>
                  <a:cubicBezTo>
                    <a:pt x="2696709" y="3213708"/>
                    <a:pt x="2599826" y="3213222"/>
                    <a:pt x="2503430" y="3214195"/>
                  </a:cubicBezTo>
                  <a:cubicBezTo>
                    <a:pt x="2484930" y="3214682"/>
                    <a:pt x="2487364" y="3203971"/>
                    <a:pt x="2487364" y="3192774"/>
                  </a:cubicBezTo>
                  <a:cubicBezTo>
                    <a:pt x="2487364" y="3051588"/>
                    <a:pt x="2490772" y="2530661"/>
                    <a:pt x="2486390" y="2411383"/>
                  </a:cubicBezTo>
                  <a:cubicBezTo>
                    <a:pt x="2482982" y="2315961"/>
                    <a:pt x="2511706" y="2231736"/>
                    <a:pt x="2554549" y="2149459"/>
                  </a:cubicBezTo>
                  <a:cubicBezTo>
                    <a:pt x="2589602" y="2081787"/>
                    <a:pt x="2630984" y="2017523"/>
                    <a:pt x="2677721" y="1957641"/>
                  </a:cubicBezTo>
                  <a:cubicBezTo>
                    <a:pt x="2785802" y="1819376"/>
                    <a:pt x="2843250" y="1660664"/>
                    <a:pt x="2882197" y="1492701"/>
                  </a:cubicBezTo>
                  <a:cubicBezTo>
                    <a:pt x="2905566" y="1392897"/>
                    <a:pt x="2920172" y="1292119"/>
                    <a:pt x="2919685" y="1189882"/>
                  </a:cubicBezTo>
                  <a:cubicBezTo>
                    <a:pt x="2917250" y="801378"/>
                    <a:pt x="2759999" y="495150"/>
                    <a:pt x="2430403" y="283371"/>
                  </a:cubicBezTo>
                  <a:cubicBezTo>
                    <a:pt x="2263414" y="176265"/>
                    <a:pt x="2078412" y="117356"/>
                    <a:pt x="1883186" y="88632"/>
                  </a:cubicBezTo>
                  <a:cubicBezTo>
                    <a:pt x="1785329" y="74027"/>
                    <a:pt x="1686499" y="67211"/>
                    <a:pt x="1587669" y="69645"/>
                  </a:cubicBezTo>
                  <a:cubicBezTo>
                    <a:pt x="1350087" y="75487"/>
                    <a:pt x="1122729" y="121251"/>
                    <a:pt x="917280" y="246858"/>
                  </a:cubicBezTo>
                  <a:cubicBezTo>
                    <a:pt x="704041" y="376846"/>
                    <a:pt x="553117" y="557954"/>
                    <a:pt x="480577" y="799917"/>
                  </a:cubicBezTo>
                  <a:cubicBezTo>
                    <a:pt x="454774" y="885602"/>
                    <a:pt x="445524" y="972748"/>
                    <a:pt x="467919" y="1060867"/>
                  </a:cubicBezTo>
                  <a:cubicBezTo>
                    <a:pt x="477656" y="1099815"/>
                    <a:pt x="466458" y="1131947"/>
                    <a:pt x="442116" y="1162131"/>
                  </a:cubicBezTo>
                  <a:cubicBezTo>
                    <a:pt x="345233" y="1282870"/>
                    <a:pt x="248351" y="1403608"/>
                    <a:pt x="152441" y="1525320"/>
                  </a:cubicBezTo>
                  <a:cubicBezTo>
                    <a:pt x="121770" y="1564268"/>
                    <a:pt x="94020" y="1605163"/>
                    <a:pt x="77954" y="1652874"/>
                  </a:cubicBezTo>
                  <a:cubicBezTo>
                    <a:pt x="65296" y="1690848"/>
                    <a:pt x="72112" y="1709835"/>
                    <a:pt x="105704" y="1730770"/>
                  </a:cubicBezTo>
                  <a:cubicBezTo>
                    <a:pt x="143678" y="1754139"/>
                    <a:pt x="182626" y="1772639"/>
                    <a:pt x="228877" y="1777994"/>
                  </a:cubicBezTo>
                  <a:cubicBezTo>
                    <a:pt x="302877" y="1786271"/>
                    <a:pt x="330628" y="1835929"/>
                    <a:pt x="308233" y="1906522"/>
                  </a:cubicBezTo>
                  <a:cubicBezTo>
                    <a:pt x="293628" y="1951799"/>
                    <a:pt x="283404" y="1998049"/>
                    <a:pt x="248838" y="2034563"/>
                  </a:cubicBezTo>
                  <a:cubicBezTo>
                    <a:pt x="236180" y="2047707"/>
                    <a:pt x="240074" y="2063773"/>
                    <a:pt x="253219" y="2075458"/>
                  </a:cubicBezTo>
                  <a:cubicBezTo>
                    <a:pt x="266364" y="2087142"/>
                    <a:pt x="280970" y="2097853"/>
                    <a:pt x="294601" y="2109051"/>
                  </a:cubicBezTo>
                  <a:cubicBezTo>
                    <a:pt x="323812" y="2132906"/>
                    <a:pt x="326733" y="2156761"/>
                    <a:pt x="304338" y="2186946"/>
                  </a:cubicBezTo>
                  <a:cubicBezTo>
                    <a:pt x="294601" y="2200091"/>
                    <a:pt x="283890" y="2212262"/>
                    <a:pt x="272207" y="2223460"/>
                  </a:cubicBezTo>
                  <a:cubicBezTo>
                    <a:pt x="260035" y="2234657"/>
                    <a:pt x="260522" y="2243420"/>
                    <a:pt x="271719" y="2255592"/>
                  </a:cubicBezTo>
                  <a:cubicBezTo>
                    <a:pt x="287299" y="2272144"/>
                    <a:pt x="301417" y="2290158"/>
                    <a:pt x="315049" y="2308171"/>
                  </a:cubicBezTo>
                  <a:cubicBezTo>
                    <a:pt x="347181" y="2351014"/>
                    <a:pt x="353023" y="2397751"/>
                    <a:pt x="336470" y="2448383"/>
                  </a:cubicBezTo>
                  <a:cubicBezTo>
                    <a:pt x="322838" y="2491713"/>
                    <a:pt x="307746" y="2534068"/>
                    <a:pt x="294114" y="2577398"/>
                  </a:cubicBezTo>
                  <a:cubicBezTo>
                    <a:pt x="270746" y="2650425"/>
                    <a:pt x="298496" y="2703492"/>
                    <a:pt x="354484" y="2746822"/>
                  </a:cubicBezTo>
                  <a:cubicBezTo>
                    <a:pt x="404629" y="2785769"/>
                    <a:pt x="463538" y="2801835"/>
                    <a:pt x="525367" y="2809138"/>
                  </a:cubicBezTo>
                  <a:cubicBezTo>
                    <a:pt x="609592" y="2818875"/>
                    <a:pt x="693329" y="2809624"/>
                    <a:pt x="777554" y="2805243"/>
                  </a:cubicBezTo>
                  <a:cubicBezTo>
                    <a:pt x="820397" y="2802809"/>
                    <a:pt x="863240" y="2803783"/>
                    <a:pt x="905595" y="2812546"/>
                  </a:cubicBezTo>
                  <a:cubicBezTo>
                    <a:pt x="973754" y="2826178"/>
                    <a:pt x="1015136" y="2868046"/>
                    <a:pt x="1035097" y="2932797"/>
                  </a:cubicBezTo>
                  <a:cubicBezTo>
                    <a:pt x="1056031" y="3000956"/>
                    <a:pt x="1072097" y="3070088"/>
                    <a:pt x="1076965" y="3141655"/>
                  </a:cubicBezTo>
                  <a:cubicBezTo>
                    <a:pt x="1080374" y="3200076"/>
                    <a:pt x="1101795" y="3217116"/>
                    <a:pt x="1161677" y="3217603"/>
                  </a:cubicBezTo>
                  <a:cubicBezTo>
                    <a:pt x="1191801" y="3217786"/>
                    <a:pt x="1295659" y="3217420"/>
                    <a:pt x="1414049" y="3216893"/>
                  </a:cubicBezTo>
                  <a:lnTo>
                    <a:pt x="1493069" y="3216522"/>
                  </a:lnTo>
                  <a:lnTo>
                    <a:pt x="1493069" y="3285899"/>
                  </a:lnTo>
                  <a:lnTo>
                    <a:pt x="1145611" y="3284788"/>
                  </a:lnTo>
                  <a:cubicBezTo>
                    <a:pt x="1075505" y="3284788"/>
                    <a:pt x="1005886" y="3246814"/>
                    <a:pt x="1006373" y="3147010"/>
                  </a:cubicBezTo>
                  <a:cubicBezTo>
                    <a:pt x="1006860" y="3075930"/>
                    <a:pt x="985438" y="3009232"/>
                    <a:pt x="964991" y="2943021"/>
                  </a:cubicBezTo>
                  <a:cubicBezTo>
                    <a:pt x="951359" y="2899205"/>
                    <a:pt x="915332" y="2881191"/>
                    <a:pt x="872003" y="2876809"/>
                  </a:cubicBezTo>
                  <a:cubicBezTo>
                    <a:pt x="811147" y="2870968"/>
                    <a:pt x="750777" y="2878270"/>
                    <a:pt x="689921" y="2880217"/>
                  </a:cubicBezTo>
                  <a:cubicBezTo>
                    <a:pt x="589144" y="2883625"/>
                    <a:pt x="488853" y="2886060"/>
                    <a:pt x="392458" y="2848085"/>
                  </a:cubicBezTo>
                  <a:cubicBezTo>
                    <a:pt x="339878" y="2827638"/>
                    <a:pt x="296548" y="2794532"/>
                    <a:pt x="260035" y="2752176"/>
                  </a:cubicBezTo>
                  <a:cubicBezTo>
                    <a:pt x="211837" y="2696676"/>
                    <a:pt x="206482" y="2632899"/>
                    <a:pt x="224495" y="2565227"/>
                  </a:cubicBezTo>
                  <a:cubicBezTo>
                    <a:pt x="236666" y="2518976"/>
                    <a:pt x="251758" y="2473700"/>
                    <a:pt x="268312" y="2428910"/>
                  </a:cubicBezTo>
                  <a:cubicBezTo>
                    <a:pt x="280482" y="2397264"/>
                    <a:pt x="275127" y="2370001"/>
                    <a:pt x="255167" y="2344685"/>
                  </a:cubicBezTo>
                  <a:cubicBezTo>
                    <a:pt x="242509" y="2328619"/>
                    <a:pt x="229851" y="2313040"/>
                    <a:pt x="216219" y="2297947"/>
                  </a:cubicBezTo>
                  <a:cubicBezTo>
                    <a:pt x="179219" y="2256566"/>
                    <a:pt x="178245" y="2227354"/>
                    <a:pt x="212324" y="2184025"/>
                  </a:cubicBezTo>
                  <a:cubicBezTo>
                    <a:pt x="220114" y="2174288"/>
                    <a:pt x="237153" y="2166498"/>
                    <a:pt x="235206" y="2154814"/>
                  </a:cubicBezTo>
                  <a:cubicBezTo>
                    <a:pt x="234232" y="2145564"/>
                    <a:pt x="218166" y="2139235"/>
                    <a:pt x="209403" y="2130958"/>
                  </a:cubicBezTo>
                  <a:cubicBezTo>
                    <a:pt x="162665" y="2088603"/>
                    <a:pt x="154876" y="2039918"/>
                    <a:pt x="193824" y="1991234"/>
                  </a:cubicBezTo>
                  <a:cubicBezTo>
                    <a:pt x="222548" y="1955207"/>
                    <a:pt x="228390" y="1911877"/>
                    <a:pt x="243969" y="1871956"/>
                  </a:cubicBezTo>
                  <a:cubicBezTo>
                    <a:pt x="248351" y="1861245"/>
                    <a:pt x="243969" y="1854916"/>
                    <a:pt x="234232" y="1851021"/>
                  </a:cubicBezTo>
                  <a:cubicBezTo>
                    <a:pt x="227416" y="1848587"/>
                    <a:pt x="220114" y="1845666"/>
                    <a:pt x="213297" y="1845179"/>
                  </a:cubicBezTo>
                  <a:cubicBezTo>
                    <a:pt x="157797" y="1842745"/>
                    <a:pt x="111060" y="1816942"/>
                    <a:pt x="65782" y="1788218"/>
                  </a:cubicBezTo>
                  <a:cubicBezTo>
                    <a:pt x="3953" y="1748783"/>
                    <a:pt x="-14061" y="1695717"/>
                    <a:pt x="10769" y="1627071"/>
                  </a:cubicBezTo>
                  <a:cubicBezTo>
                    <a:pt x="36085" y="1556478"/>
                    <a:pt x="81848" y="1498056"/>
                    <a:pt x="127126" y="1440122"/>
                  </a:cubicBezTo>
                  <a:cubicBezTo>
                    <a:pt x="213297" y="1329607"/>
                    <a:pt x="306285" y="1224448"/>
                    <a:pt x="389536" y="1111500"/>
                  </a:cubicBezTo>
                  <a:cubicBezTo>
                    <a:pt x="397326" y="1101275"/>
                    <a:pt x="402194" y="1092025"/>
                    <a:pt x="398787" y="1078394"/>
                  </a:cubicBezTo>
                  <a:cubicBezTo>
                    <a:pt x="360326" y="928932"/>
                    <a:pt x="396839" y="789206"/>
                    <a:pt x="459643" y="654836"/>
                  </a:cubicBezTo>
                  <a:cubicBezTo>
                    <a:pt x="598394" y="356398"/>
                    <a:pt x="832568" y="167988"/>
                    <a:pt x="1142690" y="68671"/>
                  </a:cubicBezTo>
                  <a:cubicBezTo>
                    <a:pt x="1262941" y="30210"/>
                    <a:pt x="1386601" y="10736"/>
                    <a:pt x="1512208" y="3434"/>
                  </a:cubicBezTo>
                  <a:cubicBezTo>
                    <a:pt x="1579150" y="-583"/>
                    <a:pt x="1645544" y="-1100"/>
                    <a:pt x="1711336" y="20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2"/>
            <p:cNvSpPr/>
            <p:nvPr/>
          </p:nvSpPr>
          <p:spPr>
            <a:xfrm>
              <a:off x="1984565" y="5435937"/>
              <a:ext cx="302819" cy="590546"/>
            </a:xfrm>
            <a:custGeom>
              <a:avLst/>
              <a:gdLst/>
              <a:ahLst/>
              <a:cxnLst/>
              <a:rect l="l" t="t" r="r" b="b"/>
              <a:pathLst>
                <a:path w="469271" h="915154" extrusionOk="0">
                  <a:moveTo>
                    <a:pt x="433812" y="340259"/>
                  </a:moveTo>
                  <a:lnTo>
                    <a:pt x="428531" y="340259"/>
                  </a:lnTo>
                  <a:lnTo>
                    <a:pt x="428531" y="20370"/>
                  </a:lnTo>
                  <a:cubicBezTo>
                    <a:pt x="428531" y="9054"/>
                    <a:pt x="419477" y="0"/>
                    <a:pt x="408160" y="0"/>
                  </a:cubicBezTo>
                  <a:lnTo>
                    <a:pt x="70164" y="0"/>
                  </a:lnTo>
                  <a:cubicBezTo>
                    <a:pt x="58847" y="0"/>
                    <a:pt x="49794" y="9054"/>
                    <a:pt x="49794" y="20370"/>
                  </a:cubicBezTo>
                  <a:lnTo>
                    <a:pt x="49794" y="340259"/>
                  </a:lnTo>
                  <a:lnTo>
                    <a:pt x="34705" y="340259"/>
                  </a:lnTo>
                  <a:cubicBezTo>
                    <a:pt x="15089" y="340259"/>
                    <a:pt x="0" y="356103"/>
                    <a:pt x="0" y="374964"/>
                  </a:cubicBezTo>
                  <a:lnTo>
                    <a:pt x="0" y="880449"/>
                  </a:lnTo>
                  <a:cubicBezTo>
                    <a:pt x="0" y="900065"/>
                    <a:pt x="15843" y="915155"/>
                    <a:pt x="34705" y="915155"/>
                  </a:cubicBezTo>
                  <a:lnTo>
                    <a:pt x="434566" y="915155"/>
                  </a:lnTo>
                  <a:cubicBezTo>
                    <a:pt x="454182" y="915155"/>
                    <a:pt x="469271" y="899311"/>
                    <a:pt x="469271" y="880449"/>
                  </a:cubicBezTo>
                  <a:lnTo>
                    <a:pt x="469271" y="374964"/>
                  </a:lnTo>
                  <a:cubicBezTo>
                    <a:pt x="468517" y="356103"/>
                    <a:pt x="452673" y="340259"/>
                    <a:pt x="433812" y="340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2"/>
            <p:cNvSpPr/>
            <p:nvPr/>
          </p:nvSpPr>
          <p:spPr>
            <a:xfrm>
              <a:off x="7430570" y="5852483"/>
              <a:ext cx="869997" cy="445952"/>
            </a:xfrm>
            <a:custGeom>
              <a:avLst/>
              <a:gdLst/>
              <a:ahLst/>
              <a:cxnLst/>
              <a:rect l="l" t="t" r="r" b="b"/>
              <a:pathLst>
                <a:path w="1348211" h="691080" extrusionOk="0">
                  <a:moveTo>
                    <a:pt x="847254" y="639778"/>
                  </a:moveTo>
                  <a:lnTo>
                    <a:pt x="847254" y="632234"/>
                  </a:lnTo>
                  <a:lnTo>
                    <a:pt x="1318033" y="632234"/>
                  </a:lnTo>
                  <a:cubicBezTo>
                    <a:pt x="1334632" y="632234"/>
                    <a:pt x="1348212" y="618653"/>
                    <a:pt x="1348212" y="602055"/>
                  </a:cubicBezTo>
                  <a:lnTo>
                    <a:pt x="1348212" y="104115"/>
                  </a:lnTo>
                  <a:cubicBezTo>
                    <a:pt x="1348212" y="87517"/>
                    <a:pt x="1334632" y="73937"/>
                    <a:pt x="1318033" y="73937"/>
                  </a:cubicBezTo>
                  <a:lnTo>
                    <a:pt x="847254" y="73937"/>
                  </a:lnTo>
                  <a:lnTo>
                    <a:pt x="847254" y="51303"/>
                  </a:lnTo>
                  <a:cubicBezTo>
                    <a:pt x="847254" y="22634"/>
                    <a:pt x="823865" y="0"/>
                    <a:pt x="795951" y="0"/>
                  </a:cubicBezTo>
                  <a:lnTo>
                    <a:pt x="51303" y="0"/>
                  </a:lnTo>
                  <a:cubicBezTo>
                    <a:pt x="22634" y="0"/>
                    <a:pt x="0" y="23388"/>
                    <a:pt x="0" y="51303"/>
                  </a:cubicBezTo>
                  <a:lnTo>
                    <a:pt x="0" y="639778"/>
                  </a:lnTo>
                  <a:cubicBezTo>
                    <a:pt x="0" y="668447"/>
                    <a:pt x="23388" y="691081"/>
                    <a:pt x="51303" y="691081"/>
                  </a:cubicBezTo>
                  <a:lnTo>
                    <a:pt x="795951" y="691081"/>
                  </a:lnTo>
                  <a:cubicBezTo>
                    <a:pt x="823865" y="691081"/>
                    <a:pt x="847254" y="668447"/>
                    <a:pt x="847254" y="6397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2"/>
            <p:cNvSpPr/>
            <p:nvPr/>
          </p:nvSpPr>
          <p:spPr>
            <a:xfrm>
              <a:off x="4912106" y="5693966"/>
              <a:ext cx="485917" cy="753737"/>
            </a:xfrm>
            <a:custGeom>
              <a:avLst/>
              <a:gdLst/>
              <a:ahLst/>
              <a:cxnLst/>
              <a:rect l="l" t="t" r="r" b="b"/>
              <a:pathLst>
                <a:path w="753013" h="1168047" extrusionOk="0">
                  <a:moveTo>
                    <a:pt x="608091" y="906552"/>
                  </a:moveTo>
                  <a:cubicBezTo>
                    <a:pt x="608091" y="818281"/>
                    <a:pt x="610354" y="729255"/>
                    <a:pt x="607337" y="640984"/>
                  </a:cubicBezTo>
                  <a:cubicBezTo>
                    <a:pt x="600546" y="437281"/>
                    <a:pt x="605828" y="233578"/>
                    <a:pt x="603564" y="29875"/>
                  </a:cubicBezTo>
                  <a:cubicBezTo>
                    <a:pt x="603564" y="6487"/>
                    <a:pt x="610354" y="-1058"/>
                    <a:pt x="632988" y="451"/>
                  </a:cubicBezTo>
                  <a:cubicBezTo>
                    <a:pt x="660903" y="1960"/>
                    <a:pt x="688818" y="2714"/>
                    <a:pt x="715978" y="451"/>
                  </a:cubicBezTo>
                  <a:cubicBezTo>
                    <a:pt x="746156" y="-2567"/>
                    <a:pt x="752946" y="9505"/>
                    <a:pt x="752946" y="38174"/>
                  </a:cubicBezTo>
                  <a:cubicBezTo>
                    <a:pt x="752192" y="306006"/>
                    <a:pt x="752192" y="573837"/>
                    <a:pt x="752192" y="841669"/>
                  </a:cubicBezTo>
                  <a:cubicBezTo>
                    <a:pt x="752192" y="937485"/>
                    <a:pt x="751437" y="1032546"/>
                    <a:pt x="752946" y="1128362"/>
                  </a:cubicBezTo>
                  <a:cubicBezTo>
                    <a:pt x="753701" y="1155522"/>
                    <a:pt x="748420" y="1166839"/>
                    <a:pt x="718242" y="1165330"/>
                  </a:cubicBezTo>
                  <a:cubicBezTo>
                    <a:pt x="676747" y="1162313"/>
                    <a:pt x="629216" y="1176647"/>
                    <a:pt x="596020" y="1159295"/>
                  </a:cubicBezTo>
                  <a:cubicBezTo>
                    <a:pt x="562824" y="1142696"/>
                    <a:pt x="553770" y="1091394"/>
                    <a:pt x="535663" y="1054426"/>
                  </a:cubicBezTo>
                  <a:cubicBezTo>
                    <a:pt x="408915" y="797156"/>
                    <a:pt x="267832" y="546677"/>
                    <a:pt x="162208" y="278845"/>
                  </a:cubicBezTo>
                  <a:cubicBezTo>
                    <a:pt x="156172" y="263002"/>
                    <a:pt x="149382" y="247158"/>
                    <a:pt x="139574" y="222261"/>
                  </a:cubicBezTo>
                  <a:cubicBezTo>
                    <a:pt x="142592" y="362590"/>
                    <a:pt x="147119" y="492356"/>
                    <a:pt x="148628" y="622122"/>
                  </a:cubicBezTo>
                  <a:cubicBezTo>
                    <a:pt x="150136" y="793384"/>
                    <a:pt x="148628" y="963891"/>
                    <a:pt x="150136" y="1135152"/>
                  </a:cubicBezTo>
                  <a:cubicBezTo>
                    <a:pt x="150136" y="1158540"/>
                    <a:pt x="143347" y="1166085"/>
                    <a:pt x="119958" y="1164576"/>
                  </a:cubicBezTo>
                  <a:cubicBezTo>
                    <a:pt x="89780" y="1163067"/>
                    <a:pt x="59602" y="1162313"/>
                    <a:pt x="29423" y="1164576"/>
                  </a:cubicBezTo>
                  <a:cubicBezTo>
                    <a:pt x="5281" y="1166085"/>
                    <a:pt x="0" y="1156277"/>
                    <a:pt x="0" y="1134398"/>
                  </a:cubicBezTo>
                  <a:cubicBezTo>
                    <a:pt x="754" y="766978"/>
                    <a:pt x="754" y="400313"/>
                    <a:pt x="0" y="32893"/>
                  </a:cubicBezTo>
                  <a:cubicBezTo>
                    <a:pt x="0" y="9505"/>
                    <a:pt x="5281" y="-1058"/>
                    <a:pt x="30932" y="451"/>
                  </a:cubicBezTo>
                  <a:cubicBezTo>
                    <a:pt x="70919" y="2714"/>
                    <a:pt x="111659" y="1205"/>
                    <a:pt x="151645" y="451"/>
                  </a:cubicBezTo>
                  <a:cubicBezTo>
                    <a:pt x="166734" y="451"/>
                    <a:pt x="176542" y="4224"/>
                    <a:pt x="184087" y="19313"/>
                  </a:cubicBezTo>
                  <a:cubicBezTo>
                    <a:pt x="319889" y="297706"/>
                    <a:pt x="475307" y="565538"/>
                    <a:pt x="591493" y="853740"/>
                  </a:cubicBezTo>
                  <a:cubicBezTo>
                    <a:pt x="599037" y="871847"/>
                    <a:pt x="605828" y="889954"/>
                    <a:pt x="613372" y="908061"/>
                  </a:cubicBezTo>
                  <a:cubicBezTo>
                    <a:pt x="611109" y="908061"/>
                    <a:pt x="609600" y="907307"/>
                    <a:pt x="608091" y="9065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2"/>
            <p:cNvSpPr/>
            <p:nvPr/>
          </p:nvSpPr>
          <p:spPr>
            <a:xfrm>
              <a:off x="5779633" y="5691659"/>
              <a:ext cx="487684" cy="756747"/>
            </a:xfrm>
            <a:custGeom>
              <a:avLst/>
              <a:gdLst/>
              <a:ahLst/>
              <a:cxnLst/>
              <a:rect l="l" t="t" r="r" b="b"/>
              <a:pathLst>
                <a:path w="755751" h="1172711" extrusionOk="0">
                  <a:moveTo>
                    <a:pt x="613427" y="916163"/>
                  </a:moveTo>
                  <a:cubicBezTo>
                    <a:pt x="598338" y="621925"/>
                    <a:pt x="605128" y="327688"/>
                    <a:pt x="603619" y="34205"/>
                  </a:cubicBezTo>
                  <a:cubicBezTo>
                    <a:pt x="603619" y="10817"/>
                    <a:pt x="610410" y="2518"/>
                    <a:pt x="633798" y="4781"/>
                  </a:cubicBezTo>
                  <a:cubicBezTo>
                    <a:pt x="672275" y="8553"/>
                    <a:pt x="722069" y="-11063"/>
                    <a:pt x="745457" y="13080"/>
                  </a:cubicBezTo>
                  <a:cubicBezTo>
                    <a:pt x="764318" y="32696"/>
                    <a:pt x="751493" y="82490"/>
                    <a:pt x="751493" y="118704"/>
                  </a:cubicBezTo>
                  <a:cubicBezTo>
                    <a:pt x="751493" y="455191"/>
                    <a:pt x="751493" y="792433"/>
                    <a:pt x="752247" y="1128919"/>
                  </a:cubicBezTo>
                  <a:cubicBezTo>
                    <a:pt x="752247" y="1159852"/>
                    <a:pt x="743948" y="1165133"/>
                    <a:pt x="713770" y="1169660"/>
                  </a:cubicBezTo>
                  <a:cubicBezTo>
                    <a:pt x="620971" y="1183995"/>
                    <a:pt x="573441" y="1147781"/>
                    <a:pt x="534209" y="1061773"/>
                  </a:cubicBezTo>
                  <a:cubicBezTo>
                    <a:pt x="421796" y="817329"/>
                    <a:pt x="286748" y="583448"/>
                    <a:pt x="182633" y="334478"/>
                  </a:cubicBezTo>
                  <a:cubicBezTo>
                    <a:pt x="169053" y="302037"/>
                    <a:pt x="156981" y="269595"/>
                    <a:pt x="138120" y="237908"/>
                  </a:cubicBezTo>
                  <a:cubicBezTo>
                    <a:pt x="138875" y="251488"/>
                    <a:pt x="139629" y="265068"/>
                    <a:pt x="139629" y="278648"/>
                  </a:cubicBezTo>
                  <a:cubicBezTo>
                    <a:pt x="150946" y="565341"/>
                    <a:pt x="147174" y="851280"/>
                    <a:pt x="148682" y="1137973"/>
                  </a:cubicBezTo>
                  <a:cubicBezTo>
                    <a:pt x="148682" y="1163625"/>
                    <a:pt x="140384" y="1170415"/>
                    <a:pt x="116241" y="1168906"/>
                  </a:cubicBezTo>
                  <a:cubicBezTo>
                    <a:pt x="89080" y="1167397"/>
                    <a:pt x="61166" y="1166642"/>
                    <a:pt x="33251" y="1168906"/>
                  </a:cubicBezTo>
                  <a:cubicBezTo>
                    <a:pt x="6090" y="1171169"/>
                    <a:pt x="-699" y="1160607"/>
                    <a:pt x="55" y="1134955"/>
                  </a:cubicBezTo>
                  <a:cubicBezTo>
                    <a:pt x="809" y="967466"/>
                    <a:pt x="809" y="800731"/>
                    <a:pt x="809" y="633242"/>
                  </a:cubicBezTo>
                  <a:cubicBezTo>
                    <a:pt x="809" y="437084"/>
                    <a:pt x="1564" y="240925"/>
                    <a:pt x="55" y="44767"/>
                  </a:cubicBezTo>
                  <a:cubicBezTo>
                    <a:pt x="55" y="10062"/>
                    <a:pt x="10618" y="-500"/>
                    <a:pt x="42304" y="4781"/>
                  </a:cubicBezTo>
                  <a:cubicBezTo>
                    <a:pt x="44568" y="5535"/>
                    <a:pt x="47585" y="4781"/>
                    <a:pt x="49849" y="4781"/>
                  </a:cubicBezTo>
                  <a:cubicBezTo>
                    <a:pt x="91344" y="6290"/>
                    <a:pt x="140384" y="-10308"/>
                    <a:pt x="171316" y="10817"/>
                  </a:cubicBezTo>
                  <a:cubicBezTo>
                    <a:pt x="200740" y="31187"/>
                    <a:pt x="212057" y="77963"/>
                    <a:pt x="229410" y="113423"/>
                  </a:cubicBezTo>
                  <a:cubicBezTo>
                    <a:pt x="347105" y="353339"/>
                    <a:pt x="480643" y="584957"/>
                    <a:pt x="580232" y="832419"/>
                  </a:cubicBezTo>
                  <a:cubicBezTo>
                    <a:pt x="591548" y="861088"/>
                    <a:pt x="602865" y="888248"/>
                    <a:pt x="613427" y="9161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12"/>
            <p:cNvSpPr/>
            <p:nvPr/>
          </p:nvSpPr>
          <p:spPr>
            <a:xfrm>
              <a:off x="4384069" y="5689434"/>
              <a:ext cx="434768" cy="758447"/>
            </a:xfrm>
            <a:custGeom>
              <a:avLst/>
              <a:gdLst/>
              <a:ahLst/>
              <a:cxnLst/>
              <a:rect l="l" t="t" r="r" b="b"/>
              <a:pathLst>
                <a:path w="434768" h="758447" extrusionOk="0">
                  <a:moveTo>
                    <a:pt x="176411" y="88440"/>
                  </a:moveTo>
                  <a:cubicBezTo>
                    <a:pt x="158397" y="88196"/>
                    <a:pt x="140262" y="89779"/>
                    <a:pt x="122005" y="91970"/>
                  </a:cubicBezTo>
                  <a:cubicBezTo>
                    <a:pt x="108374" y="93431"/>
                    <a:pt x="104479" y="99272"/>
                    <a:pt x="104966" y="112417"/>
                  </a:cubicBezTo>
                  <a:cubicBezTo>
                    <a:pt x="105940" y="148444"/>
                    <a:pt x="105453" y="184958"/>
                    <a:pt x="105453" y="221471"/>
                  </a:cubicBezTo>
                  <a:cubicBezTo>
                    <a:pt x="105453" y="258959"/>
                    <a:pt x="105940" y="295959"/>
                    <a:pt x="104479" y="333933"/>
                  </a:cubicBezTo>
                  <a:cubicBezTo>
                    <a:pt x="104479" y="348539"/>
                    <a:pt x="108861" y="353894"/>
                    <a:pt x="123953" y="352920"/>
                  </a:cubicBezTo>
                  <a:cubicBezTo>
                    <a:pt x="142453" y="351460"/>
                    <a:pt x="161440" y="352920"/>
                    <a:pt x="179941" y="352434"/>
                  </a:cubicBezTo>
                  <a:cubicBezTo>
                    <a:pt x="256376" y="351460"/>
                    <a:pt x="307981" y="302288"/>
                    <a:pt x="312363" y="226340"/>
                  </a:cubicBezTo>
                  <a:cubicBezTo>
                    <a:pt x="316258" y="161589"/>
                    <a:pt x="285100" y="111443"/>
                    <a:pt x="230086" y="95865"/>
                  </a:cubicBezTo>
                  <a:cubicBezTo>
                    <a:pt x="212316" y="90753"/>
                    <a:pt x="194424" y="88683"/>
                    <a:pt x="176411" y="88440"/>
                  </a:cubicBezTo>
                  <a:close/>
                  <a:moveTo>
                    <a:pt x="149757" y="137"/>
                  </a:moveTo>
                  <a:cubicBezTo>
                    <a:pt x="187244" y="-654"/>
                    <a:pt x="224731" y="1902"/>
                    <a:pt x="262218" y="9692"/>
                  </a:cubicBezTo>
                  <a:cubicBezTo>
                    <a:pt x="381983" y="34521"/>
                    <a:pt x="423852" y="131891"/>
                    <a:pt x="412167" y="233155"/>
                  </a:cubicBezTo>
                  <a:cubicBezTo>
                    <a:pt x="403891" y="312024"/>
                    <a:pt x="377115" y="346590"/>
                    <a:pt x="295811" y="398196"/>
                  </a:cubicBezTo>
                  <a:cubicBezTo>
                    <a:pt x="354233" y="427894"/>
                    <a:pt x="372733" y="482908"/>
                    <a:pt x="385878" y="540843"/>
                  </a:cubicBezTo>
                  <a:cubicBezTo>
                    <a:pt x="400970" y="608027"/>
                    <a:pt x="412167" y="675700"/>
                    <a:pt x="433102" y="741424"/>
                  </a:cubicBezTo>
                  <a:cubicBezTo>
                    <a:pt x="437484" y="754569"/>
                    <a:pt x="433102" y="756516"/>
                    <a:pt x="421418" y="756029"/>
                  </a:cubicBezTo>
                  <a:cubicBezTo>
                    <a:pt x="400483" y="755543"/>
                    <a:pt x="379062" y="754082"/>
                    <a:pt x="358128" y="756516"/>
                  </a:cubicBezTo>
                  <a:cubicBezTo>
                    <a:pt x="335245" y="758951"/>
                    <a:pt x="327456" y="748726"/>
                    <a:pt x="322101" y="728766"/>
                  </a:cubicBezTo>
                  <a:cubicBezTo>
                    <a:pt x="306522" y="669370"/>
                    <a:pt x="296298" y="608514"/>
                    <a:pt x="283153" y="548632"/>
                  </a:cubicBezTo>
                  <a:cubicBezTo>
                    <a:pt x="278772" y="528671"/>
                    <a:pt x="272443" y="509685"/>
                    <a:pt x="262706" y="491671"/>
                  </a:cubicBezTo>
                  <a:cubicBezTo>
                    <a:pt x="244692" y="458078"/>
                    <a:pt x="216942" y="440065"/>
                    <a:pt x="178481" y="439578"/>
                  </a:cubicBezTo>
                  <a:cubicBezTo>
                    <a:pt x="155112" y="439092"/>
                    <a:pt x="124928" y="431789"/>
                    <a:pt x="109835" y="442986"/>
                  </a:cubicBezTo>
                  <a:cubicBezTo>
                    <a:pt x="94256" y="455158"/>
                    <a:pt x="104967" y="486802"/>
                    <a:pt x="104967" y="510171"/>
                  </a:cubicBezTo>
                  <a:cubicBezTo>
                    <a:pt x="104480" y="584172"/>
                    <a:pt x="103993" y="657686"/>
                    <a:pt x="104967" y="731687"/>
                  </a:cubicBezTo>
                  <a:cubicBezTo>
                    <a:pt x="104967" y="749214"/>
                    <a:pt x="102533" y="758463"/>
                    <a:pt x="81598" y="756516"/>
                  </a:cubicBezTo>
                  <a:cubicBezTo>
                    <a:pt x="56769" y="754082"/>
                    <a:pt x="23176" y="764792"/>
                    <a:pt x="9058" y="752135"/>
                  </a:cubicBezTo>
                  <a:cubicBezTo>
                    <a:pt x="-7495" y="737529"/>
                    <a:pt x="3702" y="703450"/>
                    <a:pt x="3702" y="677647"/>
                  </a:cubicBezTo>
                  <a:cubicBezTo>
                    <a:pt x="3216" y="468302"/>
                    <a:pt x="3216" y="259445"/>
                    <a:pt x="3216" y="50100"/>
                  </a:cubicBezTo>
                  <a:cubicBezTo>
                    <a:pt x="3216" y="16021"/>
                    <a:pt x="3216" y="15534"/>
                    <a:pt x="37295" y="10666"/>
                  </a:cubicBezTo>
                  <a:cubicBezTo>
                    <a:pt x="74783" y="5067"/>
                    <a:pt x="112270" y="929"/>
                    <a:pt x="149757" y="1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2"/>
            <p:cNvSpPr/>
            <p:nvPr/>
          </p:nvSpPr>
          <p:spPr>
            <a:xfrm>
              <a:off x="3756816" y="5694161"/>
              <a:ext cx="535240" cy="751342"/>
            </a:xfrm>
            <a:custGeom>
              <a:avLst/>
              <a:gdLst/>
              <a:ahLst/>
              <a:cxnLst/>
              <a:rect l="l" t="t" r="r" b="b"/>
              <a:pathLst>
                <a:path w="535240" h="751342" extrusionOk="0">
                  <a:moveTo>
                    <a:pt x="265333" y="104768"/>
                  </a:moveTo>
                  <a:cubicBezTo>
                    <a:pt x="243911" y="214796"/>
                    <a:pt x="212266" y="321416"/>
                    <a:pt x="183055" y="429009"/>
                  </a:cubicBezTo>
                  <a:cubicBezTo>
                    <a:pt x="179160" y="442641"/>
                    <a:pt x="184516" y="444102"/>
                    <a:pt x="195713" y="444102"/>
                  </a:cubicBezTo>
                  <a:cubicBezTo>
                    <a:pt x="240990" y="443615"/>
                    <a:pt x="286267" y="443615"/>
                    <a:pt x="331544" y="444102"/>
                  </a:cubicBezTo>
                  <a:cubicBezTo>
                    <a:pt x="347610" y="444102"/>
                    <a:pt x="352478" y="442154"/>
                    <a:pt x="347610" y="424141"/>
                  </a:cubicBezTo>
                  <a:cubicBezTo>
                    <a:pt x="318886" y="318007"/>
                    <a:pt x="288214" y="212849"/>
                    <a:pt x="265333" y="104768"/>
                  </a:cubicBezTo>
                  <a:close/>
                  <a:moveTo>
                    <a:pt x="227845" y="97"/>
                  </a:moveTo>
                  <a:cubicBezTo>
                    <a:pt x="256082" y="1557"/>
                    <a:pt x="284806" y="1071"/>
                    <a:pt x="313043" y="97"/>
                  </a:cubicBezTo>
                  <a:cubicBezTo>
                    <a:pt x="326188" y="-391"/>
                    <a:pt x="333004" y="3018"/>
                    <a:pt x="336899" y="17137"/>
                  </a:cubicBezTo>
                  <a:cubicBezTo>
                    <a:pt x="402136" y="255692"/>
                    <a:pt x="467374" y="494247"/>
                    <a:pt x="533585" y="732803"/>
                  </a:cubicBezTo>
                  <a:cubicBezTo>
                    <a:pt x="537480" y="747408"/>
                    <a:pt x="535045" y="751790"/>
                    <a:pt x="520440" y="750816"/>
                  </a:cubicBezTo>
                  <a:cubicBezTo>
                    <a:pt x="509730" y="749843"/>
                    <a:pt x="499506" y="750816"/>
                    <a:pt x="488795" y="750816"/>
                  </a:cubicBezTo>
                  <a:cubicBezTo>
                    <a:pt x="429886" y="750816"/>
                    <a:pt x="430373" y="750816"/>
                    <a:pt x="414307" y="692882"/>
                  </a:cubicBezTo>
                  <a:cubicBezTo>
                    <a:pt x="401162" y="645170"/>
                    <a:pt x="387530" y="597946"/>
                    <a:pt x="375360" y="550235"/>
                  </a:cubicBezTo>
                  <a:cubicBezTo>
                    <a:pt x="371465" y="535143"/>
                    <a:pt x="364649" y="530274"/>
                    <a:pt x="348583" y="530274"/>
                  </a:cubicBezTo>
                  <a:cubicBezTo>
                    <a:pt x="293569" y="531248"/>
                    <a:pt x="238068" y="531248"/>
                    <a:pt x="183055" y="530274"/>
                  </a:cubicBezTo>
                  <a:cubicBezTo>
                    <a:pt x="166502" y="529787"/>
                    <a:pt x="160660" y="536116"/>
                    <a:pt x="157252" y="550722"/>
                  </a:cubicBezTo>
                  <a:cubicBezTo>
                    <a:pt x="141672" y="612065"/>
                    <a:pt x="124633" y="672434"/>
                    <a:pt x="109541" y="733777"/>
                  </a:cubicBezTo>
                  <a:cubicBezTo>
                    <a:pt x="106133" y="747895"/>
                    <a:pt x="100291" y="751790"/>
                    <a:pt x="86659" y="751303"/>
                  </a:cubicBezTo>
                  <a:cubicBezTo>
                    <a:pt x="58422" y="750329"/>
                    <a:pt x="30185" y="751303"/>
                    <a:pt x="0" y="751303"/>
                  </a:cubicBezTo>
                  <a:cubicBezTo>
                    <a:pt x="21908" y="669999"/>
                    <a:pt x="43329" y="591617"/>
                    <a:pt x="65238" y="512748"/>
                  </a:cubicBezTo>
                  <a:cubicBezTo>
                    <a:pt x="110514" y="349167"/>
                    <a:pt x="155792" y="185586"/>
                    <a:pt x="200094" y="21518"/>
                  </a:cubicBezTo>
                  <a:cubicBezTo>
                    <a:pt x="204476" y="5452"/>
                    <a:pt x="210805" y="-877"/>
                    <a:pt x="227845" y="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2"/>
            <p:cNvSpPr/>
            <p:nvPr/>
          </p:nvSpPr>
          <p:spPr>
            <a:xfrm>
              <a:off x="3333258" y="5694258"/>
              <a:ext cx="367661" cy="751692"/>
            </a:xfrm>
            <a:custGeom>
              <a:avLst/>
              <a:gdLst/>
              <a:ahLst/>
              <a:cxnLst/>
              <a:rect l="l" t="t" r="r" b="b"/>
              <a:pathLst>
                <a:path w="569754" h="1164878" extrusionOk="0">
                  <a:moveTo>
                    <a:pt x="754" y="582440"/>
                  </a:moveTo>
                  <a:cubicBezTo>
                    <a:pt x="754" y="399861"/>
                    <a:pt x="1509" y="218037"/>
                    <a:pt x="0" y="35459"/>
                  </a:cubicBezTo>
                  <a:cubicBezTo>
                    <a:pt x="0" y="7545"/>
                    <a:pt x="7545" y="0"/>
                    <a:pt x="35459" y="0"/>
                  </a:cubicBezTo>
                  <a:cubicBezTo>
                    <a:pt x="193895" y="1509"/>
                    <a:pt x="352330" y="1509"/>
                    <a:pt x="510766" y="0"/>
                  </a:cubicBezTo>
                  <a:cubicBezTo>
                    <a:pt x="538681" y="0"/>
                    <a:pt x="549244" y="6790"/>
                    <a:pt x="546225" y="35459"/>
                  </a:cubicBezTo>
                  <a:cubicBezTo>
                    <a:pt x="543962" y="60356"/>
                    <a:pt x="543208" y="86008"/>
                    <a:pt x="546225" y="110905"/>
                  </a:cubicBezTo>
                  <a:cubicBezTo>
                    <a:pt x="549998" y="142592"/>
                    <a:pt x="535663" y="147873"/>
                    <a:pt x="507748" y="147119"/>
                  </a:cubicBezTo>
                  <a:cubicBezTo>
                    <a:pt x="402125" y="145610"/>
                    <a:pt x="296501" y="147119"/>
                    <a:pt x="190877" y="146364"/>
                  </a:cubicBezTo>
                  <a:cubicBezTo>
                    <a:pt x="167489" y="146364"/>
                    <a:pt x="157681" y="150891"/>
                    <a:pt x="158436" y="177297"/>
                  </a:cubicBezTo>
                  <a:cubicBezTo>
                    <a:pt x="159944" y="270095"/>
                    <a:pt x="159944" y="363648"/>
                    <a:pt x="158436" y="456446"/>
                  </a:cubicBezTo>
                  <a:cubicBezTo>
                    <a:pt x="158436" y="480588"/>
                    <a:pt x="165980" y="485869"/>
                    <a:pt x="188614" y="485115"/>
                  </a:cubicBezTo>
                  <a:cubicBezTo>
                    <a:pt x="288956" y="484360"/>
                    <a:pt x="390053" y="485115"/>
                    <a:pt x="490396" y="484360"/>
                  </a:cubicBezTo>
                  <a:cubicBezTo>
                    <a:pt x="516047" y="484360"/>
                    <a:pt x="527364" y="489641"/>
                    <a:pt x="524347" y="517556"/>
                  </a:cubicBezTo>
                  <a:cubicBezTo>
                    <a:pt x="522083" y="543962"/>
                    <a:pt x="522083" y="570368"/>
                    <a:pt x="524347" y="596774"/>
                  </a:cubicBezTo>
                  <a:cubicBezTo>
                    <a:pt x="526610" y="623180"/>
                    <a:pt x="517556" y="631479"/>
                    <a:pt x="491150" y="630725"/>
                  </a:cubicBezTo>
                  <a:cubicBezTo>
                    <a:pt x="391562" y="629216"/>
                    <a:pt x="292729" y="631479"/>
                    <a:pt x="193140" y="629216"/>
                  </a:cubicBezTo>
                  <a:cubicBezTo>
                    <a:pt x="163716" y="628461"/>
                    <a:pt x="157681" y="637515"/>
                    <a:pt x="158436" y="665430"/>
                  </a:cubicBezTo>
                  <a:cubicBezTo>
                    <a:pt x="159944" y="771054"/>
                    <a:pt x="159944" y="876677"/>
                    <a:pt x="158436" y="982301"/>
                  </a:cubicBezTo>
                  <a:cubicBezTo>
                    <a:pt x="158436" y="1008707"/>
                    <a:pt x="165225" y="1016252"/>
                    <a:pt x="191631" y="1016252"/>
                  </a:cubicBezTo>
                  <a:cubicBezTo>
                    <a:pt x="306309" y="1014743"/>
                    <a:pt x="420231" y="1016252"/>
                    <a:pt x="534909" y="1014743"/>
                  </a:cubicBezTo>
                  <a:cubicBezTo>
                    <a:pt x="560560" y="1014743"/>
                    <a:pt x="571122" y="1020778"/>
                    <a:pt x="569614" y="1047938"/>
                  </a:cubicBezTo>
                  <a:cubicBezTo>
                    <a:pt x="567350" y="1078117"/>
                    <a:pt x="568105" y="1108295"/>
                    <a:pt x="569614" y="1138473"/>
                  </a:cubicBezTo>
                  <a:cubicBezTo>
                    <a:pt x="570368" y="1157334"/>
                    <a:pt x="565087" y="1164879"/>
                    <a:pt x="544716" y="1164879"/>
                  </a:cubicBezTo>
                  <a:cubicBezTo>
                    <a:pt x="371192" y="1164125"/>
                    <a:pt x="197667" y="1164125"/>
                    <a:pt x="24142" y="1164879"/>
                  </a:cubicBezTo>
                  <a:cubicBezTo>
                    <a:pt x="-6036" y="1164879"/>
                    <a:pt x="754" y="1146018"/>
                    <a:pt x="754" y="1129420"/>
                  </a:cubicBezTo>
                  <a:cubicBezTo>
                    <a:pt x="0" y="946842"/>
                    <a:pt x="754" y="765018"/>
                    <a:pt x="754" y="5824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2"/>
            <p:cNvSpPr/>
            <p:nvPr/>
          </p:nvSpPr>
          <p:spPr>
            <a:xfrm>
              <a:off x="5537705" y="5693978"/>
              <a:ext cx="103251" cy="751790"/>
            </a:xfrm>
            <a:custGeom>
              <a:avLst/>
              <a:gdLst/>
              <a:ahLst/>
              <a:cxnLst/>
              <a:rect l="l" t="t" r="r" b="b"/>
              <a:pathLst>
                <a:path w="160005" h="1165029" extrusionOk="0">
                  <a:moveTo>
                    <a:pt x="755" y="579855"/>
                  </a:moveTo>
                  <a:cubicBezTo>
                    <a:pt x="755" y="398786"/>
                    <a:pt x="1509" y="217716"/>
                    <a:pt x="0" y="36647"/>
                  </a:cubicBezTo>
                  <a:cubicBezTo>
                    <a:pt x="0" y="9486"/>
                    <a:pt x="6036" y="-1830"/>
                    <a:pt x="34706" y="433"/>
                  </a:cubicBezTo>
                  <a:cubicBezTo>
                    <a:pt x="64884" y="2696"/>
                    <a:pt x="95062" y="3451"/>
                    <a:pt x="125240" y="433"/>
                  </a:cubicBezTo>
                  <a:cubicBezTo>
                    <a:pt x="154663" y="-2585"/>
                    <a:pt x="160699" y="10241"/>
                    <a:pt x="159945" y="36647"/>
                  </a:cubicBezTo>
                  <a:cubicBezTo>
                    <a:pt x="158436" y="153588"/>
                    <a:pt x="159191" y="270528"/>
                    <a:pt x="159191" y="387469"/>
                  </a:cubicBezTo>
                  <a:cubicBezTo>
                    <a:pt x="159191" y="634176"/>
                    <a:pt x="158436" y="880128"/>
                    <a:pt x="159945" y="1126835"/>
                  </a:cubicBezTo>
                  <a:cubicBezTo>
                    <a:pt x="159945" y="1156259"/>
                    <a:pt x="153155" y="1167576"/>
                    <a:pt x="122977" y="1164558"/>
                  </a:cubicBezTo>
                  <a:cubicBezTo>
                    <a:pt x="94307" y="1161540"/>
                    <a:pt x="64884" y="1161540"/>
                    <a:pt x="36214" y="1164558"/>
                  </a:cubicBezTo>
                  <a:cubicBezTo>
                    <a:pt x="4527" y="1167576"/>
                    <a:pt x="0" y="1153995"/>
                    <a:pt x="0" y="1126081"/>
                  </a:cubicBezTo>
                  <a:cubicBezTo>
                    <a:pt x="755" y="944257"/>
                    <a:pt x="755" y="761678"/>
                    <a:pt x="755" y="5798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12"/>
            <p:cNvSpPr/>
            <p:nvPr/>
          </p:nvSpPr>
          <p:spPr>
            <a:xfrm>
              <a:off x="2032763" y="5451515"/>
              <a:ext cx="211779" cy="211779"/>
            </a:xfrm>
            <a:custGeom>
              <a:avLst/>
              <a:gdLst/>
              <a:ahLst/>
              <a:cxnLst/>
              <a:rect l="l" t="t" r="r" b="b"/>
              <a:pathLst>
                <a:path w="328188" h="328188" extrusionOk="0">
                  <a:moveTo>
                    <a:pt x="306309" y="0"/>
                  </a:moveTo>
                  <a:lnTo>
                    <a:pt x="21879" y="0"/>
                  </a:lnTo>
                  <a:cubicBezTo>
                    <a:pt x="9808" y="0"/>
                    <a:pt x="0" y="9808"/>
                    <a:pt x="0" y="21879"/>
                  </a:cubicBezTo>
                  <a:lnTo>
                    <a:pt x="0" y="306309"/>
                  </a:lnTo>
                  <a:cubicBezTo>
                    <a:pt x="0" y="318380"/>
                    <a:pt x="9808" y="328188"/>
                    <a:pt x="21879" y="328188"/>
                  </a:cubicBezTo>
                  <a:lnTo>
                    <a:pt x="306309" y="328188"/>
                  </a:lnTo>
                  <a:cubicBezTo>
                    <a:pt x="318380" y="328188"/>
                    <a:pt x="328188" y="318380"/>
                    <a:pt x="328188" y="306309"/>
                  </a:cubicBezTo>
                  <a:lnTo>
                    <a:pt x="328188" y="21879"/>
                  </a:lnTo>
                  <a:cubicBezTo>
                    <a:pt x="328188" y="9808"/>
                    <a:pt x="318380" y="0"/>
                    <a:pt x="306309" y="0"/>
                  </a:cubicBezTo>
                  <a:close/>
                  <a:moveTo>
                    <a:pt x="132030" y="114677"/>
                  </a:moveTo>
                  <a:cubicBezTo>
                    <a:pt x="132030" y="122976"/>
                    <a:pt x="125240" y="129766"/>
                    <a:pt x="116941" y="129766"/>
                  </a:cubicBezTo>
                  <a:lnTo>
                    <a:pt x="56584" y="129766"/>
                  </a:lnTo>
                  <a:cubicBezTo>
                    <a:pt x="48285" y="129766"/>
                    <a:pt x="41495" y="122976"/>
                    <a:pt x="41495" y="114677"/>
                  </a:cubicBezTo>
                  <a:lnTo>
                    <a:pt x="41495" y="61865"/>
                  </a:lnTo>
                  <a:cubicBezTo>
                    <a:pt x="41495" y="53566"/>
                    <a:pt x="48285" y="46776"/>
                    <a:pt x="56584" y="46776"/>
                  </a:cubicBezTo>
                  <a:lnTo>
                    <a:pt x="116941" y="46776"/>
                  </a:lnTo>
                  <a:cubicBezTo>
                    <a:pt x="125240" y="46776"/>
                    <a:pt x="132030" y="53566"/>
                    <a:pt x="132030" y="61865"/>
                  </a:cubicBezTo>
                  <a:lnTo>
                    <a:pt x="132030" y="114677"/>
                  </a:lnTo>
                  <a:close/>
                  <a:moveTo>
                    <a:pt x="298764" y="114677"/>
                  </a:moveTo>
                  <a:cubicBezTo>
                    <a:pt x="298764" y="122976"/>
                    <a:pt x="291974" y="129766"/>
                    <a:pt x="283675" y="129766"/>
                  </a:cubicBezTo>
                  <a:lnTo>
                    <a:pt x="223319" y="129766"/>
                  </a:lnTo>
                  <a:cubicBezTo>
                    <a:pt x="215020" y="129766"/>
                    <a:pt x="208230" y="122976"/>
                    <a:pt x="208230" y="114677"/>
                  </a:cubicBezTo>
                  <a:lnTo>
                    <a:pt x="208230" y="61865"/>
                  </a:lnTo>
                  <a:cubicBezTo>
                    <a:pt x="208230" y="53566"/>
                    <a:pt x="215020" y="46776"/>
                    <a:pt x="223319" y="46776"/>
                  </a:cubicBezTo>
                  <a:lnTo>
                    <a:pt x="283675" y="46776"/>
                  </a:lnTo>
                  <a:cubicBezTo>
                    <a:pt x="291974" y="46776"/>
                    <a:pt x="298764" y="53566"/>
                    <a:pt x="298764" y="61865"/>
                  </a:cubicBezTo>
                  <a:lnTo>
                    <a:pt x="298764" y="114677"/>
                  </a:ln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2"/>
            <p:cNvSpPr/>
            <p:nvPr/>
          </p:nvSpPr>
          <p:spPr>
            <a:xfrm>
              <a:off x="7965616" y="5924050"/>
              <a:ext cx="312069" cy="312086"/>
            </a:xfrm>
            <a:custGeom>
              <a:avLst/>
              <a:gdLst/>
              <a:ahLst/>
              <a:cxnLst/>
              <a:rect l="l" t="t" r="r" b="b"/>
              <a:pathLst>
                <a:path w="483605" h="483632" extrusionOk="0">
                  <a:moveTo>
                    <a:pt x="483606" y="451164"/>
                  </a:moveTo>
                  <a:lnTo>
                    <a:pt x="483606" y="32441"/>
                  </a:lnTo>
                  <a:cubicBezTo>
                    <a:pt x="483606" y="14334"/>
                    <a:pt x="469271" y="0"/>
                    <a:pt x="451164" y="0"/>
                  </a:cubicBezTo>
                  <a:lnTo>
                    <a:pt x="32441" y="0"/>
                  </a:lnTo>
                  <a:cubicBezTo>
                    <a:pt x="14335" y="0"/>
                    <a:pt x="0" y="14334"/>
                    <a:pt x="0" y="32441"/>
                  </a:cubicBezTo>
                  <a:lnTo>
                    <a:pt x="0" y="451164"/>
                  </a:lnTo>
                  <a:cubicBezTo>
                    <a:pt x="0" y="469271"/>
                    <a:pt x="14335" y="483606"/>
                    <a:pt x="32441" y="483606"/>
                  </a:cubicBezTo>
                  <a:lnTo>
                    <a:pt x="451164" y="483606"/>
                  </a:lnTo>
                  <a:cubicBezTo>
                    <a:pt x="468517" y="484360"/>
                    <a:pt x="483606" y="469271"/>
                    <a:pt x="483606" y="451164"/>
                  </a:cubicBezTo>
                  <a:close/>
                  <a:moveTo>
                    <a:pt x="314608" y="194649"/>
                  </a:moveTo>
                  <a:cubicBezTo>
                    <a:pt x="302536" y="194649"/>
                    <a:pt x="292728" y="184842"/>
                    <a:pt x="292728" y="172770"/>
                  </a:cubicBezTo>
                  <a:lnTo>
                    <a:pt x="292728" y="83744"/>
                  </a:lnTo>
                  <a:cubicBezTo>
                    <a:pt x="292728" y="71673"/>
                    <a:pt x="302536" y="61865"/>
                    <a:pt x="314608" y="61865"/>
                  </a:cubicBezTo>
                  <a:lnTo>
                    <a:pt x="392317" y="61865"/>
                  </a:lnTo>
                  <a:cubicBezTo>
                    <a:pt x="404388" y="61865"/>
                    <a:pt x="414196" y="71673"/>
                    <a:pt x="414196" y="83744"/>
                  </a:cubicBezTo>
                  <a:lnTo>
                    <a:pt x="414196" y="172770"/>
                  </a:lnTo>
                  <a:cubicBezTo>
                    <a:pt x="414196" y="184842"/>
                    <a:pt x="404388" y="194649"/>
                    <a:pt x="392317" y="194649"/>
                  </a:cubicBezTo>
                  <a:lnTo>
                    <a:pt x="314608" y="194649"/>
                  </a:lnTo>
                  <a:close/>
                  <a:moveTo>
                    <a:pt x="314608" y="440602"/>
                  </a:moveTo>
                  <a:cubicBezTo>
                    <a:pt x="302536" y="440602"/>
                    <a:pt x="292728" y="430794"/>
                    <a:pt x="292728" y="418723"/>
                  </a:cubicBezTo>
                  <a:lnTo>
                    <a:pt x="292728" y="329697"/>
                  </a:lnTo>
                  <a:cubicBezTo>
                    <a:pt x="292728" y="317626"/>
                    <a:pt x="302536" y="307818"/>
                    <a:pt x="314608" y="307818"/>
                  </a:cubicBezTo>
                  <a:lnTo>
                    <a:pt x="392317" y="307818"/>
                  </a:lnTo>
                  <a:cubicBezTo>
                    <a:pt x="404388" y="307818"/>
                    <a:pt x="414196" y="317626"/>
                    <a:pt x="414196" y="329697"/>
                  </a:cubicBezTo>
                  <a:lnTo>
                    <a:pt x="414196" y="418723"/>
                  </a:lnTo>
                  <a:cubicBezTo>
                    <a:pt x="414196" y="430794"/>
                    <a:pt x="404388" y="440602"/>
                    <a:pt x="392317" y="440602"/>
                  </a:cubicBezTo>
                  <a:lnTo>
                    <a:pt x="314608" y="440602"/>
                  </a:ln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2"/>
            <p:cNvSpPr/>
            <p:nvPr/>
          </p:nvSpPr>
          <p:spPr>
            <a:xfrm>
              <a:off x="6368011" y="5686397"/>
              <a:ext cx="1080572" cy="766589"/>
            </a:xfrm>
            <a:custGeom>
              <a:avLst/>
              <a:gdLst/>
              <a:ahLst/>
              <a:cxnLst/>
              <a:rect l="l" t="t" r="r" b="b"/>
              <a:pathLst>
                <a:path w="1674534" h="1187963" extrusionOk="0">
                  <a:moveTo>
                    <a:pt x="1673780" y="507103"/>
                  </a:moveTo>
                  <a:cubicBezTo>
                    <a:pt x="1630777" y="504840"/>
                    <a:pt x="524745" y="500314"/>
                    <a:pt x="491549" y="498050"/>
                  </a:cubicBezTo>
                  <a:cubicBezTo>
                    <a:pt x="474950" y="496541"/>
                    <a:pt x="468161" y="501068"/>
                    <a:pt x="468915" y="517666"/>
                  </a:cubicBezTo>
                  <a:cubicBezTo>
                    <a:pt x="471178" y="567460"/>
                    <a:pt x="465897" y="618008"/>
                    <a:pt x="473442" y="667802"/>
                  </a:cubicBezTo>
                  <a:cubicBezTo>
                    <a:pt x="476460" y="688927"/>
                    <a:pt x="484759" y="691945"/>
                    <a:pt x="502112" y="691191"/>
                  </a:cubicBezTo>
                  <a:cubicBezTo>
                    <a:pt x="542097" y="690436"/>
                    <a:pt x="582838" y="691945"/>
                    <a:pt x="622824" y="690436"/>
                  </a:cubicBezTo>
                  <a:cubicBezTo>
                    <a:pt x="645458" y="689682"/>
                    <a:pt x="656020" y="694208"/>
                    <a:pt x="656020" y="720614"/>
                  </a:cubicBezTo>
                  <a:cubicBezTo>
                    <a:pt x="654511" y="811149"/>
                    <a:pt x="654511" y="901684"/>
                    <a:pt x="656020" y="992218"/>
                  </a:cubicBezTo>
                  <a:cubicBezTo>
                    <a:pt x="656775" y="1017116"/>
                    <a:pt x="644703" y="1026169"/>
                    <a:pt x="625087" y="1030696"/>
                  </a:cubicBezTo>
                  <a:cubicBezTo>
                    <a:pt x="441755" y="1069173"/>
                    <a:pt x="274265" y="1015607"/>
                    <a:pt x="203346" y="811904"/>
                  </a:cubicBezTo>
                  <a:cubicBezTo>
                    <a:pt x="155816" y="676856"/>
                    <a:pt x="155062" y="537282"/>
                    <a:pt x="197311" y="400725"/>
                  </a:cubicBezTo>
                  <a:cubicBezTo>
                    <a:pt x="240315" y="261905"/>
                    <a:pt x="333113" y="174389"/>
                    <a:pt x="480986" y="154018"/>
                  </a:cubicBezTo>
                  <a:cubicBezTo>
                    <a:pt x="571521" y="141193"/>
                    <a:pt x="658284" y="154773"/>
                    <a:pt x="745046" y="192495"/>
                  </a:cubicBezTo>
                  <a:cubicBezTo>
                    <a:pt x="755608" y="152509"/>
                    <a:pt x="763907" y="114032"/>
                    <a:pt x="775978" y="75555"/>
                  </a:cubicBezTo>
                  <a:cubicBezTo>
                    <a:pt x="783523" y="51412"/>
                    <a:pt x="773716" y="43113"/>
                    <a:pt x="752590" y="34815"/>
                  </a:cubicBezTo>
                  <a:cubicBezTo>
                    <a:pt x="701287" y="15199"/>
                    <a:pt x="648475" y="6900"/>
                    <a:pt x="594909" y="2373"/>
                  </a:cubicBezTo>
                  <a:cubicBezTo>
                    <a:pt x="361028" y="-17243"/>
                    <a:pt x="136955" y="83854"/>
                    <a:pt x="46420" y="339614"/>
                  </a:cubicBezTo>
                  <a:cubicBezTo>
                    <a:pt x="-19218" y="523702"/>
                    <a:pt x="-13936" y="710052"/>
                    <a:pt x="53965" y="892630"/>
                  </a:cubicBezTo>
                  <a:cubicBezTo>
                    <a:pt x="105267" y="1029941"/>
                    <a:pt x="201084" y="1125757"/>
                    <a:pt x="344430" y="1164989"/>
                  </a:cubicBezTo>
                  <a:cubicBezTo>
                    <a:pt x="494567" y="1206484"/>
                    <a:pt x="643194" y="1188377"/>
                    <a:pt x="788049" y="1137828"/>
                  </a:cubicBezTo>
                  <a:cubicBezTo>
                    <a:pt x="809929" y="1130284"/>
                    <a:pt x="810683" y="1115949"/>
                    <a:pt x="810683" y="1097088"/>
                  </a:cubicBezTo>
                  <a:cubicBezTo>
                    <a:pt x="809929" y="959777"/>
                    <a:pt x="811438" y="823220"/>
                    <a:pt x="809929" y="685909"/>
                  </a:cubicBezTo>
                  <a:cubicBezTo>
                    <a:pt x="809929" y="661013"/>
                    <a:pt x="816719" y="654222"/>
                    <a:pt x="841617" y="654977"/>
                  </a:cubicBezTo>
                  <a:cubicBezTo>
                    <a:pt x="939696" y="657240"/>
                    <a:pt x="1519871" y="657240"/>
                    <a:pt x="1674535" y="661767"/>
                  </a:cubicBezTo>
                  <a:lnTo>
                    <a:pt x="1674535" y="50710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2"/>
            <p:cNvSpPr/>
            <p:nvPr/>
          </p:nvSpPr>
          <p:spPr>
            <a:xfrm>
              <a:off x="1674291" y="6016064"/>
              <a:ext cx="505986" cy="502125"/>
            </a:xfrm>
            <a:custGeom>
              <a:avLst/>
              <a:gdLst/>
              <a:ahLst/>
              <a:cxnLst/>
              <a:rect l="l" t="t" r="r" b="b"/>
              <a:pathLst>
                <a:path w="505986" h="502125" extrusionOk="0">
                  <a:moveTo>
                    <a:pt x="436854" y="0"/>
                  </a:moveTo>
                  <a:lnTo>
                    <a:pt x="505986" y="0"/>
                  </a:lnTo>
                  <a:cubicBezTo>
                    <a:pt x="505500" y="487"/>
                    <a:pt x="501605" y="255108"/>
                    <a:pt x="500144" y="369517"/>
                  </a:cubicBezTo>
                  <a:cubicBezTo>
                    <a:pt x="499171" y="450821"/>
                    <a:pt x="455354" y="496584"/>
                    <a:pt x="375025" y="498531"/>
                  </a:cubicBezTo>
                  <a:cubicBezTo>
                    <a:pt x="254774" y="501453"/>
                    <a:pt x="134400" y="502183"/>
                    <a:pt x="13966" y="502122"/>
                  </a:cubicBezTo>
                  <a:lnTo>
                    <a:pt x="0" y="502077"/>
                  </a:lnTo>
                  <a:lnTo>
                    <a:pt x="0" y="432700"/>
                  </a:lnTo>
                  <a:lnTo>
                    <a:pt x="42020" y="432503"/>
                  </a:lnTo>
                  <a:cubicBezTo>
                    <a:pt x="204019" y="431712"/>
                    <a:pt x="356767" y="430860"/>
                    <a:pt x="359932" y="430860"/>
                  </a:cubicBezTo>
                  <a:cubicBezTo>
                    <a:pt x="416893" y="429886"/>
                    <a:pt x="426630" y="418689"/>
                    <a:pt x="429551" y="362701"/>
                  </a:cubicBezTo>
                  <a:cubicBezTo>
                    <a:pt x="433933" y="271661"/>
                    <a:pt x="435393" y="21907"/>
                    <a:pt x="4368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2" name="Google Shape;542;p12"/>
          <p:cNvSpPr txBox="1"/>
          <p:nvPr/>
        </p:nvSpPr>
        <p:spPr>
          <a:xfrm>
            <a:off x="5198695" y="923309"/>
            <a:ext cx="11521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85K</a:t>
            </a:r>
            <a:endParaRPr sz="4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2"/>
          <p:cNvSpPr txBox="1"/>
          <p:nvPr/>
        </p:nvSpPr>
        <p:spPr>
          <a:xfrm>
            <a:off x="6368011" y="861757"/>
            <a:ext cx="51484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  <a:endParaRPr/>
          </a:p>
        </p:txBody>
      </p:sp>
      <p:sp>
        <p:nvSpPr>
          <p:cNvPr id="544" name="Google Shape;544;p12"/>
          <p:cNvSpPr/>
          <p:nvPr/>
        </p:nvSpPr>
        <p:spPr>
          <a:xfrm>
            <a:off x="5278366" y="2173840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2"/>
          <p:cNvSpPr/>
          <p:nvPr/>
        </p:nvSpPr>
        <p:spPr>
          <a:xfrm>
            <a:off x="5278398" y="4603792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2"/>
          <p:cNvSpPr/>
          <p:nvPr/>
        </p:nvSpPr>
        <p:spPr>
          <a:xfrm>
            <a:off x="5290245" y="3429502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"/>
          <p:cNvSpPr/>
          <p:nvPr/>
        </p:nvSpPr>
        <p:spPr>
          <a:xfrm>
            <a:off x="8389542" y="4588489"/>
            <a:ext cx="376186" cy="35214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2"/>
          <p:cNvSpPr/>
          <p:nvPr/>
        </p:nvSpPr>
        <p:spPr>
          <a:xfrm>
            <a:off x="8462263" y="2185264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2"/>
          <p:cNvSpPr/>
          <p:nvPr/>
        </p:nvSpPr>
        <p:spPr>
          <a:xfrm>
            <a:off x="8354476" y="3455267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0" name="Google Shape;550;p12"/>
          <p:cNvGrpSpPr/>
          <p:nvPr/>
        </p:nvGrpSpPr>
        <p:grpSpPr>
          <a:xfrm>
            <a:off x="5870822" y="1955833"/>
            <a:ext cx="2594207" cy="858180"/>
            <a:chOff x="2113657" y="4283314"/>
            <a:chExt cx="3647460" cy="858180"/>
          </a:xfrm>
        </p:grpSpPr>
        <p:sp>
          <p:nvSpPr>
            <p:cNvPr id="551" name="Google Shape;551;p12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552" name="Google Shape;552;p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3" name="Google Shape;553;p12"/>
          <p:cNvGrpSpPr/>
          <p:nvPr/>
        </p:nvGrpSpPr>
        <p:grpSpPr>
          <a:xfrm>
            <a:off x="8922249" y="1955833"/>
            <a:ext cx="2594207" cy="858180"/>
            <a:chOff x="2113657" y="4283314"/>
            <a:chExt cx="3647460" cy="858180"/>
          </a:xfrm>
        </p:grpSpPr>
        <p:sp>
          <p:nvSpPr>
            <p:cNvPr id="554" name="Google Shape;554;p12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555" name="Google Shape;555;p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6" name="Google Shape;556;p12"/>
          <p:cNvGrpSpPr/>
          <p:nvPr/>
        </p:nvGrpSpPr>
        <p:grpSpPr>
          <a:xfrm>
            <a:off x="5870822" y="3145654"/>
            <a:ext cx="2594207" cy="858180"/>
            <a:chOff x="2113657" y="4283314"/>
            <a:chExt cx="3647460" cy="858180"/>
          </a:xfrm>
        </p:grpSpPr>
        <p:sp>
          <p:nvSpPr>
            <p:cNvPr id="557" name="Google Shape;557;p12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558" name="Google Shape;558;p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9" name="Google Shape;559;p12"/>
          <p:cNvGrpSpPr/>
          <p:nvPr/>
        </p:nvGrpSpPr>
        <p:grpSpPr>
          <a:xfrm>
            <a:off x="8922249" y="3145654"/>
            <a:ext cx="2594207" cy="858180"/>
            <a:chOff x="2113657" y="4283314"/>
            <a:chExt cx="3647460" cy="858180"/>
          </a:xfrm>
        </p:grpSpPr>
        <p:sp>
          <p:nvSpPr>
            <p:cNvPr id="560" name="Google Shape;560;p12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561" name="Google Shape;561;p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2" name="Google Shape;562;p12"/>
          <p:cNvGrpSpPr/>
          <p:nvPr/>
        </p:nvGrpSpPr>
        <p:grpSpPr>
          <a:xfrm>
            <a:off x="5870822" y="4335473"/>
            <a:ext cx="2594207" cy="858180"/>
            <a:chOff x="2113657" y="4283314"/>
            <a:chExt cx="3647460" cy="858180"/>
          </a:xfrm>
        </p:grpSpPr>
        <p:sp>
          <p:nvSpPr>
            <p:cNvPr id="563" name="Google Shape;563;p12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564" name="Google Shape;564;p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5" name="Google Shape;565;p12"/>
          <p:cNvGrpSpPr/>
          <p:nvPr/>
        </p:nvGrpSpPr>
        <p:grpSpPr>
          <a:xfrm>
            <a:off x="8922249" y="4335473"/>
            <a:ext cx="2594207" cy="858180"/>
            <a:chOff x="2113657" y="4283314"/>
            <a:chExt cx="3647460" cy="858180"/>
          </a:xfrm>
        </p:grpSpPr>
        <p:sp>
          <p:nvSpPr>
            <p:cNvPr id="566" name="Google Shape;566;p12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567" name="Google Shape;567;p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8" name="Google Shape;568;p12"/>
          <p:cNvSpPr txBox="1"/>
          <p:nvPr/>
        </p:nvSpPr>
        <p:spPr>
          <a:xfrm>
            <a:off x="606831" y="570839"/>
            <a:ext cx="4373141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r>
              <a:rPr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3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574" name="Google Shape;574;p13"/>
          <p:cNvGraphicFramePr/>
          <p:nvPr/>
        </p:nvGraphicFramePr>
        <p:xfrm>
          <a:off x="990315" y="1816791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75" name="Google Shape;575;p13"/>
          <p:cNvGraphicFramePr/>
          <p:nvPr/>
        </p:nvGraphicFramePr>
        <p:xfrm>
          <a:off x="1350315" y="2176791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76" name="Google Shape;576;p13"/>
          <p:cNvGraphicFramePr/>
          <p:nvPr/>
        </p:nvGraphicFramePr>
        <p:xfrm>
          <a:off x="1710315" y="2536791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77" name="Google Shape;577;p13"/>
          <p:cNvGraphicFramePr/>
          <p:nvPr/>
        </p:nvGraphicFramePr>
        <p:xfrm>
          <a:off x="2070315" y="2896791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78" name="Google Shape;578;p13"/>
          <p:cNvSpPr txBox="1"/>
          <p:nvPr/>
        </p:nvSpPr>
        <p:spPr>
          <a:xfrm>
            <a:off x="5776499" y="1863142"/>
            <a:ext cx="124204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3"/>
          <p:cNvSpPr txBox="1"/>
          <p:nvPr/>
        </p:nvSpPr>
        <p:spPr>
          <a:xfrm>
            <a:off x="5776499" y="3006544"/>
            <a:ext cx="124204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78</a:t>
            </a: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3"/>
          <p:cNvSpPr txBox="1"/>
          <p:nvPr/>
        </p:nvSpPr>
        <p:spPr>
          <a:xfrm>
            <a:off x="5776499" y="4149946"/>
            <a:ext cx="124204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r>
              <a:rPr lang="en-US"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3"/>
          <p:cNvSpPr txBox="1"/>
          <p:nvPr/>
        </p:nvSpPr>
        <p:spPr>
          <a:xfrm>
            <a:off x="5776499" y="5293348"/>
            <a:ext cx="124204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2" name="Google Shape;582;p13"/>
          <p:cNvGrpSpPr/>
          <p:nvPr/>
        </p:nvGrpSpPr>
        <p:grpSpPr>
          <a:xfrm>
            <a:off x="7020889" y="1799732"/>
            <a:ext cx="4430475" cy="896263"/>
            <a:chOff x="6372200" y="1720413"/>
            <a:chExt cx="2160239" cy="896263"/>
          </a:xfrm>
        </p:grpSpPr>
        <p:sp>
          <p:nvSpPr>
            <p:cNvPr id="583" name="Google Shape;583;p13"/>
            <p:cNvSpPr txBox="1"/>
            <p:nvPr/>
          </p:nvSpPr>
          <p:spPr>
            <a:xfrm>
              <a:off x="6372200" y="1970345"/>
              <a:ext cx="21602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"/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" name="Google Shape;585;p13"/>
          <p:cNvGrpSpPr/>
          <p:nvPr/>
        </p:nvGrpSpPr>
        <p:grpSpPr>
          <a:xfrm>
            <a:off x="7020889" y="2943134"/>
            <a:ext cx="4430477" cy="896263"/>
            <a:chOff x="6372200" y="1720413"/>
            <a:chExt cx="2160240" cy="896263"/>
          </a:xfrm>
        </p:grpSpPr>
        <p:sp>
          <p:nvSpPr>
            <p:cNvPr id="586" name="Google Shape;586;p13"/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3"/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8" name="Google Shape;588;p13"/>
          <p:cNvGrpSpPr/>
          <p:nvPr/>
        </p:nvGrpSpPr>
        <p:grpSpPr>
          <a:xfrm>
            <a:off x="7020889" y="4086536"/>
            <a:ext cx="4430477" cy="896263"/>
            <a:chOff x="6372200" y="1720413"/>
            <a:chExt cx="2160240" cy="896263"/>
          </a:xfrm>
        </p:grpSpPr>
        <p:sp>
          <p:nvSpPr>
            <p:cNvPr id="589" name="Google Shape;589;p13"/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3"/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1" name="Google Shape;591;p13"/>
          <p:cNvGrpSpPr/>
          <p:nvPr/>
        </p:nvGrpSpPr>
        <p:grpSpPr>
          <a:xfrm>
            <a:off x="7020889" y="5229938"/>
            <a:ext cx="4430477" cy="896263"/>
            <a:chOff x="6372200" y="1720413"/>
            <a:chExt cx="2160240" cy="896263"/>
          </a:xfrm>
        </p:grpSpPr>
        <p:sp>
          <p:nvSpPr>
            <p:cNvPr id="592" name="Google Shape;592;p13"/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3"/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4" name="Google Shape;594;p13"/>
          <p:cNvSpPr txBox="1"/>
          <p:nvPr/>
        </p:nvSpPr>
        <p:spPr>
          <a:xfrm>
            <a:off x="3141689" y="1860542"/>
            <a:ext cx="10598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sz="1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3"/>
          <p:cNvSpPr txBox="1"/>
          <p:nvPr/>
        </p:nvSpPr>
        <p:spPr>
          <a:xfrm>
            <a:off x="3141689" y="2216944"/>
            <a:ext cx="10598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sz="1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3"/>
          <p:cNvSpPr txBox="1"/>
          <p:nvPr/>
        </p:nvSpPr>
        <p:spPr>
          <a:xfrm>
            <a:off x="3141689" y="2573344"/>
            <a:ext cx="10598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sz="1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3"/>
          <p:cNvSpPr txBox="1"/>
          <p:nvPr/>
        </p:nvSpPr>
        <p:spPr>
          <a:xfrm>
            <a:off x="3141689" y="2929746"/>
            <a:ext cx="10598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Option D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8" name="Google Shape;598;p13"/>
          <p:cNvGrpSpPr/>
          <p:nvPr/>
        </p:nvGrpSpPr>
        <p:grpSpPr>
          <a:xfrm>
            <a:off x="2713997" y="3401424"/>
            <a:ext cx="901605" cy="1013876"/>
            <a:chOff x="4835382" y="-161249"/>
            <a:chExt cx="3078657" cy="3462028"/>
          </a:xfrm>
        </p:grpSpPr>
        <p:sp>
          <p:nvSpPr>
            <p:cNvPr id="599" name="Google Shape;599;p13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3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4"/>
          <p:cNvSpPr>
            <a:spLocks noGrp="1"/>
          </p:cNvSpPr>
          <p:nvPr>
            <p:ph type="pic" idx="2"/>
          </p:nvPr>
        </p:nvSpPr>
        <p:spPr>
          <a:xfrm>
            <a:off x="-4616" y="-10133"/>
            <a:ext cx="12196617" cy="35705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606" name="Google Shape;606;p14"/>
          <p:cNvGrpSpPr/>
          <p:nvPr/>
        </p:nvGrpSpPr>
        <p:grpSpPr>
          <a:xfrm>
            <a:off x="772508" y="1381362"/>
            <a:ext cx="2363006" cy="4388439"/>
            <a:chOff x="445712" y="1449040"/>
            <a:chExt cx="2113018" cy="3924176"/>
          </a:xfrm>
        </p:grpSpPr>
        <p:sp>
          <p:nvSpPr>
            <p:cNvPr id="607" name="Google Shape;607;p14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9" name="Google Shape;609;p14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10" name="Google Shape;610;p14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14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12" name="Google Shape;612;p14"/>
          <p:cNvGrpSpPr/>
          <p:nvPr/>
        </p:nvGrpSpPr>
        <p:grpSpPr>
          <a:xfrm>
            <a:off x="9371752" y="269032"/>
            <a:ext cx="2028337" cy="2028337"/>
            <a:chOff x="7249546" y="167887"/>
            <a:chExt cx="1575792" cy="1575792"/>
          </a:xfrm>
        </p:grpSpPr>
        <p:sp>
          <p:nvSpPr>
            <p:cNvPr id="613" name="Google Shape;613;p14"/>
            <p:cNvSpPr/>
            <p:nvPr/>
          </p:nvSpPr>
          <p:spPr>
            <a:xfrm>
              <a:off x="7249546" y="167887"/>
              <a:ext cx="1575792" cy="1575792"/>
            </a:xfrm>
            <a:prstGeom prst="ellipse">
              <a:avLst/>
            </a:prstGeom>
            <a:solidFill>
              <a:schemeClr val="accent1">
                <a:alpha val="4078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7308304" y="226644"/>
              <a:ext cx="1458278" cy="14582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5" name="Google Shape;615;p14"/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616" name="Google Shape;616;p14"/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96</a:t>
              </a: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8" name="Google Shape;618;p14"/>
          <p:cNvSpPr/>
          <p:nvPr/>
        </p:nvSpPr>
        <p:spPr>
          <a:xfrm>
            <a:off x="4072384" y="4150002"/>
            <a:ext cx="709194" cy="7091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9" name="Google Shape;619;p14"/>
          <p:cNvGrpSpPr/>
          <p:nvPr/>
        </p:nvGrpSpPr>
        <p:grpSpPr>
          <a:xfrm>
            <a:off x="4903822" y="3953054"/>
            <a:ext cx="2772000" cy="1103095"/>
            <a:chOff x="4903822" y="3840016"/>
            <a:chExt cx="2772000" cy="1103095"/>
          </a:xfrm>
        </p:grpSpPr>
        <p:sp>
          <p:nvSpPr>
            <p:cNvPr id="620" name="Google Shape;620;p14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/>
            </a:p>
          </p:txBody>
        </p:sp>
      </p:grpSp>
      <p:sp>
        <p:nvSpPr>
          <p:cNvPr id="622" name="Google Shape;622;p14"/>
          <p:cNvSpPr/>
          <p:nvPr/>
        </p:nvSpPr>
        <p:spPr>
          <a:xfrm>
            <a:off x="7892746" y="4150002"/>
            <a:ext cx="709194" cy="70919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3" name="Google Shape;623;p14"/>
          <p:cNvGrpSpPr/>
          <p:nvPr/>
        </p:nvGrpSpPr>
        <p:grpSpPr>
          <a:xfrm>
            <a:off x="8724184" y="3953054"/>
            <a:ext cx="2772000" cy="1103095"/>
            <a:chOff x="8621632" y="3839869"/>
            <a:chExt cx="2772000" cy="1103095"/>
          </a:xfrm>
        </p:grpSpPr>
        <p:sp>
          <p:nvSpPr>
            <p:cNvPr id="624" name="Google Shape;624;p14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6" name="Google Shape;626;p14"/>
          <p:cNvSpPr/>
          <p:nvPr/>
        </p:nvSpPr>
        <p:spPr>
          <a:xfrm>
            <a:off x="4079076" y="5396772"/>
            <a:ext cx="709194" cy="70919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7" name="Google Shape;627;p14"/>
          <p:cNvGrpSpPr/>
          <p:nvPr/>
        </p:nvGrpSpPr>
        <p:grpSpPr>
          <a:xfrm>
            <a:off x="4903822" y="5199824"/>
            <a:ext cx="2772000" cy="1103095"/>
            <a:chOff x="4903822" y="4915304"/>
            <a:chExt cx="2772000" cy="1103095"/>
          </a:xfrm>
        </p:grpSpPr>
        <p:sp>
          <p:nvSpPr>
            <p:cNvPr id="628" name="Google Shape;628;p14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629" name="Google Shape;629;p14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0" name="Google Shape;630;p14"/>
          <p:cNvSpPr/>
          <p:nvPr/>
        </p:nvSpPr>
        <p:spPr>
          <a:xfrm>
            <a:off x="7899438" y="5396772"/>
            <a:ext cx="709194" cy="70919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1" name="Google Shape;631;p14"/>
          <p:cNvGrpSpPr/>
          <p:nvPr/>
        </p:nvGrpSpPr>
        <p:grpSpPr>
          <a:xfrm>
            <a:off x="8724184" y="5199824"/>
            <a:ext cx="2772000" cy="1103095"/>
            <a:chOff x="8621632" y="4933373"/>
            <a:chExt cx="2772000" cy="1103095"/>
          </a:xfrm>
        </p:grpSpPr>
        <p:sp>
          <p:nvSpPr>
            <p:cNvPr id="632" name="Google Shape;632;p14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4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4" name="Google Shape;634;p14"/>
          <p:cNvSpPr txBox="1"/>
          <p:nvPr/>
        </p:nvSpPr>
        <p:spPr>
          <a:xfrm>
            <a:off x="3926890" y="2757806"/>
            <a:ext cx="7686845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45700" rIns="216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/>
          </a:p>
        </p:txBody>
      </p:sp>
      <p:sp>
        <p:nvSpPr>
          <p:cNvPr id="635" name="Google Shape;635;p14"/>
          <p:cNvSpPr/>
          <p:nvPr/>
        </p:nvSpPr>
        <p:spPr>
          <a:xfrm>
            <a:off x="4249597" y="56054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4"/>
          <p:cNvSpPr/>
          <p:nvPr/>
        </p:nvSpPr>
        <p:spPr>
          <a:xfrm>
            <a:off x="4249596" y="4315685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14"/>
          <p:cNvSpPr/>
          <p:nvPr/>
        </p:nvSpPr>
        <p:spPr>
          <a:xfrm rot="2700000">
            <a:off x="8122131" y="424793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14"/>
          <p:cNvSpPr/>
          <p:nvPr/>
        </p:nvSpPr>
        <p:spPr>
          <a:xfrm>
            <a:off x="8112599" y="5594047"/>
            <a:ext cx="339147" cy="31747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14"/>
          <p:cNvSpPr txBox="1"/>
          <p:nvPr/>
        </p:nvSpPr>
        <p:spPr>
          <a:xfrm>
            <a:off x="4079076" y="685579"/>
            <a:ext cx="6130419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4"/>
          <p:cNvSpPr>
            <a:spLocks noGrp="1"/>
          </p:cNvSpPr>
          <p:nvPr>
            <p:ph type="pic" idx="3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46" name="Google Shape;646;p15"/>
          <p:cNvSpPr/>
          <p:nvPr/>
        </p:nvSpPr>
        <p:spPr>
          <a:xfrm>
            <a:off x="625814" y="2396272"/>
            <a:ext cx="5120111" cy="3135621"/>
          </a:xfrm>
          <a:custGeom>
            <a:avLst/>
            <a:gdLst/>
            <a:ahLst/>
            <a:cxnLst/>
            <a:rect l="l" t="t" r="r" b="b"/>
            <a:pathLst>
              <a:path w="5720" h="3503" extrusionOk="0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rgbClr val="FEF1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5"/>
          <p:cNvSpPr/>
          <p:nvPr/>
        </p:nvSpPr>
        <p:spPr>
          <a:xfrm>
            <a:off x="6344277" y="2092544"/>
            <a:ext cx="360000" cy="0"/>
          </a:xfrm>
          <a:custGeom>
            <a:avLst/>
            <a:gdLst/>
            <a:ahLst/>
            <a:cxnLst/>
            <a:rect l="l" t="t" r="r" b="b"/>
            <a:pathLst>
              <a:path w="326572" h="120000" extrusionOk="0">
                <a:moveTo>
                  <a:pt x="0" y="0"/>
                </a:moveTo>
                <a:lnTo>
                  <a:pt x="326572" y="0"/>
                </a:lnTo>
              </a:path>
            </a:pathLst>
          </a:custGeom>
          <a:noFill/>
          <a:ln w="19050" cap="flat" cmpd="sng">
            <a:solidFill>
              <a:srgbClr val="BFBFBF"/>
            </a:solidFill>
            <a:prstDash val="dot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5"/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5"/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 48</a:t>
            </a:r>
            <a:r>
              <a:rPr lang="en-US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5"/>
          <p:cNvSpPr/>
          <p:nvPr/>
        </p:nvSpPr>
        <p:spPr>
          <a:xfrm>
            <a:off x="6344277" y="2901564"/>
            <a:ext cx="360000" cy="0"/>
          </a:xfrm>
          <a:custGeom>
            <a:avLst/>
            <a:gdLst/>
            <a:ahLst/>
            <a:cxnLst/>
            <a:rect l="l" t="t" r="r" b="b"/>
            <a:pathLst>
              <a:path w="326572" h="120000" extrusionOk="0">
                <a:moveTo>
                  <a:pt x="0" y="0"/>
                </a:moveTo>
                <a:lnTo>
                  <a:pt x="326572" y="0"/>
                </a:lnTo>
              </a:path>
            </a:pathLst>
          </a:custGeom>
          <a:noFill/>
          <a:ln w="19050" cap="flat" cmpd="sng">
            <a:solidFill>
              <a:srgbClr val="BFBFBF"/>
            </a:solidFill>
            <a:prstDash val="dot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15"/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5"/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B 22</a:t>
            </a: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15"/>
          <p:cNvSpPr/>
          <p:nvPr/>
        </p:nvSpPr>
        <p:spPr>
          <a:xfrm>
            <a:off x="6344277" y="3710584"/>
            <a:ext cx="360000" cy="0"/>
          </a:xfrm>
          <a:custGeom>
            <a:avLst/>
            <a:gdLst/>
            <a:ahLst/>
            <a:cxnLst/>
            <a:rect l="l" t="t" r="r" b="b"/>
            <a:pathLst>
              <a:path w="326572" h="120000" extrusionOk="0">
                <a:moveTo>
                  <a:pt x="0" y="0"/>
                </a:moveTo>
                <a:lnTo>
                  <a:pt x="326572" y="0"/>
                </a:lnTo>
              </a:path>
            </a:pathLst>
          </a:custGeom>
          <a:noFill/>
          <a:ln w="19050" cap="flat" cmpd="sng">
            <a:solidFill>
              <a:srgbClr val="BFBFBF"/>
            </a:solidFill>
            <a:prstDash val="dot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15"/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5"/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C 34</a:t>
            </a:r>
            <a:r>
              <a:rPr lang="en-US" sz="2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15"/>
          <p:cNvSpPr/>
          <p:nvPr/>
        </p:nvSpPr>
        <p:spPr>
          <a:xfrm>
            <a:off x="6344277" y="4519605"/>
            <a:ext cx="360000" cy="0"/>
          </a:xfrm>
          <a:custGeom>
            <a:avLst/>
            <a:gdLst/>
            <a:ahLst/>
            <a:cxnLst/>
            <a:rect l="l" t="t" r="r" b="b"/>
            <a:pathLst>
              <a:path w="326572" h="120000" extrusionOk="0">
                <a:moveTo>
                  <a:pt x="0" y="0"/>
                </a:moveTo>
                <a:lnTo>
                  <a:pt x="326572" y="0"/>
                </a:lnTo>
              </a:path>
            </a:pathLst>
          </a:custGeom>
          <a:noFill/>
          <a:ln w="19050" cap="flat" cmpd="sng">
            <a:solidFill>
              <a:srgbClr val="BFBFBF"/>
            </a:solidFill>
            <a:prstDash val="dot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5"/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5"/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 16</a:t>
            </a: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5"/>
          <p:cNvSpPr/>
          <p:nvPr/>
        </p:nvSpPr>
        <p:spPr>
          <a:xfrm flipH="1">
            <a:off x="6344277" y="5333421"/>
            <a:ext cx="5148000" cy="57985"/>
          </a:xfrm>
          <a:custGeom>
            <a:avLst/>
            <a:gdLst/>
            <a:ahLst/>
            <a:cxnLst/>
            <a:rect l="l" t="t" r="r" b="b"/>
            <a:pathLst>
              <a:path w="4060371" h="120000" extrusionOk="0">
                <a:moveTo>
                  <a:pt x="0" y="0"/>
                </a:moveTo>
                <a:lnTo>
                  <a:pt x="4060371" y="0"/>
                </a:lnTo>
              </a:path>
            </a:pathLst>
          </a:custGeom>
          <a:noFill/>
          <a:ln w="19050" cap="flat" cmpd="sng">
            <a:solidFill>
              <a:srgbClr val="BFBFBF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15"/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5"/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5"/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15"/>
          <p:cNvSpPr txBox="1"/>
          <p:nvPr/>
        </p:nvSpPr>
        <p:spPr>
          <a:xfrm>
            <a:off x="6579145" y="5824427"/>
            <a:ext cx="12807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/>
          </a:p>
        </p:txBody>
      </p:sp>
      <p:sp>
        <p:nvSpPr>
          <p:cNvPr id="664" name="Google Shape;664;p15"/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/>
          </a:p>
        </p:txBody>
      </p:sp>
      <p:sp>
        <p:nvSpPr>
          <p:cNvPr id="665" name="Google Shape;665;p15"/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/>
          </a:p>
        </p:txBody>
      </p:sp>
      <p:grpSp>
        <p:nvGrpSpPr>
          <p:cNvPr id="666" name="Google Shape;666;p15"/>
          <p:cNvGrpSpPr/>
          <p:nvPr/>
        </p:nvGrpSpPr>
        <p:grpSpPr>
          <a:xfrm>
            <a:off x="2523355" y="2485927"/>
            <a:ext cx="728211" cy="728211"/>
            <a:chOff x="1685588" y="1953356"/>
            <a:chExt cx="871727" cy="871727"/>
          </a:xfrm>
        </p:grpSpPr>
        <p:grpSp>
          <p:nvGrpSpPr>
            <p:cNvPr id="667" name="Google Shape;667;p15"/>
            <p:cNvGrpSpPr/>
            <p:nvPr/>
          </p:nvGrpSpPr>
          <p:grpSpPr>
            <a:xfrm>
              <a:off x="1685588" y="1953356"/>
              <a:ext cx="871727" cy="871727"/>
              <a:chOff x="10352044" y="3230634"/>
              <a:chExt cx="1551640" cy="1551640"/>
            </a:xfrm>
          </p:grpSpPr>
          <p:sp>
            <p:nvSpPr>
              <p:cNvPr id="668" name="Google Shape;668;p15"/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sx="90000" sy="-19000" rotWithShape="0">
                  <a:srgbClr val="000000">
                    <a:alpha val="1686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15"/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0" name="Google Shape;670;p15"/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1" name="Google Shape;671;p15"/>
          <p:cNvGrpSpPr/>
          <p:nvPr/>
        </p:nvGrpSpPr>
        <p:grpSpPr>
          <a:xfrm>
            <a:off x="1332032" y="3667206"/>
            <a:ext cx="728211" cy="728211"/>
            <a:chOff x="3199861" y="1506389"/>
            <a:chExt cx="871727" cy="871727"/>
          </a:xfrm>
        </p:grpSpPr>
        <p:grpSp>
          <p:nvGrpSpPr>
            <p:cNvPr id="672" name="Google Shape;672;p15"/>
            <p:cNvGrpSpPr/>
            <p:nvPr/>
          </p:nvGrpSpPr>
          <p:grpSpPr>
            <a:xfrm>
              <a:off x="3199861" y="1506389"/>
              <a:ext cx="871727" cy="871727"/>
              <a:chOff x="10352044" y="3230634"/>
              <a:chExt cx="1551640" cy="1551640"/>
            </a:xfrm>
          </p:grpSpPr>
          <p:sp>
            <p:nvSpPr>
              <p:cNvPr id="673" name="Google Shape;673;p15"/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sx="90000" sy="-19000" rotWithShape="0">
                  <a:srgbClr val="000000">
                    <a:alpha val="1686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5"/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5" name="Google Shape;675;p15"/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15"/>
          <p:cNvGrpSpPr/>
          <p:nvPr/>
        </p:nvGrpSpPr>
        <p:grpSpPr>
          <a:xfrm>
            <a:off x="4064457" y="3826676"/>
            <a:ext cx="728211" cy="728211"/>
            <a:chOff x="2885336" y="3393535"/>
            <a:chExt cx="871727" cy="871727"/>
          </a:xfrm>
        </p:grpSpPr>
        <p:grpSp>
          <p:nvGrpSpPr>
            <p:cNvPr id="677" name="Google Shape;677;p15"/>
            <p:cNvGrpSpPr/>
            <p:nvPr/>
          </p:nvGrpSpPr>
          <p:grpSpPr>
            <a:xfrm>
              <a:off x="2885336" y="3393535"/>
              <a:ext cx="871727" cy="871727"/>
              <a:chOff x="10352044" y="3230634"/>
              <a:chExt cx="1551640" cy="1551640"/>
            </a:xfrm>
          </p:grpSpPr>
          <p:sp>
            <p:nvSpPr>
              <p:cNvPr id="678" name="Google Shape;678;p15"/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sx="90000" sy="-19000" rotWithShape="0">
                  <a:srgbClr val="000000">
                    <a:alpha val="1686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5"/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0" name="Google Shape;680;p15"/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15"/>
          <p:cNvGrpSpPr/>
          <p:nvPr/>
        </p:nvGrpSpPr>
        <p:grpSpPr>
          <a:xfrm>
            <a:off x="3278074" y="3346478"/>
            <a:ext cx="728211" cy="728211"/>
            <a:chOff x="6022703" y="1901613"/>
            <a:chExt cx="871727" cy="871727"/>
          </a:xfrm>
        </p:grpSpPr>
        <p:grpSp>
          <p:nvGrpSpPr>
            <p:cNvPr id="682" name="Google Shape;682;p15"/>
            <p:cNvGrpSpPr/>
            <p:nvPr/>
          </p:nvGrpSpPr>
          <p:grpSpPr>
            <a:xfrm>
              <a:off x="6022703" y="1901613"/>
              <a:ext cx="871727" cy="871727"/>
              <a:chOff x="10352044" y="3230634"/>
              <a:chExt cx="1551640" cy="1551640"/>
            </a:xfrm>
          </p:grpSpPr>
          <p:sp>
            <p:nvSpPr>
              <p:cNvPr id="683" name="Google Shape;683;p15"/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sx="90000" sy="-19000" rotWithShape="0">
                  <a:srgbClr val="000000">
                    <a:alpha val="1686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15"/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5" name="Google Shape;685;p15"/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86" name="Google Shape;686;p15"/>
          <p:cNvCxnSpPr/>
          <p:nvPr/>
        </p:nvCxnSpPr>
        <p:spPr>
          <a:xfrm flipH="1">
            <a:off x="6195692" y="1831523"/>
            <a:ext cx="6416" cy="42120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dot"/>
            <a:miter lim="800000"/>
            <a:headEnd type="oval" w="med" len="med"/>
            <a:tailEnd type="oval" w="med" len="med"/>
          </a:ln>
        </p:spPr>
      </p:cxnSp>
      <p:sp>
        <p:nvSpPr>
          <p:cNvPr id="687" name="Google Shape;687;p15"/>
          <p:cNvSpPr/>
          <p:nvPr/>
        </p:nvSpPr>
        <p:spPr>
          <a:xfrm rot="2700000">
            <a:off x="10581156" y="509848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15"/>
          <p:cNvSpPr/>
          <p:nvPr/>
        </p:nvSpPr>
        <p:spPr>
          <a:xfrm>
            <a:off x="7052281" y="5185090"/>
            <a:ext cx="386209" cy="296661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5"/>
          <p:cNvSpPr/>
          <p:nvPr/>
        </p:nvSpPr>
        <p:spPr>
          <a:xfrm>
            <a:off x="8784729" y="5136956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16"/>
          <p:cNvGrpSpPr/>
          <p:nvPr/>
        </p:nvGrpSpPr>
        <p:grpSpPr>
          <a:xfrm flipH="1">
            <a:off x="7758875" y="1697679"/>
            <a:ext cx="2861829" cy="2625907"/>
            <a:chOff x="837241" y="2338238"/>
            <a:chExt cx="4340280" cy="3982478"/>
          </a:xfrm>
        </p:grpSpPr>
        <p:sp>
          <p:nvSpPr>
            <p:cNvPr id="695" name="Google Shape;695;p16"/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/>
              <a:ahLst/>
              <a:cxnLst/>
              <a:rect l="l" t="t" r="r" b="b"/>
              <a:pathLst>
                <a:path w="2657475" h="2438400" extrusionOk="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>
              <a:gsLst>
                <a:gs pos="0">
                  <a:srgbClr val="F8BA16">
                    <a:alpha val="69803"/>
                  </a:srgbClr>
                </a:gs>
                <a:gs pos="100000">
                  <a:srgbClr val="454545">
                    <a:alpha val="69803"/>
                  </a:srgbClr>
                </a:gs>
              </a:gsLst>
              <a:lin ang="14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6"/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/>
              <a:ahLst/>
              <a:cxnLst/>
              <a:rect l="l" t="t" r="r" b="b"/>
              <a:pathLst>
                <a:path w="19050" h="19050" extrusionOk="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6"/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/>
              <a:ahLst/>
              <a:cxnLst/>
              <a:rect l="l" t="t" r="r" b="b"/>
              <a:pathLst>
                <a:path w="571500" h="533400" extrusionOk="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6"/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/>
              <a:ahLst/>
              <a:cxnLst/>
              <a:rect l="l" t="t" r="r" b="b"/>
              <a:pathLst>
                <a:path w="123825" h="400050" extrusionOk="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6"/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/>
              <a:ahLst/>
              <a:cxnLst/>
              <a:rect l="l" t="t" r="r" b="b"/>
              <a:pathLst>
                <a:path w="590550" h="1123950" extrusionOk="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6"/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/>
              <a:ahLst/>
              <a:cxnLst/>
              <a:rect l="l" t="t" r="r" b="b"/>
              <a:pathLst>
                <a:path w="304800" h="419100" extrusionOk="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1" name="Google Shape;701;p16"/>
          <p:cNvSpPr/>
          <p:nvPr/>
        </p:nvSpPr>
        <p:spPr>
          <a:xfrm>
            <a:off x="-6166" y="3057186"/>
            <a:ext cx="10956217" cy="2366505"/>
          </a:xfrm>
          <a:custGeom>
            <a:avLst/>
            <a:gdLst/>
            <a:ahLst/>
            <a:cxnLst/>
            <a:rect l="l" t="t" r="r" b="b"/>
            <a:pathLst>
              <a:path w="17764659" h="3547872" extrusionOk="0">
                <a:moveTo>
                  <a:pt x="0" y="1853492"/>
                </a:moveTo>
                <a:lnTo>
                  <a:pt x="11337887" y="1850746"/>
                </a:lnTo>
                <a:lnTo>
                  <a:pt x="11440300" y="1221639"/>
                </a:lnTo>
                <a:lnTo>
                  <a:pt x="11725592" y="3547872"/>
                </a:lnTo>
                <a:lnTo>
                  <a:pt x="12018200" y="0"/>
                </a:lnTo>
                <a:lnTo>
                  <a:pt x="12329373" y="3061975"/>
                </a:lnTo>
                <a:lnTo>
                  <a:pt x="12469633" y="1853223"/>
                </a:lnTo>
                <a:lnTo>
                  <a:pt x="17764659" y="1853861"/>
                </a:lnTo>
              </a:path>
            </a:pathLst>
          </a:custGeom>
          <a:noFill/>
          <a:ln w="508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840246" y="675703"/>
            <a:ext cx="468589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E-LEARNING </a:t>
            </a:r>
            <a:endParaRPr sz="5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16"/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16"/>
          <p:cNvSpPr txBox="1"/>
          <p:nvPr/>
        </p:nvSpPr>
        <p:spPr>
          <a:xfrm>
            <a:off x="1723379" y="2972295"/>
            <a:ext cx="438453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705" name="Google Shape;705;p16"/>
          <p:cNvSpPr txBox="1"/>
          <p:nvPr/>
        </p:nvSpPr>
        <p:spPr>
          <a:xfrm>
            <a:off x="1723379" y="4563342"/>
            <a:ext cx="438453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</p:txBody>
      </p:sp>
      <p:sp>
        <p:nvSpPr>
          <p:cNvPr id="706" name="Google Shape;706;p16"/>
          <p:cNvSpPr txBox="1"/>
          <p:nvPr/>
        </p:nvSpPr>
        <p:spPr>
          <a:xfrm>
            <a:off x="532486" y="2925937"/>
            <a:ext cx="119089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Good</a:t>
            </a:r>
            <a:endParaRPr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16"/>
          <p:cNvSpPr txBox="1"/>
          <p:nvPr/>
        </p:nvSpPr>
        <p:spPr>
          <a:xfrm>
            <a:off x="532486" y="4540283"/>
            <a:ext cx="119089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Bad</a:t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8" name="Google Shape;708;p16"/>
          <p:cNvGrpSpPr/>
          <p:nvPr/>
        </p:nvGrpSpPr>
        <p:grpSpPr>
          <a:xfrm flipH="1">
            <a:off x="10640199" y="3680631"/>
            <a:ext cx="1293645" cy="859652"/>
            <a:chOff x="342288" y="5278574"/>
            <a:chExt cx="1920177" cy="1275995"/>
          </a:xfrm>
        </p:grpSpPr>
        <p:sp>
          <p:nvSpPr>
            <p:cNvPr id="709" name="Google Shape;709;p16"/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/>
              <a:ahLst/>
              <a:cxnLst/>
              <a:rect l="l" t="t" r="r" b="b"/>
              <a:pathLst>
                <a:path w="1920177" h="1275995" extrusionOk="0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6"/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/>
              <a:ahLst/>
              <a:cxnLst/>
              <a:rect l="l" t="t" r="r" b="b"/>
              <a:pathLst>
                <a:path w="1373967" h="810074" extrusionOk="0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6"/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/>
              <a:ahLst/>
              <a:cxnLst/>
              <a:rect l="l" t="t" r="r" b="b"/>
              <a:pathLst>
                <a:path w="1825422" h="1109932" extrusionOk="0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rgbClr val="8F8F8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/>
              <a:ahLst/>
              <a:cxnLst/>
              <a:rect l="l" t="t" r="r" b="b"/>
              <a:pathLst>
                <a:path w="1037568" h="782036" extrusionOk="0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/>
              <a:ahLst/>
              <a:cxnLst/>
              <a:rect l="l" t="t" r="r" b="b"/>
              <a:pathLst>
                <a:path w="336957" h="311260" extrusionOk="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/>
              <a:ahLst/>
              <a:cxnLst/>
              <a:rect l="l" t="t" r="r" b="b"/>
              <a:pathLst>
                <a:path w="230116" h="192783" extrusionOk="0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/>
              <a:ahLst/>
              <a:cxnLst/>
              <a:rect l="l" t="t" r="r" b="b"/>
              <a:pathLst>
                <a:path w="331081" h="283507" extrusionOk="0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/>
              <a:ahLst/>
              <a:cxnLst/>
              <a:rect l="l" t="t" r="r" b="b"/>
              <a:pathLst>
                <a:path w="179387" h="149428" extrusionOk="0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16"/>
          <p:cNvSpPr txBox="1"/>
          <p:nvPr/>
        </p:nvSpPr>
        <p:spPr>
          <a:xfrm>
            <a:off x="8134862" y="4269238"/>
            <a:ext cx="3126068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7"/>
          <p:cNvSpPr txBox="1"/>
          <p:nvPr/>
        </p:nvSpPr>
        <p:spPr>
          <a:xfrm>
            <a:off x="9842643" y="6230920"/>
            <a:ext cx="2133265" cy="3693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PPT.com</a:t>
            </a:r>
            <a:endParaRPr sz="18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7"/>
          <p:cNvSpPr txBox="1"/>
          <p:nvPr/>
        </p:nvSpPr>
        <p:spPr>
          <a:xfrm>
            <a:off x="490707" y="236529"/>
            <a:ext cx="4992866" cy="161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724" name="Google Shape;724;p17"/>
          <p:cNvSpPr txBox="1"/>
          <p:nvPr/>
        </p:nvSpPr>
        <p:spPr>
          <a:xfrm>
            <a:off x="491017" y="3368598"/>
            <a:ext cx="2496123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7"/>
          <p:cNvSpPr txBox="1"/>
          <p:nvPr/>
        </p:nvSpPr>
        <p:spPr>
          <a:xfrm>
            <a:off x="3891290" y="4275002"/>
            <a:ext cx="504720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17"/>
          <p:cNvSpPr txBox="1"/>
          <p:nvPr/>
        </p:nvSpPr>
        <p:spPr>
          <a:xfrm>
            <a:off x="3918458" y="5105999"/>
            <a:ext cx="499286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32" name="Google Shape;732;p18"/>
          <p:cNvSpPr txBox="1"/>
          <p:nvPr/>
        </p:nvSpPr>
        <p:spPr>
          <a:xfrm>
            <a:off x="1116212" y="1710335"/>
            <a:ext cx="19442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BASIC</a:t>
            </a:r>
            <a:endParaRPr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18"/>
          <p:cNvSpPr txBox="1"/>
          <p:nvPr/>
        </p:nvSpPr>
        <p:spPr>
          <a:xfrm>
            <a:off x="3777613" y="1710335"/>
            <a:ext cx="19442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REGULER</a:t>
            </a:r>
            <a:endParaRPr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18"/>
          <p:cNvSpPr txBox="1"/>
          <p:nvPr/>
        </p:nvSpPr>
        <p:spPr>
          <a:xfrm>
            <a:off x="6439014" y="1710335"/>
            <a:ext cx="19442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PRO</a:t>
            </a:r>
            <a:endParaRPr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8"/>
          <p:cNvSpPr txBox="1"/>
          <p:nvPr/>
        </p:nvSpPr>
        <p:spPr>
          <a:xfrm>
            <a:off x="9100416" y="1710335"/>
            <a:ext cx="19442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ULTIMATE</a:t>
            </a:r>
            <a:endParaRPr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36" name="Google Shape;736;p18"/>
          <p:cNvGraphicFramePr/>
          <p:nvPr/>
        </p:nvGraphicFramePr>
        <p:xfrm>
          <a:off x="923076" y="22671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{D90A24F7-75F7-473A-A78B-037D463B9DD7}</a:tableStyleId>
              </a:tblPr>
              <a:tblGrid>
                <a:gridCol w="25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BUY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37" name="Google Shape;737;p18"/>
          <p:cNvSpPr/>
          <p:nvPr/>
        </p:nvSpPr>
        <p:spPr>
          <a:xfrm>
            <a:off x="1440040" y="2461324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37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38" name="Google Shape;738;p18"/>
          <p:cNvGraphicFramePr/>
          <p:nvPr/>
        </p:nvGraphicFramePr>
        <p:xfrm>
          <a:off x="3584477" y="22671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{D90A24F7-75F7-473A-A78B-037D463B9DD7}</a:tableStyleId>
              </a:tblPr>
              <a:tblGrid>
                <a:gridCol w="25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BUY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39" name="Google Shape;739;p18"/>
          <p:cNvSpPr/>
          <p:nvPr/>
        </p:nvSpPr>
        <p:spPr>
          <a:xfrm>
            <a:off x="4101440" y="2461324"/>
            <a:ext cx="1314146" cy="1314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40" name="Google Shape;740;p18"/>
          <p:cNvGraphicFramePr/>
          <p:nvPr/>
        </p:nvGraphicFramePr>
        <p:xfrm>
          <a:off x="6245878" y="22671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{D90A24F7-75F7-473A-A78B-037D463B9DD7}</a:tableStyleId>
              </a:tblPr>
              <a:tblGrid>
                <a:gridCol w="25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BUY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41" name="Google Shape;741;p18"/>
          <p:cNvSpPr/>
          <p:nvPr/>
        </p:nvSpPr>
        <p:spPr>
          <a:xfrm>
            <a:off x="6762842" y="2461324"/>
            <a:ext cx="1314146" cy="1314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42" name="Google Shape;742;p18"/>
          <p:cNvGraphicFramePr/>
          <p:nvPr/>
        </p:nvGraphicFramePr>
        <p:xfrm>
          <a:off x="8907280" y="22671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{D90A24F7-75F7-473A-A78B-037D463B9DD7}</a:tableStyleId>
              </a:tblPr>
              <a:tblGrid>
                <a:gridCol w="25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Contents here</a:t>
                      </a:r>
                      <a:endParaRPr sz="1200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BUY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43" name="Google Shape;743;p18"/>
          <p:cNvSpPr/>
          <p:nvPr/>
        </p:nvSpPr>
        <p:spPr>
          <a:xfrm>
            <a:off x="9424244" y="2461324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19"/>
          <p:cNvGrpSpPr/>
          <p:nvPr/>
        </p:nvGrpSpPr>
        <p:grpSpPr>
          <a:xfrm>
            <a:off x="2003620" y="4552122"/>
            <a:ext cx="2222555" cy="1748076"/>
            <a:chOff x="2444748" y="555045"/>
            <a:chExt cx="7282048" cy="5727454"/>
          </a:xfrm>
        </p:grpSpPr>
        <p:sp>
          <p:nvSpPr>
            <p:cNvPr id="749" name="Google Shape;749;p19"/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/>
              <a:ahLst/>
              <a:cxnLst/>
              <a:rect l="l" t="t" r="r" b="b"/>
              <a:pathLst>
                <a:path w="2168250" h="818207" extrusionOk="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9"/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/>
              <a:ahLst/>
              <a:cxnLst/>
              <a:rect l="l" t="t" r="r" b="b"/>
              <a:pathLst>
                <a:path w="7282048" h="4950157" extrusionOk="0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9"/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/>
              <a:ahLst/>
              <a:cxnLst/>
              <a:rect l="l" t="t" r="r" b="b"/>
              <a:pathLst>
                <a:path w="490924" h="81820" extrusionOk="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9"/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/>
              <a:ahLst/>
              <a:cxnLst/>
              <a:rect l="l" t="t" r="r" b="b"/>
              <a:pathLst>
                <a:path w="7200227" h="4336501" extrusionOk="0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9"/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/>
              <a:ahLst/>
              <a:cxnLst/>
              <a:rect l="l" t="t" r="r" b="b"/>
              <a:pathLst>
                <a:path w="2168250" h="122731" extrusionOk="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9"/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/>
              <a:ahLst/>
              <a:cxnLst/>
              <a:rect l="l" t="t" r="r" b="b"/>
              <a:pathLst>
                <a:path w="7200227" h="572745" extrusionOk="0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9"/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9"/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7" name="Google Shape;757;p1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58" name="Google Shape;758;p19"/>
          <p:cNvGrpSpPr/>
          <p:nvPr/>
        </p:nvGrpSpPr>
        <p:grpSpPr>
          <a:xfrm rot="1080000">
            <a:off x="435537" y="2291042"/>
            <a:ext cx="2302013" cy="2202965"/>
            <a:chOff x="5792718" y="3057304"/>
            <a:chExt cx="2302013" cy="2202965"/>
          </a:xfrm>
        </p:grpSpPr>
        <p:sp>
          <p:nvSpPr>
            <p:cNvPr id="759" name="Google Shape;759;p19"/>
            <p:cNvSpPr/>
            <p:nvPr/>
          </p:nvSpPr>
          <p:spPr>
            <a:xfrm>
              <a:off x="5792718" y="3057304"/>
              <a:ext cx="2202966" cy="2202965"/>
            </a:xfrm>
            <a:prstGeom prst="blockArc">
              <a:avLst>
                <a:gd name="adj1" fmla="val 21590014"/>
                <a:gd name="adj2" fmla="val 16405680"/>
                <a:gd name="adj3" fmla="val 1018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9"/>
            <p:cNvSpPr/>
            <p:nvPr/>
          </p:nvSpPr>
          <p:spPr>
            <a:xfrm>
              <a:off x="7644895" y="3794601"/>
              <a:ext cx="449836" cy="38779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9"/>
          <p:cNvGrpSpPr/>
          <p:nvPr/>
        </p:nvGrpSpPr>
        <p:grpSpPr>
          <a:xfrm rot="326729">
            <a:off x="2007625" y="1563191"/>
            <a:ext cx="2259568" cy="2202965"/>
            <a:chOff x="7263415" y="1957282"/>
            <a:chExt cx="2259568" cy="2202965"/>
          </a:xfrm>
        </p:grpSpPr>
        <p:sp>
          <p:nvSpPr>
            <p:cNvPr id="762" name="Google Shape;762;p19"/>
            <p:cNvSpPr/>
            <p:nvPr/>
          </p:nvSpPr>
          <p:spPr>
            <a:xfrm rot="5400000">
              <a:off x="7263416" y="1957282"/>
              <a:ext cx="2202965" cy="2202966"/>
            </a:xfrm>
            <a:prstGeom prst="blockArc">
              <a:avLst>
                <a:gd name="adj1" fmla="val 2869218"/>
                <a:gd name="adj2" fmla="val 17062686"/>
                <a:gd name="adj3" fmla="val 1208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9"/>
            <p:cNvSpPr/>
            <p:nvPr/>
          </p:nvSpPr>
          <p:spPr>
            <a:xfrm rot="-9246252">
              <a:off x="9011050" y="3247822"/>
              <a:ext cx="449836" cy="38779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4" name="Google Shape;764;p19"/>
          <p:cNvGrpSpPr/>
          <p:nvPr/>
        </p:nvGrpSpPr>
        <p:grpSpPr>
          <a:xfrm>
            <a:off x="3703472" y="2209682"/>
            <a:ext cx="2582982" cy="2582875"/>
            <a:chOff x="8980490" y="2207771"/>
            <a:chExt cx="2582982" cy="2582875"/>
          </a:xfrm>
        </p:grpSpPr>
        <p:sp>
          <p:nvSpPr>
            <p:cNvPr id="765" name="Google Shape;765;p19"/>
            <p:cNvSpPr/>
            <p:nvPr/>
          </p:nvSpPr>
          <p:spPr>
            <a:xfrm rot="-6060000">
              <a:off x="9170493" y="2397652"/>
              <a:ext cx="2202976" cy="2203112"/>
            </a:xfrm>
            <a:custGeom>
              <a:avLst/>
              <a:gdLst/>
              <a:ahLst/>
              <a:cxnLst/>
              <a:rect l="l" t="t" r="r" b="b"/>
              <a:pathLst>
                <a:path w="2202976" h="2203112" extrusionOk="0">
                  <a:moveTo>
                    <a:pt x="2192927" y="1250461"/>
                  </a:moveTo>
                  <a:cubicBezTo>
                    <a:pt x="2136182" y="1667582"/>
                    <a:pt x="1843675" y="2022814"/>
                    <a:pt x="1431898" y="2152295"/>
                  </a:cubicBezTo>
                  <a:cubicBezTo>
                    <a:pt x="961295" y="2300275"/>
                    <a:pt x="449692" y="2117306"/>
                    <a:pt x="179665" y="1704449"/>
                  </a:cubicBezTo>
                  <a:cubicBezTo>
                    <a:pt x="-90361" y="1291592"/>
                    <a:pt x="-52950" y="749544"/>
                    <a:pt x="271234" y="377698"/>
                  </a:cubicBezTo>
                  <a:cubicBezTo>
                    <a:pt x="514372" y="98813"/>
                    <a:pt x="874344" y="-33316"/>
                    <a:pt x="1227211" y="7161"/>
                  </a:cubicBezTo>
                  <a:lnTo>
                    <a:pt x="1391405" y="39708"/>
                  </a:lnTo>
                  <a:lnTo>
                    <a:pt x="1462907" y="336250"/>
                  </a:lnTo>
                  <a:lnTo>
                    <a:pt x="1332781" y="287272"/>
                  </a:lnTo>
                  <a:cubicBezTo>
                    <a:pt x="1021642" y="198757"/>
                    <a:pt x="681464" y="295287"/>
                    <a:pt x="463488" y="545310"/>
                  </a:cubicBezTo>
                  <a:cubicBezTo>
                    <a:pt x="214372" y="831051"/>
                    <a:pt x="185624" y="1247583"/>
                    <a:pt x="393123" y="1564838"/>
                  </a:cubicBezTo>
                  <a:cubicBezTo>
                    <a:pt x="600622" y="1882094"/>
                    <a:pt x="993759" y="2022695"/>
                    <a:pt x="1355388" y="1908981"/>
                  </a:cubicBezTo>
                  <a:cubicBezTo>
                    <a:pt x="1717017" y="1795267"/>
                    <a:pt x="1958938" y="1454974"/>
                    <a:pt x="1947528" y="1076059"/>
                  </a:cubicBezTo>
                  <a:lnTo>
                    <a:pt x="2202473" y="1068383"/>
                  </a:lnTo>
                  <a:cubicBezTo>
                    <a:pt x="2204329" y="1130021"/>
                    <a:pt x="2201034" y="1190872"/>
                    <a:pt x="2192927" y="12504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9"/>
            <p:cNvSpPr/>
            <p:nvPr/>
          </p:nvSpPr>
          <p:spPr>
            <a:xfrm rot="-6060000">
              <a:off x="9676972" y="2417632"/>
              <a:ext cx="449836" cy="387790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" name="Google Shape;767;p19"/>
          <p:cNvGrpSpPr/>
          <p:nvPr/>
        </p:nvGrpSpPr>
        <p:grpSpPr>
          <a:xfrm>
            <a:off x="2702875" y="4801444"/>
            <a:ext cx="823649" cy="972963"/>
            <a:chOff x="3190823" y="4975968"/>
            <a:chExt cx="1593824" cy="1882758"/>
          </a:xfrm>
        </p:grpSpPr>
        <p:sp>
          <p:nvSpPr>
            <p:cNvPr id="768" name="Google Shape;768;p19"/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/>
              <a:ahLst/>
              <a:cxnLst/>
              <a:rect l="l" t="t" r="r" b="b"/>
              <a:pathLst>
                <a:path w="1154075" h="444412" extrusionOk="0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9"/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/>
              <a:ahLst/>
              <a:cxnLst/>
              <a:rect l="l" t="t" r="r" b="b"/>
              <a:pathLst>
                <a:path w="703986" h="396758" extrusionOk="0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9"/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/>
              <a:ahLst/>
              <a:cxnLst/>
              <a:rect l="l" t="t" r="r" b="b"/>
              <a:pathLst>
                <a:path w="1254875" h="280289" extrusionOk="0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9"/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/>
              <a:ahLst/>
              <a:cxnLst/>
              <a:rect l="l" t="t" r="r" b="b"/>
              <a:pathLst>
                <a:path w="641285" h="328370" extrusionOk="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9"/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/>
              <a:ahLst/>
              <a:cxnLst/>
              <a:rect l="l" t="t" r="r" b="b"/>
              <a:pathLst>
                <a:path w="622645" h="405092" extrusionOk="0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9"/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/>
              <a:ahLst/>
              <a:cxnLst/>
              <a:rect l="l" t="t" r="r" b="b"/>
              <a:pathLst>
                <a:path w="650824" h="284358" extrusionOk="0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9"/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/>
              <a:ahLst/>
              <a:cxnLst/>
              <a:rect l="l" t="t" r="r" b="b"/>
              <a:pathLst>
                <a:path w="265120" h="327131" extrusionOk="0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9"/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/>
              <a:ahLst/>
              <a:cxnLst/>
              <a:rect l="l" t="t" r="r" b="b"/>
              <a:pathLst>
                <a:path w="150444" h="427712" extrusionOk="0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9"/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/>
              <a:ahLst/>
              <a:cxnLst/>
              <a:rect l="l" t="t" r="r" b="b"/>
              <a:pathLst>
                <a:path w="593149" h="84324" extrusionOk="0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9"/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/>
              <a:ahLst/>
              <a:cxnLst/>
              <a:rect l="l" t="t" r="r" b="b"/>
              <a:pathLst>
                <a:path w="97818" h="424494" extrusionOk="0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9"/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/>
              <a:ahLst/>
              <a:cxnLst/>
              <a:rect l="l" t="t" r="r" b="b"/>
              <a:pathLst>
                <a:path w="262077" h="122957" extrusionOk="0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9" name="Google Shape;779;p19"/>
          <p:cNvSpPr/>
          <p:nvPr/>
        </p:nvSpPr>
        <p:spPr>
          <a:xfrm>
            <a:off x="2877269" y="2308903"/>
            <a:ext cx="533351" cy="46027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19"/>
          <p:cNvSpPr/>
          <p:nvPr/>
        </p:nvSpPr>
        <p:spPr>
          <a:xfrm>
            <a:off x="4732973" y="3236941"/>
            <a:ext cx="523979" cy="528355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19"/>
          <p:cNvSpPr/>
          <p:nvPr/>
        </p:nvSpPr>
        <p:spPr>
          <a:xfrm>
            <a:off x="1270816" y="3139724"/>
            <a:ext cx="507421" cy="4749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19"/>
          <p:cNvSpPr txBox="1"/>
          <p:nvPr/>
        </p:nvSpPr>
        <p:spPr>
          <a:xfrm>
            <a:off x="6583178" y="1751159"/>
            <a:ext cx="522556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9"/>
          <p:cNvSpPr/>
          <p:nvPr/>
        </p:nvSpPr>
        <p:spPr>
          <a:xfrm rot="-900000">
            <a:off x="10000642" y="2872152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9"/>
          <p:cNvSpPr/>
          <p:nvPr/>
        </p:nvSpPr>
        <p:spPr>
          <a:xfrm>
            <a:off x="7186335" y="2883282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 extrusionOk="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9"/>
          <p:cNvSpPr/>
          <p:nvPr/>
        </p:nvSpPr>
        <p:spPr>
          <a:xfrm>
            <a:off x="7237845" y="4732432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 extrusionOk="0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6" name="Google Shape;786;p19"/>
          <p:cNvGrpSpPr/>
          <p:nvPr/>
        </p:nvGrpSpPr>
        <p:grpSpPr>
          <a:xfrm>
            <a:off x="6186540" y="3495735"/>
            <a:ext cx="2719592" cy="823652"/>
            <a:chOff x="2079598" y="4324401"/>
            <a:chExt cx="3303211" cy="823652"/>
          </a:xfrm>
        </p:grpSpPr>
        <p:sp>
          <p:nvSpPr>
            <p:cNvPr id="787" name="Google Shape;787;p19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9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" name="Google Shape;789;p19"/>
          <p:cNvGrpSpPr/>
          <p:nvPr/>
        </p:nvGrpSpPr>
        <p:grpSpPr>
          <a:xfrm>
            <a:off x="8968802" y="3495735"/>
            <a:ext cx="2719592" cy="823652"/>
            <a:chOff x="2079598" y="4324401"/>
            <a:chExt cx="3303211" cy="823652"/>
          </a:xfrm>
        </p:grpSpPr>
        <p:sp>
          <p:nvSpPr>
            <p:cNvPr id="790" name="Google Shape;790;p19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9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" name="Google Shape;792;p19"/>
          <p:cNvGrpSpPr/>
          <p:nvPr/>
        </p:nvGrpSpPr>
        <p:grpSpPr>
          <a:xfrm>
            <a:off x="6186540" y="5456676"/>
            <a:ext cx="2719592" cy="823652"/>
            <a:chOff x="2079598" y="4324401"/>
            <a:chExt cx="3303211" cy="823652"/>
          </a:xfrm>
        </p:grpSpPr>
        <p:sp>
          <p:nvSpPr>
            <p:cNvPr id="793" name="Google Shape;793;p19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9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" name="Google Shape;795;p19"/>
          <p:cNvGrpSpPr/>
          <p:nvPr/>
        </p:nvGrpSpPr>
        <p:grpSpPr>
          <a:xfrm>
            <a:off x="8968802" y="5456676"/>
            <a:ext cx="2719592" cy="823652"/>
            <a:chOff x="2079598" y="4324401"/>
            <a:chExt cx="3303211" cy="823652"/>
          </a:xfrm>
        </p:grpSpPr>
        <p:sp>
          <p:nvSpPr>
            <p:cNvPr id="796" name="Google Shape;796;p19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9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8" name="Google Shape;798;p19"/>
          <p:cNvSpPr/>
          <p:nvPr/>
        </p:nvSpPr>
        <p:spPr>
          <a:xfrm rot="8369018">
            <a:off x="10033810" y="4587357"/>
            <a:ext cx="716475" cy="723301"/>
          </a:xfrm>
          <a:custGeom>
            <a:avLst/>
            <a:gdLst/>
            <a:ahLst/>
            <a:cxnLst/>
            <a:rect l="l" t="t" r="r" b="b"/>
            <a:pathLst>
              <a:path w="4411086" h="4453092" extrusionOk="0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2"/>
          <p:cNvGrpSpPr/>
          <p:nvPr/>
        </p:nvGrpSpPr>
        <p:grpSpPr>
          <a:xfrm>
            <a:off x="6888864" y="2857630"/>
            <a:ext cx="4777152" cy="1142740"/>
            <a:chOff x="6800944" y="2857630"/>
            <a:chExt cx="4777152" cy="1142740"/>
          </a:xfrm>
        </p:grpSpPr>
        <p:sp>
          <p:nvSpPr>
            <p:cNvPr id="88" name="Google Shape;88;p2"/>
            <p:cNvSpPr txBox="1"/>
            <p:nvPr/>
          </p:nvSpPr>
          <p:spPr>
            <a:xfrm>
              <a:off x="6800944" y="2857630"/>
              <a:ext cx="4777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Section</a:t>
              </a:r>
              <a:r>
                <a:rPr lang="en-US" sz="4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Break</a:t>
              </a:r>
              <a:endPara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 txBox="1"/>
            <p:nvPr/>
          </p:nvSpPr>
          <p:spPr>
            <a:xfrm>
              <a:off x="6800944" y="3620714"/>
              <a:ext cx="4777096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the Subtitle of Your Presentation</a:t>
              </a: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20"/>
          <p:cNvSpPr/>
          <p:nvPr/>
        </p:nvSpPr>
        <p:spPr>
          <a:xfrm>
            <a:off x="0" y="2672858"/>
            <a:ext cx="3064747" cy="2924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0"/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20"/>
          <p:cNvSpPr txBox="1"/>
          <p:nvPr/>
        </p:nvSpPr>
        <p:spPr>
          <a:xfrm>
            <a:off x="6491335" y="5739486"/>
            <a:ext cx="44097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E-Learning Infographic</a:t>
            </a:r>
            <a:endParaRPr sz="1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0"/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0"/>
          <p:cNvSpPr txBox="1"/>
          <p:nvPr/>
        </p:nvSpPr>
        <p:spPr>
          <a:xfrm>
            <a:off x="5330648" y="933848"/>
            <a:ext cx="5271482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E-LEARNING </a:t>
            </a:r>
            <a:endParaRPr sz="4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20"/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Get a modern PowerPoint  Presentation that is beautifully designed. I hope and I believe that this Template will your Time, Money and Reputation.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20"/>
          <p:cNvSpPr>
            <a:spLocks noGrp="1"/>
          </p:cNvSpPr>
          <p:nvPr>
            <p:ph type="pic" idx="2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21"/>
          <p:cNvSpPr/>
          <p:nvPr/>
        </p:nvSpPr>
        <p:spPr>
          <a:xfrm>
            <a:off x="4061858" y="1931542"/>
            <a:ext cx="4054799" cy="4054799"/>
          </a:xfrm>
          <a:prstGeom prst="ellipse">
            <a:avLst/>
          </a:prstGeom>
          <a:solidFill>
            <a:srgbClr val="FEF1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16" name="Google Shape;816;p21"/>
          <p:cNvSpPr/>
          <p:nvPr/>
        </p:nvSpPr>
        <p:spPr>
          <a:xfrm>
            <a:off x="6089257" y="2668549"/>
            <a:ext cx="1621167" cy="2580783"/>
          </a:xfrm>
          <a:custGeom>
            <a:avLst/>
            <a:gdLst/>
            <a:ahLst/>
            <a:cxnLst/>
            <a:rect l="l" t="t" r="r" b="b"/>
            <a:pathLst>
              <a:path w="1136356" h="1808998" extrusionOk="0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21"/>
          <p:cNvSpPr/>
          <p:nvPr/>
        </p:nvSpPr>
        <p:spPr>
          <a:xfrm>
            <a:off x="4612726" y="2707550"/>
            <a:ext cx="1441846" cy="2571090"/>
          </a:xfrm>
          <a:custGeom>
            <a:avLst/>
            <a:gdLst/>
            <a:ahLst/>
            <a:cxnLst/>
            <a:rect l="l" t="t" r="r" b="b"/>
            <a:pathLst>
              <a:path w="1010660" h="1802203" extrusionOk="0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21"/>
          <p:cNvSpPr/>
          <p:nvPr/>
        </p:nvSpPr>
        <p:spPr>
          <a:xfrm>
            <a:off x="1183314" y="3282513"/>
            <a:ext cx="2466454" cy="1183941"/>
          </a:xfrm>
          <a:prstGeom prst="rect">
            <a:avLst/>
          </a:prstGeom>
          <a:solidFill>
            <a:srgbClr val="8F8F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9" name="Google Shape;819;p21"/>
          <p:cNvGrpSpPr/>
          <p:nvPr/>
        </p:nvGrpSpPr>
        <p:grpSpPr>
          <a:xfrm>
            <a:off x="8453900" y="5179504"/>
            <a:ext cx="2819647" cy="856491"/>
            <a:chOff x="-475010" y="1129566"/>
            <a:chExt cx="3859356" cy="856491"/>
          </a:xfrm>
        </p:grpSpPr>
        <p:sp>
          <p:nvSpPr>
            <p:cNvPr id="820" name="Google Shape;820;p21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1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822" name="Google Shape;822;p21"/>
          <p:cNvGrpSpPr/>
          <p:nvPr/>
        </p:nvGrpSpPr>
        <p:grpSpPr>
          <a:xfrm>
            <a:off x="8453900" y="1721968"/>
            <a:ext cx="2819647" cy="856491"/>
            <a:chOff x="-475010" y="1129566"/>
            <a:chExt cx="3859356" cy="856491"/>
          </a:xfrm>
        </p:grpSpPr>
        <p:sp>
          <p:nvSpPr>
            <p:cNvPr id="823" name="Google Shape;823;p21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1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825" name="Google Shape;825;p21"/>
          <p:cNvGrpSpPr/>
          <p:nvPr/>
        </p:nvGrpSpPr>
        <p:grpSpPr>
          <a:xfrm>
            <a:off x="1011844" y="5179504"/>
            <a:ext cx="2809394" cy="856491"/>
            <a:chOff x="-475010" y="1129566"/>
            <a:chExt cx="3859356" cy="856491"/>
          </a:xfrm>
        </p:grpSpPr>
        <p:sp>
          <p:nvSpPr>
            <p:cNvPr id="826" name="Google Shape;826;p21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1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828" name="Google Shape;828;p21"/>
          <p:cNvGrpSpPr/>
          <p:nvPr/>
        </p:nvGrpSpPr>
        <p:grpSpPr>
          <a:xfrm>
            <a:off x="1011844" y="1721968"/>
            <a:ext cx="2809394" cy="856491"/>
            <a:chOff x="-475010" y="1129566"/>
            <a:chExt cx="3859356" cy="856491"/>
          </a:xfrm>
        </p:grpSpPr>
        <p:sp>
          <p:nvSpPr>
            <p:cNvPr id="829" name="Google Shape;829;p21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1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831" name="Google Shape;831;p21"/>
          <p:cNvGrpSpPr/>
          <p:nvPr/>
        </p:nvGrpSpPr>
        <p:grpSpPr>
          <a:xfrm>
            <a:off x="1623875" y="3535159"/>
            <a:ext cx="1585333" cy="678649"/>
            <a:chOff x="3233964" y="1954419"/>
            <a:chExt cx="1410044" cy="678649"/>
          </a:xfrm>
        </p:grpSpPr>
        <p:sp>
          <p:nvSpPr>
            <p:cNvPr id="832" name="Google Shape;832;p21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1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4" name="Google Shape;834;p21"/>
          <p:cNvSpPr/>
          <p:nvPr/>
        </p:nvSpPr>
        <p:spPr>
          <a:xfrm>
            <a:off x="8631672" y="3282513"/>
            <a:ext cx="2464100" cy="1183941"/>
          </a:xfrm>
          <a:prstGeom prst="rect">
            <a:avLst/>
          </a:prstGeom>
          <a:solidFill>
            <a:srgbClr val="FBD5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5" name="Google Shape;835;p21"/>
          <p:cNvGrpSpPr/>
          <p:nvPr/>
        </p:nvGrpSpPr>
        <p:grpSpPr>
          <a:xfrm>
            <a:off x="9071057" y="3535159"/>
            <a:ext cx="1585333" cy="678649"/>
            <a:chOff x="3233964" y="1954419"/>
            <a:chExt cx="1410044" cy="678649"/>
          </a:xfrm>
        </p:grpSpPr>
        <p:sp>
          <p:nvSpPr>
            <p:cNvPr id="836" name="Google Shape;836;p21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1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43" name="Google Shape;843;p22"/>
          <p:cNvSpPr txBox="1"/>
          <p:nvPr/>
        </p:nvSpPr>
        <p:spPr>
          <a:xfrm>
            <a:off x="868132" y="2024534"/>
            <a:ext cx="325335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44" name="Google Shape;844;p22"/>
          <p:cNvGraphicFramePr/>
          <p:nvPr/>
        </p:nvGraphicFramePr>
        <p:xfrm>
          <a:off x="4727849" y="205917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{D90A24F7-75F7-473A-A78B-037D463B9DD7}</a:tableStyleId>
              </a:tblPr>
              <a:tblGrid>
                <a:gridCol w="22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2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$30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45" name="Google Shape;845;p22"/>
          <p:cNvGraphicFramePr/>
          <p:nvPr/>
        </p:nvGraphicFramePr>
        <p:xfrm>
          <a:off x="9035338" y="205917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{D90A24F7-75F7-473A-A78B-037D463B9DD7}</a:tableStyleId>
              </a:tblPr>
              <a:tblGrid>
                <a:gridCol w="22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2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46" name="Google Shape;846;p22"/>
          <p:cNvGraphicFramePr/>
          <p:nvPr/>
        </p:nvGraphicFramePr>
        <p:xfrm>
          <a:off x="6731253" y="184317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{D90A24F7-75F7-473A-A78B-037D463B9DD7}</a:tableStyleId>
              </a:tblPr>
              <a:tblGrid>
                <a:gridCol w="25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3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5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 sz="15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5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47" name="Google Shape;847;p22"/>
          <p:cNvSpPr txBox="1"/>
          <p:nvPr/>
        </p:nvSpPr>
        <p:spPr>
          <a:xfrm>
            <a:off x="868132" y="2849064"/>
            <a:ext cx="3253358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23"/>
          <p:cNvSpPr/>
          <p:nvPr/>
        </p:nvSpPr>
        <p:spPr>
          <a:xfrm rot="10800000">
            <a:off x="3251768" y="-1"/>
            <a:ext cx="8940232" cy="4911047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23"/>
          <p:cNvSpPr txBox="1"/>
          <p:nvPr/>
        </p:nvSpPr>
        <p:spPr>
          <a:xfrm>
            <a:off x="1181161" y="5775420"/>
            <a:ext cx="9829678" cy="923330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854" name="Google Shape;854;p23"/>
          <p:cNvSpPr txBox="1"/>
          <p:nvPr/>
        </p:nvSpPr>
        <p:spPr>
          <a:xfrm>
            <a:off x="5845996" y="463705"/>
            <a:ext cx="5904719" cy="1796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855" name="Google Shape;855;p23"/>
          <p:cNvSpPr txBox="1"/>
          <p:nvPr/>
        </p:nvSpPr>
        <p:spPr>
          <a:xfrm>
            <a:off x="9603312" y="2353228"/>
            <a:ext cx="2052000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sz="1400" b="1" i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24"/>
          <p:cNvSpPr/>
          <p:nvPr/>
        </p:nvSpPr>
        <p:spPr>
          <a:xfrm>
            <a:off x="4003858" y="5942281"/>
            <a:ext cx="4150502" cy="420429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1" name="Google Shape;861;p24"/>
          <p:cNvGrpSpPr/>
          <p:nvPr/>
        </p:nvGrpSpPr>
        <p:grpSpPr>
          <a:xfrm>
            <a:off x="4515479" y="4428222"/>
            <a:ext cx="3108548" cy="1707936"/>
            <a:chOff x="-548507" y="477868"/>
            <a:chExt cx="11570450" cy="6357177"/>
          </a:xfrm>
        </p:grpSpPr>
        <p:sp>
          <p:nvSpPr>
            <p:cNvPr id="862" name="Google Shape;862;p24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4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4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4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4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7" name="Google Shape;867;p24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68" name="Google Shape;868;p2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24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0" name="Google Shape;870;p24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871" name="Google Shape;871;p2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24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73" name="Google Shape;873;p24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4" name="Google Shape;874;p2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875" name="Google Shape;875;p24"/>
          <p:cNvCxnSpPr/>
          <p:nvPr/>
        </p:nvCxnSpPr>
        <p:spPr>
          <a:xfrm>
            <a:off x="3287690" y="4377452"/>
            <a:ext cx="1650600" cy="534900"/>
          </a:xfrm>
          <a:prstGeom prst="bentConnector3">
            <a:avLst>
              <a:gd name="adj1" fmla="val -202"/>
            </a:avLst>
          </a:prstGeom>
          <a:noFill/>
          <a:ln w="381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876" name="Google Shape;876;p24"/>
          <p:cNvCxnSpPr/>
          <p:nvPr/>
        </p:nvCxnSpPr>
        <p:spPr>
          <a:xfrm flipH="1">
            <a:off x="7320278" y="4644970"/>
            <a:ext cx="1510800" cy="267600"/>
          </a:xfrm>
          <a:prstGeom prst="bentConnector3">
            <a:avLst>
              <a:gd name="adj1" fmla="val 198"/>
            </a:avLst>
          </a:prstGeom>
          <a:noFill/>
          <a:ln w="381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877" name="Google Shape;877;p24"/>
          <p:cNvCxnSpPr/>
          <p:nvPr/>
        </p:nvCxnSpPr>
        <p:spPr>
          <a:xfrm rot="-5400000">
            <a:off x="6968077" y="2912979"/>
            <a:ext cx="1142700" cy="768600"/>
          </a:xfrm>
          <a:prstGeom prst="bentConnector3">
            <a:avLst>
              <a:gd name="adj1" fmla="val 50001"/>
            </a:avLst>
          </a:prstGeom>
          <a:noFill/>
          <a:ln w="381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878" name="Google Shape;878;p24"/>
          <p:cNvSpPr/>
          <p:nvPr/>
        </p:nvSpPr>
        <p:spPr>
          <a:xfrm>
            <a:off x="2009218" y="3362196"/>
            <a:ext cx="2275213" cy="1225848"/>
          </a:xfrm>
          <a:custGeom>
            <a:avLst/>
            <a:gdLst/>
            <a:ahLst/>
            <a:cxnLst/>
            <a:rect l="l" t="t" r="r" b="b"/>
            <a:pathLst>
              <a:path w="2031627" h="1094607" extrusionOk="0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223511" y="1089813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1"/>
          </a:solidFill>
          <a:ln w="889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4"/>
          <p:cNvSpPr/>
          <p:nvPr/>
        </p:nvSpPr>
        <p:spPr>
          <a:xfrm>
            <a:off x="3366546" y="1743569"/>
            <a:ext cx="2275213" cy="1225848"/>
          </a:xfrm>
          <a:custGeom>
            <a:avLst/>
            <a:gdLst/>
            <a:ahLst/>
            <a:cxnLst/>
            <a:rect l="l" t="t" r="r" b="b"/>
            <a:pathLst>
              <a:path w="2031627" h="1094607" extrusionOk="0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2"/>
          </a:solidFill>
          <a:ln w="889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24"/>
          <p:cNvSpPr/>
          <p:nvPr/>
        </p:nvSpPr>
        <p:spPr>
          <a:xfrm>
            <a:off x="6787505" y="1743569"/>
            <a:ext cx="2275213" cy="1225848"/>
          </a:xfrm>
          <a:custGeom>
            <a:avLst/>
            <a:gdLst/>
            <a:ahLst/>
            <a:cxnLst/>
            <a:rect l="l" t="t" r="r" b="b"/>
            <a:pathLst>
              <a:path w="2031627" h="1094607" extrusionOk="0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901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3"/>
          </a:solidFill>
          <a:ln w="889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24"/>
          <p:cNvSpPr/>
          <p:nvPr/>
        </p:nvSpPr>
        <p:spPr>
          <a:xfrm>
            <a:off x="7826060" y="3362196"/>
            <a:ext cx="2275213" cy="1225848"/>
          </a:xfrm>
          <a:custGeom>
            <a:avLst/>
            <a:gdLst/>
            <a:ahLst/>
            <a:cxnLst/>
            <a:rect l="l" t="t" r="r" b="b"/>
            <a:pathLst>
              <a:path w="2031627" h="1094607" extrusionOk="0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8268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4"/>
          </a:solidFill>
          <a:ln w="889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24"/>
          <p:cNvSpPr/>
          <p:nvPr/>
        </p:nvSpPr>
        <p:spPr>
          <a:xfrm>
            <a:off x="5537941" y="4740992"/>
            <a:ext cx="1082336" cy="923294"/>
          </a:xfrm>
          <a:custGeom>
            <a:avLst/>
            <a:gdLst/>
            <a:ahLst/>
            <a:cxnLst/>
            <a:rect l="l" t="t" r="r" b="b"/>
            <a:pathLst>
              <a:path w="3925206" h="3348424" extrusionOk="0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24"/>
          <p:cNvSpPr txBox="1"/>
          <p:nvPr/>
        </p:nvSpPr>
        <p:spPr>
          <a:xfrm>
            <a:off x="2454228" y="3998204"/>
            <a:ext cx="138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24"/>
          <p:cNvSpPr txBox="1"/>
          <p:nvPr/>
        </p:nvSpPr>
        <p:spPr>
          <a:xfrm>
            <a:off x="3798592" y="2399878"/>
            <a:ext cx="138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24"/>
          <p:cNvSpPr txBox="1"/>
          <p:nvPr/>
        </p:nvSpPr>
        <p:spPr>
          <a:xfrm>
            <a:off x="7219552" y="2399878"/>
            <a:ext cx="138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24"/>
          <p:cNvSpPr txBox="1"/>
          <p:nvPr/>
        </p:nvSpPr>
        <p:spPr>
          <a:xfrm>
            <a:off x="8284786" y="3998204"/>
            <a:ext cx="138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7" name="Google Shape;887;p24"/>
          <p:cNvCxnSpPr/>
          <p:nvPr/>
        </p:nvCxnSpPr>
        <p:spPr>
          <a:xfrm>
            <a:off x="5131657" y="2926423"/>
            <a:ext cx="0" cy="942205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888" name="Google Shape;888;p24"/>
          <p:cNvGrpSpPr/>
          <p:nvPr/>
        </p:nvGrpSpPr>
        <p:grpSpPr>
          <a:xfrm>
            <a:off x="4828648" y="3320223"/>
            <a:ext cx="2541458" cy="902211"/>
            <a:chOff x="-475010" y="1083846"/>
            <a:chExt cx="3584916" cy="902211"/>
          </a:xfrm>
        </p:grpSpPr>
        <p:sp>
          <p:nvSpPr>
            <p:cNvPr id="889" name="Google Shape;889;p24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891" name="Google Shape;891;p24"/>
          <p:cNvGrpSpPr/>
          <p:nvPr/>
        </p:nvGrpSpPr>
        <p:grpSpPr>
          <a:xfrm>
            <a:off x="8807926" y="4713473"/>
            <a:ext cx="2541458" cy="902211"/>
            <a:chOff x="-475010" y="1083846"/>
            <a:chExt cx="3584916" cy="902211"/>
          </a:xfrm>
        </p:grpSpPr>
        <p:sp>
          <p:nvSpPr>
            <p:cNvPr id="892" name="Google Shape;892;p24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894" name="Google Shape;894;p24"/>
          <p:cNvGrpSpPr/>
          <p:nvPr/>
        </p:nvGrpSpPr>
        <p:grpSpPr>
          <a:xfrm>
            <a:off x="9158116" y="2438062"/>
            <a:ext cx="2541458" cy="902211"/>
            <a:chOff x="-475010" y="1083846"/>
            <a:chExt cx="3584916" cy="902211"/>
          </a:xfrm>
        </p:grpSpPr>
        <p:sp>
          <p:nvSpPr>
            <p:cNvPr id="895" name="Google Shape;895;p24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897" name="Google Shape;897;p24"/>
          <p:cNvGrpSpPr/>
          <p:nvPr/>
        </p:nvGrpSpPr>
        <p:grpSpPr>
          <a:xfrm>
            <a:off x="640834" y="2438062"/>
            <a:ext cx="2541458" cy="902211"/>
            <a:chOff x="-475010" y="1083846"/>
            <a:chExt cx="3584916" cy="902211"/>
          </a:xfrm>
        </p:grpSpPr>
        <p:sp>
          <p:nvSpPr>
            <p:cNvPr id="898" name="Google Shape;898;p24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4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900" name="Google Shape;900;p24"/>
          <p:cNvGrpSpPr/>
          <p:nvPr/>
        </p:nvGrpSpPr>
        <p:grpSpPr>
          <a:xfrm>
            <a:off x="799362" y="4723283"/>
            <a:ext cx="2541458" cy="902211"/>
            <a:chOff x="-475010" y="1083846"/>
            <a:chExt cx="3584916" cy="902211"/>
          </a:xfrm>
        </p:grpSpPr>
        <p:sp>
          <p:nvSpPr>
            <p:cNvPr id="901" name="Google Shape;901;p24"/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2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08" name="Google Shape;908;p25"/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25"/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5"/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5"/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25"/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25"/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25"/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25"/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25"/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25"/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5"/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5"/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5"/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25"/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5"/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5"/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25"/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25"/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25"/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25"/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25"/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25"/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0" name="Google Shape;930;p25"/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931" name="Google Shape;931;p25"/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5"/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3" name="Google Shape;933;p25"/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934" name="Google Shape;934;p25"/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5"/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6" name="Google Shape;936;p25"/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937" name="Google Shape;937;p25"/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5"/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26"/>
          <p:cNvSpPr txBox="1"/>
          <p:nvPr/>
        </p:nvSpPr>
        <p:spPr>
          <a:xfrm>
            <a:off x="712188" y="1868920"/>
            <a:ext cx="1773489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944" name="Google Shape;944;p26"/>
          <p:cNvSpPr/>
          <p:nvPr/>
        </p:nvSpPr>
        <p:spPr>
          <a:xfrm>
            <a:off x="712188" y="2349859"/>
            <a:ext cx="2590708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945" name="Google Shape;945;p26"/>
          <p:cNvSpPr/>
          <p:nvPr/>
        </p:nvSpPr>
        <p:spPr>
          <a:xfrm>
            <a:off x="712188" y="2830797"/>
            <a:ext cx="3244482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946" name="Google Shape;946;p26"/>
          <p:cNvSpPr txBox="1"/>
          <p:nvPr/>
        </p:nvSpPr>
        <p:spPr>
          <a:xfrm>
            <a:off x="712187" y="3867134"/>
            <a:ext cx="388838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sp>
        <p:nvSpPr>
          <p:cNvPr id="947" name="Google Shape;947;p26"/>
          <p:cNvSpPr txBox="1">
            <a:spLocks noGrp="1"/>
          </p:cNvSpPr>
          <p:nvPr>
            <p:ph type="body" idx="1"/>
          </p:nvPr>
        </p:nvSpPr>
        <p:spPr>
          <a:xfrm>
            <a:off x="597529" y="328764"/>
            <a:ext cx="9907439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Images &amp; Contents</a:t>
            </a:r>
            <a:endParaRPr/>
          </a:p>
        </p:txBody>
      </p:sp>
      <p:sp>
        <p:nvSpPr>
          <p:cNvPr id="948" name="Google Shape;948;p26"/>
          <p:cNvSpPr/>
          <p:nvPr/>
        </p:nvSpPr>
        <p:spPr>
          <a:xfrm>
            <a:off x="4867275" y="1665287"/>
            <a:ext cx="3456000" cy="1878013"/>
          </a:xfrm>
          <a:custGeom>
            <a:avLst/>
            <a:gdLst/>
            <a:ahLst/>
            <a:cxnLst/>
            <a:rect l="l" t="t" r="r" b="b"/>
            <a:pathLst>
              <a:path w="3456000" h="1878013" extrusionOk="0">
                <a:moveTo>
                  <a:pt x="0" y="0"/>
                </a:moveTo>
                <a:lnTo>
                  <a:pt x="3456000" y="0"/>
                </a:lnTo>
                <a:lnTo>
                  <a:pt x="3456000" y="1878013"/>
                </a:lnTo>
                <a:lnTo>
                  <a:pt x="3371363" y="1878013"/>
                </a:lnTo>
                <a:lnTo>
                  <a:pt x="3371363" y="84637"/>
                </a:lnTo>
                <a:lnTo>
                  <a:pt x="84637" y="84637"/>
                </a:lnTo>
                <a:lnTo>
                  <a:pt x="84637" y="1878013"/>
                </a:lnTo>
                <a:lnTo>
                  <a:pt x="0" y="18780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26"/>
          <p:cNvSpPr/>
          <p:nvPr/>
        </p:nvSpPr>
        <p:spPr>
          <a:xfrm>
            <a:off x="8241636" y="3543300"/>
            <a:ext cx="3456000" cy="2722562"/>
          </a:xfrm>
          <a:custGeom>
            <a:avLst/>
            <a:gdLst/>
            <a:ahLst/>
            <a:cxnLst/>
            <a:rect l="l" t="t" r="r" b="b"/>
            <a:pathLst>
              <a:path w="3456000" h="2722562" extrusionOk="0">
                <a:moveTo>
                  <a:pt x="0" y="0"/>
                </a:moveTo>
                <a:lnTo>
                  <a:pt x="84637" y="0"/>
                </a:lnTo>
                <a:lnTo>
                  <a:pt x="84637" y="2637925"/>
                </a:lnTo>
                <a:lnTo>
                  <a:pt x="3371363" y="2637925"/>
                </a:lnTo>
                <a:lnTo>
                  <a:pt x="3371363" y="0"/>
                </a:lnTo>
                <a:lnTo>
                  <a:pt x="3456000" y="0"/>
                </a:lnTo>
                <a:lnTo>
                  <a:pt x="3456000" y="2722562"/>
                </a:lnTo>
                <a:lnTo>
                  <a:pt x="0" y="27225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26"/>
          <p:cNvSpPr>
            <a:spLocks noGrp="1"/>
          </p:cNvSpPr>
          <p:nvPr>
            <p:ph type="pic" idx="2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51" name="Google Shape;951;p26"/>
          <p:cNvSpPr>
            <a:spLocks noGrp="1"/>
          </p:cNvSpPr>
          <p:nvPr>
            <p:ph type="pic" idx="3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57" name="Google Shape;957;p27"/>
          <p:cNvGrpSpPr/>
          <p:nvPr/>
        </p:nvGrpSpPr>
        <p:grpSpPr>
          <a:xfrm flipH="1">
            <a:off x="6244297" y="1806373"/>
            <a:ext cx="1211931" cy="2707164"/>
            <a:chOff x="4748872" y="1806373"/>
            <a:chExt cx="1211931" cy="2707164"/>
          </a:xfrm>
        </p:grpSpPr>
        <p:cxnSp>
          <p:nvCxnSpPr>
            <p:cNvPr id="958" name="Google Shape;958;p27"/>
            <p:cNvCxnSpPr/>
            <p:nvPr/>
          </p:nvCxnSpPr>
          <p:spPr>
            <a:xfrm rot="5400000" flipH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noFill/>
            <a:ln w="50800" cap="flat" cmpd="sng">
              <a:solidFill>
                <a:srgbClr val="3F3F3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cxnSp>
          <p:nvCxnSpPr>
            <p:cNvPr id="959" name="Google Shape;959;p27"/>
            <p:cNvCxnSpPr/>
            <p:nvPr/>
          </p:nvCxnSpPr>
          <p:spPr>
            <a:xfrm rot="5400000" flipH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noFill/>
            <a:ln w="50800" cap="flat" cmpd="sng">
              <a:solidFill>
                <a:srgbClr val="3F3F3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cxnSp>
          <p:nvCxnSpPr>
            <p:cNvPr id="960" name="Google Shape;960;p27"/>
            <p:cNvCxnSpPr/>
            <p:nvPr/>
          </p:nvCxnSpPr>
          <p:spPr>
            <a:xfrm rot="5400000" flipH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noFill/>
            <a:ln w="50800" cap="flat" cmpd="sng">
              <a:solidFill>
                <a:srgbClr val="3F3F3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</p:grpSp>
      <p:sp>
        <p:nvSpPr>
          <p:cNvPr id="961" name="Google Shape;961;p27"/>
          <p:cNvSpPr/>
          <p:nvPr/>
        </p:nvSpPr>
        <p:spPr>
          <a:xfrm>
            <a:off x="0" y="5789946"/>
            <a:ext cx="12191999" cy="1068054"/>
          </a:xfrm>
          <a:prstGeom prst="rect">
            <a:avLst/>
          </a:prstGeom>
          <a:gradFill>
            <a:gsLst>
              <a:gs pos="0">
                <a:srgbClr val="F2F2F2"/>
              </a:gs>
              <a:gs pos="42000">
                <a:schemeClr val="lt1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2" name="Google Shape;962;p27"/>
          <p:cNvGrpSpPr/>
          <p:nvPr/>
        </p:nvGrpSpPr>
        <p:grpSpPr>
          <a:xfrm>
            <a:off x="4500643" y="4644688"/>
            <a:ext cx="3220608" cy="1548961"/>
            <a:chOff x="2591472" y="4529905"/>
            <a:chExt cx="2892231" cy="1391027"/>
          </a:xfrm>
        </p:grpSpPr>
        <p:grpSp>
          <p:nvGrpSpPr>
            <p:cNvPr id="963" name="Google Shape;963;p27"/>
            <p:cNvGrpSpPr/>
            <p:nvPr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964" name="Google Shape;964;p27"/>
              <p:cNvSpPr/>
              <p:nvPr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65" name="Google Shape;965;p27"/>
              <p:cNvGrpSpPr/>
              <p:nvPr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</p:grpSpPr>
            <p:grpSp>
              <p:nvGrpSpPr>
                <p:cNvPr id="966" name="Google Shape;966;p27"/>
                <p:cNvGrpSpPr/>
                <p:nvPr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</p:grpSpPr>
              <p:sp>
                <p:nvSpPr>
                  <p:cNvPr id="967" name="Google Shape;967;p27"/>
                  <p:cNvSpPr/>
                  <p:nvPr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 extrusionOk="0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8" name="Google Shape;968;p27"/>
                  <p:cNvSpPr/>
                  <p:nvPr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9" name="Google Shape;969;p27"/>
                  <p:cNvSpPr/>
                  <p:nvPr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70" name="Google Shape;970;p27"/>
                <p:cNvSpPr/>
                <p:nvPr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rgbClr val="3F3F3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71" name="Google Shape;971;p27"/>
            <p:cNvGrpSpPr/>
            <p:nvPr/>
          </p:nvGrpSpPr>
          <p:grpSpPr>
            <a:xfrm>
              <a:off x="4346522" y="4706362"/>
              <a:ext cx="981407" cy="1214570"/>
              <a:chOff x="-1940789" y="4697306"/>
              <a:chExt cx="981407" cy="1214570"/>
            </a:xfrm>
          </p:grpSpPr>
          <p:sp>
            <p:nvSpPr>
              <p:cNvPr id="972" name="Google Shape;972;p27"/>
              <p:cNvSpPr/>
              <p:nvPr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73" name="Google Shape;973;p27"/>
              <p:cNvGrpSpPr/>
              <p:nvPr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974" name="Google Shape;974;p27"/>
                <p:cNvSpPr/>
                <p:nvPr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 extrusionOk="0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5" name="Google Shape;975;p27"/>
                <p:cNvSpPr/>
                <p:nvPr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76" name="Google Shape;976;p27"/>
            <p:cNvGrpSpPr/>
            <p:nvPr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977" name="Google Shape;977;p27"/>
              <p:cNvSpPr/>
              <p:nvPr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78" name="Google Shape;978;p27"/>
              <p:cNvGrpSpPr/>
              <p:nvPr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979" name="Google Shape;979;p27"/>
                <p:cNvSpPr/>
                <p:nvPr/>
              </p:nvSpPr>
              <p:spPr>
                <a:xfrm>
                  <a:off x="701317" y="1844824"/>
                  <a:ext cx="2371375" cy="39481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1053" extrusionOk="0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0" name="Google Shape;980;p27"/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1" name="Google Shape;981;p27"/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7F7F7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982" name="Google Shape;982;p27"/>
          <p:cNvGrpSpPr/>
          <p:nvPr/>
        </p:nvGrpSpPr>
        <p:grpSpPr>
          <a:xfrm>
            <a:off x="4748872" y="1806373"/>
            <a:ext cx="1211931" cy="2707164"/>
            <a:chOff x="4748872" y="1806373"/>
            <a:chExt cx="1211931" cy="2707164"/>
          </a:xfrm>
        </p:grpSpPr>
        <p:cxnSp>
          <p:nvCxnSpPr>
            <p:cNvPr id="983" name="Google Shape;983;p27"/>
            <p:cNvCxnSpPr/>
            <p:nvPr/>
          </p:nvCxnSpPr>
          <p:spPr>
            <a:xfrm rot="5400000" flipH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noFill/>
            <a:ln w="50800" cap="flat" cmpd="sng">
              <a:solidFill>
                <a:srgbClr val="3F3F3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cxnSp>
          <p:nvCxnSpPr>
            <p:cNvPr id="984" name="Google Shape;984;p27"/>
            <p:cNvCxnSpPr/>
            <p:nvPr/>
          </p:nvCxnSpPr>
          <p:spPr>
            <a:xfrm rot="5400000" flipH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noFill/>
            <a:ln w="50800" cap="flat" cmpd="sng">
              <a:solidFill>
                <a:srgbClr val="3F3F3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cxnSp>
          <p:nvCxnSpPr>
            <p:cNvPr id="985" name="Google Shape;985;p27"/>
            <p:cNvCxnSpPr/>
            <p:nvPr/>
          </p:nvCxnSpPr>
          <p:spPr>
            <a:xfrm rot="5400000" flipH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noFill/>
            <a:ln w="50800" cap="flat" cmpd="sng">
              <a:solidFill>
                <a:srgbClr val="3F3F3F"/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</p:grpSp>
      <p:sp>
        <p:nvSpPr>
          <p:cNvPr id="986" name="Google Shape;986;p27"/>
          <p:cNvSpPr/>
          <p:nvPr/>
        </p:nvSpPr>
        <p:spPr>
          <a:xfrm>
            <a:off x="4280881" y="1494699"/>
            <a:ext cx="671669" cy="6716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27"/>
          <p:cNvSpPr txBox="1"/>
          <p:nvPr/>
        </p:nvSpPr>
        <p:spPr>
          <a:xfrm>
            <a:off x="628651" y="1507368"/>
            <a:ext cx="352968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</p:txBody>
      </p:sp>
      <p:sp>
        <p:nvSpPr>
          <p:cNvPr id="988" name="Google Shape;988;p27"/>
          <p:cNvSpPr/>
          <p:nvPr/>
        </p:nvSpPr>
        <p:spPr>
          <a:xfrm>
            <a:off x="7259565" y="2500356"/>
            <a:ext cx="671669" cy="6716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7"/>
          <p:cNvSpPr txBox="1"/>
          <p:nvPr/>
        </p:nvSpPr>
        <p:spPr>
          <a:xfrm>
            <a:off x="8046975" y="2513024"/>
            <a:ext cx="35354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</p:txBody>
      </p:sp>
      <p:sp>
        <p:nvSpPr>
          <p:cNvPr id="990" name="Google Shape;990;p27"/>
          <p:cNvSpPr/>
          <p:nvPr/>
        </p:nvSpPr>
        <p:spPr>
          <a:xfrm>
            <a:off x="7259565" y="3506035"/>
            <a:ext cx="671669" cy="6716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27"/>
          <p:cNvSpPr txBox="1"/>
          <p:nvPr/>
        </p:nvSpPr>
        <p:spPr>
          <a:xfrm>
            <a:off x="8046975" y="3518704"/>
            <a:ext cx="35354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</p:txBody>
      </p:sp>
      <p:sp>
        <p:nvSpPr>
          <p:cNvPr id="992" name="Google Shape;992;p27"/>
          <p:cNvSpPr/>
          <p:nvPr/>
        </p:nvSpPr>
        <p:spPr>
          <a:xfrm>
            <a:off x="7259565" y="1494699"/>
            <a:ext cx="671669" cy="6716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27"/>
          <p:cNvSpPr txBox="1"/>
          <p:nvPr/>
        </p:nvSpPr>
        <p:spPr>
          <a:xfrm>
            <a:off x="8046975" y="1507368"/>
            <a:ext cx="35354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</p:txBody>
      </p:sp>
      <p:sp>
        <p:nvSpPr>
          <p:cNvPr id="994" name="Google Shape;994;p27"/>
          <p:cNvSpPr/>
          <p:nvPr/>
        </p:nvSpPr>
        <p:spPr>
          <a:xfrm>
            <a:off x="4280881" y="2500356"/>
            <a:ext cx="671669" cy="6716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27"/>
          <p:cNvSpPr txBox="1"/>
          <p:nvPr/>
        </p:nvSpPr>
        <p:spPr>
          <a:xfrm>
            <a:off x="628651" y="2513024"/>
            <a:ext cx="352968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</p:txBody>
      </p:sp>
      <p:sp>
        <p:nvSpPr>
          <p:cNvPr id="996" name="Google Shape;996;p27"/>
          <p:cNvSpPr/>
          <p:nvPr/>
        </p:nvSpPr>
        <p:spPr>
          <a:xfrm>
            <a:off x="4280881" y="3506035"/>
            <a:ext cx="671669" cy="6716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27"/>
          <p:cNvSpPr txBox="1"/>
          <p:nvPr/>
        </p:nvSpPr>
        <p:spPr>
          <a:xfrm>
            <a:off x="628651" y="3518704"/>
            <a:ext cx="352968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/>
          </a:p>
        </p:txBody>
      </p:sp>
      <p:sp>
        <p:nvSpPr>
          <p:cNvPr id="998" name="Google Shape;998;p27"/>
          <p:cNvSpPr/>
          <p:nvPr/>
        </p:nvSpPr>
        <p:spPr>
          <a:xfrm>
            <a:off x="4409240" y="2629066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 extrusionOk="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27"/>
          <p:cNvSpPr/>
          <p:nvPr/>
        </p:nvSpPr>
        <p:spPr>
          <a:xfrm>
            <a:off x="7425154" y="2656765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27"/>
          <p:cNvSpPr/>
          <p:nvPr/>
        </p:nvSpPr>
        <p:spPr>
          <a:xfrm>
            <a:off x="7418776" y="1651108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27"/>
          <p:cNvSpPr/>
          <p:nvPr/>
        </p:nvSpPr>
        <p:spPr>
          <a:xfrm>
            <a:off x="4437451" y="3624597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 extrusionOk="0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7"/>
          <p:cNvSpPr/>
          <p:nvPr/>
        </p:nvSpPr>
        <p:spPr>
          <a:xfrm>
            <a:off x="4383916" y="1639280"/>
            <a:ext cx="431631" cy="382504"/>
          </a:xfrm>
          <a:custGeom>
            <a:avLst/>
            <a:gdLst/>
            <a:ahLst/>
            <a:cxnLst/>
            <a:rect l="l" t="t" r="r" b="b"/>
            <a:pathLst>
              <a:path w="1677791" h="1486830" extrusionOk="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7"/>
          <p:cNvSpPr/>
          <p:nvPr/>
        </p:nvSpPr>
        <p:spPr>
          <a:xfrm>
            <a:off x="7416476" y="3663299"/>
            <a:ext cx="357141" cy="357141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09" name="Google Shape;1009;p28"/>
          <p:cNvSpPr/>
          <p:nvPr/>
        </p:nvSpPr>
        <p:spPr>
          <a:xfrm>
            <a:off x="4091582" y="1931350"/>
            <a:ext cx="3984446" cy="3984446"/>
          </a:xfrm>
          <a:prstGeom prst="donut">
            <a:avLst>
              <a:gd name="adj" fmla="val 2583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28"/>
          <p:cNvSpPr/>
          <p:nvPr/>
        </p:nvSpPr>
        <p:spPr>
          <a:xfrm>
            <a:off x="4669360" y="2475146"/>
            <a:ext cx="2771278" cy="277127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28"/>
          <p:cNvSpPr/>
          <p:nvPr/>
        </p:nvSpPr>
        <p:spPr>
          <a:xfrm rot="-3600000">
            <a:off x="4294826" y="2201915"/>
            <a:ext cx="3559848" cy="355984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3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28"/>
          <p:cNvSpPr/>
          <p:nvPr/>
        </p:nvSpPr>
        <p:spPr>
          <a:xfrm rot="-7200000">
            <a:off x="5124472" y="3111756"/>
            <a:ext cx="1858962" cy="1858962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28"/>
          <p:cNvSpPr/>
          <p:nvPr/>
        </p:nvSpPr>
        <p:spPr>
          <a:xfrm flipH="1">
            <a:off x="4940048" y="2669266"/>
            <a:ext cx="2413946" cy="2436006"/>
          </a:xfrm>
          <a:prstGeom prst="pie">
            <a:avLst>
              <a:gd name="adj1" fmla="val 12630368"/>
              <a:gd name="adj2" fmla="val 1619999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28"/>
          <p:cNvSpPr/>
          <p:nvPr/>
        </p:nvSpPr>
        <p:spPr>
          <a:xfrm rot="3600000" flipH="1">
            <a:off x="5282002" y="3082231"/>
            <a:ext cx="1737731" cy="1737731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28"/>
          <p:cNvSpPr/>
          <p:nvPr/>
        </p:nvSpPr>
        <p:spPr>
          <a:xfrm rot="7200000" flipH="1">
            <a:off x="4582582" y="2450642"/>
            <a:ext cx="3106990" cy="3106990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28"/>
          <p:cNvSpPr/>
          <p:nvPr/>
        </p:nvSpPr>
        <p:spPr>
          <a:xfrm>
            <a:off x="2915176" y="3256143"/>
            <a:ext cx="809926" cy="360040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28"/>
          <p:cNvSpPr/>
          <p:nvPr/>
        </p:nvSpPr>
        <p:spPr>
          <a:xfrm>
            <a:off x="2915176" y="1813054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28"/>
          <p:cNvSpPr/>
          <p:nvPr/>
        </p:nvSpPr>
        <p:spPr>
          <a:xfrm>
            <a:off x="2915176" y="4699232"/>
            <a:ext cx="80992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28"/>
          <p:cNvSpPr/>
          <p:nvPr/>
        </p:nvSpPr>
        <p:spPr>
          <a:xfrm>
            <a:off x="8423866" y="4689453"/>
            <a:ext cx="787987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28"/>
          <p:cNvSpPr/>
          <p:nvPr/>
        </p:nvSpPr>
        <p:spPr>
          <a:xfrm>
            <a:off x="8423866" y="3246364"/>
            <a:ext cx="787987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28"/>
          <p:cNvSpPr/>
          <p:nvPr/>
        </p:nvSpPr>
        <p:spPr>
          <a:xfrm>
            <a:off x="8423866" y="1803275"/>
            <a:ext cx="787987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2" name="Google Shape;1022;p28"/>
          <p:cNvGrpSpPr/>
          <p:nvPr/>
        </p:nvGrpSpPr>
        <p:grpSpPr>
          <a:xfrm>
            <a:off x="8323366" y="2163315"/>
            <a:ext cx="3025450" cy="1042502"/>
            <a:chOff x="8323365" y="2163315"/>
            <a:chExt cx="3025450" cy="1042502"/>
          </a:xfrm>
        </p:grpSpPr>
        <p:sp>
          <p:nvSpPr>
            <p:cNvPr id="1023" name="Google Shape;1023;p28"/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024" name="Google Shape;1024;p28"/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5" name="Google Shape;1025;p28"/>
          <p:cNvGrpSpPr/>
          <p:nvPr/>
        </p:nvGrpSpPr>
        <p:grpSpPr>
          <a:xfrm>
            <a:off x="8323366" y="3612307"/>
            <a:ext cx="3025450" cy="1042502"/>
            <a:chOff x="8323365" y="3612307"/>
            <a:chExt cx="3025450" cy="1042502"/>
          </a:xfrm>
        </p:grpSpPr>
        <p:sp>
          <p:nvSpPr>
            <p:cNvPr id="1026" name="Google Shape;1026;p28"/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027" name="Google Shape;1027;p28"/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8" name="Google Shape;1028;p28"/>
          <p:cNvGrpSpPr/>
          <p:nvPr/>
        </p:nvGrpSpPr>
        <p:grpSpPr>
          <a:xfrm>
            <a:off x="8323366" y="5061300"/>
            <a:ext cx="3025450" cy="1042502"/>
            <a:chOff x="8323365" y="5061300"/>
            <a:chExt cx="3025450" cy="1042502"/>
          </a:xfrm>
        </p:grpSpPr>
        <p:sp>
          <p:nvSpPr>
            <p:cNvPr id="1029" name="Google Shape;1029;p28"/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030" name="Google Shape;1030;p28"/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1" name="Google Shape;1031;p28"/>
          <p:cNvGrpSpPr/>
          <p:nvPr/>
        </p:nvGrpSpPr>
        <p:grpSpPr>
          <a:xfrm>
            <a:off x="809000" y="2175122"/>
            <a:ext cx="3024000" cy="1042502"/>
            <a:chOff x="809000" y="2175122"/>
            <a:chExt cx="3024000" cy="1042502"/>
          </a:xfrm>
        </p:grpSpPr>
        <p:sp>
          <p:nvSpPr>
            <p:cNvPr id="1032" name="Google Shape;1032;p28"/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033" name="Google Shape;1033;p28"/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8"/>
          <p:cNvGrpSpPr/>
          <p:nvPr/>
        </p:nvGrpSpPr>
        <p:grpSpPr>
          <a:xfrm>
            <a:off x="809000" y="3618211"/>
            <a:ext cx="3024000" cy="1042502"/>
            <a:chOff x="809000" y="3618211"/>
            <a:chExt cx="3024000" cy="1042502"/>
          </a:xfrm>
        </p:grpSpPr>
        <p:sp>
          <p:nvSpPr>
            <p:cNvPr id="1035" name="Google Shape;1035;p28"/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036" name="Google Shape;1036;p28"/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7" name="Google Shape;1037;p28"/>
          <p:cNvGrpSpPr/>
          <p:nvPr/>
        </p:nvGrpSpPr>
        <p:grpSpPr>
          <a:xfrm>
            <a:off x="809000" y="5061300"/>
            <a:ext cx="3024000" cy="1042502"/>
            <a:chOff x="809000" y="5061300"/>
            <a:chExt cx="3024000" cy="1042502"/>
          </a:xfrm>
        </p:grpSpPr>
        <p:sp>
          <p:nvSpPr>
            <p:cNvPr id="1038" name="Google Shape;1038;p28"/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039" name="Google Shape;1039;p28"/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0" name="Google Shape;1040;p28"/>
          <p:cNvSpPr/>
          <p:nvPr/>
        </p:nvSpPr>
        <p:spPr>
          <a:xfrm>
            <a:off x="5583546" y="3389129"/>
            <a:ext cx="1086667" cy="1086667"/>
          </a:xfrm>
          <a:prstGeom prst="donut">
            <a:avLst>
              <a:gd name="adj" fmla="val 448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28"/>
          <p:cNvSpPr/>
          <p:nvPr/>
        </p:nvSpPr>
        <p:spPr>
          <a:xfrm>
            <a:off x="5219100" y="3024683"/>
            <a:ext cx="1811112" cy="1811112"/>
          </a:xfrm>
          <a:prstGeom prst="donut">
            <a:avLst>
              <a:gd name="adj" fmla="val 311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28"/>
          <p:cNvSpPr/>
          <p:nvPr/>
        </p:nvSpPr>
        <p:spPr>
          <a:xfrm>
            <a:off x="4854656" y="2660239"/>
            <a:ext cx="2535557" cy="2535557"/>
          </a:xfrm>
          <a:prstGeom prst="donut">
            <a:avLst>
              <a:gd name="adj" fmla="val 208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8"/>
          <p:cNvSpPr/>
          <p:nvPr/>
        </p:nvSpPr>
        <p:spPr>
          <a:xfrm>
            <a:off x="4490212" y="2295795"/>
            <a:ext cx="3260001" cy="3260001"/>
          </a:xfrm>
          <a:prstGeom prst="donut">
            <a:avLst>
              <a:gd name="adj" fmla="val 179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29"/>
          <p:cNvSpPr>
            <a:spLocks noGrp="1"/>
          </p:cNvSpPr>
          <p:nvPr>
            <p:ph type="pic" idx="2"/>
          </p:nvPr>
        </p:nvSpPr>
        <p:spPr>
          <a:xfrm>
            <a:off x="-1" y="0"/>
            <a:ext cx="1020325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49" name="Google Shape;1049;p29"/>
          <p:cNvSpPr/>
          <p:nvPr/>
        </p:nvSpPr>
        <p:spPr>
          <a:xfrm flipH="1">
            <a:off x="6089034" y="1559422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29"/>
          <p:cNvSpPr/>
          <p:nvPr/>
        </p:nvSpPr>
        <p:spPr>
          <a:xfrm flipH="1">
            <a:off x="6823735" y="2538685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1" name="Google Shape;1051;p29"/>
          <p:cNvGrpSpPr/>
          <p:nvPr/>
        </p:nvGrpSpPr>
        <p:grpSpPr>
          <a:xfrm flipH="1">
            <a:off x="6819352" y="1509180"/>
            <a:ext cx="2983092" cy="657346"/>
            <a:chOff x="4965551" y="1783849"/>
            <a:chExt cx="1780587" cy="657345"/>
          </a:xfrm>
        </p:grpSpPr>
        <p:sp>
          <p:nvSpPr>
            <p:cNvPr id="1052" name="Google Shape;1052;p29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9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4" name="Google Shape;1054;p29"/>
          <p:cNvGrpSpPr/>
          <p:nvPr/>
        </p:nvGrpSpPr>
        <p:grpSpPr>
          <a:xfrm flipH="1">
            <a:off x="7542705" y="2489983"/>
            <a:ext cx="2983092" cy="657346"/>
            <a:chOff x="4965551" y="1783849"/>
            <a:chExt cx="1780587" cy="657345"/>
          </a:xfrm>
        </p:grpSpPr>
        <p:sp>
          <p:nvSpPr>
            <p:cNvPr id="1055" name="Google Shape;1055;p29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9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7" name="Google Shape;1057;p29"/>
          <p:cNvSpPr/>
          <p:nvPr/>
        </p:nvSpPr>
        <p:spPr>
          <a:xfrm rot="9900000">
            <a:off x="6260660" y="1722120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29"/>
          <p:cNvSpPr/>
          <p:nvPr/>
        </p:nvSpPr>
        <p:spPr>
          <a:xfrm>
            <a:off x="6956569" y="2685367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29"/>
          <p:cNvSpPr/>
          <p:nvPr/>
        </p:nvSpPr>
        <p:spPr>
          <a:xfrm flipH="1">
            <a:off x="5354333" y="580159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0" name="Google Shape;1060;p29"/>
          <p:cNvGrpSpPr/>
          <p:nvPr/>
        </p:nvGrpSpPr>
        <p:grpSpPr>
          <a:xfrm flipH="1">
            <a:off x="6096000" y="528377"/>
            <a:ext cx="2983092" cy="657346"/>
            <a:chOff x="4965551" y="1783849"/>
            <a:chExt cx="1780587" cy="657345"/>
          </a:xfrm>
        </p:grpSpPr>
        <p:sp>
          <p:nvSpPr>
            <p:cNvPr id="1061" name="Google Shape;1061;p29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9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3" name="Google Shape;1063;p29"/>
          <p:cNvSpPr/>
          <p:nvPr/>
        </p:nvSpPr>
        <p:spPr>
          <a:xfrm>
            <a:off x="5477022" y="766007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29"/>
          <p:cNvSpPr/>
          <p:nvPr/>
        </p:nvSpPr>
        <p:spPr>
          <a:xfrm>
            <a:off x="7558436" y="3517948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29"/>
          <p:cNvSpPr/>
          <p:nvPr/>
        </p:nvSpPr>
        <p:spPr>
          <a:xfrm flipH="1">
            <a:off x="7703035" y="3683880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6" name="Google Shape;1066;p29"/>
          <p:cNvGrpSpPr/>
          <p:nvPr/>
        </p:nvGrpSpPr>
        <p:grpSpPr>
          <a:xfrm flipH="1">
            <a:off x="8266055" y="3470785"/>
            <a:ext cx="2983092" cy="657346"/>
            <a:chOff x="4965551" y="1783849"/>
            <a:chExt cx="1780587" cy="657345"/>
          </a:xfrm>
        </p:grpSpPr>
        <p:sp>
          <p:nvSpPr>
            <p:cNvPr id="1067" name="Google Shape;1067;p29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9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9" name="Google Shape;1069;p29"/>
          <p:cNvSpPr txBox="1"/>
          <p:nvPr/>
        </p:nvSpPr>
        <p:spPr>
          <a:xfrm>
            <a:off x="6956569" y="4875529"/>
            <a:ext cx="475219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r>
              <a:rPr lang="en-US" sz="32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 txBox="1"/>
          <p:nvPr/>
        </p:nvSpPr>
        <p:spPr>
          <a:xfrm>
            <a:off x="2402159" y="334269"/>
            <a:ext cx="3163373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3"/>
          <p:cNvGrpSpPr/>
          <p:nvPr/>
        </p:nvGrpSpPr>
        <p:grpSpPr>
          <a:xfrm>
            <a:off x="6700688" y="2155680"/>
            <a:ext cx="5012891" cy="1060706"/>
            <a:chOff x="6626470" y="1884559"/>
            <a:chExt cx="5012891" cy="1060706"/>
          </a:xfrm>
        </p:grpSpPr>
        <p:sp>
          <p:nvSpPr>
            <p:cNvPr id="96" name="Google Shape;96;p3"/>
            <p:cNvSpPr txBox="1"/>
            <p:nvPr/>
          </p:nvSpPr>
          <p:spPr>
            <a:xfrm>
              <a:off x="6839171" y="2483600"/>
              <a:ext cx="47227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97" name="Google Shape;97;p3"/>
            <p:cNvSpPr txBox="1"/>
            <p:nvPr/>
          </p:nvSpPr>
          <p:spPr>
            <a:xfrm>
              <a:off x="7454630" y="1915336"/>
              <a:ext cx="41847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3"/>
            <p:cNvSpPr txBox="1"/>
            <p:nvPr/>
          </p:nvSpPr>
          <p:spPr>
            <a:xfrm>
              <a:off x="6626470" y="1884559"/>
              <a:ext cx="98110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" name="Google Shape;99;p3"/>
          <p:cNvGrpSpPr/>
          <p:nvPr/>
        </p:nvGrpSpPr>
        <p:grpSpPr>
          <a:xfrm>
            <a:off x="6700688" y="3622189"/>
            <a:ext cx="5012891" cy="1036075"/>
            <a:chOff x="6626470" y="3048182"/>
            <a:chExt cx="5012891" cy="1036075"/>
          </a:xfrm>
        </p:grpSpPr>
        <p:sp>
          <p:nvSpPr>
            <p:cNvPr id="100" name="Google Shape;100;p3"/>
            <p:cNvSpPr txBox="1"/>
            <p:nvPr/>
          </p:nvSpPr>
          <p:spPr>
            <a:xfrm>
              <a:off x="6839171" y="3622592"/>
              <a:ext cx="47227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101" name="Google Shape;101;p3"/>
            <p:cNvSpPr txBox="1"/>
            <p:nvPr/>
          </p:nvSpPr>
          <p:spPr>
            <a:xfrm>
              <a:off x="7454630" y="3078959"/>
              <a:ext cx="41847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"/>
            <p:cNvSpPr txBox="1"/>
            <p:nvPr/>
          </p:nvSpPr>
          <p:spPr>
            <a:xfrm>
              <a:off x="6626470" y="3048182"/>
              <a:ext cx="98110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3"/>
          <p:cNvGrpSpPr/>
          <p:nvPr/>
        </p:nvGrpSpPr>
        <p:grpSpPr>
          <a:xfrm>
            <a:off x="6700688" y="5064066"/>
            <a:ext cx="5012891" cy="1011444"/>
            <a:chOff x="6626470" y="4211805"/>
            <a:chExt cx="5012891" cy="1011444"/>
          </a:xfrm>
        </p:grpSpPr>
        <p:sp>
          <p:nvSpPr>
            <p:cNvPr id="104" name="Google Shape;104;p3"/>
            <p:cNvSpPr txBox="1"/>
            <p:nvPr/>
          </p:nvSpPr>
          <p:spPr>
            <a:xfrm>
              <a:off x="6839171" y="4761584"/>
              <a:ext cx="47227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105" name="Google Shape;105;p3"/>
            <p:cNvSpPr txBox="1"/>
            <p:nvPr/>
          </p:nvSpPr>
          <p:spPr>
            <a:xfrm>
              <a:off x="7454630" y="4242582"/>
              <a:ext cx="41847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 txBox="1"/>
            <p:nvPr/>
          </p:nvSpPr>
          <p:spPr>
            <a:xfrm>
              <a:off x="6626470" y="4211805"/>
              <a:ext cx="98110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6700688" y="720936"/>
            <a:ext cx="5012891" cy="1028941"/>
            <a:chOff x="6626470" y="720936"/>
            <a:chExt cx="5012891" cy="1028941"/>
          </a:xfrm>
        </p:grpSpPr>
        <p:sp>
          <p:nvSpPr>
            <p:cNvPr id="108" name="Google Shape;108;p3"/>
            <p:cNvSpPr txBox="1"/>
            <p:nvPr/>
          </p:nvSpPr>
          <p:spPr>
            <a:xfrm>
              <a:off x="6839171" y="1288212"/>
              <a:ext cx="47227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109" name="Google Shape;109;p3"/>
            <p:cNvSpPr txBox="1"/>
            <p:nvPr/>
          </p:nvSpPr>
          <p:spPr>
            <a:xfrm>
              <a:off x="7454630" y="751713"/>
              <a:ext cx="41847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3"/>
            <p:cNvSpPr txBox="1"/>
            <p:nvPr/>
          </p:nvSpPr>
          <p:spPr>
            <a:xfrm>
              <a:off x="6626470" y="720936"/>
              <a:ext cx="98110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30"/>
          <p:cNvSpPr/>
          <p:nvPr/>
        </p:nvSpPr>
        <p:spPr>
          <a:xfrm>
            <a:off x="7687900" y="6098062"/>
            <a:ext cx="4150502" cy="420429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3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076" name="Google Shape;1076;p30"/>
          <p:cNvGraphicFramePr/>
          <p:nvPr/>
        </p:nvGraphicFramePr>
        <p:xfrm>
          <a:off x="1404365" y="3950734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77" name="Google Shape;1077;p30"/>
          <p:cNvGraphicFramePr/>
          <p:nvPr/>
        </p:nvGraphicFramePr>
        <p:xfrm>
          <a:off x="4111757" y="3950734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78" name="Google Shape;1078;p30"/>
          <p:cNvSpPr/>
          <p:nvPr/>
        </p:nvSpPr>
        <p:spPr>
          <a:xfrm>
            <a:off x="7032965" y="2331609"/>
            <a:ext cx="2527880" cy="1992849"/>
          </a:xfrm>
          <a:custGeom>
            <a:avLst/>
            <a:gdLst/>
            <a:ahLst/>
            <a:cxnLst/>
            <a:rect l="l" t="t" r="r" b="b"/>
            <a:pathLst>
              <a:path w="3030432" h="2389034" extrusionOk="0">
                <a:moveTo>
                  <a:pt x="2816801" y="1302269"/>
                </a:moveTo>
                <a:lnTo>
                  <a:pt x="2816801" y="1414911"/>
                </a:lnTo>
                <a:cubicBezTo>
                  <a:pt x="2823903" y="1379524"/>
                  <a:pt x="2824274" y="1341419"/>
                  <a:pt x="2816801" y="1302269"/>
                </a:cubicBezTo>
                <a:close/>
                <a:moveTo>
                  <a:pt x="562836" y="927283"/>
                </a:moveTo>
                <a:lnTo>
                  <a:pt x="537673" y="933593"/>
                </a:lnTo>
                <a:lnTo>
                  <a:pt x="562836" y="933593"/>
                </a:lnTo>
                <a:lnTo>
                  <a:pt x="562836" y="927283"/>
                </a:lnTo>
                <a:close/>
                <a:moveTo>
                  <a:pt x="1150461" y="202377"/>
                </a:moveTo>
                <a:lnTo>
                  <a:pt x="1130911" y="204988"/>
                </a:lnTo>
                <a:lnTo>
                  <a:pt x="1225770" y="204988"/>
                </a:lnTo>
                <a:cubicBezTo>
                  <a:pt x="1201550" y="202774"/>
                  <a:pt x="1176451" y="201940"/>
                  <a:pt x="1150461" y="202377"/>
                </a:cubicBezTo>
                <a:close/>
                <a:moveTo>
                  <a:pt x="1158778" y="176"/>
                </a:moveTo>
                <a:cubicBezTo>
                  <a:pt x="1218355" y="-965"/>
                  <a:pt x="1282984" y="3457"/>
                  <a:pt x="1356183" y="12982"/>
                </a:cubicBezTo>
                <a:cubicBezTo>
                  <a:pt x="1619595" y="56522"/>
                  <a:pt x="1824229" y="256800"/>
                  <a:pt x="1885183" y="424426"/>
                </a:cubicBezTo>
                <a:cubicBezTo>
                  <a:pt x="2026685" y="343878"/>
                  <a:pt x="2125737" y="331905"/>
                  <a:pt x="2306423" y="417896"/>
                </a:cubicBezTo>
                <a:cubicBezTo>
                  <a:pt x="2441394" y="514771"/>
                  <a:pt x="2491463" y="592051"/>
                  <a:pt x="2505614" y="741174"/>
                </a:cubicBezTo>
                <a:cubicBezTo>
                  <a:pt x="2632965" y="740085"/>
                  <a:pt x="2825625" y="869613"/>
                  <a:pt x="2920323" y="1008937"/>
                </a:cubicBezTo>
                <a:cubicBezTo>
                  <a:pt x="3045498" y="1217926"/>
                  <a:pt x="3072710" y="1449771"/>
                  <a:pt x="2956244" y="1635900"/>
                </a:cubicBezTo>
                <a:cubicBezTo>
                  <a:pt x="2827803" y="1818765"/>
                  <a:pt x="2666709" y="1923258"/>
                  <a:pt x="2440306" y="1939585"/>
                </a:cubicBezTo>
                <a:lnTo>
                  <a:pt x="1369486" y="1935740"/>
                </a:lnTo>
                <a:cubicBezTo>
                  <a:pt x="1190897" y="2029686"/>
                  <a:pt x="1193283" y="2256982"/>
                  <a:pt x="1490944" y="2389028"/>
                </a:cubicBezTo>
                <a:cubicBezTo>
                  <a:pt x="1227854" y="2389533"/>
                  <a:pt x="869514" y="2361462"/>
                  <a:pt x="701674" y="1933342"/>
                </a:cubicBezTo>
                <a:lnTo>
                  <a:pt x="621462" y="1933054"/>
                </a:lnTo>
                <a:cubicBezTo>
                  <a:pt x="477783" y="1930877"/>
                  <a:pt x="66339" y="1817677"/>
                  <a:pt x="4296" y="1436710"/>
                </a:cubicBezTo>
                <a:cubicBezTo>
                  <a:pt x="-20739" y="1258199"/>
                  <a:pt x="58719" y="919683"/>
                  <a:pt x="373290" y="767296"/>
                </a:cubicBezTo>
                <a:cubicBezTo>
                  <a:pt x="378732" y="624706"/>
                  <a:pt x="465810" y="318845"/>
                  <a:pt x="663912" y="172988"/>
                </a:cubicBezTo>
                <a:cubicBezTo>
                  <a:pt x="846776" y="57065"/>
                  <a:pt x="980048" y="3593"/>
                  <a:pt x="1158778" y="1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30"/>
          <p:cNvSpPr/>
          <p:nvPr/>
        </p:nvSpPr>
        <p:spPr>
          <a:xfrm>
            <a:off x="8736387" y="2763575"/>
            <a:ext cx="182982" cy="221784"/>
          </a:xfrm>
          <a:custGeom>
            <a:avLst/>
            <a:gdLst/>
            <a:ahLst/>
            <a:cxnLst/>
            <a:rect l="l" t="t" r="r" b="b"/>
            <a:pathLst>
              <a:path w="3196161" h="3873927" extrusionOk="0">
                <a:moveTo>
                  <a:pt x="1134444" y="1312886"/>
                </a:moveTo>
                <a:lnTo>
                  <a:pt x="1029913" y="1373237"/>
                </a:lnTo>
                <a:lnTo>
                  <a:pt x="1559121" y="2289852"/>
                </a:lnTo>
                <a:lnTo>
                  <a:pt x="2475736" y="1760644"/>
                </a:lnTo>
                <a:lnTo>
                  <a:pt x="2411067" y="1648634"/>
                </a:lnTo>
                <a:lnTo>
                  <a:pt x="1598983" y="2117491"/>
                </a:lnTo>
                <a:close/>
                <a:moveTo>
                  <a:pt x="1645882" y="878244"/>
                </a:moveTo>
                <a:cubicBezTo>
                  <a:pt x="2300940" y="887681"/>
                  <a:pt x="2833308" y="1403255"/>
                  <a:pt x="2868726" y="2051573"/>
                </a:cubicBezTo>
                <a:lnTo>
                  <a:pt x="2594281" y="2051573"/>
                </a:lnTo>
                <a:cubicBezTo>
                  <a:pt x="2554516" y="2051573"/>
                  <a:pt x="2522281" y="2083808"/>
                  <a:pt x="2522281" y="2123573"/>
                </a:cubicBezTo>
                <a:cubicBezTo>
                  <a:pt x="2522281" y="2163338"/>
                  <a:pt x="2554516" y="2195573"/>
                  <a:pt x="2594281" y="2195573"/>
                </a:cubicBezTo>
                <a:lnTo>
                  <a:pt x="2868692" y="2195573"/>
                </a:lnTo>
                <a:cubicBezTo>
                  <a:pt x="2833383" y="2842251"/>
                  <a:pt x="2303637" y="3356885"/>
                  <a:pt x="1650855" y="3368700"/>
                </a:cubicBezTo>
                <a:lnTo>
                  <a:pt x="1650855" y="3086354"/>
                </a:lnTo>
                <a:cubicBezTo>
                  <a:pt x="1650855" y="3046589"/>
                  <a:pt x="1618620" y="3014354"/>
                  <a:pt x="1578855" y="3014354"/>
                </a:cubicBezTo>
                <a:cubicBezTo>
                  <a:pt x="1539090" y="3014354"/>
                  <a:pt x="1506855" y="3046589"/>
                  <a:pt x="1506855" y="3086354"/>
                </a:cubicBezTo>
                <a:lnTo>
                  <a:pt x="1506855" y="3364106"/>
                </a:lnTo>
                <a:cubicBezTo>
                  <a:pt x="898016" y="3306544"/>
                  <a:pt x="416884" y="2810819"/>
                  <a:pt x="383291" y="2195574"/>
                </a:cubicBezTo>
                <a:lnTo>
                  <a:pt x="639947" y="2195574"/>
                </a:lnTo>
                <a:cubicBezTo>
                  <a:pt x="679712" y="2195574"/>
                  <a:pt x="711947" y="2163339"/>
                  <a:pt x="711947" y="2123574"/>
                </a:cubicBezTo>
                <a:cubicBezTo>
                  <a:pt x="711947" y="2083809"/>
                  <a:pt x="679712" y="2051574"/>
                  <a:pt x="639947" y="2051574"/>
                </a:cubicBezTo>
                <a:lnTo>
                  <a:pt x="383291" y="2051574"/>
                </a:lnTo>
                <a:cubicBezTo>
                  <a:pt x="416793" y="1438003"/>
                  <a:pt x="895405" y="943302"/>
                  <a:pt x="1501882" y="883395"/>
                </a:cubicBezTo>
                <a:lnTo>
                  <a:pt x="1501882" y="1155809"/>
                </a:lnTo>
                <a:cubicBezTo>
                  <a:pt x="1501882" y="1195574"/>
                  <a:pt x="1534117" y="1227809"/>
                  <a:pt x="1573882" y="1227809"/>
                </a:cubicBezTo>
                <a:cubicBezTo>
                  <a:pt x="1613647" y="1227809"/>
                  <a:pt x="1645882" y="1195574"/>
                  <a:pt x="1645882" y="1155809"/>
                </a:cubicBezTo>
                <a:close/>
                <a:moveTo>
                  <a:pt x="1625992" y="743938"/>
                </a:moveTo>
                <a:cubicBezTo>
                  <a:pt x="864040" y="743938"/>
                  <a:pt x="246355" y="1361623"/>
                  <a:pt x="246355" y="2123575"/>
                </a:cubicBezTo>
                <a:cubicBezTo>
                  <a:pt x="246355" y="2885527"/>
                  <a:pt x="864040" y="3503212"/>
                  <a:pt x="1625992" y="3503212"/>
                </a:cubicBezTo>
                <a:cubicBezTo>
                  <a:pt x="2387944" y="3503212"/>
                  <a:pt x="3005629" y="2885527"/>
                  <a:pt x="3005629" y="2123575"/>
                </a:cubicBezTo>
                <a:cubicBezTo>
                  <a:pt x="3005629" y="1361623"/>
                  <a:pt x="2387944" y="743938"/>
                  <a:pt x="1625992" y="743938"/>
                </a:cubicBezTo>
                <a:close/>
                <a:moveTo>
                  <a:pt x="1469618" y="310427"/>
                </a:moveTo>
                <a:lnTo>
                  <a:pt x="1688095" y="310427"/>
                </a:lnTo>
                <a:cubicBezTo>
                  <a:pt x="1738726" y="310427"/>
                  <a:pt x="1779771" y="351472"/>
                  <a:pt x="1779771" y="402103"/>
                </a:cubicBezTo>
                <a:lnTo>
                  <a:pt x="1779771" y="561173"/>
                </a:lnTo>
                <a:cubicBezTo>
                  <a:pt x="2574796" y="638137"/>
                  <a:pt x="3196161" y="1308293"/>
                  <a:pt x="3196161" y="2123576"/>
                </a:cubicBezTo>
                <a:cubicBezTo>
                  <a:pt x="3196161" y="2565839"/>
                  <a:pt x="3013313" y="2965396"/>
                  <a:pt x="2718416" y="3250079"/>
                </a:cubicBezTo>
                <a:lnTo>
                  <a:pt x="3179634" y="3711298"/>
                </a:lnTo>
                <a:lnTo>
                  <a:pt x="3017006" y="3873926"/>
                </a:lnTo>
                <a:lnTo>
                  <a:pt x="2540951" y="3397870"/>
                </a:lnTo>
                <a:cubicBezTo>
                  <a:pt x="2284062" y="3584539"/>
                  <a:pt x="1967781" y="3693744"/>
                  <a:pt x="1625993" y="3693744"/>
                </a:cubicBezTo>
                <a:cubicBezTo>
                  <a:pt x="1265632" y="3693744"/>
                  <a:pt x="933625" y="3572348"/>
                  <a:pt x="669641" y="3366916"/>
                </a:cubicBezTo>
                <a:lnTo>
                  <a:pt x="162629" y="3873927"/>
                </a:lnTo>
                <a:lnTo>
                  <a:pt x="0" y="3711298"/>
                </a:lnTo>
                <a:lnTo>
                  <a:pt x="497495" y="3213804"/>
                </a:lnTo>
                <a:cubicBezTo>
                  <a:pt x="223765" y="2932051"/>
                  <a:pt x="55825" y="2547426"/>
                  <a:pt x="55825" y="2123576"/>
                </a:cubicBezTo>
                <a:cubicBezTo>
                  <a:pt x="55825" y="1340908"/>
                  <a:pt x="628469" y="691988"/>
                  <a:pt x="1377942" y="574870"/>
                </a:cubicBezTo>
                <a:lnTo>
                  <a:pt x="1377942" y="402103"/>
                </a:lnTo>
                <a:cubicBezTo>
                  <a:pt x="1377942" y="351472"/>
                  <a:pt x="1418987" y="310427"/>
                  <a:pt x="1469618" y="310427"/>
                </a:cubicBezTo>
                <a:close/>
                <a:moveTo>
                  <a:pt x="2831553" y="225"/>
                </a:moveTo>
                <a:cubicBezTo>
                  <a:pt x="2916867" y="-3515"/>
                  <a:pt x="2997439" y="39539"/>
                  <a:pt x="3041747" y="112542"/>
                </a:cubicBezTo>
                <a:cubicBezTo>
                  <a:pt x="3078869" y="173705"/>
                  <a:pt x="3085591" y="247747"/>
                  <a:pt x="3059870" y="312990"/>
                </a:cubicBezTo>
                <a:cubicBezTo>
                  <a:pt x="3075456" y="332020"/>
                  <a:pt x="3089643" y="352363"/>
                  <a:pt x="3102605" y="373718"/>
                </a:cubicBezTo>
                <a:cubicBezTo>
                  <a:pt x="3214720" y="558442"/>
                  <a:pt x="3217250" y="789585"/>
                  <a:pt x="3109208" y="976720"/>
                </a:cubicBezTo>
                <a:lnTo>
                  <a:pt x="2065775" y="419163"/>
                </a:lnTo>
                <a:cubicBezTo>
                  <a:pt x="2161297" y="225339"/>
                  <a:pt x="2354860" y="98978"/>
                  <a:pt x="2570737" y="89516"/>
                </a:cubicBezTo>
                <a:cubicBezTo>
                  <a:pt x="2599986" y="88234"/>
                  <a:pt x="2629015" y="89125"/>
                  <a:pt x="2657583" y="92493"/>
                </a:cubicBezTo>
                <a:cubicBezTo>
                  <a:pt x="2697857" y="37266"/>
                  <a:pt x="2761754" y="3284"/>
                  <a:pt x="2831553" y="225"/>
                </a:cubicBezTo>
                <a:close/>
                <a:moveTo>
                  <a:pt x="272597" y="56"/>
                </a:moveTo>
                <a:cubicBezTo>
                  <a:pt x="354219" y="-1733"/>
                  <a:pt x="430570" y="39143"/>
                  <a:pt x="473389" y="108037"/>
                </a:cubicBezTo>
                <a:cubicBezTo>
                  <a:pt x="510546" y="98450"/>
                  <a:pt x="549098" y="93727"/>
                  <a:pt x="588300" y="92868"/>
                </a:cubicBezTo>
                <a:cubicBezTo>
                  <a:pt x="804333" y="88136"/>
                  <a:pt x="1005774" y="201515"/>
                  <a:pt x="1113816" y="388650"/>
                </a:cubicBezTo>
                <a:lnTo>
                  <a:pt x="109241" y="1013511"/>
                </a:lnTo>
                <a:cubicBezTo>
                  <a:pt x="-10854" y="833874"/>
                  <a:pt x="-23504" y="603063"/>
                  <a:pt x="76240" y="411377"/>
                </a:cubicBezTo>
                <a:cubicBezTo>
                  <a:pt x="88940" y="386971"/>
                  <a:pt x="103205" y="363693"/>
                  <a:pt x="118956" y="341698"/>
                </a:cubicBezTo>
                <a:lnTo>
                  <a:pt x="83272" y="363894"/>
                </a:lnTo>
                <a:cubicBezTo>
                  <a:pt x="35810" y="292902"/>
                  <a:pt x="30811" y="201685"/>
                  <a:pt x="70230" y="125931"/>
                </a:cubicBezTo>
                <a:cubicBezTo>
                  <a:pt x="109649" y="50176"/>
                  <a:pt x="187221" y="1926"/>
                  <a:pt x="272597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0" name="Google Shape;1080;p30"/>
          <p:cNvGrpSpPr/>
          <p:nvPr/>
        </p:nvGrpSpPr>
        <p:grpSpPr>
          <a:xfrm>
            <a:off x="7888926" y="2802178"/>
            <a:ext cx="251089" cy="240670"/>
            <a:chOff x="2600940" y="1171035"/>
            <a:chExt cx="4385789" cy="4203798"/>
          </a:xfrm>
        </p:grpSpPr>
        <p:sp>
          <p:nvSpPr>
            <p:cNvPr id="1081" name="Google Shape;1081;p30"/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 extrusionOk="0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0"/>
            <p:cNvSpPr/>
            <p:nvPr/>
          </p:nvSpPr>
          <p:spPr>
            <a:xfrm rot="-9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 extrusionOk="0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3" name="Google Shape;1083;p30"/>
          <p:cNvSpPr/>
          <p:nvPr/>
        </p:nvSpPr>
        <p:spPr>
          <a:xfrm rot="5400000">
            <a:off x="8693253" y="3194883"/>
            <a:ext cx="225496" cy="226738"/>
          </a:xfrm>
          <a:custGeom>
            <a:avLst/>
            <a:gdLst/>
            <a:ahLst/>
            <a:cxnLst/>
            <a:rect l="l" t="t" r="r" b="b"/>
            <a:pathLst>
              <a:path w="3938762" h="3960440" extrusionOk="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30"/>
          <p:cNvSpPr/>
          <p:nvPr/>
        </p:nvSpPr>
        <p:spPr>
          <a:xfrm>
            <a:off x="7700020" y="3484262"/>
            <a:ext cx="227006" cy="227093"/>
          </a:xfrm>
          <a:custGeom>
            <a:avLst/>
            <a:gdLst/>
            <a:ahLst/>
            <a:cxnLst/>
            <a:rect l="l" t="t" r="r" b="b"/>
            <a:pathLst>
              <a:path w="3965124" h="3966649" extrusionOk="0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30"/>
          <p:cNvSpPr/>
          <p:nvPr/>
        </p:nvSpPr>
        <p:spPr>
          <a:xfrm>
            <a:off x="9046462" y="3598079"/>
            <a:ext cx="210257" cy="268711"/>
          </a:xfrm>
          <a:custGeom>
            <a:avLst/>
            <a:gdLst/>
            <a:ahLst/>
            <a:cxnLst/>
            <a:rect l="l" t="t" r="r" b="b"/>
            <a:pathLst>
              <a:path w="3089578" h="3948524" extrusionOk="0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6" name="Google Shape;1086;p30"/>
          <p:cNvGrpSpPr/>
          <p:nvPr/>
        </p:nvGrpSpPr>
        <p:grpSpPr>
          <a:xfrm>
            <a:off x="8352444" y="2978449"/>
            <a:ext cx="227627" cy="230796"/>
            <a:chOff x="2612260" y="1393501"/>
            <a:chExt cx="3975964" cy="4031323"/>
          </a:xfrm>
        </p:grpSpPr>
        <p:sp>
          <p:nvSpPr>
            <p:cNvPr id="1087" name="Google Shape;1087;p30"/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/>
              <a:ahLst/>
              <a:cxnLst/>
              <a:rect l="l" t="t" r="r" b="b"/>
              <a:pathLst>
                <a:path w="864096" h="2616753" extrusionOk="0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0"/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/>
              <a:ahLst/>
              <a:cxnLst/>
              <a:rect l="l" t="t" r="r" b="b"/>
              <a:pathLst>
                <a:path w="437147" h="1310664" extrusionOk="0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0"/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/>
              <a:ahLst/>
              <a:cxnLst/>
              <a:rect l="l" t="t" r="r" b="b"/>
              <a:pathLst>
                <a:path w="435273" h="1294737" extrusionOk="0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0"/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/>
              <a:ahLst/>
              <a:cxnLst/>
              <a:rect l="l" t="t" r="r" b="b"/>
              <a:pathLst>
                <a:path w="454515" h="1334146" extrusionOk="0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0"/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/>
              <a:ahLst/>
              <a:cxnLst/>
              <a:rect l="l" t="t" r="r" b="b"/>
              <a:pathLst>
                <a:path w="445614" h="1346469" extrusionOk="0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/>
              <a:ahLst/>
              <a:cxnLst/>
              <a:rect l="l" t="t" r="r" b="b"/>
              <a:pathLst>
                <a:path w="864096" h="2616753" extrusionOk="0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0"/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/>
              <a:ahLst/>
              <a:cxnLst/>
              <a:rect l="l" t="t" r="r" b="b"/>
              <a:pathLst>
                <a:path w="437147" h="1310664" extrusionOk="0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0"/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/>
              <a:ahLst/>
              <a:cxnLst/>
              <a:rect l="l" t="t" r="r" b="b"/>
              <a:pathLst>
                <a:path w="435273" h="1294737" extrusionOk="0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0"/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/>
              <a:ahLst/>
              <a:cxnLst/>
              <a:rect l="l" t="t" r="r" b="b"/>
              <a:pathLst>
                <a:path w="454515" h="1334146" extrusionOk="0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/>
              <a:ahLst/>
              <a:cxnLst/>
              <a:rect l="l" t="t" r="r" b="b"/>
              <a:pathLst>
                <a:path w="445614" h="1346469" extrusionOk="0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/>
              <a:ahLst/>
              <a:cxnLst/>
              <a:rect l="l" t="t" r="r" b="b"/>
              <a:pathLst>
                <a:path w="864096" h="2616753" extrusionOk="0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/>
              <a:ahLst/>
              <a:cxnLst/>
              <a:rect l="l" t="t" r="r" b="b"/>
              <a:pathLst>
                <a:path w="437147" h="1310664" extrusionOk="0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0"/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/>
              <a:ahLst/>
              <a:cxnLst/>
              <a:rect l="l" t="t" r="r" b="b"/>
              <a:pathLst>
                <a:path w="435273" h="1294737" extrusionOk="0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0"/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/>
              <a:ahLst/>
              <a:cxnLst/>
              <a:rect l="l" t="t" r="r" b="b"/>
              <a:pathLst>
                <a:path w="454515" h="1334146" extrusionOk="0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/>
              <a:ahLst/>
              <a:cxnLst/>
              <a:rect l="l" t="t" r="r" b="b"/>
              <a:pathLst>
                <a:path w="445614" h="1346469" extrusionOk="0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/>
              <a:ahLst/>
              <a:cxnLst/>
              <a:rect l="l" t="t" r="r" b="b"/>
              <a:pathLst>
                <a:path w="1285328" h="3655127" extrusionOk="0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0"/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 extrusionOk="0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0"/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 extrusionOk="0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 extrusionOk="0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 extrusionOk="0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0"/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 extrusionOk="0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0"/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 extrusionOk="0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9" name="Google Shape;1109;p30"/>
          <p:cNvGrpSpPr/>
          <p:nvPr/>
        </p:nvGrpSpPr>
        <p:grpSpPr>
          <a:xfrm>
            <a:off x="7699261" y="3099895"/>
            <a:ext cx="226890" cy="226557"/>
            <a:chOff x="2611713" y="1452659"/>
            <a:chExt cx="3963104" cy="3957283"/>
          </a:xfrm>
        </p:grpSpPr>
        <p:sp>
          <p:nvSpPr>
            <p:cNvPr id="1110" name="Google Shape;1110;p30"/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/>
              <a:ahLst/>
              <a:cxnLst/>
              <a:rect l="l" t="t" r="r" b="b"/>
              <a:pathLst>
                <a:path w="1193379" h="3963104" extrusionOk="0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0"/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/>
              <a:ahLst/>
              <a:cxnLst/>
              <a:rect l="l" t="t" r="r" b="b"/>
              <a:pathLst>
                <a:path w="1244333" h="3202984" extrusionOk="0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/>
              <a:ahLst/>
              <a:cxnLst/>
              <a:rect l="l" t="t" r="r" b="b"/>
              <a:pathLst>
                <a:path w="1601768" h="3212297" extrusionOk="0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3" name="Google Shape;1113;p30"/>
          <p:cNvSpPr/>
          <p:nvPr/>
        </p:nvSpPr>
        <p:spPr>
          <a:xfrm>
            <a:off x="8685473" y="3550198"/>
            <a:ext cx="176285" cy="309411"/>
          </a:xfrm>
          <a:custGeom>
            <a:avLst/>
            <a:gdLst/>
            <a:ahLst/>
            <a:cxnLst/>
            <a:rect l="l" t="t" r="r" b="b"/>
            <a:pathLst>
              <a:path w="2242991" h="3936853" extrusionOk="0">
                <a:moveTo>
                  <a:pt x="270736" y="2042698"/>
                </a:moveTo>
                <a:lnTo>
                  <a:pt x="272959" y="2042698"/>
                </a:lnTo>
                <a:cubicBezTo>
                  <a:pt x="295787" y="2113479"/>
                  <a:pt x="705194" y="2169600"/>
                  <a:pt x="1206736" y="2169600"/>
                </a:cubicBezTo>
                <a:cubicBezTo>
                  <a:pt x="1708278" y="2169600"/>
                  <a:pt x="2117686" y="2113479"/>
                  <a:pt x="2140514" y="2042698"/>
                </a:cubicBezTo>
                <a:lnTo>
                  <a:pt x="2142944" y="2042698"/>
                </a:lnTo>
                <a:lnTo>
                  <a:pt x="2142944" y="3638829"/>
                </a:lnTo>
                <a:cubicBezTo>
                  <a:pt x="2142944" y="3803424"/>
                  <a:pt x="2003239" y="3936853"/>
                  <a:pt x="1830903" y="3936853"/>
                </a:cubicBezTo>
                <a:lnTo>
                  <a:pt x="582777" y="3936853"/>
                </a:lnTo>
                <a:cubicBezTo>
                  <a:pt x="410441" y="3936853"/>
                  <a:pt x="270736" y="3803424"/>
                  <a:pt x="270736" y="3638829"/>
                </a:cubicBezTo>
                <a:close/>
                <a:moveTo>
                  <a:pt x="1389584" y="1902314"/>
                </a:moveTo>
                <a:lnTo>
                  <a:pt x="1175571" y="1942858"/>
                </a:lnTo>
                <a:cubicBezTo>
                  <a:pt x="1166297" y="1944615"/>
                  <a:pt x="1160203" y="1953556"/>
                  <a:pt x="1161960" y="1962830"/>
                </a:cubicBezTo>
                <a:lnTo>
                  <a:pt x="1169001" y="1999997"/>
                </a:lnTo>
                <a:cubicBezTo>
                  <a:pt x="1170758" y="2009271"/>
                  <a:pt x="1179700" y="2015364"/>
                  <a:pt x="1188974" y="2013607"/>
                </a:cubicBezTo>
                <a:lnTo>
                  <a:pt x="1402987" y="1973063"/>
                </a:lnTo>
                <a:cubicBezTo>
                  <a:pt x="1412261" y="1971306"/>
                  <a:pt x="1418354" y="1962364"/>
                  <a:pt x="1416598" y="1953091"/>
                </a:cubicBezTo>
                <a:lnTo>
                  <a:pt x="1409556" y="1915924"/>
                </a:lnTo>
                <a:cubicBezTo>
                  <a:pt x="1407799" y="1906649"/>
                  <a:pt x="1398858" y="1900557"/>
                  <a:pt x="1389584" y="1902314"/>
                </a:cubicBezTo>
                <a:close/>
                <a:moveTo>
                  <a:pt x="444399" y="1892921"/>
                </a:moveTo>
                <a:lnTo>
                  <a:pt x="487549" y="2053958"/>
                </a:lnTo>
                <a:cubicBezTo>
                  <a:pt x="352241" y="2031803"/>
                  <a:pt x="270944" y="2002112"/>
                  <a:pt x="270944" y="1969719"/>
                </a:cubicBezTo>
                <a:cubicBezTo>
                  <a:pt x="270944" y="1940931"/>
                  <a:pt x="335156" y="1914276"/>
                  <a:pt x="444399" y="1892921"/>
                </a:cubicBezTo>
                <a:close/>
                <a:moveTo>
                  <a:pt x="1960739" y="1891042"/>
                </a:moveTo>
                <a:cubicBezTo>
                  <a:pt x="2075269" y="1912860"/>
                  <a:pt x="2142944" y="1940165"/>
                  <a:pt x="2142944" y="1969719"/>
                </a:cubicBezTo>
                <a:cubicBezTo>
                  <a:pt x="2142944" y="2002898"/>
                  <a:pt x="2057653" y="2033243"/>
                  <a:pt x="1916514" y="2056095"/>
                </a:cubicBezTo>
                <a:close/>
                <a:moveTo>
                  <a:pt x="970450" y="1841793"/>
                </a:moveTo>
                <a:lnTo>
                  <a:pt x="1019288" y="2099589"/>
                </a:lnTo>
                <a:cubicBezTo>
                  <a:pt x="985266" y="2098910"/>
                  <a:pt x="951932" y="2097488"/>
                  <a:pt x="919381" y="2095721"/>
                </a:cubicBezTo>
                <a:lnTo>
                  <a:pt x="852855" y="1847439"/>
                </a:lnTo>
                <a:close/>
                <a:moveTo>
                  <a:pt x="1440720" y="1613218"/>
                </a:moveTo>
                <a:lnTo>
                  <a:pt x="1120594" y="1673865"/>
                </a:lnTo>
                <a:cubicBezTo>
                  <a:pt x="1111320" y="1675622"/>
                  <a:pt x="1105226" y="1684563"/>
                  <a:pt x="1106983" y="1693837"/>
                </a:cubicBezTo>
                <a:lnTo>
                  <a:pt x="1114025" y="1731004"/>
                </a:lnTo>
                <a:cubicBezTo>
                  <a:pt x="1115781" y="1740278"/>
                  <a:pt x="1124723" y="1746372"/>
                  <a:pt x="1133997" y="1744615"/>
                </a:cubicBezTo>
                <a:lnTo>
                  <a:pt x="1454123" y="1683968"/>
                </a:lnTo>
                <a:cubicBezTo>
                  <a:pt x="1463397" y="1682211"/>
                  <a:pt x="1469490" y="1673270"/>
                  <a:pt x="1467733" y="1663996"/>
                </a:cubicBezTo>
                <a:lnTo>
                  <a:pt x="1460692" y="1626829"/>
                </a:lnTo>
                <a:cubicBezTo>
                  <a:pt x="1458935" y="1617555"/>
                  <a:pt x="1449994" y="1611461"/>
                  <a:pt x="1440720" y="1613218"/>
                </a:cubicBezTo>
                <a:close/>
                <a:moveTo>
                  <a:pt x="1279927" y="1344224"/>
                </a:moveTo>
                <a:lnTo>
                  <a:pt x="1065915" y="1384768"/>
                </a:lnTo>
                <a:cubicBezTo>
                  <a:pt x="1056641" y="1386524"/>
                  <a:pt x="1050547" y="1395466"/>
                  <a:pt x="1052304" y="1404740"/>
                </a:cubicBezTo>
                <a:cubicBezTo>
                  <a:pt x="1054651" y="1417129"/>
                  <a:pt x="1056998" y="1429518"/>
                  <a:pt x="1059345" y="1441907"/>
                </a:cubicBezTo>
                <a:cubicBezTo>
                  <a:pt x="1061102" y="1451181"/>
                  <a:pt x="1070044" y="1457274"/>
                  <a:pt x="1079318" y="1455517"/>
                </a:cubicBezTo>
                <a:lnTo>
                  <a:pt x="1293331" y="1414973"/>
                </a:lnTo>
                <a:cubicBezTo>
                  <a:pt x="1302605" y="1413216"/>
                  <a:pt x="1308698" y="1404275"/>
                  <a:pt x="1306942" y="1395001"/>
                </a:cubicBezTo>
                <a:cubicBezTo>
                  <a:pt x="1304595" y="1382612"/>
                  <a:pt x="1302247" y="1370223"/>
                  <a:pt x="1299900" y="1357834"/>
                </a:cubicBezTo>
                <a:cubicBezTo>
                  <a:pt x="1298143" y="1348560"/>
                  <a:pt x="1289202" y="1342467"/>
                  <a:pt x="1279927" y="1344224"/>
                </a:cubicBezTo>
                <a:close/>
                <a:moveTo>
                  <a:pt x="690664" y="1301904"/>
                </a:moveTo>
                <a:cubicBezTo>
                  <a:pt x="760372" y="1572869"/>
                  <a:pt x="815409" y="1824276"/>
                  <a:pt x="885118" y="2095242"/>
                </a:cubicBezTo>
                <a:cubicBezTo>
                  <a:pt x="630661" y="2082292"/>
                  <a:pt x="645145" y="2074230"/>
                  <a:pt x="525159" y="2063725"/>
                </a:cubicBezTo>
                <a:lnTo>
                  <a:pt x="342930" y="1395078"/>
                </a:lnTo>
                <a:close/>
                <a:moveTo>
                  <a:pt x="1225246" y="1065177"/>
                </a:moveTo>
                <a:lnTo>
                  <a:pt x="1011234" y="1105721"/>
                </a:lnTo>
                <a:cubicBezTo>
                  <a:pt x="1001960" y="1107479"/>
                  <a:pt x="995865" y="1116420"/>
                  <a:pt x="997623" y="1125693"/>
                </a:cubicBezTo>
                <a:cubicBezTo>
                  <a:pt x="999970" y="1138082"/>
                  <a:pt x="1002317" y="1150472"/>
                  <a:pt x="1004664" y="1162861"/>
                </a:cubicBezTo>
                <a:cubicBezTo>
                  <a:pt x="1006420" y="1172135"/>
                  <a:pt x="1015363" y="1178228"/>
                  <a:pt x="1024637" y="1176471"/>
                </a:cubicBezTo>
                <a:lnTo>
                  <a:pt x="1238650" y="1135927"/>
                </a:lnTo>
                <a:cubicBezTo>
                  <a:pt x="1247924" y="1134170"/>
                  <a:pt x="1254017" y="1125228"/>
                  <a:pt x="1252261" y="1115954"/>
                </a:cubicBezTo>
                <a:cubicBezTo>
                  <a:pt x="1249914" y="1103566"/>
                  <a:pt x="1247565" y="1091176"/>
                  <a:pt x="1245218" y="1078787"/>
                </a:cubicBezTo>
                <a:cubicBezTo>
                  <a:pt x="1243462" y="1069513"/>
                  <a:pt x="1234521" y="1063420"/>
                  <a:pt x="1225246" y="1065177"/>
                </a:cubicBezTo>
                <a:close/>
                <a:moveTo>
                  <a:pt x="2066056" y="835837"/>
                </a:moveTo>
                <a:cubicBezTo>
                  <a:pt x="2099544" y="877912"/>
                  <a:pt x="2135736" y="897343"/>
                  <a:pt x="2205150" y="873107"/>
                </a:cubicBezTo>
                <a:cubicBezTo>
                  <a:pt x="2100716" y="1268203"/>
                  <a:pt x="1996281" y="1663300"/>
                  <a:pt x="1891847" y="2058396"/>
                </a:cubicBezTo>
                <a:cubicBezTo>
                  <a:pt x="1838942" y="2071603"/>
                  <a:pt x="1788418" y="2077665"/>
                  <a:pt x="1733131" y="2076583"/>
                </a:cubicBezTo>
                <a:cubicBezTo>
                  <a:pt x="1843312" y="1665383"/>
                  <a:pt x="1955875" y="1247037"/>
                  <a:pt x="2066056" y="835837"/>
                </a:cubicBezTo>
                <a:close/>
                <a:moveTo>
                  <a:pt x="1890153" y="788705"/>
                </a:moveTo>
                <a:cubicBezTo>
                  <a:pt x="1917655" y="828379"/>
                  <a:pt x="1966723" y="851293"/>
                  <a:pt x="2029245" y="825975"/>
                </a:cubicBezTo>
                <a:cubicBezTo>
                  <a:pt x="1917754" y="1242066"/>
                  <a:pt x="1803881" y="1667684"/>
                  <a:pt x="1692389" y="2083777"/>
                </a:cubicBezTo>
                <a:cubicBezTo>
                  <a:pt x="1629960" y="2091426"/>
                  <a:pt x="1591343" y="2089551"/>
                  <a:pt x="1540819" y="2092437"/>
                </a:cubicBezTo>
                <a:close/>
                <a:moveTo>
                  <a:pt x="1170565" y="786132"/>
                </a:moveTo>
                <a:lnTo>
                  <a:pt x="956553" y="826676"/>
                </a:lnTo>
                <a:cubicBezTo>
                  <a:pt x="947279" y="828432"/>
                  <a:pt x="941185" y="837374"/>
                  <a:pt x="942942" y="846648"/>
                </a:cubicBezTo>
                <a:cubicBezTo>
                  <a:pt x="945289" y="859037"/>
                  <a:pt x="947636" y="871426"/>
                  <a:pt x="949983" y="883815"/>
                </a:cubicBezTo>
                <a:cubicBezTo>
                  <a:pt x="951740" y="893089"/>
                  <a:pt x="960682" y="899182"/>
                  <a:pt x="969956" y="897425"/>
                </a:cubicBezTo>
                <a:lnTo>
                  <a:pt x="1183969" y="856881"/>
                </a:lnTo>
                <a:cubicBezTo>
                  <a:pt x="1193243" y="855124"/>
                  <a:pt x="1199336" y="846183"/>
                  <a:pt x="1197580" y="836909"/>
                </a:cubicBezTo>
                <a:cubicBezTo>
                  <a:pt x="1195233" y="824520"/>
                  <a:pt x="1192885" y="812131"/>
                  <a:pt x="1190538" y="799742"/>
                </a:cubicBezTo>
                <a:cubicBezTo>
                  <a:pt x="1188781" y="790468"/>
                  <a:pt x="1179840" y="784375"/>
                  <a:pt x="1170565" y="786132"/>
                </a:cubicBezTo>
                <a:close/>
                <a:moveTo>
                  <a:pt x="1115883" y="507085"/>
                </a:moveTo>
                <a:lnTo>
                  <a:pt x="901870" y="547629"/>
                </a:lnTo>
                <a:cubicBezTo>
                  <a:pt x="892596" y="549386"/>
                  <a:pt x="886502" y="558328"/>
                  <a:pt x="888259" y="567602"/>
                </a:cubicBezTo>
                <a:lnTo>
                  <a:pt x="895301" y="604769"/>
                </a:lnTo>
                <a:cubicBezTo>
                  <a:pt x="897058" y="614043"/>
                  <a:pt x="905999" y="620136"/>
                  <a:pt x="915274" y="618379"/>
                </a:cubicBezTo>
                <a:lnTo>
                  <a:pt x="1129286" y="577835"/>
                </a:lnTo>
                <a:cubicBezTo>
                  <a:pt x="1138561" y="576078"/>
                  <a:pt x="1144654" y="567137"/>
                  <a:pt x="1142897" y="557863"/>
                </a:cubicBezTo>
                <a:cubicBezTo>
                  <a:pt x="1140550" y="545474"/>
                  <a:pt x="1138203" y="533084"/>
                  <a:pt x="1135856" y="520695"/>
                </a:cubicBezTo>
                <a:cubicBezTo>
                  <a:pt x="1134099" y="511422"/>
                  <a:pt x="1125157" y="505328"/>
                  <a:pt x="1115883" y="507085"/>
                </a:cubicBezTo>
                <a:close/>
                <a:moveTo>
                  <a:pt x="318396" y="422974"/>
                </a:moveTo>
                <a:cubicBezTo>
                  <a:pt x="416597" y="414975"/>
                  <a:pt x="506821" y="469989"/>
                  <a:pt x="530549" y="558544"/>
                </a:cubicBezTo>
                <a:lnTo>
                  <a:pt x="533390" y="577437"/>
                </a:lnTo>
                <a:lnTo>
                  <a:pt x="534791" y="577067"/>
                </a:lnTo>
                <a:lnTo>
                  <a:pt x="692417" y="1271950"/>
                </a:lnTo>
                <a:lnTo>
                  <a:pt x="323192" y="1369475"/>
                </a:lnTo>
                <a:lnTo>
                  <a:pt x="126703" y="719122"/>
                </a:lnTo>
                <a:lnTo>
                  <a:pt x="85810" y="730151"/>
                </a:lnTo>
                <a:cubicBezTo>
                  <a:pt x="139796" y="929624"/>
                  <a:pt x="190998" y="1164806"/>
                  <a:pt x="244983" y="1364280"/>
                </a:cubicBezTo>
                <a:cubicBezTo>
                  <a:pt x="255997" y="1433643"/>
                  <a:pt x="213672" y="1413775"/>
                  <a:pt x="198016" y="1438522"/>
                </a:cubicBezTo>
                <a:cubicBezTo>
                  <a:pt x="132011" y="1193808"/>
                  <a:pt x="66006" y="949094"/>
                  <a:pt x="0" y="704380"/>
                </a:cubicBezTo>
                <a:lnTo>
                  <a:pt x="120869" y="671778"/>
                </a:lnTo>
                <a:cubicBezTo>
                  <a:pt x="120228" y="670806"/>
                  <a:pt x="119928" y="669729"/>
                  <a:pt x="119638" y="668647"/>
                </a:cubicBezTo>
                <a:cubicBezTo>
                  <a:pt x="92520" y="567440"/>
                  <a:pt x="162522" y="460749"/>
                  <a:pt x="275992" y="430345"/>
                </a:cubicBezTo>
                <a:cubicBezTo>
                  <a:pt x="290176" y="426544"/>
                  <a:pt x="304367" y="424117"/>
                  <a:pt x="318396" y="422974"/>
                </a:cubicBezTo>
                <a:close/>
                <a:moveTo>
                  <a:pt x="2083120" y="383534"/>
                </a:moveTo>
                <a:cubicBezTo>
                  <a:pt x="2132613" y="419334"/>
                  <a:pt x="2169341" y="429175"/>
                  <a:pt x="2240618" y="425735"/>
                </a:cubicBezTo>
                <a:lnTo>
                  <a:pt x="2220213" y="816886"/>
                </a:lnTo>
                <a:cubicBezTo>
                  <a:pt x="2165825" y="845495"/>
                  <a:pt x="2119009" y="826121"/>
                  <a:pt x="2059503" y="771302"/>
                </a:cubicBezTo>
                <a:cubicBezTo>
                  <a:pt x="1992871" y="794085"/>
                  <a:pt x="1937578" y="785040"/>
                  <a:pt x="1905218" y="732483"/>
                </a:cubicBezTo>
                <a:close/>
                <a:moveTo>
                  <a:pt x="1167316" y="217989"/>
                </a:moveTo>
                <a:lnTo>
                  <a:pt x="847190" y="278635"/>
                </a:lnTo>
                <a:cubicBezTo>
                  <a:pt x="837916" y="280392"/>
                  <a:pt x="831822" y="289333"/>
                  <a:pt x="833579" y="298608"/>
                </a:cubicBezTo>
                <a:lnTo>
                  <a:pt x="840621" y="335775"/>
                </a:lnTo>
                <a:cubicBezTo>
                  <a:pt x="842378" y="345049"/>
                  <a:pt x="851319" y="351142"/>
                  <a:pt x="860593" y="349384"/>
                </a:cubicBezTo>
                <a:lnTo>
                  <a:pt x="1180719" y="288738"/>
                </a:lnTo>
                <a:cubicBezTo>
                  <a:pt x="1189993" y="286981"/>
                  <a:pt x="1196086" y="278040"/>
                  <a:pt x="1194329" y="268766"/>
                </a:cubicBezTo>
                <a:lnTo>
                  <a:pt x="1187288" y="231598"/>
                </a:lnTo>
                <a:cubicBezTo>
                  <a:pt x="1185531" y="222325"/>
                  <a:pt x="1176590" y="216232"/>
                  <a:pt x="1167316" y="217989"/>
                </a:cubicBezTo>
                <a:close/>
                <a:moveTo>
                  <a:pt x="2221717" y="181287"/>
                </a:moveTo>
                <a:lnTo>
                  <a:pt x="2242991" y="393855"/>
                </a:lnTo>
                <a:cubicBezTo>
                  <a:pt x="2179464" y="397581"/>
                  <a:pt x="2151931" y="392798"/>
                  <a:pt x="2097005" y="354738"/>
                </a:cubicBezTo>
                <a:close/>
                <a:moveTo>
                  <a:pt x="1214939" y="1907"/>
                </a:moveTo>
                <a:cubicBezTo>
                  <a:pt x="1273551" y="-9197"/>
                  <a:pt x="1330067" y="29317"/>
                  <a:pt x="1341171" y="87928"/>
                </a:cubicBezTo>
                <a:lnTo>
                  <a:pt x="1629756" y="1628253"/>
                </a:lnTo>
                <a:lnTo>
                  <a:pt x="1505335" y="2092601"/>
                </a:lnTo>
                <a:cubicBezTo>
                  <a:pt x="1367343" y="2099602"/>
                  <a:pt x="1230768" y="2098335"/>
                  <a:pt x="1062674" y="2099588"/>
                </a:cubicBezTo>
                <a:lnTo>
                  <a:pt x="704425" y="208557"/>
                </a:lnTo>
                <a:cubicBezTo>
                  <a:pt x="693321" y="149946"/>
                  <a:pt x="731834" y="93430"/>
                  <a:pt x="790446" y="823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30"/>
          <p:cNvSpPr/>
          <p:nvPr/>
        </p:nvSpPr>
        <p:spPr>
          <a:xfrm>
            <a:off x="7531163" y="2666633"/>
            <a:ext cx="228298" cy="226391"/>
          </a:xfrm>
          <a:custGeom>
            <a:avLst/>
            <a:gdLst/>
            <a:ahLst/>
            <a:cxnLst/>
            <a:rect l="l" t="t" r="r" b="b"/>
            <a:pathLst>
              <a:path w="3987707" h="3954396" extrusionOk="0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30"/>
          <p:cNvSpPr/>
          <p:nvPr/>
        </p:nvSpPr>
        <p:spPr>
          <a:xfrm rot="3600000">
            <a:off x="8246864" y="2719734"/>
            <a:ext cx="161125" cy="250953"/>
          </a:xfrm>
          <a:custGeom>
            <a:avLst/>
            <a:gdLst/>
            <a:ahLst/>
            <a:cxnLst/>
            <a:rect l="l" t="t" r="r" b="b"/>
            <a:pathLst>
              <a:path w="1836914" h="2861004" extrusionOk="0">
                <a:moveTo>
                  <a:pt x="241839" y="2395457"/>
                </a:moveTo>
                <a:lnTo>
                  <a:pt x="1595075" y="2395457"/>
                </a:lnTo>
                <a:cubicBezTo>
                  <a:pt x="1428203" y="2681813"/>
                  <a:pt x="1186766" y="2861004"/>
                  <a:pt x="918457" y="2861004"/>
                </a:cubicBezTo>
                <a:cubicBezTo>
                  <a:pt x="650148" y="2861004"/>
                  <a:pt x="408711" y="2681813"/>
                  <a:pt x="241839" y="2395457"/>
                </a:cubicBezTo>
                <a:close/>
                <a:moveTo>
                  <a:pt x="899051" y="854553"/>
                </a:moveTo>
                <a:lnTo>
                  <a:pt x="892714" y="854681"/>
                </a:lnTo>
                <a:cubicBezTo>
                  <a:pt x="854708" y="855445"/>
                  <a:pt x="824517" y="886876"/>
                  <a:pt x="825282" y="924882"/>
                </a:cubicBezTo>
                <a:lnTo>
                  <a:pt x="825382" y="929867"/>
                </a:lnTo>
                <a:lnTo>
                  <a:pt x="704891" y="932291"/>
                </a:lnTo>
                <a:cubicBezTo>
                  <a:pt x="666885" y="933055"/>
                  <a:pt x="636694" y="964486"/>
                  <a:pt x="637459" y="1002492"/>
                </a:cubicBezTo>
                <a:lnTo>
                  <a:pt x="637586" y="1008829"/>
                </a:lnTo>
                <a:cubicBezTo>
                  <a:pt x="638351" y="1046835"/>
                  <a:pt x="669782" y="1077026"/>
                  <a:pt x="707788" y="1076262"/>
                </a:cubicBezTo>
                <a:lnTo>
                  <a:pt x="828278" y="1073838"/>
                </a:lnTo>
                <a:lnTo>
                  <a:pt x="831137" y="1215980"/>
                </a:lnTo>
                <a:lnTo>
                  <a:pt x="704892" y="1218520"/>
                </a:lnTo>
                <a:cubicBezTo>
                  <a:pt x="666885" y="1219284"/>
                  <a:pt x="636694" y="1250715"/>
                  <a:pt x="637459" y="1288721"/>
                </a:cubicBezTo>
                <a:lnTo>
                  <a:pt x="637586" y="1295058"/>
                </a:lnTo>
                <a:cubicBezTo>
                  <a:pt x="638351" y="1333064"/>
                  <a:pt x="669782" y="1363255"/>
                  <a:pt x="707788" y="1362491"/>
                </a:cubicBezTo>
                <a:lnTo>
                  <a:pt x="834033" y="1359951"/>
                </a:lnTo>
                <a:lnTo>
                  <a:pt x="836893" y="1502093"/>
                </a:lnTo>
                <a:lnTo>
                  <a:pt x="704891" y="1504749"/>
                </a:lnTo>
                <a:cubicBezTo>
                  <a:pt x="666885" y="1505513"/>
                  <a:pt x="636694" y="1536944"/>
                  <a:pt x="637459" y="1574950"/>
                </a:cubicBezTo>
                <a:lnTo>
                  <a:pt x="637586" y="1581287"/>
                </a:lnTo>
                <a:cubicBezTo>
                  <a:pt x="638351" y="1619293"/>
                  <a:pt x="669781" y="1649484"/>
                  <a:pt x="707787" y="1648720"/>
                </a:cubicBezTo>
                <a:lnTo>
                  <a:pt x="839789" y="1646064"/>
                </a:lnTo>
                <a:lnTo>
                  <a:pt x="842648" y="1788208"/>
                </a:lnTo>
                <a:lnTo>
                  <a:pt x="704892" y="1790979"/>
                </a:lnTo>
                <a:cubicBezTo>
                  <a:pt x="666886" y="1791743"/>
                  <a:pt x="636695" y="1823174"/>
                  <a:pt x="637459" y="1861180"/>
                </a:cubicBezTo>
                <a:lnTo>
                  <a:pt x="637587" y="1867517"/>
                </a:lnTo>
                <a:cubicBezTo>
                  <a:pt x="638351" y="1905523"/>
                  <a:pt x="669782" y="1935714"/>
                  <a:pt x="707788" y="1934949"/>
                </a:cubicBezTo>
                <a:lnTo>
                  <a:pt x="845544" y="1932178"/>
                </a:lnTo>
                <a:lnTo>
                  <a:pt x="845682" y="1939015"/>
                </a:lnTo>
                <a:cubicBezTo>
                  <a:pt x="846446" y="1977021"/>
                  <a:pt x="877877" y="2007212"/>
                  <a:pt x="915883" y="2006448"/>
                </a:cubicBezTo>
                <a:lnTo>
                  <a:pt x="922220" y="2006320"/>
                </a:lnTo>
                <a:cubicBezTo>
                  <a:pt x="960226" y="2005556"/>
                  <a:pt x="990417" y="1974125"/>
                  <a:pt x="989653" y="1936119"/>
                </a:cubicBezTo>
                <a:lnTo>
                  <a:pt x="989515" y="1929282"/>
                </a:lnTo>
                <a:lnTo>
                  <a:pt x="1110045" y="1926858"/>
                </a:lnTo>
                <a:cubicBezTo>
                  <a:pt x="1148051" y="1926093"/>
                  <a:pt x="1178242" y="1894663"/>
                  <a:pt x="1177477" y="1856656"/>
                </a:cubicBezTo>
                <a:lnTo>
                  <a:pt x="1177350" y="1850320"/>
                </a:lnTo>
                <a:cubicBezTo>
                  <a:pt x="1176585" y="1812313"/>
                  <a:pt x="1145155" y="1782122"/>
                  <a:pt x="1107149" y="1782887"/>
                </a:cubicBezTo>
                <a:lnTo>
                  <a:pt x="986619" y="1785311"/>
                </a:lnTo>
                <a:lnTo>
                  <a:pt x="983760" y="1643168"/>
                </a:lnTo>
                <a:lnTo>
                  <a:pt x="1110044" y="1640628"/>
                </a:lnTo>
                <a:cubicBezTo>
                  <a:pt x="1148051" y="1639863"/>
                  <a:pt x="1178242" y="1608433"/>
                  <a:pt x="1177477" y="1570426"/>
                </a:cubicBezTo>
                <a:lnTo>
                  <a:pt x="1177350" y="1564090"/>
                </a:lnTo>
                <a:cubicBezTo>
                  <a:pt x="1176585" y="1526083"/>
                  <a:pt x="1145154" y="1495892"/>
                  <a:pt x="1107148" y="1496657"/>
                </a:cubicBezTo>
                <a:lnTo>
                  <a:pt x="980864" y="1499197"/>
                </a:lnTo>
                <a:lnTo>
                  <a:pt x="978004" y="1357055"/>
                </a:lnTo>
                <a:lnTo>
                  <a:pt x="1110045" y="1354399"/>
                </a:lnTo>
                <a:cubicBezTo>
                  <a:pt x="1148051" y="1353634"/>
                  <a:pt x="1178242" y="1322204"/>
                  <a:pt x="1177477" y="1284198"/>
                </a:cubicBezTo>
                <a:lnTo>
                  <a:pt x="1177350" y="1277861"/>
                </a:lnTo>
                <a:cubicBezTo>
                  <a:pt x="1176585" y="1239854"/>
                  <a:pt x="1145155" y="1209663"/>
                  <a:pt x="1107148" y="1210428"/>
                </a:cubicBezTo>
                <a:lnTo>
                  <a:pt x="975108" y="1213084"/>
                </a:lnTo>
                <a:lnTo>
                  <a:pt x="972249" y="1070942"/>
                </a:lnTo>
                <a:lnTo>
                  <a:pt x="1110044" y="1068170"/>
                </a:lnTo>
                <a:cubicBezTo>
                  <a:pt x="1148051" y="1067405"/>
                  <a:pt x="1178242" y="1035975"/>
                  <a:pt x="1177477" y="997969"/>
                </a:cubicBezTo>
                <a:lnTo>
                  <a:pt x="1177350" y="991632"/>
                </a:lnTo>
                <a:cubicBezTo>
                  <a:pt x="1176585" y="953626"/>
                  <a:pt x="1145155" y="923435"/>
                  <a:pt x="1107149" y="924199"/>
                </a:cubicBezTo>
                <a:lnTo>
                  <a:pt x="969353" y="926971"/>
                </a:lnTo>
                <a:lnTo>
                  <a:pt x="969252" y="921986"/>
                </a:lnTo>
                <a:cubicBezTo>
                  <a:pt x="968488" y="883980"/>
                  <a:pt x="937057" y="853789"/>
                  <a:pt x="899051" y="854553"/>
                </a:cubicBezTo>
                <a:close/>
                <a:moveTo>
                  <a:pt x="129937" y="699713"/>
                </a:moveTo>
                <a:lnTo>
                  <a:pt x="1706977" y="699713"/>
                </a:lnTo>
                <a:cubicBezTo>
                  <a:pt x="1789890" y="913280"/>
                  <a:pt x="1836914" y="1163338"/>
                  <a:pt x="1836914" y="1430502"/>
                </a:cubicBezTo>
                <a:cubicBezTo>
                  <a:pt x="1836914" y="1684614"/>
                  <a:pt x="1794373" y="1923251"/>
                  <a:pt x="1719229" y="2129881"/>
                </a:cubicBezTo>
                <a:lnTo>
                  <a:pt x="117685" y="2129880"/>
                </a:lnTo>
                <a:cubicBezTo>
                  <a:pt x="42541" y="1923251"/>
                  <a:pt x="0" y="1684614"/>
                  <a:pt x="0" y="1430502"/>
                </a:cubicBezTo>
                <a:cubicBezTo>
                  <a:pt x="0" y="1163338"/>
                  <a:pt x="47023" y="913280"/>
                  <a:pt x="129937" y="699713"/>
                </a:cubicBezTo>
                <a:close/>
                <a:moveTo>
                  <a:pt x="918457" y="0"/>
                </a:moveTo>
                <a:cubicBezTo>
                  <a:pt x="1176886" y="0"/>
                  <a:pt x="1410387" y="166238"/>
                  <a:pt x="1576745" y="434136"/>
                </a:cubicBezTo>
                <a:lnTo>
                  <a:pt x="260168" y="434136"/>
                </a:lnTo>
                <a:cubicBezTo>
                  <a:pt x="303683" y="363180"/>
                  <a:pt x="352374" y="299618"/>
                  <a:pt x="404939" y="244308"/>
                </a:cubicBezTo>
                <a:cubicBezTo>
                  <a:pt x="551525" y="90065"/>
                  <a:pt x="728238" y="0"/>
                  <a:pt x="918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30"/>
          <p:cNvSpPr/>
          <p:nvPr/>
        </p:nvSpPr>
        <p:spPr>
          <a:xfrm>
            <a:off x="8010431" y="2541432"/>
            <a:ext cx="209719" cy="209702"/>
          </a:xfrm>
          <a:custGeom>
            <a:avLst/>
            <a:gdLst/>
            <a:ahLst/>
            <a:cxnLst/>
            <a:rect l="l" t="t" r="r" b="b"/>
            <a:pathLst>
              <a:path w="2390914" h="2390722" extrusionOk="0">
                <a:moveTo>
                  <a:pt x="498915" y="1270956"/>
                </a:moveTo>
                <a:cubicBezTo>
                  <a:pt x="466867" y="1631494"/>
                  <a:pt x="545499" y="1983842"/>
                  <a:pt x="712031" y="2288058"/>
                </a:cubicBezTo>
                <a:cubicBezTo>
                  <a:pt x="464683" y="2178998"/>
                  <a:pt x="261507" y="1988348"/>
                  <a:pt x="138595" y="1749053"/>
                </a:cubicBezTo>
                <a:cubicBezTo>
                  <a:pt x="277769" y="1358624"/>
                  <a:pt x="362527" y="1299202"/>
                  <a:pt x="498915" y="1270956"/>
                </a:cubicBezTo>
                <a:close/>
                <a:moveTo>
                  <a:pt x="663719" y="1248057"/>
                </a:moveTo>
                <a:cubicBezTo>
                  <a:pt x="854605" y="1249746"/>
                  <a:pt x="1109835" y="1376281"/>
                  <a:pt x="1298578" y="1813332"/>
                </a:cubicBezTo>
                <a:cubicBezTo>
                  <a:pt x="1397857" y="2120821"/>
                  <a:pt x="1588764" y="2223823"/>
                  <a:pt x="1726654" y="2264196"/>
                </a:cubicBezTo>
                <a:cubicBezTo>
                  <a:pt x="1567365" y="2345838"/>
                  <a:pt x="1386653" y="2390722"/>
                  <a:pt x="1195457" y="2390722"/>
                </a:cubicBezTo>
                <a:cubicBezTo>
                  <a:pt x="1105105" y="2390722"/>
                  <a:pt x="1017093" y="2380699"/>
                  <a:pt x="932674" y="2360815"/>
                </a:cubicBezTo>
                <a:cubicBezTo>
                  <a:pt x="712904" y="2043420"/>
                  <a:pt x="606953" y="1651154"/>
                  <a:pt x="649805" y="1249566"/>
                </a:cubicBezTo>
                <a:lnTo>
                  <a:pt x="649860" y="1249198"/>
                </a:lnTo>
                <a:cubicBezTo>
                  <a:pt x="654424" y="1248049"/>
                  <a:pt x="659052" y="1248016"/>
                  <a:pt x="663719" y="1248057"/>
                </a:cubicBezTo>
                <a:close/>
                <a:moveTo>
                  <a:pt x="625086" y="746603"/>
                </a:moveTo>
                <a:cubicBezTo>
                  <a:pt x="575988" y="864735"/>
                  <a:pt x="539829" y="989276"/>
                  <a:pt x="517891" y="1118420"/>
                </a:cubicBezTo>
                <a:cubicBezTo>
                  <a:pt x="333267" y="1155048"/>
                  <a:pt x="104158" y="1288682"/>
                  <a:pt x="51134" y="1540967"/>
                </a:cubicBezTo>
                <a:cubicBezTo>
                  <a:pt x="17753" y="1431609"/>
                  <a:pt x="0" y="1315510"/>
                  <a:pt x="0" y="1195265"/>
                </a:cubicBezTo>
                <a:cubicBezTo>
                  <a:pt x="0" y="1097761"/>
                  <a:pt x="11673" y="1002983"/>
                  <a:pt x="35026" y="912575"/>
                </a:cubicBezTo>
                <a:cubicBezTo>
                  <a:pt x="217565" y="821038"/>
                  <a:pt x="417517" y="763810"/>
                  <a:pt x="625086" y="746603"/>
                </a:cubicBezTo>
                <a:close/>
                <a:moveTo>
                  <a:pt x="814533" y="740223"/>
                </a:moveTo>
                <a:cubicBezTo>
                  <a:pt x="857324" y="741439"/>
                  <a:pt x="900304" y="744323"/>
                  <a:pt x="943391" y="748921"/>
                </a:cubicBezTo>
                <a:cubicBezTo>
                  <a:pt x="1533041" y="811841"/>
                  <a:pt x="2035353" y="1184101"/>
                  <a:pt x="2272257" y="1711892"/>
                </a:cubicBezTo>
                <a:cubicBezTo>
                  <a:pt x="2187283" y="1890127"/>
                  <a:pt x="2059291" y="2043796"/>
                  <a:pt x="1900038" y="2157347"/>
                </a:cubicBezTo>
                <a:cubicBezTo>
                  <a:pt x="1701554" y="2156027"/>
                  <a:pt x="1460014" y="1852027"/>
                  <a:pt x="1333085" y="1537286"/>
                </a:cubicBezTo>
                <a:cubicBezTo>
                  <a:pt x="1100582" y="1188617"/>
                  <a:pt x="869651" y="1107095"/>
                  <a:pt x="672276" y="1104550"/>
                </a:cubicBezTo>
                <a:cubicBezTo>
                  <a:pt x="696894" y="977637"/>
                  <a:pt x="736528" y="855836"/>
                  <a:pt x="789292" y="741073"/>
                </a:cubicBezTo>
                <a:cubicBezTo>
                  <a:pt x="797710" y="739809"/>
                  <a:pt x="806118" y="739984"/>
                  <a:pt x="814533" y="740223"/>
                </a:cubicBezTo>
                <a:close/>
                <a:moveTo>
                  <a:pt x="1949984" y="342891"/>
                </a:moveTo>
                <a:cubicBezTo>
                  <a:pt x="1980284" y="344390"/>
                  <a:pt x="2009562" y="347173"/>
                  <a:pt x="2037299" y="352632"/>
                </a:cubicBezTo>
                <a:cubicBezTo>
                  <a:pt x="2256924" y="565872"/>
                  <a:pt x="2390914" y="864921"/>
                  <a:pt x="2390914" y="1195265"/>
                </a:cubicBezTo>
                <a:cubicBezTo>
                  <a:pt x="2390914" y="1308987"/>
                  <a:pt x="2375035" y="1419000"/>
                  <a:pt x="2344329" y="1522910"/>
                </a:cubicBezTo>
                <a:cubicBezTo>
                  <a:pt x="2066307" y="1015476"/>
                  <a:pt x="1553437" y="663959"/>
                  <a:pt x="959223" y="600552"/>
                </a:cubicBezTo>
                <a:lnTo>
                  <a:pt x="864631" y="596352"/>
                </a:lnTo>
                <a:cubicBezTo>
                  <a:pt x="907064" y="522568"/>
                  <a:pt x="955150" y="452387"/>
                  <a:pt x="1010214" y="387898"/>
                </a:cubicBezTo>
                <a:cubicBezTo>
                  <a:pt x="1122148" y="420510"/>
                  <a:pt x="1261495" y="433074"/>
                  <a:pt x="1437226" y="415578"/>
                </a:cubicBezTo>
                <a:cubicBezTo>
                  <a:pt x="1605555" y="362253"/>
                  <a:pt x="1791720" y="335061"/>
                  <a:pt x="1949984" y="342891"/>
                </a:cubicBezTo>
                <a:close/>
                <a:moveTo>
                  <a:pt x="645877" y="135832"/>
                </a:moveTo>
                <a:cubicBezTo>
                  <a:pt x="699247" y="208461"/>
                  <a:pt x="768689" y="278008"/>
                  <a:pt x="866491" y="329123"/>
                </a:cubicBezTo>
                <a:cubicBezTo>
                  <a:pt x="800430" y="410892"/>
                  <a:pt x="743691" y="499993"/>
                  <a:pt x="695084" y="593886"/>
                </a:cubicBezTo>
                <a:cubicBezTo>
                  <a:pt x="487669" y="600275"/>
                  <a:pt x="286081" y="644629"/>
                  <a:pt x="98288" y="720924"/>
                </a:cubicBezTo>
                <a:cubicBezTo>
                  <a:pt x="207511" y="467961"/>
                  <a:pt x="401699" y="260335"/>
                  <a:pt x="645877" y="135832"/>
                </a:cubicBezTo>
                <a:close/>
                <a:moveTo>
                  <a:pt x="1421192" y="21777"/>
                </a:moveTo>
                <a:cubicBezTo>
                  <a:pt x="1556568" y="47494"/>
                  <a:pt x="1683835" y="96073"/>
                  <a:pt x="1798675" y="163618"/>
                </a:cubicBezTo>
                <a:cubicBezTo>
                  <a:pt x="1745123" y="171055"/>
                  <a:pt x="1687959" y="186995"/>
                  <a:pt x="1626738" y="211372"/>
                </a:cubicBezTo>
                <a:cubicBezTo>
                  <a:pt x="1422699" y="270506"/>
                  <a:pt x="1257466" y="279678"/>
                  <a:pt x="1126105" y="257383"/>
                </a:cubicBezTo>
                <a:cubicBezTo>
                  <a:pt x="1214004" y="167486"/>
                  <a:pt x="1313290" y="88650"/>
                  <a:pt x="1421192" y="21777"/>
                </a:cubicBezTo>
                <a:close/>
                <a:moveTo>
                  <a:pt x="1192903" y="0"/>
                </a:moveTo>
                <a:cubicBezTo>
                  <a:pt x="1110779" y="62762"/>
                  <a:pt x="1034516" y="132486"/>
                  <a:pt x="966800" y="209999"/>
                </a:cubicBezTo>
                <a:cubicBezTo>
                  <a:pt x="885863" y="177026"/>
                  <a:pt x="825266" y="128646"/>
                  <a:pt x="781556" y="76616"/>
                </a:cubicBezTo>
                <a:cubicBezTo>
                  <a:pt x="909026" y="26315"/>
                  <a:pt x="1047935" y="247"/>
                  <a:pt x="1192903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30"/>
          <p:cNvSpPr/>
          <p:nvPr/>
        </p:nvSpPr>
        <p:spPr>
          <a:xfrm>
            <a:off x="7316915" y="3309960"/>
            <a:ext cx="177403" cy="226473"/>
          </a:xfrm>
          <a:custGeom>
            <a:avLst/>
            <a:gdLst/>
            <a:ahLst/>
            <a:cxnLst/>
            <a:rect l="l" t="t" r="r" b="b"/>
            <a:pathLst>
              <a:path w="3098702" h="3955818" extrusionOk="0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30"/>
          <p:cNvSpPr/>
          <p:nvPr/>
        </p:nvSpPr>
        <p:spPr>
          <a:xfrm>
            <a:off x="8093878" y="3602791"/>
            <a:ext cx="156655" cy="226738"/>
          </a:xfrm>
          <a:custGeom>
            <a:avLst/>
            <a:gdLst/>
            <a:ahLst/>
            <a:cxnLst/>
            <a:rect l="l" t="t" r="r" b="b"/>
            <a:pathLst>
              <a:path w="2736304" h="3960440" extrusionOk="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30"/>
          <p:cNvSpPr/>
          <p:nvPr/>
        </p:nvSpPr>
        <p:spPr>
          <a:xfrm>
            <a:off x="8984013" y="3086412"/>
            <a:ext cx="184265" cy="218183"/>
          </a:xfrm>
          <a:custGeom>
            <a:avLst/>
            <a:gdLst/>
            <a:ahLst/>
            <a:cxnLst/>
            <a:rect l="l" t="t" r="r" b="b"/>
            <a:pathLst>
              <a:path w="3330520" h="3943576" extrusionOk="0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30"/>
          <p:cNvSpPr/>
          <p:nvPr/>
        </p:nvSpPr>
        <p:spPr>
          <a:xfrm>
            <a:off x="8065590" y="3257925"/>
            <a:ext cx="219117" cy="216324"/>
          </a:xfrm>
          <a:custGeom>
            <a:avLst/>
            <a:gdLst/>
            <a:ahLst/>
            <a:cxnLst/>
            <a:rect l="l" t="t" r="r" b="b"/>
            <a:pathLst>
              <a:path w="3960440" h="3909959" extrusionOk="0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30"/>
          <p:cNvSpPr/>
          <p:nvPr/>
        </p:nvSpPr>
        <p:spPr>
          <a:xfrm>
            <a:off x="9168279" y="3308729"/>
            <a:ext cx="216347" cy="216094"/>
          </a:xfrm>
          <a:custGeom>
            <a:avLst/>
            <a:gdLst/>
            <a:ahLst/>
            <a:cxnLst/>
            <a:rect l="l" t="t" r="r" b="b"/>
            <a:pathLst>
              <a:path w="3910377" h="3905794" extrusionOk="0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30"/>
          <p:cNvSpPr/>
          <p:nvPr/>
        </p:nvSpPr>
        <p:spPr>
          <a:xfrm>
            <a:off x="8400880" y="3364636"/>
            <a:ext cx="179191" cy="251466"/>
          </a:xfrm>
          <a:custGeom>
            <a:avLst/>
            <a:gdLst/>
            <a:ahLst/>
            <a:cxnLst/>
            <a:rect l="l" t="t" r="r" b="b"/>
            <a:pathLst>
              <a:path w="2823581" h="3962432" extrusionOk="0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30"/>
          <p:cNvSpPr/>
          <p:nvPr/>
        </p:nvSpPr>
        <p:spPr>
          <a:xfrm>
            <a:off x="7363042" y="3010877"/>
            <a:ext cx="215134" cy="218108"/>
          </a:xfrm>
          <a:custGeom>
            <a:avLst/>
            <a:gdLst/>
            <a:ahLst/>
            <a:cxnLst/>
            <a:rect l="l" t="t" r="r" b="b"/>
            <a:pathLst>
              <a:path w="3888432" h="3942206" extrusionOk="0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30"/>
          <p:cNvSpPr/>
          <p:nvPr/>
        </p:nvSpPr>
        <p:spPr>
          <a:xfrm>
            <a:off x="7371439" y="3659853"/>
            <a:ext cx="215851" cy="215422"/>
          </a:xfrm>
          <a:custGeom>
            <a:avLst/>
            <a:gdLst/>
            <a:ahLst/>
            <a:cxnLst/>
            <a:rect l="l" t="t" r="r" b="b"/>
            <a:pathLst>
              <a:path w="3946887" h="3939047" extrusionOk="0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5" name="Google Shape;1125;p30"/>
          <p:cNvGrpSpPr/>
          <p:nvPr/>
        </p:nvGrpSpPr>
        <p:grpSpPr>
          <a:xfrm>
            <a:off x="7212900" y="1714656"/>
            <a:ext cx="1595065" cy="895194"/>
            <a:chOff x="3678275" y="2640353"/>
            <a:chExt cx="2036434" cy="1142902"/>
          </a:xfrm>
        </p:grpSpPr>
        <p:sp>
          <p:nvSpPr>
            <p:cNvPr id="1126" name="Google Shape;1126;p30"/>
            <p:cNvSpPr/>
            <p:nvPr/>
          </p:nvSpPr>
          <p:spPr>
            <a:xfrm>
              <a:off x="4263073" y="2941228"/>
              <a:ext cx="871793" cy="689370"/>
            </a:xfrm>
            <a:custGeom>
              <a:avLst/>
              <a:gdLst/>
              <a:ahLst/>
              <a:cxnLst/>
              <a:rect l="l" t="t" r="r" b="b"/>
              <a:pathLst>
                <a:path w="648072" h="512462" extrusionOk="0">
                  <a:moveTo>
                    <a:pt x="0" y="0"/>
                  </a:moveTo>
                  <a:lnTo>
                    <a:pt x="648072" y="0"/>
                  </a:lnTo>
                  <a:lnTo>
                    <a:pt x="648072" y="432048"/>
                  </a:lnTo>
                  <a:cubicBezTo>
                    <a:pt x="381248" y="553968"/>
                    <a:pt x="195704" y="523488"/>
                    <a:pt x="0" y="4320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4263073" y="3073801"/>
              <a:ext cx="871793" cy="328016"/>
            </a:xfrm>
            <a:custGeom>
              <a:avLst/>
              <a:gdLst/>
              <a:ahLst/>
              <a:cxnLst/>
              <a:rect l="l" t="t" r="r" b="b"/>
              <a:pathLst>
                <a:path w="648072" h="243840" extrusionOk="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3678275" y="2640353"/>
              <a:ext cx="2036434" cy="656032"/>
            </a:xfrm>
            <a:custGeom>
              <a:avLst/>
              <a:gdLst/>
              <a:ahLst/>
              <a:cxnLst/>
              <a:rect l="l" t="t" r="r" b="b"/>
              <a:pathLst>
                <a:path w="1513840" h="487680" extrusionOk="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29" name="Google Shape;1129;p30"/>
            <p:cNvCxnSpPr/>
            <p:nvPr/>
          </p:nvCxnSpPr>
          <p:spPr>
            <a:xfrm>
              <a:off x="4730660" y="2900226"/>
              <a:ext cx="532079" cy="206205"/>
            </a:xfrm>
            <a:prstGeom prst="straightConnector1">
              <a:avLst/>
            </a:prstGeom>
            <a:solidFill>
              <a:schemeClr val="accent1"/>
            </a:solidFill>
            <a:ln w="1905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0" name="Google Shape;1130;p30"/>
            <p:cNvCxnSpPr/>
            <p:nvPr/>
          </p:nvCxnSpPr>
          <p:spPr>
            <a:xfrm>
              <a:off x="5262740" y="3106431"/>
              <a:ext cx="0" cy="338993"/>
            </a:xfrm>
            <a:prstGeom prst="straightConnector1">
              <a:avLst/>
            </a:prstGeom>
            <a:solidFill>
              <a:schemeClr val="accent1"/>
            </a:solidFill>
            <a:ln w="1905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31" name="Google Shape;1131;p30"/>
            <p:cNvSpPr/>
            <p:nvPr/>
          </p:nvSpPr>
          <p:spPr>
            <a:xfrm>
              <a:off x="5165874" y="3395834"/>
              <a:ext cx="193732" cy="387421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2" name="Google Shape;1132;p30"/>
          <p:cNvGrpSpPr/>
          <p:nvPr/>
        </p:nvGrpSpPr>
        <p:grpSpPr>
          <a:xfrm>
            <a:off x="1593768" y="1739120"/>
            <a:ext cx="4608000" cy="896804"/>
            <a:chOff x="1593768" y="2050016"/>
            <a:chExt cx="4608000" cy="896804"/>
          </a:xfrm>
        </p:grpSpPr>
        <p:sp>
          <p:nvSpPr>
            <p:cNvPr id="1133" name="Google Shape;1133;p30"/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0"/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5" name="Google Shape;1135;p30"/>
          <p:cNvGrpSpPr/>
          <p:nvPr/>
        </p:nvGrpSpPr>
        <p:grpSpPr>
          <a:xfrm>
            <a:off x="1593768" y="2839816"/>
            <a:ext cx="4608000" cy="896804"/>
            <a:chOff x="1593768" y="2986120"/>
            <a:chExt cx="4608000" cy="896804"/>
          </a:xfrm>
        </p:grpSpPr>
        <p:sp>
          <p:nvSpPr>
            <p:cNvPr id="1136" name="Google Shape;1136;p30"/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0"/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8" name="Google Shape;1138;p30"/>
          <p:cNvSpPr txBox="1"/>
          <p:nvPr/>
        </p:nvSpPr>
        <p:spPr>
          <a:xfrm>
            <a:off x="657664" y="1956690"/>
            <a:ext cx="8238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30"/>
          <p:cNvSpPr txBox="1"/>
          <p:nvPr/>
        </p:nvSpPr>
        <p:spPr>
          <a:xfrm>
            <a:off x="657664" y="3057386"/>
            <a:ext cx="8238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30"/>
          <p:cNvSpPr/>
          <p:nvPr/>
        </p:nvSpPr>
        <p:spPr>
          <a:xfrm>
            <a:off x="4567490" y="4443178"/>
            <a:ext cx="1103254" cy="1103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30"/>
          <p:cNvSpPr/>
          <p:nvPr/>
        </p:nvSpPr>
        <p:spPr>
          <a:xfrm>
            <a:off x="1860098" y="4443178"/>
            <a:ext cx="1103254" cy="11032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30"/>
          <p:cNvSpPr txBox="1"/>
          <p:nvPr/>
        </p:nvSpPr>
        <p:spPr>
          <a:xfrm>
            <a:off x="1943673" y="4763973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30"/>
          <p:cNvSpPr txBox="1"/>
          <p:nvPr/>
        </p:nvSpPr>
        <p:spPr>
          <a:xfrm>
            <a:off x="4651065" y="4763973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4" name="Google Shape;1144;p30"/>
          <p:cNvGrpSpPr/>
          <p:nvPr/>
        </p:nvGrpSpPr>
        <p:grpSpPr>
          <a:xfrm>
            <a:off x="8408989" y="4136258"/>
            <a:ext cx="2770135" cy="2178759"/>
            <a:chOff x="2444748" y="555045"/>
            <a:chExt cx="7282048" cy="5727454"/>
          </a:xfrm>
        </p:grpSpPr>
        <p:sp>
          <p:nvSpPr>
            <p:cNvPr id="1145" name="Google Shape;1145;p30"/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/>
              <a:ahLst/>
              <a:cxnLst/>
              <a:rect l="l" t="t" r="r" b="b"/>
              <a:pathLst>
                <a:path w="2168250" h="818207" extrusionOk="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0"/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/>
              <a:ahLst/>
              <a:cxnLst/>
              <a:rect l="l" t="t" r="r" b="b"/>
              <a:pathLst>
                <a:path w="7282048" h="4950157" extrusionOk="0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0"/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/>
              <a:ahLst/>
              <a:cxnLst/>
              <a:rect l="l" t="t" r="r" b="b"/>
              <a:pathLst>
                <a:path w="490924" h="81820" extrusionOk="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0"/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/>
              <a:ahLst/>
              <a:cxnLst/>
              <a:rect l="l" t="t" r="r" b="b"/>
              <a:pathLst>
                <a:path w="7200227" h="4336501" extrusionOk="0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0"/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/>
              <a:ahLst/>
              <a:cxnLst/>
              <a:rect l="l" t="t" r="r" b="b"/>
              <a:pathLst>
                <a:path w="2168250" h="122731" extrusionOk="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0"/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/>
              <a:ahLst/>
              <a:cxnLst/>
              <a:rect l="l" t="t" r="r" b="b"/>
              <a:pathLst>
                <a:path w="7200227" h="572745" extrusionOk="0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0"/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0"/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3" name="Google Shape;1153;p30"/>
          <p:cNvGrpSpPr/>
          <p:nvPr/>
        </p:nvGrpSpPr>
        <p:grpSpPr>
          <a:xfrm>
            <a:off x="8704567" y="4905800"/>
            <a:ext cx="2175867" cy="579042"/>
            <a:chOff x="3960971" y="2767117"/>
            <a:chExt cx="4267200" cy="1321489"/>
          </a:xfrm>
        </p:grpSpPr>
        <p:sp>
          <p:nvSpPr>
            <p:cNvPr id="1154" name="Google Shape;1154;p30"/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/>
              <a:ahLst/>
              <a:cxnLst/>
              <a:rect l="l" t="t" r="r" b="b"/>
              <a:pathLst>
                <a:path w="4086225" h="657225" extrusionOk="0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0"/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/>
              <a:ahLst/>
              <a:cxnLst/>
              <a:rect l="l" t="t" r="r" b="b"/>
              <a:pathLst>
                <a:path w="4267200" h="390525" extrusionOk="0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0"/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/>
              <a:ahLst/>
              <a:cxnLst/>
              <a:rect l="l" t="t" r="r" b="b"/>
              <a:pathLst>
                <a:path w="1809750" h="857250" extrusionOk="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0"/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/>
              <a:ahLst/>
              <a:cxnLst/>
              <a:rect l="l" t="t" r="r" b="b"/>
              <a:pathLst>
                <a:path w="1809750" h="942975" extrusionOk="0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3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163" name="Google Shape;1163;p31"/>
          <p:cNvGraphicFramePr/>
          <p:nvPr/>
        </p:nvGraphicFramePr>
        <p:xfrm>
          <a:off x="914400" y="168209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{6ADADB77-904A-48EB-A510-DCF632E34DEE}</a:tableStyleId>
              </a:tblPr>
              <a:tblGrid>
                <a:gridCol w="193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9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9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9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9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32"/>
          <p:cNvSpPr txBox="1"/>
          <p:nvPr/>
        </p:nvSpPr>
        <p:spPr>
          <a:xfrm flipH="1">
            <a:off x="8305516" y="731341"/>
            <a:ext cx="328233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1169" name="Google Shape;1169;p32"/>
          <p:cNvSpPr txBox="1"/>
          <p:nvPr/>
        </p:nvSpPr>
        <p:spPr>
          <a:xfrm>
            <a:off x="7429217" y="3675660"/>
            <a:ext cx="4146799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0" name="Google Shape;1170;p32"/>
          <p:cNvGrpSpPr/>
          <p:nvPr/>
        </p:nvGrpSpPr>
        <p:grpSpPr>
          <a:xfrm>
            <a:off x="3629223" y="2294407"/>
            <a:ext cx="1080120" cy="116632"/>
            <a:chOff x="4031940" y="0"/>
            <a:chExt cx="1080120" cy="116632"/>
          </a:xfrm>
        </p:grpSpPr>
        <p:sp>
          <p:nvSpPr>
            <p:cNvPr id="1171" name="Google Shape;1171;p32"/>
            <p:cNvSpPr/>
            <p:nvPr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2"/>
            <p:cNvSpPr/>
            <p:nvPr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3" name="Google Shape;1173;p32"/>
          <p:cNvSpPr txBox="1"/>
          <p:nvPr/>
        </p:nvSpPr>
        <p:spPr>
          <a:xfrm>
            <a:off x="8675418" y="2827361"/>
            <a:ext cx="290059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4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2"/>
          <p:cNvSpPr/>
          <p:nvPr/>
        </p:nvSpPr>
        <p:spPr>
          <a:xfrm>
            <a:off x="397585" y="0"/>
            <a:ext cx="2520000" cy="15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2"/>
          <p:cNvSpPr/>
          <p:nvPr/>
        </p:nvSpPr>
        <p:spPr>
          <a:xfrm>
            <a:off x="4175449" y="5957999"/>
            <a:ext cx="2520000" cy="8963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2"/>
          <p:cNvSpPr>
            <a:spLocks noGrp="1"/>
          </p:cNvSpPr>
          <p:nvPr>
            <p:ph type="pic" idx="5"/>
          </p:nvPr>
        </p:nvSpPr>
        <p:spPr>
          <a:xfrm>
            <a:off x="397585" y="1733388"/>
            <a:ext cx="2520000" cy="19422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7" name="Google Shape;1177;p32"/>
          <p:cNvSpPr>
            <a:spLocks noGrp="1"/>
          </p:cNvSpPr>
          <p:nvPr>
            <p:ph type="pic" idx="2"/>
          </p:nvPr>
        </p:nvSpPr>
        <p:spPr>
          <a:xfrm>
            <a:off x="3095449" y="3660"/>
            <a:ext cx="3600000" cy="36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8" name="Google Shape;1178;p32"/>
          <p:cNvSpPr>
            <a:spLocks noGrp="1"/>
          </p:cNvSpPr>
          <p:nvPr>
            <p:ph type="pic" idx="4"/>
          </p:nvPr>
        </p:nvSpPr>
        <p:spPr>
          <a:xfrm>
            <a:off x="4175449" y="3870000"/>
            <a:ext cx="2520000" cy="190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9" name="Google Shape;1179;p32"/>
          <p:cNvSpPr>
            <a:spLocks noGrp="1"/>
          </p:cNvSpPr>
          <p:nvPr>
            <p:ph type="pic" idx="3"/>
          </p:nvPr>
        </p:nvSpPr>
        <p:spPr>
          <a:xfrm>
            <a:off x="397585" y="3870000"/>
            <a:ext cx="3600000" cy="29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3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85" name="Google Shape;1185;p33"/>
          <p:cNvGrpSpPr/>
          <p:nvPr/>
        </p:nvGrpSpPr>
        <p:grpSpPr>
          <a:xfrm>
            <a:off x="918470" y="3775089"/>
            <a:ext cx="10334953" cy="2229130"/>
            <a:chOff x="641074" y="3933059"/>
            <a:chExt cx="7838416" cy="2014553"/>
          </a:xfrm>
        </p:grpSpPr>
        <p:sp>
          <p:nvSpPr>
            <p:cNvPr id="1186" name="Google Shape;1186;p33"/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3"/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3"/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3"/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3"/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3"/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 extrusionOk="0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3"/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 extrusionOk="0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3"/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 extrusionOk="0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3"/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 extrusionOk="0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5" name="Google Shape;1195;p33"/>
          <p:cNvGrpSpPr/>
          <p:nvPr/>
        </p:nvGrpSpPr>
        <p:grpSpPr>
          <a:xfrm>
            <a:off x="1141103" y="5451106"/>
            <a:ext cx="1700412" cy="560537"/>
            <a:chOff x="1122997" y="5523530"/>
            <a:chExt cx="1700412" cy="560537"/>
          </a:xfrm>
        </p:grpSpPr>
        <p:sp>
          <p:nvSpPr>
            <p:cNvPr id="1196" name="Google Shape;1196;p33"/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01 CONTENTS</a:t>
              </a:r>
              <a:endParaRPr/>
            </a:p>
          </p:txBody>
        </p:sp>
        <p:sp>
          <p:nvSpPr>
            <p:cNvPr id="1197" name="Google Shape;1197;p33"/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8" name="Google Shape;1198;p33"/>
          <p:cNvGrpSpPr/>
          <p:nvPr/>
        </p:nvGrpSpPr>
        <p:grpSpPr>
          <a:xfrm>
            <a:off x="3233446" y="5089663"/>
            <a:ext cx="1700412" cy="560537"/>
            <a:chOff x="1122997" y="5523530"/>
            <a:chExt cx="1700412" cy="560537"/>
          </a:xfrm>
        </p:grpSpPr>
        <p:sp>
          <p:nvSpPr>
            <p:cNvPr id="1199" name="Google Shape;1199;p33"/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02 CONTENTS</a:t>
              </a:r>
              <a:endParaRPr/>
            </a:p>
          </p:txBody>
        </p:sp>
        <p:sp>
          <p:nvSpPr>
            <p:cNvPr id="1200" name="Google Shape;1200;p33"/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33"/>
          <p:cNvGrpSpPr/>
          <p:nvPr/>
        </p:nvGrpSpPr>
        <p:grpSpPr>
          <a:xfrm>
            <a:off x="5325789" y="4728218"/>
            <a:ext cx="1700412" cy="560537"/>
            <a:chOff x="1122997" y="5523530"/>
            <a:chExt cx="1700412" cy="560537"/>
          </a:xfrm>
        </p:grpSpPr>
        <p:sp>
          <p:nvSpPr>
            <p:cNvPr id="1202" name="Google Shape;1202;p33"/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03 CONTENTS</a:t>
              </a:r>
              <a:endParaRPr/>
            </a:p>
          </p:txBody>
        </p:sp>
        <p:sp>
          <p:nvSpPr>
            <p:cNvPr id="1203" name="Google Shape;1203;p33"/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33"/>
          <p:cNvGrpSpPr/>
          <p:nvPr/>
        </p:nvGrpSpPr>
        <p:grpSpPr>
          <a:xfrm>
            <a:off x="7418132" y="4366773"/>
            <a:ext cx="1700412" cy="560537"/>
            <a:chOff x="1122997" y="5523530"/>
            <a:chExt cx="1700412" cy="560537"/>
          </a:xfrm>
        </p:grpSpPr>
        <p:sp>
          <p:nvSpPr>
            <p:cNvPr id="1205" name="Google Shape;1205;p33"/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04 CONTENTS</a:t>
              </a:r>
              <a:endParaRPr/>
            </a:p>
          </p:txBody>
        </p:sp>
        <p:sp>
          <p:nvSpPr>
            <p:cNvPr id="1206" name="Google Shape;1206;p33"/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7" name="Google Shape;1207;p33"/>
          <p:cNvGrpSpPr/>
          <p:nvPr/>
        </p:nvGrpSpPr>
        <p:grpSpPr>
          <a:xfrm>
            <a:off x="9510475" y="4005328"/>
            <a:ext cx="1700412" cy="560537"/>
            <a:chOff x="1122997" y="5523530"/>
            <a:chExt cx="1700412" cy="560537"/>
          </a:xfrm>
        </p:grpSpPr>
        <p:sp>
          <p:nvSpPr>
            <p:cNvPr id="1208" name="Google Shape;1208;p33"/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05 CONTENTS</a:t>
              </a:r>
              <a:endParaRPr/>
            </a:p>
          </p:txBody>
        </p:sp>
        <p:sp>
          <p:nvSpPr>
            <p:cNvPr id="1209" name="Google Shape;1209;p33"/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10" name="Google Shape;1210;p33"/>
          <p:cNvCxnSpPr/>
          <p:nvPr/>
        </p:nvCxnSpPr>
        <p:spPr>
          <a:xfrm rot="10800000" flipH="1">
            <a:off x="936783" y="3436763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1211" name="Google Shape;1211;p33"/>
          <p:cNvCxnSpPr/>
          <p:nvPr/>
        </p:nvCxnSpPr>
        <p:spPr>
          <a:xfrm rot="10800000" flipH="1">
            <a:off x="3023206" y="3072497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1212" name="Google Shape;1212;p33"/>
          <p:cNvCxnSpPr/>
          <p:nvPr/>
        </p:nvCxnSpPr>
        <p:spPr>
          <a:xfrm rot="10800000" flipH="1">
            <a:off x="5109629" y="2708229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1213" name="Google Shape;1213;p33"/>
          <p:cNvCxnSpPr/>
          <p:nvPr/>
        </p:nvCxnSpPr>
        <p:spPr>
          <a:xfrm rot="10800000" flipH="1">
            <a:off x="7196052" y="2343961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lg" len="lg"/>
          </a:ln>
        </p:spPr>
      </p:cxnSp>
      <p:grpSp>
        <p:nvGrpSpPr>
          <p:cNvPr id="1214" name="Google Shape;1214;p33"/>
          <p:cNvGrpSpPr/>
          <p:nvPr/>
        </p:nvGrpSpPr>
        <p:grpSpPr>
          <a:xfrm>
            <a:off x="1098477" y="3702307"/>
            <a:ext cx="1832281" cy="1280741"/>
            <a:chOff x="4965552" y="1736224"/>
            <a:chExt cx="1374974" cy="1280741"/>
          </a:xfrm>
        </p:grpSpPr>
        <p:sp>
          <p:nvSpPr>
            <p:cNvPr id="1215" name="Google Shape;1215;p33"/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3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7" name="Google Shape;1217;p33"/>
          <p:cNvGrpSpPr/>
          <p:nvPr/>
        </p:nvGrpSpPr>
        <p:grpSpPr>
          <a:xfrm>
            <a:off x="3201477" y="3345498"/>
            <a:ext cx="1832281" cy="1280741"/>
            <a:chOff x="4965552" y="1736224"/>
            <a:chExt cx="1374974" cy="1280741"/>
          </a:xfrm>
        </p:grpSpPr>
        <p:sp>
          <p:nvSpPr>
            <p:cNvPr id="1218" name="Google Shape;1218;p33"/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3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0" name="Google Shape;1220;p33"/>
          <p:cNvGrpSpPr/>
          <p:nvPr/>
        </p:nvGrpSpPr>
        <p:grpSpPr>
          <a:xfrm>
            <a:off x="5304477" y="2988690"/>
            <a:ext cx="1832281" cy="1280741"/>
            <a:chOff x="4965552" y="1736224"/>
            <a:chExt cx="1374974" cy="1280741"/>
          </a:xfrm>
        </p:grpSpPr>
        <p:sp>
          <p:nvSpPr>
            <p:cNvPr id="1221" name="Google Shape;1221;p33"/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3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33"/>
          <p:cNvGrpSpPr/>
          <p:nvPr/>
        </p:nvGrpSpPr>
        <p:grpSpPr>
          <a:xfrm>
            <a:off x="7407477" y="2631882"/>
            <a:ext cx="1832281" cy="1280741"/>
            <a:chOff x="4965552" y="1736224"/>
            <a:chExt cx="1374974" cy="1280741"/>
          </a:xfrm>
        </p:grpSpPr>
        <p:sp>
          <p:nvSpPr>
            <p:cNvPr id="1224" name="Google Shape;1224;p33"/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3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26" name="Google Shape;1226;p33"/>
          <p:cNvCxnSpPr/>
          <p:nvPr/>
        </p:nvCxnSpPr>
        <p:spPr>
          <a:xfrm rot="10800000" flipH="1">
            <a:off x="9282476" y="1979693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5"/>
            </a:solidFill>
            <a:prstDash val="solid"/>
            <a:miter lim="800000"/>
            <a:headEnd type="none" w="sm" len="sm"/>
            <a:tailEnd type="oval" w="lg" len="lg"/>
          </a:ln>
        </p:spPr>
      </p:cxnSp>
      <p:grpSp>
        <p:nvGrpSpPr>
          <p:cNvPr id="1227" name="Google Shape;1227;p33"/>
          <p:cNvGrpSpPr/>
          <p:nvPr/>
        </p:nvGrpSpPr>
        <p:grpSpPr>
          <a:xfrm>
            <a:off x="9510475" y="2275074"/>
            <a:ext cx="1832281" cy="1280741"/>
            <a:chOff x="4965552" y="1736224"/>
            <a:chExt cx="1374974" cy="1280741"/>
          </a:xfrm>
        </p:grpSpPr>
        <p:sp>
          <p:nvSpPr>
            <p:cNvPr id="1228" name="Google Shape;1228;p33"/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3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3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35" name="Google Shape;1235;p34"/>
          <p:cNvGrpSpPr/>
          <p:nvPr/>
        </p:nvGrpSpPr>
        <p:grpSpPr>
          <a:xfrm>
            <a:off x="3938138" y="2062160"/>
            <a:ext cx="4289312" cy="1262873"/>
            <a:chOff x="4054873" y="2062159"/>
            <a:chExt cx="4289312" cy="1262873"/>
          </a:xfrm>
        </p:grpSpPr>
        <p:sp>
          <p:nvSpPr>
            <p:cNvPr id="1236" name="Google Shape;1236;p34"/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4"/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4"/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4"/>
            <p:cNvSpPr/>
            <p:nvPr/>
          </p:nvSpPr>
          <p:spPr>
            <a:xfrm rot="-5400000">
              <a:off x="4139139" y="2146933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 extrusionOk="0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0" name="Google Shape;1240;p34"/>
          <p:cNvGrpSpPr/>
          <p:nvPr/>
        </p:nvGrpSpPr>
        <p:grpSpPr>
          <a:xfrm>
            <a:off x="5630822" y="2962342"/>
            <a:ext cx="2075574" cy="1257774"/>
            <a:chOff x="5747557" y="2962342"/>
            <a:chExt cx="2075574" cy="1257774"/>
          </a:xfrm>
        </p:grpSpPr>
        <p:sp>
          <p:nvSpPr>
            <p:cNvPr id="1241" name="Google Shape;1241;p34"/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4"/>
            <p:cNvSpPr/>
            <p:nvPr/>
          </p:nvSpPr>
          <p:spPr>
            <a:xfrm rot="-5400000">
              <a:off x="5652627" y="3057272"/>
              <a:ext cx="545074" cy="35521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4"/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4"/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 extrusionOk="0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5" name="Google Shape;1245;p34"/>
          <p:cNvGrpSpPr/>
          <p:nvPr/>
        </p:nvGrpSpPr>
        <p:grpSpPr>
          <a:xfrm>
            <a:off x="1418863" y="2276791"/>
            <a:ext cx="2395361" cy="860967"/>
            <a:chOff x="186703" y="2121142"/>
            <a:chExt cx="2395361" cy="860967"/>
          </a:xfrm>
        </p:grpSpPr>
        <p:sp>
          <p:nvSpPr>
            <p:cNvPr id="1246" name="Google Shape;1246;p34"/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4"/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34"/>
          <p:cNvGrpSpPr/>
          <p:nvPr/>
        </p:nvGrpSpPr>
        <p:grpSpPr>
          <a:xfrm>
            <a:off x="7834756" y="3237796"/>
            <a:ext cx="2084225" cy="860967"/>
            <a:chOff x="5546540" y="3082146"/>
            <a:chExt cx="2084225" cy="860967"/>
          </a:xfrm>
        </p:grpSpPr>
        <p:sp>
          <p:nvSpPr>
            <p:cNvPr id="1249" name="Google Shape;1249;p34"/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4"/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1" name="Google Shape;1251;p34"/>
          <p:cNvGrpSpPr/>
          <p:nvPr/>
        </p:nvGrpSpPr>
        <p:grpSpPr>
          <a:xfrm>
            <a:off x="7834756" y="5043327"/>
            <a:ext cx="2084225" cy="860967"/>
            <a:chOff x="5561445" y="4887679"/>
            <a:chExt cx="2084225" cy="860967"/>
          </a:xfrm>
        </p:grpSpPr>
        <p:sp>
          <p:nvSpPr>
            <p:cNvPr id="1252" name="Google Shape;1252;p34"/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4"/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4" name="Google Shape;1254;p34"/>
          <p:cNvGrpSpPr/>
          <p:nvPr/>
        </p:nvGrpSpPr>
        <p:grpSpPr>
          <a:xfrm>
            <a:off x="1418863" y="4217864"/>
            <a:ext cx="2395361" cy="845578"/>
            <a:chOff x="232423" y="4062214"/>
            <a:chExt cx="2395361" cy="845578"/>
          </a:xfrm>
        </p:grpSpPr>
        <p:sp>
          <p:nvSpPr>
            <p:cNvPr id="1255" name="Google Shape;1255;p34"/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4"/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7" name="Google Shape;1257;p34"/>
          <p:cNvGrpSpPr/>
          <p:nvPr/>
        </p:nvGrpSpPr>
        <p:grpSpPr>
          <a:xfrm>
            <a:off x="9521497" y="1888936"/>
            <a:ext cx="2143947" cy="891519"/>
            <a:chOff x="7308304" y="1342901"/>
            <a:chExt cx="1691680" cy="891519"/>
          </a:xfrm>
        </p:grpSpPr>
        <p:sp>
          <p:nvSpPr>
            <p:cNvPr id="1258" name="Google Shape;1258;p34"/>
            <p:cNvSpPr txBox="1"/>
            <p:nvPr/>
          </p:nvSpPr>
          <p:spPr>
            <a:xfrm>
              <a:off x="7308304" y="1342901"/>
              <a:ext cx="169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4"/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0" name="Google Shape;1260;p34"/>
          <p:cNvSpPr/>
          <p:nvPr/>
        </p:nvSpPr>
        <p:spPr>
          <a:xfrm>
            <a:off x="4175723" y="2484378"/>
            <a:ext cx="609425" cy="609424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34"/>
          <p:cNvSpPr/>
          <p:nvPr/>
        </p:nvSpPr>
        <p:spPr>
          <a:xfrm>
            <a:off x="6861191" y="3370092"/>
            <a:ext cx="609425" cy="609424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34"/>
          <p:cNvSpPr/>
          <p:nvPr/>
        </p:nvSpPr>
        <p:spPr>
          <a:xfrm>
            <a:off x="4175723" y="4284786"/>
            <a:ext cx="609425" cy="609424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34"/>
          <p:cNvSpPr/>
          <p:nvPr/>
        </p:nvSpPr>
        <p:spPr>
          <a:xfrm>
            <a:off x="6861191" y="5183317"/>
            <a:ext cx="609425" cy="609424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4" name="Google Shape;1264;p34"/>
          <p:cNvGrpSpPr/>
          <p:nvPr/>
        </p:nvGrpSpPr>
        <p:grpSpPr>
          <a:xfrm>
            <a:off x="3938139" y="3855554"/>
            <a:ext cx="2079217" cy="1269226"/>
            <a:chOff x="4054873" y="3855554"/>
            <a:chExt cx="2079217" cy="1269226"/>
          </a:xfrm>
        </p:grpSpPr>
        <p:sp>
          <p:nvSpPr>
            <p:cNvPr id="1265" name="Google Shape;1265;p34"/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4"/>
            <p:cNvSpPr/>
            <p:nvPr/>
          </p:nvSpPr>
          <p:spPr>
            <a:xfrm rot="-5400000">
              <a:off x="4139139" y="3946681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 extrusionOk="0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4"/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4"/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9" name="Google Shape;1269;p34"/>
          <p:cNvGrpSpPr/>
          <p:nvPr/>
        </p:nvGrpSpPr>
        <p:grpSpPr>
          <a:xfrm>
            <a:off x="1629366" y="4753300"/>
            <a:ext cx="6077030" cy="1270361"/>
            <a:chOff x="1746101" y="4753299"/>
            <a:chExt cx="6077030" cy="1270361"/>
          </a:xfrm>
        </p:grpSpPr>
        <p:sp>
          <p:nvSpPr>
            <p:cNvPr id="1270" name="Google Shape;1270;p34"/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 extrusionOk="0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4"/>
            <p:cNvSpPr/>
            <p:nvPr/>
          </p:nvSpPr>
          <p:spPr>
            <a:xfrm>
              <a:off x="1746101" y="5828472"/>
              <a:ext cx="4817572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4"/>
            <p:cNvSpPr/>
            <p:nvPr/>
          </p:nvSpPr>
          <p:spPr>
            <a:xfrm rot="-5400000">
              <a:off x="5652627" y="4848230"/>
              <a:ext cx="545074" cy="355213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4"/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4" name="Google Shape;1274;p34"/>
          <p:cNvSpPr/>
          <p:nvPr/>
        </p:nvSpPr>
        <p:spPr>
          <a:xfrm>
            <a:off x="7043975" y="351920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34"/>
          <p:cNvSpPr/>
          <p:nvPr/>
        </p:nvSpPr>
        <p:spPr>
          <a:xfrm>
            <a:off x="4321218" y="26298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34"/>
          <p:cNvSpPr/>
          <p:nvPr/>
        </p:nvSpPr>
        <p:spPr>
          <a:xfrm flipH="1">
            <a:off x="4280240" y="4427942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34"/>
          <p:cNvSpPr/>
          <p:nvPr/>
        </p:nvSpPr>
        <p:spPr>
          <a:xfrm>
            <a:off x="6985264" y="529610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8" name="Google Shape;1278;p34"/>
          <p:cNvGrpSpPr/>
          <p:nvPr/>
        </p:nvGrpSpPr>
        <p:grpSpPr>
          <a:xfrm rot="5400000">
            <a:off x="585561" y="5283231"/>
            <a:ext cx="805206" cy="1282403"/>
            <a:chOff x="6867874" y="3721883"/>
            <a:chExt cx="1093501" cy="1741553"/>
          </a:xfrm>
        </p:grpSpPr>
        <p:sp>
          <p:nvSpPr>
            <p:cNvPr id="1279" name="Google Shape;1279;p34"/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 extrusionOk="0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4"/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1" name="Google Shape;1281;p34"/>
          <p:cNvGrpSpPr/>
          <p:nvPr/>
        </p:nvGrpSpPr>
        <p:grpSpPr>
          <a:xfrm>
            <a:off x="7874690" y="1257594"/>
            <a:ext cx="2004355" cy="2068715"/>
            <a:chOff x="-366435" y="308013"/>
            <a:chExt cx="2908527" cy="3001921"/>
          </a:xfrm>
        </p:grpSpPr>
        <p:sp>
          <p:nvSpPr>
            <p:cNvPr id="1282" name="Google Shape;1282;p34"/>
            <p:cNvSpPr/>
            <p:nvPr/>
          </p:nvSpPr>
          <p:spPr>
            <a:xfrm rot="2483232">
              <a:off x="149043" y="703955"/>
              <a:ext cx="1877570" cy="2268587"/>
            </a:xfrm>
            <a:custGeom>
              <a:avLst/>
              <a:gdLst/>
              <a:ahLst/>
              <a:cxnLst/>
              <a:rect l="l" t="t" r="r" b="b"/>
              <a:pathLst>
                <a:path w="2651771" h="3204020" extrusionOk="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3" name="Google Shape;1283;p34"/>
            <p:cNvGrpSpPr/>
            <p:nvPr/>
          </p:nvGrpSpPr>
          <p:grpSpPr>
            <a:xfrm>
              <a:off x="452312" y="308013"/>
              <a:ext cx="1345407" cy="1901022"/>
              <a:chOff x="452312" y="308013"/>
              <a:chExt cx="1345407" cy="1901022"/>
            </a:xfrm>
          </p:grpSpPr>
          <p:grpSp>
            <p:nvGrpSpPr>
              <p:cNvPr id="1284" name="Google Shape;1284;p34"/>
              <p:cNvGrpSpPr/>
              <p:nvPr/>
            </p:nvGrpSpPr>
            <p:grpSpPr>
              <a:xfrm rot="-928861">
                <a:off x="664860" y="399678"/>
                <a:ext cx="920312" cy="1717693"/>
                <a:chOff x="3501573" y="3178068"/>
                <a:chExt cx="1340594" cy="2737840"/>
              </a:xfrm>
            </p:grpSpPr>
            <p:sp>
              <p:nvSpPr>
                <p:cNvPr id="1285" name="Google Shape;1285;p34"/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66675" extrusionOk="0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6" name="Google Shape;1286;p34"/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66675" extrusionOk="0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7" name="Google Shape;1287;p34"/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66675" extrusionOk="0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8" name="Google Shape;1288;p34"/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0" h="828675" extrusionOk="0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9" name="Google Shape;1289;p34"/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525" h="819150" extrusionOk="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34"/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375" h="590550" extrusionOk="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91" name="Google Shape;1291;p34"/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1292" name="Google Shape;1292;p34"/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rgbClr val="A5A5A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3" name="Google Shape;1293;p34"/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rgbClr val="D8D8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94" name="Google Shape;1294;p34"/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9116" h="2330356" extrusionOk="0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9803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5" name="Google Shape;1295;p34"/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6" name="Google Shape;1296;p34"/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97" name="Google Shape;1297;p34"/>
              <p:cNvSpPr/>
              <p:nvPr/>
            </p:nvSpPr>
            <p:spPr>
              <a:xfrm rot="3148397">
                <a:off x="1443651" y="1047331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34"/>
              <p:cNvSpPr/>
              <p:nvPr/>
            </p:nvSpPr>
            <p:spPr>
              <a:xfrm rot="3148397">
                <a:off x="1463592" y="1265972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34"/>
              <p:cNvSpPr/>
              <p:nvPr/>
            </p:nvSpPr>
            <p:spPr>
              <a:xfrm rot="3148397">
                <a:off x="1500837" y="1488593"/>
                <a:ext cx="215985" cy="260502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35"/>
          <p:cNvSpPr>
            <a:spLocks noGrp="1"/>
          </p:cNvSpPr>
          <p:nvPr>
            <p:ph type="pic" idx="3"/>
          </p:nvPr>
        </p:nvSpPr>
        <p:spPr>
          <a:xfrm>
            <a:off x="7118317" y="932349"/>
            <a:ext cx="2719605" cy="21441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05" name="Google Shape;1305;p35"/>
          <p:cNvSpPr txBox="1"/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1306" name="Google Shape;1306;p35"/>
          <p:cNvSpPr/>
          <p:nvPr/>
        </p:nvSpPr>
        <p:spPr>
          <a:xfrm>
            <a:off x="3105433" y="5573037"/>
            <a:ext cx="2195335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35"/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35"/>
          <p:cNvSpPr txBox="1"/>
          <p:nvPr/>
        </p:nvSpPr>
        <p:spPr>
          <a:xfrm>
            <a:off x="6103120" y="2198129"/>
            <a:ext cx="2934708" cy="947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309" name="Google Shape;1309;p35"/>
          <p:cNvSpPr>
            <a:spLocks noGrp="1"/>
          </p:cNvSpPr>
          <p:nvPr>
            <p:ph type="pic" idx="2"/>
          </p:nvPr>
        </p:nvSpPr>
        <p:spPr>
          <a:xfrm>
            <a:off x="9030709" y="1366318"/>
            <a:ext cx="1822409" cy="25868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10" name="Google Shape;1310;p35"/>
          <p:cNvSpPr>
            <a:spLocks noGrp="1"/>
          </p:cNvSpPr>
          <p:nvPr>
            <p:ph type="pic" idx="4"/>
          </p:nvPr>
        </p:nvSpPr>
        <p:spPr>
          <a:xfrm>
            <a:off x="8112013" y="4022252"/>
            <a:ext cx="2626805" cy="15701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11" name="Google Shape;1311;p35"/>
          <p:cNvSpPr>
            <a:spLocks noGrp="1"/>
          </p:cNvSpPr>
          <p:nvPr>
            <p:ph type="pic" idx="5"/>
          </p:nvPr>
        </p:nvSpPr>
        <p:spPr>
          <a:xfrm>
            <a:off x="6392163" y="3145586"/>
            <a:ext cx="2195336" cy="24468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3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17" name="Google Shape;1317;p36"/>
          <p:cNvGrpSpPr/>
          <p:nvPr/>
        </p:nvGrpSpPr>
        <p:grpSpPr>
          <a:xfrm>
            <a:off x="4351036" y="2932922"/>
            <a:ext cx="3500774" cy="2022882"/>
            <a:chOff x="2771800" y="2419161"/>
            <a:chExt cx="3500774" cy="2022882"/>
          </a:xfrm>
        </p:grpSpPr>
        <p:sp>
          <p:nvSpPr>
            <p:cNvPr id="1318" name="Google Shape;1318;p36"/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3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20" name="Google Shape;1320;p36"/>
          <p:cNvCxnSpPr/>
          <p:nvPr/>
        </p:nvCxnSpPr>
        <p:spPr>
          <a:xfrm rot="-5400000">
            <a:off x="5872802" y="2182284"/>
            <a:ext cx="1022400" cy="576000"/>
          </a:xfrm>
          <a:prstGeom prst="bentConnector3">
            <a:avLst>
              <a:gd name="adj1" fmla="val 99148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1321" name="Google Shape;1321;p36"/>
          <p:cNvGrpSpPr/>
          <p:nvPr/>
        </p:nvGrpSpPr>
        <p:grpSpPr>
          <a:xfrm>
            <a:off x="6771690" y="1802606"/>
            <a:ext cx="4143637" cy="839106"/>
            <a:chOff x="5247690" y="1714185"/>
            <a:chExt cx="2924710" cy="839106"/>
          </a:xfrm>
        </p:grpSpPr>
        <p:sp>
          <p:nvSpPr>
            <p:cNvPr id="1322" name="Google Shape;1322;p36"/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6"/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324" name="Google Shape;1324;p36"/>
          <p:cNvGrpSpPr/>
          <p:nvPr/>
        </p:nvGrpSpPr>
        <p:grpSpPr>
          <a:xfrm>
            <a:off x="7380144" y="5205673"/>
            <a:ext cx="4119875" cy="858550"/>
            <a:chOff x="5247690" y="1753071"/>
            <a:chExt cx="2907938" cy="858550"/>
          </a:xfrm>
        </p:grpSpPr>
        <p:sp>
          <p:nvSpPr>
            <p:cNvPr id="1325" name="Google Shape;1325;p36"/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6"/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327" name="Google Shape;1327;p36"/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1328" name="Google Shape;1328;p36"/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6"/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30" name="Google Shape;1330;p36"/>
          <p:cNvCxnSpPr/>
          <p:nvPr/>
        </p:nvCxnSpPr>
        <p:spPr>
          <a:xfrm rot="10800000" flipH="1">
            <a:off x="3485402" y="3858950"/>
            <a:ext cx="793200" cy="462000"/>
          </a:xfrm>
          <a:prstGeom prst="bentConnector3">
            <a:avLst>
              <a:gd name="adj1" fmla="val 747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331" name="Google Shape;1331;p36"/>
          <p:cNvCxnSpPr/>
          <p:nvPr/>
        </p:nvCxnSpPr>
        <p:spPr>
          <a:xfrm rot="10800000">
            <a:off x="6671972" y="4997594"/>
            <a:ext cx="666600" cy="420300"/>
          </a:xfrm>
          <a:prstGeom prst="bentConnector3">
            <a:avLst>
              <a:gd name="adj1" fmla="val 98189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1332" name="Google Shape;1332;p36"/>
          <p:cNvGrpSpPr/>
          <p:nvPr/>
        </p:nvGrpSpPr>
        <p:grpSpPr>
          <a:xfrm>
            <a:off x="4697932" y="3562824"/>
            <a:ext cx="910988" cy="622075"/>
            <a:chOff x="3366914" y="2916559"/>
            <a:chExt cx="2424286" cy="1655441"/>
          </a:xfrm>
        </p:grpSpPr>
        <p:sp>
          <p:nvSpPr>
            <p:cNvPr id="1333" name="Google Shape;1333;p36"/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6"/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/>
              <a:ahLst/>
              <a:cxnLst/>
              <a:rect l="l" t="t" r="r" b="b"/>
              <a:pathLst>
                <a:path w="1080120" h="1520552" extrusionOk="0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6"/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/>
              <a:ahLst/>
              <a:cxnLst/>
              <a:rect l="l" t="t" r="r" b="b"/>
              <a:pathLst>
                <a:path w="1080120" h="1520552" extrusionOk="0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 extrusionOk="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8" name="Google Shape;1338;p36"/>
          <p:cNvSpPr/>
          <p:nvPr/>
        </p:nvSpPr>
        <p:spPr>
          <a:xfrm rot="10800000">
            <a:off x="6463478" y="3576812"/>
            <a:ext cx="1083270" cy="599409"/>
          </a:xfrm>
          <a:custGeom>
            <a:avLst/>
            <a:gdLst/>
            <a:ahLst/>
            <a:cxnLst/>
            <a:rect l="l" t="t" r="r" b="b"/>
            <a:pathLst>
              <a:path w="2513902" h="1391026" extrusionOk="0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3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44" name="Google Shape;1344;p37"/>
          <p:cNvGrpSpPr/>
          <p:nvPr/>
        </p:nvGrpSpPr>
        <p:grpSpPr>
          <a:xfrm>
            <a:off x="950506" y="1845832"/>
            <a:ext cx="10310447" cy="4176596"/>
            <a:chOff x="2063552" y="1806318"/>
            <a:chExt cx="8064896" cy="3355223"/>
          </a:xfrm>
        </p:grpSpPr>
        <p:sp>
          <p:nvSpPr>
            <p:cNvPr id="1345" name="Google Shape;1345;p37"/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7"/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7"/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7"/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37"/>
          <p:cNvGrpSpPr/>
          <p:nvPr/>
        </p:nvGrpSpPr>
        <p:grpSpPr>
          <a:xfrm>
            <a:off x="4468844" y="2297246"/>
            <a:ext cx="3273771" cy="3273771"/>
            <a:chOff x="11977794" y="1437147"/>
            <a:chExt cx="3273771" cy="3273771"/>
          </a:xfrm>
        </p:grpSpPr>
        <p:sp>
          <p:nvSpPr>
            <p:cNvPr id="1350" name="Google Shape;1350;p37"/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dk1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7"/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37"/>
          <p:cNvGrpSpPr/>
          <p:nvPr/>
        </p:nvGrpSpPr>
        <p:grpSpPr>
          <a:xfrm>
            <a:off x="1444618" y="2141772"/>
            <a:ext cx="2936722" cy="1470776"/>
            <a:chOff x="270023" y="1638319"/>
            <a:chExt cx="2605242" cy="1485485"/>
          </a:xfrm>
        </p:grpSpPr>
        <p:sp>
          <p:nvSpPr>
            <p:cNvPr id="1353" name="Google Shape;1353;p37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7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7"/>
          <p:cNvSpPr/>
          <p:nvPr/>
        </p:nvSpPr>
        <p:spPr>
          <a:xfrm rot="-2700000">
            <a:off x="4812112" y="2555245"/>
            <a:ext cx="2446398" cy="26352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Strengths</a:t>
            </a:r>
          </a:p>
        </p:txBody>
      </p:sp>
      <p:sp>
        <p:nvSpPr>
          <p:cNvPr id="1356" name="Google Shape;1356;p37"/>
          <p:cNvSpPr/>
          <p:nvPr/>
        </p:nvSpPr>
        <p:spPr>
          <a:xfrm rot="2700000">
            <a:off x="4954784" y="2555245"/>
            <a:ext cx="2446398" cy="26352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Weaknesses</a:t>
            </a:r>
          </a:p>
        </p:txBody>
      </p:sp>
      <p:sp>
        <p:nvSpPr>
          <p:cNvPr id="1357" name="Google Shape;1357;p37"/>
          <p:cNvSpPr/>
          <p:nvPr/>
        </p:nvSpPr>
        <p:spPr>
          <a:xfrm rot="-8100000">
            <a:off x="4812112" y="2678427"/>
            <a:ext cx="2446398" cy="26352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Opportunities</a:t>
            </a:r>
          </a:p>
        </p:txBody>
      </p:sp>
      <p:sp>
        <p:nvSpPr>
          <p:cNvPr id="1358" name="Google Shape;1358;p37"/>
          <p:cNvSpPr/>
          <p:nvPr/>
        </p:nvSpPr>
        <p:spPr>
          <a:xfrm rot="8100000">
            <a:off x="4954784" y="2678427"/>
            <a:ext cx="2446398" cy="26352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Threats</a:t>
            </a:r>
          </a:p>
        </p:txBody>
      </p:sp>
      <p:sp>
        <p:nvSpPr>
          <p:cNvPr id="1359" name="Google Shape;1359;p37"/>
          <p:cNvSpPr txBox="1"/>
          <p:nvPr/>
        </p:nvSpPr>
        <p:spPr>
          <a:xfrm>
            <a:off x="4861824" y="3580187"/>
            <a:ext cx="248781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sz="4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0" name="Google Shape;1360;p37"/>
          <p:cNvGrpSpPr/>
          <p:nvPr/>
        </p:nvGrpSpPr>
        <p:grpSpPr>
          <a:xfrm>
            <a:off x="1444618" y="4249900"/>
            <a:ext cx="2936722" cy="1470776"/>
            <a:chOff x="270023" y="1638319"/>
            <a:chExt cx="2605242" cy="1485485"/>
          </a:xfrm>
        </p:grpSpPr>
        <p:sp>
          <p:nvSpPr>
            <p:cNvPr id="1361" name="Google Shape;1361;p37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7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3" name="Google Shape;1363;p37"/>
          <p:cNvGrpSpPr/>
          <p:nvPr/>
        </p:nvGrpSpPr>
        <p:grpSpPr>
          <a:xfrm>
            <a:off x="7795756" y="2141772"/>
            <a:ext cx="2936722" cy="1470776"/>
            <a:chOff x="270023" y="1638319"/>
            <a:chExt cx="2605242" cy="1485485"/>
          </a:xfrm>
        </p:grpSpPr>
        <p:sp>
          <p:nvSpPr>
            <p:cNvPr id="1364" name="Google Shape;1364;p37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7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6" name="Google Shape;1366;p37"/>
          <p:cNvGrpSpPr/>
          <p:nvPr/>
        </p:nvGrpSpPr>
        <p:grpSpPr>
          <a:xfrm>
            <a:off x="7799948" y="4249900"/>
            <a:ext cx="2936722" cy="1470776"/>
            <a:chOff x="270023" y="1638319"/>
            <a:chExt cx="2605242" cy="1485485"/>
          </a:xfrm>
        </p:grpSpPr>
        <p:sp>
          <p:nvSpPr>
            <p:cNvPr id="1367" name="Google Shape;1367;p37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7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38"/>
          <p:cNvSpPr txBox="1"/>
          <p:nvPr/>
        </p:nvSpPr>
        <p:spPr>
          <a:xfrm>
            <a:off x="7558483" y="686389"/>
            <a:ext cx="4043532" cy="1944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Presentation </a:t>
            </a: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grpSp>
        <p:nvGrpSpPr>
          <p:cNvPr id="1374" name="Google Shape;1374;p38"/>
          <p:cNvGrpSpPr/>
          <p:nvPr/>
        </p:nvGrpSpPr>
        <p:grpSpPr>
          <a:xfrm>
            <a:off x="7555635" y="2985718"/>
            <a:ext cx="4043532" cy="3081678"/>
            <a:chOff x="755576" y="2985717"/>
            <a:chExt cx="3092136" cy="3081678"/>
          </a:xfrm>
        </p:grpSpPr>
        <p:sp>
          <p:nvSpPr>
            <p:cNvPr id="1375" name="Google Shape;1375;p38"/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</a:t>
              </a:r>
              <a:endParaRPr/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Presentations. </a:t>
              </a:r>
              <a:endParaRPr/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I hope and I believe that this Template will your Time, Money and Reputation. Get a modern PowerPoint  Presentation that is beautifully designed.</a:t>
              </a:r>
              <a:endParaRPr/>
            </a:p>
          </p:txBody>
        </p:sp>
        <p:sp>
          <p:nvSpPr>
            <p:cNvPr id="1376" name="Google Shape;1376;p38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Content 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7" name="Google Shape;1377;p38"/>
          <p:cNvSpPr>
            <a:spLocks noGrp="1"/>
          </p:cNvSpPr>
          <p:nvPr>
            <p:ph type="pic" idx="2"/>
          </p:nvPr>
        </p:nvSpPr>
        <p:spPr>
          <a:xfrm>
            <a:off x="472612" y="504855"/>
            <a:ext cx="6441943" cy="59595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3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83" name="Google Shape;1383;p39"/>
          <p:cNvSpPr/>
          <p:nvPr/>
        </p:nvSpPr>
        <p:spPr>
          <a:xfrm>
            <a:off x="1186979" y="2119915"/>
            <a:ext cx="1655911" cy="1965176"/>
          </a:xfrm>
          <a:custGeom>
            <a:avLst/>
            <a:gdLst/>
            <a:ahLst/>
            <a:cxnLst/>
            <a:rect l="l" t="t" r="r" b="b"/>
            <a:pathLst>
              <a:path w="2304256" h="2734608" extrusionOk="0">
                <a:moveTo>
                  <a:pt x="1152128" y="733638"/>
                </a:moveTo>
                <a:cubicBezTo>
                  <a:pt x="683326" y="733638"/>
                  <a:pt x="303286" y="1113678"/>
                  <a:pt x="303286" y="1582480"/>
                </a:cubicBezTo>
                <a:cubicBezTo>
                  <a:pt x="303286" y="2051282"/>
                  <a:pt x="683326" y="2431322"/>
                  <a:pt x="1152128" y="2431322"/>
                </a:cubicBezTo>
                <a:cubicBezTo>
                  <a:pt x="1620930" y="2431322"/>
                  <a:pt x="2000970" y="2051282"/>
                  <a:pt x="2000970" y="1582480"/>
                </a:cubicBezTo>
                <a:cubicBezTo>
                  <a:pt x="2000970" y="1113678"/>
                  <a:pt x="1620930" y="733638"/>
                  <a:pt x="1152128" y="733638"/>
                </a:cubicBezTo>
                <a:close/>
                <a:moveTo>
                  <a:pt x="890973" y="0"/>
                </a:moveTo>
                <a:lnTo>
                  <a:pt x="1399895" y="0"/>
                </a:lnTo>
                <a:cubicBezTo>
                  <a:pt x="1425382" y="0"/>
                  <a:pt x="1446043" y="20661"/>
                  <a:pt x="1446043" y="46148"/>
                </a:cubicBezTo>
                <a:lnTo>
                  <a:pt x="1446043" y="221441"/>
                </a:lnTo>
                <a:cubicBezTo>
                  <a:pt x="1446043" y="246928"/>
                  <a:pt x="1425382" y="267589"/>
                  <a:pt x="1399895" y="267589"/>
                </a:cubicBezTo>
                <a:lnTo>
                  <a:pt x="1336686" y="267589"/>
                </a:lnTo>
                <a:cubicBezTo>
                  <a:pt x="1340344" y="273635"/>
                  <a:pt x="1342148" y="280744"/>
                  <a:pt x="1342148" y="288275"/>
                </a:cubicBezTo>
                <a:lnTo>
                  <a:pt x="1342148" y="447792"/>
                </a:lnTo>
                <a:cubicBezTo>
                  <a:pt x="1483414" y="469538"/>
                  <a:pt x="1615638" y="518809"/>
                  <a:pt x="1733968" y="589253"/>
                </a:cubicBezTo>
                <a:cubicBezTo>
                  <a:pt x="1733824" y="588067"/>
                  <a:pt x="1734368" y="587495"/>
                  <a:pt x="1734928" y="586935"/>
                </a:cubicBezTo>
                <a:lnTo>
                  <a:pt x="1858879" y="462984"/>
                </a:lnTo>
                <a:cubicBezTo>
                  <a:pt x="1876901" y="444962"/>
                  <a:pt x="1906120" y="444962"/>
                  <a:pt x="1924142" y="462984"/>
                </a:cubicBezTo>
                <a:lnTo>
                  <a:pt x="2127608" y="666449"/>
                </a:lnTo>
                <a:cubicBezTo>
                  <a:pt x="2145630" y="684471"/>
                  <a:pt x="2145630" y="713691"/>
                  <a:pt x="2127608" y="731713"/>
                </a:cubicBezTo>
                <a:lnTo>
                  <a:pt x="2026185" y="833136"/>
                </a:lnTo>
                <a:cubicBezTo>
                  <a:pt x="2199766" y="1034114"/>
                  <a:pt x="2304256" y="1296094"/>
                  <a:pt x="2304256" y="1582480"/>
                </a:cubicBezTo>
                <a:cubicBezTo>
                  <a:pt x="2304256" y="2218783"/>
                  <a:pt x="1788431" y="2734608"/>
                  <a:pt x="1152128" y="2734608"/>
                </a:cubicBezTo>
                <a:cubicBezTo>
                  <a:pt x="515825" y="2734608"/>
                  <a:pt x="0" y="2218783"/>
                  <a:pt x="0" y="1582480"/>
                </a:cubicBezTo>
                <a:cubicBezTo>
                  <a:pt x="0" y="1296748"/>
                  <a:pt x="104014" y="1035310"/>
                  <a:pt x="276848" y="834482"/>
                </a:cubicBezTo>
                <a:lnTo>
                  <a:pt x="176648" y="734282"/>
                </a:lnTo>
                <a:cubicBezTo>
                  <a:pt x="158626" y="716260"/>
                  <a:pt x="158626" y="687040"/>
                  <a:pt x="176648" y="669018"/>
                </a:cubicBezTo>
                <a:lnTo>
                  <a:pt x="380114" y="465553"/>
                </a:lnTo>
                <a:cubicBezTo>
                  <a:pt x="398136" y="447531"/>
                  <a:pt x="427355" y="447531"/>
                  <a:pt x="445377" y="465553"/>
                </a:cubicBezTo>
                <a:lnTo>
                  <a:pt x="569328" y="589504"/>
                </a:lnTo>
                <a:cubicBezTo>
                  <a:pt x="569391" y="589567"/>
                  <a:pt x="569454" y="589630"/>
                  <a:pt x="569438" y="589770"/>
                </a:cubicBezTo>
                <a:cubicBezTo>
                  <a:pt x="687983" y="519049"/>
                  <a:pt x="820504" y="469595"/>
                  <a:pt x="962108" y="447786"/>
                </a:cubicBezTo>
                <a:lnTo>
                  <a:pt x="962108" y="288275"/>
                </a:lnTo>
                <a:cubicBezTo>
                  <a:pt x="962108" y="280744"/>
                  <a:pt x="963912" y="273635"/>
                  <a:pt x="967571" y="267589"/>
                </a:cubicBezTo>
                <a:lnTo>
                  <a:pt x="890973" y="267589"/>
                </a:lnTo>
                <a:cubicBezTo>
                  <a:pt x="865486" y="267589"/>
                  <a:pt x="844825" y="246928"/>
                  <a:pt x="844825" y="221441"/>
                </a:cubicBezTo>
                <a:lnTo>
                  <a:pt x="844825" y="46148"/>
                </a:lnTo>
                <a:cubicBezTo>
                  <a:pt x="844825" y="20661"/>
                  <a:pt x="865486" y="0"/>
                  <a:pt x="890973" y="0"/>
                </a:cubicBezTo>
                <a:close/>
              </a:path>
            </a:pathLst>
          </a:custGeom>
          <a:solidFill>
            <a:schemeClr val="accent1">
              <a:alpha val="69803"/>
            </a:schemeClr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9"/>
          <p:cNvSpPr/>
          <p:nvPr/>
        </p:nvSpPr>
        <p:spPr>
          <a:xfrm>
            <a:off x="1474873" y="2716939"/>
            <a:ext cx="1080120" cy="1080120"/>
          </a:xfrm>
          <a:prstGeom prst="pie">
            <a:avLst>
              <a:gd name="adj1" fmla="val 0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9"/>
          <p:cNvSpPr txBox="1"/>
          <p:nvPr/>
        </p:nvSpPr>
        <p:spPr>
          <a:xfrm>
            <a:off x="844933" y="4189618"/>
            <a:ext cx="23400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75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9"/>
          <p:cNvSpPr txBox="1"/>
          <p:nvPr/>
        </p:nvSpPr>
        <p:spPr>
          <a:xfrm>
            <a:off x="844933" y="1716668"/>
            <a:ext cx="234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7" name="Google Shape;1387;p39"/>
          <p:cNvGrpSpPr/>
          <p:nvPr/>
        </p:nvGrpSpPr>
        <p:grpSpPr>
          <a:xfrm>
            <a:off x="844933" y="4805171"/>
            <a:ext cx="2340000" cy="1290652"/>
            <a:chOff x="491147" y="3343901"/>
            <a:chExt cx="1943807" cy="1290652"/>
          </a:xfrm>
        </p:grpSpPr>
        <p:sp>
          <p:nvSpPr>
            <p:cNvPr id="1388" name="Google Shape;1388;p39"/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9"/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0" name="Google Shape;1390;p39"/>
          <p:cNvSpPr/>
          <p:nvPr/>
        </p:nvSpPr>
        <p:spPr>
          <a:xfrm>
            <a:off x="3899838" y="2119915"/>
            <a:ext cx="1655911" cy="1965176"/>
          </a:xfrm>
          <a:custGeom>
            <a:avLst/>
            <a:gdLst/>
            <a:ahLst/>
            <a:cxnLst/>
            <a:rect l="l" t="t" r="r" b="b"/>
            <a:pathLst>
              <a:path w="2304256" h="2734608" extrusionOk="0">
                <a:moveTo>
                  <a:pt x="1152128" y="733638"/>
                </a:moveTo>
                <a:cubicBezTo>
                  <a:pt x="683326" y="733638"/>
                  <a:pt x="303286" y="1113678"/>
                  <a:pt x="303286" y="1582480"/>
                </a:cubicBezTo>
                <a:cubicBezTo>
                  <a:pt x="303286" y="2051282"/>
                  <a:pt x="683326" y="2431322"/>
                  <a:pt x="1152128" y="2431322"/>
                </a:cubicBezTo>
                <a:cubicBezTo>
                  <a:pt x="1620930" y="2431322"/>
                  <a:pt x="2000970" y="2051282"/>
                  <a:pt x="2000970" y="1582480"/>
                </a:cubicBezTo>
                <a:cubicBezTo>
                  <a:pt x="2000970" y="1113678"/>
                  <a:pt x="1620930" y="733638"/>
                  <a:pt x="1152128" y="733638"/>
                </a:cubicBezTo>
                <a:close/>
                <a:moveTo>
                  <a:pt x="890973" y="0"/>
                </a:moveTo>
                <a:lnTo>
                  <a:pt x="1399895" y="0"/>
                </a:lnTo>
                <a:cubicBezTo>
                  <a:pt x="1425382" y="0"/>
                  <a:pt x="1446043" y="20661"/>
                  <a:pt x="1446043" y="46148"/>
                </a:cubicBezTo>
                <a:lnTo>
                  <a:pt x="1446043" y="221441"/>
                </a:lnTo>
                <a:cubicBezTo>
                  <a:pt x="1446043" y="246928"/>
                  <a:pt x="1425382" y="267589"/>
                  <a:pt x="1399895" y="267589"/>
                </a:cubicBezTo>
                <a:lnTo>
                  <a:pt x="1336686" y="267589"/>
                </a:lnTo>
                <a:cubicBezTo>
                  <a:pt x="1340344" y="273635"/>
                  <a:pt x="1342148" y="280744"/>
                  <a:pt x="1342148" y="288275"/>
                </a:cubicBezTo>
                <a:lnTo>
                  <a:pt x="1342148" y="447792"/>
                </a:lnTo>
                <a:cubicBezTo>
                  <a:pt x="1483414" y="469538"/>
                  <a:pt x="1615638" y="518809"/>
                  <a:pt x="1733968" y="589253"/>
                </a:cubicBezTo>
                <a:cubicBezTo>
                  <a:pt x="1733824" y="588067"/>
                  <a:pt x="1734368" y="587495"/>
                  <a:pt x="1734928" y="586935"/>
                </a:cubicBezTo>
                <a:lnTo>
                  <a:pt x="1858879" y="462984"/>
                </a:lnTo>
                <a:cubicBezTo>
                  <a:pt x="1876901" y="444962"/>
                  <a:pt x="1906120" y="444962"/>
                  <a:pt x="1924142" y="462984"/>
                </a:cubicBezTo>
                <a:lnTo>
                  <a:pt x="2127608" y="666449"/>
                </a:lnTo>
                <a:cubicBezTo>
                  <a:pt x="2145630" y="684471"/>
                  <a:pt x="2145630" y="713691"/>
                  <a:pt x="2127608" y="731713"/>
                </a:cubicBezTo>
                <a:lnTo>
                  <a:pt x="2026185" y="833136"/>
                </a:lnTo>
                <a:cubicBezTo>
                  <a:pt x="2199766" y="1034114"/>
                  <a:pt x="2304256" y="1296094"/>
                  <a:pt x="2304256" y="1582480"/>
                </a:cubicBezTo>
                <a:cubicBezTo>
                  <a:pt x="2304256" y="2218783"/>
                  <a:pt x="1788431" y="2734608"/>
                  <a:pt x="1152128" y="2734608"/>
                </a:cubicBezTo>
                <a:cubicBezTo>
                  <a:pt x="515825" y="2734608"/>
                  <a:pt x="0" y="2218783"/>
                  <a:pt x="0" y="1582480"/>
                </a:cubicBezTo>
                <a:cubicBezTo>
                  <a:pt x="0" y="1296748"/>
                  <a:pt x="104014" y="1035310"/>
                  <a:pt x="276848" y="834482"/>
                </a:cubicBezTo>
                <a:lnTo>
                  <a:pt x="176648" y="734282"/>
                </a:lnTo>
                <a:cubicBezTo>
                  <a:pt x="158626" y="716260"/>
                  <a:pt x="158626" y="687040"/>
                  <a:pt x="176648" y="669018"/>
                </a:cubicBezTo>
                <a:lnTo>
                  <a:pt x="380114" y="465553"/>
                </a:lnTo>
                <a:cubicBezTo>
                  <a:pt x="398136" y="447531"/>
                  <a:pt x="427355" y="447531"/>
                  <a:pt x="445377" y="465553"/>
                </a:cubicBezTo>
                <a:lnTo>
                  <a:pt x="569328" y="589504"/>
                </a:lnTo>
                <a:cubicBezTo>
                  <a:pt x="569391" y="589567"/>
                  <a:pt x="569454" y="589630"/>
                  <a:pt x="569438" y="589770"/>
                </a:cubicBezTo>
                <a:cubicBezTo>
                  <a:pt x="687983" y="519049"/>
                  <a:pt x="820504" y="469595"/>
                  <a:pt x="962108" y="447786"/>
                </a:cubicBezTo>
                <a:lnTo>
                  <a:pt x="962108" y="288275"/>
                </a:lnTo>
                <a:cubicBezTo>
                  <a:pt x="962108" y="280744"/>
                  <a:pt x="963912" y="273635"/>
                  <a:pt x="967571" y="267589"/>
                </a:cubicBezTo>
                <a:lnTo>
                  <a:pt x="890973" y="267589"/>
                </a:lnTo>
                <a:cubicBezTo>
                  <a:pt x="865486" y="267589"/>
                  <a:pt x="844825" y="246928"/>
                  <a:pt x="844825" y="221441"/>
                </a:cubicBezTo>
                <a:lnTo>
                  <a:pt x="844825" y="46148"/>
                </a:lnTo>
                <a:cubicBezTo>
                  <a:pt x="844825" y="20661"/>
                  <a:pt x="865486" y="0"/>
                  <a:pt x="890973" y="0"/>
                </a:cubicBezTo>
                <a:close/>
              </a:path>
            </a:pathLst>
          </a:custGeom>
          <a:solidFill>
            <a:schemeClr val="accent2">
              <a:alpha val="69803"/>
            </a:schemeClr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9"/>
          <p:cNvSpPr/>
          <p:nvPr/>
        </p:nvSpPr>
        <p:spPr>
          <a:xfrm>
            <a:off x="4187732" y="2716939"/>
            <a:ext cx="1080120" cy="1080120"/>
          </a:xfrm>
          <a:prstGeom prst="pie">
            <a:avLst>
              <a:gd name="adj1" fmla="val 5491165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9"/>
          <p:cNvSpPr txBox="1"/>
          <p:nvPr/>
        </p:nvSpPr>
        <p:spPr>
          <a:xfrm>
            <a:off x="3557792" y="4189618"/>
            <a:ext cx="23400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9"/>
          <p:cNvSpPr txBox="1"/>
          <p:nvPr/>
        </p:nvSpPr>
        <p:spPr>
          <a:xfrm>
            <a:off x="3557792" y="1716668"/>
            <a:ext cx="234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4" name="Google Shape;1394;p39"/>
          <p:cNvGrpSpPr/>
          <p:nvPr/>
        </p:nvGrpSpPr>
        <p:grpSpPr>
          <a:xfrm>
            <a:off x="3557792" y="4805171"/>
            <a:ext cx="2340000" cy="1290652"/>
            <a:chOff x="491147" y="3343901"/>
            <a:chExt cx="1943807" cy="1290652"/>
          </a:xfrm>
        </p:grpSpPr>
        <p:sp>
          <p:nvSpPr>
            <p:cNvPr id="1395" name="Google Shape;1395;p39"/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9"/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7" name="Google Shape;1397;p39"/>
          <p:cNvSpPr/>
          <p:nvPr/>
        </p:nvSpPr>
        <p:spPr>
          <a:xfrm>
            <a:off x="6612697" y="2119915"/>
            <a:ext cx="1655911" cy="1965176"/>
          </a:xfrm>
          <a:custGeom>
            <a:avLst/>
            <a:gdLst/>
            <a:ahLst/>
            <a:cxnLst/>
            <a:rect l="l" t="t" r="r" b="b"/>
            <a:pathLst>
              <a:path w="2304256" h="2734608" extrusionOk="0">
                <a:moveTo>
                  <a:pt x="1152128" y="733638"/>
                </a:moveTo>
                <a:cubicBezTo>
                  <a:pt x="683326" y="733638"/>
                  <a:pt x="303286" y="1113678"/>
                  <a:pt x="303286" y="1582480"/>
                </a:cubicBezTo>
                <a:cubicBezTo>
                  <a:pt x="303286" y="2051282"/>
                  <a:pt x="683326" y="2431322"/>
                  <a:pt x="1152128" y="2431322"/>
                </a:cubicBezTo>
                <a:cubicBezTo>
                  <a:pt x="1620930" y="2431322"/>
                  <a:pt x="2000970" y="2051282"/>
                  <a:pt x="2000970" y="1582480"/>
                </a:cubicBezTo>
                <a:cubicBezTo>
                  <a:pt x="2000970" y="1113678"/>
                  <a:pt x="1620930" y="733638"/>
                  <a:pt x="1152128" y="733638"/>
                </a:cubicBezTo>
                <a:close/>
                <a:moveTo>
                  <a:pt x="890973" y="0"/>
                </a:moveTo>
                <a:lnTo>
                  <a:pt x="1399895" y="0"/>
                </a:lnTo>
                <a:cubicBezTo>
                  <a:pt x="1425382" y="0"/>
                  <a:pt x="1446043" y="20661"/>
                  <a:pt x="1446043" y="46148"/>
                </a:cubicBezTo>
                <a:lnTo>
                  <a:pt x="1446043" y="221441"/>
                </a:lnTo>
                <a:cubicBezTo>
                  <a:pt x="1446043" y="246928"/>
                  <a:pt x="1425382" y="267589"/>
                  <a:pt x="1399895" y="267589"/>
                </a:cubicBezTo>
                <a:lnTo>
                  <a:pt x="1336686" y="267589"/>
                </a:lnTo>
                <a:cubicBezTo>
                  <a:pt x="1340344" y="273635"/>
                  <a:pt x="1342148" y="280744"/>
                  <a:pt x="1342148" y="288275"/>
                </a:cubicBezTo>
                <a:lnTo>
                  <a:pt x="1342148" y="447792"/>
                </a:lnTo>
                <a:cubicBezTo>
                  <a:pt x="1483414" y="469538"/>
                  <a:pt x="1615638" y="518809"/>
                  <a:pt x="1733968" y="589253"/>
                </a:cubicBezTo>
                <a:cubicBezTo>
                  <a:pt x="1733824" y="588067"/>
                  <a:pt x="1734368" y="587495"/>
                  <a:pt x="1734928" y="586935"/>
                </a:cubicBezTo>
                <a:lnTo>
                  <a:pt x="1858879" y="462984"/>
                </a:lnTo>
                <a:cubicBezTo>
                  <a:pt x="1876901" y="444962"/>
                  <a:pt x="1906120" y="444962"/>
                  <a:pt x="1924142" y="462984"/>
                </a:cubicBezTo>
                <a:lnTo>
                  <a:pt x="2127608" y="666449"/>
                </a:lnTo>
                <a:cubicBezTo>
                  <a:pt x="2145630" y="684471"/>
                  <a:pt x="2145630" y="713691"/>
                  <a:pt x="2127608" y="731713"/>
                </a:cubicBezTo>
                <a:lnTo>
                  <a:pt x="2026185" y="833136"/>
                </a:lnTo>
                <a:cubicBezTo>
                  <a:pt x="2199766" y="1034114"/>
                  <a:pt x="2304256" y="1296094"/>
                  <a:pt x="2304256" y="1582480"/>
                </a:cubicBezTo>
                <a:cubicBezTo>
                  <a:pt x="2304256" y="2218783"/>
                  <a:pt x="1788431" y="2734608"/>
                  <a:pt x="1152128" y="2734608"/>
                </a:cubicBezTo>
                <a:cubicBezTo>
                  <a:pt x="515825" y="2734608"/>
                  <a:pt x="0" y="2218783"/>
                  <a:pt x="0" y="1582480"/>
                </a:cubicBezTo>
                <a:cubicBezTo>
                  <a:pt x="0" y="1296748"/>
                  <a:pt x="104014" y="1035310"/>
                  <a:pt x="276848" y="834482"/>
                </a:cubicBezTo>
                <a:lnTo>
                  <a:pt x="176648" y="734282"/>
                </a:lnTo>
                <a:cubicBezTo>
                  <a:pt x="158626" y="716260"/>
                  <a:pt x="158626" y="687040"/>
                  <a:pt x="176648" y="669018"/>
                </a:cubicBezTo>
                <a:lnTo>
                  <a:pt x="380114" y="465553"/>
                </a:lnTo>
                <a:cubicBezTo>
                  <a:pt x="398136" y="447531"/>
                  <a:pt x="427355" y="447531"/>
                  <a:pt x="445377" y="465553"/>
                </a:cubicBezTo>
                <a:lnTo>
                  <a:pt x="569328" y="589504"/>
                </a:lnTo>
                <a:cubicBezTo>
                  <a:pt x="569391" y="589567"/>
                  <a:pt x="569454" y="589630"/>
                  <a:pt x="569438" y="589770"/>
                </a:cubicBezTo>
                <a:cubicBezTo>
                  <a:pt x="687983" y="519049"/>
                  <a:pt x="820504" y="469595"/>
                  <a:pt x="962108" y="447786"/>
                </a:cubicBezTo>
                <a:lnTo>
                  <a:pt x="962108" y="288275"/>
                </a:lnTo>
                <a:cubicBezTo>
                  <a:pt x="962108" y="280744"/>
                  <a:pt x="963912" y="273635"/>
                  <a:pt x="967571" y="267589"/>
                </a:cubicBezTo>
                <a:lnTo>
                  <a:pt x="890973" y="267589"/>
                </a:lnTo>
                <a:cubicBezTo>
                  <a:pt x="865486" y="267589"/>
                  <a:pt x="844825" y="246928"/>
                  <a:pt x="844825" y="221441"/>
                </a:cubicBezTo>
                <a:lnTo>
                  <a:pt x="844825" y="46148"/>
                </a:lnTo>
                <a:cubicBezTo>
                  <a:pt x="844825" y="20661"/>
                  <a:pt x="865486" y="0"/>
                  <a:pt x="890973" y="0"/>
                </a:cubicBezTo>
                <a:close/>
              </a:path>
            </a:pathLst>
          </a:custGeom>
          <a:solidFill>
            <a:schemeClr val="accent3">
              <a:alpha val="69803"/>
            </a:schemeClr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39"/>
          <p:cNvSpPr/>
          <p:nvPr/>
        </p:nvSpPr>
        <p:spPr>
          <a:xfrm>
            <a:off x="6900591" y="2716939"/>
            <a:ext cx="1080120" cy="1080120"/>
          </a:xfrm>
          <a:prstGeom prst="pie">
            <a:avLst>
              <a:gd name="adj1" fmla="val 19772438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39"/>
          <p:cNvSpPr txBox="1"/>
          <p:nvPr/>
        </p:nvSpPr>
        <p:spPr>
          <a:xfrm>
            <a:off x="6270651" y="4189618"/>
            <a:ext cx="23400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39"/>
          <p:cNvSpPr txBox="1"/>
          <p:nvPr/>
        </p:nvSpPr>
        <p:spPr>
          <a:xfrm>
            <a:off x="6270651" y="1716668"/>
            <a:ext cx="234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1" name="Google Shape;1401;p39"/>
          <p:cNvGrpSpPr/>
          <p:nvPr/>
        </p:nvGrpSpPr>
        <p:grpSpPr>
          <a:xfrm>
            <a:off x="6270651" y="4805171"/>
            <a:ext cx="2340000" cy="1290652"/>
            <a:chOff x="491147" y="3343901"/>
            <a:chExt cx="1943807" cy="1290652"/>
          </a:xfrm>
        </p:grpSpPr>
        <p:sp>
          <p:nvSpPr>
            <p:cNvPr id="1402" name="Google Shape;1402;p39"/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9"/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4" name="Google Shape;1404;p39"/>
          <p:cNvSpPr/>
          <p:nvPr/>
        </p:nvSpPr>
        <p:spPr>
          <a:xfrm>
            <a:off x="9325555" y="2119915"/>
            <a:ext cx="1655911" cy="1965176"/>
          </a:xfrm>
          <a:custGeom>
            <a:avLst/>
            <a:gdLst/>
            <a:ahLst/>
            <a:cxnLst/>
            <a:rect l="l" t="t" r="r" b="b"/>
            <a:pathLst>
              <a:path w="2304256" h="2734608" extrusionOk="0">
                <a:moveTo>
                  <a:pt x="1152128" y="733638"/>
                </a:moveTo>
                <a:cubicBezTo>
                  <a:pt x="683326" y="733638"/>
                  <a:pt x="303286" y="1113678"/>
                  <a:pt x="303286" y="1582480"/>
                </a:cubicBezTo>
                <a:cubicBezTo>
                  <a:pt x="303286" y="2051282"/>
                  <a:pt x="683326" y="2431322"/>
                  <a:pt x="1152128" y="2431322"/>
                </a:cubicBezTo>
                <a:cubicBezTo>
                  <a:pt x="1620930" y="2431322"/>
                  <a:pt x="2000970" y="2051282"/>
                  <a:pt x="2000970" y="1582480"/>
                </a:cubicBezTo>
                <a:cubicBezTo>
                  <a:pt x="2000970" y="1113678"/>
                  <a:pt x="1620930" y="733638"/>
                  <a:pt x="1152128" y="733638"/>
                </a:cubicBezTo>
                <a:close/>
                <a:moveTo>
                  <a:pt x="890973" y="0"/>
                </a:moveTo>
                <a:lnTo>
                  <a:pt x="1399895" y="0"/>
                </a:lnTo>
                <a:cubicBezTo>
                  <a:pt x="1425382" y="0"/>
                  <a:pt x="1446043" y="20661"/>
                  <a:pt x="1446043" y="46148"/>
                </a:cubicBezTo>
                <a:lnTo>
                  <a:pt x="1446043" y="221441"/>
                </a:lnTo>
                <a:cubicBezTo>
                  <a:pt x="1446043" y="246928"/>
                  <a:pt x="1425382" y="267589"/>
                  <a:pt x="1399895" y="267589"/>
                </a:cubicBezTo>
                <a:lnTo>
                  <a:pt x="1336686" y="267589"/>
                </a:lnTo>
                <a:cubicBezTo>
                  <a:pt x="1340344" y="273635"/>
                  <a:pt x="1342148" y="280744"/>
                  <a:pt x="1342148" y="288275"/>
                </a:cubicBezTo>
                <a:lnTo>
                  <a:pt x="1342148" y="447792"/>
                </a:lnTo>
                <a:cubicBezTo>
                  <a:pt x="1483414" y="469538"/>
                  <a:pt x="1615638" y="518809"/>
                  <a:pt x="1733968" y="589253"/>
                </a:cubicBezTo>
                <a:cubicBezTo>
                  <a:pt x="1733824" y="588067"/>
                  <a:pt x="1734368" y="587495"/>
                  <a:pt x="1734928" y="586935"/>
                </a:cubicBezTo>
                <a:lnTo>
                  <a:pt x="1858879" y="462984"/>
                </a:lnTo>
                <a:cubicBezTo>
                  <a:pt x="1876901" y="444962"/>
                  <a:pt x="1906120" y="444962"/>
                  <a:pt x="1924142" y="462984"/>
                </a:cubicBezTo>
                <a:lnTo>
                  <a:pt x="2127608" y="666449"/>
                </a:lnTo>
                <a:cubicBezTo>
                  <a:pt x="2145630" y="684471"/>
                  <a:pt x="2145630" y="713691"/>
                  <a:pt x="2127608" y="731713"/>
                </a:cubicBezTo>
                <a:lnTo>
                  <a:pt x="2026185" y="833136"/>
                </a:lnTo>
                <a:cubicBezTo>
                  <a:pt x="2199766" y="1034114"/>
                  <a:pt x="2304256" y="1296094"/>
                  <a:pt x="2304256" y="1582480"/>
                </a:cubicBezTo>
                <a:cubicBezTo>
                  <a:pt x="2304256" y="2218783"/>
                  <a:pt x="1788431" y="2734608"/>
                  <a:pt x="1152128" y="2734608"/>
                </a:cubicBezTo>
                <a:cubicBezTo>
                  <a:pt x="515825" y="2734608"/>
                  <a:pt x="0" y="2218783"/>
                  <a:pt x="0" y="1582480"/>
                </a:cubicBezTo>
                <a:cubicBezTo>
                  <a:pt x="0" y="1296748"/>
                  <a:pt x="104014" y="1035310"/>
                  <a:pt x="276848" y="834482"/>
                </a:cubicBezTo>
                <a:lnTo>
                  <a:pt x="176648" y="734282"/>
                </a:lnTo>
                <a:cubicBezTo>
                  <a:pt x="158626" y="716260"/>
                  <a:pt x="158626" y="687040"/>
                  <a:pt x="176648" y="669018"/>
                </a:cubicBezTo>
                <a:lnTo>
                  <a:pt x="380114" y="465553"/>
                </a:lnTo>
                <a:cubicBezTo>
                  <a:pt x="398136" y="447531"/>
                  <a:pt x="427355" y="447531"/>
                  <a:pt x="445377" y="465553"/>
                </a:cubicBezTo>
                <a:lnTo>
                  <a:pt x="569328" y="589504"/>
                </a:lnTo>
                <a:cubicBezTo>
                  <a:pt x="569391" y="589567"/>
                  <a:pt x="569454" y="589630"/>
                  <a:pt x="569438" y="589770"/>
                </a:cubicBezTo>
                <a:cubicBezTo>
                  <a:pt x="687983" y="519049"/>
                  <a:pt x="820504" y="469595"/>
                  <a:pt x="962108" y="447786"/>
                </a:cubicBezTo>
                <a:lnTo>
                  <a:pt x="962108" y="288275"/>
                </a:lnTo>
                <a:cubicBezTo>
                  <a:pt x="962108" y="280744"/>
                  <a:pt x="963912" y="273635"/>
                  <a:pt x="967571" y="267589"/>
                </a:cubicBezTo>
                <a:lnTo>
                  <a:pt x="890973" y="267589"/>
                </a:lnTo>
                <a:cubicBezTo>
                  <a:pt x="865486" y="267589"/>
                  <a:pt x="844825" y="246928"/>
                  <a:pt x="844825" y="221441"/>
                </a:cubicBezTo>
                <a:lnTo>
                  <a:pt x="844825" y="46148"/>
                </a:lnTo>
                <a:cubicBezTo>
                  <a:pt x="844825" y="20661"/>
                  <a:pt x="865486" y="0"/>
                  <a:pt x="890973" y="0"/>
                </a:cubicBezTo>
                <a:close/>
              </a:path>
            </a:pathLst>
          </a:custGeom>
          <a:solidFill>
            <a:schemeClr val="accent4">
              <a:alpha val="69803"/>
            </a:schemeClr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39"/>
          <p:cNvSpPr/>
          <p:nvPr/>
        </p:nvSpPr>
        <p:spPr>
          <a:xfrm>
            <a:off x="9613449" y="2716939"/>
            <a:ext cx="1080120" cy="1080120"/>
          </a:xfrm>
          <a:prstGeom prst="pie">
            <a:avLst>
              <a:gd name="adj1" fmla="val 7956409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39"/>
          <p:cNvSpPr txBox="1"/>
          <p:nvPr/>
        </p:nvSpPr>
        <p:spPr>
          <a:xfrm>
            <a:off x="8983509" y="4189618"/>
            <a:ext cx="23400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39"/>
          <p:cNvSpPr txBox="1"/>
          <p:nvPr/>
        </p:nvSpPr>
        <p:spPr>
          <a:xfrm>
            <a:off x="8983509" y="1716668"/>
            <a:ext cx="234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8" name="Google Shape;1408;p39"/>
          <p:cNvGrpSpPr/>
          <p:nvPr/>
        </p:nvGrpSpPr>
        <p:grpSpPr>
          <a:xfrm>
            <a:off x="8983509" y="4805171"/>
            <a:ext cx="2340000" cy="1290652"/>
            <a:chOff x="491147" y="3343901"/>
            <a:chExt cx="1943807" cy="1290652"/>
          </a:xfrm>
        </p:grpSpPr>
        <p:sp>
          <p:nvSpPr>
            <p:cNvPr id="1409" name="Google Shape;1409;p39"/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9"/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 rot="-5400000">
            <a:off x="8019960" y="2640234"/>
            <a:ext cx="6404152" cy="1704274"/>
            <a:chOff x="3960971" y="2767117"/>
            <a:chExt cx="4267200" cy="1321489"/>
          </a:xfrm>
        </p:grpSpPr>
        <p:sp>
          <p:nvSpPr>
            <p:cNvPr id="117" name="Google Shape;117;p4"/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/>
              <a:ahLst/>
              <a:cxnLst/>
              <a:rect l="l" t="t" r="r" b="b"/>
              <a:pathLst>
                <a:path w="4086225" h="657225" extrusionOk="0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/>
              <a:ahLst/>
              <a:cxnLst/>
              <a:rect l="l" t="t" r="r" b="b"/>
              <a:pathLst>
                <a:path w="4267200" h="390525" extrusionOk="0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/>
              <a:ahLst/>
              <a:cxnLst/>
              <a:rect l="l" t="t" r="r" b="b"/>
              <a:pathLst>
                <a:path w="1809750" h="857250" extrusionOk="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/>
              <a:ahLst/>
              <a:cxnLst/>
              <a:rect l="l" t="t" r="r" b="b"/>
              <a:pathLst>
                <a:path w="1809750" h="942975" extrusionOk="0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121;p4"/>
          <p:cNvGrpSpPr/>
          <p:nvPr/>
        </p:nvGrpSpPr>
        <p:grpSpPr>
          <a:xfrm rot="-294171" flipH="1">
            <a:off x="388050" y="3006314"/>
            <a:ext cx="1389702" cy="1123553"/>
            <a:chOff x="8338752" y="1211990"/>
            <a:chExt cx="3851960" cy="3114252"/>
          </a:xfrm>
        </p:grpSpPr>
        <p:sp>
          <p:nvSpPr>
            <p:cNvPr id="122" name="Google Shape;122;p4"/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/>
              <a:ahLst/>
              <a:cxnLst/>
              <a:rect l="l" t="t" r="r" b="b"/>
              <a:pathLst>
                <a:path w="3831088" h="3114252" extrusionOk="0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/>
              <a:ahLst/>
              <a:cxnLst/>
              <a:rect l="l" t="t" r="r" b="b"/>
              <a:pathLst>
                <a:path w="1882301" h="1882825" extrusionOk="0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/>
              <a:ahLst/>
              <a:cxnLst/>
              <a:rect l="l" t="t" r="r" b="b"/>
              <a:pathLst>
                <a:path w="2123698" h="2134891" extrusionOk="0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/>
              <a:ahLst/>
              <a:cxnLst/>
              <a:rect l="l" t="t" r="r" b="b"/>
              <a:pathLst>
                <a:path w="815663" h="1058343" extrusionOk="0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rgbClr val="C490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/>
              <a:ahLst/>
              <a:cxnLst/>
              <a:rect l="l" t="t" r="r" b="b"/>
              <a:pathLst>
                <a:path w="868199" h="1097283" extrusionOk="0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rgbClr val="C490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/>
              <a:ahLst/>
              <a:cxnLst/>
              <a:rect l="l" t="t" r="r" b="b"/>
              <a:pathLst>
                <a:path w="2922955" h="1595386" extrusionOk="0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/>
              <a:ahLst/>
              <a:cxnLst/>
              <a:rect l="l" t="t" r="r" b="b"/>
              <a:pathLst>
                <a:path w="7071" h="2828" extrusionOk="0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/>
              <a:ahLst/>
              <a:cxnLst/>
              <a:rect l="l" t="t" r="r" b="b"/>
              <a:pathLst>
                <a:path w="817443" h="889403" extrusionOk="0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130;p4"/>
          <p:cNvGrpSpPr/>
          <p:nvPr/>
        </p:nvGrpSpPr>
        <p:grpSpPr>
          <a:xfrm>
            <a:off x="1446763" y="2639278"/>
            <a:ext cx="10061655" cy="2617601"/>
            <a:chOff x="1427713" y="2852132"/>
            <a:chExt cx="10061655" cy="2617601"/>
          </a:xfrm>
        </p:grpSpPr>
        <p:grpSp>
          <p:nvGrpSpPr>
            <p:cNvPr id="131" name="Google Shape;131;p4"/>
            <p:cNvGrpSpPr/>
            <p:nvPr/>
          </p:nvGrpSpPr>
          <p:grpSpPr>
            <a:xfrm>
              <a:off x="1427713" y="2852132"/>
              <a:ext cx="9478349" cy="2617601"/>
              <a:chOff x="2895898" y="2601320"/>
              <a:chExt cx="9478349" cy="2617601"/>
            </a:xfrm>
          </p:grpSpPr>
          <p:sp>
            <p:nvSpPr>
              <p:cNvPr id="132" name="Google Shape;132;p4"/>
              <p:cNvSpPr/>
              <p:nvPr/>
            </p:nvSpPr>
            <p:spPr>
              <a:xfrm>
                <a:off x="10539544" y="3374995"/>
                <a:ext cx="1834703" cy="1834703"/>
              </a:xfrm>
              <a:prstGeom prst="blockArc">
                <a:avLst>
                  <a:gd name="adj1" fmla="val 12399071"/>
                  <a:gd name="adj2" fmla="val 16243311"/>
                  <a:gd name="adj3" fmla="val 6643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 rot="10800000">
                <a:off x="2895898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7477560" y="3384218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4"/>
              <p:cNvSpPr/>
              <p:nvPr/>
            </p:nvSpPr>
            <p:spPr>
              <a:xfrm>
                <a:off x="4416280" y="3384218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4"/>
              <p:cNvSpPr/>
              <p:nvPr/>
            </p:nvSpPr>
            <p:spPr>
              <a:xfrm rot="10800000">
                <a:off x="5946920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 rot="10800000">
                <a:off x="9008904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8" name="Google Shape;138;p4"/>
            <p:cNvSpPr/>
            <p:nvPr/>
          </p:nvSpPr>
          <p:spPr>
            <a:xfrm>
              <a:off x="9988709" y="3625806"/>
              <a:ext cx="1500659" cy="11802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Google Shape;139;p4"/>
          <p:cNvSpPr/>
          <p:nvPr/>
        </p:nvSpPr>
        <p:spPr>
          <a:xfrm>
            <a:off x="5072493" y="3384889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3543531" y="386927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2014569" y="3384889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6601454" y="386927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8130415" y="338488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/>
          <p:nvPr/>
        </p:nvSpPr>
        <p:spPr>
          <a:xfrm flipH="1">
            <a:off x="6792253" y="4054428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/>
          <p:nvPr/>
        </p:nvSpPr>
        <p:spPr>
          <a:xfrm rot="-2794009">
            <a:off x="8288691" y="354513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2159210" y="352953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5233609" y="356885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3782348" y="399891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906242" y="2929757"/>
            <a:ext cx="9100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3435204" y="4618737"/>
            <a:ext cx="9100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4964165" y="2929757"/>
            <a:ext cx="9100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6493126" y="4618737"/>
            <a:ext cx="9100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8022088" y="2929757"/>
            <a:ext cx="9100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10021567" y="3580660"/>
            <a:ext cx="9100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" name="Google Shape;155;p4"/>
          <p:cNvGrpSpPr/>
          <p:nvPr/>
        </p:nvGrpSpPr>
        <p:grpSpPr>
          <a:xfrm>
            <a:off x="2975268" y="5083945"/>
            <a:ext cx="1819678" cy="1268827"/>
            <a:chOff x="1985513" y="4307149"/>
            <a:chExt cx="2380861" cy="1268827"/>
          </a:xfrm>
        </p:grpSpPr>
        <p:sp>
          <p:nvSpPr>
            <p:cNvPr id="156" name="Google Shape;156;p4"/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7" name="Google Shape;157;p4"/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4"/>
          <p:cNvGrpSpPr/>
          <p:nvPr/>
        </p:nvGrpSpPr>
        <p:grpSpPr>
          <a:xfrm>
            <a:off x="1451437" y="1579995"/>
            <a:ext cx="1819678" cy="1268827"/>
            <a:chOff x="1985513" y="4307149"/>
            <a:chExt cx="2380861" cy="1268827"/>
          </a:xfrm>
        </p:grpSpPr>
        <p:sp>
          <p:nvSpPr>
            <p:cNvPr id="159" name="Google Shape;159;p4"/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0" name="Google Shape;160;p4"/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p4"/>
          <p:cNvGrpSpPr/>
          <p:nvPr/>
        </p:nvGrpSpPr>
        <p:grpSpPr>
          <a:xfrm>
            <a:off x="6051411" y="5083945"/>
            <a:ext cx="1819678" cy="1268827"/>
            <a:chOff x="1985513" y="4307149"/>
            <a:chExt cx="2380861" cy="1268827"/>
          </a:xfrm>
        </p:grpSpPr>
        <p:sp>
          <p:nvSpPr>
            <p:cNvPr id="162" name="Google Shape;162;p4"/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3" name="Google Shape;163;p4"/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4"/>
          <p:cNvGrpSpPr/>
          <p:nvPr/>
        </p:nvGrpSpPr>
        <p:grpSpPr>
          <a:xfrm>
            <a:off x="4527580" y="1579995"/>
            <a:ext cx="1819678" cy="1268827"/>
            <a:chOff x="1985513" y="4307149"/>
            <a:chExt cx="2380861" cy="1268827"/>
          </a:xfrm>
        </p:grpSpPr>
        <p:sp>
          <p:nvSpPr>
            <p:cNvPr id="165" name="Google Shape;165;p4"/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6" name="Google Shape;166;p4"/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p4"/>
          <p:cNvGrpSpPr/>
          <p:nvPr/>
        </p:nvGrpSpPr>
        <p:grpSpPr>
          <a:xfrm>
            <a:off x="9078647" y="4092117"/>
            <a:ext cx="1819678" cy="1268827"/>
            <a:chOff x="1985513" y="4307149"/>
            <a:chExt cx="2380861" cy="1268827"/>
          </a:xfrm>
        </p:grpSpPr>
        <p:sp>
          <p:nvSpPr>
            <p:cNvPr id="168" name="Google Shape;168;p4"/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9" name="Google Shape;169;p4"/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" name="Google Shape;170;p4"/>
          <p:cNvGrpSpPr/>
          <p:nvPr/>
        </p:nvGrpSpPr>
        <p:grpSpPr>
          <a:xfrm>
            <a:off x="7574794" y="1579995"/>
            <a:ext cx="1819678" cy="1268827"/>
            <a:chOff x="1985513" y="4307149"/>
            <a:chExt cx="2380861" cy="1268827"/>
          </a:xfrm>
        </p:grpSpPr>
        <p:sp>
          <p:nvSpPr>
            <p:cNvPr id="171" name="Google Shape;171;p4"/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72" name="Google Shape;172;p4"/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4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16" name="Google Shape;1416;p40"/>
          <p:cNvSpPr/>
          <p:nvPr/>
        </p:nvSpPr>
        <p:spPr>
          <a:xfrm>
            <a:off x="4689749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40"/>
          <p:cNvSpPr/>
          <p:nvPr/>
        </p:nvSpPr>
        <p:spPr>
          <a:xfrm rot="10800000">
            <a:off x="1487177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40"/>
          <p:cNvSpPr/>
          <p:nvPr/>
        </p:nvSpPr>
        <p:spPr>
          <a:xfrm rot="10800000">
            <a:off x="1211656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40"/>
          <p:cNvSpPr/>
          <p:nvPr/>
        </p:nvSpPr>
        <p:spPr>
          <a:xfrm>
            <a:off x="7361313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40"/>
          <p:cNvSpPr/>
          <p:nvPr/>
        </p:nvSpPr>
        <p:spPr>
          <a:xfrm>
            <a:off x="7636051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40"/>
          <p:cNvSpPr/>
          <p:nvPr/>
        </p:nvSpPr>
        <p:spPr>
          <a:xfrm rot="10800000">
            <a:off x="936135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40"/>
          <p:cNvSpPr/>
          <p:nvPr/>
        </p:nvSpPr>
        <p:spPr>
          <a:xfrm>
            <a:off x="7910789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40"/>
          <p:cNvSpPr/>
          <p:nvPr/>
        </p:nvSpPr>
        <p:spPr>
          <a:xfrm>
            <a:off x="4696199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40"/>
          <p:cNvSpPr/>
          <p:nvPr/>
        </p:nvSpPr>
        <p:spPr>
          <a:xfrm rot="10800000">
            <a:off x="936135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40"/>
          <p:cNvSpPr/>
          <p:nvPr/>
        </p:nvSpPr>
        <p:spPr>
          <a:xfrm rot="10800000">
            <a:off x="1211656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40"/>
          <p:cNvSpPr/>
          <p:nvPr/>
        </p:nvSpPr>
        <p:spPr>
          <a:xfrm rot="10800000">
            <a:off x="1487177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40"/>
          <p:cNvSpPr/>
          <p:nvPr/>
        </p:nvSpPr>
        <p:spPr>
          <a:xfrm>
            <a:off x="7910789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40"/>
          <p:cNvSpPr/>
          <p:nvPr/>
        </p:nvSpPr>
        <p:spPr>
          <a:xfrm>
            <a:off x="7636051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40"/>
          <p:cNvSpPr/>
          <p:nvPr/>
        </p:nvSpPr>
        <p:spPr>
          <a:xfrm>
            <a:off x="7361313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0" name="Google Shape;1430;p40"/>
          <p:cNvGrpSpPr/>
          <p:nvPr/>
        </p:nvGrpSpPr>
        <p:grpSpPr>
          <a:xfrm rot="-5400000">
            <a:off x="5512509" y="2541045"/>
            <a:ext cx="1186590" cy="1031816"/>
            <a:chOff x="3263140" y="2102860"/>
            <a:chExt cx="2342198" cy="2036694"/>
          </a:xfrm>
        </p:grpSpPr>
        <p:sp>
          <p:nvSpPr>
            <p:cNvPr id="1431" name="Google Shape;1431;p40"/>
            <p:cNvSpPr/>
            <p:nvPr/>
          </p:nvSpPr>
          <p:spPr>
            <a:xfrm rot="-27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444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40"/>
            <p:cNvSpPr/>
            <p:nvPr/>
          </p:nvSpPr>
          <p:spPr>
            <a:xfrm rot="-27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3" name="Google Shape;1433;p40"/>
          <p:cNvGrpSpPr/>
          <p:nvPr/>
        </p:nvGrpSpPr>
        <p:grpSpPr>
          <a:xfrm rot="-1800000">
            <a:off x="6214786" y="2981021"/>
            <a:ext cx="1186589" cy="1031817"/>
            <a:chOff x="3263141" y="2102860"/>
            <a:chExt cx="2342197" cy="2036694"/>
          </a:xfrm>
        </p:grpSpPr>
        <p:sp>
          <p:nvSpPr>
            <p:cNvPr id="1434" name="Google Shape;1434;p40"/>
            <p:cNvSpPr/>
            <p:nvPr/>
          </p:nvSpPr>
          <p:spPr>
            <a:xfrm rot="-27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444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40"/>
            <p:cNvSpPr/>
            <p:nvPr/>
          </p:nvSpPr>
          <p:spPr>
            <a:xfrm rot="-27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6" name="Google Shape;1436;p40"/>
          <p:cNvGrpSpPr/>
          <p:nvPr/>
        </p:nvGrpSpPr>
        <p:grpSpPr>
          <a:xfrm rot="-9000000">
            <a:off x="4817513" y="2981022"/>
            <a:ext cx="1186590" cy="1031817"/>
            <a:chOff x="3263142" y="2102855"/>
            <a:chExt cx="2342201" cy="2036694"/>
          </a:xfrm>
        </p:grpSpPr>
        <p:sp>
          <p:nvSpPr>
            <p:cNvPr id="1437" name="Google Shape;1437;p40"/>
            <p:cNvSpPr/>
            <p:nvPr/>
          </p:nvSpPr>
          <p:spPr>
            <a:xfrm rot="-27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444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0"/>
            <p:cNvSpPr/>
            <p:nvPr/>
          </p:nvSpPr>
          <p:spPr>
            <a:xfrm rot="-27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9" name="Google Shape;1439;p40"/>
          <p:cNvSpPr/>
          <p:nvPr/>
        </p:nvSpPr>
        <p:spPr>
          <a:xfrm>
            <a:off x="4456297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40"/>
          <p:cNvSpPr/>
          <p:nvPr/>
        </p:nvSpPr>
        <p:spPr>
          <a:xfrm rot="10800000">
            <a:off x="4456298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1" name="Google Shape;1441;p40"/>
          <p:cNvGrpSpPr/>
          <p:nvPr/>
        </p:nvGrpSpPr>
        <p:grpSpPr>
          <a:xfrm rot="5400000">
            <a:off x="5512509" y="4266682"/>
            <a:ext cx="1186590" cy="1031816"/>
            <a:chOff x="3263140" y="2102860"/>
            <a:chExt cx="2342198" cy="2036694"/>
          </a:xfrm>
        </p:grpSpPr>
        <p:sp>
          <p:nvSpPr>
            <p:cNvPr id="1442" name="Google Shape;1442;p40"/>
            <p:cNvSpPr/>
            <p:nvPr/>
          </p:nvSpPr>
          <p:spPr>
            <a:xfrm rot="-27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444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0"/>
            <p:cNvSpPr/>
            <p:nvPr/>
          </p:nvSpPr>
          <p:spPr>
            <a:xfrm rot="-2700000">
              <a:off x="3352620" y="2905183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4" name="Google Shape;1444;p40"/>
          <p:cNvGrpSpPr/>
          <p:nvPr/>
        </p:nvGrpSpPr>
        <p:grpSpPr>
          <a:xfrm rot="9000000">
            <a:off x="4807989" y="3817183"/>
            <a:ext cx="1186589" cy="1031817"/>
            <a:chOff x="3263141" y="2102860"/>
            <a:chExt cx="2342197" cy="2036694"/>
          </a:xfrm>
        </p:grpSpPr>
        <p:sp>
          <p:nvSpPr>
            <p:cNvPr id="1445" name="Google Shape;1445;p40"/>
            <p:cNvSpPr/>
            <p:nvPr/>
          </p:nvSpPr>
          <p:spPr>
            <a:xfrm rot="-27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444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0"/>
            <p:cNvSpPr/>
            <p:nvPr/>
          </p:nvSpPr>
          <p:spPr>
            <a:xfrm rot="-2700000">
              <a:off x="3352621" y="2905182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7" name="Google Shape;1447;p40"/>
          <p:cNvGrpSpPr/>
          <p:nvPr/>
        </p:nvGrpSpPr>
        <p:grpSpPr>
          <a:xfrm rot="1800000">
            <a:off x="6205261" y="3817183"/>
            <a:ext cx="1186591" cy="1031817"/>
            <a:chOff x="3263141" y="2102855"/>
            <a:chExt cx="2342202" cy="2036694"/>
          </a:xfrm>
        </p:grpSpPr>
        <p:sp>
          <p:nvSpPr>
            <p:cNvPr id="1448" name="Google Shape;1448;p40"/>
            <p:cNvSpPr/>
            <p:nvPr/>
          </p:nvSpPr>
          <p:spPr>
            <a:xfrm rot="-27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444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0"/>
            <p:cNvSpPr/>
            <p:nvPr/>
          </p:nvSpPr>
          <p:spPr>
            <a:xfrm rot="-2700000">
              <a:off x="3352621" y="2905182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0" name="Google Shape;1450;p40"/>
          <p:cNvSpPr txBox="1"/>
          <p:nvPr/>
        </p:nvSpPr>
        <p:spPr>
          <a:xfrm>
            <a:off x="4841112" y="1837422"/>
            <a:ext cx="24016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40"/>
          <p:cNvSpPr txBox="1"/>
          <p:nvPr/>
        </p:nvSpPr>
        <p:spPr>
          <a:xfrm>
            <a:off x="1644074" y="2349016"/>
            <a:ext cx="30402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40"/>
          <p:cNvSpPr txBox="1"/>
          <p:nvPr/>
        </p:nvSpPr>
        <p:spPr>
          <a:xfrm>
            <a:off x="1368554" y="2925169"/>
            <a:ext cx="30402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3" name="Google Shape;1453;p40"/>
          <p:cNvSpPr txBox="1"/>
          <p:nvPr/>
        </p:nvSpPr>
        <p:spPr>
          <a:xfrm>
            <a:off x="7476152" y="2349016"/>
            <a:ext cx="30673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40"/>
          <p:cNvSpPr txBox="1"/>
          <p:nvPr/>
        </p:nvSpPr>
        <p:spPr>
          <a:xfrm>
            <a:off x="7750890" y="2925169"/>
            <a:ext cx="30673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p40"/>
          <p:cNvSpPr txBox="1"/>
          <p:nvPr/>
        </p:nvSpPr>
        <p:spPr>
          <a:xfrm>
            <a:off x="1093032" y="3501322"/>
            <a:ext cx="30402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40"/>
          <p:cNvSpPr txBox="1"/>
          <p:nvPr/>
        </p:nvSpPr>
        <p:spPr>
          <a:xfrm>
            <a:off x="8025628" y="3501322"/>
            <a:ext cx="30673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7" name="Google Shape;1457;p40"/>
          <p:cNvSpPr txBox="1"/>
          <p:nvPr/>
        </p:nvSpPr>
        <p:spPr>
          <a:xfrm>
            <a:off x="4847562" y="5713484"/>
            <a:ext cx="24016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40"/>
          <p:cNvSpPr txBox="1"/>
          <p:nvPr/>
        </p:nvSpPr>
        <p:spPr>
          <a:xfrm>
            <a:off x="1093032" y="4077475"/>
            <a:ext cx="30402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40"/>
          <p:cNvSpPr txBox="1"/>
          <p:nvPr/>
        </p:nvSpPr>
        <p:spPr>
          <a:xfrm>
            <a:off x="1368554" y="4653628"/>
            <a:ext cx="30402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40"/>
          <p:cNvSpPr txBox="1"/>
          <p:nvPr/>
        </p:nvSpPr>
        <p:spPr>
          <a:xfrm>
            <a:off x="1644074" y="5229779"/>
            <a:ext cx="30402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40"/>
          <p:cNvSpPr txBox="1"/>
          <p:nvPr/>
        </p:nvSpPr>
        <p:spPr>
          <a:xfrm>
            <a:off x="8025628" y="4077475"/>
            <a:ext cx="30673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40"/>
          <p:cNvSpPr txBox="1"/>
          <p:nvPr/>
        </p:nvSpPr>
        <p:spPr>
          <a:xfrm>
            <a:off x="7750890" y="4653628"/>
            <a:ext cx="30673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3" name="Google Shape;1463;p40"/>
          <p:cNvSpPr txBox="1"/>
          <p:nvPr/>
        </p:nvSpPr>
        <p:spPr>
          <a:xfrm>
            <a:off x="7476152" y="5229779"/>
            <a:ext cx="30673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Google Shape;1464;p40"/>
          <p:cNvSpPr/>
          <p:nvPr/>
        </p:nvSpPr>
        <p:spPr>
          <a:xfrm flipH="1">
            <a:off x="5917164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40"/>
          <p:cNvSpPr/>
          <p:nvPr/>
        </p:nvSpPr>
        <p:spPr>
          <a:xfrm>
            <a:off x="6735462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40"/>
          <p:cNvSpPr/>
          <p:nvPr/>
        </p:nvSpPr>
        <p:spPr>
          <a:xfrm>
            <a:off x="5215300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40"/>
          <p:cNvSpPr/>
          <p:nvPr/>
        </p:nvSpPr>
        <p:spPr>
          <a:xfrm>
            <a:off x="5945056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40"/>
          <p:cNvSpPr/>
          <p:nvPr/>
        </p:nvSpPr>
        <p:spPr>
          <a:xfrm rot="2700000">
            <a:off x="5190367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40"/>
          <p:cNvSpPr/>
          <p:nvPr/>
        </p:nvSpPr>
        <p:spPr>
          <a:xfrm flipH="1">
            <a:off x="6680428" y="3316706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41"/>
          <p:cNvSpPr txBox="1"/>
          <p:nvPr/>
        </p:nvSpPr>
        <p:spPr>
          <a:xfrm>
            <a:off x="4133850" y="2525146"/>
            <a:ext cx="2698750" cy="383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r>
              <a:rPr lang="en-US" sz="4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Column</a:t>
            </a:r>
            <a:r>
              <a:rPr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/>
          </a:p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endParaRPr/>
          </a:p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</p:txBody>
      </p:sp>
      <p:grpSp>
        <p:nvGrpSpPr>
          <p:cNvPr id="1475" name="Google Shape;1475;p41"/>
          <p:cNvGrpSpPr/>
          <p:nvPr/>
        </p:nvGrpSpPr>
        <p:grpSpPr>
          <a:xfrm>
            <a:off x="7287055" y="495867"/>
            <a:ext cx="4258313" cy="5866266"/>
            <a:chOff x="2153463" y="1916832"/>
            <a:chExt cx="7911017" cy="5866266"/>
          </a:xfrm>
        </p:grpSpPr>
        <p:sp>
          <p:nvSpPr>
            <p:cNvPr id="1476" name="Google Shape;1476;p41"/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1"/>
            <p:cNvSpPr txBox="1"/>
            <p:nvPr/>
          </p:nvSpPr>
          <p:spPr>
            <a:xfrm>
              <a:off x="2153463" y="2520119"/>
              <a:ext cx="7911017" cy="52629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  </a:t>
              </a:r>
              <a:endParaRPr/>
            </a:p>
          </p:txBody>
        </p:sp>
      </p:grpSp>
      <p:sp>
        <p:nvSpPr>
          <p:cNvPr id="1478" name="Google Shape;1478;p41"/>
          <p:cNvSpPr txBox="1"/>
          <p:nvPr/>
        </p:nvSpPr>
        <p:spPr>
          <a:xfrm>
            <a:off x="646632" y="495867"/>
            <a:ext cx="5271418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42"/>
          <p:cNvSpPr/>
          <p:nvPr/>
        </p:nvSpPr>
        <p:spPr>
          <a:xfrm>
            <a:off x="3695661" y="833602"/>
            <a:ext cx="2903757" cy="5464262"/>
          </a:xfrm>
          <a:prstGeom prst="roundRect">
            <a:avLst>
              <a:gd name="adj" fmla="val 5126"/>
            </a:avLst>
          </a:prstGeom>
          <a:noFill/>
          <a:ln w="444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42"/>
          <p:cNvSpPr/>
          <p:nvPr/>
        </p:nvSpPr>
        <p:spPr>
          <a:xfrm>
            <a:off x="535866" y="833602"/>
            <a:ext cx="2831178" cy="5464262"/>
          </a:xfrm>
          <a:prstGeom prst="roundRect">
            <a:avLst>
              <a:gd name="adj" fmla="val 5126"/>
            </a:avLst>
          </a:prstGeom>
          <a:noFill/>
          <a:ln w="444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5" name="Google Shape;1485;p42"/>
          <p:cNvGrpSpPr/>
          <p:nvPr/>
        </p:nvGrpSpPr>
        <p:grpSpPr>
          <a:xfrm>
            <a:off x="742463" y="1214554"/>
            <a:ext cx="2417985" cy="4702358"/>
            <a:chOff x="3651644" y="919838"/>
            <a:chExt cx="1975714" cy="4523635"/>
          </a:xfrm>
        </p:grpSpPr>
        <p:sp>
          <p:nvSpPr>
            <p:cNvPr id="1486" name="Google Shape;1486;p42"/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2"/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42"/>
          <p:cNvGrpSpPr/>
          <p:nvPr/>
        </p:nvGrpSpPr>
        <p:grpSpPr>
          <a:xfrm>
            <a:off x="3938547" y="1214554"/>
            <a:ext cx="2417985" cy="4702358"/>
            <a:chOff x="3651644" y="919838"/>
            <a:chExt cx="1975714" cy="4523635"/>
          </a:xfrm>
        </p:grpSpPr>
        <p:sp>
          <p:nvSpPr>
            <p:cNvPr id="1489" name="Google Shape;1489;p42"/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2"/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1" name="Google Shape;1491;p42"/>
          <p:cNvSpPr txBox="1"/>
          <p:nvPr/>
        </p:nvSpPr>
        <p:spPr>
          <a:xfrm>
            <a:off x="6931913" y="922394"/>
            <a:ext cx="2698750" cy="237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Two Columns Text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42"/>
          <p:cNvSpPr txBox="1"/>
          <p:nvPr/>
        </p:nvSpPr>
        <p:spPr>
          <a:xfrm>
            <a:off x="7173377" y="3353823"/>
            <a:ext cx="245728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7" name="Google Shape;1497;p43"/>
          <p:cNvGrpSpPr/>
          <p:nvPr/>
        </p:nvGrpSpPr>
        <p:grpSpPr>
          <a:xfrm>
            <a:off x="0" y="4676325"/>
            <a:ext cx="12192000" cy="1318987"/>
            <a:chOff x="0" y="4685117"/>
            <a:chExt cx="12192000" cy="1318987"/>
          </a:xfrm>
        </p:grpSpPr>
        <p:sp>
          <p:nvSpPr>
            <p:cNvPr id="1498" name="Google Shape;1498;p43"/>
            <p:cNvSpPr txBox="1"/>
            <p:nvPr/>
          </p:nvSpPr>
          <p:spPr>
            <a:xfrm>
              <a:off x="0" y="4685117"/>
              <a:ext cx="121920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THANK YOU</a:t>
              </a:r>
              <a:endParaRPr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43"/>
            <p:cNvSpPr txBox="1"/>
            <p:nvPr/>
          </p:nvSpPr>
          <p:spPr>
            <a:xfrm>
              <a:off x="148" y="5624448"/>
              <a:ext cx="12191852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Insert the Subtitle of Your Presentation</a:t>
              </a:r>
              <a:endParaRPr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0" name="Google Shape;1500;p43"/>
          <p:cNvSpPr/>
          <p:nvPr/>
        </p:nvSpPr>
        <p:spPr>
          <a:xfrm>
            <a:off x="0" y="4828755"/>
            <a:ext cx="3894993" cy="11665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43"/>
          <p:cNvSpPr/>
          <p:nvPr/>
        </p:nvSpPr>
        <p:spPr>
          <a:xfrm>
            <a:off x="8296859" y="4828755"/>
            <a:ext cx="3894993" cy="11665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44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507" name="Google Shape;1507;p44"/>
          <p:cNvGrpSpPr/>
          <p:nvPr/>
        </p:nvGrpSpPr>
        <p:grpSpPr>
          <a:xfrm>
            <a:off x="7683310" y="1289230"/>
            <a:ext cx="2705012" cy="719858"/>
            <a:chOff x="3960971" y="2767117"/>
            <a:chExt cx="4267200" cy="1321489"/>
          </a:xfrm>
        </p:grpSpPr>
        <p:sp>
          <p:nvSpPr>
            <p:cNvPr id="1508" name="Google Shape;1508;p44"/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/>
              <a:ahLst/>
              <a:cxnLst/>
              <a:rect l="l" t="t" r="r" b="b"/>
              <a:pathLst>
                <a:path w="4086225" h="657225" extrusionOk="0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4"/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/>
              <a:ahLst/>
              <a:cxnLst/>
              <a:rect l="l" t="t" r="r" b="b"/>
              <a:pathLst>
                <a:path w="4267200" h="390525" extrusionOk="0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4"/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/>
              <a:ahLst/>
              <a:cxnLst/>
              <a:rect l="l" t="t" r="r" b="b"/>
              <a:pathLst>
                <a:path w="1809750" h="857250" extrusionOk="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4"/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/>
              <a:ahLst/>
              <a:cxnLst/>
              <a:rect l="l" t="t" r="r" b="b"/>
              <a:pathLst>
                <a:path w="1809750" h="942975" extrusionOk="0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2" name="Google Shape;1512;p44"/>
          <p:cNvGrpSpPr/>
          <p:nvPr/>
        </p:nvGrpSpPr>
        <p:grpSpPr>
          <a:xfrm>
            <a:off x="6130347" y="1565038"/>
            <a:ext cx="5624339" cy="1853472"/>
            <a:chOff x="2186387" y="1568062"/>
            <a:chExt cx="4513647" cy="1487449"/>
          </a:xfrm>
        </p:grpSpPr>
        <p:grpSp>
          <p:nvGrpSpPr>
            <p:cNvPr id="1513" name="Google Shape;1513;p44"/>
            <p:cNvGrpSpPr/>
            <p:nvPr/>
          </p:nvGrpSpPr>
          <p:grpSpPr>
            <a:xfrm rot="294171">
              <a:off x="3335031" y="1707702"/>
              <a:ext cx="3319447" cy="1208169"/>
              <a:chOff x="353" y="1211990"/>
              <a:chExt cx="12190360" cy="4436886"/>
            </a:xfrm>
          </p:grpSpPr>
          <p:sp>
            <p:nvSpPr>
              <p:cNvPr id="1514" name="Google Shape;1514;p44"/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/>
                <a:ahLst/>
                <a:cxnLst/>
                <a:rect l="l" t="t" r="r" b="b"/>
                <a:pathLst>
                  <a:path w="3831088" h="3114252" extrusionOk="0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44"/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/>
                <a:ahLst/>
                <a:cxnLst/>
                <a:rect l="l" t="t" r="r" b="b"/>
                <a:pathLst>
                  <a:path w="1882301" h="1882825" extrusionOk="0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44"/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/>
                <a:ahLst/>
                <a:cxnLst/>
                <a:rect l="l" t="t" r="r" b="b"/>
                <a:pathLst>
                  <a:path w="2123698" h="2134891" extrusionOk="0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44"/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/>
                <a:ahLst/>
                <a:cxnLst/>
                <a:rect l="l" t="t" r="r" b="b"/>
                <a:pathLst>
                  <a:path w="815663" h="1058343" extrusionOk="0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rgbClr val="B4B4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44"/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/>
                <a:ahLst/>
                <a:cxnLst/>
                <a:rect l="l" t="t" r="r" b="b"/>
                <a:pathLst>
                  <a:path w="868199" h="1097283" extrusionOk="0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rgbClr val="B4B4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44"/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/>
                <a:ahLst/>
                <a:cxnLst/>
                <a:rect l="l" t="t" r="r" b="b"/>
                <a:pathLst>
                  <a:path w="2922955" h="1595386" extrusionOk="0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44"/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/>
                <a:ahLst/>
                <a:cxnLst/>
                <a:rect l="l" t="t" r="r" b="b"/>
                <a:pathLst>
                  <a:path w="7071" h="2828" extrusionOk="0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44"/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/>
                <a:ahLst/>
                <a:cxnLst/>
                <a:rect l="l" t="t" r="r" b="b"/>
                <a:pathLst>
                  <a:path w="817443" h="889403" extrusionOk="0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44"/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/>
                <a:ahLst/>
                <a:cxnLst/>
                <a:rect l="l" t="t" r="r" b="b"/>
                <a:pathLst>
                  <a:path w="9078321" h="2328077" extrusionOk="0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44"/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/>
                <a:ahLst/>
                <a:cxnLst/>
                <a:rect l="l" t="t" r="r" b="b"/>
                <a:pathLst>
                  <a:path w="9066093" h="2285646" extrusionOk="0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4" name="Google Shape;1524;p44"/>
            <p:cNvGrpSpPr/>
            <p:nvPr/>
          </p:nvGrpSpPr>
          <p:grpSpPr>
            <a:xfrm flipH="1">
              <a:off x="2186387" y="1618118"/>
              <a:ext cx="1183662" cy="1040677"/>
              <a:chOff x="3983887" y="4061275"/>
              <a:chExt cx="2122406" cy="1866023"/>
            </a:xfrm>
          </p:grpSpPr>
          <p:grpSp>
            <p:nvGrpSpPr>
              <p:cNvPr id="1525" name="Google Shape;1525;p44"/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</p:grpSpPr>
            <p:sp>
              <p:nvSpPr>
                <p:cNvPr id="1526" name="Google Shape;1526;p44"/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763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7" name="Google Shape;1527;p44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28" name="Google Shape;1528;p44"/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</p:grpSpPr>
            <p:sp>
              <p:nvSpPr>
                <p:cNvPr id="1529" name="Google Shape;1529;p44"/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3340" h="555625" extrusionOk="0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0" name="Google Shape;1530;p44"/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8684" h="383382" extrusionOk="0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31" name="Google Shape;1531;p44"/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</p:grpSpPr>
            <p:sp>
              <p:nvSpPr>
                <p:cNvPr id="1532" name="Google Shape;1532;p44"/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177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3" name="Google Shape;1533;p44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34" name="Google Shape;1534;p44"/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</p:grpSpPr>
            <p:sp>
              <p:nvSpPr>
                <p:cNvPr id="1535" name="Google Shape;1535;p44"/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8868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6" name="Google Shape;1536;p44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37" name="Google Shape;1537;p44"/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</p:grpSpPr>
            <p:sp>
              <p:nvSpPr>
                <p:cNvPr id="1538" name="Google Shape;1538;p44"/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3340" h="555625" extrusionOk="0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9" name="Google Shape;1539;p44"/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8684" h="383382" extrusionOk="0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540" name="Google Shape;1540;p44"/>
          <p:cNvGrpSpPr/>
          <p:nvPr/>
        </p:nvGrpSpPr>
        <p:grpSpPr>
          <a:xfrm rot="-1154141">
            <a:off x="9239131" y="3312563"/>
            <a:ext cx="915399" cy="1466941"/>
            <a:chOff x="8125134" y="1155951"/>
            <a:chExt cx="809697" cy="1297553"/>
          </a:xfrm>
        </p:grpSpPr>
        <p:grpSp>
          <p:nvGrpSpPr>
            <p:cNvPr id="1541" name="Google Shape;1541;p44"/>
            <p:cNvGrpSpPr/>
            <p:nvPr/>
          </p:nvGrpSpPr>
          <p:grpSpPr>
            <a:xfrm>
              <a:off x="8224344" y="1155951"/>
              <a:ext cx="520444" cy="828880"/>
              <a:chOff x="6867874" y="3721883"/>
              <a:chExt cx="1093501" cy="1741553"/>
            </a:xfrm>
          </p:grpSpPr>
          <p:sp>
            <p:nvSpPr>
              <p:cNvPr id="1542" name="Google Shape;1542;p44"/>
              <p:cNvSpPr/>
              <p:nvPr/>
            </p:nvSpPr>
            <p:spPr>
              <a:xfrm>
                <a:off x="6867874" y="3721883"/>
                <a:ext cx="1093501" cy="1741553"/>
              </a:xfrm>
              <a:custGeom>
                <a:avLst/>
                <a:gdLst/>
                <a:ahLst/>
                <a:cxnLst/>
                <a:rect l="l" t="t" r="r" b="b"/>
                <a:pathLst>
                  <a:path w="1093501" h="1741553" extrusionOk="0">
                    <a:moveTo>
                      <a:pt x="422037" y="0"/>
                    </a:moveTo>
                    <a:lnTo>
                      <a:pt x="422037" y="630979"/>
                    </a:lnTo>
                    <a:cubicBezTo>
                      <a:pt x="422037" y="680563"/>
                      <a:pt x="455258" y="722388"/>
                      <a:pt x="500795" y="734926"/>
                    </a:cubicBezTo>
                    <a:lnTo>
                      <a:pt x="500795" y="955639"/>
                    </a:lnTo>
                    <a:cubicBezTo>
                      <a:pt x="500795" y="982077"/>
                      <a:pt x="522227" y="1003509"/>
                      <a:pt x="548664" y="1003509"/>
                    </a:cubicBezTo>
                    <a:cubicBezTo>
                      <a:pt x="575102" y="1003509"/>
                      <a:pt x="596533" y="982077"/>
                      <a:pt x="596533" y="955639"/>
                    </a:cubicBezTo>
                    <a:lnTo>
                      <a:pt x="596533" y="735077"/>
                    </a:lnTo>
                    <a:cubicBezTo>
                      <a:pt x="642317" y="722690"/>
                      <a:pt x="675778" y="680742"/>
                      <a:pt x="675778" y="630979"/>
                    </a:cubicBezTo>
                    <a:lnTo>
                      <a:pt x="675778" y="658"/>
                    </a:lnTo>
                    <a:cubicBezTo>
                      <a:pt x="911634" y="31647"/>
                      <a:pt x="1093500" y="233580"/>
                      <a:pt x="1093500" y="477990"/>
                    </a:cubicBezTo>
                    <a:lnTo>
                      <a:pt x="1093500" y="780133"/>
                    </a:lnTo>
                    <a:lnTo>
                      <a:pt x="1093501" y="780133"/>
                    </a:lnTo>
                    <a:lnTo>
                      <a:pt x="1093501" y="1260843"/>
                    </a:lnTo>
                    <a:cubicBezTo>
                      <a:pt x="1093501" y="1526332"/>
                      <a:pt x="878279" y="1741553"/>
                      <a:pt x="612791" y="1741553"/>
                    </a:cubicBezTo>
                    <a:lnTo>
                      <a:pt x="480710" y="1741553"/>
                    </a:lnTo>
                    <a:cubicBezTo>
                      <a:pt x="215222" y="1741553"/>
                      <a:pt x="1" y="1526332"/>
                      <a:pt x="1" y="1260843"/>
                    </a:cubicBezTo>
                    <a:lnTo>
                      <a:pt x="1" y="787709"/>
                    </a:lnTo>
                    <a:lnTo>
                      <a:pt x="0" y="787709"/>
                    </a:lnTo>
                    <a:lnTo>
                      <a:pt x="0" y="477990"/>
                    </a:lnTo>
                    <a:cubicBezTo>
                      <a:pt x="0" y="232085"/>
                      <a:pt x="184097" y="29180"/>
                      <a:pt x="4220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44"/>
              <p:cNvSpPr/>
              <p:nvPr/>
            </p:nvSpPr>
            <p:spPr>
              <a:xfrm>
                <a:off x="7309131" y="3809649"/>
                <a:ext cx="210986" cy="4572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4" name="Google Shape;1544;p44"/>
            <p:cNvSpPr/>
            <p:nvPr/>
          </p:nvSpPr>
          <p:spPr>
            <a:xfrm>
              <a:off x="8125134" y="1340038"/>
              <a:ext cx="809697" cy="1113466"/>
            </a:xfrm>
            <a:custGeom>
              <a:avLst/>
              <a:gdLst/>
              <a:ahLst/>
              <a:cxnLst/>
              <a:rect l="l" t="t" r="r" b="b"/>
              <a:pathLst>
                <a:path w="1518129" h="2087673" extrusionOk="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5" name="Google Shape;1545;p44"/>
          <p:cNvGrpSpPr/>
          <p:nvPr/>
        </p:nvGrpSpPr>
        <p:grpSpPr>
          <a:xfrm>
            <a:off x="9839615" y="5189910"/>
            <a:ext cx="279070" cy="1265321"/>
            <a:chOff x="7783270" y="3992865"/>
            <a:chExt cx="267645" cy="1213522"/>
          </a:xfrm>
        </p:grpSpPr>
        <p:sp>
          <p:nvSpPr>
            <p:cNvPr id="1546" name="Google Shape;1546;p44"/>
            <p:cNvSpPr/>
            <p:nvPr/>
          </p:nvSpPr>
          <p:spPr>
            <a:xfrm>
              <a:off x="7783287" y="4105294"/>
              <a:ext cx="190501" cy="990600"/>
            </a:xfrm>
            <a:custGeom>
              <a:avLst/>
              <a:gdLst/>
              <a:ahLst/>
              <a:cxnLst/>
              <a:rect l="l" t="t" r="r" b="b"/>
              <a:pathLst>
                <a:path w="190500" h="990600" extrusionOk="0">
                  <a:moveTo>
                    <a:pt x="155734" y="973931"/>
                  </a:moveTo>
                  <a:lnTo>
                    <a:pt x="21431" y="970121"/>
                  </a:lnTo>
                  <a:lnTo>
                    <a:pt x="43339" y="21431"/>
                  </a:lnTo>
                  <a:lnTo>
                    <a:pt x="177641" y="25241"/>
                  </a:ln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rgbClr val="3333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4"/>
            <p:cNvSpPr/>
            <p:nvPr/>
          </p:nvSpPr>
          <p:spPr>
            <a:xfrm>
              <a:off x="7831864" y="3992865"/>
              <a:ext cx="123825" cy="15240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66199" y="21467"/>
                  </a:moveTo>
                  <a:lnTo>
                    <a:pt x="66199" y="21467"/>
                  </a:lnTo>
                  <a:cubicBezTo>
                    <a:pt x="44291" y="20515"/>
                    <a:pt x="25241" y="38612"/>
                    <a:pt x="24289" y="61472"/>
                  </a:cubicBezTo>
                  <a:lnTo>
                    <a:pt x="21431" y="134815"/>
                  </a:lnTo>
                  <a:lnTo>
                    <a:pt x="102394" y="137672"/>
                  </a:lnTo>
                  <a:lnTo>
                    <a:pt x="105251" y="64330"/>
                  </a:lnTo>
                  <a:cubicBezTo>
                    <a:pt x="106204" y="40517"/>
                    <a:pt x="89059" y="22420"/>
                    <a:pt x="66199" y="21467"/>
                  </a:cubicBezTo>
                  <a:close/>
                </a:path>
              </a:pathLst>
            </a:custGeom>
            <a:solidFill>
              <a:schemeClr val="lt1"/>
            </a:solidFill>
            <a:ln w="28575" cap="rnd" cmpd="sng">
              <a:solidFill>
                <a:srgbClr val="3333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4"/>
            <p:cNvSpPr/>
            <p:nvPr/>
          </p:nvSpPr>
          <p:spPr>
            <a:xfrm>
              <a:off x="7783270" y="5053987"/>
              <a:ext cx="171451" cy="152400"/>
            </a:xfrm>
            <a:custGeom>
              <a:avLst/>
              <a:gdLst/>
              <a:ahLst/>
              <a:cxnLst/>
              <a:rect l="l" t="t" r="r" b="b"/>
              <a:pathLst>
                <a:path w="171450" h="152400" extrusionOk="0">
                  <a:moveTo>
                    <a:pt x="21431" y="21431"/>
                  </a:moveTo>
                  <a:lnTo>
                    <a:pt x="61436" y="118586"/>
                  </a:lnTo>
                  <a:cubicBezTo>
                    <a:pt x="70009" y="139541"/>
                    <a:pt x="99536" y="140494"/>
                    <a:pt x="109061" y="119539"/>
                  </a:cubicBezTo>
                  <a:lnTo>
                    <a:pt x="154781" y="25241"/>
                  </a:lnTo>
                  <a:lnTo>
                    <a:pt x="21431" y="21431"/>
                  </a:lnTo>
                  <a:close/>
                </a:path>
              </a:pathLst>
            </a:custGeom>
            <a:solidFill>
              <a:srgbClr val="3F3F3F"/>
            </a:solidFill>
            <a:ln w="28575" cap="rnd" cmpd="sng">
              <a:solidFill>
                <a:srgbClr val="3333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4"/>
            <p:cNvSpPr/>
            <p:nvPr/>
          </p:nvSpPr>
          <p:spPr>
            <a:xfrm>
              <a:off x="7812789" y="4156731"/>
              <a:ext cx="238126" cy="314325"/>
            </a:xfrm>
            <a:custGeom>
              <a:avLst/>
              <a:gdLst/>
              <a:ahLst/>
              <a:cxnLst/>
              <a:rect l="l" t="t" r="r" b="b"/>
              <a:pathLst>
                <a:path w="238125" h="314325" extrusionOk="0">
                  <a:moveTo>
                    <a:pt x="21431" y="21431"/>
                  </a:moveTo>
                  <a:lnTo>
                    <a:pt x="164306" y="23336"/>
                  </a:lnTo>
                  <a:cubicBezTo>
                    <a:pt x="198596" y="24289"/>
                    <a:pt x="226219" y="58579"/>
                    <a:pt x="224314" y="100489"/>
                  </a:cubicBezTo>
                  <a:lnTo>
                    <a:pt x="218599" y="297656"/>
                  </a:lnTo>
                </a:path>
              </a:pathLst>
            </a:custGeom>
            <a:noFill/>
            <a:ln w="28575" cap="rnd" cmpd="sng">
              <a:solidFill>
                <a:srgbClr val="3333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0" name="Google Shape;1550;p44"/>
          <p:cNvGrpSpPr/>
          <p:nvPr/>
        </p:nvGrpSpPr>
        <p:grpSpPr>
          <a:xfrm>
            <a:off x="4943081" y="2779360"/>
            <a:ext cx="3485641" cy="1456062"/>
            <a:chOff x="434509" y="3232290"/>
            <a:chExt cx="7866058" cy="3285899"/>
          </a:xfrm>
        </p:grpSpPr>
        <p:grpSp>
          <p:nvGrpSpPr>
            <p:cNvPr id="1551" name="Google Shape;1551;p44"/>
            <p:cNvGrpSpPr/>
            <p:nvPr/>
          </p:nvGrpSpPr>
          <p:grpSpPr>
            <a:xfrm>
              <a:off x="1228213" y="4040210"/>
              <a:ext cx="1808461" cy="1234920"/>
              <a:chOff x="3366914" y="2916559"/>
              <a:chExt cx="2424286" cy="1655441"/>
            </a:xfrm>
          </p:grpSpPr>
          <p:sp>
            <p:nvSpPr>
              <p:cNvPr id="1552" name="Google Shape;1552;p44"/>
              <p:cNvSpPr/>
              <p:nvPr/>
            </p:nvSpPr>
            <p:spPr>
              <a:xfrm>
                <a:off x="3366914" y="3203451"/>
                <a:ext cx="2424286" cy="1296143"/>
              </a:xfrm>
              <a:prstGeom prst="rect">
                <a:avLst/>
              </a:prstGeom>
              <a:solidFill>
                <a:schemeClr val="lt1"/>
              </a:solidFill>
              <a:ln w="254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44"/>
              <p:cNvSpPr/>
              <p:nvPr/>
            </p:nvSpPr>
            <p:spPr>
              <a:xfrm>
                <a:off x="3419872" y="3140968"/>
                <a:ext cx="2304256" cy="1296143"/>
              </a:xfrm>
              <a:prstGeom prst="rect">
                <a:avLst/>
              </a:prstGeom>
              <a:solidFill>
                <a:schemeClr val="lt1"/>
              </a:solidFill>
              <a:ln w="254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44"/>
              <p:cNvSpPr/>
              <p:nvPr/>
            </p:nvSpPr>
            <p:spPr>
              <a:xfrm>
                <a:off x="4572000" y="2916559"/>
                <a:ext cx="1080120" cy="1520552"/>
              </a:xfrm>
              <a:custGeom>
                <a:avLst/>
                <a:gdLst/>
                <a:ahLst/>
                <a:cxnLst/>
                <a:rect l="l" t="t" r="r" b="b"/>
                <a:pathLst>
                  <a:path w="1080120" h="1520552" extrusionOk="0">
                    <a:moveTo>
                      <a:pt x="0" y="152400"/>
                    </a:moveTo>
                    <a:cubicBezTo>
                      <a:pt x="369565" y="6350"/>
                      <a:pt x="653405" y="-44450"/>
                      <a:pt x="1080120" y="0"/>
                    </a:cubicBezTo>
                    <a:lnTo>
                      <a:pt x="1070595" y="1349102"/>
                    </a:lnTo>
                    <a:cubicBezTo>
                      <a:pt x="694680" y="1311002"/>
                      <a:pt x="309240" y="1358627"/>
                      <a:pt x="0" y="1520552"/>
                    </a:cubicBezTo>
                    <a:lnTo>
                      <a:pt x="0" y="152400"/>
                    </a:lnTo>
                    <a:close/>
                  </a:path>
                </a:pathLst>
              </a:custGeom>
              <a:solidFill>
                <a:schemeClr val="lt1"/>
              </a:solidFill>
              <a:ln w="254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44"/>
              <p:cNvSpPr/>
              <p:nvPr/>
            </p:nvSpPr>
            <p:spPr>
              <a:xfrm flipH="1">
                <a:off x="3491880" y="2916559"/>
                <a:ext cx="1080120" cy="1520552"/>
              </a:xfrm>
              <a:custGeom>
                <a:avLst/>
                <a:gdLst/>
                <a:ahLst/>
                <a:cxnLst/>
                <a:rect l="l" t="t" r="r" b="b"/>
                <a:pathLst>
                  <a:path w="1080120" h="1520552" extrusionOk="0">
                    <a:moveTo>
                      <a:pt x="0" y="152400"/>
                    </a:moveTo>
                    <a:cubicBezTo>
                      <a:pt x="369565" y="6350"/>
                      <a:pt x="653405" y="-44450"/>
                      <a:pt x="1080120" y="0"/>
                    </a:cubicBezTo>
                    <a:lnTo>
                      <a:pt x="1070595" y="1349102"/>
                    </a:lnTo>
                    <a:cubicBezTo>
                      <a:pt x="694680" y="1311002"/>
                      <a:pt x="309240" y="1358627"/>
                      <a:pt x="0" y="1520552"/>
                    </a:cubicBezTo>
                    <a:lnTo>
                      <a:pt x="0" y="152400"/>
                    </a:lnTo>
                    <a:close/>
                  </a:path>
                </a:pathLst>
              </a:custGeom>
              <a:solidFill>
                <a:schemeClr val="lt1"/>
              </a:solidFill>
              <a:ln w="254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44"/>
              <p:cNvSpPr/>
              <p:nvPr/>
            </p:nvSpPr>
            <p:spPr>
              <a:xfrm>
                <a:off x="4439051" y="4449847"/>
                <a:ext cx="257915" cy="122153"/>
              </a:xfrm>
              <a:custGeom>
                <a:avLst/>
                <a:gdLst/>
                <a:ahLst/>
                <a:cxnLst/>
                <a:rect l="l" t="t" r="r" b="b"/>
                <a:pathLst>
                  <a:path w="900094" h="360040" extrusionOk="0">
                    <a:moveTo>
                      <a:pt x="0" y="0"/>
                    </a:moveTo>
                    <a:lnTo>
                      <a:pt x="900094" y="0"/>
                    </a:lnTo>
                    <a:cubicBezTo>
                      <a:pt x="900094" y="198845"/>
                      <a:pt x="698601" y="360040"/>
                      <a:pt x="450047" y="360040"/>
                    </a:cubicBezTo>
                    <a:cubicBezTo>
                      <a:pt x="201493" y="360040"/>
                      <a:pt x="0" y="1988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7" name="Google Shape;1557;p44"/>
            <p:cNvGrpSpPr/>
            <p:nvPr/>
          </p:nvGrpSpPr>
          <p:grpSpPr>
            <a:xfrm>
              <a:off x="434509" y="3232290"/>
              <a:ext cx="7866058" cy="3285899"/>
              <a:chOff x="434509" y="3232290"/>
              <a:chExt cx="7866058" cy="3285899"/>
            </a:xfrm>
          </p:grpSpPr>
          <p:sp>
            <p:nvSpPr>
              <p:cNvPr id="1558" name="Google Shape;1558;p44"/>
              <p:cNvSpPr/>
              <p:nvPr/>
            </p:nvSpPr>
            <p:spPr>
              <a:xfrm>
                <a:off x="434509" y="3232290"/>
                <a:ext cx="2986139" cy="3285899"/>
              </a:xfrm>
              <a:custGeom>
                <a:avLst/>
                <a:gdLst/>
                <a:ahLst/>
                <a:cxnLst/>
                <a:rect l="l" t="t" r="r" b="b"/>
                <a:pathLst>
                  <a:path w="2986139" h="3285899" extrusionOk="0">
                    <a:moveTo>
                      <a:pt x="1711336" y="2011"/>
                    </a:moveTo>
                    <a:cubicBezTo>
                      <a:pt x="1908715" y="11345"/>
                      <a:pt x="2100685" y="53335"/>
                      <a:pt x="2285809" y="131475"/>
                    </a:cubicBezTo>
                    <a:cubicBezTo>
                      <a:pt x="2537996" y="238581"/>
                      <a:pt x="2736143" y="408004"/>
                      <a:pt x="2864184" y="653376"/>
                    </a:cubicBezTo>
                    <a:cubicBezTo>
                      <a:pt x="2926014" y="772166"/>
                      <a:pt x="2962528" y="899234"/>
                      <a:pt x="2977619" y="1032143"/>
                    </a:cubicBezTo>
                    <a:cubicBezTo>
                      <a:pt x="3007318" y="1297475"/>
                      <a:pt x="2957659" y="1550636"/>
                      <a:pt x="2855421" y="1795034"/>
                    </a:cubicBezTo>
                    <a:cubicBezTo>
                      <a:pt x="2821828" y="1876337"/>
                      <a:pt x="2767301" y="1945470"/>
                      <a:pt x="2717643" y="2017523"/>
                    </a:cubicBezTo>
                    <a:cubicBezTo>
                      <a:pt x="2662629" y="2096879"/>
                      <a:pt x="2608102" y="2176236"/>
                      <a:pt x="2575970" y="2268250"/>
                    </a:cubicBezTo>
                    <a:cubicBezTo>
                      <a:pt x="2561852" y="2305737"/>
                      <a:pt x="2555036" y="2344198"/>
                      <a:pt x="2555036" y="2384606"/>
                    </a:cubicBezTo>
                    <a:cubicBezTo>
                      <a:pt x="2556009" y="2619754"/>
                      <a:pt x="2556009" y="2855388"/>
                      <a:pt x="2555036" y="3090536"/>
                    </a:cubicBezTo>
                    <a:cubicBezTo>
                      <a:pt x="2555036" y="3112444"/>
                      <a:pt x="2560391" y="3117800"/>
                      <a:pt x="2581812" y="3117312"/>
                    </a:cubicBezTo>
                    <a:cubicBezTo>
                      <a:pt x="2650945" y="3115852"/>
                      <a:pt x="2719590" y="3117312"/>
                      <a:pt x="2788723" y="3116339"/>
                    </a:cubicBezTo>
                    <a:cubicBezTo>
                      <a:pt x="2804302" y="3115852"/>
                      <a:pt x="2810144" y="3119746"/>
                      <a:pt x="2809170" y="3136300"/>
                    </a:cubicBezTo>
                    <a:cubicBezTo>
                      <a:pt x="2807710" y="3156747"/>
                      <a:pt x="2808197" y="3176708"/>
                      <a:pt x="2809170" y="3197156"/>
                    </a:cubicBezTo>
                    <a:cubicBezTo>
                      <a:pt x="2809657" y="3209813"/>
                      <a:pt x="2806250" y="3214195"/>
                      <a:pt x="2793104" y="3214195"/>
                    </a:cubicBezTo>
                    <a:cubicBezTo>
                      <a:pt x="2696709" y="3213708"/>
                      <a:pt x="2599826" y="3213222"/>
                      <a:pt x="2503430" y="3214195"/>
                    </a:cubicBezTo>
                    <a:cubicBezTo>
                      <a:pt x="2484930" y="3214682"/>
                      <a:pt x="2487364" y="3203971"/>
                      <a:pt x="2487364" y="3192774"/>
                    </a:cubicBezTo>
                    <a:cubicBezTo>
                      <a:pt x="2487364" y="3051588"/>
                      <a:pt x="2490772" y="2530661"/>
                      <a:pt x="2486390" y="2411383"/>
                    </a:cubicBezTo>
                    <a:cubicBezTo>
                      <a:pt x="2482982" y="2315961"/>
                      <a:pt x="2511706" y="2231736"/>
                      <a:pt x="2554549" y="2149459"/>
                    </a:cubicBezTo>
                    <a:cubicBezTo>
                      <a:pt x="2589602" y="2081787"/>
                      <a:pt x="2630984" y="2017523"/>
                      <a:pt x="2677721" y="1957641"/>
                    </a:cubicBezTo>
                    <a:cubicBezTo>
                      <a:pt x="2785802" y="1819376"/>
                      <a:pt x="2843250" y="1660664"/>
                      <a:pt x="2882197" y="1492701"/>
                    </a:cubicBezTo>
                    <a:cubicBezTo>
                      <a:pt x="2905566" y="1392897"/>
                      <a:pt x="2920172" y="1292119"/>
                      <a:pt x="2919685" y="1189882"/>
                    </a:cubicBezTo>
                    <a:cubicBezTo>
                      <a:pt x="2917250" y="801378"/>
                      <a:pt x="2759999" y="495150"/>
                      <a:pt x="2430403" y="283371"/>
                    </a:cubicBezTo>
                    <a:cubicBezTo>
                      <a:pt x="2263414" y="176265"/>
                      <a:pt x="2078412" y="117356"/>
                      <a:pt x="1883186" y="88632"/>
                    </a:cubicBezTo>
                    <a:cubicBezTo>
                      <a:pt x="1785329" y="74027"/>
                      <a:pt x="1686499" y="67211"/>
                      <a:pt x="1587669" y="69645"/>
                    </a:cubicBezTo>
                    <a:cubicBezTo>
                      <a:pt x="1350087" y="75487"/>
                      <a:pt x="1122729" y="121251"/>
                      <a:pt x="917280" y="246858"/>
                    </a:cubicBezTo>
                    <a:cubicBezTo>
                      <a:pt x="704041" y="376846"/>
                      <a:pt x="553117" y="557954"/>
                      <a:pt x="480577" y="799917"/>
                    </a:cubicBezTo>
                    <a:cubicBezTo>
                      <a:pt x="454774" y="885602"/>
                      <a:pt x="445524" y="972748"/>
                      <a:pt x="467919" y="1060867"/>
                    </a:cubicBezTo>
                    <a:cubicBezTo>
                      <a:pt x="477656" y="1099815"/>
                      <a:pt x="466458" y="1131947"/>
                      <a:pt x="442116" y="1162131"/>
                    </a:cubicBezTo>
                    <a:cubicBezTo>
                      <a:pt x="345233" y="1282870"/>
                      <a:pt x="248351" y="1403608"/>
                      <a:pt x="152441" y="1525320"/>
                    </a:cubicBezTo>
                    <a:cubicBezTo>
                      <a:pt x="121770" y="1564268"/>
                      <a:pt x="94020" y="1605163"/>
                      <a:pt x="77954" y="1652874"/>
                    </a:cubicBezTo>
                    <a:cubicBezTo>
                      <a:pt x="65296" y="1690848"/>
                      <a:pt x="72112" y="1709835"/>
                      <a:pt x="105704" y="1730770"/>
                    </a:cubicBezTo>
                    <a:cubicBezTo>
                      <a:pt x="143678" y="1754139"/>
                      <a:pt x="182626" y="1772639"/>
                      <a:pt x="228877" y="1777994"/>
                    </a:cubicBezTo>
                    <a:cubicBezTo>
                      <a:pt x="302877" y="1786271"/>
                      <a:pt x="330628" y="1835929"/>
                      <a:pt x="308233" y="1906522"/>
                    </a:cubicBezTo>
                    <a:cubicBezTo>
                      <a:pt x="293628" y="1951799"/>
                      <a:pt x="283404" y="1998049"/>
                      <a:pt x="248838" y="2034563"/>
                    </a:cubicBezTo>
                    <a:cubicBezTo>
                      <a:pt x="236180" y="2047707"/>
                      <a:pt x="240074" y="2063773"/>
                      <a:pt x="253219" y="2075458"/>
                    </a:cubicBezTo>
                    <a:cubicBezTo>
                      <a:pt x="266364" y="2087142"/>
                      <a:pt x="280970" y="2097853"/>
                      <a:pt x="294601" y="2109051"/>
                    </a:cubicBezTo>
                    <a:cubicBezTo>
                      <a:pt x="323812" y="2132906"/>
                      <a:pt x="326733" y="2156761"/>
                      <a:pt x="304338" y="2186946"/>
                    </a:cubicBezTo>
                    <a:cubicBezTo>
                      <a:pt x="294601" y="2200091"/>
                      <a:pt x="283890" y="2212262"/>
                      <a:pt x="272207" y="2223460"/>
                    </a:cubicBezTo>
                    <a:cubicBezTo>
                      <a:pt x="260035" y="2234657"/>
                      <a:pt x="260522" y="2243420"/>
                      <a:pt x="271719" y="2255592"/>
                    </a:cubicBezTo>
                    <a:cubicBezTo>
                      <a:pt x="287299" y="2272144"/>
                      <a:pt x="301417" y="2290158"/>
                      <a:pt x="315049" y="2308171"/>
                    </a:cubicBezTo>
                    <a:cubicBezTo>
                      <a:pt x="347181" y="2351014"/>
                      <a:pt x="353023" y="2397751"/>
                      <a:pt x="336470" y="2448383"/>
                    </a:cubicBezTo>
                    <a:cubicBezTo>
                      <a:pt x="322838" y="2491713"/>
                      <a:pt x="307746" y="2534068"/>
                      <a:pt x="294114" y="2577398"/>
                    </a:cubicBezTo>
                    <a:cubicBezTo>
                      <a:pt x="270746" y="2650425"/>
                      <a:pt x="298496" y="2703492"/>
                      <a:pt x="354484" y="2746822"/>
                    </a:cubicBezTo>
                    <a:cubicBezTo>
                      <a:pt x="404629" y="2785769"/>
                      <a:pt x="463538" y="2801835"/>
                      <a:pt x="525367" y="2809138"/>
                    </a:cubicBezTo>
                    <a:cubicBezTo>
                      <a:pt x="609592" y="2818875"/>
                      <a:pt x="693329" y="2809624"/>
                      <a:pt x="777554" y="2805243"/>
                    </a:cubicBezTo>
                    <a:cubicBezTo>
                      <a:pt x="820397" y="2802809"/>
                      <a:pt x="863240" y="2803783"/>
                      <a:pt x="905595" y="2812546"/>
                    </a:cubicBezTo>
                    <a:cubicBezTo>
                      <a:pt x="973754" y="2826178"/>
                      <a:pt x="1015136" y="2868046"/>
                      <a:pt x="1035097" y="2932797"/>
                    </a:cubicBezTo>
                    <a:cubicBezTo>
                      <a:pt x="1056031" y="3000956"/>
                      <a:pt x="1072097" y="3070088"/>
                      <a:pt x="1076965" y="3141655"/>
                    </a:cubicBezTo>
                    <a:cubicBezTo>
                      <a:pt x="1080374" y="3200076"/>
                      <a:pt x="1101795" y="3217116"/>
                      <a:pt x="1161677" y="3217603"/>
                    </a:cubicBezTo>
                    <a:cubicBezTo>
                      <a:pt x="1191801" y="3217786"/>
                      <a:pt x="1295659" y="3217420"/>
                      <a:pt x="1414049" y="3216893"/>
                    </a:cubicBezTo>
                    <a:lnTo>
                      <a:pt x="1493069" y="3216522"/>
                    </a:lnTo>
                    <a:lnTo>
                      <a:pt x="1493069" y="3285899"/>
                    </a:lnTo>
                    <a:lnTo>
                      <a:pt x="1145611" y="3284788"/>
                    </a:lnTo>
                    <a:cubicBezTo>
                      <a:pt x="1075505" y="3284788"/>
                      <a:pt x="1005886" y="3246814"/>
                      <a:pt x="1006373" y="3147010"/>
                    </a:cubicBezTo>
                    <a:cubicBezTo>
                      <a:pt x="1006860" y="3075930"/>
                      <a:pt x="985438" y="3009232"/>
                      <a:pt x="964991" y="2943021"/>
                    </a:cubicBezTo>
                    <a:cubicBezTo>
                      <a:pt x="951359" y="2899205"/>
                      <a:pt x="915332" y="2881191"/>
                      <a:pt x="872003" y="2876809"/>
                    </a:cubicBezTo>
                    <a:cubicBezTo>
                      <a:pt x="811147" y="2870968"/>
                      <a:pt x="750777" y="2878270"/>
                      <a:pt x="689921" y="2880217"/>
                    </a:cubicBezTo>
                    <a:cubicBezTo>
                      <a:pt x="589144" y="2883625"/>
                      <a:pt x="488853" y="2886060"/>
                      <a:pt x="392458" y="2848085"/>
                    </a:cubicBezTo>
                    <a:cubicBezTo>
                      <a:pt x="339878" y="2827638"/>
                      <a:pt x="296548" y="2794532"/>
                      <a:pt x="260035" y="2752176"/>
                    </a:cubicBezTo>
                    <a:cubicBezTo>
                      <a:pt x="211837" y="2696676"/>
                      <a:pt x="206482" y="2632899"/>
                      <a:pt x="224495" y="2565227"/>
                    </a:cubicBezTo>
                    <a:cubicBezTo>
                      <a:pt x="236666" y="2518976"/>
                      <a:pt x="251758" y="2473700"/>
                      <a:pt x="268312" y="2428910"/>
                    </a:cubicBezTo>
                    <a:cubicBezTo>
                      <a:pt x="280482" y="2397264"/>
                      <a:pt x="275127" y="2370001"/>
                      <a:pt x="255167" y="2344685"/>
                    </a:cubicBezTo>
                    <a:cubicBezTo>
                      <a:pt x="242509" y="2328619"/>
                      <a:pt x="229851" y="2313040"/>
                      <a:pt x="216219" y="2297947"/>
                    </a:cubicBezTo>
                    <a:cubicBezTo>
                      <a:pt x="179219" y="2256566"/>
                      <a:pt x="178245" y="2227354"/>
                      <a:pt x="212324" y="2184025"/>
                    </a:cubicBezTo>
                    <a:cubicBezTo>
                      <a:pt x="220114" y="2174288"/>
                      <a:pt x="237153" y="2166498"/>
                      <a:pt x="235206" y="2154814"/>
                    </a:cubicBezTo>
                    <a:cubicBezTo>
                      <a:pt x="234232" y="2145564"/>
                      <a:pt x="218166" y="2139235"/>
                      <a:pt x="209403" y="2130958"/>
                    </a:cubicBezTo>
                    <a:cubicBezTo>
                      <a:pt x="162665" y="2088603"/>
                      <a:pt x="154876" y="2039918"/>
                      <a:pt x="193824" y="1991234"/>
                    </a:cubicBezTo>
                    <a:cubicBezTo>
                      <a:pt x="222548" y="1955207"/>
                      <a:pt x="228390" y="1911877"/>
                      <a:pt x="243969" y="1871956"/>
                    </a:cubicBezTo>
                    <a:cubicBezTo>
                      <a:pt x="248351" y="1861245"/>
                      <a:pt x="243969" y="1854916"/>
                      <a:pt x="234232" y="1851021"/>
                    </a:cubicBezTo>
                    <a:cubicBezTo>
                      <a:pt x="227416" y="1848587"/>
                      <a:pt x="220114" y="1845666"/>
                      <a:pt x="213297" y="1845179"/>
                    </a:cubicBezTo>
                    <a:cubicBezTo>
                      <a:pt x="157797" y="1842745"/>
                      <a:pt x="111060" y="1816942"/>
                      <a:pt x="65782" y="1788218"/>
                    </a:cubicBezTo>
                    <a:cubicBezTo>
                      <a:pt x="3953" y="1748783"/>
                      <a:pt x="-14061" y="1695717"/>
                      <a:pt x="10769" y="1627071"/>
                    </a:cubicBezTo>
                    <a:cubicBezTo>
                      <a:pt x="36085" y="1556478"/>
                      <a:pt x="81848" y="1498056"/>
                      <a:pt x="127126" y="1440122"/>
                    </a:cubicBezTo>
                    <a:cubicBezTo>
                      <a:pt x="213297" y="1329607"/>
                      <a:pt x="306285" y="1224448"/>
                      <a:pt x="389536" y="1111500"/>
                    </a:cubicBezTo>
                    <a:cubicBezTo>
                      <a:pt x="397326" y="1101275"/>
                      <a:pt x="402194" y="1092025"/>
                      <a:pt x="398787" y="1078394"/>
                    </a:cubicBezTo>
                    <a:cubicBezTo>
                      <a:pt x="360326" y="928932"/>
                      <a:pt x="396839" y="789206"/>
                      <a:pt x="459643" y="654836"/>
                    </a:cubicBezTo>
                    <a:cubicBezTo>
                      <a:pt x="598394" y="356398"/>
                      <a:pt x="832568" y="167988"/>
                      <a:pt x="1142690" y="68671"/>
                    </a:cubicBezTo>
                    <a:cubicBezTo>
                      <a:pt x="1262941" y="30210"/>
                      <a:pt x="1386601" y="10736"/>
                      <a:pt x="1512208" y="3434"/>
                    </a:cubicBezTo>
                    <a:cubicBezTo>
                      <a:pt x="1579150" y="-583"/>
                      <a:pt x="1645544" y="-1100"/>
                      <a:pt x="1711336" y="2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44"/>
              <p:cNvSpPr/>
              <p:nvPr/>
            </p:nvSpPr>
            <p:spPr>
              <a:xfrm>
                <a:off x="1984565" y="5435937"/>
                <a:ext cx="302819" cy="590546"/>
              </a:xfrm>
              <a:custGeom>
                <a:avLst/>
                <a:gdLst/>
                <a:ahLst/>
                <a:cxnLst/>
                <a:rect l="l" t="t" r="r" b="b"/>
                <a:pathLst>
                  <a:path w="469271" h="915154" extrusionOk="0">
                    <a:moveTo>
                      <a:pt x="433812" y="340259"/>
                    </a:moveTo>
                    <a:lnTo>
                      <a:pt x="428531" y="340259"/>
                    </a:lnTo>
                    <a:lnTo>
                      <a:pt x="428531" y="20370"/>
                    </a:lnTo>
                    <a:cubicBezTo>
                      <a:pt x="428531" y="9054"/>
                      <a:pt x="419477" y="0"/>
                      <a:pt x="408160" y="0"/>
                    </a:cubicBezTo>
                    <a:lnTo>
                      <a:pt x="70164" y="0"/>
                    </a:lnTo>
                    <a:cubicBezTo>
                      <a:pt x="58847" y="0"/>
                      <a:pt x="49794" y="9054"/>
                      <a:pt x="49794" y="20370"/>
                    </a:cubicBezTo>
                    <a:lnTo>
                      <a:pt x="49794" y="340259"/>
                    </a:lnTo>
                    <a:lnTo>
                      <a:pt x="34705" y="340259"/>
                    </a:lnTo>
                    <a:cubicBezTo>
                      <a:pt x="15089" y="340259"/>
                      <a:pt x="0" y="356103"/>
                      <a:pt x="0" y="374964"/>
                    </a:cubicBezTo>
                    <a:lnTo>
                      <a:pt x="0" y="880449"/>
                    </a:lnTo>
                    <a:cubicBezTo>
                      <a:pt x="0" y="900065"/>
                      <a:pt x="15843" y="915155"/>
                      <a:pt x="34705" y="915155"/>
                    </a:cubicBezTo>
                    <a:lnTo>
                      <a:pt x="434566" y="915155"/>
                    </a:lnTo>
                    <a:cubicBezTo>
                      <a:pt x="454182" y="915155"/>
                      <a:pt x="469271" y="899311"/>
                      <a:pt x="469271" y="880449"/>
                    </a:cubicBezTo>
                    <a:lnTo>
                      <a:pt x="469271" y="374964"/>
                    </a:lnTo>
                    <a:cubicBezTo>
                      <a:pt x="468517" y="356103"/>
                      <a:pt x="452673" y="340259"/>
                      <a:pt x="433812" y="340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44"/>
              <p:cNvSpPr/>
              <p:nvPr/>
            </p:nvSpPr>
            <p:spPr>
              <a:xfrm>
                <a:off x="7430570" y="5852483"/>
                <a:ext cx="869997" cy="445952"/>
              </a:xfrm>
              <a:custGeom>
                <a:avLst/>
                <a:gdLst/>
                <a:ahLst/>
                <a:cxnLst/>
                <a:rect l="l" t="t" r="r" b="b"/>
                <a:pathLst>
                  <a:path w="1348211" h="691080" extrusionOk="0">
                    <a:moveTo>
                      <a:pt x="847254" y="639778"/>
                    </a:moveTo>
                    <a:lnTo>
                      <a:pt x="847254" y="632234"/>
                    </a:lnTo>
                    <a:lnTo>
                      <a:pt x="1318033" y="632234"/>
                    </a:lnTo>
                    <a:cubicBezTo>
                      <a:pt x="1334632" y="632234"/>
                      <a:pt x="1348212" y="618653"/>
                      <a:pt x="1348212" y="602055"/>
                    </a:cubicBezTo>
                    <a:lnTo>
                      <a:pt x="1348212" y="104115"/>
                    </a:lnTo>
                    <a:cubicBezTo>
                      <a:pt x="1348212" y="87517"/>
                      <a:pt x="1334632" y="73937"/>
                      <a:pt x="1318033" y="73937"/>
                    </a:cubicBezTo>
                    <a:lnTo>
                      <a:pt x="847254" y="73937"/>
                    </a:lnTo>
                    <a:lnTo>
                      <a:pt x="847254" y="51303"/>
                    </a:lnTo>
                    <a:cubicBezTo>
                      <a:pt x="847254" y="22634"/>
                      <a:pt x="823865" y="0"/>
                      <a:pt x="795951" y="0"/>
                    </a:cubicBezTo>
                    <a:lnTo>
                      <a:pt x="51303" y="0"/>
                    </a:lnTo>
                    <a:cubicBezTo>
                      <a:pt x="22634" y="0"/>
                      <a:pt x="0" y="23388"/>
                      <a:pt x="0" y="51303"/>
                    </a:cubicBezTo>
                    <a:lnTo>
                      <a:pt x="0" y="639778"/>
                    </a:lnTo>
                    <a:cubicBezTo>
                      <a:pt x="0" y="668447"/>
                      <a:pt x="23388" y="691081"/>
                      <a:pt x="51303" y="691081"/>
                    </a:cubicBezTo>
                    <a:lnTo>
                      <a:pt x="795951" y="691081"/>
                    </a:lnTo>
                    <a:cubicBezTo>
                      <a:pt x="823865" y="691081"/>
                      <a:pt x="847254" y="668447"/>
                      <a:pt x="847254" y="6397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44"/>
              <p:cNvSpPr/>
              <p:nvPr/>
            </p:nvSpPr>
            <p:spPr>
              <a:xfrm>
                <a:off x="4912106" y="5693966"/>
                <a:ext cx="485917" cy="753737"/>
              </a:xfrm>
              <a:custGeom>
                <a:avLst/>
                <a:gdLst/>
                <a:ahLst/>
                <a:cxnLst/>
                <a:rect l="l" t="t" r="r" b="b"/>
                <a:pathLst>
                  <a:path w="753013" h="1168047" extrusionOk="0">
                    <a:moveTo>
                      <a:pt x="608091" y="906552"/>
                    </a:moveTo>
                    <a:cubicBezTo>
                      <a:pt x="608091" y="818281"/>
                      <a:pt x="610354" y="729255"/>
                      <a:pt x="607337" y="640984"/>
                    </a:cubicBezTo>
                    <a:cubicBezTo>
                      <a:pt x="600546" y="437281"/>
                      <a:pt x="605828" y="233578"/>
                      <a:pt x="603564" y="29875"/>
                    </a:cubicBezTo>
                    <a:cubicBezTo>
                      <a:pt x="603564" y="6487"/>
                      <a:pt x="610354" y="-1058"/>
                      <a:pt x="632988" y="451"/>
                    </a:cubicBezTo>
                    <a:cubicBezTo>
                      <a:pt x="660903" y="1960"/>
                      <a:pt x="688818" y="2714"/>
                      <a:pt x="715978" y="451"/>
                    </a:cubicBezTo>
                    <a:cubicBezTo>
                      <a:pt x="746156" y="-2567"/>
                      <a:pt x="752946" y="9505"/>
                      <a:pt x="752946" y="38174"/>
                    </a:cubicBezTo>
                    <a:cubicBezTo>
                      <a:pt x="752192" y="306006"/>
                      <a:pt x="752192" y="573837"/>
                      <a:pt x="752192" y="841669"/>
                    </a:cubicBezTo>
                    <a:cubicBezTo>
                      <a:pt x="752192" y="937485"/>
                      <a:pt x="751437" y="1032546"/>
                      <a:pt x="752946" y="1128362"/>
                    </a:cubicBezTo>
                    <a:cubicBezTo>
                      <a:pt x="753701" y="1155522"/>
                      <a:pt x="748420" y="1166839"/>
                      <a:pt x="718242" y="1165330"/>
                    </a:cubicBezTo>
                    <a:cubicBezTo>
                      <a:pt x="676747" y="1162313"/>
                      <a:pt x="629216" y="1176647"/>
                      <a:pt x="596020" y="1159295"/>
                    </a:cubicBezTo>
                    <a:cubicBezTo>
                      <a:pt x="562824" y="1142696"/>
                      <a:pt x="553770" y="1091394"/>
                      <a:pt x="535663" y="1054426"/>
                    </a:cubicBezTo>
                    <a:cubicBezTo>
                      <a:pt x="408915" y="797156"/>
                      <a:pt x="267832" y="546677"/>
                      <a:pt x="162208" y="278845"/>
                    </a:cubicBezTo>
                    <a:cubicBezTo>
                      <a:pt x="156172" y="263002"/>
                      <a:pt x="149382" y="247158"/>
                      <a:pt x="139574" y="222261"/>
                    </a:cubicBezTo>
                    <a:cubicBezTo>
                      <a:pt x="142592" y="362590"/>
                      <a:pt x="147119" y="492356"/>
                      <a:pt x="148628" y="622122"/>
                    </a:cubicBezTo>
                    <a:cubicBezTo>
                      <a:pt x="150136" y="793384"/>
                      <a:pt x="148628" y="963891"/>
                      <a:pt x="150136" y="1135152"/>
                    </a:cubicBezTo>
                    <a:cubicBezTo>
                      <a:pt x="150136" y="1158540"/>
                      <a:pt x="143347" y="1166085"/>
                      <a:pt x="119958" y="1164576"/>
                    </a:cubicBezTo>
                    <a:cubicBezTo>
                      <a:pt x="89780" y="1163067"/>
                      <a:pt x="59602" y="1162313"/>
                      <a:pt x="29423" y="1164576"/>
                    </a:cubicBezTo>
                    <a:cubicBezTo>
                      <a:pt x="5281" y="1166085"/>
                      <a:pt x="0" y="1156277"/>
                      <a:pt x="0" y="1134398"/>
                    </a:cubicBezTo>
                    <a:cubicBezTo>
                      <a:pt x="754" y="766978"/>
                      <a:pt x="754" y="400313"/>
                      <a:pt x="0" y="32893"/>
                    </a:cubicBezTo>
                    <a:cubicBezTo>
                      <a:pt x="0" y="9505"/>
                      <a:pt x="5281" y="-1058"/>
                      <a:pt x="30932" y="451"/>
                    </a:cubicBezTo>
                    <a:cubicBezTo>
                      <a:pt x="70919" y="2714"/>
                      <a:pt x="111659" y="1205"/>
                      <a:pt x="151645" y="451"/>
                    </a:cubicBezTo>
                    <a:cubicBezTo>
                      <a:pt x="166734" y="451"/>
                      <a:pt x="176542" y="4224"/>
                      <a:pt x="184087" y="19313"/>
                    </a:cubicBezTo>
                    <a:cubicBezTo>
                      <a:pt x="319889" y="297706"/>
                      <a:pt x="475307" y="565538"/>
                      <a:pt x="591493" y="853740"/>
                    </a:cubicBezTo>
                    <a:cubicBezTo>
                      <a:pt x="599037" y="871847"/>
                      <a:pt x="605828" y="889954"/>
                      <a:pt x="613372" y="908061"/>
                    </a:cubicBezTo>
                    <a:cubicBezTo>
                      <a:pt x="611109" y="908061"/>
                      <a:pt x="609600" y="907307"/>
                      <a:pt x="608091" y="90655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44"/>
              <p:cNvSpPr/>
              <p:nvPr/>
            </p:nvSpPr>
            <p:spPr>
              <a:xfrm>
                <a:off x="5779633" y="5691659"/>
                <a:ext cx="487684" cy="756747"/>
              </a:xfrm>
              <a:custGeom>
                <a:avLst/>
                <a:gdLst/>
                <a:ahLst/>
                <a:cxnLst/>
                <a:rect l="l" t="t" r="r" b="b"/>
                <a:pathLst>
                  <a:path w="755751" h="1172711" extrusionOk="0">
                    <a:moveTo>
                      <a:pt x="613427" y="916163"/>
                    </a:moveTo>
                    <a:cubicBezTo>
                      <a:pt x="598338" y="621925"/>
                      <a:pt x="605128" y="327688"/>
                      <a:pt x="603619" y="34205"/>
                    </a:cubicBezTo>
                    <a:cubicBezTo>
                      <a:pt x="603619" y="10817"/>
                      <a:pt x="610410" y="2518"/>
                      <a:pt x="633798" y="4781"/>
                    </a:cubicBezTo>
                    <a:cubicBezTo>
                      <a:pt x="672275" y="8553"/>
                      <a:pt x="722069" y="-11063"/>
                      <a:pt x="745457" y="13080"/>
                    </a:cubicBezTo>
                    <a:cubicBezTo>
                      <a:pt x="764318" y="32696"/>
                      <a:pt x="751493" y="82490"/>
                      <a:pt x="751493" y="118704"/>
                    </a:cubicBezTo>
                    <a:cubicBezTo>
                      <a:pt x="751493" y="455191"/>
                      <a:pt x="751493" y="792433"/>
                      <a:pt x="752247" y="1128919"/>
                    </a:cubicBezTo>
                    <a:cubicBezTo>
                      <a:pt x="752247" y="1159852"/>
                      <a:pt x="743948" y="1165133"/>
                      <a:pt x="713770" y="1169660"/>
                    </a:cubicBezTo>
                    <a:cubicBezTo>
                      <a:pt x="620971" y="1183995"/>
                      <a:pt x="573441" y="1147781"/>
                      <a:pt x="534209" y="1061773"/>
                    </a:cubicBezTo>
                    <a:cubicBezTo>
                      <a:pt x="421796" y="817329"/>
                      <a:pt x="286748" y="583448"/>
                      <a:pt x="182633" y="334478"/>
                    </a:cubicBezTo>
                    <a:cubicBezTo>
                      <a:pt x="169053" y="302037"/>
                      <a:pt x="156981" y="269595"/>
                      <a:pt x="138120" y="237908"/>
                    </a:cubicBezTo>
                    <a:cubicBezTo>
                      <a:pt x="138875" y="251488"/>
                      <a:pt x="139629" y="265068"/>
                      <a:pt x="139629" y="278648"/>
                    </a:cubicBezTo>
                    <a:cubicBezTo>
                      <a:pt x="150946" y="565341"/>
                      <a:pt x="147174" y="851280"/>
                      <a:pt x="148682" y="1137973"/>
                    </a:cubicBezTo>
                    <a:cubicBezTo>
                      <a:pt x="148682" y="1163625"/>
                      <a:pt x="140384" y="1170415"/>
                      <a:pt x="116241" y="1168906"/>
                    </a:cubicBezTo>
                    <a:cubicBezTo>
                      <a:pt x="89080" y="1167397"/>
                      <a:pt x="61166" y="1166642"/>
                      <a:pt x="33251" y="1168906"/>
                    </a:cubicBezTo>
                    <a:cubicBezTo>
                      <a:pt x="6090" y="1171169"/>
                      <a:pt x="-699" y="1160607"/>
                      <a:pt x="55" y="1134955"/>
                    </a:cubicBezTo>
                    <a:cubicBezTo>
                      <a:pt x="809" y="967466"/>
                      <a:pt x="809" y="800731"/>
                      <a:pt x="809" y="633242"/>
                    </a:cubicBezTo>
                    <a:cubicBezTo>
                      <a:pt x="809" y="437084"/>
                      <a:pt x="1564" y="240925"/>
                      <a:pt x="55" y="44767"/>
                    </a:cubicBezTo>
                    <a:cubicBezTo>
                      <a:pt x="55" y="10062"/>
                      <a:pt x="10618" y="-500"/>
                      <a:pt x="42304" y="4781"/>
                    </a:cubicBezTo>
                    <a:cubicBezTo>
                      <a:pt x="44568" y="5535"/>
                      <a:pt x="47585" y="4781"/>
                      <a:pt x="49849" y="4781"/>
                    </a:cubicBezTo>
                    <a:cubicBezTo>
                      <a:pt x="91344" y="6290"/>
                      <a:pt x="140384" y="-10308"/>
                      <a:pt x="171316" y="10817"/>
                    </a:cubicBezTo>
                    <a:cubicBezTo>
                      <a:pt x="200740" y="31187"/>
                      <a:pt x="212057" y="77963"/>
                      <a:pt x="229410" y="113423"/>
                    </a:cubicBezTo>
                    <a:cubicBezTo>
                      <a:pt x="347105" y="353339"/>
                      <a:pt x="480643" y="584957"/>
                      <a:pt x="580232" y="832419"/>
                    </a:cubicBezTo>
                    <a:cubicBezTo>
                      <a:pt x="591548" y="861088"/>
                      <a:pt x="602865" y="888248"/>
                      <a:pt x="613427" y="9161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44"/>
              <p:cNvSpPr/>
              <p:nvPr/>
            </p:nvSpPr>
            <p:spPr>
              <a:xfrm>
                <a:off x="4384069" y="5689434"/>
                <a:ext cx="434768" cy="758447"/>
              </a:xfrm>
              <a:custGeom>
                <a:avLst/>
                <a:gdLst/>
                <a:ahLst/>
                <a:cxnLst/>
                <a:rect l="l" t="t" r="r" b="b"/>
                <a:pathLst>
                  <a:path w="434768" h="758447" extrusionOk="0">
                    <a:moveTo>
                      <a:pt x="176411" y="88440"/>
                    </a:moveTo>
                    <a:cubicBezTo>
                      <a:pt x="158397" y="88196"/>
                      <a:pt x="140262" y="89779"/>
                      <a:pt x="122005" y="91970"/>
                    </a:cubicBezTo>
                    <a:cubicBezTo>
                      <a:pt x="108374" y="93431"/>
                      <a:pt x="104479" y="99272"/>
                      <a:pt x="104966" y="112417"/>
                    </a:cubicBezTo>
                    <a:cubicBezTo>
                      <a:pt x="105940" y="148444"/>
                      <a:pt x="105453" y="184958"/>
                      <a:pt x="105453" y="221471"/>
                    </a:cubicBezTo>
                    <a:cubicBezTo>
                      <a:pt x="105453" y="258959"/>
                      <a:pt x="105940" y="295959"/>
                      <a:pt x="104479" y="333933"/>
                    </a:cubicBezTo>
                    <a:cubicBezTo>
                      <a:pt x="104479" y="348539"/>
                      <a:pt x="108861" y="353894"/>
                      <a:pt x="123953" y="352920"/>
                    </a:cubicBezTo>
                    <a:cubicBezTo>
                      <a:pt x="142453" y="351460"/>
                      <a:pt x="161440" y="352920"/>
                      <a:pt x="179941" y="352434"/>
                    </a:cubicBezTo>
                    <a:cubicBezTo>
                      <a:pt x="256376" y="351460"/>
                      <a:pt x="307981" y="302288"/>
                      <a:pt x="312363" y="226340"/>
                    </a:cubicBezTo>
                    <a:cubicBezTo>
                      <a:pt x="316258" y="161589"/>
                      <a:pt x="285100" y="111443"/>
                      <a:pt x="230086" y="95865"/>
                    </a:cubicBezTo>
                    <a:cubicBezTo>
                      <a:pt x="212316" y="90753"/>
                      <a:pt x="194424" y="88683"/>
                      <a:pt x="176411" y="88440"/>
                    </a:cubicBezTo>
                    <a:close/>
                    <a:moveTo>
                      <a:pt x="149757" y="137"/>
                    </a:moveTo>
                    <a:cubicBezTo>
                      <a:pt x="187244" y="-654"/>
                      <a:pt x="224731" y="1902"/>
                      <a:pt x="262218" y="9692"/>
                    </a:cubicBezTo>
                    <a:cubicBezTo>
                      <a:pt x="381983" y="34521"/>
                      <a:pt x="423852" y="131891"/>
                      <a:pt x="412167" y="233155"/>
                    </a:cubicBezTo>
                    <a:cubicBezTo>
                      <a:pt x="403891" y="312024"/>
                      <a:pt x="377115" y="346590"/>
                      <a:pt x="295811" y="398196"/>
                    </a:cubicBezTo>
                    <a:cubicBezTo>
                      <a:pt x="354233" y="427894"/>
                      <a:pt x="372733" y="482908"/>
                      <a:pt x="385878" y="540843"/>
                    </a:cubicBezTo>
                    <a:cubicBezTo>
                      <a:pt x="400970" y="608027"/>
                      <a:pt x="412167" y="675700"/>
                      <a:pt x="433102" y="741424"/>
                    </a:cubicBezTo>
                    <a:cubicBezTo>
                      <a:pt x="437484" y="754569"/>
                      <a:pt x="433102" y="756516"/>
                      <a:pt x="421418" y="756029"/>
                    </a:cubicBezTo>
                    <a:cubicBezTo>
                      <a:pt x="400483" y="755543"/>
                      <a:pt x="379062" y="754082"/>
                      <a:pt x="358128" y="756516"/>
                    </a:cubicBezTo>
                    <a:cubicBezTo>
                      <a:pt x="335245" y="758951"/>
                      <a:pt x="327456" y="748726"/>
                      <a:pt x="322101" y="728766"/>
                    </a:cubicBezTo>
                    <a:cubicBezTo>
                      <a:pt x="306522" y="669370"/>
                      <a:pt x="296298" y="608514"/>
                      <a:pt x="283153" y="548632"/>
                    </a:cubicBezTo>
                    <a:cubicBezTo>
                      <a:pt x="278772" y="528671"/>
                      <a:pt x="272443" y="509685"/>
                      <a:pt x="262706" y="491671"/>
                    </a:cubicBezTo>
                    <a:cubicBezTo>
                      <a:pt x="244692" y="458078"/>
                      <a:pt x="216942" y="440065"/>
                      <a:pt x="178481" y="439578"/>
                    </a:cubicBezTo>
                    <a:cubicBezTo>
                      <a:pt x="155112" y="439092"/>
                      <a:pt x="124928" y="431789"/>
                      <a:pt x="109835" y="442986"/>
                    </a:cubicBezTo>
                    <a:cubicBezTo>
                      <a:pt x="94256" y="455158"/>
                      <a:pt x="104967" y="486802"/>
                      <a:pt x="104967" y="510171"/>
                    </a:cubicBezTo>
                    <a:cubicBezTo>
                      <a:pt x="104480" y="584172"/>
                      <a:pt x="103993" y="657686"/>
                      <a:pt x="104967" y="731687"/>
                    </a:cubicBezTo>
                    <a:cubicBezTo>
                      <a:pt x="104967" y="749214"/>
                      <a:pt x="102533" y="758463"/>
                      <a:pt x="81598" y="756516"/>
                    </a:cubicBezTo>
                    <a:cubicBezTo>
                      <a:pt x="56769" y="754082"/>
                      <a:pt x="23176" y="764792"/>
                      <a:pt x="9058" y="752135"/>
                    </a:cubicBezTo>
                    <a:cubicBezTo>
                      <a:pt x="-7495" y="737529"/>
                      <a:pt x="3702" y="703450"/>
                      <a:pt x="3702" y="677647"/>
                    </a:cubicBezTo>
                    <a:cubicBezTo>
                      <a:pt x="3216" y="468302"/>
                      <a:pt x="3216" y="259445"/>
                      <a:pt x="3216" y="50100"/>
                    </a:cubicBezTo>
                    <a:cubicBezTo>
                      <a:pt x="3216" y="16021"/>
                      <a:pt x="3216" y="15534"/>
                      <a:pt x="37295" y="10666"/>
                    </a:cubicBezTo>
                    <a:cubicBezTo>
                      <a:pt x="74783" y="5067"/>
                      <a:pt x="112270" y="929"/>
                      <a:pt x="149757" y="1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44"/>
              <p:cNvSpPr/>
              <p:nvPr/>
            </p:nvSpPr>
            <p:spPr>
              <a:xfrm>
                <a:off x="3756816" y="5694161"/>
                <a:ext cx="535240" cy="751342"/>
              </a:xfrm>
              <a:custGeom>
                <a:avLst/>
                <a:gdLst/>
                <a:ahLst/>
                <a:cxnLst/>
                <a:rect l="l" t="t" r="r" b="b"/>
                <a:pathLst>
                  <a:path w="535240" h="751342" extrusionOk="0">
                    <a:moveTo>
                      <a:pt x="265333" y="104768"/>
                    </a:moveTo>
                    <a:cubicBezTo>
                      <a:pt x="243911" y="214796"/>
                      <a:pt x="212266" y="321416"/>
                      <a:pt x="183055" y="429009"/>
                    </a:cubicBezTo>
                    <a:cubicBezTo>
                      <a:pt x="179160" y="442641"/>
                      <a:pt x="184516" y="444102"/>
                      <a:pt x="195713" y="444102"/>
                    </a:cubicBezTo>
                    <a:cubicBezTo>
                      <a:pt x="240990" y="443615"/>
                      <a:pt x="286267" y="443615"/>
                      <a:pt x="331544" y="444102"/>
                    </a:cubicBezTo>
                    <a:cubicBezTo>
                      <a:pt x="347610" y="444102"/>
                      <a:pt x="352478" y="442154"/>
                      <a:pt x="347610" y="424141"/>
                    </a:cubicBezTo>
                    <a:cubicBezTo>
                      <a:pt x="318886" y="318007"/>
                      <a:pt x="288214" y="212849"/>
                      <a:pt x="265333" y="104768"/>
                    </a:cubicBezTo>
                    <a:close/>
                    <a:moveTo>
                      <a:pt x="227845" y="97"/>
                    </a:moveTo>
                    <a:cubicBezTo>
                      <a:pt x="256082" y="1557"/>
                      <a:pt x="284806" y="1071"/>
                      <a:pt x="313043" y="97"/>
                    </a:cubicBezTo>
                    <a:cubicBezTo>
                      <a:pt x="326188" y="-391"/>
                      <a:pt x="333004" y="3018"/>
                      <a:pt x="336899" y="17137"/>
                    </a:cubicBezTo>
                    <a:cubicBezTo>
                      <a:pt x="402136" y="255692"/>
                      <a:pt x="467374" y="494247"/>
                      <a:pt x="533585" y="732803"/>
                    </a:cubicBezTo>
                    <a:cubicBezTo>
                      <a:pt x="537480" y="747408"/>
                      <a:pt x="535045" y="751790"/>
                      <a:pt x="520440" y="750816"/>
                    </a:cubicBezTo>
                    <a:cubicBezTo>
                      <a:pt x="509730" y="749843"/>
                      <a:pt x="499506" y="750816"/>
                      <a:pt x="488795" y="750816"/>
                    </a:cubicBezTo>
                    <a:cubicBezTo>
                      <a:pt x="429886" y="750816"/>
                      <a:pt x="430373" y="750816"/>
                      <a:pt x="414307" y="692882"/>
                    </a:cubicBezTo>
                    <a:cubicBezTo>
                      <a:pt x="401162" y="645170"/>
                      <a:pt x="387530" y="597946"/>
                      <a:pt x="375360" y="550235"/>
                    </a:cubicBezTo>
                    <a:cubicBezTo>
                      <a:pt x="371465" y="535143"/>
                      <a:pt x="364649" y="530274"/>
                      <a:pt x="348583" y="530274"/>
                    </a:cubicBezTo>
                    <a:cubicBezTo>
                      <a:pt x="293569" y="531248"/>
                      <a:pt x="238068" y="531248"/>
                      <a:pt x="183055" y="530274"/>
                    </a:cubicBezTo>
                    <a:cubicBezTo>
                      <a:pt x="166502" y="529787"/>
                      <a:pt x="160660" y="536116"/>
                      <a:pt x="157252" y="550722"/>
                    </a:cubicBezTo>
                    <a:cubicBezTo>
                      <a:pt x="141672" y="612065"/>
                      <a:pt x="124633" y="672434"/>
                      <a:pt x="109541" y="733777"/>
                    </a:cubicBezTo>
                    <a:cubicBezTo>
                      <a:pt x="106133" y="747895"/>
                      <a:pt x="100291" y="751790"/>
                      <a:pt x="86659" y="751303"/>
                    </a:cubicBezTo>
                    <a:cubicBezTo>
                      <a:pt x="58422" y="750329"/>
                      <a:pt x="30185" y="751303"/>
                      <a:pt x="0" y="751303"/>
                    </a:cubicBezTo>
                    <a:cubicBezTo>
                      <a:pt x="21908" y="669999"/>
                      <a:pt x="43329" y="591617"/>
                      <a:pt x="65238" y="512748"/>
                    </a:cubicBezTo>
                    <a:cubicBezTo>
                      <a:pt x="110514" y="349167"/>
                      <a:pt x="155792" y="185586"/>
                      <a:pt x="200094" y="21518"/>
                    </a:cubicBezTo>
                    <a:cubicBezTo>
                      <a:pt x="204476" y="5452"/>
                      <a:pt x="210805" y="-877"/>
                      <a:pt x="227845" y="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44"/>
              <p:cNvSpPr/>
              <p:nvPr/>
            </p:nvSpPr>
            <p:spPr>
              <a:xfrm>
                <a:off x="3333258" y="5694258"/>
                <a:ext cx="367661" cy="751692"/>
              </a:xfrm>
              <a:custGeom>
                <a:avLst/>
                <a:gdLst/>
                <a:ahLst/>
                <a:cxnLst/>
                <a:rect l="l" t="t" r="r" b="b"/>
                <a:pathLst>
                  <a:path w="569754" h="1164878" extrusionOk="0">
                    <a:moveTo>
                      <a:pt x="754" y="582440"/>
                    </a:moveTo>
                    <a:cubicBezTo>
                      <a:pt x="754" y="399861"/>
                      <a:pt x="1509" y="218037"/>
                      <a:pt x="0" y="35459"/>
                    </a:cubicBezTo>
                    <a:cubicBezTo>
                      <a:pt x="0" y="7545"/>
                      <a:pt x="7545" y="0"/>
                      <a:pt x="35459" y="0"/>
                    </a:cubicBezTo>
                    <a:cubicBezTo>
                      <a:pt x="193895" y="1509"/>
                      <a:pt x="352330" y="1509"/>
                      <a:pt x="510766" y="0"/>
                    </a:cubicBezTo>
                    <a:cubicBezTo>
                      <a:pt x="538681" y="0"/>
                      <a:pt x="549244" y="6790"/>
                      <a:pt x="546225" y="35459"/>
                    </a:cubicBezTo>
                    <a:cubicBezTo>
                      <a:pt x="543962" y="60356"/>
                      <a:pt x="543208" y="86008"/>
                      <a:pt x="546225" y="110905"/>
                    </a:cubicBezTo>
                    <a:cubicBezTo>
                      <a:pt x="549998" y="142592"/>
                      <a:pt x="535663" y="147873"/>
                      <a:pt x="507748" y="147119"/>
                    </a:cubicBezTo>
                    <a:cubicBezTo>
                      <a:pt x="402125" y="145610"/>
                      <a:pt x="296501" y="147119"/>
                      <a:pt x="190877" y="146364"/>
                    </a:cubicBezTo>
                    <a:cubicBezTo>
                      <a:pt x="167489" y="146364"/>
                      <a:pt x="157681" y="150891"/>
                      <a:pt x="158436" y="177297"/>
                    </a:cubicBezTo>
                    <a:cubicBezTo>
                      <a:pt x="159944" y="270095"/>
                      <a:pt x="159944" y="363648"/>
                      <a:pt x="158436" y="456446"/>
                    </a:cubicBezTo>
                    <a:cubicBezTo>
                      <a:pt x="158436" y="480588"/>
                      <a:pt x="165980" y="485869"/>
                      <a:pt x="188614" y="485115"/>
                    </a:cubicBezTo>
                    <a:cubicBezTo>
                      <a:pt x="288956" y="484360"/>
                      <a:pt x="390053" y="485115"/>
                      <a:pt x="490396" y="484360"/>
                    </a:cubicBezTo>
                    <a:cubicBezTo>
                      <a:pt x="516047" y="484360"/>
                      <a:pt x="527364" y="489641"/>
                      <a:pt x="524347" y="517556"/>
                    </a:cubicBezTo>
                    <a:cubicBezTo>
                      <a:pt x="522083" y="543962"/>
                      <a:pt x="522083" y="570368"/>
                      <a:pt x="524347" y="596774"/>
                    </a:cubicBezTo>
                    <a:cubicBezTo>
                      <a:pt x="526610" y="623180"/>
                      <a:pt x="517556" y="631479"/>
                      <a:pt x="491150" y="630725"/>
                    </a:cubicBezTo>
                    <a:cubicBezTo>
                      <a:pt x="391562" y="629216"/>
                      <a:pt x="292729" y="631479"/>
                      <a:pt x="193140" y="629216"/>
                    </a:cubicBezTo>
                    <a:cubicBezTo>
                      <a:pt x="163716" y="628461"/>
                      <a:pt x="157681" y="637515"/>
                      <a:pt x="158436" y="665430"/>
                    </a:cubicBezTo>
                    <a:cubicBezTo>
                      <a:pt x="159944" y="771054"/>
                      <a:pt x="159944" y="876677"/>
                      <a:pt x="158436" y="982301"/>
                    </a:cubicBezTo>
                    <a:cubicBezTo>
                      <a:pt x="158436" y="1008707"/>
                      <a:pt x="165225" y="1016252"/>
                      <a:pt x="191631" y="1016252"/>
                    </a:cubicBezTo>
                    <a:cubicBezTo>
                      <a:pt x="306309" y="1014743"/>
                      <a:pt x="420231" y="1016252"/>
                      <a:pt x="534909" y="1014743"/>
                    </a:cubicBezTo>
                    <a:cubicBezTo>
                      <a:pt x="560560" y="1014743"/>
                      <a:pt x="571122" y="1020778"/>
                      <a:pt x="569614" y="1047938"/>
                    </a:cubicBezTo>
                    <a:cubicBezTo>
                      <a:pt x="567350" y="1078117"/>
                      <a:pt x="568105" y="1108295"/>
                      <a:pt x="569614" y="1138473"/>
                    </a:cubicBezTo>
                    <a:cubicBezTo>
                      <a:pt x="570368" y="1157334"/>
                      <a:pt x="565087" y="1164879"/>
                      <a:pt x="544716" y="1164879"/>
                    </a:cubicBezTo>
                    <a:cubicBezTo>
                      <a:pt x="371192" y="1164125"/>
                      <a:pt x="197667" y="1164125"/>
                      <a:pt x="24142" y="1164879"/>
                    </a:cubicBezTo>
                    <a:cubicBezTo>
                      <a:pt x="-6036" y="1164879"/>
                      <a:pt x="754" y="1146018"/>
                      <a:pt x="754" y="1129420"/>
                    </a:cubicBezTo>
                    <a:cubicBezTo>
                      <a:pt x="0" y="946842"/>
                      <a:pt x="754" y="765018"/>
                      <a:pt x="754" y="582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44"/>
              <p:cNvSpPr/>
              <p:nvPr/>
            </p:nvSpPr>
            <p:spPr>
              <a:xfrm>
                <a:off x="5537705" y="5693978"/>
                <a:ext cx="103251" cy="751790"/>
              </a:xfrm>
              <a:custGeom>
                <a:avLst/>
                <a:gdLst/>
                <a:ahLst/>
                <a:cxnLst/>
                <a:rect l="l" t="t" r="r" b="b"/>
                <a:pathLst>
                  <a:path w="160005" h="1165029" extrusionOk="0">
                    <a:moveTo>
                      <a:pt x="755" y="579855"/>
                    </a:moveTo>
                    <a:cubicBezTo>
                      <a:pt x="755" y="398786"/>
                      <a:pt x="1509" y="217716"/>
                      <a:pt x="0" y="36647"/>
                    </a:cubicBezTo>
                    <a:cubicBezTo>
                      <a:pt x="0" y="9486"/>
                      <a:pt x="6036" y="-1830"/>
                      <a:pt x="34706" y="433"/>
                    </a:cubicBezTo>
                    <a:cubicBezTo>
                      <a:pt x="64884" y="2696"/>
                      <a:pt x="95062" y="3451"/>
                      <a:pt x="125240" y="433"/>
                    </a:cubicBezTo>
                    <a:cubicBezTo>
                      <a:pt x="154663" y="-2585"/>
                      <a:pt x="160699" y="10241"/>
                      <a:pt x="159945" y="36647"/>
                    </a:cubicBezTo>
                    <a:cubicBezTo>
                      <a:pt x="158436" y="153588"/>
                      <a:pt x="159191" y="270528"/>
                      <a:pt x="159191" y="387469"/>
                    </a:cubicBezTo>
                    <a:cubicBezTo>
                      <a:pt x="159191" y="634176"/>
                      <a:pt x="158436" y="880128"/>
                      <a:pt x="159945" y="1126835"/>
                    </a:cubicBezTo>
                    <a:cubicBezTo>
                      <a:pt x="159945" y="1156259"/>
                      <a:pt x="153155" y="1167576"/>
                      <a:pt x="122977" y="1164558"/>
                    </a:cubicBezTo>
                    <a:cubicBezTo>
                      <a:pt x="94307" y="1161540"/>
                      <a:pt x="64884" y="1161540"/>
                      <a:pt x="36214" y="1164558"/>
                    </a:cubicBezTo>
                    <a:cubicBezTo>
                      <a:pt x="4527" y="1167576"/>
                      <a:pt x="0" y="1153995"/>
                      <a:pt x="0" y="1126081"/>
                    </a:cubicBezTo>
                    <a:cubicBezTo>
                      <a:pt x="755" y="944257"/>
                      <a:pt x="755" y="761678"/>
                      <a:pt x="755" y="5798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44"/>
              <p:cNvSpPr/>
              <p:nvPr/>
            </p:nvSpPr>
            <p:spPr>
              <a:xfrm>
                <a:off x="2032763" y="5451515"/>
                <a:ext cx="211779" cy="211779"/>
              </a:xfrm>
              <a:custGeom>
                <a:avLst/>
                <a:gdLst/>
                <a:ahLst/>
                <a:cxnLst/>
                <a:rect l="l" t="t" r="r" b="b"/>
                <a:pathLst>
                  <a:path w="328188" h="328188" extrusionOk="0">
                    <a:moveTo>
                      <a:pt x="306309" y="0"/>
                    </a:moveTo>
                    <a:lnTo>
                      <a:pt x="21879" y="0"/>
                    </a:lnTo>
                    <a:cubicBezTo>
                      <a:pt x="9808" y="0"/>
                      <a:pt x="0" y="9808"/>
                      <a:pt x="0" y="21879"/>
                    </a:cubicBezTo>
                    <a:lnTo>
                      <a:pt x="0" y="306309"/>
                    </a:lnTo>
                    <a:cubicBezTo>
                      <a:pt x="0" y="318380"/>
                      <a:pt x="9808" y="328188"/>
                      <a:pt x="21879" y="328188"/>
                    </a:cubicBezTo>
                    <a:lnTo>
                      <a:pt x="306309" y="328188"/>
                    </a:lnTo>
                    <a:cubicBezTo>
                      <a:pt x="318380" y="328188"/>
                      <a:pt x="328188" y="318380"/>
                      <a:pt x="328188" y="306309"/>
                    </a:cubicBezTo>
                    <a:lnTo>
                      <a:pt x="328188" y="21879"/>
                    </a:lnTo>
                    <a:cubicBezTo>
                      <a:pt x="328188" y="9808"/>
                      <a:pt x="318380" y="0"/>
                      <a:pt x="306309" y="0"/>
                    </a:cubicBezTo>
                    <a:close/>
                    <a:moveTo>
                      <a:pt x="132030" y="114677"/>
                    </a:moveTo>
                    <a:cubicBezTo>
                      <a:pt x="132030" y="122976"/>
                      <a:pt x="125240" y="129766"/>
                      <a:pt x="116941" y="129766"/>
                    </a:cubicBezTo>
                    <a:lnTo>
                      <a:pt x="56584" y="129766"/>
                    </a:lnTo>
                    <a:cubicBezTo>
                      <a:pt x="48285" y="129766"/>
                      <a:pt x="41495" y="122976"/>
                      <a:pt x="41495" y="114677"/>
                    </a:cubicBezTo>
                    <a:lnTo>
                      <a:pt x="41495" y="61865"/>
                    </a:lnTo>
                    <a:cubicBezTo>
                      <a:pt x="41495" y="53566"/>
                      <a:pt x="48285" y="46776"/>
                      <a:pt x="56584" y="46776"/>
                    </a:cubicBezTo>
                    <a:lnTo>
                      <a:pt x="116941" y="46776"/>
                    </a:lnTo>
                    <a:cubicBezTo>
                      <a:pt x="125240" y="46776"/>
                      <a:pt x="132030" y="53566"/>
                      <a:pt x="132030" y="61865"/>
                    </a:cubicBezTo>
                    <a:lnTo>
                      <a:pt x="132030" y="114677"/>
                    </a:lnTo>
                    <a:close/>
                    <a:moveTo>
                      <a:pt x="298764" y="114677"/>
                    </a:moveTo>
                    <a:cubicBezTo>
                      <a:pt x="298764" y="122976"/>
                      <a:pt x="291974" y="129766"/>
                      <a:pt x="283675" y="129766"/>
                    </a:cubicBezTo>
                    <a:lnTo>
                      <a:pt x="223319" y="129766"/>
                    </a:lnTo>
                    <a:cubicBezTo>
                      <a:pt x="215020" y="129766"/>
                      <a:pt x="208230" y="122976"/>
                      <a:pt x="208230" y="114677"/>
                    </a:cubicBezTo>
                    <a:lnTo>
                      <a:pt x="208230" y="61865"/>
                    </a:lnTo>
                    <a:cubicBezTo>
                      <a:pt x="208230" y="53566"/>
                      <a:pt x="215020" y="46776"/>
                      <a:pt x="223319" y="46776"/>
                    </a:cubicBezTo>
                    <a:lnTo>
                      <a:pt x="283675" y="46776"/>
                    </a:lnTo>
                    <a:cubicBezTo>
                      <a:pt x="291974" y="46776"/>
                      <a:pt x="298764" y="53566"/>
                      <a:pt x="298764" y="61865"/>
                    </a:cubicBezTo>
                    <a:lnTo>
                      <a:pt x="298764" y="114677"/>
                    </a:lnTo>
                    <a:close/>
                  </a:path>
                </a:pathLst>
              </a:custGeom>
              <a:solidFill>
                <a:srgbClr val="22222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44"/>
              <p:cNvSpPr/>
              <p:nvPr/>
            </p:nvSpPr>
            <p:spPr>
              <a:xfrm>
                <a:off x="7965616" y="5924050"/>
                <a:ext cx="312069" cy="312086"/>
              </a:xfrm>
              <a:custGeom>
                <a:avLst/>
                <a:gdLst/>
                <a:ahLst/>
                <a:cxnLst/>
                <a:rect l="l" t="t" r="r" b="b"/>
                <a:pathLst>
                  <a:path w="483605" h="483632" extrusionOk="0">
                    <a:moveTo>
                      <a:pt x="483606" y="451164"/>
                    </a:moveTo>
                    <a:lnTo>
                      <a:pt x="483606" y="32441"/>
                    </a:lnTo>
                    <a:cubicBezTo>
                      <a:pt x="483606" y="14334"/>
                      <a:pt x="469271" y="0"/>
                      <a:pt x="451164" y="0"/>
                    </a:cubicBezTo>
                    <a:lnTo>
                      <a:pt x="32441" y="0"/>
                    </a:lnTo>
                    <a:cubicBezTo>
                      <a:pt x="14335" y="0"/>
                      <a:pt x="0" y="14334"/>
                      <a:pt x="0" y="32441"/>
                    </a:cubicBezTo>
                    <a:lnTo>
                      <a:pt x="0" y="451164"/>
                    </a:lnTo>
                    <a:cubicBezTo>
                      <a:pt x="0" y="469271"/>
                      <a:pt x="14335" y="483606"/>
                      <a:pt x="32441" y="483606"/>
                    </a:cubicBezTo>
                    <a:lnTo>
                      <a:pt x="451164" y="483606"/>
                    </a:lnTo>
                    <a:cubicBezTo>
                      <a:pt x="468517" y="484360"/>
                      <a:pt x="483606" y="469271"/>
                      <a:pt x="483606" y="451164"/>
                    </a:cubicBezTo>
                    <a:close/>
                    <a:moveTo>
                      <a:pt x="314608" y="194649"/>
                    </a:moveTo>
                    <a:cubicBezTo>
                      <a:pt x="302536" y="194649"/>
                      <a:pt x="292728" y="184842"/>
                      <a:pt x="292728" y="172770"/>
                    </a:cubicBezTo>
                    <a:lnTo>
                      <a:pt x="292728" y="83744"/>
                    </a:lnTo>
                    <a:cubicBezTo>
                      <a:pt x="292728" y="71673"/>
                      <a:pt x="302536" y="61865"/>
                      <a:pt x="314608" y="61865"/>
                    </a:cubicBezTo>
                    <a:lnTo>
                      <a:pt x="392317" y="61865"/>
                    </a:lnTo>
                    <a:cubicBezTo>
                      <a:pt x="404388" y="61865"/>
                      <a:pt x="414196" y="71673"/>
                      <a:pt x="414196" y="83744"/>
                    </a:cubicBezTo>
                    <a:lnTo>
                      <a:pt x="414196" y="172770"/>
                    </a:lnTo>
                    <a:cubicBezTo>
                      <a:pt x="414196" y="184842"/>
                      <a:pt x="404388" y="194649"/>
                      <a:pt x="392317" y="194649"/>
                    </a:cubicBezTo>
                    <a:lnTo>
                      <a:pt x="314608" y="194649"/>
                    </a:lnTo>
                    <a:close/>
                    <a:moveTo>
                      <a:pt x="314608" y="440602"/>
                    </a:moveTo>
                    <a:cubicBezTo>
                      <a:pt x="302536" y="440602"/>
                      <a:pt x="292728" y="430794"/>
                      <a:pt x="292728" y="418723"/>
                    </a:cubicBezTo>
                    <a:lnTo>
                      <a:pt x="292728" y="329697"/>
                    </a:lnTo>
                    <a:cubicBezTo>
                      <a:pt x="292728" y="317626"/>
                      <a:pt x="302536" y="307818"/>
                      <a:pt x="314608" y="307818"/>
                    </a:cubicBezTo>
                    <a:lnTo>
                      <a:pt x="392317" y="307818"/>
                    </a:lnTo>
                    <a:cubicBezTo>
                      <a:pt x="404388" y="307818"/>
                      <a:pt x="414196" y="317626"/>
                      <a:pt x="414196" y="329697"/>
                    </a:cubicBezTo>
                    <a:lnTo>
                      <a:pt x="414196" y="418723"/>
                    </a:lnTo>
                    <a:cubicBezTo>
                      <a:pt x="414196" y="430794"/>
                      <a:pt x="404388" y="440602"/>
                      <a:pt x="392317" y="440602"/>
                    </a:cubicBezTo>
                    <a:lnTo>
                      <a:pt x="314608" y="440602"/>
                    </a:lnTo>
                    <a:close/>
                  </a:path>
                </a:pathLst>
              </a:custGeom>
              <a:solidFill>
                <a:srgbClr val="22222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44"/>
              <p:cNvSpPr/>
              <p:nvPr/>
            </p:nvSpPr>
            <p:spPr>
              <a:xfrm>
                <a:off x="6368011" y="5686397"/>
                <a:ext cx="1080572" cy="766589"/>
              </a:xfrm>
              <a:custGeom>
                <a:avLst/>
                <a:gdLst/>
                <a:ahLst/>
                <a:cxnLst/>
                <a:rect l="l" t="t" r="r" b="b"/>
                <a:pathLst>
                  <a:path w="1674534" h="1187963" extrusionOk="0">
                    <a:moveTo>
                      <a:pt x="1673780" y="507103"/>
                    </a:moveTo>
                    <a:cubicBezTo>
                      <a:pt x="1630777" y="504840"/>
                      <a:pt x="524745" y="500314"/>
                      <a:pt x="491549" y="498050"/>
                    </a:cubicBezTo>
                    <a:cubicBezTo>
                      <a:pt x="474950" y="496541"/>
                      <a:pt x="468161" y="501068"/>
                      <a:pt x="468915" y="517666"/>
                    </a:cubicBezTo>
                    <a:cubicBezTo>
                      <a:pt x="471178" y="567460"/>
                      <a:pt x="465897" y="618008"/>
                      <a:pt x="473442" y="667802"/>
                    </a:cubicBezTo>
                    <a:cubicBezTo>
                      <a:pt x="476460" y="688927"/>
                      <a:pt x="484759" y="691945"/>
                      <a:pt x="502112" y="691191"/>
                    </a:cubicBezTo>
                    <a:cubicBezTo>
                      <a:pt x="542097" y="690436"/>
                      <a:pt x="582838" y="691945"/>
                      <a:pt x="622824" y="690436"/>
                    </a:cubicBezTo>
                    <a:cubicBezTo>
                      <a:pt x="645458" y="689682"/>
                      <a:pt x="656020" y="694208"/>
                      <a:pt x="656020" y="720614"/>
                    </a:cubicBezTo>
                    <a:cubicBezTo>
                      <a:pt x="654511" y="811149"/>
                      <a:pt x="654511" y="901684"/>
                      <a:pt x="656020" y="992218"/>
                    </a:cubicBezTo>
                    <a:cubicBezTo>
                      <a:pt x="656775" y="1017116"/>
                      <a:pt x="644703" y="1026169"/>
                      <a:pt x="625087" y="1030696"/>
                    </a:cubicBezTo>
                    <a:cubicBezTo>
                      <a:pt x="441755" y="1069173"/>
                      <a:pt x="274265" y="1015607"/>
                      <a:pt x="203346" y="811904"/>
                    </a:cubicBezTo>
                    <a:cubicBezTo>
                      <a:pt x="155816" y="676856"/>
                      <a:pt x="155062" y="537282"/>
                      <a:pt x="197311" y="400725"/>
                    </a:cubicBezTo>
                    <a:cubicBezTo>
                      <a:pt x="240315" y="261905"/>
                      <a:pt x="333113" y="174389"/>
                      <a:pt x="480986" y="154018"/>
                    </a:cubicBezTo>
                    <a:cubicBezTo>
                      <a:pt x="571521" y="141193"/>
                      <a:pt x="658284" y="154773"/>
                      <a:pt x="745046" y="192495"/>
                    </a:cubicBezTo>
                    <a:cubicBezTo>
                      <a:pt x="755608" y="152509"/>
                      <a:pt x="763907" y="114032"/>
                      <a:pt x="775978" y="75555"/>
                    </a:cubicBezTo>
                    <a:cubicBezTo>
                      <a:pt x="783523" y="51412"/>
                      <a:pt x="773716" y="43113"/>
                      <a:pt x="752590" y="34815"/>
                    </a:cubicBezTo>
                    <a:cubicBezTo>
                      <a:pt x="701287" y="15199"/>
                      <a:pt x="648475" y="6900"/>
                      <a:pt x="594909" y="2373"/>
                    </a:cubicBezTo>
                    <a:cubicBezTo>
                      <a:pt x="361028" y="-17243"/>
                      <a:pt x="136955" y="83854"/>
                      <a:pt x="46420" y="339614"/>
                    </a:cubicBezTo>
                    <a:cubicBezTo>
                      <a:pt x="-19218" y="523702"/>
                      <a:pt x="-13936" y="710052"/>
                      <a:pt x="53965" y="892630"/>
                    </a:cubicBezTo>
                    <a:cubicBezTo>
                      <a:pt x="105267" y="1029941"/>
                      <a:pt x="201084" y="1125757"/>
                      <a:pt x="344430" y="1164989"/>
                    </a:cubicBezTo>
                    <a:cubicBezTo>
                      <a:pt x="494567" y="1206484"/>
                      <a:pt x="643194" y="1188377"/>
                      <a:pt x="788049" y="1137828"/>
                    </a:cubicBezTo>
                    <a:cubicBezTo>
                      <a:pt x="809929" y="1130284"/>
                      <a:pt x="810683" y="1115949"/>
                      <a:pt x="810683" y="1097088"/>
                    </a:cubicBezTo>
                    <a:cubicBezTo>
                      <a:pt x="809929" y="959777"/>
                      <a:pt x="811438" y="823220"/>
                      <a:pt x="809929" y="685909"/>
                    </a:cubicBezTo>
                    <a:cubicBezTo>
                      <a:pt x="809929" y="661013"/>
                      <a:pt x="816719" y="654222"/>
                      <a:pt x="841617" y="654977"/>
                    </a:cubicBezTo>
                    <a:cubicBezTo>
                      <a:pt x="939696" y="657240"/>
                      <a:pt x="1519871" y="657240"/>
                      <a:pt x="1674535" y="661767"/>
                    </a:cubicBezTo>
                    <a:lnTo>
                      <a:pt x="1674535" y="50710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44"/>
              <p:cNvSpPr/>
              <p:nvPr/>
            </p:nvSpPr>
            <p:spPr>
              <a:xfrm>
                <a:off x="1674291" y="6016064"/>
                <a:ext cx="505986" cy="502125"/>
              </a:xfrm>
              <a:custGeom>
                <a:avLst/>
                <a:gdLst/>
                <a:ahLst/>
                <a:cxnLst/>
                <a:rect l="l" t="t" r="r" b="b"/>
                <a:pathLst>
                  <a:path w="505986" h="502125" extrusionOk="0">
                    <a:moveTo>
                      <a:pt x="436854" y="0"/>
                    </a:moveTo>
                    <a:lnTo>
                      <a:pt x="505986" y="0"/>
                    </a:lnTo>
                    <a:cubicBezTo>
                      <a:pt x="505500" y="487"/>
                      <a:pt x="501605" y="255108"/>
                      <a:pt x="500144" y="369517"/>
                    </a:cubicBezTo>
                    <a:cubicBezTo>
                      <a:pt x="499171" y="450821"/>
                      <a:pt x="455354" y="496584"/>
                      <a:pt x="375025" y="498531"/>
                    </a:cubicBezTo>
                    <a:cubicBezTo>
                      <a:pt x="254774" y="501453"/>
                      <a:pt x="134400" y="502183"/>
                      <a:pt x="13966" y="502122"/>
                    </a:cubicBezTo>
                    <a:lnTo>
                      <a:pt x="0" y="502077"/>
                    </a:lnTo>
                    <a:lnTo>
                      <a:pt x="0" y="432700"/>
                    </a:lnTo>
                    <a:lnTo>
                      <a:pt x="42020" y="432503"/>
                    </a:lnTo>
                    <a:cubicBezTo>
                      <a:pt x="204019" y="431712"/>
                      <a:pt x="356767" y="430860"/>
                      <a:pt x="359932" y="430860"/>
                    </a:cubicBezTo>
                    <a:cubicBezTo>
                      <a:pt x="416893" y="429886"/>
                      <a:pt x="426630" y="418689"/>
                      <a:pt x="429551" y="362701"/>
                    </a:cubicBezTo>
                    <a:cubicBezTo>
                      <a:pt x="433933" y="271661"/>
                      <a:pt x="435393" y="21907"/>
                      <a:pt x="4368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71" name="Google Shape;1571;p44"/>
          <p:cNvGrpSpPr/>
          <p:nvPr/>
        </p:nvGrpSpPr>
        <p:grpSpPr>
          <a:xfrm flipH="1">
            <a:off x="10213590" y="569831"/>
            <a:ext cx="1593959" cy="1059216"/>
            <a:chOff x="342288" y="5278574"/>
            <a:chExt cx="1920177" cy="1275995"/>
          </a:xfrm>
        </p:grpSpPr>
        <p:sp>
          <p:nvSpPr>
            <p:cNvPr id="1572" name="Google Shape;1572;p44"/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/>
              <a:ahLst/>
              <a:cxnLst/>
              <a:rect l="l" t="t" r="r" b="b"/>
              <a:pathLst>
                <a:path w="1920177" h="1275995" extrusionOk="0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4"/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/>
              <a:ahLst/>
              <a:cxnLst/>
              <a:rect l="l" t="t" r="r" b="b"/>
              <a:pathLst>
                <a:path w="1373967" h="810074" extrusionOk="0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4"/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/>
              <a:ahLst/>
              <a:cxnLst/>
              <a:rect l="l" t="t" r="r" b="b"/>
              <a:pathLst>
                <a:path w="1825422" h="1109932" extrusionOk="0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rgbClr val="8F8F8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4"/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/>
              <a:ahLst/>
              <a:cxnLst/>
              <a:rect l="l" t="t" r="r" b="b"/>
              <a:pathLst>
                <a:path w="1037568" h="782036" extrusionOk="0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4"/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/>
              <a:ahLst/>
              <a:cxnLst/>
              <a:rect l="l" t="t" r="r" b="b"/>
              <a:pathLst>
                <a:path w="336957" h="311260" extrusionOk="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4"/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/>
              <a:ahLst/>
              <a:cxnLst/>
              <a:rect l="l" t="t" r="r" b="b"/>
              <a:pathLst>
                <a:path w="230116" h="192783" extrusionOk="0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4"/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/>
              <a:ahLst/>
              <a:cxnLst/>
              <a:rect l="l" t="t" r="r" b="b"/>
              <a:pathLst>
                <a:path w="331081" h="283507" extrusionOk="0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4"/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/>
              <a:ahLst/>
              <a:cxnLst/>
              <a:rect l="l" t="t" r="r" b="b"/>
              <a:pathLst>
                <a:path w="179387" h="149428" extrusionOk="0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0" name="Google Shape;1580;p44"/>
          <p:cNvGrpSpPr/>
          <p:nvPr/>
        </p:nvGrpSpPr>
        <p:grpSpPr>
          <a:xfrm>
            <a:off x="10547173" y="4971779"/>
            <a:ext cx="1423379" cy="1681414"/>
            <a:chOff x="3190823" y="4975968"/>
            <a:chExt cx="1593824" cy="1882758"/>
          </a:xfrm>
        </p:grpSpPr>
        <p:sp>
          <p:nvSpPr>
            <p:cNvPr id="1581" name="Google Shape;1581;p44"/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/>
              <a:ahLst/>
              <a:cxnLst/>
              <a:rect l="l" t="t" r="r" b="b"/>
              <a:pathLst>
                <a:path w="1154075" h="444412" extrusionOk="0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4"/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/>
              <a:ahLst/>
              <a:cxnLst/>
              <a:rect l="l" t="t" r="r" b="b"/>
              <a:pathLst>
                <a:path w="703986" h="396758" extrusionOk="0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44"/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/>
              <a:ahLst/>
              <a:cxnLst/>
              <a:rect l="l" t="t" r="r" b="b"/>
              <a:pathLst>
                <a:path w="1254875" h="280289" extrusionOk="0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44"/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/>
              <a:ahLst/>
              <a:cxnLst/>
              <a:rect l="l" t="t" r="r" b="b"/>
              <a:pathLst>
                <a:path w="641285" h="328370" extrusionOk="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4"/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/>
              <a:ahLst/>
              <a:cxnLst/>
              <a:rect l="l" t="t" r="r" b="b"/>
              <a:pathLst>
                <a:path w="622645" h="405092" extrusionOk="0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4"/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/>
              <a:ahLst/>
              <a:cxnLst/>
              <a:rect l="l" t="t" r="r" b="b"/>
              <a:pathLst>
                <a:path w="650824" h="284358" extrusionOk="0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44"/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/>
              <a:ahLst/>
              <a:cxnLst/>
              <a:rect l="l" t="t" r="r" b="b"/>
              <a:pathLst>
                <a:path w="265120" h="327131" extrusionOk="0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44"/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/>
              <a:ahLst/>
              <a:cxnLst/>
              <a:rect l="l" t="t" r="r" b="b"/>
              <a:pathLst>
                <a:path w="150444" h="427712" extrusionOk="0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4"/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/>
              <a:ahLst/>
              <a:cxnLst/>
              <a:rect l="l" t="t" r="r" b="b"/>
              <a:pathLst>
                <a:path w="593149" h="84324" extrusionOk="0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4"/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/>
              <a:ahLst/>
              <a:cxnLst/>
              <a:rect l="l" t="t" r="r" b="b"/>
              <a:pathLst>
                <a:path w="97818" h="424494" extrusionOk="0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44"/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/>
              <a:ahLst/>
              <a:cxnLst/>
              <a:rect l="l" t="t" r="r" b="b"/>
              <a:pathLst>
                <a:path w="262077" h="122957" extrusionOk="0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2" name="Google Shape;1592;p44"/>
          <p:cNvGrpSpPr/>
          <p:nvPr/>
        </p:nvGrpSpPr>
        <p:grpSpPr>
          <a:xfrm rot="-5400000">
            <a:off x="10863001" y="3261903"/>
            <a:ext cx="805206" cy="1282403"/>
            <a:chOff x="6867874" y="3721883"/>
            <a:chExt cx="1093501" cy="1741553"/>
          </a:xfrm>
        </p:grpSpPr>
        <p:sp>
          <p:nvSpPr>
            <p:cNvPr id="1593" name="Google Shape;1593;p44"/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 extrusionOk="0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5" name="Google Shape;1595;p44"/>
          <p:cNvGrpSpPr/>
          <p:nvPr/>
        </p:nvGrpSpPr>
        <p:grpSpPr>
          <a:xfrm rot="4083872">
            <a:off x="3375488" y="3079595"/>
            <a:ext cx="1588486" cy="1354527"/>
            <a:chOff x="2203944" y="3086356"/>
            <a:chExt cx="1794618" cy="1530300"/>
          </a:xfrm>
        </p:grpSpPr>
        <p:sp>
          <p:nvSpPr>
            <p:cNvPr id="1596" name="Google Shape;1596;p44"/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/>
              <a:ahLst/>
              <a:cxnLst/>
              <a:rect l="l" t="t" r="r" b="b"/>
              <a:pathLst>
                <a:path w="990906" h="823473" extrusionOk="0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/>
              <a:ahLst/>
              <a:cxnLst/>
              <a:rect l="l" t="t" r="r" b="b"/>
              <a:pathLst>
                <a:path w="746035" h="1234451" extrusionOk="0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/>
              <a:ahLst/>
              <a:cxnLst/>
              <a:rect l="l" t="t" r="r" b="b"/>
              <a:pathLst>
                <a:path w="770265" h="865079" extrusionOk="0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9" name="Google Shape;1599;p44"/>
          <p:cNvGrpSpPr/>
          <p:nvPr/>
        </p:nvGrpSpPr>
        <p:grpSpPr>
          <a:xfrm rot="1334089">
            <a:off x="2310920" y="1362998"/>
            <a:ext cx="1376271" cy="1646388"/>
            <a:chOff x="4200129" y="1047775"/>
            <a:chExt cx="1554865" cy="1860034"/>
          </a:xfrm>
        </p:grpSpPr>
        <p:sp>
          <p:nvSpPr>
            <p:cNvPr id="1600" name="Google Shape;1600;p44"/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/>
              <a:ahLst/>
              <a:cxnLst/>
              <a:rect l="l" t="t" r="r" b="b"/>
              <a:pathLst>
                <a:path w="875470" h="1248812" extrusionOk="0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/>
              <a:ahLst/>
              <a:cxnLst/>
              <a:rect l="l" t="t" r="r" b="b"/>
              <a:pathLst>
                <a:path w="816587" h="753565" extrusionOk="0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/>
              <a:ahLst/>
              <a:cxnLst/>
              <a:rect l="l" t="t" r="r" b="b"/>
              <a:pathLst>
                <a:path w="292098" h="337646" extrusionOk="0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/>
              <a:ahLst/>
              <a:cxnLst/>
              <a:rect l="l" t="t" r="r" b="b"/>
              <a:pathLst>
                <a:path w="251318" h="277982" extrusionOk="0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/>
              <a:ahLst/>
              <a:cxnLst/>
              <a:rect l="l" t="t" r="r" b="b"/>
              <a:pathLst>
                <a:path w="321343" h="270924" extrusionOk="0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05" name="Google Shape;1605;p44"/>
            <p:cNvGrpSpPr/>
            <p:nvPr/>
          </p:nvGrpSpPr>
          <p:grpSpPr>
            <a:xfrm>
              <a:off x="4459237" y="2148217"/>
              <a:ext cx="1295757" cy="759592"/>
              <a:chOff x="6513334" y="1100346"/>
              <a:chExt cx="1295757" cy="759592"/>
            </a:xfrm>
          </p:grpSpPr>
          <p:sp>
            <p:nvSpPr>
              <p:cNvPr id="1606" name="Google Shape;1606;p44"/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/>
                <a:ahLst/>
                <a:cxnLst/>
                <a:rect l="l" t="t" r="r" b="b"/>
                <a:pathLst>
                  <a:path w="592799" h="368702" extrusionOk="0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rgbClr val="22222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44"/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/>
                <a:ahLst/>
                <a:cxnLst/>
                <a:rect l="l" t="t" r="r" b="b"/>
                <a:pathLst>
                  <a:path w="517349" h="551177" extrusionOk="0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rgbClr val="22222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08" name="Google Shape;1608;p44"/>
          <p:cNvGrpSpPr/>
          <p:nvPr/>
        </p:nvGrpSpPr>
        <p:grpSpPr>
          <a:xfrm rot="-1365820">
            <a:off x="3464137" y="1334151"/>
            <a:ext cx="1579169" cy="1635670"/>
            <a:chOff x="6563619" y="1067070"/>
            <a:chExt cx="1784092" cy="1847925"/>
          </a:xfrm>
        </p:grpSpPr>
        <p:sp>
          <p:nvSpPr>
            <p:cNvPr id="1609" name="Google Shape;1609;p44"/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/>
              <a:ahLst/>
              <a:cxnLst/>
              <a:rect l="l" t="t" r="r" b="b"/>
              <a:pathLst>
                <a:path w="1625207" h="1083905" extrusionOk="0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/>
              <a:ahLst/>
              <a:cxnLst/>
              <a:rect l="l" t="t" r="r" b="b"/>
              <a:pathLst>
                <a:path w="1097111" h="1146500" extrusionOk="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/>
              <a:ahLst/>
              <a:cxnLst/>
              <a:rect l="l" t="t" r="r" b="b"/>
              <a:pathLst>
                <a:path w="1189137" h="686602" extrusionOk="0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/>
              <a:ahLst/>
              <a:cxnLst/>
              <a:rect l="l" t="t" r="r" b="b"/>
              <a:pathLst>
                <a:path w="734458" h="503921" extrusionOk="0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rgbClr val="C490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3" name="Google Shape;1613;p44"/>
          <p:cNvGrpSpPr/>
          <p:nvPr/>
        </p:nvGrpSpPr>
        <p:grpSpPr>
          <a:xfrm rot="-4177658">
            <a:off x="2183561" y="3187278"/>
            <a:ext cx="1571701" cy="1274220"/>
            <a:chOff x="8213001" y="3218811"/>
            <a:chExt cx="1775655" cy="1439571"/>
          </a:xfrm>
        </p:grpSpPr>
        <p:sp>
          <p:nvSpPr>
            <p:cNvPr id="1614" name="Google Shape;1614;p44"/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/>
              <a:ahLst/>
              <a:cxnLst/>
              <a:rect l="l" t="t" r="r" b="b"/>
              <a:pathLst>
                <a:path w="1128485" h="806800" extrusionOk="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44"/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/>
              <a:ahLst/>
              <a:cxnLst/>
              <a:rect l="l" t="t" r="r" b="b"/>
              <a:pathLst>
                <a:path w="723388" h="795086" extrusionOk="0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4"/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/>
              <a:ahLst/>
              <a:cxnLst/>
              <a:rect l="l" t="t" r="r" b="b"/>
              <a:pathLst>
                <a:path w="594717" h="583736" extrusionOk="0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rgbClr val="2222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44"/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/>
              <a:ahLst/>
              <a:cxnLst/>
              <a:rect l="l" t="t" r="r" b="b"/>
              <a:pathLst>
                <a:path w="427054" h="693811" extrusionOk="0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rgbClr val="2222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4"/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/>
              <a:ahLst/>
              <a:cxnLst/>
              <a:rect l="l" t="t" r="r" b="b"/>
              <a:pathLst>
                <a:path w="298317" h="279641" extrusionOk="0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4"/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/>
              <a:ahLst/>
              <a:cxnLst/>
              <a:rect l="l" t="t" r="r" b="b"/>
              <a:pathLst>
                <a:path w="252398" h="245234" extrusionOk="0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4"/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/>
              <a:ahLst/>
              <a:cxnLst/>
              <a:rect l="l" t="t" r="r" b="b"/>
              <a:pathLst>
                <a:path w="177456" h="119423" extrusionOk="0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4"/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/>
              <a:ahLst/>
              <a:cxnLst/>
              <a:rect l="l" t="t" r="r" b="b"/>
              <a:pathLst>
                <a:path w="32704" h="53716" extrusionOk="0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2" name="Google Shape;1622;p44"/>
          <p:cNvGrpSpPr/>
          <p:nvPr/>
        </p:nvGrpSpPr>
        <p:grpSpPr>
          <a:xfrm>
            <a:off x="245309" y="1194320"/>
            <a:ext cx="1981770" cy="5020829"/>
            <a:chOff x="896897" y="372794"/>
            <a:chExt cx="2425766" cy="6145697"/>
          </a:xfrm>
        </p:grpSpPr>
        <p:sp>
          <p:nvSpPr>
            <p:cNvPr id="1623" name="Google Shape;1623;p44"/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/>
              <a:ahLst/>
              <a:cxnLst/>
              <a:rect l="l" t="t" r="r" b="b"/>
              <a:pathLst>
                <a:path w="1005941" h="467879" extrusionOk="0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44"/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/>
              <a:ahLst/>
              <a:cxnLst/>
              <a:rect l="l" t="t" r="r" b="b"/>
              <a:pathLst>
                <a:path w="444485" h="584849" extrusionOk="0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4"/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/>
              <a:ahLst/>
              <a:cxnLst/>
              <a:rect l="l" t="t" r="r" b="b"/>
              <a:pathLst>
                <a:path w="1777943" h="1567397" extrusionOk="0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4"/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/>
              <a:ahLst/>
              <a:cxnLst/>
              <a:rect l="l" t="t" r="r" b="b"/>
              <a:pathLst>
                <a:path w="1427033" h="4304494" extrusionOk="0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44"/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/>
              <a:ahLst/>
              <a:cxnLst/>
              <a:rect l="l" t="t" r="r" b="b"/>
              <a:pathLst>
                <a:path w="1029335" h="538061" extrusionOk="0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4"/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/>
              <a:ahLst/>
              <a:cxnLst/>
              <a:rect l="l" t="t" r="r" b="b"/>
              <a:pathLst>
                <a:path w="772001" h="655031" extrusionOk="0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/>
              <a:ahLst/>
              <a:cxnLst/>
              <a:rect l="l" t="t" r="r" b="b"/>
              <a:pathLst>
                <a:path w="491273" h="584849" extrusionOk="0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4"/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/>
              <a:ahLst/>
              <a:cxnLst/>
              <a:rect l="l" t="t" r="r" b="b"/>
              <a:pathLst>
                <a:path w="1914616" h="1929923" extrusionOk="0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31" name="Google Shape;1631;p44"/>
            <p:cNvGrpSpPr/>
            <p:nvPr/>
          </p:nvGrpSpPr>
          <p:grpSpPr>
            <a:xfrm>
              <a:off x="1314163" y="2864343"/>
              <a:ext cx="1013391" cy="285088"/>
              <a:chOff x="8963351" y="2835327"/>
              <a:chExt cx="1121835" cy="315595"/>
            </a:xfrm>
          </p:grpSpPr>
          <p:sp>
            <p:nvSpPr>
              <p:cNvPr id="1632" name="Google Shape;1632;p44"/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/>
                <a:ahLst/>
                <a:cxnLst/>
                <a:rect l="l" t="t" r="r" b="b"/>
                <a:pathLst>
                  <a:path w="93575" h="163757" extrusionOk="0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44"/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/>
                <a:ahLst/>
                <a:cxnLst/>
                <a:rect l="l" t="t" r="r" b="b"/>
                <a:pathLst>
                  <a:path w="444485" h="257333" extrusionOk="0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44"/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257333" h="187151" extrusionOk="0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44"/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280727" h="187151" extrusionOk="0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44"/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140363" h="187151" extrusionOk="0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44"/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163757" h="187151" extrusionOk="0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38" name="Google Shape;1638;p44"/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/>
              <a:ahLst/>
              <a:cxnLst/>
              <a:rect l="l" t="t" r="r" b="b"/>
              <a:pathLst>
                <a:path w="217666" h="1291202" extrusionOk="0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/>
              <a:ahLst/>
              <a:cxnLst/>
              <a:rect l="l" t="t" r="r" b="b"/>
              <a:pathLst>
                <a:path w="1967442" h="1883145" extrusionOk="0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/>
              <a:ahLst/>
              <a:cxnLst/>
              <a:rect l="l" t="t" r="r" b="b"/>
              <a:pathLst>
                <a:path w="1684367" h="1263275" extrusionOk="0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1" name="Google Shape;1641;p44"/>
          <p:cNvGrpSpPr/>
          <p:nvPr/>
        </p:nvGrpSpPr>
        <p:grpSpPr>
          <a:xfrm>
            <a:off x="1875332" y="4528310"/>
            <a:ext cx="2122439" cy="2033905"/>
            <a:chOff x="5671917" y="2568773"/>
            <a:chExt cx="3184234" cy="3051409"/>
          </a:xfrm>
        </p:grpSpPr>
        <p:sp>
          <p:nvSpPr>
            <p:cNvPr id="1642" name="Google Shape;1642;p44"/>
            <p:cNvSpPr/>
            <p:nvPr/>
          </p:nvSpPr>
          <p:spPr>
            <a:xfrm>
              <a:off x="7086229" y="2833114"/>
              <a:ext cx="803463" cy="419242"/>
            </a:xfrm>
            <a:custGeom>
              <a:avLst/>
              <a:gdLst/>
              <a:ahLst/>
              <a:cxnLst/>
              <a:rect l="l" t="t" r="r" b="b"/>
              <a:pathLst>
                <a:path w="803463" h="419242" extrusionOk="0">
                  <a:moveTo>
                    <a:pt x="803464" y="419242"/>
                  </a:moveTo>
                  <a:lnTo>
                    <a:pt x="39735" y="419242"/>
                  </a:lnTo>
                  <a:cubicBezTo>
                    <a:pt x="17847" y="419242"/>
                    <a:pt x="0" y="401395"/>
                    <a:pt x="0" y="379507"/>
                  </a:cubicBezTo>
                  <a:lnTo>
                    <a:pt x="0" y="0"/>
                  </a:lnTo>
                  <a:lnTo>
                    <a:pt x="803464" y="0"/>
                  </a:lnTo>
                  <a:lnTo>
                    <a:pt x="803464" y="419242"/>
                  </a:lnTo>
                  <a:close/>
                </a:path>
              </a:pathLst>
            </a:custGeom>
            <a:solidFill>
              <a:srgbClr val="3136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6727936" y="2568773"/>
              <a:ext cx="1562813" cy="484906"/>
            </a:xfrm>
            <a:custGeom>
              <a:avLst/>
              <a:gdLst/>
              <a:ahLst/>
              <a:cxnLst/>
              <a:rect l="l" t="t" r="r" b="b"/>
              <a:pathLst>
                <a:path w="1562813" h="484906" extrusionOk="0">
                  <a:moveTo>
                    <a:pt x="810198" y="0"/>
                  </a:moveTo>
                  <a:lnTo>
                    <a:pt x="0" y="142441"/>
                  </a:lnTo>
                  <a:lnTo>
                    <a:pt x="851954" y="484907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1D22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6727936" y="2568773"/>
              <a:ext cx="1562813" cy="403415"/>
            </a:xfrm>
            <a:custGeom>
              <a:avLst/>
              <a:gdLst/>
              <a:ahLst/>
              <a:cxnLst/>
              <a:rect l="l" t="t" r="r" b="b"/>
              <a:pathLst>
                <a:path w="1562813" h="403415" extrusionOk="0">
                  <a:moveTo>
                    <a:pt x="810198" y="0"/>
                  </a:moveTo>
                  <a:lnTo>
                    <a:pt x="0" y="142441"/>
                  </a:lnTo>
                  <a:lnTo>
                    <a:pt x="873506" y="403416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7095867" y="3238994"/>
              <a:ext cx="802153" cy="970922"/>
            </a:xfrm>
            <a:custGeom>
              <a:avLst/>
              <a:gdLst/>
              <a:ahLst/>
              <a:cxnLst/>
              <a:rect l="l" t="t" r="r" b="b"/>
              <a:pathLst>
                <a:path w="802153" h="970922" extrusionOk="0">
                  <a:moveTo>
                    <a:pt x="801907" y="249755"/>
                  </a:moveTo>
                  <a:cubicBezTo>
                    <a:pt x="801233" y="225173"/>
                    <a:pt x="793152" y="217428"/>
                    <a:pt x="768233" y="215744"/>
                  </a:cubicBezTo>
                  <a:cubicBezTo>
                    <a:pt x="758804" y="216417"/>
                    <a:pt x="757457" y="224499"/>
                    <a:pt x="755437" y="230897"/>
                  </a:cubicBezTo>
                  <a:cubicBezTo>
                    <a:pt x="752069" y="241336"/>
                    <a:pt x="748702" y="252112"/>
                    <a:pt x="744661" y="262551"/>
                  </a:cubicBezTo>
                  <a:cubicBezTo>
                    <a:pt x="741630" y="269622"/>
                    <a:pt x="736579" y="273327"/>
                    <a:pt x="728834" y="271643"/>
                  </a:cubicBezTo>
                  <a:cubicBezTo>
                    <a:pt x="721426" y="269959"/>
                    <a:pt x="721763" y="252785"/>
                    <a:pt x="721763" y="250091"/>
                  </a:cubicBezTo>
                  <a:cubicBezTo>
                    <a:pt x="725130" y="202274"/>
                    <a:pt x="729508" y="154457"/>
                    <a:pt x="727824" y="106303"/>
                  </a:cubicBezTo>
                  <a:cubicBezTo>
                    <a:pt x="726477" y="71956"/>
                    <a:pt x="720416" y="38281"/>
                    <a:pt x="695497" y="11679"/>
                  </a:cubicBezTo>
                  <a:cubicBezTo>
                    <a:pt x="691793" y="8985"/>
                    <a:pt x="687415" y="7301"/>
                    <a:pt x="683037" y="7301"/>
                  </a:cubicBezTo>
                  <a:cubicBezTo>
                    <a:pt x="654414" y="6291"/>
                    <a:pt x="147283" y="3934"/>
                    <a:pt x="131793" y="903"/>
                  </a:cubicBezTo>
                  <a:cubicBezTo>
                    <a:pt x="122027" y="-1117"/>
                    <a:pt x="111588" y="-107"/>
                    <a:pt x="103506" y="7638"/>
                  </a:cubicBezTo>
                  <a:cubicBezTo>
                    <a:pt x="90710" y="21781"/>
                    <a:pt x="82965" y="38281"/>
                    <a:pt x="77241" y="55792"/>
                  </a:cubicBezTo>
                  <a:cubicBezTo>
                    <a:pt x="69159" y="80374"/>
                    <a:pt x="70169" y="105966"/>
                    <a:pt x="70843" y="130548"/>
                  </a:cubicBezTo>
                  <a:cubicBezTo>
                    <a:pt x="71853" y="167927"/>
                    <a:pt x="69159" y="205642"/>
                    <a:pt x="74884" y="242683"/>
                  </a:cubicBezTo>
                  <a:cubicBezTo>
                    <a:pt x="75894" y="248071"/>
                    <a:pt x="73536" y="270969"/>
                    <a:pt x="66128" y="271643"/>
                  </a:cubicBezTo>
                  <a:cubicBezTo>
                    <a:pt x="59393" y="272316"/>
                    <a:pt x="55689" y="268949"/>
                    <a:pt x="53332" y="263224"/>
                  </a:cubicBezTo>
                  <a:cubicBezTo>
                    <a:pt x="49291" y="254469"/>
                    <a:pt x="47271" y="245377"/>
                    <a:pt x="43567" y="236285"/>
                  </a:cubicBezTo>
                  <a:cubicBezTo>
                    <a:pt x="41209" y="230561"/>
                    <a:pt x="40536" y="222816"/>
                    <a:pt x="31781" y="221805"/>
                  </a:cubicBezTo>
                  <a:cubicBezTo>
                    <a:pt x="9219" y="220122"/>
                    <a:pt x="2821" y="223489"/>
                    <a:pt x="1474" y="240326"/>
                  </a:cubicBezTo>
                  <a:cubicBezTo>
                    <a:pt x="-3577" y="304980"/>
                    <a:pt x="3494" y="367614"/>
                    <a:pt x="36158" y="425197"/>
                  </a:cubicBezTo>
                  <a:cubicBezTo>
                    <a:pt x="42220" y="435972"/>
                    <a:pt x="47607" y="448095"/>
                    <a:pt x="59730" y="455167"/>
                  </a:cubicBezTo>
                  <a:cubicBezTo>
                    <a:pt x="87343" y="471330"/>
                    <a:pt x="100812" y="495239"/>
                    <a:pt x="102833" y="527903"/>
                  </a:cubicBezTo>
                  <a:cubicBezTo>
                    <a:pt x="105527" y="577404"/>
                    <a:pt x="122027" y="621853"/>
                    <a:pt x="162099" y="654180"/>
                  </a:cubicBezTo>
                  <a:cubicBezTo>
                    <a:pt x="168161" y="659232"/>
                    <a:pt x="170518" y="664956"/>
                    <a:pt x="170518" y="673038"/>
                  </a:cubicBezTo>
                  <a:cubicBezTo>
                    <a:pt x="170181" y="707722"/>
                    <a:pt x="170518" y="742407"/>
                    <a:pt x="170518" y="777428"/>
                  </a:cubicBezTo>
                  <a:cubicBezTo>
                    <a:pt x="180620" y="796285"/>
                    <a:pt x="367174" y="950512"/>
                    <a:pt x="385359" y="967349"/>
                  </a:cubicBezTo>
                  <a:cubicBezTo>
                    <a:pt x="393104" y="974421"/>
                    <a:pt x="399502" y="969707"/>
                    <a:pt x="405563" y="964319"/>
                  </a:cubicBezTo>
                  <a:cubicBezTo>
                    <a:pt x="428798" y="943441"/>
                    <a:pt x="615353" y="786520"/>
                    <a:pt x="620067" y="778101"/>
                  </a:cubicBezTo>
                  <a:cubicBezTo>
                    <a:pt x="620067" y="759580"/>
                    <a:pt x="621750" y="741060"/>
                    <a:pt x="619730" y="722539"/>
                  </a:cubicBezTo>
                  <a:cubicBezTo>
                    <a:pt x="616363" y="690885"/>
                    <a:pt x="624108" y="666640"/>
                    <a:pt x="650373" y="645425"/>
                  </a:cubicBezTo>
                  <a:cubicBezTo>
                    <a:pt x="676303" y="624547"/>
                    <a:pt x="695497" y="595251"/>
                    <a:pt x="694487" y="560230"/>
                  </a:cubicBezTo>
                  <a:cubicBezTo>
                    <a:pt x="693476" y="511739"/>
                    <a:pt x="714018" y="475371"/>
                    <a:pt x="750386" y="446075"/>
                  </a:cubicBezTo>
                  <a:cubicBezTo>
                    <a:pt x="761498" y="436983"/>
                    <a:pt x="769916" y="426207"/>
                    <a:pt x="775304" y="413074"/>
                  </a:cubicBezTo>
                  <a:cubicBezTo>
                    <a:pt x="796856" y="361216"/>
                    <a:pt x="803591" y="305990"/>
                    <a:pt x="801907" y="249755"/>
                  </a:cubicBezTo>
                  <a:close/>
                </a:path>
              </a:pathLst>
            </a:custGeom>
            <a:solidFill>
              <a:srgbClr val="FDC6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6364930" y="4179741"/>
              <a:ext cx="2491221" cy="1440441"/>
            </a:xfrm>
            <a:custGeom>
              <a:avLst/>
              <a:gdLst/>
              <a:ahLst/>
              <a:cxnLst/>
              <a:rect l="l" t="t" r="r" b="b"/>
              <a:pathLst>
                <a:path w="2491221" h="1440441" extrusionOk="0">
                  <a:moveTo>
                    <a:pt x="2431942" y="1045244"/>
                  </a:moveTo>
                  <a:cubicBezTo>
                    <a:pt x="2387156" y="916272"/>
                    <a:pt x="2325869" y="794709"/>
                    <a:pt x="2260541" y="674829"/>
                  </a:cubicBezTo>
                  <a:cubicBezTo>
                    <a:pt x="2158845" y="487937"/>
                    <a:pt x="2046711" y="307781"/>
                    <a:pt x="1929188" y="130656"/>
                  </a:cubicBezTo>
                  <a:cubicBezTo>
                    <a:pt x="1922453" y="120553"/>
                    <a:pt x="1914708" y="114829"/>
                    <a:pt x="1903596" y="110788"/>
                  </a:cubicBezTo>
                  <a:cubicBezTo>
                    <a:pt x="1819747" y="82165"/>
                    <a:pt x="1735562" y="54889"/>
                    <a:pt x="1650030" y="31317"/>
                  </a:cubicBezTo>
                  <a:cubicBezTo>
                    <a:pt x="1608948" y="19868"/>
                    <a:pt x="1568539" y="7072"/>
                    <a:pt x="1526446" y="0"/>
                  </a:cubicBezTo>
                  <a:cubicBezTo>
                    <a:pt x="1523415" y="10439"/>
                    <a:pt x="1530487" y="18184"/>
                    <a:pt x="1534528" y="26603"/>
                  </a:cubicBezTo>
                  <a:cubicBezTo>
                    <a:pt x="1539579" y="37041"/>
                    <a:pt x="1537559" y="41756"/>
                    <a:pt x="1526109" y="44113"/>
                  </a:cubicBezTo>
                  <a:cubicBezTo>
                    <a:pt x="1497486" y="50174"/>
                    <a:pt x="1470547" y="61624"/>
                    <a:pt x="1442261" y="69032"/>
                  </a:cubicBezTo>
                  <a:cubicBezTo>
                    <a:pt x="1438557" y="70042"/>
                    <a:pt x="1434516" y="71052"/>
                    <a:pt x="1431149" y="72736"/>
                  </a:cubicBezTo>
                  <a:cubicBezTo>
                    <a:pt x="1427108" y="74420"/>
                    <a:pt x="1422057" y="76777"/>
                    <a:pt x="1421720" y="81491"/>
                  </a:cubicBezTo>
                  <a:cubicBezTo>
                    <a:pt x="1421383" y="86879"/>
                    <a:pt x="1426434" y="88563"/>
                    <a:pt x="1430475" y="90247"/>
                  </a:cubicBezTo>
                  <a:cubicBezTo>
                    <a:pt x="1434516" y="91930"/>
                    <a:pt x="1438894" y="92940"/>
                    <a:pt x="1443271" y="94287"/>
                  </a:cubicBezTo>
                  <a:cubicBezTo>
                    <a:pt x="1463812" y="99339"/>
                    <a:pt x="1484017" y="107084"/>
                    <a:pt x="1504895" y="111124"/>
                  </a:cubicBezTo>
                  <a:cubicBezTo>
                    <a:pt x="1517691" y="113482"/>
                    <a:pt x="1517691" y="118533"/>
                    <a:pt x="1509946" y="127625"/>
                  </a:cubicBezTo>
                  <a:cubicBezTo>
                    <a:pt x="1492435" y="148166"/>
                    <a:pt x="1474925" y="168707"/>
                    <a:pt x="1457414" y="188912"/>
                  </a:cubicBezTo>
                  <a:cubicBezTo>
                    <a:pt x="1356729" y="306434"/>
                    <a:pt x="1254360" y="422610"/>
                    <a:pt x="1154348" y="540469"/>
                  </a:cubicBezTo>
                  <a:cubicBezTo>
                    <a:pt x="1138857" y="558653"/>
                    <a:pt x="1137847" y="558990"/>
                    <a:pt x="1121347" y="541142"/>
                  </a:cubicBezTo>
                  <a:cubicBezTo>
                    <a:pt x="1091040" y="507805"/>
                    <a:pt x="782922" y="181167"/>
                    <a:pt x="732411" y="127625"/>
                  </a:cubicBezTo>
                  <a:cubicBezTo>
                    <a:pt x="721972" y="116512"/>
                    <a:pt x="727023" y="113145"/>
                    <a:pt x="737462" y="109441"/>
                  </a:cubicBezTo>
                  <a:cubicBezTo>
                    <a:pt x="750932" y="104390"/>
                    <a:pt x="765075" y="100012"/>
                    <a:pt x="778208" y="94287"/>
                  </a:cubicBezTo>
                  <a:cubicBezTo>
                    <a:pt x="790331" y="88900"/>
                    <a:pt x="804811" y="88226"/>
                    <a:pt x="815923" y="78797"/>
                  </a:cubicBezTo>
                  <a:cubicBezTo>
                    <a:pt x="809188" y="73073"/>
                    <a:pt x="802117" y="71389"/>
                    <a:pt x="795382" y="69032"/>
                  </a:cubicBezTo>
                  <a:cubicBezTo>
                    <a:pt x="772483" y="61624"/>
                    <a:pt x="749585" y="54215"/>
                    <a:pt x="726687" y="46470"/>
                  </a:cubicBezTo>
                  <a:cubicBezTo>
                    <a:pt x="712207" y="41756"/>
                    <a:pt x="702105" y="35021"/>
                    <a:pt x="714901" y="18521"/>
                  </a:cubicBezTo>
                  <a:cubicBezTo>
                    <a:pt x="717595" y="15153"/>
                    <a:pt x="716921" y="11113"/>
                    <a:pt x="714564" y="7408"/>
                  </a:cubicBezTo>
                  <a:cubicBezTo>
                    <a:pt x="582898" y="39399"/>
                    <a:pt x="453253" y="78461"/>
                    <a:pt x="324618" y="119880"/>
                  </a:cubicBezTo>
                  <a:cubicBezTo>
                    <a:pt x="318557" y="121900"/>
                    <a:pt x="313842" y="124594"/>
                    <a:pt x="311148" y="131329"/>
                  </a:cubicBezTo>
                  <a:cubicBezTo>
                    <a:pt x="285220" y="194299"/>
                    <a:pt x="258954" y="257270"/>
                    <a:pt x="232688" y="320241"/>
                  </a:cubicBezTo>
                  <a:cubicBezTo>
                    <a:pt x="238413" y="325628"/>
                    <a:pt x="0" y="956344"/>
                    <a:pt x="0" y="956344"/>
                  </a:cubicBezTo>
                  <a:cubicBezTo>
                    <a:pt x="0" y="956344"/>
                    <a:pt x="1640938" y="943211"/>
                    <a:pt x="1636897" y="966783"/>
                  </a:cubicBezTo>
                  <a:cubicBezTo>
                    <a:pt x="1636897" y="967457"/>
                    <a:pt x="1636897" y="967793"/>
                    <a:pt x="1636897" y="968467"/>
                  </a:cubicBezTo>
                  <a:cubicBezTo>
                    <a:pt x="1636560" y="1046254"/>
                    <a:pt x="1634540" y="1252003"/>
                    <a:pt x="1643295" y="1258064"/>
                  </a:cubicBezTo>
                  <a:cubicBezTo>
                    <a:pt x="1651377" y="1263788"/>
                    <a:pt x="1663836" y="1258401"/>
                    <a:pt x="1674275" y="1256717"/>
                  </a:cubicBezTo>
                  <a:cubicBezTo>
                    <a:pt x="1684041" y="1255370"/>
                    <a:pt x="1688418" y="1259074"/>
                    <a:pt x="1687072" y="1268503"/>
                  </a:cubicBezTo>
                  <a:cubicBezTo>
                    <a:pt x="1685051" y="1281972"/>
                    <a:pt x="1692459" y="1289381"/>
                    <a:pt x="1702898" y="1294769"/>
                  </a:cubicBezTo>
                  <a:cubicBezTo>
                    <a:pt x="1713000" y="1299820"/>
                    <a:pt x="1879014" y="1359760"/>
                    <a:pt x="1954781" y="1376597"/>
                  </a:cubicBezTo>
                  <a:cubicBezTo>
                    <a:pt x="1997210" y="1386025"/>
                    <a:pt x="2489862" y="1454384"/>
                    <a:pt x="2491209" y="1437884"/>
                  </a:cubicBezTo>
                  <a:cubicBezTo>
                    <a:pt x="2492219" y="1430812"/>
                    <a:pt x="2433963" y="1050968"/>
                    <a:pt x="2431942" y="1045244"/>
                  </a:cubicBezTo>
                  <a:close/>
                </a:path>
              </a:pathLst>
            </a:custGeom>
            <a:solidFill>
              <a:srgbClr val="3136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7069518" y="4128591"/>
              <a:ext cx="842152" cy="613967"/>
            </a:xfrm>
            <a:custGeom>
              <a:avLst/>
              <a:gdLst/>
              <a:ahLst/>
              <a:cxnLst/>
              <a:rect l="l" t="t" r="r" b="b"/>
              <a:pathLst>
                <a:path w="842152" h="613967" extrusionOk="0">
                  <a:moveTo>
                    <a:pt x="839705" y="84823"/>
                  </a:moveTo>
                  <a:cubicBezTo>
                    <a:pt x="833307" y="73711"/>
                    <a:pt x="811082" y="26231"/>
                    <a:pt x="795592" y="23537"/>
                  </a:cubicBezTo>
                  <a:cubicBezTo>
                    <a:pt x="759561" y="17475"/>
                    <a:pt x="723193" y="11414"/>
                    <a:pt x="687162" y="5353"/>
                  </a:cubicBezTo>
                  <a:cubicBezTo>
                    <a:pt x="681100" y="-2392"/>
                    <a:pt x="675039" y="-1045"/>
                    <a:pt x="668641" y="5016"/>
                  </a:cubicBezTo>
                  <a:cubicBezTo>
                    <a:pt x="664263" y="9394"/>
                    <a:pt x="661569" y="15118"/>
                    <a:pt x="658875" y="20506"/>
                  </a:cubicBezTo>
                  <a:cubicBezTo>
                    <a:pt x="618466" y="99303"/>
                    <a:pt x="578731" y="178438"/>
                    <a:pt x="540006" y="257908"/>
                  </a:cubicBezTo>
                  <a:cubicBezTo>
                    <a:pt x="522832" y="234673"/>
                    <a:pt x="505658" y="211438"/>
                    <a:pt x="488148" y="187866"/>
                  </a:cubicBezTo>
                  <a:cubicBezTo>
                    <a:pt x="467943" y="159243"/>
                    <a:pt x="447402" y="130620"/>
                    <a:pt x="427198" y="101997"/>
                  </a:cubicBezTo>
                  <a:cubicBezTo>
                    <a:pt x="422820" y="95599"/>
                    <a:pt x="419789" y="95262"/>
                    <a:pt x="415075" y="101997"/>
                  </a:cubicBezTo>
                  <a:cubicBezTo>
                    <a:pt x="395207" y="130620"/>
                    <a:pt x="375003" y="158906"/>
                    <a:pt x="355135" y="187530"/>
                  </a:cubicBezTo>
                  <a:cubicBezTo>
                    <a:pt x="354798" y="187193"/>
                    <a:pt x="354125" y="186856"/>
                    <a:pt x="353788" y="186519"/>
                  </a:cubicBezTo>
                  <a:cubicBezTo>
                    <a:pt x="343012" y="189550"/>
                    <a:pt x="338972" y="199652"/>
                    <a:pt x="332910" y="207397"/>
                  </a:cubicBezTo>
                  <a:cubicBezTo>
                    <a:pt x="323145" y="219857"/>
                    <a:pt x="315063" y="234000"/>
                    <a:pt x="304287" y="245449"/>
                  </a:cubicBezTo>
                  <a:cubicBezTo>
                    <a:pt x="300246" y="244102"/>
                    <a:pt x="299236" y="241408"/>
                    <a:pt x="297889" y="239051"/>
                  </a:cubicBezTo>
                  <a:cubicBezTo>
                    <a:pt x="265562" y="181131"/>
                    <a:pt x="234582" y="122202"/>
                    <a:pt x="201918" y="64282"/>
                  </a:cubicBezTo>
                  <a:cubicBezTo>
                    <a:pt x="192489" y="47109"/>
                    <a:pt x="183734" y="29598"/>
                    <a:pt x="173969" y="12761"/>
                  </a:cubicBezTo>
                  <a:cubicBezTo>
                    <a:pt x="166224" y="-1045"/>
                    <a:pt x="159825" y="-2729"/>
                    <a:pt x="148040" y="4006"/>
                  </a:cubicBezTo>
                  <a:cubicBezTo>
                    <a:pt x="115039" y="10404"/>
                    <a:pt x="82375" y="17475"/>
                    <a:pt x="49374" y="23200"/>
                  </a:cubicBezTo>
                  <a:cubicBezTo>
                    <a:pt x="39609" y="24884"/>
                    <a:pt x="17384" y="45762"/>
                    <a:pt x="10313" y="57884"/>
                  </a:cubicBezTo>
                  <a:cubicBezTo>
                    <a:pt x="-6524" y="86170"/>
                    <a:pt x="-3831" y="93579"/>
                    <a:pt x="26476" y="104355"/>
                  </a:cubicBezTo>
                  <a:cubicBezTo>
                    <a:pt x="30180" y="105701"/>
                    <a:pt x="78671" y="121192"/>
                    <a:pt x="101906" y="129273"/>
                  </a:cubicBezTo>
                  <a:cubicBezTo>
                    <a:pt x="77324" y="136345"/>
                    <a:pt x="56783" y="145437"/>
                    <a:pt x="35905" y="153182"/>
                  </a:cubicBezTo>
                  <a:cubicBezTo>
                    <a:pt x="14690" y="160927"/>
                    <a:pt x="13006" y="169009"/>
                    <a:pt x="27823" y="185846"/>
                  </a:cubicBezTo>
                  <a:cubicBezTo>
                    <a:pt x="72610" y="236357"/>
                    <a:pt x="387799" y="567373"/>
                    <a:pt x="424504" y="608119"/>
                  </a:cubicBezTo>
                  <a:cubicBezTo>
                    <a:pt x="432585" y="616874"/>
                    <a:pt x="438310" y="615190"/>
                    <a:pt x="444708" y="607109"/>
                  </a:cubicBezTo>
                  <a:cubicBezTo>
                    <a:pt x="454137" y="595323"/>
                    <a:pt x="747101" y="255214"/>
                    <a:pt x="812766" y="178438"/>
                  </a:cubicBezTo>
                  <a:cubicBezTo>
                    <a:pt x="826236" y="162611"/>
                    <a:pt x="826572" y="162947"/>
                    <a:pt x="806705" y="157560"/>
                  </a:cubicBezTo>
                  <a:cubicBezTo>
                    <a:pt x="777745" y="149815"/>
                    <a:pt x="749122" y="141733"/>
                    <a:pt x="717468" y="132977"/>
                  </a:cubicBezTo>
                  <a:cubicBezTo>
                    <a:pt x="722519" y="130284"/>
                    <a:pt x="797276" y="107385"/>
                    <a:pt x="832970" y="97956"/>
                  </a:cubicBezTo>
                  <a:cubicBezTo>
                    <a:pt x="842399" y="95599"/>
                    <a:pt x="844420" y="93242"/>
                    <a:pt x="839705" y="848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5671917" y="4495014"/>
              <a:ext cx="1754756" cy="1067384"/>
            </a:xfrm>
            <a:custGeom>
              <a:avLst/>
              <a:gdLst/>
              <a:ahLst/>
              <a:cxnLst/>
              <a:rect l="l" t="t" r="r" b="b"/>
              <a:pathLst>
                <a:path w="1754756" h="1067384" extrusionOk="0">
                  <a:moveTo>
                    <a:pt x="1677643" y="88142"/>
                  </a:moveTo>
                  <a:cubicBezTo>
                    <a:pt x="1677643" y="224185"/>
                    <a:pt x="1677306" y="360565"/>
                    <a:pt x="1677306" y="496609"/>
                  </a:cubicBezTo>
                  <a:cubicBezTo>
                    <a:pt x="1677306" y="520180"/>
                    <a:pt x="1677979" y="543752"/>
                    <a:pt x="1676969" y="567324"/>
                  </a:cubicBezTo>
                  <a:cubicBezTo>
                    <a:pt x="1676633" y="579447"/>
                    <a:pt x="1680000" y="583825"/>
                    <a:pt x="1692796" y="583825"/>
                  </a:cubicBezTo>
                  <a:cubicBezTo>
                    <a:pt x="1713337" y="583825"/>
                    <a:pt x="1734215" y="581467"/>
                    <a:pt x="1754756" y="585845"/>
                  </a:cubicBezTo>
                  <a:cubicBezTo>
                    <a:pt x="1750042" y="593253"/>
                    <a:pt x="1742634" y="593253"/>
                    <a:pt x="1735562" y="593253"/>
                  </a:cubicBezTo>
                  <a:cubicBezTo>
                    <a:pt x="1723103" y="593590"/>
                    <a:pt x="1710980" y="593253"/>
                    <a:pt x="1698521" y="593590"/>
                  </a:cubicBezTo>
                  <a:cubicBezTo>
                    <a:pt x="1688755" y="593590"/>
                    <a:pt x="1684378" y="598304"/>
                    <a:pt x="1684378" y="608070"/>
                  </a:cubicBezTo>
                  <a:cubicBezTo>
                    <a:pt x="1684378" y="622213"/>
                    <a:pt x="1684378" y="636019"/>
                    <a:pt x="1684378" y="650162"/>
                  </a:cubicBezTo>
                  <a:cubicBezTo>
                    <a:pt x="1684378" y="657571"/>
                    <a:pt x="1684041" y="664642"/>
                    <a:pt x="1678316" y="670367"/>
                  </a:cubicBezTo>
                  <a:cubicBezTo>
                    <a:pt x="1677979" y="735021"/>
                    <a:pt x="1677643" y="799339"/>
                    <a:pt x="1677643" y="863993"/>
                  </a:cubicBezTo>
                  <a:cubicBezTo>
                    <a:pt x="1677643" y="923596"/>
                    <a:pt x="1677643" y="982862"/>
                    <a:pt x="1677643" y="1042465"/>
                  </a:cubicBezTo>
                  <a:cubicBezTo>
                    <a:pt x="1677643" y="1064690"/>
                    <a:pt x="1675286" y="1067384"/>
                    <a:pt x="1652387" y="1067384"/>
                  </a:cubicBezTo>
                  <a:cubicBezTo>
                    <a:pt x="1621407" y="1067384"/>
                    <a:pt x="1590764" y="1067384"/>
                    <a:pt x="1559783" y="1067384"/>
                  </a:cubicBezTo>
                  <a:cubicBezTo>
                    <a:pt x="1193409" y="1067384"/>
                    <a:pt x="826699" y="1067384"/>
                    <a:pt x="460325" y="1067384"/>
                  </a:cubicBezTo>
                  <a:cubicBezTo>
                    <a:pt x="312159" y="1067384"/>
                    <a:pt x="164330" y="1067048"/>
                    <a:pt x="16164" y="1067384"/>
                  </a:cubicBezTo>
                  <a:cubicBezTo>
                    <a:pt x="3031" y="1067384"/>
                    <a:pt x="0" y="1061997"/>
                    <a:pt x="0" y="1050211"/>
                  </a:cubicBezTo>
                  <a:cubicBezTo>
                    <a:pt x="337" y="1020577"/>
                    <a:pt x="0" y="990607"/>
                    <a:pt x="0" y="960974"/>
                  </a:cubicBezTo>
                  <a:cubicBezTo>
                    <a:pt x="0" y="656224"/>
                    <a:pt x="0" y="351473"/>
                    <a:pt x="0" y="46723"/>
                  </a:cubicBezTo>
                  <a:cubicBezTo>
                    <a:pt x="0" y="7324"/>
                    <a:pt x="0" y="7324"/>
                    <a:pt x="39399" y="7324"/>
                  </a:cubicBezTo>
                  <a:cubicBezTo>
                    <a:pt x="326639" y="7324"/>
                    <a:pt x="614215" y="7324"/>
                    <a:pt x="901455" y="7324"/>
                  </a:cubicBezTo>
                  <a:cubicBezTo>
                    <a:pt x="909874" y="7324"/>
                    <a:pt x="918292" y="8334"/>
                    <a:pt x="926374" y="4293"/>
                  </a:cubicBezTo>
                  <a:cubicBezTo>
                    <a:pt x="933445" y="252"/>
                    <a:pt x="941527" y="252"/>
                    <a:pt x="949272" y="252"/>
                  </a:cubicBezTo>
                  <a:cubicBezTo>
                    <a:pt x="1159399" y="252"/>
                    <a:pt x="1369525" y="252"/>
                    <a:pt x="1579988" y="252"/>
                  </a:cubicBezTo>
                  <a:cubicBezTo>
                    <a:pt x="1587733" y="252"/>
                    <a:pt x="1595478" y="1936"/>
                    <a:pt x="1603560" y="926"/>
                  </a:cubicBezTo>
                  <a:cubicBezTo>
                    <a:pt x="1622754" y="-421"/>
                    <a:pt x="1641611" y="-84"/>
                    <a:pt x="1660806" y="589"/>
                  </a:cubicBezTo>
                  <a:cubicBezTo>
                    <a:pt x="1677979" y="1263"/>
                    <a:pt x="1683704" y="7324"/>
                    <a:pt x="1684714" y="24161"/>
                  </a:cubicBezTo>
                  <a:cubicBezTo>
                    <a:pt x="1685388" y="39988"/>
                    <a:pt x="1685051" y="55478"/>
                    <a:pt x="1684714" y="71305"/>
                  </a:cubicBezTo>
                  <a:cubicBezTo>
                    <a:pt x="1683704" y="77703"/>
                    <a:pt x="1683031" y="83764"/>
                    <a:pt x="1677643" y="88142"/>
                  </a:cubicBezTo>
                  <a:close/>
                </a:path>
              </a:pathLst>
            </a:custGeom>
            <a:solidFill>
              <a:srgbClr val="6F717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7095530" y="3239693"/>
              <a:ext cx="414221" cy="800660"/>
            </a:xfrm>
            <a:custGeom>
              <a:avLst/>
              <a:gdLst/>
              <a:ahLst/>
              <a:cxnLst/>
              <a:rect l="l" t="t" r="r" b="b"/>
              <a:pathLst>
                <a:path w="414221" h="800660" extrusionOk="0">
                  <a:moveTo>
                    <a:pt x="162099" y="654491"/>
                  </a:moveTo>
                  <a:cubicBezTo>
                    <a:pt x="122027" y="621827"/>
                    <a:pt x="105527" y="577714"/>
                    <a:pt x="102833" y="528213"/>
                  </a:cubicBezTo>
                  <a:cubicBezTo>
                    <a:pt x="100812" y="495550"/>
                    <a:pt x="87343" y="471641"/>
                    <a:pt x="59730" y="455477"/>
                  </a:cubicBezTo>
                  <a:cubicBezTo>
                    <a:pt x="47607" y="448406"/>
                    <a:pt x="42556" y="436283"/>
                    <a:pt x="36158" y="425507"/>
                  </a:cubicBezTo>
                  <a:cubicBezTo>
                    <a:pt x="3494" y="367925"/>
                    <a:pt x="-3577" y="305291"/>
                    <a:pt x="1474" y="240637"/>
                  </a:cubicBezTo>
                  <a:cubicBezTo>
                    <a:pt x="2821" y="223463"/>
                    <a:pt x="8882" y="220432"/>
                    <a:pt x="31781" y="222116"/>
                  </a:cubicBezTo>
                  <a:cubicBezTo>
                    <a:pt x="40536" y="222789"/>
                    <a:pt x="41209" y="230535"/>
                    <a:pt x="43567" y="236596"/>
                  </a:cubicBezTo>
                  <a:cubicBezTo>
                    <a:pt x="47271" y="245351"/>
                    <a:pt x="49291" y="254780"/>
                    <a:pt x="53332" y="263535"/>
                  </a:cubicBezTo>
                  <a:cubicBezTo>
                    <a:pt x="56026" y="269260"/>
                    <a:pt x="59730" y="272627"/>
                    <a:pt x="66128" y="271954"/>
                  </a:cubicBezTo>
                  <a:cubicBezTo>
                    <a:pt x="73537" y="271280"/>
                    <a:pt x="74547" y="265556"/>
                    <a:pt x="74884" y="259831"/>
                  </a:cubicBezTo>
                  <a:cubicBezTo>
                    <a:pt x="75220" y="254106"/>
                    <a:pt x="75557" y="248382"/>
                    <a:pt x="74884" y="242994"/>
                  </a:cubicBezTo>
                  <a:cubicBezTo>
                    <a:pt x="69159" y="205616"/>
                    <a:pt x="72190" y="168237"/>
                    <a:pt x="70843" y="130859"/>
                  </a:cubicBezTo>
                  <a:cubicBezTo>
                    <a:pt x="70169" y="105940"/>
                    <a:pt x="69159" y="80348"/>
                    <a:pt x="77241" y="56103"/>
                  </a:cubicBezTo>
                  <a:cubicBezTo>
                    <a:pt x="82965" y="38592"/>
                    <a:pt x="79261" y="20745"/>
                    <a:pt x="91721" y="6939"/>
                  </a:cubicBezTo>
                  <a:cubicBezTo>
                    <a:pt x="99802" y="-1143"/>
                    <a:pt x="121690" y="-806"/>
                    <a:pt x="131793" y="1214"/>
                  </a:cubicBezTo>
                  <a:cubicBezTo>
                    <a:pt x="147283" y="4245"/>
                    <a:pt x="163110" y="3571"/>
                    <a:pt x="178600" y="3571"/>
                  </a:cubicBezTo>
                  <a:cubicBezTo>
                    <a:pt x="304541" y="3571"/>
                    <a:pt x="416002" y="11316"/>
                    <a:pt x="410614" y="6939"/>
                  </a:cubicBezTo>
                  <a:cubicBezTo>
                    <a:pt x="419369" y="17378"/>
                    <a:pt x="410277" y="799290"/>
                    <a:pt x="403543" y="800300"/>
                  </a:cubicBezTo>
                  <a:cubicBezTo>
                    <a:pt x="346633" y="801984"/>
                    <a:pt x="312959" y="798953"/>
                    <a:pt x="279622" y="765279"/>
                  </a:cubicBezTo>
                  <a:cubicBezTo>
                    <a:pt x="256050" y="740023"/>
                    <a:pt x="168161" y="659542"/>
                    <a:pt x="162099" y="654491"/>
                  </a:cubicBezTo>
                  <a:close/>
                </a:path>
              </a:pathLst>
            </a:custGeom>
            <a:solidFill>
              <a:srgbClr val="EEC8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7499073" y="3245568"/>
              <a:ext cx="398610" cy="793450"/>
            </a:xfrm>
            <a:custGeom>
              <a:avLst/>
              <a:gdLst/>
              <a:ahLst/>
              <a:cxnLst/>
              <a:rect l="l" t="t" r="r" b="b"/>
              <a:pathLst>
                <a:path w="398610" h="793450" extrusionOk="0">
                  <a:moveTo>
                    <a:pt x="0" y="793415"/>
                  </a:moveTo>
                  <a:cubicBezTo>
                    <a:pt x="0" y="779946"/>
                    <a:pt x="9092" y="37769"/>
                    <a:pt x="7071" y="54"/>
                  </a:cubicBezTo>
                  <a:cubicBezTo>
                    <a:pt x="66338" y="54"/>
                    <a:pt x="251209" y="-283"/>
                    <a:pt x="279495" y="727"/>
                  </a:cubicBezTo>
                  <a:cubicBezTo>
                    <a:pt x="283872" y="727"/>
                    <a:pt x="288250" y="2411"/>
                    <a:pt x="291954" y="5105"/>
                  </a:cubicBezTo>
                  <a:cubicBezTo>
                    <a:pt x="316873" y="31708"/>
                    <a:pt x="322934" y="65382"/>
                    <a:pt x="324281" y="99729"/>
                  </a:cubicBezTo>
                  <a:cubicBezTo>
                    <a:pt x="325965" y="147883"/>
                    <a:pt x="321924" y="195700"/>
                    <a:pt x="318220" y="243517"/>
                  </a:cubicBezTo>
                  <a:cubicBezTo>
                    <a:pt x="317883" y="246211"/>
                    <a:pt x="317883" y="249242"/>
                    <a:pt x="317883" y="251936"/>
                  </a:cubicBezTo>
                  <a:cubicBezTo>
                    <a:pt x="318220" y="257661"/>
                    <a:pt x="317883" y="263722"/>
                    <a:pt x="325292" y="265406"/>
                  </a:cubicBezTo>
                  <a:cubicBezTo>
                    <a:pt x="333037" y="267089"/>
                    <a:pt x="338088" y="263385"/>
                    <a:pt x="341118" y="256314"/>
                  </a:cubicBezTo>
                  <a:cubicBezTo>
                    <a:pt x="345496" y="245875"/>
                    <a:pt x="348527" y="235099"/>
                    <a:pt x="351894" y="224660"/>
                  </a:cubicBezTo>
                  <a:cubicBezTo>
                    <a:pt x="354251" y="217925"/>
                    <a:pt x="355262" y="210180"/>
                    <a:pt x="364690" y="209507"/>
                  </a:cubicBezTo>
                  <a:cubicBezTo>
                    <a:pt x="389609" y="210854"/>
                    <a:pt x="397691" y="218599"/>
                    <a:pt x="398364" y="243517"/>
                  </a:cubicBezTo>
                  <a:cubicBezTo>
                    <a:pt x="400048" y="300090"/>
                    <a:pt x="393313" y="354979"/>
                    <a:pt x="371425" y="407510"/>
                  </a:cubicBezTo>
                  <a:cubicBezTo>
                    <a:pt x="366037" y="420643"/>
                    <a:pt x="357619" y="431419"/>
                    <a:pt x="346506" y="440511"/>
                  </a:cubicBezTo>
                  <a:cubicBezTo>
                    <a:pt x="310138" y="469807"/>
                    <a:pt x="289597" y="506175"/>
                    <a:pt x="290607" y="554666"/>
                  </a:cubicBezTo>
                  <a:cubicBezTo>
                    <a:pt x="291281" y="589687"/>
                    <a:pt x="272087" y="618984"/>
                    <a:pt x="246494" y="639862"/>
                  </a:cubicBezTo>
                  <a:cubicBezTo>
                    <a:pt x="220228" y="661076"/>
                    <a:pt x="154901" y="716638"/>
                    <a:pt x="143115" y="735833"/>
                  </a:cubicBezTo>
                  <a:cubicBezTo>
                    <a:pt x="126951" y="762098"/>
                    <a:pt x="105400" y="772537"/>
                    <a:pt x="77787" y="783313"/>
                  </a:cubicBezTo>
                  <a:cubicBezTo>
                    <a:pt x="55899" y="791732"/>
                    <a:pt x="28286" y="793752"/>
                    <a:pt x="0" y="793415"/>
                  </a:cubicBezTo>
                  <a:close/>
                </a:path>
              </a:pathLst>
            </a:custGeom>
            <a:solidFill>
              <a:srgbClr val="F8CE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7216192" y="4017095"/>
              <a:ext cx="540487" cy="373108"/>
            </a:xfrm>
            <a:custGeom>
              <a:avLst/>
              <a:gdLst/>
              <a:ahLst/>
              <a:cxnLst/>
              <a:rect l="l" t="t" r="r" b="b"/>
              <a:pathLst>
                <a:path w="540487" h="373108" extrusionOk="0">
                  <a:moveTo>
                    <a:pt x="155593" y="371088"/>
                  </a:moveTo>
                  <a:cubicBezTo>
                    <a:pt x="110470" y="288587"/>
                    <a:pt x="66020" y="207432"/>
                    <a:pt x="21907" y="125941"/>
                  </a:cubicBezTo>
                  <a:cubicBezTo>
                    <a:pt x="16856" y="116512"/>
                    <a:pt x="11805" y="111798"/>
                    <a:pt x="1366" y="115502"/>
                  </a:cubicBezTo>
                  <a:cubicBezTo>
                    <a:pt x="-2339" y="108430"/>
                    <a:pt x="2376" y="103043"/>
                    <a:pt x="5070" y="97318"/>
                  </a:cubicBezTo>
                  <a:cubicBezTo>
                    <a:pt x="19886" y="64991"/>
                    <a:pt x="34703" y="32327"/>
                    <a:pt x="49856" y="0"/>
                  </a:cubicBezTo>
                  <a:cubicBezTo>
                    <a:pt x="69724" y="12123"/>
                    <a:pt x="244492" y="161972"/>
                    <a:pt x="258299" y="176452"/>
                  </a:cubicBezTo>
                  <a:cubicBezTo>
                    <a:pt x="268064" y="186554"/>
                    <a:pt x="276483" y="186554"/>
                    <a:pt x="286922" y="177126"/>
                  </a:cubicBezTo>
                  <a:cubicBezTo>
                    <a:pt x="333392" y="135707"/>
                    <a:pt x="484925" y="3031"/>
                    <a:pt x="499405" y="337"/>
                  </a:cubicBezTo>
                  <a:cubicBezTo>
                    <a:pt x="513212" y="39062"/>
                    <a:pt x="526681" y="78124"/>
                    <a:pt x="540488" y="116849"/>
                  </a:cubicBezTo>
                  <a:cubicBezTo>
                    <a:pt x="526008" y="108767"/>
                    <a:pt x="524324" y="121563"/>
                    <a:pt x="520283" y="129308"/>
                  </a:cubicBezTo>
                  <a:cubicBezTo>
                    <a:pt x="494017" y="180830"/>
                    <a:pt x="468088" y="232351"/>
                    <a:pt x="442159" y="284209"/>
                  </a:cubicBezTo>
                  <a:cubicBezTo>
                    <a:pt x="427343" y="313506"/>
                    <a:pt x="410169" y="341792"/>
                    <a:pt x="399057" y="372772"/>
                  </a:cubicBezTo>
                  <a:cubicBezTo>
                    <a:pt x="399057" y="373109"/>
                    <a:pt x="397036" y="372772"/>
                    <a:pt x="395689" y="373109"/>
                  </a:cubicBezTo>
                  <a:cubicBezTo>
                    <a:pt x="386934" y="373109"/>
                    <a:pt x="302412" y="254913"/>
                    <a:pt x="285238" y="231004"/>
                  </a:cubicBezTo>
                  <a:cubicBezTo>
                    <a:pt x="275473" y="217198"/>
                    <a:pt x="274126" y="217535"/>
                    <a:pt x="264023" y="230667"/>
                  </a:cubicBezTo>
                  <a:cubicBezTo>
                    <a:pt x="250217" y="248515"/>
                    <a:pt x="173440" y="346843"/>
                    <a:pt x="155593" y="371088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7101731" y="3246632"/>
              <a:ext cx="90667" cy="272678"/>
            </a:xfrm>
            <a:custGeom>
              <a:avLst/>
              <a:gdLst/>
              <a:ahLst/>
              <a:cxnLst/>
              <a:rect l="l" t="t" r="r" b="b"/>
              <a:pathLst>
                <a:path w="90667" h="272678" extrusionOk="0">
                  <a:moveTo>
                    <a:pt x="6049" y="59603"/>
                  </a:moveTo>
                  <a:cubicBezTo>
                    <a:pt x="5038" y="37715"/>
                    <a:pt x="661" y="29633"/>
                    <a:pt x="1334" y="14817"/>
                  </a:cubicBezTo>
                  <a:cubicBezTo>
                    <a:pt x="1671" y="6061"/>
                    <a:pt x="-3717" y="337"/>
                    <a:pt x="5038" y="0"/>
                  </a:cubicBezTo>
                  <a:cubicBezTo>
                    <a:pt x="28274" y="0"/>
                    <a:pt x="66999" y="673"/>
                    <a:pt x="90234" y="1010"/>
                  </a:cubicBezTo>
                  <a:cubicBezTo>
                    <a:pt x="94275" y="1010"/>
                    <a:pt x="68682" y="84859"/>
                    <a:pt x="70703" y="128298"/>
                  </a:cubicBezTo>
                  <a:cubicBezTo>
                    <a:pt x="72723" y="170728"/>
                    <a:pt x="74407" y="213494"/>
                    <a:pt x="75754" y="256260"/>
                  </a:cubicBezTo>
                  <a:cubicBezTo>
                    <a:pt x="75754" y="261311"/>
                    <a:pt x="80805" y="271076"/>
                    <a:pt x="70703" y="270740"/>
                  </a:cubicBezTo>
                  <a:cubicBezTo>
                    <a:pt x="60937" y="270403"/>
                    <a:pt x="47468" y="278821"/>
                    <a:pt x="41743" y="262995"/>
                  </a:cubicBezTo>
                  <a:cubicBezTo>
                    <a:pt x="36019" y="247168"/>
                    <a:pt x="30967" y="231341"/>
                    <a:pt x="25580" y="215514"/>
                  </a:cubicBezTo>
                  <a:cubicBezTo>
                    <a:pt x="17835" y="169044"/>
                    <a:pt x="6385" y="65328"/>
                    <a:pt x="6049" y="59603"/>
                  </a:cubicBezTo>
                  <a:close/>
                </a:path>
              </a:pathLst>
            </a:custGeom>
            <a:solidFill>
              <a:srgbClr val="4F4B4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7791027" y="3247183"/>
              <a:ext cx="93277" cy="268431"/>
            </a:xfrm>
            <a:custGeom>
              <a:avLst/>
              <a:gdLst/>
              <a:ahLst/>
              <a:cxnLst/>
              <a:rect l="l" t="t" r="r" b="b"/>
              <a:pathLst>
                <a:path w="93277" h="268431" extrusionOk="0">
                  <a:moveTo>
                    <a:pt x="0" y="459"/>
                  </a:moveTo>
                  <a:cubicBezTo>
                    <a:pt x="24919" y="-1562"/>
                    <a:pt x="42766" y="3826"/>
                    <a:pt x="64654" y="2479"/>
                  </a:cubicBezTo>
                  <a:cubicBezTo>
                    <a:pt x="74083" y="1806"/>
                    <a:pt x="83848" y="2479"/>
                    <a:pt x="93277" y="2479"/>
                  </a:cubicBezTo>
                  <a:cubicBezTo>
                    <a:pt x="91257" y="64776"/>
                    <a:pt x="87889" y="126737"/>
                    <a:pt x="73746" y="187687"/>
                  </a:cubicBezTo>
                  <a:cubicBezTo>
                    <a:pt x="72399" y="193075"/>
                    <a:pt x="73073" y="198799"/>
                    <a:pt x="73073" y="204524"/>
                  </a:cubicBezTo>
                  <a:cubicBezTo>
                    <a:pt x="63981" y="220687"/>
                    <a:pt x="61624" y="239208"/>
                    <a:pt x="55562" y="256719"/>
                  </a:cubicBezTo>
                  <a:cubicBezTo>
                    <a:pt x="49501" y="274229"/>
                    <a:pt x="36368" y="266821"/>
                    <a:pt x="26266" y="267158"/>
                  </a:cubicBezTo>
                  <a:cubicBezTo>
                    <a:pt x="13806" y="267158"/>
                    <a:pt x="19868" y="256045"/>
                    <a:pt x="19868" y="250657"/>
                  </a:cubicBezTo>
                  <a:cubicBezTo>
                    <a:pt x="21215" y="205534"/>
                    <a:pt x="23235" y="160074"/>
                    <a:pt x="25592" y="114951"/>
                  </a:cubicBezTo>
                  <a:cubicBezTo>
                    <a:pt x="27613" y="75552"/>
                    <a:pt x="21215" y="33796"/>
                    <a:pt x="0" y="459"/>
                  </a:cubicBezTo>
                  <a:close/>
                </a:path>
              </a:pathLst>
            </a:custGeom>
            <a:solidFill>
              <a:srgbClr val="4E4B4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7503435" y="2619681"/>
              <a:ext cx="146970" cy="78970"/>
            </a:xfrm>
            <a:custGeom>
              <a:avLst/>
              <a:gdLst/>
              <a:ahLst/>
              <a:cxnLst/>
              <a:rect l="l" t="t" r="r" b="b"/>
              <a:pathLst>
                <a:path w="146970" h="78970" extrusionOk="0">
                  <a:moveTo>
                    <a:pt x="135385" y="21154"/>
                  </a:moveTo>
                  <a:cubicBezTo>
                    <a:pt x="149528" y="44726"/>
                    <a:pt x="149528" y="59206"/>
                    <a:pt x="141783" y="68298"/>
                  </a:cubicBezTo>
                  <a:cubicBezTo>
                    <a:pt x="96997" y="85472"/>
                    <a:pt x="54230" y="82104"/>
                    <a:pt x="13485" y="56849"/>
                  </a:cubicBezTo>
                  <a:cubicBezTo>
                    <a:pt x="-3352" y="46410"/>
                    <a:pt x="-4362" y="24522"/>
                    <a:pt x="10117" y="12736"/>
                  </a:cubicBezTo>
                  <a:cubicBezTo>
                    <a:pt x="34363" y="-6795"/>
                    <a:pt x="117538" y="-3765"/>
                    <a:pt x="135385" y="21154"/>
                  </a:cubicBezTo>
                  <a:close/>
                </a:path>
              </a:pathLst>
            </a:custGeom>
            <a:solidFill>
              <a:srgbClr val="1A21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5723102" y="4558911"/>
              <a:ext cx="1584365" cy="946241"/>
            </a:xfrm>
            <a:custGeom>
              <a:avLst/>
              <a:gdLst/>
              <a:ahLst/>
              <a:cxnLst/>
              <a:rect l="l" t="t" r="r" b="b"/>
              <a:pathLst>
                <a:path w="1584365" h="946241" extrusionOk="0">
                  <a:moveTo>
                    <a:pt x="792014" y="337"/>
                  </a:moveTo>
                  <a:cubicBezTo>
                    <a:pt x="1050295" y="337"/>
                    <a:pt x="1308238" y="337"/>
                    <a:pt x="1566518" y="0"/>
                  </a:cubicBezTo>
                  <a:cubicBezTo>
                    <a:pt x="1579988" y="0"/>
                    <a:pt x="1584366" y="2357"/>
                    <a:pt x="1584366" y="17174"/>
                  </a:cubicBezTo>
                  <a:cubicBezTo>
                    <a:pt x="1584029" y="320914"/>
                    <a:pt x="1584029" y="624318"/>
                    <a:pt x="1584366" y="928058"/>
                  </a:cubicBezTo>
                  <a:cubicBezTo>
                    <a:pt x="1584366" y="941191"/>
                    <a:pt x="1582008" y="946242"/>
                    <a:pt x="1567192" y="946242"/>
                  </a:cubicBezTo>
                  <a:cubicBezTo>
                    <a:pt x="1052652" y="945905"/>
                    <a:pt x="538112" y="945905"/>
                    <a:pt x="23572" y="945905"/>
                  </a:cubicBezTo>
                  <a:cubicBezTo>
                    <a:pt x="337" y="945905"/>
                    <a:pt x="337" y="945905"/>
                    <a:pt x="337" y="923007"/>
                  </a:cubicBezTo>
                  <a:cubicBezTo>
                    <a:pt x="337" y="622297"/>
                    <a:pt x="673" y="321588"/>
                    <a:pt x="0" y="20541"/>
                  </a:cubicBezTo>
                  <a:cubicBezTo>
                    <a:pt x="0" y="2694"/>
                    <a:pt x="5388" y="0"/>
                    <a:pt x="21551" y="0"/>
                  </a:cubicBezTo>
                  <a:cubicBezTo>
                    <a:pt x="278148" y="337"/>
                    <a:pt x="535081" y="337"/>
                    <a:pt x="792014" y="337"/>
                  </a:cubicBezTo>
                  <a:cubicBezTo>
                    <a:pt x="792014" y="337"/>
                    <a:pt x="792014" y="337"/>
                    <a:pt x="792014" y="33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7423980" y="4226460"/>
              <a:ext cx="134995" cy="392727"/>
            </a:xfrm>
            <a:custGeom>
              <a:avLst/>
              <a:gdLst/>
              <a:ahLst/>
              <a:cxnLst/>
              <a:rect l="l" t="t" r="r" b="b"/>
              <a:pathLst>
                <a:path w="134995" h="392727" extrusionOk="0">
                  <a:moveTo>
                    <a:pt x="0" y="91007"/>
                  </a:moveTo>
                  <a:cubicBezTo>
                    <a:pt x="20204" y="62385"/>
                    <a:pt x="40409" y="33762"/>
                    <a:pt x="60613" y="4802"/>
                  </a:cubicBezTo>
                  <a:cubicBezTo>
                    <a:pt x="65328" y="-1933"/>
                    <a:pt x="68358" y="-1259"/>
                    <a:pt x="72736" y="4802"/>
                  </a:cubicBezTo>
                  <a:cubicBezTo>
                    <a:pt x="92940" y="33425"/>
                    <a:pt x="113481" y="62048"/>
                    <a:pt x="133686" y="90671"/>
                  </a:cubicBezTo>
                  <a:cubicBezTo>
                    <a:pt x="136380" y="103467"/>
                    <a:pt x="129645" y="113569"/>
                    <a:pt x="122910" y="123335"/>
                  </a:cubicBezTo>
                  <a:cubicBezTo>
                    <a:pt x="112808" y="138151"/>
                    <a:pt x="110451" y="153641"/>
                    <a:pt x="115165" y="171152"/>
                  </a:cubicBezTo>
                  <a:cubicBezTo>
                    <a:pt x="120890" y="193377"/>
                    <a:pt x="126278" y="215602"/>
                    <a:pt x="132002" y="237827"/>
                  </a:cubicBezTo>
                  <a:cubicBezTo>
                    <a:pt x="134696" y="248265"/>
                    <a:pt x="136043" y="258704"/>
                    <a:pt x="134023" y="269143"/>
                  </a:cubicBezTo>
                  <a:cubicBezTo>
                    <a:pt x="116512" y="310226"/>
                    <a:pt x="94961" y="349288"/>
                    <a:pt x="73409" y="392727"/>
                  </a:cubicBezTo>
                  <a:cubicBezTo>
                    <a:pt x="54552" y="358043"/>
                    <a:pt x="40072" y="325379"/>
                    <a:pt x="20204" y="296083"/>
                  </a:cubicBezTo>
                  <a:cubicBezTo>
                    <a:pt x="-2357" y="263082"/>
                    <a:pt x="-5725" y="231765"/>
                    <a:pt x="13133" y="197081"/>
                  </a:cubicBezTo>
                  <a:cubicBezTo>
                    <a:pt x="30307" y="165764"/>
                    <a:pt x="31317" y="135121"/>
                    <a:pt x="6735" y="106161"/>
                  </a:cubicBezTo>
                  <a:cubicBezTo>
                    <a:pt x="3367" y="102120"/>
                    <a:pt x="2357" y="96059"/>
                    <a:pt x="0" y="910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6738039" y="5135280"/>
              <a:ext cx="256933" cy="312963"/>
            </a:xfrm>
            <a:custGeom>
              <a:avLst/>
              <a:gdLst/>
              <a:ahLst/>
              <a:cxnLst/>
              <a:rect l="l" t="t" r="r" b="b"/>
              <a:pathLst>
                <a:path w="256933" h="312963" extrusionOk="0">
                  <a:moveTo>
                    <a:pt x="256933" y="280300"/>
                  </a:moveTo>
                  <a:cubicBezTo>
                    <a:pt x="247168" y="276933"/>
                    <a:pt x="241106" y="274575"/>
                    <a:pt x="235045" y="272218"/>
                  </a:cubicBezTo>
                  <a:cubicBezTo>
                    <a:pt x="208443" y="262116"/>
                    <a:pt x="208443" y="262116"/>
                    <a:pt x="203728" y="290065"/>
                  </a:cubicBezTo>
                  <a:cubicBezTo>
                    <a:pt x="202718" y="296127"/>
                    <a:pt x="201371" y="302188"/>
                    <a:pt x="199687" y="310270"/>
                  </a:cubicBezTo>
                  <a:cubicBezTo>
                    <a:pt x="188575" y="296463"/>
                    <a:pt x="184197" y="280973"/>
                    <a:pt x="177126" y="266830"/>
                  </a:cubicBezTo>
                  <a:cubicBezTo>
                    <a:pt x="168707" y="250330"/>
                    <a:pt x="160289" y="233830"/>
                    <a:pt x="153890" y="216656"/>
                  </a:cubicBezTo>
                  <a:cubicBezTo>
                    <a:pt x="148503" y="202176"/>
                    <a:pt x="141094" y="197462"/>
                    <a:pt x="125604" y="198472"/>
                  </a:cubicBezTo>
                  <a:cubicBezTo>
                    <a:pt x="114155" y="199145"/>
                    <a:pt x="109104" y="202513"/>
                    <a:pt x="104726" y="212278"/>
                  </a:cubicBezTo>
                  <a:cubicBezTo>
                    <a:pt x="89910" y="244605"/>
                    <a:pt x="74420" y="276596"/>
                    <a:pt x="57583" y="312964"/>
                  </a:cubicBezTo>
                  <a:cubicBezTo>
                    <a:pt x="54215" y="297810"/>
                    <a:pt x="50511" y="287035"/>
                    <a:pt x="49838" y="275922"/>
                  </a:cubicBezTo>
                  <a:cubicBezTo>
                    <a:pt x="48827" y="261779"/>
                    <a:pt x="42766" y="262789"/>
                    <a:pt x="33001" y="267504"/>
                  </a:cubicBezTo>
                  <a:cubicBezTo>
                    <a:pt x="23572" y="271881"/>
                    <a:pt x="13470" y="275586"/>
                    <a:pt x="0" y="280973"/>
                  </a:cubicBezTo>
                  <a:cubicBezTo>
                    <a:pt x="9765" y="260096"/>
                    <a:pt x="17847" y="241575"/>
                    <a:pt x="26603" y="223391"/>
                  </a:cubicBezTo>
                  <a:cubicBezTo>
                    <a:pt x="33674" y="208237"/>
                    <a:pt x="40746" y="193084"/>
                    <a:pt x="48491" y="177931"/>
                  </a:cubicBezTo>
                  <a:cubicBezTo>
                    <a:pt x="52531" y="170186"/>
                    <a:pt x="51858" y="164461"/>
                    <a:pt x="46807" y="156716"/>
                  </a:cubicBezTo>
                  <a:cubicBezTo>
                    <a:pt x="22225" y="119675"/>
                    <a:pt x="22898" y="76235"/>
                    <a:pt x="47144" y="41887"/>
                  </a:cubicBezTo>
                  <a:cubicBezTo>
                    <a:pt x="71726" y="7203"/>
                    <a:pt x="112808" y="-7277"/>
                    <a:pt x="155574" y="3499"/>
                  </a:cubicBezTo>
                  <a:cubicBezTo>
                    <a:pt x="219218" y="19326"/>
                    <a:pt x="248515" y="96439"/>
                    <a:pt x="212147" y="153349"/>
                  </a:cubicBezTo>
                  <a:cubicBezTo>
                    <a:pt x="205749" y="163451"/>
                    <a:pt x="204738" y="170859"/>
                    <a:pt x="210126" y="181972"/>
                  </a:cubicBezTo>
                  <a:cubicBezTo>
                    <a:pt x="225953" y="213288"/>
                    <a:pt x="240433" y="245279"/>
                    <a:pt x="256933" y="280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5856078" y="4777792"/>
              <a:ext cx="1302230" cy="33674"/>
            </a:xfrm>
            <a:custGeom>
              <a:avLst/>
              <a:gdLst/>
              <a:ahLst/>
              <a:cxnLst/>
              <a:rect l="l" t="t" r="r" b="b"/>
              <a:pathLst>
                <a:path w="1302230" h="33674" extrusionOk="0">
                  <a:moveTo>
                    <a:pt x="649273" y="33674"/>
                  </a:moveTo>
                  <a:cubicBezTo>
                    <a:pt x="439483" y="33674"/>
                    <a:pt x="229694" y="33674"/>
                    <a:pt x="19904" y="33674"/>
                  </a:cubicBezTo>
                  <a:cubicBezTo>
                    <a:pt x="8118" y="33674"/>
                    <a:pt x="-637" y="33674"/>
                    <a:pt x="36" y="17174"/>
                  </a:cubicBezTo>
                  <a:cubicBezTo>
                    <a:pt x="710" y="4378"/>
                    <a:pt x="3741" y="0"/>
                    <a:pt x="17547" y="0"/>
                  </a:cubicBezTo>
                  <a:cubicBezTo>
                    <a:pt x="120253" y="674"/>
                    <a:pt x="222959" y="337"/>
                    <a:pt x="325665" y="337"/>
                  </a:cubicBezTo>
                  <a:cubicBezTo>
                    <a:pt x="644222" y="337"/>
                    <a:pt x="962778" y="337"/>
                    <a:pt x="1281672" y="337"/>
                  </a:cubicBezTo>
                  <a:cubicBezTo>
                    <a:pt x="1291101" y="337"/>
                    <a:pt x="1301876" y="-3031"/>
                    <a:pt x="1302213" y="13806"/>
                  </a:cubicBezTo>
                  <a:cubicBezTo>
                    <a:pt x="1302550" y="29296"/>
                    <a:pt x="1298172" y="33674"/>
                    <a:pt x="1282345" y="33674"/>
                  </a:cubicBezTo>
                  <a:cubicBezTo>
                    <a:pt x="1071209" y="33674"/>
                    <a:pt x="860409" y="33674"/>
                    <a:pt x="649273" y="33674"/>
                  </a:cubicBezTo>
                  <a:close/>
                </a:path>
              </a:pathLst>
            </a:custGeom>
            <a:solidFill>
              <a:srgbClr val="BCBD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5856321" y="4846151"/>
              <a:ext cx="1301979" cy="33674"/>
            </a:xfrm>
            <a:custGeom>
              <a:avLst/>
              <a:gdLst/>
              <a:ahLst/>
              <a:cxnLst/>
              <a:rect l="l" t="t" r="r" b="b"/>
              <a:pathLst>
                <a:path w="1301979" h="33674" extrusionOk="0">
                  <a:moveTo>
                    <a:pt x="649030" y="33337"/>
                  </a:moveTo>
                  <a:cubicBezTo>
                    <a:pt x="439240" y="33337"/>
                    <a:pt x="229451" y="33001"/>
                    <a:pt x="19661" y="33674"/>
                  </a:cubicBezTo>
                  <a:cubicBezTo>
                    <a:pt x="3834" y="33674"/>
                    <a:pt x="-880" y="28623"/>
                    <a:pt x="130" y="13806"/>
                  </a:cubicBezTo>
                  <a:cubicBezTo>
                    <a:pt x="804" y="3704"/>
                    <a:pt x="4171" y="-674"/>
                    <a:pt x="14273" y="337"/>
                  </a:cubicBezTo>
                  <a:cubicBezTo>
                    <a:pt x="15957" y="337"/>
                    <a:pt x="17641" y="337"/>
                    <a:pt x="19324" y="337"/>
                  </a:cubicBezTo>
                  <a:cubicBezTo>
                    <a:pt x="440587" y="337"/>
                    <a:pt x="861850" y="337"/>
                    <a:pt x="1283113" y="0"/>
                  </a:cubicBezTo>
                  <a:cubicBezTo>
                    <a:pt x="1296246" y="0"/>
                    <a:pt x="1301633" y="2694"/>
                    <a:pt x="1301970" y="17511"/>
                  </a:cubicBezTo>
                  <a:cubicBezTo>
                    <a:pt x="1302307" y="34011"/>
                    <a:pt x="1293552" y="33674"/>
                    <a:pt x="1281766" y="33674"/>
                  </a:cubicBezTo>
                  <a:cubicBezTo>
                    <a:pt x="1070966" y="33337"/>
                    <a:pt x="859830" y="33337"/>
                    <a:pt x="649030" y="33337"/>
                  </a:cubicBez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5856095" y="4986908"/>
              <a:ext cx="1301522" cy="31490"/>
            </a:xfrm>
            <a:custGeom>
              <a:avLst/>
              <a:gdLst/>
              <a:ahLst/>
              <a:cxnLst/>
              <a:rect l="l" t="t" r="r" b="b"/>
              <a:pathLst>
                <a:path w="1301522" h="31490" extrusionOk="0">
                  <a:moveTo>
                    <a:pt x="649255" y="31317"/>
                  </a:moveTo>
                  <a:cubicBezTo>
                    <a:pt x="439466" y="31317"/>
                    <a:pt x="229676" y="31317"/>
                    <a:pt x="19550" y="31317"/>
                  </a:cubicBezTo>
                  <a:cubicBezTo>
                    <a:pt x="10458" y="31317"/>
                    <a:pt x="356" y="34011"/>
                    <a:pt x="19" y="18184"/>
                  </a:cubicBezTo>
                  <a:cubicBezTo>
                    <a:pt x="-318" y="4378"/>
                    <a:pt x="3723" y="0"/>
                    <a:pt x="17866" y="0"/>
                  </a:cubicBezTo>
                  <a:cubicBezTo>
                    <a:pt x="439803" y="337"/>
                    <a:pt x="861739" y="337"/>
                    <a:pt x="1283675" y="0"/>
                  </a:cubicBezTo>
                  <a:cubicBezTo>
                    <a:pt x="1294451" y="0"/>
                    <a:pt x="1301522" y="337"/>
                    <a:pt x="1301522" y="14817"/>
                  </a:cubicBezTo>
                  <a:cubicBezTo>
                    <a:pt x="1301522" y="28960"/>
                    <a:pt x="1295798" y="31317"/>
                    <a:pt x="1283675" y="31317"/>
                  </a:cubicBezTo>
                  <a:cubicBezTo>
                    <a:pt x="1072539" y="30980"/>
                    <a:pt x="860729" y="31317"/>
                    <a:pt x="649255" y="31317"/>
                  </a:cubicBezTo>
                  <a:close/>
                </a:path>
              </a:pathLst>
            </a:custGeom>
            <a:solidFill>
              <a:srgbClr val="BABC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5856097" y="5057624"/>
              <a:ext cx="1301842" cy="31058"/>
            </a:xfrm>
            <a:custGeom>
              <a:avLst/>
              <a:gdLst/>
              <a:ahLst/>
              <a:cxnLst/>
              <a:rect l="l" t="t" r="r" b="b"/>
              <a:pathLst>
                <a:path w="1301842" h="31058" extrusionOk="0">
                  <a:moveTo>
                    <a:pt x="649254" y="30644"/>
                  </a:moveTo>
                  <a:cubicBezTo>
                    <a:pt x="439465" y="30644"/>
                    <a:pt x="229675" y="30644"/>
                    <a:pt x="19549" y="30644"/>
                  </a:cubicBezTo>
                  <a:cubicBezTo>
                    <a:pt x="10457" y="30644"/>
                    <a:pt x="355" y="33674"/>
                    <a:pt x="18" y="17847"/>
                  </a:cubicBezTo>
                  <a:cubicBezTo>
                    <a:pt x="-319" y="4041"/>
                    <a:pt x="4059" y="0"/>
                    <a:pt x="18202" y="0"/>
                  </a:cubicBezTo>
                  <a:cubicBezTo>
                    <a:pt x="439465" y="337"/>
                    <a:pt x="861064" y="337"/>
                    <a:pt x="1282327" y="0"/>
                  </a:cubicBezTo>
                  <a:cubicBezTo>
                    <a:pt x="1298490" y="0"/>
                    <a:pt x="1303205" y="5051"/>
                    <a:pt x="1301521" y="20204"/>
                  </a:cubicBezTo>
                  <a:cubicBezTo>
                    <a:pt x="1300848" y="27950"/>
                    <a:pt x="1298490" y="31654"/>
                    <a:pt x="1290409" y="30980"/>
                  </a:cubicBezTo>
                  <a:cubicBezTo>
                    <a:pt x="1285358" y="30644"/>
                    <a:pt x="1280306" y="30980"/>
                    <a:pt x="1275255" y="30980"/>
                  </a:cubicBezTo>
                  <a:cubicBezTo>
                    <a:pt x="1066813" y="30644"/>
                    <a:pt x="858033" y="30644"/>
                    <a:pt x="649254" y="30644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5856143" y="4919172"/>
              <a:ext cx="1301948" cy="32042"/>
            </a:xfrm>
            <a:custGeom>
              <a:avLst/>
              <a:gdLst/>
              <a:ahLst/>
              <a:cxnLst/>
              <a:rect l="l" t="t" r="r" b="b"/>
              <a:pathLst>
                <a:path w="1301948" h="32042" extrusionOk="0">
                  <a:moveTo>
                    <a:pt x="649208" y="31369"/>
                  </a:moveTo>
                  <a:cubicBezTo>
                    <a:pt x="439418" y="31369"/>
                    <a:pt x="229292" y="31032"/>
                    <a:pt x="19502" y="31706"/>
                  </a:cubicBezTo>
                  <a:cubicBezTo>
                    <a:pt x="3676" y="31706"/>
                    <a:pt x="-1375" y="26991"/>
                    <a:pt x="308" y="11838"/>
                  </a:cubicBezTo>
                  <a:cubicBezTo>
                    <a:pt x="982" y="4430"/>
                    <a:pt x="3002" y="389"/>
                    <a:pt x="11084" y="725"/>
                  </a:cubicBezTo>
                  <a:cubicBezTo>
                    <a:pt x="17819" y="1062"/>
                    <a:pt x="24554" y="725"/>
                    <a:pt x="31288" y="725"/>
                  </a:cubicBezTo>
                  <a:cubicBezTo>
                    <a:pt x="447837" y="725"/>
                    <a:pt x="864048" y="725"/>
                    <a:pt x="1280597" y="1062"/>
                  </a:cubicBezTo>
                  <a:cubicBezTo>
                    <a:pt x="1288342" y="1062"/>
                    <a:pt x="1300465" y="-4999"/>
                    <a:pt x="1301811" y="11838"/>
                  </a:cubicBezTo>
                  <a:cubicBezTo>
                    <a:pt x="1302822" y="26991"/>
                    <a:pt x="1298444" y="32042"/>
                    <a:pt x="1282617" y="32042"/>
                  </a:cubicBezTo>
                  <a:cubicBezTo>
                    <a:pt x="1071481" y="31032"/>
                    <a:pt x="860344" y="31369"/>
                    <a:pt x="649208" y="31369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7536451" y="2628189"/>
              <a:ext cx="638929" cy="515756"/>
            </a:xfrm>
            <a:custGeom>
              <a:avLst/>
              <a:gdLst/>
              <a:ahLst/>
              <a:cxnLst/>
              <a:rect l="l" t="t" r="r" b="b"/>
              <a:pathLst>
                <a:path w="638929" h="515756" extrusionOk="0">
                  <a:moveTo>
                    <a:pt x="522958" y="152730"/>
                  </a:moveTo>
                  <a:cubicBezTo>
                    <a:pt x="515550" y="145322"/>
                    <a:pt x="505785" y="142291"/>
                    <a:pt x="496019" y="140271"/>
                  </a:cubicBezTo>
                  <a:cubicBezTo>
                    <a:pt x="368731" y="113331"/>
                    <a:pt x="241443" y="84372"/>
                    <a:pt x="113818" y="59790"/>
                  </a:cubicBezTo>
                  <a:cubicBezTo>
                    <a:pt x="69705" y="51371"/>
                    <a:pt x="63981" y="52044"/>
                    <a:pt x="35021" y="45983"/>
                  </a:cubicBezTo>
                  <a:cubicBezTo>
                    <a:pt x="20541" y="42952"/>
                    <a:pt x="0" y="37901"/>
                    <a:pt x="0" y="20391"/>
                  </a:cubicBezTo>
                  <a:cubicBezTo>
                    <a:pt x="0" y="186"/>
                    <a:pt x="25929" y="-1161"/>
                    <a:pt x="40409" y="523"/>
                  </a:cubicBezTo>
                  <a:cubicBezTo>
                    <a:pt x="76104" y="4564"/>
                    <a:pt x="69705" y="7595"/>
                    <a:pt x="102369" y="12309"/>
                  </a:cubicBezTo>
                  <a:cubicBezTo>
                    <a:pt x="154901" y="23422"/>
                    <a:pt x="207096" y="34197"/>
                    <a:pt x="259627" y="45310"/>
                  </a:cubicBezTo>
                  <a:cubicBezTo>
                    <a:pt x="337751" y="62147"/>
                    <a:pt x="415875" y="78984"/>
                    <a:pt x="493999" y="95821"/>
                  </a:cubicBezTo>
                  <a:cubicBezTo>
                    <a:pt x="530030" y="103566"/>
                    <a:pt x="558653" y="121413"/>
                    <a:pt x="576500" y="154414"/>
                  </a:cubicBezTo>
                  <a:cubicBezTo>
                    <a:pt x="581215" y="173945"/>
                    <a:pt x="586266" y="208966"/>
                    <a:pt x="583909" y="237252"/>
                  </a:cubicBezTo>
                  <a:cubicBezTo>
                    <a:pt x="583572" y="241630"/>
                    <a:pt x="585256" y="244660"/>
                    <a:pt x="590307" y="247354"/>
                  </a:cubicBezTo>
                  <a:cubicBezTo>
                    <a:pt x="621287" y="263181"/>
                    <a:pt x="633746" y="291467"/>
                    <a:pt x="637450" y="323794"/>
                  </a:cubicBezTo>
                  <a:cubicBezTo>
                    <a:pt x="645196" y="393163"/>
                    <a:pt x="621960" y="453440"/>
                    <a:pt x="581215" y="507992"/>
                  </a:cubicBezTo>
                  <a:cubicBezTo>
                    <a:pt x="573806" y="517757"/>
                    <a:pt x="567745" y="518431"/>
                    <a:pt x="558990" y="509339"/>
                  </a:cubicBezTo>
                  <a:cubicBezTo>
                    <a:pt x="528346" y="477685"/>
                    <a:pt x="509826" y="440980"/>
                    <a:pt x="501070" y="397204"/>
                  </a:cubicBezTo>
                  <a:cubicBezTo>
                    <a:pt x="495346" y="368581"/>
                    <a:pt x="495009" y="340631"/>
                    <a:pt x="497030" y="312345"/>
                  </a:cubicBezTo>
                  <a:cubicBezTo>
                    <a:pt x="498713" y="289447"/>
                    <a:pt x="503764" y="265538"/>
                    <a:pt x="523969" y="249711"/>
                  </a:cubicBezTo>
                  <a:cubicBezTo>
                    <a:pt x="525653" y="248364"/>
                    <a:pt x="528010" y="247691"/>
                    <a:pt x="529693" y="247017"/>
                  </a:cubicBezTo>
                  <a:cubicBezTo>
                    <a:pt x="547877" y="235568"/>
                    <a:pt x="550235" y="216037"/>
                    <a:pt x="547541" y="188425"/>
                  </a:cubicBezTo>
                  <a:cubicBezTo>
                    <a:pt x="546194" y="182026"/>
                    <a:pt x="542490" y="170241"/>
                    <a:pt x="522958" y="152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7274467" y="4971336"/>
              <a:ext cx="735707" cy="470971"/>
            </a:xfrm>
            <a:custGeom>
              <a:avLst/>
              <a:gdLst/>
              <a:ahLst/>
              <a:cxnLst/>
              <a:rect l="l" t="t" r="r" b="b"/>
              <a:pathLst>
                <a:path w="735707" h="470971" extrusionOk="0">
                  <a:moveTo>
                    <a:pt x="75430" y="194045"/>
                  </a:moveTo>
                  <a:cubicBezTo>
                    <a:pt x="24582" y="193708"/>
                    <a:pt x="0" y="176198"/>
                    <a:pt x="0" y="152289"/>
                  </a:cubicBezTo>
                  <a:cubicBezTo>
                    <a:pt x="0" y="126360"/>
                    <a:pt x="21215" y="110196"/>
                    <a:pt x="86879" y="109860"/>
                  </a:cubicBezTo>
                  <a:cubicBezTo>
                    <a:pt x="108767" y="110196"/>
                    <a:pt x="371425" y="112890"/>
                    <a:pt x="484570" y="114574"/>
                  </a:cubicBezTo>
                  <a:cubicBezTo>
                    <a:pt x="466049" y="96390"/>
                    <a:pt x="447529" y="86961"/>
                    <a:pt x="424967" y="86288"/>
                  </a:cubicBezTo>
                  <a:cubicBezTo>
                    <a:pt x="406783" y="85614"/>
                    <a:pt x="389272" y="83257"/>
                    <a:pt x="372772" y="75512"/>
                  </a:cubicBezTo>
                  <a:cubicBezTo>
                    <a:pt x="348863" y="64063"/>
                    <a:pt x="336404" y="40828"/>
                    <a:pt x="339435" y="14899"/>
                  </a:cubicBezTo>
                  <a:cubicBezTo>
                    <a:pt x="340782" y="4797"/>
                    <a:pt x="346506" y="-2949"/>
                    <a:pt x="355935" y="1092"/>
                  </a:cubicBezTo>
                  <a:cubicBezTo>
                    <a:pt x="403079" y="20960"/>
                    <a:pt x="453590" y="9511"/>
                    <a:pt x="502080" y="16582"/>
                  </a:cubicBezTo>
                  <a:cubicBezTo>
                    <a:pt x="550571" y="23654"/>
                    <a:pt x="590307" y="47226"/>
                    <a:pt x="628695" y="75175"/>
                  </a:cubicBezTo>
                  <a:cubicBezTo>
                    <a:pt x="657655" y="96390"/>
                    <a:pt x="684257" y="120299"/>
                    <a:pt x="711197" y="144207"/>
                  </a:cubicBezTo>
                  <a:cubicBezTo>
                    <a:pt x="731401" y="164412"/>
                    <a:pt x="729717" y="159697"/>
                    <a:pt x="734432" y="171146"/>
                  </a:cubicBezTo>
                  <a:cubicBezTo>
                    <a:pt x="737126" y="208525"/>
                    <a:pt x="734769" y="245903"/>
                    <a:pt x="734432" y="283281"/>
                  </a:cubicBezTo>
                  <a:cubicBezTo>
                    <a:pt x="733758" y="334129"/>
                    <a:pt x="731738" y="384977"/>
                    <a:pt x="730054" y="435825"/>
                  </a:cubicBezTo>
                  <a:cubicBezTo>
                    <a:pt x="722309" y="435488"/>
                    <a:pt x="714227" y="435488"/>
                    <a:pt x="706819" y="434141"/>
                  </a:cubicBezTo>
                  <a:cubicBezTo>
                    <a:pt x="676512" y="429763"/>
                    <a:pt x="650583" y="443906"/>
                    <a:pt x="623644" y="453672"/>
                  </a:cubicBezTo>
                  <a:cubicBezTo>
                    <a:pt x="595695" y="463774"/>
                    <a:pt x="566735" y="469836"/>
                    <a:pt x="537102" y="470509"/>
                  </a:cubicBezTo>
                  <a:cubicBezTo>
                    <a:pt x="487938" y="471519"/>
                    <a:pt x="438437" y="470509"/>
                    <a:pt x="389272" y="470846"/>
                  </a:cubicBezTo>
                  <a:cubicBezTo>
                    <a:pt x="367721" y="471183"/>
                    <a:pt x="346843" y="466468"/>
                    <a:pt x="325965" y="463101"/>
                  </a:cubicBezTo>
                  <a:cubicBezTo>
                    <a:pt x="292965" y="457376"/>
                    <a:pt x="282862" y="419324"/>
                    <a:pt x="303403" y="394742"/>
                  </a:cubicBezTo>
                  <a:cubicBezTo>
                    <a:pt x="274444" y="386324"/>
                    <a:pt x="239760" y="383630"/>
                    <a:pt x="239760" y="342211"/>
                  </a:cubicBezTo>
                  <a:cubicBezTo>
                    <a:pt x="239760" y="308874"/>
                    <a:pt x="267709" y="302139"/>
                    <a:pt x="295658" y="291363"/>
                  </a:cubicBezTo>
                  <a:cubicBezTo>
                    <a:pt x="278485" y="289006"/>
                    <a:pt x="265689" y="284965"/>
                    <a:pt x="253566" y="278903"/>
                  </a:cubicBezTo>
                  <a:cubicBezTo>
                    <a:pt x="235045" y="269475"/>
                    <a:pt x="226963" y="254995"/>
                    <a:pt x="229657" y="238831"/>
                  </a:cubicBezTo>
                  <a:cubicBezTo>
                    <a:pt x="232351" y="223005"/>
                    <a:pt x="245484" y="211555"/>
                    <a:pt x="265015" y="208188"/>
                  </a:cubicBezTo>
                  <a:cubicBezTo>
                    <a:pt x="267709" y="207851"/>
                    <a:pt x="292965" y="205494"/>
                    <a:pt x="301383" y="202127"/>
                  </a:cubicBezTo>
                  <a:cubicBezTo>
                    <a:pt x="297679" y="199433"/>
                    <a:pt x="292965" y="196065"/>
                    <a:pt x="286903" y="195055"/>
                  </a:cubicBezTo>
                  <a:cubicBezTo>
                    <a:pt x="216188" y="194382"/>
                    <a:pt x="145809" y="194382"/>
                    <a:pt x="75430" y="194045"/>
                  </a:cubicBezTo>
                  <a:close/>
                </a:path>
              </a:pathLst>
            </a:custGeom>
            <a:solidFill>
              <a:srgbClr val="FCC6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5" name="Google Shape;1665;p44"/>
          <p:cNvGrpSpPr/>
          <p:nvPr/>
        </p:nvGrpSpPr>
        <p:grpSpPr>
          <a:xfrm flipH="1">
            <a:off x="4021631" y="4649826"/>
            <a:ext cx="2119486" cy="1944761"/>
            <a:chOff x="837241" y="2338238"/>
            <a:chExt cx="4340280" cy="3982478"/>
          </a:xfrm>
        </p:grpSpPr>
        <p:sp>
          <p:nvSpPr>
            <p:cNvPr id="1666" name="Google Shape;1666;p44"/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/>
              <a:ahLst/>
              <a:cxnLst/>
              <a:rect l="l" t="t" r="r" b="b"/>
              <a:pathLst>
                <a:path w="2657475" h="2438400" extrusionOk="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>
              <a:gsLst>
                <a:gs pos="0">
                  <a:srgbClr val="F8BA16">
                    <a:alpha val="69803"/>
                  </a:srgbClr>
                </a:gs>
                <a:gs pos="100000">
                  <a:srgbClr val="454545">
                    <a:alpha val="69803"/>
                  </a:srgbClr>
                </a:gs>
              </a:gsLst>
              <a:lin ang="14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/>
              <a:ahLst/>
              <a:cxnLst/>
              <a:rect l="l" t="t" r="r" b="b"/>
              <a:pathLst>
                <a:path w="19050" h="19050" extrusionOk="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/>
              <a:ahLst/>
              <a:cxnLst/>
              <a:rect l="l" t="t" r="r" b="b"/>
              <a:pathLst>
                <a:path w="571500" h="533400" extrusionOk="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/>
              <a:ahLst/>
              <a:cxnLst/>
              <a:rect l="l" t="t" r="r" b="b"/>
              <a:pathLst>
                <a:path w="123825" h="400050" extrusionOk="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/>
              <a:ahLst/>
              <a:cxnLst/>
              <a:rect l="l" t="t" r="r" b="b"/>
              <a:pathLst>
                <a:path w="590550" h="1123950" extrusionOk="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/>
              <a:ahLst/>
              <a:cxnLst/>
              <a:rect l="l" t="t" r="r" b="b"/>
              <a:pathLst>
                <a:path w="304800" h="419100" extrusionOk="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2" name="Google Shape;1672;p44"/>
          <p:cNvSpPr/>
          <p:nvPr/>
        </p:nvSpPr>
        <p:spPr>
          <a:xfrm>
            <a:off x="7872042" y="4314612"/>
            <a:ext cx="1509203" cy="2402545"/>
          </a:xfrm>
          <a:custGeom>
            <a:avLst/>
            <a:gdLst/>
            <a:ahLst/>
            <a:cxnLst/>
            <a:rect l="l" t="t" r="r" b="b"/>
            <a:pathLst>
              <a:path w="1136356" h="1808998" extrusionOk="0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44"/>
          <p:cNvSpPr/>
          <p:nvPr/>
        </p:nvSpPr>
        <p:spPr>
          <a:xfrm>
            <a:off x="6390716" y="4323636"/>
            <a:ext cx="1342267" cy="2393521"/>
          </a:xfrm>
          <a:custGeom>
            <a:avLst/>
            <a:gdLst/>
            <a:ahLst/>
            <a:cxnLst/>
            <a:rect l="l" t="t" r="r" b="b"/>
            <a:pathLst>
              <a:path w="1010660" h="1802203" extrusionOk="0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45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 And PNG</a:t>
            </a:r>
            <a:endParaRPr/>
          </a:p>
        </p:txBody>
      </p:sp>
      <p:pic>
        <p:nvPicPr>
          <p:cNvPr id="1679" name="Google Shape;1679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00903"/>
            <a:ext cx="11600704" cy="1140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0" name="Google Shape;1680;p45" descr="E:\002-KIMS BUSINESS\007-02-MaxPPT-Contents\150902-com-Global-Laptop\mo900.png"/>
          <p:cNvPicPr preferRelativeResize="0"/>
          <p:nvPr/>
        </p:nvPicPr>
        <p:blipFill rotWithShape="1">
          <a:blip r:embed="rId4">
            <a:alphaModFix/>
          </a:blip>
          <a:srcRect l="18253"/>
          <a:stretch/>
        </p:blipFill>
        <p:spPr>
          <a:xfrm flipH="1">
            <a:off x="8509450" y="2348880"/>
            <a:ext cx="3683812" cy="45091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81" name="Google Shape;1681;p45"/>
          <p:cNvGrpSpPr/>
          <p:nvPr/>
        </p:nvGrpSpPr>
        <p:grpSpPr>
          <a:xfrm>
            <a:off x="442750" y="3298752"/>
            <a:ext cx="2890811" cy="2268655"/>
            <a:chOff x="668085" y="2077401"/>
            <a:chExt cx="4701308" cy="3689499"/>
          </a:xfrm>
        </p:grpSpPr>
        <p:sp>
          <p:nvSpPr>
            <p:cNvPr id="1682" name="Google Shape;1682;p45"/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/>
              <a:ahLst/>
              <a:cxnLst/>
              <a:rect l="l" t="t" r="r" b="b"/>
              <a:pathLst>
                <a:path w="3857625" h="2676525" extrusionOk="0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3" name="Google Shape;1683;p45"/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684" name="Google Shape;1684;p45"/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</p:grpSpPr>
            <p:sp>
              <p:nvSpPr>
                <p:cNvPr id="1685" name="Google Shape;1685;p45"/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763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6" name="Google Shape;1686;p45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7" name="Google Shape;1687;p45"/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</p:grpSpPr>
            <p:sp>
              <p:nvSpPr>
                <p:cNvPr id="1688" name="Google Shape;1688;p45"/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3340" h="555625" extrusionOk="0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9" name="Google Shape;1689;p45"/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8684" h="383382" extrusionOk="0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0" name="Google Shape;1690;p45"/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</p:grpSpPr>
            <p:sp>
              <p:nvSpPr>
                <p:cNvPr id="1691" name="Google Shape;1691;p45"/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177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2" name="Google Shape;1692;p45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3" name="Google Shape;1693;p45"/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</p:grpSpPr>
            <p:sp>
              <p:nvSpPr>
                <p:cNvPr id="1694" name="Google Shape;1694;p45"/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8868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5" name="Google Shape;1695;p45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6" name="Google Shape;1696;p45"/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</p:grpSpPr>
            <p:sp>
              <p:nvSpPr>
                <p:cNvPr id="1697" name="Google Shape;1697;p45"/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3340" h="555625" extrusionOk="0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8" name="Google Shape;1698;p45"/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8684" h="383382" extrusionOk="0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699" name="Google Shape;1699;p45"/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/>
              <a:ahLst/>
              <a:cxnLst/>
              <a:rect l="l" t="t" r="r" b="b"/>
              <a:pathLst>
                <a:path w="5876925" h="1809750" extrusionOk="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5"/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/>
              <a:ahLst/>
              <a:cxnLst/>
              <a:rect l="l" t="t" r="r" b="b"/>
              <a:pathLst>
                <a:path w="2652368" h="333742" extrusionOk="0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rgbClr val="C490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45"/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/>
              <a:ahLst/>
              <a:cxnLst/>
              <a:rect l="l" t="t" r="r" b="b"/>
              <a:pathLst>
                <a:path w="923925" h="228600" extrusionOk="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rgbClr val="C490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45"/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/>
              <a:ahLst/>
              <a:cxnLst/>
              <a:rect l="l" t="t" r="r" b="b"/>
              <a:pathLst>
                <a:path w="3952875" h="4095750" extrusionOk="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5"/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/>
              <a:ahLst/>
              <a:cxnLst/>
              <a:rect l="l" t="t" r="r" b="b"/>
              <a:pathLst>
                <a:path w="439253" h="1392068" extrusionOk="0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4" name="Google Shape;1704;p45"/>
          <p:cNvGrpSpPr/>
          <p:nvPr/>
        </p:nvGrpSpPr>
        <p:grpSpPr>
          <a:xfrm>
            <a:off x="3616628" y="3491261"/>
            <a:ext cx="1456773" cy="2470045"/>
            <a:chOff x="5163012" y="2127877"/>
            <a:chExt cx="1402980" cy="2378835"/>
          </a:xfrm>
        </p:grpSpPr>
        <p:grpSp>
          <p:nvGrpSpPr>
            <p:cNvPr id="1705" name="Google Shape;1705;p45"/>
            <p:cNvGrpSpPr/>
            <p:nvPr/>
          </p:nvGrpSpPr>
          <p:grpSpPr>
            <a:xfrm>
              <a:off x="5671878" y="2127877"/>
              <a:ext cx="894114" cy="1668796"/>
              <a:chOff x="3501573" y="3178068"/>
              <a:chExt cx="1340594" cy="2737840"/>
            </a:xfrm>
          </p:grpSpPr>
          <p:sp>
            <p:nvSpPr>
              <p:cNvPr id="1706" name="Google Shape;1706;p45"/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66675" extrusionOk="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45"/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66675" extrusionOk="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45"/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66675" extrusionOk="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45"/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828675" extrusionOk="0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45"/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/>
                <a:ahLst/>
                <a:cxnLst/>
                <a:rect l="l" t="t" r="r" b="b"/>
                <a:pathLst>
                  <a:path w="390525" h="819150" extrusionOk="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45"/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590550" extrusionOk="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12" name="Google Shape;1712;p45"/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1713" name="Google Shape;1713;p45"/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4" name="Google Shape;1714;p45"/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15" name="Google Shape;1715;p45"/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/>
                <a:ahLst/>
                <a:cxnLst/>
                <a:rect l="l" t="t" r="r" b="b"/>
                <a:pathLst>
                  <a:path w="1119116" h="2330356" extrusionOk="0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9803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45"/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45"/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8" name="Google Shape;1718;p45"/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/>
              <a:ahLst/>
              <a:cxnLst/>
              <a:rect l="l" t="t" r="r" b="b"/>
              <a:pathLst>
                <a:path w="1518129" h="2087673" extrusionOk="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45"/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 extrusionOk="0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0" name="Google Shape;1720;p45"/>
          <p:cNvGrpSpPr/>
          <p:nvPr/>
        </p:nvGrpSpPr>
        <p:grpSpPr>
          <a:xfrm>
            <a:off x="5732106" y="1384376"/>
            <a:ext cx="2696478" cy="2120824"/>
            <a:chOff x="2444748" y="555045"/>
            <a:chExt cx="7282048" cy="5727454"/>
          </a:xfrm>
        </p:grpSpPr>
        <p:sp>
          <p:nvSpPr>
            <p:cNvPr id="1721" name="Google Shape;1721;p45"/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/>
              <a:ahLst/>
              <a:cxnLst/>
              <a:rect l="l" t="t" r="r" b="b"/>
              <a:pathLst>
                <a:path w="2168250" h="818207" extrusionOk="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45"/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/>
              <a:ahLst/>
              <a:cxnLst/>
              <a:rect l="l" t="t" r="r" b="b"/>
              <a:pathLst>
                <a:path w="7282048" h="4950157" extrusionOk="0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45"/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/>
              <a:ahLst/>
              <a:cxnLst/>
              <a:rect l="l" t="t" r="r" b="b"/>
              <a:pathLst>
                <a:path w="490924" h="81820" extrusionOk="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45"/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/>
              <a:ahLst/>
              <a:cxnLst/>
              <a:rect l="l" t="t" r="r" b="b"/>
              <a:pathLst>
                <a:path w="7200227" h="4336501" extrusionOk="0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5"/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/>
              <a:ahLst/>
              <a:cxnLst/>
              <a:rect l="l" t="t" r="r" b="b"/>
              <a:pathLst>
                <a:path w="2168250" h="122731" extrusionOk="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45"/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/>
              <a:ahLst/>
              <a:cxnLst/>
              <a:rect l="l" t="t" r="r" b="b"/>
              <a:pathLst>
                <a:path w="7200227" h="572745" extrusionOk="0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45"/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45"/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9" name="Google Shape;1729;p45"/>
          <p:cNvGrpSpPr/>
          <p:nvPr/>
        </p:nvGrpSpPr>
        <p:grpSpPr>
          <a:xfrm>
            <a:off x="3415561" y="1084263"/>
            <a:ext cx="2459225" cy="2538191"/>
            <a:chOff x="-366435" y="308013"/>
            <a:chExt cx="2908527" cy="3001921"/>
          </a:xfrm>
        </p:grpSpPr>
        <p:sp>
          <p:nvSpPr>
            <p:cNvPr id="1730" name="Google Shape;1730;p45"/>
            <p:cNvSpPr/>
            <p:nvPr/>
          </p:nvSpPr>
          <p:spPr>
            <a:xfrm rot="2483232">
              <a:off x="149043" y="703955"/>
              <a:ext cx="1877570" cy="2268587"/>
            </a:xfrm>
            <a:custGeom>
              <a:avLst/>
              <a:gdLst/>
              <a:ahLst/>
              <a:cxnLst/>
              <a:rect l="l" t="t" r="r" b="b"/>
              <a:pathLst>
                <a:path w="2651771" h="3204020" extrusionOk="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31" name="Google Shape;1731;p45"/>
            <p:cNvGrpSpPr/>
            <p:nvPr/>
          </p:nvGrpSpPr>
          <p:grpSpPr>
            <a:xfrm>
              <a:off x="452312" y="308013"/>
              <a:ext cx="1345407" cy="1901022"/>
              <a:chOff x="452312" y="308013"/>
              <a:chExt cx="1345407" cy="1901022"/>
            </a:xfrm>
          </p:grpSpPr>
          <p:grpSp>
            <p:nvGrpSpPr>
              <p:cNvPr id="1732" name="Google Shape;1732;p45"/>
              <p:cNvGrpSpPr/>
              <p:nvPr/>
            </p:nvGrpSpPr>
            <p:grpSpPr>
              <a:xfrm rot="-928861">
                <a:off x="664860" y="399678"/>
                <a:ext cx="920312" cy="1717693"/>
                <a:chOff x="3501573" y="3178068"/>
                <a:chExt cx="1340594" cy="2737840"/>
              </a:xfrm>
            </p:grpSpPr>
            <p:sp>
              <p:nvSpPr>
                <p:cNvPr id="1733" name="Google Shape;1733;p45"/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66675" extrusionOk="0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4" name="Google Shape;1734;p45"/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66675" extrusionOk="0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5" name="Google Shape;1735;p45"/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66675" extrusionOk="0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6" name="Google Shape;1736;p45"/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0" h="828675" extrusionOk="0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7" name="Google Shape;1737;p45"/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525" h="819150" extrusionOk="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8" name="Google Shape;1738;p45"/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375" h="590550" extrusionOk="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39" name="Google Shape;1739;p45"/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1740" name="Google Shape;1740;p45"/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rgbClr val="A5A5A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1" name="Google Shape;1741;p45"/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rgbClr val="D8D8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42" name="Google Shape;1742;p45"/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9116" h="2330356" extrusionOk="0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9803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3" name="Google Shape;1743;p45"/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4" name="Google Shape;1744;p45"/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45" name="Google Shape;1745;p45"/>
              <p:cNvSpPr/>
              <p:nvPr/>
            </p:nvSpPr>
            <p:spPr>
              <a:xfrm rot="3148397">
                <a:off x="1443651" y="1047331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45"/>
              <p:cNvSpPr/>
              <p:nvPr/>
            </p:nvSpPr>
            <p:spPr>
              <a:xfrm rot="3148397">
                <a:off x="1463592" y="1265972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45"/>
              <p:cNvSpPr/>
              <p:nvPr/>
            </p:nvSpPr>
            <p:spPr>
              <a:xfrm rot="3148397">
                <a:off x="1500837" y="1488593"/>
                <a:ext cx="215985" cy="260502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48" name="Google Shape;1748;p45"/>
          <p:cNvGrpSpPr/>
          <p:nvPr/>
        </p:nvGrpSpPr>
        <p:grpSpPr>
          <a:xfrm>
            <a:off x="5477470" y="4082657"/>
            <a:ext cx="3108548" cy="1707936"/>
            <a:chOff x="-548507" y="477868"/>
            <a:chExt cx="11570450" cy="6357177"/>
          </a:xfrm>
        </p:grpSpPr>
        <p:sp>
          <p:nvSpPr>
            <p:cNvPr id="1749" name="Google Shape;1749;p45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5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5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5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5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4" name="Google Shape;1754;p4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55" name="Google Shape;1755;p4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4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7" name="Google Shape;1757;p4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58" name="Google Shape;1758;p4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4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60" name="Google Shape;1760;p45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1" name="Google Shape;1761;p45"/>
          <p:cNvGrpSpPr/>
          <p:nvPr/>
        </p:nvGrpSpPr>
        <p:grpSpPr>
          <a:xfrm>
            <a:off x="164361" y="1497618"/>
            <a:ext cx="3220608" cy="1548961"/>
            <a:chOff x="2591472" y="4529905"/>
            <a:chExt cx="2892231" cy="1391027"/>
          </a:xfrm>
        </p:grpSpPr>
        <p:grpSp>
          <p:nvGrpSpPr>
            <p:cNvPr id="1762" name="Google Shape;1762;p45"/>
            <p:cNvGrpSpPr/>
            <p:nvPr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1763" name="Google Shape;1763;p45"/>
              <p:cNvSpPr/>
              <p:nvPr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64" name="Google Shape;1764;p45"/>
              <p:cNvGrpSpPr/>
              <p:nvPr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</p:grpSpPr>
            <p:grpSp>
              <p:nvGrpSpPr>
                <p:cNvPr id="1765" name="Google Shape;1765;p45"/>
                <p:cNvGrpSpPr/>
                <p:nvPr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</p:grpSpPr>
              <p:sp>
                <p:nvSpPr>
                  <p:cNvPr id="1766" name="Google Shape;1766;p45"/>
                  <p:cNvSpPr/>
                  <p:nvPr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 extrusionOk="0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7" name="Google Shape;1767;p45"/>
                  <p:cNvSpPr/>
                  <p:nvPr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8" name="Google Shape;1768;p45"/>
                  <p:cNvSpPr/>
                  <p:nvPr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69" name="Google Shape;1769;p45"/>
                <p:cNvSpPr/>
                <p:nvPr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rgbClr val="3F3F3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770" name="Google Shape;1770;p45"/>
            <p:cNvGrpSpPr/>
            <p:nvPr/>
          </p:nvGrpSpPr>
          <p:grpSpPr>
            <a:xfrm>
              <a:off x="4346522" y="4706362"/>
              <a:ext cx="981407" cy="1214570"/>
              <a:chOff x="-1940789" y="4697306"/>
              <a:chExt cx="981407" cy="1214570"/>
            </a:xfrm>
          </p:grpSpPr>
          <p:sp>
            <p:nvSpPr>
              <p:cNvPr id="1771" name="Google Shape;1771;p45"/>
              <p:cNvSpPr/>
              <p:nvPr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72" name="Google Shape;1772;p45"/>
              <p:cNvGrpSpPr/>
              <p:nvPr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773" name="Google Shape;1773;p45"/>
                <p:cNvSpPr/>
                <p:nvPr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 extrusionOk="0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4" name="Google Shape;1774;p45"/>
                <p:cNvSpPr/>
                <p:nvPr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775" name="Google Shape;1775;p45"/>
            <p:cNvGrpSpPr/>
            <p:nvPr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1776" name="Google Shape;1776;p45"/>
              <p:cNvSpPr/>
              <p:nvPr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77" name="Google Shape;1777;p45"/>
              <p:cNvGrpSpPr/>
              <p:nvPr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778" name="Google Shape;1778;p45"/>
                <p:cNvSpPr/>
                <p:nvPr/>
              </p:nvSpPr>
              <p:spPr>
                <a:xfrm>
                  <a:off x="701317" y="1844824"/>
                  <a:ext cx="2371375" cy="39481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1053" extrusionOk="0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9" name="Google Shape;1779;p45"/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0" name="Google Shape;1780;p45"/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7F7F7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4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786" name="Google Shape;1786;p46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46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46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46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46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46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46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46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46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46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46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46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46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46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46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46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46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46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46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46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46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46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46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46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46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46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46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46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46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46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46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46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46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46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46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46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46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46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46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46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46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46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46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46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46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p4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836" name="Google Shape;1836;p47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47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47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7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7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7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7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47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47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47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6" name="Google Shape;1846;p47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1847" name="Google Shape;1847;p47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1" name="Google Shape;1851;p47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7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7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4" name="Google Shape;1854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1855" name="Google Shape;1855;p47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7" name="Google Shape;1857;p47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7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47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47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47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47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47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47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47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47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47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47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47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47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47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47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47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47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47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47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47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47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47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47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47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47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47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47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47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47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4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892" name="Google Shape;1892;p48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48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48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48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48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48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48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48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48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48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48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48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48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48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48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7" name="Google Shape;1907;p48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48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48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0" name="Google Shape;1910;p48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1" name="Google Shape;1911;p48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48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48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48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48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48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48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48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0" name="Google Shape;1920;p48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1" name="Google Shape;1921;p48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48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48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48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48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48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48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48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48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48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48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48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48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48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48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48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"/>
          <p:cNvSpPr/>
          <p:nvPr/>
        </p:nvSpPr>
        <p:spPr>
          <a:xfrm>
            <a:off x="-15691" y="1466112"/>
            <a:ext cx="2399364" cy="2698677"/>
          </a:xfrm>
          <a:custGeom>
            <a:avLst/>
            <a:gdLst/>
            <a:ahLst/>
            <a:cxnLst/>
            <a:rect l="l" t="t" r="r" b="b"/>
            <a:pathLst>
              <a:path w="2765122" h="3110058" extrusionOk="0">
                <a:moveTo>
                  <a:pt x="1376433" y="2257187"/>
                </a:moveTo>
                <a:lnTo>
                  <a:pt x="1145400" y="2354829"/>
                </a:lnTo>
                <a:lnTo>
                  <a:pt x="1036105" y="2389775"/>
                </a:lnTo>
                <a:lnTo>
                  <a:pt x="1040146" y="2406930"/>
                </a:lnTo>
                <a:cubicBezTo>
                  <a:pt x="1121535" y="2704580"/>
                  <a:pt x="1244707" y="2894301"/>
                  <a:pt x="1382560" y="2894301"/>
                </a:cubicBezTo>
                <a:cubicBezTo>
                  <a:pt x="1520414" y="2894301"/>
                  <a:pt x="1643585" y="2704580"/>
                  <a:pt x="1724974" y="2406930"/>
                </a:cubicBezTo>
                <a:lnTo>
                  <a:pt x="1726723" y="2399874"/>
                </a:lnTo>
                <a:lnTo>
                  <a:pt x="1605728" y="2358846"/>
                </a:lnTo>
                <a:close/>
                <a:moveTo>
                  <a:pt x="1795887" y="2033026"/>
                </a:moveTo>
                <a:lnTo>
                  <a:pt x="1694075" y="2094586"/>
                </a:lnTo>
                <a:lnTo>
                  <a:pt x="1578650" y="2155153"/>
                </a:lnTo>
                <a:lnTo>
                  <a:pt x="1618821" y="2173994"/>
                </a:lnTo>
                <a:lnTo>
                  <a:pt x="1763952" y="2229138"/>
                </a:lnTo>
                <a:lnTo>
                  <a:pt x="1791432" y="2076334"/>
                </a:lnTo>
                <a:close/>
                <a:moveTo>
                  <a:pt x="969005" y="2030800"/>
                </a:moveTo>
                <a:lnTo>
                  <a:pt x="973688" y="2076334"/>
                </a:lnTo>
                <a:lnTo>
                  <a:pt x="997942" y="2219324"/>
                </a:lnTo>
                <a:lnTo>
                  <a:pt x="1135534" y="2169774"/>
                </a:lnTo>
                <a:lnTo>
                  <a:pt x="1176026" y="2151638"/>
                </a:lnTo>
                <a:lnTo>
                  <a:pt x="1061678" y="2089068"/>
                </a:lnTo>
                <a:close/>
                <a:moveTo>
                  <a:pt x="2270995" y="1682607"/>
                </a:moveTo>
                <a:lnTo>
                  <a:pt x="2193789" y="1749541"/>
                </a:lnTo>
                <a:cubicBezTo>
                  <a:pt x="2157450" y="1779622"/>
                  <a:pt x="2119670" y="1809519"/>
                  <a:pt x="2080535" y="1839120"/>
                </a:cubicBezTo>
                <a:lnTo>
                  <a:pt x="1988274" y="1905861"/>
                </a:lnTo>
                <a:lnTo>
                  <a:pt x="1956628" y="2160317"/>
                </a:lnTo>
                <a:lnTo>
                  <a:pt x="1929983" y="2282840"/>
                </a:lnTo>
                <a:lnTo>
                  <a:pt x="2032699" y="2311732"/>
                </a:lnTo>
                <a:cubicBezTo>
                  <a:pt x="2281801" y="2367725"/>
                  <a:pt x="2467430" y="2349840"/>
                  <a:pt x="2530541" y="2244806"/>
                </a:cubicBezTo>
                <a:cubicBezTo>
                  <a:pt x="2601541" y="2126643"/>
                  <a:pt x="2502356" y="1923350"/>
                  <a:pt x="2289139" y="1700285"/>
                </a:cubicBezTo>
                <a:close/>
                <a:moveTo>
                  <a:pt x="491768" y="1666932"/>
                </a:moveTo>
                <a:lnTo>
                  <a:pt x="473585" y="1684439"/>
                </a:lnTo>
                <a:cubicBezTo>
                  <a:pt x="256508" y="1903749"/>
                  <a:pt x="153790" y="2105280"/>
                  <a:pt x="222717" y="2224664"/>
                </a:cubicBezTo>
                <a:cubicBezTo>
                  <a:pt x="283985" y="2330784"/>
                  <a:pt x="469273" y="2351906"/>
                  <a:pt x="719315" y="2300269"/>
                </a:cubicBezTo>
                <a:lnTo>
                  <a:pt x="831176" y="2270901"/>
                </a:lnTo>
                <a:lnTo>
                  <a:pt x="808495" y="2160317"/>
                </a:lnTo>
                <a:lnTo>
                  <a:pt x="776012" y="1899134"/>
                </a:lnTo>
                <a:lnTo>
                  <a:pt x="679735" y="1826895"/>
                </a:lnTo>
                <a:cubicBezTo>
                  <a:pt x="616990" y="1777691"/>
                  <a:pt x="557836" y="1727770"/>
                  <a:pt x="502637" y="1677612"/>
                </a:cubicBezTo>
                <a:close/>
                <a:moveTo>
                  <a:pt x="2001099" y="1443878"/>
                </a:moveTo>
                <a:lnTo>
                  <a:pt x="2005588" y="1555029"/>
                </a:lnTo>
                <a:lnTo>
                  <a:pt x="2000712" y="1675767"/>
                </a:lnTo>
                <a:lnTo>
                  <a:pt x="2038461" y="1648469"/>
                </a:lnTo>
                <a:cubicBezTo>
                  <a:pt x="2070345" y="1623579"/>
                  <a:pt x="2101053" y="1598643"/>
                  <a:pt x="2130505" y="1573751"/>
                </a:cubicBezTo>
                <a:lnTo>
                  <a:pt x="2143759" y="1562074"/>
                </a:lnTo>
                <a:lnTo>
                  <a:pt x="2039991" y="1473050"/>
                </a:lnTo>
                <a:close/>
                <a:moveTo>
                  <a:pt x="764411" y="1434288"/>
                </a:moveTo>
                <a:lnTo>
                  <a:pt x="726661" y="1461587"/>
                </a:lnTo>
                <a:cubicBezTo>
                  <a:pt x="694778" y="1486477"/>
                  <a:pt x="664070" y="1511412"/>
                  <a:pt x="634617" y="1536305"/>
                </a:cubicBezTo>
                <a:lnTo>
                  <a:pt x="621360" y="1547985"/>
                </a:lnTo>
                <a:lnTo>
                  <a:pt x="725129" y="1637009"/>
                </a:lnTo>
                <a:lnTo>
                  <a:pt x="764024" y="1666183"/>
                </a:lnTo>
                <a:lnTo>
                  <a:pt x="759534" y="1555029"/>
                </a:lnTo>
                <a:close/>
                <a:moveTo>
                  <a:pt x="1386966" y="1049980"/>
                </a:moveTo>
                <a:lnTo>
                  <a:pt x="1160689" y="1170734"/>
                </a:lnTo>
                <a:lnTo>
                  <a:pt x="947211" y="1303680"/>
                </a:lnTo>
                <a:lnTo>
                  <a:pt x="938816" y="1555028"/>
                </a:lnTo>
                <a:lnTo>
                  <a:pt x="947046" y="1801432"/>
                </a:lnTo>
                <a:lnTo>
                  <a:pt x="1154015" y="1935392"/>
                </a:lnTo>
                <a:lnTo>
                  <a:pt x="1378151" y="2060078"/>
                </a:lnTo>
                <a:lnTo>
                  <a:pt x="1604433" y="1939321"/>
                </a:lnTo>
                <a:lnTo>
                  <a:pt x="1817909" y="1806377"/>
                </a:lnTo>
                <a:lnTo>
                  <a:pt x="1826304" y="1555028"/>
                </a:lnTo>
                <a:lnTo>
                  <a:pt x="1818074" y="1308628"/>
                </a:lnTo>
                <a:lnTo>
                  <a:pt x="1611105" y="1174667"/>
                </a:lnTo>
                <a:close/>
                <a:moveTo>
                  <a:pt x="1767179" y="890733"/>
                </a:moveTo>
                <a:lnTo>
                  <a:pt x="1629589" y="940281"/>
                </a:lnTo>
                <a:lnTo>
                  <a:pt x="1589093" y="958419"/>
                </a:lnTo>
                <a:lnTo>
                  <a:pt x="1703444" y="1020991"/>
                </a:lnTo>
                <a:lnTo>
                  <a:pt x="1796116" y="1079257"/>
                </a:lnTo>
                <a:lnTo>
                  <a:pt x="1791432" y="1033723"/>
                </a:lnTo>
                <a:close/>
                <a:moveTo>
                  <a:pt x="1001168" y="880921"/>
                </a:moveTo>
                <a:lnTo>
                  <a:pt x="973688" y="1033723"/>
                </a:lnTo>
                <a:lnTo>
                  <a:pt x="969233" y="1077033"/>
                </a:lnTo>
                <a:lnTo>
                  <a:pt x="1071048" y="1015472"/>
                </a:lnTo>
                <a:lnTo>
                  <a:pt x="1186470" y="954907"/>
                </a:lnTo>
                <a:lnTo>
                  <a:pt x="1146299" y="936065"/>
                </a:lnTo>
                <a:close/>
                <a:moveTo>
                  <a:pt x="2296662" y="783036"/>
                </a:moveTo>
                <a:cubicBezTo>
                  <a:pt x="2224233" y="781291"/>
                  <a:pt x="2139574" y="790423"/>
                  <a:pt x="2045808" y="809787"/>
                </a:cubicBezTo>
                <a:lnTo>
                  <a:pt x="1933945" y="839155"/>
                </a:lnTo>
                <a:lnTo>
                  <a:pt x="1956628" y="949742"/>
                </a:lnTo>
                <a:lnTo>
                  <a:pt x="1989111" y="1210925"/>
                </a:lnTo>
                <a:lnTo>
                  <a:pt x="2085387" y="1283163"/>
                </a:lnTo>
                <a:cubicBezTo>
                  <a:pt x="2148132" y="1332368"/>
                  <a:pt x="2207286" y="1382289"/>
                  <a:pt x="2262485" y="1432446"/>
                </a:cubicBezTo>
                <a:lnTo>
                  <a:pt x="2273353" y="1443125"/>
                </a:lnTo>
                <a:lnTo>
                  <a:pt x="2291537" y="1425616"/>
                </a:lnTo>
                <a:cubicBezTo>
                  <a:pt x="2508615" y="1206306"/>
                  <a:pt x="2611333" y="1004776"/>
                  <a:pt x="2542406" y="885391"/>
                </a:cubicBezTo>
                <a:cubicBezTo>
                  <a:pt x="2504113" y="819067"/>
                  <a:pt x="2417375" y="785944"/>
                  <a:pt x="2296662" y="783036"/>
                </a:cubicBezTo>
                <a:close/>
                <a:moveTo>
                  <a:pt x="482072" y="767202"/>
                </a:moveTo>
                <a:cubicBezTo>
                  <a:pt x="361326" y="768003"/>
                  <a:pt x="274023" y="799606"/>
                  <a:pt x="234579" y="865253"/>
                </a:cubicBezTo>
                <a:cubicBezTo>
                  <a:pt x="163579" y="983417"/>
                  <a:pt x="262764" y="1186709"/>
                  <a:pt x="475981" y="1409774"/>
                </a:cubicBezTo>
                <a:lnTo>
                  <a:pt x="494126" y="1427453"/>
                </a:lnTo>
                <a:lnTo>
                  <a:pt x="571333" y="1360517"/>
                </a:lnTo>
                <a:cubicBezTo>
                  <a:pt x="607672" y="1330436"/>
                  <a:pt x="645452" y="1300540"/>
                  <a:pt x="684587" y="1270938"/>
                </a:cubicBezTo>
                <a:lnTo>
                  <a:pt x="776848" y="1204197"/>
                </a:lnTo>
                <a:lnTo>
                  <a:pt x="808495" y="949742"/>
                </a:lnTo>
                <a:lnTo>
                  <a:pt x="835139" y="827220"/>
                </a:lnTo>
                <a:lnTo>
                  <a:pt x="732420" y="798327"/>
                </a:lnTo>
                <a:cubicBezTo>
                  <a:pt x="639007" y="777329"/>
                  <a:pt x="554520" y="766721"/>
                  <a:pt x="482072" y="767202"/>
                </a:cubicBezTo>
                <a:close/>
                <a:moveTo>
                  <a:pt x="1382560" y="215755"/>
                </a:moveTo>
                <a:cubicBezTo>
                  <a:pt x="1244707" y="215755"/>
                  <a:pt x="1121535" y="405476"/>
                  <a:pt x="1040146" y="703126"/>
                </a:cubicBezTo>
                <a:lnTo>
                  <a:pt x="1038397" y="710184"/>
                </a:lnTo>
                <a:lnTo>
                  <a:pt x="1159394" y="751212"/>
                </a:lnTo>
                <a:lnTo>
                  <a:pt x="1388689" y="852872"/>
                </a:lnTo>
                <a:lnTo>
                  <a:pt x="1619722" y="755229"/>
                </a:lnTo>
                <a:lnTo>
                  <a:pt x="1729016" y="720284"/>
                </a:lnTo>
                <a:lnTo>
                  <a:pt x="1724974" y="703126"/>
                </a:lnTo>
                <a:cubicBezTo>
                  <a:pt x="1643585" y="405476"/>
                  <a:pt x="1520414" y="215755"/>
                  <a:pt x="1382560" y="215755"/>
                </a:cubicBezTo>
                <a:close/>
                <a:moveTo>
                  <a:pt x="1382561" y="0"/>
                </a:moveTo>
                <a:cubicBezTo>
                  <a:pt x="1576111" y="0"/>
                  <a:pt x="1749046" y="220285"/>
                  <a:pt x="1863319" y="565886"/>
                </a:cubicBezTo>
                <a:lnTo>
                  <a:pt x="1892754" y="669221"/>
                </a:lnTo>
                <a:lnTo>
                  <a:pt x="1998805" y="644109"/>
                </a:lnTo>
                <a:cubicBezTo>
                  <a:pt x="2355240" y="570272"/>
                  <a:pt x="2632481" y="609896"/>
                  <a:pt x="2729256" y="777515"/>
                </a:cubicBezTo>
                <a:cubicBezTo>
                  <a:pt x="2826030" y="945133"/>
                  <a:pt x="2721726" y="1205043"/>
                  <a:pt x="2479563" y="1476806"/>
                </a:cubicBezTo>
                <a:lnTo>
                  <a:pt x="2396868" y="1564493"/>
                </a:lnTo>
                <a:lnTo>
                  <a:pt x="2415853" y="1583149"/>
                </a:lnTo>
                <a:cubicBezTo>
                  <a:pt x="2697403" y="1884053"/>
                  <a:pt x="2823474" y="2176199"/>
                  <a:pt x="2715481" y="2355928"/>
                </a:cubicBezTo>
                <a:cubicBezTo>
                  <a:pt x="2615796" y="2521833"/>
                  <a:pt x="2337906" y="2556612"/>
                  <a:pt x="1982813" y="2476565"/>
                </a:cubicBezTo>
                <a:lnTo>
                  <a:pt x="1890625" y="2453030"/>
                </a:lnTo>
                <a:lnTo>
                  <a:pt x="1863319" y="2544172"/>
                </a:lnTo>
                <a:cubicBezTo>
                  <a:pt x="1749047" y="2889773"/>
                  <a:pt x="1576111" y="3110058"/>
                  <a:pt x="1382561" y="3110058"/>
                </a:cubicBezTo>
                <a:cubicBezTo>
                  <a:pt x="1189012" y="3110058"/>
                  <a:pt x="1016076" y="2889773"/>
                  <a:pt x="901803" y="2544172"/>
                </a:cubicBezTo>
                <a:lnTo>
                  <a:pt x="872368" y="2440837"/>
                </a:lnTo>
                <a:lnTo>
                  <a:pt x="766317" y="2465949"/>
                </a:lnTo>
                <a:cubicBezTo>
                  <a:pt x="409882" y="2539787"/>
                  <a:pt x="132641" y="2500163"/>
                  <a:pt x="35866" y="2332544"/>
                </a:cubicBezTo>
                <a:cubicBezTo>
                  <a:pt x="-60908" y="2164925"/>
                  <a:pt x="43396" y="1905015"/>
                  <a:pt x="285559" y="1633252"/>
                </a:cubicBezTo>
                <a:lnTo>
                  <a:pt x="368254" y="1545565"/>
                </a:lnTo>
                <a:lnTo>
                  <a:pt x="349269" y="1526910"/>
                </a:lnTo>
                <a:cubicBezTo>
                  <a:pt x="67719" y="1226005"/>
                  <a:pt x="-58351" y="933860"/>
                  <a:pt x="49641" y="754130"/>
                </a:cubicBezTo>
                <a:cubicBezTo>
                  <a:pt x="149326" y="588226"/>
                  <a:pt x="427216" y="553446"/>
                  <a:pt x="782309" y="633493"/>
                </a:cubicBezTo>
                <a:lnTo>
                  <a:pt x="874497" y="657029"/>
                </a:lnTo>
                <a:lnTo>
                  <a:pt x="901803" y="565886"/>
                </a:lnTo>
                <a:cubicBezTo>
                  <a:pt x="1016076" y="220285"/>
                  <a:pt x="1189012" y="0"/>
                  <a:pt x="1382561" y="0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8" name="Google Shape;178;p5"/>
          <p:cNvGraphicFramePr/>
          <p:nvPr/>
        </p:nvGraphicFramePr>
        <p:xfrm>
          <a:off x="4229676" y="4527452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79" name="Google Shape;179;p5"/>
          <p:cNvGrpSpPr/>
          <p:nvPr/>
        </p:nvGrpSpPr>
        <p:grpSpPr>
          <a:xfrm>
            <a:off x="6489038" y="5071262"/>
            <a:ext cx="1268359" cy="920637"/>
            <a:chOff x="7848856" y="4058120"/>
            <a:chExt cx="1006205" cy="920637"/>
          </a:xfrm>
        </p:grpSpPr>
        <p:sp>
          <p:nvSpPr>
            <p:cNvPr id="180" name="Google Shape;180;p5"/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5"/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"/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"/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Google Shape;188;p5"/>
          <p:cNvSpPr txBox="1"/>
          <p:nvPr/>
        </p:nvSpPr>
        <p:spPr>
          <a:xfrm>
            <a:off x="4291220" y="4158270"/>
            <a:ext cx="2408984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Progress Company</a:t>
            </a:r>
            <a:endParaRPr/>
          </a:p>
        </p:txBody>
      </p:sp>
      <p:sp>
        <p:nvSpPr>
          <p:cNvPr id="189" name="Google Shape;189;p5"/>
          <p:cNvSpPr/>
          <p:nvPr/>
        </p:nvSpPr>
        <p:spPr>
          <a:xfrm>
            <a:off x="3667331" y="220156"/>
            <a:ext cx="830206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Meet Our </a:t>
            </a: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5"/>
          <p:cNvSpPr/>
          <p:nvPr/>
        </p:nvSpPr>
        <p:spPr>
          <a:xfrm>
            <a:off x="3380197" y="1143486"/>
            <a:ext cx="8544671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5"/>
          <p:cNvSpPr txBox="1"/>
          <p:nvPr/>
        </p:nvSpPr>
        <p:spPr>
          <a:xfrm>
            <a:off x="9032111" y="1586984"/>
            <a:ext cx="81688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sz="1600" b="1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5"/>
          <p:cNvSpPr txBox="1"/>
          <p:nvPr/>
        </p:nvSpPr>
        <p:spPr>
          <a:xfrm>
            <a:off x="9032111" y="2092280"/>
            <a:ext cx="81688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sz="1600" b="1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5"/>
          <p:cNvSpPr txBox="1"/>
          <p:nvPr/>
        </p:nvSpPr>
        <p:spPr>
          <a:xfrm>
            <a:off x="9032111" y="2826028"/>
            <a:ext cx="81688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sz="1600" b="1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5"/>
          <p:cNvSpPr txBox="1"/>
          <p:nvPr/>
        </p:nvSpPr>
        <p:spPr>
          <a:xfrm>
            <a:off x="9032111" y="3551139"/>
            <a:ext cx="81688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sz="1600" b="1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" name="Google Shape;195;p5"/>
          <p:cNvGrpSpPr/>
          <p:nvPr/>
        </p:nvGrpSpPr>
        <p:grpSpPr>
          <a:xfrm>
            <a:off x="7891167" y="968942"/>
            <a:ext cx="1372123" cy="3099731"/>
            <a:chOff x="9220911" y="999657"/>
            <a:chExt cx="1020627" cy="2372633"/>
          </a:xfrm>
        </p:grpSpPr>
        <p:graphicFrame>
          <p:nvGraphicFramePr>
            <p:cNvPr id="196" name="Google Shape;196;p5"/>
            <p:cNvGraphicFramePr/>
            <p:nvPr/>
          </p:nvGraphicFramePr>
          <p:xfrm>
            <a:off x="9220911" y="999657"/>
            <a:ext cx="1020627" cy="23726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97" name="Google Shape;197;p5"/>
            <p:cNvGrpSpPr/>
            <p:nvPr/>
          </p:nvGrpSpPr>
          <p:grpSpPr>
            <a:xfrm>
              <a:off x="9889579" y="1509213"/>
              <a:ext cx="180001" cy="1684230"/>
              <a:chOff x="9889579" y="1509213"/>
              <a:chExt cx="180001" cy="1684230"/>
            </a:xfrm>
          </p:grpSpPr>
          <p:sp>
            <p:nvSpPr>
              <p:cNvPr id="198" name="Google Shape;198;p5"/>
              <p:cNvSpPr/>
              <p:nvPr/>
            </p:nvSpPr>
            <p:spPr>
              <a:xfrm rot="5400000">
                <a:off x="9891860" y="1506932"/>
                <a:ext cx="175438" cy="18000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5"/>
              <p:cNvSpPr/>
              <p:nvPr/>
            </p:nvSpPr>
            <p:spPr>
              <a:xfrm rot="5400000">
                <a:off x="9891860" y="1897562"/>
                <a:ext cx="175438" cy="1800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 rot="5400000">
                <a:off x="9891861" y="2465807"/>
                <a:ext cx="175438" cy="180000"/>
              </a:xfrm>
              <a:prstGeom prst="triangle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 rot="5400000">
                <a:off x="9891861" y="3015724"/>
                <a:ext cx="175438" cy="180000"/>
              </a:xfrm>
              <a:prstGeom prst="triangle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2" name="Google Shape;202;p5"/>
          <p:cNvSpPr txBox="1"/>
          <p:nvPr/>
        </p:nvSpPr>
        <p:spPr>
          <a:xfrm>
            <a:off x="9828447" y="1525428"/>
            <a:ext cx="18761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203" name="Google Shape;203;p5"/>
          <p:cNvSpPr txBox="1"/>
          <p:nvPr/>
        </p:nvSpPr>
        <p:spPr>
          <a:xfrm>
            <a:off x="9828447" y="2028759"/>
            <a:ext cx="18761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204" name="Google Shape;204;p5"/>
          <p:cNvSpPr txBox="1"/>
          <p:nvPr/>
        </p:nvSpPr>
        <p:spPr>
          <a:xfrm>
            <a:off x="9828447" y="2764472"/>
            <a:ext cx="18761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205" name="Google Shape;205;p5"/>
          <p:cNvSpPr txBox="1"/>
          <p:nvPr/>
        </p:nvSpPr>
        <p:spPr>
          <a:xfrm>
            <a:off x="9828447" y="3489584"/>
            <a:ext cx="18761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grpSp>
        <p:nvGrpSpPr>
          <p:cNvPr id="206" name="Google Shape;206;p5"/>
          <p:cNvGrpSpPr/>
          <p:nvPr/>
        </p:nvGrpSpPr>
        <p:grpSpPr>
          <a:xfrm>
            <a:off x="703191" y="3951249"/>
            <a:ext cx="2569044" cy="957807"/>
            <a:chOff x="487437" y="3951249"/>
            <a:chExt cx="2569044" cy="957807"/>
          </a:xfrm>
        </p:grpSpPr>
        <p:sp>
          <p:nvSpPr>
            <p:cNvPr id="207" name="Google Shape;207;p5"/>
            <p:cNvSpPr txBox="1"/>
            <p:nvPr/>
          </p:nvSpPr>
          <p:spPr>
            <a:xfrm>
              <a:off x="884760" y="3953100"/>
              <a:ext cx="12241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/FACEBOOK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573285" y="3951249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5"/>
            <p:cNvSpPr txBox="1"/>
            <p:nvPr/>
          </p:nvSpPr>
          <p:spPr>
            <a:xfrm>
              <a:off x="487437" y="4262725"/>
              <a:ext cx="25690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" name="Google Shape;210;p5"/>
          <p:cNvGrpSpPr/>
          <p:nvPr/>
        </p:nvGrpSpPr>
        <p:grpSpPr>
          <a:xfrm>
            <a:off x="703191" y="5255018"/>
            <a:ext cx="2569044" cy="957807"/>
            <a:chOff x="3525821" y="5141464"/>
            <a:chExt cx="2569044" cy="957807"/>
          </a:xfrm>
        </p:grpSpPr>
        <p:sp>
          <p:nvSpPr>
            <p:cNvPr id="211" name="Google Shape;211;p5"/>
            <p:cNvSpPr txBox="1"/>
            <p:nvPr/>
          </p:nvSpPr>
          <p:spPr>
            <a:xfrm>
              <a:off x="3927611" y="5146031"/>
              <a:ext cx="12241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@TWITTER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3582143" y="5141464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5"/>
            <p:cNvSpPr txBox="1"/>
            <p:nvPr/>
          </p:nvSpPr>
          <p:spPr>
            <a:xfrm>
              <a:off x="3525821" y="5452940"/>
              <a:ext cx="25690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5"/>
          <p:cNvSpPr/>
          <p:nvPr/>
        </p:nvSpPr>
        <p:spPr>
          <a:xfrm>
            <a:off x="614391" y="3056843"/>
            <a:ext cx="19957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MIKKK STONE</a:t>
            </a:r>
            <a:endParaRPr/>
          </a:p>
        </p:txBody>
      </p:sp>
      <p:sp>
        <p:nvSpPr>
          <p:cNvPr id="215" name="Google Shape;215;p5"/>
          <p:cNvSpPr txBox="1"/>
          <p:nvPr/>
        </p:nvSpPr>
        <p:spPr>
          <a:xfrm>
            <a:off x="3999111" y="1616600"/>
            <a:ext cx="3892058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MICHAEL DOE</a:t>
            </a:r>
            <a:endParaRPr/>
          </a:p>
        </p:txBody>
      </p:sp>
      <p:sp>
        <p:nvSpPr>
          <p:cNvPr id="216" name="Google Shape;216;p5"/>
          <p:cNvSpPr/>
          <p:nvPr/>
        </p:nvSpPr>
        <p:spPr>
          <a:xfrm>
            <a:off x="3996647" y="2155690"/>
            <a:ext cx="3843092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5"/>
          <p:cNvSpPr txBox="1"/>
          <p:nvPr/>
        </p:nvSpPr>
        <p:spPr>
          <a:xfrm>
            <a:off x="8245581" y="4164789"/>
            <a:ext cx="2302139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Work Experience</a:t>
            </a:r>
            <a:endParaRPr/>
          </a:p>
        </p:txBody>
      </p:sp>
      <p:sp>
        <p:nvSpPr>
          <p:cNvPr id="218" name="Google Shape;218;p5"/>
          <p:cNvSpPr/>
          <p:nvPr/>
        </p:nvSpPr>
        <p:spPr>
          <a:xfrm>
            <a:off x="8245582" y="4493886"/>
            <a:ext cx="35822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2013 ~ 2014  Text here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219" name="Google Shape;219;p5"/>
          <p:cNvSpPr/>
          <p:nvPr/>
        </p:nvSpPr>
        <p:spPr>
          <a:xfrm>
            <a:off x="8245582" y="5181281"/>
            <a:ext cx="35822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2014 ~ 2016Text here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</a:t>
            </a:r>
            <a:endParaRPr/>
          </a:p>
        </p:txBody>
      </p:sp>
      <p:sp>
        <p:nvSpPr>
          <p:cNvPr id="220" name="Google Shape;220;p5"/>
          <p:cNvSpPr/>
          <p:nvPr/>
        </p:nvSpPr>
        <p:spPr>
          <a:xfrm>
            <a:off x="8245582" y="5868677"/>
            <a:ext cx="35822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2016 ~ 2020  Text here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221" name="Google Shape;221;p5"/>
          <p:cNvSpPr/>
          <p:nvPr/>
        </p:nvSpPr>
        <p:spPr>
          <a:xfrm rot="-1270906">
            <a:off x="2301517" y="4814125"/>
            <a:ext cx="1313719" cy="1889023"/>
          </a:xfrm>
          <a:custGeom>
            <a:avLst/>
            <a:gdLst/>
            <a:ahLst/>
            <a:cxnLst/>
            <a:rect l="l" t="t" r="r" b="b"/>
            <a:pathLst>
              <a:path w="1313719" h="1889023" extrusionOk="0">
                <a:moveTo>
                  <a:pt x="695461" y="52104"/>
                </a:moveTo>
                <a:cubicBezTo>
                  <a:pt x="731054" y="67158"/>
                  <a:pt x="756028" y="102402"/>
                  <a:pt x="756028" y="143479"/>
                </a:cubicBezTo>
                <a:lnTo>
                  <a:pt x="756028" y="581374"/>
                </a:lnTo>
                <a:cubicBezTo>
                  <a:pt x="756028" y="636143"/>
                  <a:pt x="711629" y="680542"/>
                  <a:pt x="656860" y="680542"/>
                </a:cubicBezTo>
                <a:cubicBezTo>
                  <a:pt x="602092" y="680542"/>
                  <a:pt x="557693" y="636143"/>
                  <a:pt x="557693" y="581374"/>
                </a:cubicBezTo>
                <a:lnTo>
                  <a:pt x="557693" y="143479"/>
                </a:lnTo>
                <a:cubicBezTo>
                  <a:pt x="557693" y="88710"/>
                  <a:pt x="602091" y="44311"/>
                  <a:pt x="656861" y="44311"/>
                </a:cubicBezTo>
                <a:cubicBezTo>
                  <a:pt x="670553" y="44311"/>
                  <a:pt x="683597" y="47086"/>
                  <a:pt x="695461" y="52104"/>
                </a:cubicBezTo>
                <a:close/>
                <a:moveTo>
                  <a:pt x="914790" y="24077"/>
                </a:moveTo>
                <a:cubicBezTo>
                  <a:pt x="1146436" y="99467"/>
                  <a:pt x="1313719" y="317325"/>
                  <a:pt x="1313719" y="574253"/>
                </a:cubicBezTo>
                <a:lnTo>
                  <a:pt x="1313719" y="934013"/>
                </a:lnTo>
                <a:lnTo>
                  <a:pt x="943645" y="1889023"/>
                </a:lnTo>
                <a:lnTo>
                  <a:pt x="903" y="1523703"/>
                </a:lnTo>
                <a:lnTo>
                  <a:pt x="2" y="1514763"/>
                </a:lnTo>
                <a:lnTo>
                  <a:pt x="2" y="946345"/>
                </a:lnTo>
                <a:lnTo>
                  <a:pt x="0" y="946345"/>
                </a:lnTo>
                <a:lnTo>
                  <a:pt x="0" y="574253"/>
                </a:lnTo>
                <a:cubicBezTo>
                  <a:pt x="0" y="278824"/>
                  <a:pt x="221172" y="35057"/>
                  <a:pt x="507032" y="0"/>
                </a:cubicBezTo>
                <a:lnTo>
                  <a:pt x="507032" y="758051"/>
                </a:lnTo>
                <a:cubicBezTo>
                  <a:pt x="507032" y="817622"/>
                  <a:pt x="546943" y="867870"/>
                  <a:pt x="601651" y="882932"/>
                </a:cubicBezTo>
                <a:lnTo>
                  <a:pt x="601651" y="1148096"/>
                </a:lnTo>
                <a:cubicBezTo>
                  <a:pt x="601651" y="1179857"/>
                  <a:pt x="627398" y="1205606"/>
                  <a:pt x="659159" y="1205606"/>
                </a:cubicBezTo>
                <a:cubicBezTo>
                  <a:pt x="690922" y="1205605"/>
                  <a:pt x="716669" y="1179857"/>
                  <a:pt x="716669" y="1148096"/>
                </a:cubicBezTo>
                <a:lnTo>
                  <a:pt x="716669" y="883114"/>
                </a:lnTo>
                <a:cubicBezTo>
                  <a:pt x="771673" y="868232"/>
                  <a:pt x="811873" y="817836"/>
                  <a:pt x="811872" y="758051"/>
                </a:cubicBezTo>
                <a:lnTo>
                  <a:pt x="811873" y="791"/>
                </a:lnTo>
                <a:cubicBezTo>
                  <a:pt x="847292" y="5445"/>
                  <a:pt x="881698" y="13307"/>
                  <a:pt x="914790" y="24077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5"/>
          <p:cNvSpPr>
            <a:spLocks noGrp="1"/>
          </p:cNvSpPr>
          <p:nvPr>
            <p:ph type="pic" idx="2"/>
          </p:nvPr>
        </p:nvSpPr>
        <p:spPr>
          <a:xfrm>
            <a:off x="682645" y="553565"/>
            <a:ext cx="2672453" cy="240539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6"/>
          <p:cNvGrpSpPr/>
          <p:nvPr/>
        </p:nvGrpSpPr>
        <p:grpSpPr>
          <a:xfrm>
            <a:off x="5115318" y="4135125"/>
            <a:ext cx="1952636" cy="1951635"/>
            <a:chOff x="4574848" y="1897856"/>
            <a:chExt cx="3028217" cy="3026664"/>
          </a:xfrm>
        </p:grpSpPr>
        <p:sp>
          <p:nvSpPr>
            <p:cNvPr id="228" name="Google Shape;228;p6"/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/>
              <a:ahLst/>
              <a:cxnLst/>
              <a:rect l="l" t="t" r="r" b="b"/>
              <a:pathLst>
                <a:path w="3057525" h="3057525" extrusionOk="0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/>
              <a:ahLst/>
              <a:cxnLst/>
              <a:rect l="l" t="t" r="r" b="b"/>
              <a:pathLst>
                <a:path w="3028217" h="2962327" extrusionOk="0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oogle Shape;230;p6"/>
          <p:cNvGrpSpPr/>
          <p:nvPr/>
        </p:nvGrpSpPr>
        <p:grpSpPr>
          <a:xfrm>
            <a:off x="2643840" y="3538233"/>
            <a:ext cx="1588486" cy="1354527"/>
            <a:chOff x="2203944" y="3086356"/>
            <a:chExt cx="1794618" cy="1530300"/>
          </a:xfrm>
        </p:grpSpPr>
        <p:sp>
          <p:nvSpPr>
            <p:cNvPr id="231" name="Google Shape;231;p6"/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/>
              <a:ahLst/>
              <a:cxnLst/>
              <a:rect l="l" t="t" r="r" b="b"/>
              <a:pathLst>
                <a:path w="990906" h="823473" extrusionOk="0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/>
              <a:ahLst/>
              <a:cxnLst/>
              <a:rect l="l" t="t" r="r" b="b"/>
              <a:pathLst>
                <a:path w="746035" h="1234451" extrusionOk="0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/>
              <a:ahLst/>
              <a:cxnLst/>
              <a:rect l="l" t="t" r="r" b="b"/>
              <a:pathLst>
                <a:path w="770265" h="865079" extrusionOk="0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6"/>
          <p:cNvGrpSpPr/>
          <p:nvPr/>
        </p:nvGrpSpPr>
        <p:grpSpPr>
          <a:xfrm>
            <a:off x="4410741" y="1733806"/>
            <a:ext cx="1376271" cy="1646388"/>
            <a:chOff x="4200129" y="1047775"/>
            <a:chExt cx="1554865" cy="1860034"/>
          </a:xfrm>
        </p:grpSpPr>
        <p:sp>
          <p:nvSpPr>
            <p:cNvPr id="235" name="Google Shape;235;p6"/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/>
              <a:ahLst/>
              <a:cxnLst/>
              <a:rect l="l" t="t" r="r" b="b"/>
              <a:pathLst>
                <a:path w="875470" h="1248812" extrusionOk="0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/>
              <a:ahLst/>
              <a:cxnLst/>
              <a:rect l="l" t="t" r="r" b="b"/>
              <a:pathLst>
                <a:path w="816587" h="753565" extrusionOk="0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/>
              <a:ahLst/>
              <a:cxnLst/>
              <a:rect l="l" t="t" r="r" b="b"/>
              <a:pathLst>
                <a:path w="292098" h="337646" extrusionOk="0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/>
              <a:ahLst/>
              <a:cxnLst/>
              <a:rect l="l" t="t" r="r" b="b"/>
              <a:pathLst>
                <a:path w="251318" h="277982" extrusionOk="0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/>
              <a:ahLst/>
              <a:cxnLst/>
              <a:rect l="l" t="t" r="r" b="b"/>
              <a:pathLst>
                <a:path w="321343" h="270924" extrusionOk="0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0" name="Google Shape;240;p6"/>
            <p:cNvGrpSpPr/>
            <p:nvPr/>
          </p:nvGrpSpPr>
          <p:grpSpPr>
            <a:xfrm>
              <a:off x="4459237" y="2148217"/>
              <a:ext cx="1295757" cy="759592"/>
              <a:chOff x="6513334" y="1100346"/>
              <a:chExt cx="1295757" cy="759592"/>
            </a:xfrm>
          </p:grpSpPr>
          <p:sp>
            <p:nvSpPr>
              <p:cNvPr id="241" name="Google Shape;241;p6"/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/>
                <a:ahLst/>
                <a:cxnLst/>
                <a:rect l="l" t="t" r="r" b="b"/>
                <a:pathLst>
                  <a:path w="592799" h="368702" extrusionOk="0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rgbClr val="22222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6"/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/>
                <a:ahLst/>
                <a:cxnLst/>
                <a:rect l="l" t="t" r="r" b="b"/>
                <a:pathLst>
                  <a:path w="517349" h="551177" extrusionOk="0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rgbClr val="22222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3" name="Google Shape;243;p6"/>
          <p:cNvGrpSpPr/>
          <p:nvPr/>
        </p:nvGrpSpPr>
        <p:grpSpPr>
          <a:xfrm>
            <a:off x="6502757" y="1750885"/>
            <a:ext cx="1579169" cy="1635670"/>
            <a:chOff x="6563619" y="1067070"/>
            <a:chExt cx="1784092" cy="1847925"/>
          </a:xfrm>
        </p:grpSpPr>
        <p:sp>
          <p:nvSpPr>
            <p:cNvPr id="244" name="Google Shape;244;p6"/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/>
              <a:ahLst/>
              <a:cxnLst/>
              <a:rect l="l" t="t" r="r" b="b"/>
              <a:pathLst>
                <a:path w="1625207" h="1083905" extrusionOk="0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/>
              <a:ahLst/>
              <a:cxnLst/>
              <a:rect l="l" t="t" r="r" b="b"/>
              <a:pathLst>
                <a:path w="1097111" h="1146500" extrusionOk="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/>
              <a:ahLst/>
              <a:cxnLst/>
              <a:rect l="l" t="t" r="r" b="b"/>
              <a:pathLst>
                <a:path w="1189137" h="686602" extrusionOk="0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/>
              <a:ahLst/>
              <a:cxnLst/>
              <a:rect l="l" t="t" r="r" b="b"/>
              <a:pathLst>
                <a:path w="734458" h="503921" extrusionOk="0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rgbClr val="C490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6"/>
          <p:cNvGrpSpPr/>
          <p:nvPr/>
        </p:nvGrpSpPr>
        <p:grpSpPr>
          <a:xfrm>
            <a:off x="7946663" y="3655474"/>
            <a:ext cx="1571701" cy="1274220"/>
            <a:chOff x="8213001" y="3218811"/>
            <a:chExt cx="1775655" cy="1439571"/>
          </a:xfrm>
        </p:grpSpPr>
        <p:sp>
          <p:nvSpPr>
            <p:cNvPr id="249" name="Google Shape;249;p6"/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/>
              <a:ahLst/>
              <a:cxnLst/>
              <a:rect l="l" t="t" r="r" b="b"/>
              <a:pathLst>
                <a:path w="1128485" h="806800" extrusionOk="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/>
              <a:ahLst/>
              <a:cxnLst/>
              <a:rect l="l" t="t" r="r" b="b"/>
              <a:pathLst>
                <a:path w="723388" h="795086" extrusionOk="0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/>
              <a:ahLst/>
              <a:cxnLst/>
              <a:rect l="l" t="t" r="r" b="b"/>
              <a:pathLst>
                <a:path w="594717" h="583736" extrusionOk="0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rgbClr val="2222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/>
              <a:ahLst/>
              <a:cxnLst/>
              <a:rect l="l" t="t" r="r" b="b"/>
              <a:pathLst>
                <a:path w="427054" h="693811" extrusionOk="0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rgbClr val="2222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/>
              <a:ahLst/>
              <a:cxnLst/>
              <a:rect l="l" t="t" r="r" b="b"/>
              <a:pathLst>
                <a:path w="298317" h="279641" extrusionOk="0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/>
              <a:ahLst/>
              <a:cxnLst/>
              <a:rect l="l" t="t" r="r" b="b"/>
              <a:pathLst>
                <a:path w="252398" h="245234" extrusionOk="0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/>
              <a:ahLst/>
              <a:cxnLst/>
              <a:rect l="l" t="t" r="r" b="b"/>
              <a:pathLst>
                <a:path w="177456" h="119423" extrusionOk="0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/>
              <a:ahLst/>
              <a:cxnLst/>
              <a:rect l="l" t="t" r="r" b="b"/>
              <a:pathLst>
                <a:path w="32704" h="53716" extrusionOk="0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6"/>
          <p:cNvGrpSpPr/>
          <p:nvPr/>
        </p:nvGrpSpPr>
        <p:grpSpPr>
          <a:xfrm>
            <a:off x="6550351" y="5195649"/>
            <a:ext cx="1183662" cy="1040677"/>
            <a:chOff x="3983887" y="4061275"/>
            <a:chExt cx="2122406" cy="1866023"/>
          </a:xfrm>
        </p:grpSpPr>
        <p:grpSp>
          <p:nvGrpSpPr>
            <p:cNvPr id="258" name="Google Shape;258;p6"/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</p:grpSpPr>
          <p:sp>
            <p:nvSpPr>
              <p:cNvPr id="259" name="Google Shape;259;p6"/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/>
                <a:ahLst/>
                <a:cxnLst/>
                <a:rect l="l" t="t" r="r" b="b"/>
                <a:pathLst>
                  <a:path w="2575763" h="714375" extrusionOk="0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6"/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321543" extrusionOk="0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" name="Google Shape;261;p6"/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</p:grpSpPr>
          <p:sp>
            <p:nvSpPr>
              <p:cNvPr id="262" name="Google Shape;262;p6"/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/>
                <a:ahLst/>
                <a:cxnLst/>
                <a:rect l="l" t="t" r="r" b="b"/>
                <a:pathLst>
                  <a:path w="2603340" h="555625" extrusionOk="0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6"/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/>
                <a:ahLst/>
                <a:cxnLst/>
                <a:rect l="l" t="t" r="r" b="b"/>
                <a:pathLst>
                  <a:path w="2458684" h="383382" extrusionOk="0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" name="Google Shape;264;p6"/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</p:grpSpPr>
          <p:sp>
            <p:nvSpPr>
              <p:cNvPr id="265" name="Google Shape;265;p6"/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/>
                <a:ahLst/>
                <a:cxnLst/>
                <a:rect l="l" t="t" r="r" b="b"/>
                <a:pathLst>
                  <a:path w="2575177" h="714375" extrusionOk="0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6"/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321543" extrusionOk="0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7" name="Google Shape;267;p6"/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</p:grpSpPr>
          <p:sp>
            <p:nvSpPr>
              <p:cNvPr id="268" name="Google Shape;268;p6"/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/>
                <a:ahLst/>
                <a:cxnLst/>
                <a:rect l="l" t="t" r="r" b="b"/>
                <a:pathLst>
                  <a:path w="2578868" h="714375" extrusionOk="0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6"/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321543" extrusionOk="0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" name="Google Shape;270;p6"/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</p:grpSpPr>
          <p:sp>
            <p:nvSpPr>
              <p:cNvPr id="271" name="Google Shape;271;p6"/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/>
                <a:ahLst/>
                <a:cxnLst/>
                <a:rect l="l" t="t" r="r" b="b"/>
                <a:pathLst>
                  <a:path w="2603340" h="555625" extrusionOk="0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6"/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/>
                <a:ahLst/>
                <a:cxnLst/>
                <a:rect l="l" t="t" r="r" b="b"/>
                <a:pathLst>
                  <a:path w="2458684" h="383382" extrusionOk="0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3" name="Google Shape;273;p6"/>
          <p:cNvGrpSpPr/>
          <p:nvPr/>
        </p:nvGrpSpPr>
        <p:grpSpPr>
          <a:xfrm>
            <a:off x="3787769" y="2889642"/>
            <a:ext cx="4608074" cy="2203717"/>
            <a:chOff x="3496316" y="2353600"/>
            <a:chExt cx="5206046" cy="2489686"/>
          </a:xfrm>
        </p:grpSpPr>
        <p:sp>
          <p:nvSpPr>
            <p:cNvPr id="274" name="Google Shape;274;p6"/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/>
              <a:ahLst/>
              <a:cxnLst/>
              <a:rect l="l" t="t" r="r" b="b"/>
              <a:pathLst>
                <a:path w="1649799" h="1468918" extrusionOk="0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/>
              <a:ahLst/>
              <a:cxnLst/>
              <a:rect l="l" t="t" r="r" b="b"/>
              <a:pathLst>
                <a:path w="1647498" h="1471438" extrusionOk="0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3496316" y="3196558"/>
              <a:ext cx="1473807" cy="1646427"/>
            </a:xfrm>
            <a:custGeom>
              <a:avLst/>
              <a:gdLst/>
              <a:ahLst/>
              <a:cxnLst/>
              <a:rect l="l" t="t" r="r" b="b"/>
              <a:pathLst>
                <a:path w="1473807" h="1646427" extrusionOk="0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/>
              <a:ahLst/>
              <a:cxnLst/>
              <a:rect l="l" t="t" r="r" b="b"/>
              <a:pathLst>
                <a:path w="1472874" h="1646250" extrusionOk="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8" name="Google Shape;278;p6"/>
          <p:cNvSpPr/>
          <p:nvPr/>
        </p:nvSpPr>
        <p:spPr>
          <a:xfrm rot="8369018">
            <a:off x="4215200" y="4240285"/>
            <a:ext cx="410470" cy="414380"/>
          </a:xfrm>
          <a:custGeom>
            <a:avLst/>
            <a:gdLst/>
            <a:ahLst/>
            <a:cxnLst/>
            <a:rect l="l" t="t" r="r" b="b"/>
            <a:pathLst>
              <a:path w="4411086" h="4453092" extrusionOk="0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6"/>
          <p:cNvSpPr/>
          <p:nvPr/>
        </p:nvSpPr>
        <p:spPr>
          <a:xfrm>
            <a:off x="5181842" y="3344945"/>
            <a:ext cx="425281" cy="372728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6"/>
          <p:cNvSpPr/>
          <p:nvPr/>
        </p:nvSpPr>
        <p:spPr>
          <a:xfrm rot="5400000">
            <a:off x="7642674" y="4398956"/>
            <a:ext cx="286823" cy="287246"/>
          </a:xfrm>
          <a:custGeom>
            <a:avLst/>
            <a:gdLst/>
            <a:ahLst/>
            <a:cxnLst/>
            <a:rect l="l" t="t" r="r" b="b"/>
            <a:pathLst>
              <a:path w="721442" h="722507" extrusionOk="0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6"/>
          <p:cNvSpPr/>
          <p:nvPr/>
        </p:nvSpPr>
        <p:spPr>
          <a:xfrm>
            <a:off x="6672946" y="3310564"/>
            <a:ext cx="298742" cy="403639"/>
          </a:xfrm>
          <a:custGeom>
            <a:avLst/>
            <a:gdLst/>
            <a:ahLst/>
            <a:cxnLst/>
            <a:rect l="l" t="t" r="r" b="b"/>
            <a:pathLst>
              <a:path w="2823581" h="3962432" extrusionOk="0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p6"/>
          <p:cNvGrpSpPr/>
          <p:nvPr/>
        </p:nvGrpSpPr>
        <p:grpSpPr>
          <a:xfrm>
            <a:off x="8494037" y="1733806"/>
            <a:ext cx="2968685" cy="923330"/>
            <a:chOff x="3017859" y="4283314"/>
            <a:chExt cx="2579765" cy="923329"/>
          </a:xfrm>
        </p:grpSpPr>
        <p:sp>
          <p:nvSpPr>
            <p:cNvPr id="283" name="Google Shape;283;p6"/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284" name="Google Shape;284;p6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5" name="Google Shape;285;p6"/>
          <p:cNvGrpSpPr/>
          <p:nvPr/>
        </p:nvGrpSpPr>
        <p:grpSpPr>
          <a:xfrm>
            <a:off x="729279" y="1733806"/>
            <a:ext cx="2968685" cy="923330"/>
            <a:chOff x="3017859" y="4283314"/>
            <a:chExt cx="2579765" cy="923329"/>
          </a:xfrm>
        </p:grpSpPr>
        <p:sp>
          <p:nvSpPr>
            <p:cNvPr id="286" name="Google Shape;286;p6"/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287" name="Google Shape;287;p6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8" name="Google Shape;288;p6"/>
          <p:cNvGrpSpPr/>
          <p:nvPr/>
        </p:nvGrpSpPr>
        <p:grpSpPr>
          <a:xfrm>
            <a:off x="8918425" y="4679192"/>
            <a:ext cx="2968685" cy="923330"/>
            <a:chOff x="3017859" y="4283314"/>
            <a:chExt cx="2579765" cy="923329"/>
          </a:xfrm>
        </p:grpSpPr>
        <p:sp>
          <p:nvSpPr>
            <p:cNvPr id="289" name="Google Shape;289;p6"/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290" name="Google Shape;290;p6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6"/>
          <p:cNvGrpSpPr/>
          <p:nvPr/>
        </p:nvGrpSpPr>
        <p:grpSpPr>
          <a:xfrm>
            <a:off x="304891" y="4679192"/>
            <a:ext cx="2968685" cy="923330"/>
            <a:chOff x="3017859" y="4283314"/>
            <a:chExt cx="2579765" cy="923329"/>
          </a:xfrm>
        </p:grpSpPr>
        <p:sp>
          <p:nvSpPr>
            <p:cNvPr id="292" name="Google Shape;292;p6"/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293" name="Google Shape;293;p6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" name="Google Shape;294;p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95" name="Google Shape;295;p6"/>
          <p:cNvGrpSpPr/>
          <p:nvPr/>
        </p:nvGrpSpPr>
        <p:grpSpPr>
          <a:xfrm rot="294171">
            <a:off x="5592330" y="5285233"/>
            <a:ext cx="3319447" cy="1208169"/>
            <a:chOff x="353" y="1211990"/>
            <a:chExt cx="12190360" cy="4436886"/>
          </a:xfrm>
        </p:grpSpPr>
        <p:sp>
          <p:nvSpPr>
            <p:cNvPr id="296" name="Google Shape;296;p6"/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/>
              <a:ahLst/>
              <a:cxnLst/>
              <a:rect l="l" t="t" r="r" b="b"/>
              <a:pathLst>
                <a:path w="3831088" h="3114252" extrusionOk="0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/>
              <a:ahLst/>
              <a:cxnLst/>
              <a:rect l="l" t="t" r="r" b="b"/>
              <a:pathLst>
                <a:path w="1882301" h="1882825" extrusionOk="0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/>
              <a:ahLst/>
              <a:cxnLst/>
              <a:rect l="l" t="t" r="r" b="b"/>
              <a:pathLst>
                <a:path w="2123698" h="2134891" extrusionOk="0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/>
              <a:ahLst/>
              <a:cxnLst/>
              <a:rect l="l" t="t" r="r" b="b"/>
              <a:pathLst>
                <a:path w="815663" h="1058343" extrusionOk="0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/>
              <a:ahLst/>
              <a:cxnLst/>
              <a:rect l="l" t="t" r="r" b="b"/>
              <a:pathLst>
                <a:path w="868199" h="1097283" extrusionOk="0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/>
              <a:ahLst/>
              <a:cxnLst/>
              <a:rect l="l" t="t" r="r" b="b"/>
              <a:pathLst>
                <a:path w="2922955" h="1595386" extrusionOk="0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/>
              <a:ahLst/>
              <a:cxnLst/>
              <a:rect l="l" t="t" r="r" b="b"/>
              <a:pathLst>
                <a:path w="7071" h="2828" extrusionOk="0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/>
              <a:ahLst/>
              <a:cxnLst/>
              <a:rect l="l" t="t" r="r" b="b"/>
              <a:pathLst>
                <a:path w="817443" h="889403" extrusionOk="0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353" y="3313727"/>
              <a:ext cx="9078321" cy="2328077"/>
            </a:xfrm>
            <a:custGeom>
              <a:avLst/>
              <a:gdLst/>
              <a:ahLst/>
              <a:cxnLst/>
              <a:rect l="l" t="t" r="r" b="b"/>
              <a:pathLst>
                <a:path w="9078321" h="2328077" extrusionOk="0">
                  <a:moveTo>
                    <a:pt x="3610572" y="2328078"/>
                  </a:moveTo>
                  <a:cubicBezTo>
                    <a:pt x="3587942" y="2328078"/>
                    <a:pt x="3566019" y="2325956"/>
                    <a:pt x="3544803" y="2321713"/>
                  </a:cubicBezTo>
                  <a:cubicBezTo>
                    <a:pt x="3337596" y="2280696"/>
                    <a:pt x="3266170" y="2045201"/>
                    <a:pt x="3189793" y="1795562"/>
                  </a:cubicBezTo>
                  <a:cubicBezTo>
                    <a:pt x="3119074" y="1564310"/>
                    <a:pt x="3039868" y="1302649"/>
                    <a:pt x="2843976" y="1168282"/>
                  </a:cubicBezTo>
                  <a:cubicBezTo>
                    <a:pt x="2720924" y="1083419"/>
                    <a:pt x="2389958" y="1016236"/>
                    <a:pt x="1514453" y="1176061"/>
                  </a:cubicBezTo>
                  <a:cubicBezTo>
                    <a:pt x="921119" y="1284261"/>
                    <a:pt x="316469" y="1452573"/>
                    <a:pt x="58344" y="1524000"/>
                  </a:cubicBezTo>
                  <a:cubicBezTo>
                    <a:pt x="33592" y="1531072"/>
                    <a:pt x="8840" y="1516221"/>
                    <a:pt x="1769" y="1492176"/>
                  </a:cubicBezTo>
                  <a:cubicBezTo>
                    <a:pt x="-5303" y="1467425"/>
                    <a:pt x="9548" y="1442673"/>
                    <a:pt x="33592" y="1435601"/>
                  </a:cubicBezTo>
                  <a:cubicBezTo>
                    <a:pt x="293132" y="1363467"/>
                    <a:pt x="899903" y="1195155"/>
                    <a:pt x="1497481" y="1085541"/>
                  </a:cubicBezTo>
                  <a:cubicBezTo>
                    <a:pt x="2235790" y="951174"/>
                    <a:pt x="2692636" y="953295"/>
                    <a:pt x="2895601" y="1091905"/>
                  </a:cubicBezTo>
                  <a:cubicBezTo>
                    <a:pt x="3117659" y="1244659"/>
                    <a:pt x="3202522" y="1522585"/>
                    <a:pt x="3277485" y="1768688"/>
                  </a:cubicBezTo>
                  <a:cubicBezTo>
                    <a:pt x="3348204" y="2000647"/>
                    <a:pt x="3409023" y="2200783"/>
                    <a:pt x="3561776" y="2231192"/>
                  </a:cubicBezTo>
                  <a:cubicBezTo>
                    <a:pt x="3865161" y="2291304"/>
                    <a:pt x="4358782" y="1751716"/>
                    <a:pt x="4685505" y="1395291"/>
                  </a:cubicBezTo>
                  <a:cubicBezTo>
                    <a:pt x="4788048" y="1282847"/>
                    <a:pt x="4876447" y="1186669"/>
                    <a:pt x="4949995" y="1115950"/>
                  </a:cubicBezTo>
                  <a:cubicBezTo>
                    <a:pt x="5005864" y="1062910"/>
                    <a:pt x="5069511" y="995727"/>
                    <a:pt x="5143766" y="917936"/>
                  </a:cubicBezTo>
                  <a:cubicBezTo>
                    <a:pt x="5491705" y="551610"/>
                    <a:pt x="6016442" y="0"/>
                    <a:pt x="6571588" y="0"/>
                  </a:cubicBezTo>
                  <a:cubicBezTo>
                    <a:pt x="6577953" y="0"/>
                    <a:pt x="6584317" y="0"/>
                    <a:pt x="6590682" y="0"/>
                  </a:cubicBezTo>
                  <a:cubicBezTo>
                    <a:pt x="6824056" y="5657"/>
                    <a:pt x="6993075" y="108200"/>
                    <a:pt x="7109054" y="313993"/>
                  </a:cubicBezTo>
                  <a:cubicBezTo>
                    <a:pt x="7205940" y="486548"/>
                    <a:pt x="7249785" y="705778"/>
                    <a:pt x="7288681" y="899549"/>
                  </a:cubicBezTo>
                  <a:cubicBezTo>
                    <a:pt x="7337477" y="1144237"/>
                    <a:pt x="7379909" y="1356395"/>
                    <a:pt x="7502960" y="1377611"/>
                  </a:cubicBezTo>
                  <a:cubicBezTo>
                    <a:pt x="8096295" y="1480154"/>
                    <a:pt x="8990894" y="615965"/>
                    <a:pt x="9000086" y="607478"/>
                  </a:cubicBezTo>
                  <a:cubicBezTo>
                    <a:pt x="9018474" y="589799"/>
                    <a:pt x="9047469" y="589799"/>
                    <a:pt x="9065149" y="608186"/>
                  </a:cubicBezTo>
                  <a:cubicBezTo>
                    <a:pt x="9082829" y="626572"/>
                    <a:pt x="9082829" y="655567"/>
                    <a:pt x="9064442" y="673247"/>
                  </a:cubicBezTo>
                  <a:cubicBezTo>
                    <a:pt x="9062320" y="675369"/>
                    <a:pt x="8829653" y="900963"/>
                    <a:pt x="8523439" y="1110292"/>
                  </a:cubicBezTo>
                  <a:cubicBezTo>
                    <a:pt x="8106903" y="1394584"/>
                    <a:pt x="7758257" y="1515514"/>
                    <a:pt x="7487403" y="1468839"/>
                  </a:cubicBezTo>
                  <a:cubicBezTo>
                    <a:pt x="7302118" y="1437015"/>
                    <a:pt x="7254029" y="1196570"/>
                    <a:pt x="7198868" y="918643"/>
                  </a:cubicBezTo>
                  <a:cubicBezTo>
                    <a:pt x="7122491" y="536759"/>
                    <a:pt x="7036213" y="103250"/>
                    <a:pt x="6589268" y="92642"/>
                  </a:cubicBezTo>
                  <a:cubicBezTo>
                    <a:pt x="6583610" y="92642"/>
                    <a:pt x="6577953" y="92642"/>
                    <a:pt x="6572295" y="92642"/>
                  </a:cubicBezTo>
                  <a:cubicBezTo>
                    <a:pt x="6056752" y="92642"/>
                    <a:pt x="5548987" y="627280"/>
                    <a:pt x="5210949" y="981583"/>
                  </a:cubicBezTo>
                  <a:cubicBezTo>
                    <a:pt x="5135987" y="1060082"/>
                    <a:pt x="5071632" y="1127972"/>
                    <a:pt x="5014350" y="1183133"/>
                  </a:cubicBezTo>
                  <a:cubicBezTo>
                    <a:pt x="4942923" y="1251024"/>
                    <a:pt x="4855939" y="1347202"/>
                    <a:pt x="4754103" y="1457524"/>
                  </a:cubicBezTo>
                  <a:cubicBezTo>
                    <a:pt x="4581548" y="1646344"/>
                    <a:pt x="4366561" y="1881132"/>
                    <a:pt x="4157939" y="2055809"/>
                  </a:cubicBezTo>
                  <a:cubicBezTo>
                    <a:pt x="3938710" y="2238264"/>
                    <a:pt x="3759083" y="2328078"/>
                    <a:pt x="3610572" y="2328078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21068" y="3363230"/>
              <a:ext cx="9066093" cy="2285646"/>
            </a:xfrm>
            <a:custGeom>
              <a:avLst/>
              <a:gdLst/>
              <a:ahLst/>
              <a:cxnLst/>
              <a:rect l="l" t="t" r="r" b="b"/>
              <a:pathLst>
                <a:path w="9066093" h="2285646" extrusionOk="0">
                  <a:moveTo>
                    <a:pt x="3589857" y="2285646"/>
                  </a:moveTo>
                  <a:cubicBezTo>
                    <a:pt x="3568641" y="2285646"/>
                    <a:pt x="3547426" y="2283524"/>
                    <a:pt x="3527624" y="2279281"/>
                  </a:cubicBezTo>
                  <a:cubicBezTo>
                    <a:pt x="3318295" y="2236850"/>
                    <a:pt x="3242626" y="1996404"/>
                    <a:pt x="3162713" y="1741815"/>
                  </a:cubicBezTo>
                  <a:cubicBezTo>
                    <a:pt x="3087043" y="1501370"/>
                    <a:pt x="3009252" y="1252438"/>
                    <a:pt x="2817603" y="1121607"/>
                  </a:cubicBezTo>
                  <a:cubicBezTo>
                    <a:pt x="2635147" y="997141"/>
                    <a:pt x="2191030" y="999263"/>
                    <a:pt x="1497982" y="1127265"/>
                  </a:cubicBezTo>
                  <a:cubicBezTo>
                    <a:pt x="931520" y="1232637"/>
                    <a:pt x="336064" y="1398120"/>
                    <a:pt x="49651" y="1477325"/>
                  </a:cubicBezTo>
                  <a:lnTo>
                    <a:pt x="31264" y="1482275"/>
                  </a:lnTo>
                  <a:cubicBezTo>
                    <a:pt x="17827" y="1485811"/>
                    <a:pt x="4391" y="1478032"/>
                    <a:pt x="855" y="1465303"/>
                  </a:cubicBezTo>
                  <a:cubicBezTo>
                    <a:pt x="-2681" y="1451866"/>
                    <a:pt x="5098" y="1438430"/>
                    <a:pt x="17827" y="1434894"/>
                  </a:cubicBezTo>
                  <a:lnTo>
                    <a:pt x="36214" y="1429943"/>
                  </a:lnTo>
                  <a:cubicBezTo>
                    <a:pt x="323335" y="1350031"/>
                    <a:pt x="920205" y="1184548"/>
                    <a:pt x="1489495" y="1079176"/>
                  </a:cubicBezTo>
                  <a:cubicBezTo>
                    <a:pt x="2195981" y="948345"/>
                    <a:pt x="2652120" y="949759"/>
                    <a:pt x="2845891" y="1081297"/>
                  </a:cubicBezTo>
                  <a:cubicBezTo>
                    <a:pt x="3051684" y="1221321"/>
                    <a:pt x="3135840" y="1490055"/>
                    <a:pt x="3210095" y="1727671"/>
                  </a:cubicBezTo>
                  <a:cubicBezTo>
                    <a:pt x="3288593" y="1978725"/>
                    <a:pt x="3356484" y="2195125"/>
                    <a:pt x="3537525" y="2231192"/>
                  </a:cubicBezTo>
                  <a:cubicBezTo>
                    <a:pt x="3676135" y="2258773"/>
                    <a:pt x="3858590" y="2176739"/>
                    <a:pt x="4096207" y="1978725"/>
                  </a:cubicBezTo>
                  <a:cubicBezTo>
                    <a:pt x="4303415" y="1806169"/>
                    <a:pt x="4518401" y="1572089"/>
                    <a:pt x="4690956" y="1383976"/>
                  </a:cubicBezTo>
                  <a:cubicBezTo>
                    <a:pt x="4792085" y="1274361"/>
                    <a:pt x="4879070" y="1178890"/>
                    <a:pt x="4951203" y="1110292"/>
                  </a:cubicBezTo>
                  <a:cubicBezTo>
                    <a:pt x="5007778" y="1056546"/>
                    <a:pt x="5072133" y="988655"/>
                    <a:pt x="5147095" y="909449"/>
                  </a:cubicBezTo>
                  <a:cubicBezTo>
                    <a:pt x="5491498" y="546660"/>
                    <a:pt x="6010578" y="0"/>
                    <a:pt x="6557945" y="0"/>
                  </a:cubicBezTo>
                  <a:cubicBezTo>
                    <a:pt x="6561480" y="0"/>
                    <a:pt x="6565724" y="0"/>
                    <a:pt x="6569260" y="0"/>
                  </a:cubicBezTo>
                  <a:cubicBezTo>
                    <a:pt x="6781418" y="2829"/>
                    <a:pt x="6936293" y="96885"/>
                    <a:pt x="7044493" y="287827"/>
                  </a:cubicBezTo>
                  <a:cubicBezTo>
                    <a:pt x="7136428" y="450482"/>
                    <a:pt x="7181688" y="664054"/>
                    <a:pt x="7221291" y="852167"/>
                  </a:cubicBezTo>
                  <a:cubicBezTo>
                    <a:pt x="7277866" y="1120193"/>
                    <a:pt x="7326663" y="1351445"/>
                    <a:pt x="7480831" y="1378318"/>
                  </a:cubicBezTo>
                  <a:cubicBezTo>
                    <a:pt x="8084066" y="1485811"/>
                    <a:pt x="9015439" y="585555"/>
                    <a:pt x="9024632" y="576362"/>
                  </a:cubicBezTo>
                  <a:cubicBezTo>
                    <a:pt x="9034533" y="567168"/>
                    <a:pt x="9050091" y="567168"/>
                    <a:pt x="9059284" y="577069"/>
                  </a:cubicBezTo>
                  <a:cubicBezTo>
                    <a:pt x="9068478" y="586970"/>
                    <a:pt x="9068478" y="602528"/>
                    <a:pt x="9058577" y="611722"/>
                  </a:cubicBezTo>
                  <a:cubicBezTo>
                    <a:pt x="9056456" y="613843"/>
                    <a:pt x="8818132" y="845802"/>
                    <a:pt x="8506260" y="1060082"/>
                  </a:cubicBezTo>
                  <a:cubicBezTo>
                    <a:pt x="8084773" y="1350738"/>
                    <a:pt x="7736835" y="1473789"/>
                    <a:pt x="7471637" y="1426407"/>
                  </a:cubicBezTo>
                  <a:cubicBezTo>
                    <a:pt x="7284231" y="1393169"/>
                    <a:pt x="7232606" y="1146359"/>
                    <a:pt x="7172495" y="861360"/>
                  </a:cubicBezTo>
                  <a:cubicBezTo>
                    <a:pt x="7092582" y="483012"/>
                    <a:pt x="7002769" y="54454"/>
                    <a:pt x="6568552" y="48796"/>
                  </a:cubicBezTo>
                  <a:cubicBezTo>
                    <a:pt x="6565016" y="48796"/>
                    <a:pt x="6561480" y="48796"/>
                    <a:pt x="6557945" y="48796"/>
                  </a:cubicBezTo>
                  <a:cubicBezTo>
                    <a:pt x="6031793" y="48796"/>
                    <a:pt x="5521200" y="586263"/>
                    <a:pt x="5182455" y="942688"/>
                  </a:cubicBezTo>
                  <a:cubicBezTo>
                    <a:pt x="5107493" y="1021893"/>
                    <a:pt x="5042431" y="1089784"/>
                    <a:pt x="4985148" y="1144945"/>
                  </a:cubicBezTo>
                  <a:cubicBezTo>
                    <a:pt x="4914429" y="1212128"/>
                    <a:pt x="4827444" y="1306892"/>
                    <a:pt x="4727023" y="1416507"/>
                  </a:cubicBezTo>
                  <a:cubicBezTo>
                    <a:pt x="4387571" y="1787783"/>
                    <a:pt x="3929309" y="2285646"/>
                    <a:pt x="3589857" y="22856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" name="Google Shape;306;p6"/>
          <p:cNvGrpSpPr/>
          <p:nvPr/>
        </p:nvGrpSpPr>
        <p:grpSpPr>
          <a:xfrm flipH="1">
            <a:off x="4443686" y="5195649"/>
            <a:ext cx="1183662" cy="1040677"/>
            <a:chOff x="3983887" y="4061275"/>
            <a:chExt cx="2122406" cy="1866023"/>
          </a:xfrm>
        </p:grpSpPr>
        <p:grpSp>
          <p:nvGrpSpPr>
            <p:cNvPr id="307" name="Google Shape;307;p6"/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</p:grpSpPr>
          <p:sp>
            <p:nvSpPr>
              <p:cNvPr id="308" name="Google Shape;308;p6"/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/>
                <a:ahLst/>
                <a:cxnLst/>
                <a:rect l="l" t="t" r="r" b="b"/>
                <a:pathLst>
                  <a:path w="2575763" h="714375" extrusionOk="0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6"/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321543" extrusionOk="0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0" name="Google Shape;310;p6"/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</p:grpSpPr>
          <p:sp>
            <p:nvSpPr>
              <p:cNvPr id="311" name="Google Shape;311;p6"/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/>
                <a:ahLst/>
                <a:cxnLst/>
                <a:rect l="l" t="t" r="r" b="b"/>
                <a:pathLst>
                  <a:path w="2603340" h="555625" extrusionOk="0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6"/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/>
                <a:ahLst/>
                <a:cxnLst/>
                <a:rect l="l" t="t" r="r" b="b"/>
                <a:pathLst>
                  <a:path w="2458684" h="383382" extrusionOk="0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3" name="Google Shape;313;p6"/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</p:grpSpPr>
          <p:sp>
            <p:nvSpPr>
              <p:cNvPr id="314" name="Google Shape;314;p6"/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/>
                <a:ahLst/>
                <a:cxnLst/>
                <a:rect l="l" t="t" r="r" b="b"/>
                <a:pathLst>
                  <a:path w="2575177" h="714375" extrusionOk="0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6"/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321543" extrusionOk="0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" name="Google Shape;316;p6"/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</p:grpSpPr>
          <p:sp>
            <p:nvSpPr>
              <p:cNvPr id="317" name="Google Shape;317;p6"/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/>
                <a:ahLst/>
                <a:cxnLst/>
                <a:rect l="l" t="t" r="r" b="b"/>
                <a:pathLst>
                  <a:path w="2578868" h="714375" extrusionOk="0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6"/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/>
                <a:ahLst/>
                <a:cxnLst/>
                <a:rect l="l" t="t" r="r" b="b"/>
                <a:pathLst>
                  <a:path w="2376264" h="321543" extrusionOk="0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9" name="Google Shape;319;p6"/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</p:grpSpPr>
          <p:sp>
            <p:nvSpPr>
              <p:cNvPr id="320" name="Google Shape;320;p6"/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/>
                <a:ahLst/>
                <a:cxnLst/>
                <a:rect l="l" t="t" r="r" b="b"/>
                <a:pathLst>
                  <a:path w="2603340" h="555625" extrusionOk="0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6"/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/>
                <a:ahLst/>
                <a:cxnLst/>
                <a:rect l="l" t="t" r="r" b="b"/>
                <a:pathLst>
                  <a:path w="2458684" h="383382" extrusionOk="0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327" name="Google Shape;327;p7"/>
          <p:cNvGrpSpPr/>
          <p:nvPr/>
        </p:nvGrpSpPr>
        <p:grpSpPr>
          <a:xfrm>
            <a:off x="668085" y="2077401"/>
            <a:ext cx="4701308" cy="3689499"/>
            <a:chOff x="668085" y="2077401"/>
            <a:chExt cx="4701308" cy="3689499"/>
          </a:xfrm>
        </p:grpSpPr>
        <p:sp>
          <p:nvSpPr>
            <p:cNvPr id="328" name="Google Shape;328;p7"/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/>
              <a:ahLst/>
              <a:cxnLst/>
              <a:rect l="l" t="t" r="r" b="b"/>
              <a:pathLst>
                <a:path w="3857625" h="2676525" extrusionOk="0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9" name="Google Shape;329;p7"/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330" name="Google Shape;330;p7"/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</p:grpSpPr>
            <p:sp>
              <p:nvSpPr>
                <p:cNvPr id="331" name="Google Shape;331;p7"/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763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" name="Google Shape;332;p7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3" name="Google Shape;333;p7"/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</p:grpSpPr>
            <p:sp>
              <p:nvSpPr>
                <p:cNvPr id="334" name="Google Shape;334;p7"/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3340" h="555625" extrusionOk="0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" name="Google Shape;335;p7"/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8684" h="383382" extrusionOk="0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6" name="Google Shape;336;p7"/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</p:grpSpPr>
            <p:sp>
              <p:nvSpPr>
                <p:cNvPr id="337" name="Google Shape;337;p7"/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177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" name="Google Shape;338;p7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9" name="Google Shape;339;p7"/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</p:grpSpPr>
            <p:sp>
              <p:nvSpPr>
                <p:cNvPr id="340" name="Google Shape;340;p7"/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8868" h="714375" extrusionOk="0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1" name="Google Shape;341;p7"/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6264" h="321543" extrusionOk="0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42" name="Google Shape;342;p7"/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</p:grpSpPr>
            <p:sp>
              <p:nvSpPr>
                <p:cNvPr id="343" name="Google Shape;343;p7"/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3340" h="555625" extrusionOk="0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" name="Google Shape;344;p7"/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8684" h="383382" extrusionOk="0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45" name="Google Shape;345;p7"/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/>
              <a:ahLst/>
              <a:cxnLst/>
              <a:rect l="l" t="t" r="r" b="b"/>
              <a:pathLst>
                <a:path w="5876925" h="1809750" extrusionOk="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/>
              <a:ahLst/>
              <a:cxnLst/>
              <a:rect l="l" t="t" r="r" b="b"/>
              <a:pathLst>
                <a:path w="2652368" h="333742" extrusionOk="0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rgbClr val="C490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/>
              <a:ahLst/>
              <a:cxnLst/>
              <a:rect l="l" t="t" r="r" b="b"/>
              <a:pathLst>
                <a:path w="923925" h="228600" extrusionOk="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rgbClr val="C490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/>
              <a:ahLst/>
              <a:cxnLst/>
              <a:rect l="l" t="t" r="r" b="b"/>
              <a:pathLst>
                <a:path w="3952875" h="4095750" extrusionOk="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/>
              <a:ahLst/>
              <a:cxnLst/>
              <a:rect l="l" t="t" r="r" b="b"/>
              <a:pathLst>
                <a:path w="439253" h="1392068" extrusionOk="0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0" name="Google Shape;350;p7"/>
          <p:cNvSpPr/>
          <p:nvPr/>
        </p:nvSpPr>
        <p:spPr>
          <a:xfrm>
            <a:off x="6183923" y="1883120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7"/>
          <p:cNvSpPr/>
          <p:nvPr/>
        </p:nvSpPr>
        <p:spPr>
          <a:xfrm>
            <a:off x="6183923" y="2377736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7"/>
          <p:cNvSpPr/>
          <p:nvPr/>
        </p:nvSpPr>
        <p:spPr>
          <a:xfrm>
            <a:off x="6183923" y="2872352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7"/>
          <p:cNvSpPr/>
          <p:nvPr/>
        </p:nvSpPr>
        <p:spPr>
          <a:xfrm>
            <a:off x="6183923" y="3366969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7"/>
          <p:cNvSpPr txBox="1"/>
          <p:nvPr/>
        </p:nvSpPr>
        <p:spPr>
          <a:xfrm>
            <a:off x="6362995" y="1831197"/>
            <a:ext cx="515301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7"/>
          <p:cNvSpPr txBox="1"/>
          <p:nvPr/>
        </p:nvSpPr>
        <p:spPr>
          <a:xfrm>
            <a:off x="6362995" y="2325813"/>
            <a:ext cx="515301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7"/>
          <p:cNvSpPr txBox="1"/>
          <p:nvPr/>
        </p:nvSpPr>
        <p:spPr>
          <a:xfrm>
            <a:off x="6362995" y="2820429"/>
            <a:ext cx="515301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7"/>
          <p:cNvSpPr txBox="1"/>
          <p:nvPr/>
        </p:nvSpPr>
        <p:spPr>
          <a:xfrm>
            <a:off x="6362995" y="3315046"/>
            <a:ext cx="515301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7"/>
          <p:cNvSpPr txBox="1"/>
          <p:nvPr/>
        </p:nvSpPr>
        <p:spPr>
          <a:xfrm>
            <a:off x="6177512" y="3900633"/>
            <a:ext cx="136815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7"/>
          <p:cNvSpPr txBox="1"/>
          <p:nvPr/>
        </p:nvSpPr>
        <p:spPr>
          <a:xfrm>
            <a:off x="6289361" y="4670074"/>
            <a:ext cx="51741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7"/>
          <p:cNvSpPr txBox="1"/>
          <p:nvPr/>
        </p:nvSpPr>
        <p:spPr>
          <a:xfrm>
            <a:off x="7542999" y="3746838"/>
            <a:ext cx="408294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/>
          </a:p>
        </p:txBody>
      </p:sp>
      <p:grpSp>
        <p:nvGrpSpPr>
          <p:cNvPr id="361" name="Google Shape;361;p7"/>
          <p:cNvGrpSpPr/>
          <p:nvPr/>
        </p:nvGrpSpPr>
        <p:grpSpPr>
          <a:xfrm>
            <a:off x="6103267" y="5493961"/>
            <a:ext cx="1291681" cy="722105"/>
            <a:chOff x="1326485" y="4687899"/>
            <a:chExt cx="1291681" cy="722105"/>
          </a:xfrm>
        </p:grpSpPr>
        <p:sp>
          <p:nvSpPr>
            <p:cNvPr id="362" name="Google Shape;362;p7"/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7"/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60%</a:t>
              </a:r>
              <a:endParaRPr sz="2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4" name="Google Shape;364;p7"/>
          <p:cNvGrpSpPr/>
          <p:nvPr/>
        </p:nvGrpSpPr>
        <p:grpSpPr>
          <a:xfrm>
            <a:off x="9002396" y="5484896"/>
            <a:ext cx="1336251" cy="740235"/>
            <a:chOff x="4063676" y="4678833"/>
            <a:chExt cx="1336251" cy="740235"/>
          </a:xfrm>
        </p:grpSpPr>
        <p:sp>
          <p:nvSpPr>
            <p:cNvPr id="365" name="Google Shape;365;p7"/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7"/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40%</a:t>
              </a:r>
              <a:endParaRPr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7" name="Google Shape;367;p7"/>
          <p:cNvSpPr txBox="1"/>
          <p:nvPr/>
        </p:nvSpPr>
        <p:spPr>
          <a:xfrm>
            <a:off x="7373645" y="5439515"/>
            <a:ext cx="147777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7"/>
          <p:cNvSpPr txBox="1"/>
          <p:nvPr/>
        </p:nvSpPr>
        <p:spPr>
          <a:xfrm>
            <a:off x="10237407" y="5439515"/>
            <a:ext cx="147777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Mobile Infographic</a:t>
            </a:r>
            <a:endParaRPr/>
          </a:p>
        </p:txBody>
      </p:sp>
      <p:sp>
        <p:nvSpPr>
          <p:cNvPr id="374" name="Google Shape;374;p8"/>
          <p:cNvSpPr/>
          <p:nvPr/>
        </p:nvSpPr>
        <p:spPr>
          <a:xfrm>
            <a:off x="0" y="2462553"/>
            <a:ext cx="6943464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8"/>
          <p:cNvSpPr txBox="1"/>
          <p:nvPr/>
        </p:nvSpPr>
        <p:spPr>
          <a:xfrm>
            <a:off x="713380" y="2527279"/>
            <a:ext cx="620231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8"/>
          <p:cNvSpPr txBox="1"/>
          <p:nvPr/>
        </p:nvSpPr>
        <p:spPr>
          <a:xfrm>
            <a:off x="713378" y="3085100"/>
            <a:ext cx="620231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/>
          </a:p>
        </p:txBody>
      </p:sp>
      <p:sp>
        <p:nvSpPr>
          <p:cNvPr id="377" name="Google Shape;377;p8"/>
          <p:cNvSpPr/>
          <p:nvPr/>
        </p:nvSpPr>
        <p:spPr>
          <a:xfrm rot="310011">
            <a:off x="10443946" y="1697940"/>
            <a:ext cx="1048706" cy="787438"/>
          </a:xfrm>
          <a:custGeom>
            <a:avLst/>
            <a:gdLst/>
            <a:ahLst/>
            <a:cxnLst/>
            <a:rect l="l" t="t" r="r" b="b"/>
            <a:pathLst>
              <a:path w="3379769" h="3383677" extrusionOk="0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solidFill>
            <a:schemeClr val="accent1"/>
          </a:solidFill>
          <a:ln w="254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8"/>
          <p:cNvSpPr/>
          <p:nvPr/>
        </p:nvSpPr>
        <p:spPr>
          <a:xfrm rot="1114331">
            <a:off x="10900004" y="2665722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 extrusionOk="0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254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9" name="Google Shape;379;p8"/>
          <p:cNvGrpSpPr/>
          <p:nvPr/>
        </p:nvGrpSpPr>
        <p:grpSpPr>
          <a:xfrm rot="-2091076">
            <a:off x="9290437" y="1235744"/>
            <a:ext cx="1177455" cy="988565"/>
            <a:chOff x="6873150" y="1878660"/>
            <a:chExt cx="1177455" cy="988565"/>
          </a:xfrm>
        </p:grpSpPr>
        <p:sp>
          <p:nvSpPr>
            <p:cNvPr id="380" name="Google Shape;380;p8"/>
            <p:cNvSpPr/>
            <p:nvPr/>
          </p:nvSpPr>
          <p:spPr>
            <a:xfrm rot="1802267">
              <a:off x="6936205" y="2105936"/>
              <a:ext cx="1051344" cy="534013"/>
            </a:xfrm>
            <a:custGeom>
              <a:avLst/>
              <a:gdLst/>
              <a:ahLst/>
              <a:cxnLst/>
              <a:rect l="l" t="t" r="r" b="b"/>
              <a:pathLst>
                <a:path w="1642560" h="1112415" extrusionOk="0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solidFill>
              <a:schemeClr val="accent4"/>
            </a:solidFill>
            <a:ln w="254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 rot="1802267">
              <a:off x="7415754" y="2668663"/>
              <a:ext cx="138270" cy="82883"/>
            </a:xfrm>
            <a:prstGeom prst="ellipse">
              <a:avLst/>
            </a:prstGeom>
            <a:solidFill>
              <a:schemeClr val="accent4"/>
            </a:solidFill>
            <a:ln w="254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 rot="1802267">
              <a:off x="7328019" y="2747505"/>
              <a:ext cx="99123" cy="59418"/>
            </a:xfrm>
            <a:prstGeom prst="ellipse">
              <a:avLst/>
            </a:prstGeom>
            <a:solidFill>
              <a:schemeClr val="accent4"/>
            </a:solidFill>
            <a:ln w="254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 rot="1802267">
              <a:off x="7223281" y="2780130"/>
              <a:ext cx="69202" cy="41482"/>
            </a:xfrm>
            <a:prstGeom prst="ellipse">
              <a:avLst/>
            </a:prstGeom>
            <a:solidFill>
              <a:schemeClr val="accent4"/>
            </a:solidFill>
            <a:ln w="25400" cap="flat" cmpd="sng">
              <a:solidFill>
                <a:srgbClr val="3F3F3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4" name="Google Shape;384;p8"/>
          <p:cNvSpPr/>
          <p:nvPr/>
        </p:nvSpPr>
        <p:spPr>
          <a:xfrm rot="-704199" flipH="1">
            <a:off x="7585931" y="2318487"/>
            <a:ext cx="980439" cy="691652"/>
          </a:xfrm>
          <a:custGeom>
            <a:avLst/>
            <a:gdLst/>
            <a:ahLst/>
            <a:cxnLst/>
            <a:rect l="l" t="t" r="r" b="b"/>
            <a:pathLst>
              <a:path w="3369265" h="3169133" extrusionOk="0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solidFill>
            <a:schemeClr val="accent2"/>
          </a:solidFill>
          <a:ln w="254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8"/>
          <p:cNvSpPr/>
          <p:nvPr/>
        </p:nvSpPr>
        <p:spPr>
          <a:xfrm rot="-1300296" flipH="1">
            <a:off x="7461922" y="3186934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 extrusionOk="0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254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8"/>
          <p:cNvSpPr/>
          <p:nvPr/>
        </p:nvSpPr>
        <p:spPr>
          <a:xfrm rot="-1300296" flipH="1">
            <a:off x="8327106" y="1534642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 extrusionOk="0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254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" name="Google Shape;387;p8"/>
          <p:cNvGrpSpPr/>
          <p:nvPr/>
        </p:nvGrpSpPr>
        <p:grpSpPr>
          <a:xfrm>
            <a:off x="713378" y="1788840"/>
            <a:ext cx="3131919" cy="567656"/>
            <a:chOff x="6324699" y="2356411"/>
            <a:chExt cx="2736305" cy="567656"/>
          </a:xfrm>
        </p:grpSpPr>
        <p:sp>
          <p:nvSpPr>
            <p:cNvPr id="388" name="Google Shape;388;p8"/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/>
            </a:p>
          </p:txBody>
        </p:sp>
        <p:sp>
          <p:nvSpPr>
            <p:cNvPr id="389" name="Google Shape;389;p8"/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p8"/>
          <p:cNvSpPr/>
          <p:nvPr/>
        </p:nvSpPr>
        <p:spPr>
          <a:xfrm>
            <a:off x="8518576" y="164813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8"/>
          <p:cNvSpPr/>
          <p:nvPr/>
        </p:nvSpPr>
        <p:spPr>
          <a:xfrm>
            <a:off x="7899656" y="240045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8"/>
          <p:cNvSpPr/>
          <p:nvPr/>
        </p:nvSpPr>
        <p:spPr>
          <a:xfrm rot="8100000">
            <a:off x="9763500" y="1606073"/>
            <a:ext cx="245027" cy="245028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8"/>
          <p:cNvSpPr/>
          <p:nvPr/>
        </p:nvSpPr>
        <p:spPr>
          <a:xfrm>
            <a:off x="7682054" y="3320192"/>
            <a:ext cx="300658" cy="303169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8"/>
          <p:cNvSpPr/>
          <p:nvPr/>
        </p:nvSpPr>
        <p:spPr>
          <a:xfrm rot="2700000">
            <a:off x="11293389" y="270606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8"/>
          <p:cNvSpPr/>
          <p:nvPr/>
        </p:nvSpPr>
        <p:spPr>
          <a:xfrm>
            <a:off x="10826653" y="1856729"/>
            <a:ext cx="339147" cy="31747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"/>
          <p:cNvSpPr>
            <a:spLocks noGrp="1"/>
          </p:cNvSpPr>
          <p:nvPr>
            <p:ph type="pic" idx="2"/>
          </p:nvPr>
        </p:nvSpPr>
        <p:spPr>
          <a:xfrm>
            <a:off x="8898129" y="2735416"/>
            <a:ext cx="1672517" cy="26131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02" name="Google Shape;402;p9"/>
          <p:cNvGrpSpPr/>
          <p:nvPr/>
        </p:nvGrpSpPr>
        <p:grpSpPr>
          <a:xfrm>
            <a:off x="5735540" y="1359440"/>
            <a:ext cx="5561439" cy="5329453"/>
            <a:chOff x="5671917" y="2568773"/>
            <a:chExt cx="3184234" cy="3051409"/>
          </a:xfrm>
        </p:grpSpPr>
        <p:sp>
          <p:nvSpPr>
            <p:cNvPr id="403" name="Google Shape;403;p9"/>
            <p:cNvSpPr/>
            <p:nvPr/>
          </p:nvSpPr>
          <p:spPr>
            <a:xfrm>
              <a:off x="7086229" y="2833114"/>
              <a:ext cx="803463" cy="419242"/>
            </a:xfrm>
            <a:custGeom>
              <a:avLst/>
              <a:gdLst/>
              <a:ahLst/>
              <a:cxnLst/>
              <a:rect l="l" t="t" r="r" b="b"/>
              <a:pathLst>
                <a:path w="803463" h="419242" extrusionOk="0">
                  <a:moveTo>
                    <a:pt x="803464" y="419242"/>
                  </a:moveTo>
                  <a:lnTo>
                    <a:pt x="39735" y="419242"/>
                  </a:lnTo>
                  <a:cubicBezTo>
                    <a:pt x="17847" y="419242"/>
                    <a:pt x="0" y="401395"/>
                    <a:pt x="0" y="379507"/>
                  </a:cubicBezTo>
                  <a:lnTo>
                    <a:pt x="0" y="0"/>
                  </a:lnTo>
                  <a:lnTo>
                    <a:pt x="803464" y="0"/>
                  </a:lnTo>
                  <a:lnTo>
                    <a:pt x="803464" y="419242"/>
                  </a:lnTo>
                  <a:close/>
                </a:path>
              </a:pathLst>
            </a:custGeom>
            <a:solidFill>
              <a:srgbClr val="3136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6727936" y="2568773"/>
              <a:ext cx="1562813" cy="484906"/>
            </a:xfrm>
            <a:custGeom>
              <a:avLst/>
              <a:gdLst/>
              <a:ahLst/>
              <a:cxnLst/>
              <a:rect l="l" t="t" r="r" b="b"/>
              <a:pathLst>
                <a:path w="1562813" h="484906" extrusionOk="0">
                  <a:moveTo>
                    <a:pt x="810198" y="0"/>
                  </a:moveTo>
                  <a:lnTo>
                    <a:pt x="0" y="142441"/>
                  </a:lnTo>
                  <a:lnTo>
                    <a:pt x="851954" y="484907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1D22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6727936" y="2568773"/>
              <a:ext cx="1562813" cy="403415"/>
            </a:xfrm>
            <a:custGeom>
              <a:avLst/>
              <a:gdLst/>
              <a:ahLst/>
              <a:cxnLst/>
              <a:rect l="l" t="t" r="r" b="b"/>
              <a:pathLst>
                <a:path w="1562813" h="403415" extrusionOk="0">
                  <a:moveTo>
                    <a:pt x="810198" y="0"/>
                  </a:moveTo>
                  <a:lnTo>
                    <a:pt x="0" y="142441"/>
                  </a:lnTo>
                  <a:lnTo>
                    <a:pt x="873506" y="403416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7095867" y="3238994"/>
              <a:ext cx="802153" cy="970922"/>
            </a:xfrm>
            <a:custGeom>
              <a:avLst/>
              <a:gdLst/>
              <a:ahLst/>
              <a:cxnLst/>
              <a:rect l="l" t="t" r="r" b="b"/>
              <a:pathLst>
                <a:path w="802153" h="970922" extrusionOk="0">
                  <a:moveTo>
                    <a:pt x="801907" y="249755"/>
                  </a:moveTo>
                  <a:cubicBezTo>
                    <a:pt x="801233" y="225173"/>
                    <a:pt x="793152" y="217428"/>
                    <a:pt x="768233" y="215744"/>
                  </a:cubicBezTo>
                  <a:cubicBezTo>
                    <a:pt x="758804" y="216417"/>
                    <a:pt x="757457" y="224499"/>
                    <a:pt x="755437" y="230897"/>
                  </a:cubicBezTo>
                  <a:cubicBezTo>
                    <a:pt x="752069" y="241336"/>
                    <a:pt x="748702" y="252112"/>
                    <a:pt x="744661" y="262551"/>
                  </a:cubicBezTo>
                  <a:cubicBezTo>
                    <a:pt x="741630" y="269622"/>
                    <a:pt x="736579" y="273327"/>
                    <a:pt x="728834" y="271643"/>
                  </a:cubicBezTo>
                  <a:cubicBezTo>
                    <a:pt x="721426" y="269959"/>
                    <a:pt x="721763" y="252785"/>
                    <a:pt x="721763" y="250091"/>
                  </a:cubicBezTo>
                  <a:cubicBezTo>
                    <a:pt x="725130" y="202274"/>
                    <a:pt x="729508" y="154457"/>
                    <a:pt x="727824" y="106303"/>
                  </a:cubicBezTo>
                  <a:cubicBezTo>
                    <a:pt x="726477" y="71956"/>
                    <a:pt x="720416" y="38281"/>
                    <a:pt x="695497" y="11679"/>
                  </a:cubicBezTo>
                  <a:cubicBezTo>
                    <a:pt x="691793" y="8985"/>
                    <a:pt x="687415" y="7301"/>
                    <a:pt x="683037" y="7301"/>
                  </a:cubicBezTo>
                  <a:cubicBezTo>
                    <a:pt x="654414" y="6291"/>
                    <a:pt x="147283" y="3934"/>
                    <a:pt x="131793" y="903"/>
                  </a:cubicBezTo>
                  <a:cubicBezTo>
                    <a:pt x="122027" y="-1117"/>
                    <a:pt x="111588" y="-107"/>
                    <a:pt x="103506" y="7638"/>
                  </a:cubicBezTo>
                  <a:cubicBezTo>
                    <a:pt x="90710" y="21781"/>
                    <a:pt x="82965" y="38281"/>
                    <a:pt x="77241" y="55792"/>
                  </a:cubicBezTo>
                  <a:cubicBezTo>
                    <a:pt x="69159" y="80374"/>
                    <a:pt x="70169" y="105966"/>
                    <a:pt x="70843" y="130548"/>
                  </a:cubicBezTo>
                  <a:cubicBezTo>
                    <a:pt x="71853" y="167927"/>
                    <a:pt x="69159" y="205642"/>
                    <a:pt x="74884" y="242683"/>
                  </a:cubicBezTo>
                  <a:cubicBezTo>
                    <a:pt x="75894" y="248071"/>
                    <a:pt x="73536" y="270969"/>
                    <a:pt x="66128" y="271643"/>
                  </a:cubicBezTo>
                  <a:cubicBezTo>
                    <a:pt x="59393" y="272316"/>
                    <a:pt x="55689" y="268949"/>
                    <a:pt x="53332" y="263224"/>
                  </a:cubicBezTo>
                  <a:cubicBezTo>
                    <a:pt x="49291" y="254469"/>
                    <a:pt x="47271" y="245377"/>
                    <a:pt x="43567" y="236285"/>
                  </a:cubicBezTo>
                  <a:cubicBezTo>
                    <a:pt x="41209" y="230561"/>
                    <a:pt x="40536" y="222816"/>
                    <a:pt x="31781" y="221805"/>
                  </a:cubicBezTo>
                  <a:cubicBezTo>
                    <a:pt x="9219" y="220122"/>
                    <a:pt x="2821" y="223489"/>
                    <a:pt x="1474" y="240326"/>
                  </a:cubicBezTo>
                  <a:cubicBezTo>
                    <a:pt x="-3577" y="304980"/>
                    <a:pt x="3494" y="367614"/>
                    <a:pt x="36158" y="425197"/>
                  </a:cubicBezTo>
                  <a:cubicBezTo>
                    <a:pt x="42220" y="435972"/>
                    <a:pt x="47607" y="448095"/>
                    <a:pt x="59730" y="455167"/>
                  </a:cubicBezTo>
                  <a:cubicBezTo>
                    <a:pt x="87343" y="471330"/>
                    <a:pt x="100812" y="495239"/>
                    <a:pt x="102833" y="527903"/>
                  </a:cubicBezTo>
                  <a:cubicBezTo>
                    <a:pt x="105527" y="577404"/>
                    <a:pt x="122027" y="621853"/>
                    <a:pt x="162099" y="654180"/>
                  </a:cubicBezTo>
                  <a:cubicBezTo>
                    <a:pt x="168161" y="659232"/>
                    <a:pt x="170518" y="664956"/>
                    <a:pt x="170518" y="673038"/>
                  </a:cubicBezTo>
                  <a:cubicBezTo>
                    <a:pt x="170181" y="707722"/>
                    <a:pt x="170518" y="742407"/>
                    <a:pt x="170518" y="777428"/>
                  </a:cubicBezTo>
                  <a:cubicBezTo>
                    <a:pt x="180620" y="796285"/>
                    <a:pt x="367174" y="950512"/>
                    <a:pt x="385359" y="967349"/>
                  </a:cubicBezTo>
                  <a:cubicBezTo>
                    <a:pt x="393104" y="974421"/>
                    <a:pt x="399502" y="969707"/>
                    <a:pt x="405563" y="964319"/>
                  </a:cubicBezTo>
                  <a:cubicBezTo>
                    <a:pt x="428798" y="943441"/>
                    <a:pt x="615353" y="786520"/>
                    <a:pt x="620067" y="778101"/>
                  </a:cubicBezTo>
                  <a:cubicBezTo>
                    <a:pt x="620067" y="759580"/>
                    <a:pt x="621750" y="741060"/>
                    <a:pt x="619730" y="722539"/>
                  </a:cubicBezTo>
                  <a:cubicBezTo>
                    <a:pt x="616363" y="690885"/>
                    <a:pt x="624108" y="666640"/>
                    <a:pt x="650373" y="645425"/>
                  </a:cubicBezTo>
                  <a:cubicBezTo>
                    <a:pt x="676303" y="624547"/>
                    <a:pt x="695497" y="595251"/>
                    <a:pt x="694487" y="560230"/>
                  </a:cubicBezTo>
                  <a:cubicBezTo>
                    <a:pt x="693476" y="511739"/>
                    <a:pt x="714018" y="475371"/>
                    <a:pt x="750386" y="446075"/>
                  </a:cubicBezTo>
                  <a:cubicBezTo>
                    <a:pt x="761498" y="436983"/>
                    <a:pt x="769916" y="426207"/>
                    <a:pt x="775304" y="413074"/>
                  </a:cubicBezTo>
                  <a:cubicBezTo>
                    <a:pt x="796856" y="361216"/>
                    <a:pt x="803591" y="305990"/>
                    <a:pt x="801907" y="249755"/>
                  </a:cubicBezTo>
                  <a:close/>
                </a:path>
              </a:pathLst>
            </a:custGeom>
            <a:solidFill>
              <a:srgbClr val="FDC6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6364930" y="4179741"/>
              <a:ext cx="2491221" cy="1440441"/>
            </a:xfrm>
            <a:custGeom>
              <a:avLst/>
              <a:gdLst/>
              <a:ahLst/>
              <a:cxnLst/>
              <a:rect l="l" t="t" r="r" b="b"/>
              <a:pathLst>
                <a:path w="2491221" h="1440441" extrusionOk="0">
                  <a:moveTo>
                    <a:pt x="2431942" y="1045244"/>
                  </a:moveTo>
                  <a:cubicBezTo>
                    <a:pt x="2387156" y="916272"/>
                    <a:pt x="2325869" y="794709"/>
                    <a:pt x="2260541" y="674829"/>
                  </a:cubicBezTo>
                  <a:cubicBezTo>
                    <a:pt x="2158845" y="487937"/>
                    <a:pt x="2046711" y="307781"/>
                    <a:pt x="1929188" y="130656"/>
                  </a:cubicBezTo>
                  <a:cubicBezTo>
                    <a:pt x="1922453" y="120553"/>
                    <a:pt x="1914708" y="114829"/>
                    <a:pt x="1903596" y="110788"/>
                  </a:cubicBezTo>
                  <a:cubicBezTo>
                    <a:pt x="1819747" y="82165"/>
                    <a:pt x="1735562" y="54889"/>
                    <a:pt x="1650030" y="31317"/>
                  </a:cubicBezTo>
                  <a:cubicBezTo>
                    <a:pt x="1608948" y="19868"/>
                    <a:pt x="1568539" y="7072"/>
                    <a:pt x="1526446" y="0"/>
                  </a:cubicBezTo>
                  <a:cubicBezTo>
                    <a:pt x="1523415" y="10439"/>
                    <a:pt x="1530487" y="18184"/>
                    <a:pt x="1534528" y="26603"/>
                  </a:cubicBezTo>
                  <a:cubicBezTo>
                    <a:pt x="1539579" y="37041"/>
                    <a:pt x="1537559" y="41756"/>
                    <a:pt x="1526109" y="44113"/>
                  </a:cubicBezTo>
                  <a:cubicBezTo>
                    <a:pt x="1497486" y="50174"/>
                    <a:pt x="1470547" y="61624"/>
                    <a:pt x="1442261" y="69032"/>
                  </a:cubicBezTo>
                  <a:cubicBezTo>
                    <a:pt x="1438557" y="70042"/>
                    <a:pt x="1434516" y="71052"/>
                    <a:pt x="1431149" y="72736"/>
                  </a:cubicBezTo>
                  <a:cubicBezTo>
                    <a:pt x="1427108" y="74420"/>
                    <a:pt x="1422057" y="76777"/>
                    <a:pt x="1421720" y="81491"/>
                  </a:cubicBezTo>
                  <a:cubicBezTo>
                    <a:pt x="1421383" y="86879"/>
                    <a:pt x="1426434" y="88563"/>
                    <a:pt x="1430475" y="90247"/>
                  </a:cubicBezTo>
                  <a:cubicBezTo>
                    <a:pt x="1434516" y="91930"/>
                    <a:pt x="1438894" y="92940"/>
                    <a:pt x="1443271" y="94287"/>
                  </a:cubicBezTo>
                  <a:cubicBezTo>
                    <a:pt x="1463812" y="99339"/>
                    <a:pt x="1484017" y="107084"/>
                    <a:pt x="1504895" y="111124"/>
                  </a:cubicBezTo>
                  <a:cubicBezTo>
                    <a:pt x="1517691" y="113482"/>
                    <a:pt x="1517691" y="118533"/>
                    <a:pt x="1509946" y="127625"/>
                  </a:cubicBezTo>
                  <a:cubicBezTo>
                    <a:pt x="1492435" y="148166"/>
                    <a:pt x="1474925" y="168707"/>
                    <a:pt x="1457414" y="188912"/>
                  </a:cubicBezTo>
                  <a:cubicBezTo>
                    <a:pt x="1356729" y="306434"/>
                    <a:pt x="1254360" y="422610"/>
                    <a:pt x="1154348" y="540469"/>
                  </a:cubicBezTo>
                  <a:cubicBezTo>
                    <a:pt x="1138857" y="558653"/>
                    <a:pt x="1137847" y="558990"/>
                    <a:pt x="1121347" y="541142"/>
                  </a:cubicBezTo>
                  <a:cubicBezTo>
                    <a:pt x="1091040" y="507805"/>
                    <a:pt x="782922" y="181167"/>
                    <a:pt x="732411" y="127625"/>
                  </a:cubicBezTo>
                  <a:cubicBezTo>
                    <a:pt x="721972" y="116512"/>
                    <a:pt x="727023" y="113145"/>
                    <a:pt x="737462" y="109441"/>
                  </a:cubicBezTo>
                  <a:cubicBezTo>
                    <a:pt x="750932" y="104390"/>
                    <a:pt x="765075" y="100012"/>
                    <a:pt x="778208" y="94287"/>
                  </a:cubicBezTo>
                  <a:cubicBezTo>
                    <a:pt x="790331" y="88900"/>
                    <a:pt x="804811" y="88226"/>
                    <a:pt x="815923" y="78797"/>
                  </a:cubicBezTo>
                  <a:cubicBezTo>
                    <a:pt x="809188" y="73073"/>
                    <a:pt x="802117" y="71389"/>
                    <a:pt x="795382" y="69032"/>
                  </a:cubicBezTo>
                  <a:cubicBezTo>
                    <a:pt x="772483" y="61624"/>
                    <a:pt x="749585" y="54215"/>
                    <a:pt x="726687" y="46470"/>
                  </a:cubicBezTo>
                  <a:cubicBezTo>
                    <a:pt x="712207" y="41756"/>
                    <a:pt x="702105" y="35021"/>
                    <a:pt x="714901" y="18521"/>
                  </a:cubicBezTo>
                  <a:cubicBezTo>
                    <a:pt x="717595" y="15153"/>
                    <a:pt x="716921" y="11113"/>
                    <a:pt x="714564" y="7408"/>
                  </a:cubicBezTo>
                  <a:cubicBezTo>
                    <a:pt x="582898" y="39399"/>
                    <a:pt x="453253" y="78461"/>
                    <a:pt x="324618" y="119880"/>
                  </a:cubicBezTo>
                  <a:cubicBezTo>
                    <a:pt x="318557" y="121900"/>
                    <a:pt x="313842" y="124594"/>
                    <a:pt x="311148" y="131329"/>
                  </a:cubicBezTo>
                  <a:cubicBezTo>
                    <a:pt x="285220" y="194299"/>
                    <a:pt x="258954" y="257270"/>
                    <a:pt x="232688" y="320241"/>
                  </a:cubicBezTo>
                  <a:cubicBezTo>
                    <a:pt x="238413" y="325628"/>
                    <a:pt x="0" y="956344"/>
                    <a:pt x="0" y="956344"/>
                  </a:cubicBezTo>
                  <a:cubicBezTo>
                    <a:pt x="0" y="956344"/>
                    <a:pt x="1640938" y="943211"/>
                    <a:pt x="1636897" y="966783"/>
                  </a:cubicBezTo>
                  <a:cubicBezTo>
                    <a:pt x="1636897" y="967457"/>
                    <a:pt x="1636897" y="967793"/>
                    <a:pt x="1636897" y="968467"/>
                  </a:cubicBezTo>
                  <a:cubicBezTo>
                    <a:pt x="1636560" y="1046254"/>
                    <a:pt x="1634540" y="1252003"/>
                    <a:pt x="1643295" y="1258064"/>
                  </a:cubicBezTo>
                  <a:cubicBezTo>
                    <a:pt x="1651377" y="1263788"/>
                    <a:pt x="1663836" y="1258401"/>
                    <a:pt x="1674275" y="1256717"/>
                  </a:cubicBezTo>
                  <a:cubicBezTo>
                    <a:pt x="1684041" y="1255370"/>
                    <a:pt x="1688418" y="1259074"/>
                    <a:pt x="1687072" y="1268503"/>
                  </a:cubicBezTo>
                  <a:cubicBezTo>
                    <a:pt x="1685051" y="1281972"/>
                    <a:pt x="1692459" y="1289381"/>
                    <a:pt x="1702898" y="1294769"/>
                  </a:cubicBezTo>
                  <a:cubicBezTo>
                    <a:pt x="1713000" y="1299820"/>
                    <a:pt x="1879014" y="1359760"/>
                    <a:pt x="1954781" y="1376597"/>
                  </a:cubicBezTo>
                  <a:cubicBezTo>
                    <a:pt x="1997210" y="1386025"/>
                    <a:pt x="2489862" y="1454384"/>
                    <a:pt x="2491209" y="1437884"/>
                  </a:cubicBezTo>
                  <a:cubicBezTo>
                    <a:pt x="2492219" y="1430812"/>
                    <a:pt x="2433963" y="1050968"/>
                    <a:pt x="2431942" y="1045244"/>
                  </a:cubicBezTo>
                  <a:close/>
                </a:path>
              </a:pathLst>
            </a:custGeom>
            <a:solidFill>
              <a:srgbClr val="3136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9"/>
            <p:cNvSpPr/>
            <p:nvPr/>
          </p:nvSpPr>
          <p:spPr>
            <a:xfrm>
              <a:off x="7069518" y="4128591"/>
              <a:ext cx="842152" cy="613967"/>
            </a:xfrm>
            <a:custGeom>
              <a:avLst/>
              <a:gdLst/>
              <a:ahLst/>
              <a:cxnLst/>
              <a:rect l="l" t="t" r="r" b="b"/>
              <a:pathLst>
                <a:path w="842152" h="613967" extrusionOk="0">
                  <a:moveTo>
                    <a:pt x="839705" y="84823"/>
                  </a:moveTo>
                  <a:cubicBezTo>
                    <a:pt x="833307" y="73711"/>
                    <a:pt x="811082" y="26231"/>
                    <a:pt x="795592" y="23537"/>
                  </a:cubicBezTo>
                  <a:cubicBezTo>
                    <a:pt x="759561" y="17475"/>
                    <a:pt x="723193" y="11414"/>
                    <a:pt x="687162" y="5353"/>
                  </a:cubicBezTo>
                  <a:cubicBezTo>
                    <a:pt x="681100" y="-2392"/>
                    <a:pt x="675039" y="-1045"/>
                    <a:pt x="668641" y="5016"/>
                  </a:cubicBezTo>
                  <a:cubicBezTo>
                    <a:pt x="664263" y="9394"/>
                    <a:pt x="661569" y="15118"/>
                    <a:pt x="658875" y="20506"/>
                  </a:cubicBezTo>
                  <a:cubicBezTo>
                    <a:pt x="618466" y="99303"/>
                    <a:pt x="578731" y="178438"/>
                    <a:pt x="540006" y="257908"/>
                  </a:cubicBezTo>
                  <a:cubicBezTo>
                    <a:pt x="522832" y="234673"/>
                    <a:pt x="505658" y="211438"/>
                    <a:pt x="488148" y="187866"/>
                  </a:cubicBezTo>
                  <a:cubicBezTo>
                    <a:pt x="467943" y="159243"/>
                    <a:pt x="447402" y="130620"/>
                    <a:pt x="427198" y="101997"/>
                  </a:cubicBezTo>
                  <a:cubicBezTo>
                    <a:pt x="422820" y="95599"/>
                    <a:pt x="419789" y="95262"/>
                    <a:pt x="415075" y="101997"/>
                  </a:cubicBezTo>
                  <a:cubicBezTo>
                    <a:pt x="395207" y="130620"/>
                    <a:pt x="375003" y="158906"/>
                    <a:pt x="355135" y="187530"/>
                  </a:cubicBezTo>
                  <a:cubicBezTo>
                    <a:pt x="354798" y="187193"/>
                    <a:pt x="354125" y="186856"/>
                    <a:pt x="353788" y="186519"/>
                  </a:cubicBezTo>
                  <a:cubicBezTo>
                    <a:pt x="343012" y="189550"/>
                    <a:pt x="338972" y="199652"/>
                    <a:pt x="332910" y="207397"/>
                  </a:cubicBezTo>
                  <a:cubicBezTo>
                    <a:pt x="323145" y="219857"/>
                    <a:pt x="315063" y="234000"/>
                    <a:pt x="304287" y="245449"/>
                  </a:cubicBezTo>
                  <a:cubicBezTo>
                    <a:pt x="300246" y="244102"/>
                    <a:pt x="299236" y="241408"/>
                    <a:pt x="297889" y="239051"/>
                  </a:cubicBezTo>
                  <a:cubicBezTo>
                    <a:pt x="265562" y="181131"/>
                    <a:pt x="234582" y="122202"/>
                    <a:pt x="201918" y="64282"/>
                  </a:cubicBezTo>
                  <a:cubicBezTo>
                    <a:pt x="192489" y="47109"/>
                    <a:pt x="183734" y="29598"/>
                    <a:pt x="173969" y="12761"/>
                  </a:cubicBezTo>
                  <a:cubicBezTo>
                    <a:pt x="166224" y="-1045"/>
                    <a:pt x="159825" y="-2729"/>
                    <a:pt x="148040" y="4006"/>
                  </a:cubicBezTo>
                  <a:cubicBezTo>
                    <a:pt x="115039" y="10404"/>
                    <a:pt x="82375" y="17475"/>
                    <a:pt x="49374" y="23200"/>
                  </a:cubicBezTo>
                  <a:cubicBezTo>
                    <a:pt x="39609" y="24884"/>
                    <a:pt x="17384" y="45762"/>
                    <a:pt x="10313" y="57884"/>
                  </a:cubicBezTo>
                  <a:cubicBezTo>
                    <a:pt x="-6524" y="86170"/>
                    <a:pt x="-3831" y="93579"/>
                    <a:pt x="26476" y="104355"/>
                  </a:cubicBezTo>
                  <a:cubicBezTo>
                    <a:pt x="30180" y="105701"/>
                    <a:pt x="78671" y="121192"/>
                    <a:pt x="101906" y="129273"/>
                  </a:cubicBezTo>
                  <a:cubicBezTo>
                    <a:pt x="77324" y="136345"/>
                    <a:pt x="56783" y="145437"/>
                    <a:pt x="35905" y="153182"/>
                  </a:cubicBezTo>
                  <a:cubicBezTo>
                    <a:pt x="14690" y="160927"/>
                    <a:pt x="13006" y="169009"/>
                    <a:pt x="27823" y="185846"/>
                  </a:cubicBezTo>
                  <a:cubicBezTo>
                    <a:pt x="72610" y="236357"/>
                    <a:pt x="387799" y="567373"/>
                    <a:pt x="424504" y="608119"/>
                  </a:cubicBezTo>
                  <a:cubicBezTo>
                    <a:pt x="432585" y="616874"/>
                    <a:pt x="438310" y="615190"/>
                    <a:pt x="444708" y="607109"/>
                  </a:cubicBezTo>
                  <a:cubicBezTo>
                    <a:pt x="454137" y="595323"/>
                    <a:pt x="747101" y="255214"/>
                    <a:pt x="812766" y="178438"/>
                  </a:cubicBezTo>
                  <a:cubicBezTo>
                    <a:pt x="826236" y="162611"/>
                    <a:pt x="826572" y="162947"/>
                    <a:pt x="806705" y="157560"/>
                  </a:cubicBezTo>
                  <a:cubicBezTo>
                    <a:pt x="777745" y="149815"/>
                    <a:pt x="749122" y="141733"/>
                    <a:pt x="717468" y="132977"/>
                  </a:cubicBezTo>
                  <a:cubicBezTo>
                    <a:pt x="722519" y="130284"/>
                    <a:pt x="797276" y="107385"/>
                    <a:pt x="832970" y="97956"/>
                  </a:cubicBezTo>
                  <a:cubicBezTo>
                    <a:pt x="842399" y="95599"/>
                    <a:pt x="844420" y="93242"/>
                    <a:pt x="839705" y="848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9"/>
            <p:cNvSpPr/>
            <p:nvPr/>
          </p:nvSpPr>
          <p:spPr>
            <a:xfrm>
              <a:off x="5671917" y="4495014"/>
              <a:ext cx="1754756" cy="1067384"/>
            </a:xfrm>
            <a:custGeom>
              <a:avLst/>
              <a:gdLst/>
              <a:ahLst/>
              <a:cxnLst/>
              <a:rect l="l" t="t" r="r" b="b"/>
              <a:pathLst>
                <a:path w="1754756" h="1067384" extrusionOk="0">
                  <a:moveTo>
                    <a:pt x="1677643" y="88142"/>
                  </a:moveTo>
                  <a:cubicBezTo>
                    <a:pt x="1677643" y="224185"/>
                    <a:pt x="1677306" y="360565"/>
                    <a:pt x="1677306" y="496609"/>
                  </a:cubicBezTo>
                  <a:cubicBezTo>
                    <a:pt x="1677306" y="520180"/>
                    <a:pt x="1677979" y="543752"/>
                    <a:pt x="1676969" y="567324"/>
                  </a:cubicBezTo>
                  <a:cubicBezTo>
                    <a:pt x="1676633" y="579447"/>
                    <a:pt x="1680000" y="583825"/>
                    <a:pt x="1692796" y="583825"/>
                  </a:cubicBezTo>
                  <a:cubicBezTo>
                    <a:pt x="1713337" y="583825"/>
                    <a:pt x="1734215" y="581467"/>
                    <a:pt x="1754756" y="585845"/>
                  </a:cubicBezTo>
                  <a:cubicBezTo>
                    <a:pt x="1750042" y="593253"/>
                    <a:pt x="1742634" y="593253"/>
                    <a:pt x="1735562" y="593253"/>
                  </a:cubicBezTo>
                  <a:cubicBezTo>
                    <a:pt x="1723103" y="593590"/>
                    <a:pt x="1710980" y="593253"/>
                    <a:pt x="1698521" y="593590"/>
                  </a:cubicBezTo>
                  <a:cubicBezTo>
                    <a:pt x="1688755" y="593590"/>
                    <a:pt x="1684378" y="598304"/>
                    <a:pt x="1684378" y="608070"/>
                  </a:cubicBezTo>
                  <a:cubicBezTo>
                    <a:pt x="1684378" y="622213"/>
                    <a:pt x="1684378" y="636019"/>
                    <a:pt x="1684378" y="650162"/>
                  </a:cubicBezTo>
                  <a:cubicBezTo>
                    <a:pt x="1684378" y="657571"/>
                    <a:pt x="1684041" y="664642"/>
                    <a:pt x="1678316" y="670367"/>
                  </a:cubicBezTo>
                  <a:cubicBezTo>
                    <a:pt x="1677979" y="735021"/>
                    <a:pt x="1677643" y="799339"/>
                    <a:pt x="1677643" y="863993"/>
                  </a:cubicBezTo>
                  <a:cubicBezTo>
                    <a:pt x="1677643" y="923596"/>
                    <a:pt x="1677643" y="982862"/>
                    <a:pt x="1677643" y="1042465"/>
                  </a:cubicBezTo>
                  <a:cubicBezTo>
                    <a:pt x="1677643" y="1064690"/>
                    <a:pt x="1675286" y="1067384"/>
                    <a:pt x="1652387" y="1067384"/>
                  </a:cubicBezTo>
                  <a:cubicBezTo>
                    <a:pt x="1621407" y="1067384"/>
                    <a:pt x="1590764" y="1067384"/>
                    <a:pt x="1559783" y="1067384"/>
                  </a:cubicBezTo>
                  <a:cubicBezTo>
                    <a:pt x="1193409" y="1067384"/>
                    <a:pt x="826699" y="1067384"/>
                    <a:pt x="460325" y="1067384"/>
                  </a:cubicBezTo>
                  <a:cubicBezTo>
                    <a:pt x="312159" y="1067384"/>
                    <a:pt x="164330" y="1067048"/>
                    <a:pt x="16164" y="1067384"/>
                  </a:cubicBezTo>
                  <a:cubicBezTo>
                    <a:pt x="3031" y="1067384"/>
                    <a:pt x="0" y="1061997"/>
                    <a:pt x="0" y="1050211"/>
                  </a:cubicBezTo>
                  <a:cubicBezTo>
                    <a:pt x="337" y="1020577"/>
                    <a:pt x="0" y="990607"/>
                    <a:pt x="0" y="960974"/>
                  </a:cubicBezTo>
                  <a:cubicBezTo>
                    <a:pt x="0" y="656224"/>
                    <a:pt x="0" y="351473"/>
                    <a:pt x="0" y="46723"/>
                  </a:cubicBezTo>
                  <a:cubicBezTo>
                    <a:pt x="0" y="7324"/>
                    <a:pt x="0" y="7324"/>
                    <a:pt x="39399" y="7324"/>
                  </a:cubicBezTo>
                  <a:cubicBezTo>
                    <a:pt x="326639" y="7324"/>
                    <a:pt x="614215" y="7324"/>
                    <a:pt x="901455" y="7324"/>
                  </a:cubicBezTo>
                  <a:cubicBezTo>
                    <a:pt x="909874" y="7324"/>
                    <a:pt x="918292" y="8334"/>
                    <a:pt x="926374" y="4293"/>
                  </a:cubicBezTo>
                  <a:cubicBezTo>
                    <a:pt x="933445" y="252"/>
                    <a:pt x="941527" y="252"/>
                    <a:pt x="949272" y="252"/>
                  </a:cubicBezTo>
                  <a:cubicBezTo>
                    <a:pt x="1159399" y="252"/>
                    <a:pt x="1369525" y="252"/>
                    <a:pt x="1579988" y="252"/>
                  </a:cubicBezTo>
                  <a:cubicBezTo>
                    <a:pt x="1587733" y="252"/>
                    <a:pt x="1595478" y="1936"/>
                    <a:pt x="1603560" y="926"/>
                  </a:cubicBezTo>
                  <a:cubicBezTo>
                    <a:pt x="1622754" y="-421"/>
                    <a:pt x="1641611" y="-84"/>
                    <a:pt x="1660806" y="589"/>
                  </a:cubicBezTo>
                  <a:cubicBezTo>
                    <a:pt x="1677979" y="1263"/>
                    <a:pt x="1683704" y="7324"/>
                    <a:pt x="1684714" y="24161"/>
                  </a:cubicBezTo>
                  <a:cubicBezTo>
                    <a:pt x="1685388" y="39988"/>
                    <a:pt x="1685051" y="55478"/>
                    <a:pt x="1684714" y="71305"/>
                  </a:cubicBezTo>
                  <a:cubicBezTo>
                    <a:pt x="1683704" y="77703"/>
                    <a:pt x="1683031" y="83764"/>
                    <a:pt x="1677643" y="88142"/>
                  </a:cubicBezTo>
                  <a:close/>
                </a:path>
              </a:pathLst>
            </a:custGeom>
            <a:solidFill>
              <a:srgbClr val="6F717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7095530" y="3239693"/>
              <a:ext cx="414221" cy="800660"/>
            </a:xfrm>
            <a:custGeom>
              <a:avLst/>
              <a:gdLst/>
              <a:ahLst/>
              <a:cxnLst/>
              <a:rect l="l" t="t" r="r" b="b"/>
              <a:pathLst>
                <a:path w="414221" h="800660" extrusionOk="0">
                  <a:moveTo>
                    <a:pt x="162099" y="654491"/>
                  </a:moveTo>
                  <a:cubicBezTo>
                    <a:pt x="122027" y="621827"/>
                    <a:pt x="105527" y="577714"/>
                    <a:pt x="102833" y="528213"/>
                  </a:cubicBezTo>
                  <a:cubicBezTo>
                    <a:pt x="100812" y="495550"/>
                    <a:pt x="87343" y="471641"/>
                    <a:pt x="59730" y="455477"/>
                  </a:cubicBezTo>
                  <a:cubicBezTo>
                    <a:pt x="47607" y="448406"/>
                    <a:pt x="42556" y="436283"/>
                    <a:pt x="36158" y="425507"/>
                  </a:cubicBezTo>
                  <a:cubicBezTo>
                    <a:pt x="3494" y="367925"/>
                    <a:pt x="-3577" y="305291"/>
                    <a:pt x="1474" y="240637"/>
                  </a:cubicBezTo>
                  <a:cubicBezTo>
                    <a:pt x="2821" y="223463"/>
                    <a:pt x="8882" y="220432"/>
                    <a:pt x="31781" y="222116"/>
                  </a:cubicBezTo>
                  <a:cubicBezTo>
                    <a:pt x="40536" y="222789"/>
                    <a:pt x="41209" y="230535"/>
                    <a:pt x="43567" y="236596"/>
                  </a:cubicBezTo>
                  <a:cubicBezTo>
                    <a:pt x="47271" y="245351"/>
                    <a:pt x="49291" y="254780"/>
                    <a:pt x="53332" y="263535"/>
                  </a:cubicBezTo>
                  <a:cubicBezTo>
                    <a:pt x="56026" y="269260"/>
                    <a:pt x="59730" y="272627"/>
                    <a:pt x="66128" y="271954"/>
                  </a:cubicBezTo>
                  <a:cubicBezTo>
                    <a:pt x="73537" y="271280"/>
                    <a:pt x="74547" y="265556"/>
                    <a:pt x="74884" y="259831"/>
                  </a:cubicBezTo>
                  <a:cubicBezTo>
                    <a:pt x="75220" y="254106"/>
                    <a:pt x="75557" y="248382"/>
                    <a:pt x="74884" y="242994"/>
                  </a:cubicBezTo>
                  <a:cubicBezTo>
                    <a:pt x="69159" y="205616"/>
                    <a:pt x="72190" y="168237"/>
                    <a:pt x="70843" y="130859"/>
                  </a:cubicBezTo>
                  <a:cubicBezTo>
                    <a:pt x="70169" y="105940"/>
                    <a:pt x="69159" y="80348"/>
                    <a:pt x="77241" y="56103"/>
                  </a:cubicBezTo>
                  <a:cubicBezTo>
                    <a:pt x="82965" y="38592"/>
                    <a:pt x="79261" y="20745"/>
                    <a:pt x="91721" y="6939"/>
                  </a:cubicBezTo>
                  <a:cubicBezTo>
                    <a:pt x="99802" y="-1143"/>
                    <a:pt x="121690" y="-806"/>
                    <a:pt x="131793" y="1214"/>
                  </a:cubicBezTo>
                  <a:cubicBezTo>
                    <a:pt x="147283" y="4245"/>
                    <a:pt x="163110" y="3571"/>
                    <a:pt x="178600" y="3571"/>
                  </a:cubicBezTo>
                  <a:cubicBezTo>
                    <a:pt x="304541" y="3571"/>
                    <a:pt x="416002" y="11316"/>
                    <a:pt x="410614" y="6939"/>
                  </a:cubicBezTo>
                  <a:cubicBezTo>
                    <a:pt x="419369" y="17378"/>
                    <a:pt x="410277" y="799290"/>
                    <a:pt x="403543" y="800300"/>
                  </a:cubicBezTo>
                  <a:cubicBezTo>
                    <a:pt x="346633" y="801984"/>
                    <a:pt x="312959" y="798953"/>
                    <a:pt x="279622" y="765279"/>
                  </a:cubicBezTo>
                  <a:cubicBezTo>
                    <a:pt x="256050" y="740023"/>
                    <a:pt x="168161" y="659542"/>
                    <a:pt x="162099" y="654491"/>
                  </a:cubicBezTo>
                  <a:close/>
                </a:path>
              </a:pathLst>
            </a:custGeom>
            <a:solidFill>
              <a:srgbClr val="EEC8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7499073" y="3245568"/>
              <a:ext cx="398610" cy="793450"/>
            </a:xfrm>
            <a:custGeom>
              <a:avLst/>
              <a:gdLst/>
              <a:ahLst/>
              <a:cxnLst/>
              <a:rect l="l" t="t" r="r" b="b"/>
              <a:pathLst>
                <a:path w="398610" h="793450" extrusionOk="0">
                  <a:moveTo>
                    <a:pt x="0" y="793415"/>
                  </a:moveTo>
                  <a:cubicBezTo>
                    <a:pt x="0" y="779946"/>
                    <a:pt x="9092" y="37769"/>
                    <a:pt x="7071" y="54"/>
                  </a:cubicBezTo>
                  <a:cubicBezTo>
                    <a:pt x="66338" y="54"/>
                    <a:pt x="251209" y="-283"/>
                    <a:pt x="279495" y="727"/>
                  </a:cubicBezTo>
                  <a:cubicBezTo>
                    <a:pt x="283872" y="727"/>
                    <a:pt x="288250" y="2411"/>
                    <a:pt x="291954" y="5105"/>
                  </a:cubicBezTo>
                  <a:cubicBezTo>
                    <a:pt x="316873" y="31708"/>
                    <a:pt x="322934" y="65382"/>
                    <a:pt x="324281" y="99729"/>
                  </a:cubicBezTo>
                  <a:cubicBezTo>
                    <a:pt x="325965" y="147883"/>
                    <a:pt x="321924" y="195700"/>
                    <a:pt x="318220" y="243517"/>
                  </a:cubicBezTo>
                  <a:cubicBezTo>
                    <a:pt x="317883" y="246211"/>
                    <a:pt x="317883" y="249242"/>
                    <a:pt x="317883" y="251936"/>
                  </a:cubicBezTo>
                  <a:cubicBezTo>
                    <a:pt x="318220" y="257661"/>
                    <a:pt x="317883" y="263722"/>
                    <a:pt x="325292" y="265406"/>
                  </a:cubicBezTo>
                  <a:cubicBezTo>
                    <a:pt x="333037" y="267089"/>
                    <a:pt x="338088" y="263385"/>
                    <a:pt x="341118" y="256314"/>
                  </a:cubicBezTo>
                  <a:cubicBezTo>
                    <a:pt x="345496" y="245875"/>
                    <a:pt x="348527" y="235099"/>
                    <a:pt x="351894" y="224660"/>
                  </a:cubicBezTo>
                  <a:cubicBezTo>
                    <a:pt x="354251" y="217925"/>
                    <a:pt x="355262" y="210180"/>
                    <a:pt x="364690" y="209507"/>
                  </a:cubicBezTo>
                  <a:cubicBezTo>
                    <a:pt x="389609" y="210854"/>
                    <a:pt x="397691" y="218599"/>
                    <a:pt x="398364" y="243517"/>
                  </a:cubicBezTo>
                  <a:cubicBezTo>
                    <a:pt x="400048" y="300090"/>
                    <a:pt x="393313" y="354979"/>
                    <a:pt x="371425" y="407510"/>
                  </a:cubicBezTo>
                  <a:cubicBezTo>
                    <a:pt x="366037" y="420643"/>
                    <a:pt x="357619" y="431419"/>
                    <a:pt x="346506" y="440511"/>
                  </a:cubicBezTo>
                  <a:cubicBezTo>
                    <a:pt x="310138" y="469807"/>
                    <a:pt x="289597" y="506175"/>
                    <a:pt x="290607" y="554666"/>
                  </a:cubicBezTo>
                  <a:cubicBezTo>
                    <a:pt x="291281" y="589687"/>
                    <a:pt x="272087" y="618984"/>
                    <a:pt x="246494" y="639862"/>
                  </a:cubicBezTo>
                  <a:cubicBezTo>
                    <a:pt x="220228" y="661076"/>
                    <a:pt x="154901" y="716638"/>
                    <a:pt x="143115" y="735833"/>
                  </a:cubicBezTo>
                  <a:cubicBezTo>
                    <a:pt x="126951" y="762098"/>
                    <a:pt x="105400" y="772537"/>
                    <a:pt x="77787" y="783313"/>
                  </a:cubicBezTo>
                  <a:cubicBezTo>
                    <a:pt x="55899" y="791732"/>
                    <a:pt x="28286" y="793752"/>
                    <a:pt x="0" y="793415"/>
                  </a:cubicBezTo>
                  <a:close/>
                </a:path>
              </a:pathLst>
            </a:custGeom>
            <a:solidFill>
              <a:srgbClr val="F8CE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7216192" y="4017095"/>
              <a:ext cx="540487" cy="373108"/>
            </a:xfrm>
            <a:custGeom>
              <a:avLst/>
              <a:gdLst/>
              <a:ahLst/>
              <a:cxnLst/>
              <a:rect l="l" t="t" r="r" b="b"/>
              <a:pathLst>
                <a:path w="540487" h="373108" extrusionOk="0">
                  <a:moveTo>
                    <a:pt x="155593" y="371088"/>
                  </a:moveTo>
                  <a:cubicBezTo>
                    <a:pt x="110470" y="288587"/>
                    <a:pt x="66020" y="207432"/>
                    <a:pt x="21907" y="125941"/>
                  </a:cubicBezTo>
                  <a:cubicBezTo>
                    <a:pt x="16856" y="116512"/>
                    <a:pt x="11805" y="111798"/>
                    <a:pt x="1366" y="115502"/>
                  </a:cubicBezTo>
                  <a:cubicBezTo>
                    <a:pt x="-2339" y="108430"/>
                    <a:pt x="2376" y="103043"/>
                    <a:pt x="5070" y="97318"/>
                  </a:cubicBezTo>
                  <a:cubicBezTo>
                    <a:pt x="19886" y="64991"/>
                    <a:pt x="34703" y="32327"/>
                    <a:pt x="49856" y="0"/>
                  </a:cubicBezTo>
                  <a:cubicBezTo>
                    <a:pt x="69724" y="12123"/>
                    <a:pt x="244492" y="161972"/>
                    <a:pt x="258299" y="176452"/>
                  </a:cubicBezTo>
                  <a:cubicBezTo>
                    <a:pt x="268064" y="186554"/>
                    <a:pt x="276483" y="186554"/>
                    <a:pt x="286922" y="177126"/>
                  </a:cubicBezTo>
                  <a:cubicBezTo>
                    <a:pt x="333392" y="135707"/>
                    <a:pt x="484925" y="3031"/>
                    <a:pt x="499405" y="337"/>
                  </a:cubicBezTo>
                  <a:cubicBezTo>
                    <a:pt x="513212" y="39062"/>
                    <a:pt x="526681" y="78124"/>
                    <a:pt x="540488" y="116849"/>
                  </a:cubicBezTo>
                  <a:cubicBezTo>
                    <a:pt x="526008" y="108767"/>
                    <a:pt x="524324" y="121563"/>
                    <a:pt x="520283" y="129308"/>
                  </a:cubicBezTo>
                  <a:cubicBezTo>
                    <a:pt x="494017" y="180830"/>
                    <a:pt x="468088" y="232351"/>
                    <a:pt x="442159" y="284209"/>
                  </a:cubicBezTo>
                  <a:cubicBezTo>
                    <a:pt x="427343" y="313506"/>
                    <a:pt x="410169" y="341792"/>
                    <a:pt x="399057" y="372772"/>
                  </a:cubicBezTo>
                  <a:cubicBezTo>
                    <a:pt x="399057" y="373109"/>
                    <a:pt x="397036" y="372772"/>
                    <a:pt x="395689" y="373109"/>
                  </a:cubicBezTo>
                  <a:cubicBezTo>
                    <a:pt x="386934" y="373109"/>
                    <a:pt x="302412" y="254913"/>
                    <a:pt x="285238" y="231004"/>
                  </a:cubicBezTo>
                  <a:cubicBezTo>
                    <a:pt x="275473" y="217198"/>
                    <a:pt x="274126" y="217535"/>
                    <a:pt x="264023" y="230667"/>
                  </a:cubicBezTo>
                  <a:cubicBezTo>
                    <a:pt x="250217" y="248515"/>
                    <a:pt x="173440" y="346843"/>
                    <a:pt x="155593" y="371088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7101731" y="3246632"/>
              <a:ext cx="90667" cy="272678"/>
            </a:xfrm>
            <a:custGeom>
              <a:avLst/>
              <a:gdLst/>
              <a:ahLst/>
              <a:cxnLst/>
              <a:rect l="l" t="t" r="r" b="b"/>
              <a:pathLst>
                <a:path w="90667" h="272678" extrusionOk="0">
                  <a:moveTo>
                    <a:pt x="6049" y="59603"/>
                  </a:moveTo>
                  <a:cubicBezTo>
                    <a:pt x="5038" y="37715"/>
                    <a:pt x="661" y="29633"/>
                    <a:pt x="1334" y="14817"/>
                  </a:cubicBezTo>
                  <a:cubicBezTo>
                    <a:pt x="1671" y="6061"/>
                    <a:pt x="-3717" y="337"/>
                    <a:pt x="5038" y="0"/>
                  </a:cubicBezTo>
                  <a:cubicBezTo>
                    <a:pt x="28274" y="0"/>
                    <a:pt x="66999" y="673"/>
                    <a:pt x="90234" y="1010"/>
                  </a:cubicBezTo>
                  <a:cubicBezTo>
                    <a:pt x="94275" y="1010"/>
                    <a:pt x="68682" y="84859"/>
                    <a:pt x="70703" y="128298"/>
                  </a:cubicBezTo>
                  <a:cubicBezTo>
                    <a:pt x="72723" y="170728"/>
                    <a:pt x="74407" y="213494"/>
                    <a:pt x="75754" y="256260"/>
                  </a:cubicBezTo>
                  <a:cubicBezTo>
                    <a:pt x="75754" y="261311"/>
                    <a:pt x="80805" y="271076"/>
                    <a:pt x="70703" y="270740"/>
                  </a:cubicBezTo>
                  <a:cubicBezTo>
                    <a:pt x="60937" y="270403"/>
                    <a:pt x="47468" y="278821"/>
                    <a:pt x="41743" y="262995"/>
                  </a:cubicBezTo>
                  <a:cubicBezTo>
                    <a:pt x="36019" y="247168"/>
                    <a:pt x="30967" y="231341"/>
                    <a:pt x="25580" y="215514"/>
                  </a:cubicBezTo>
                  <a:cubicBezTo>
                    <a:pt x="17835" y="169044"/>
                    <a:pt x="6385" y="65328"/>
                    <a:pt x="6049" y="59603"/>
                  </a:cubicBezTo>
                  <a:close/>
                </a:path>
              </a:pathLst>
            </a:custGeom>
            <a:solidFill>
              <a:srgbClr val="4F4B4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7791027" y="3247183"/>
              <a:ext cx="93277" cy="268431"/>
            </a:xfrm>
            <a:custGeom>
              <a:avLst/>
              <a:gdLst/>
              <a:ahLst/>
              <a:cxnLst/>
              <a:rect l="l" t="t" r="r" b="b"/>
              <a:pathLst>
                <a:path w="93277" h="268431" extrusionOk="0">
                  <a:moveTo>
                    <a:pt x="0" y="459"/>
                  </a:moveTo>
                  <a:cubicBezTo>
                    <a:pt x="24919" y="-1562"/>
                    <a:pt x="42766" y="3826"/>
                    <a:pt x="64654" y="2479"/>
                  </a:cubicBezTo>
                  <a:cubicBezTo>
                    <a:pt x="74083" y="1806"/>
                    <a:pt x="83848" y="2479"/>
                    <a:pt x="93277" y="2479"/>
                  </a:cubicBezTo>
                  <a:cubicBezTo>
                    <a:pt x="91257" y="64776"/>
                    <a:pt x="87889" y="126737"/>
                    <a:pt x="73746" y="187687"/>
                  </a:cubicBezTo>
                  <a:cubicBezTo>
                    <a:pt x="72399" y="193075"/>
                    <a:pt x="73073" y="198799"/>
                    <a:pt x="73073" y="204524"/>
                  </a:cubicBezTo>
                  <a:cubicBezTo>
                    <a:pt x="63981" y="220687"/>
                    <a:pt x="61624" y="239208"/>
                    <a:pt x="55562" y="256719"/>
                  </a:cubicBezTo>
                  <a:cubicBezTo>
                    <a:pt x="49501" y="274229"/>
                    <a:pt x="36368" y="266821"/>
                    <a:pt x="26266" y="267158"/>
                  </a:cubicBezTo>
                  <a:cubicBezTo>
                    <a:pt x="13806" y="267158"/>
                    <a:pt x="19868" y="256045"/>
                    <a:pt x="19868" y="250657"/>
                  </a:cubicBezTo>
                  <a:cubicBezTo>
                    <a:pt x="21215" y="205534"/>
                    <a:pt x="23235" y="160074"/>
                    <a:pt x="25592" y="114951"/>
                  </a:cubicBezTo>
                  <a:cubicBezTo>
                    <a:pt x="27613" y="75552"/>
                    <a:pt x="21215" y="33796"/>
                    <a:pt x="0" y="459"/>
                  </a:cubicBezTo>
                  <a:close/>
                </a:path>
              </a:pathLst>
            </a:custGeom>
            <a:solidFill>
              <a:srgbClr val="4E4B4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7503435" y="2619681"/>
              <a:ext cx="146970" cy="78970"/>
            </a:xfrm>
            <a:custGeom>
              <a:avLst/>
              <a:gdLst/>
              <a:ahLst/>
              <a:cxnLst/>
              <a:rect l="l" t="t" r="r" b="b"/>
              <a:pathLst>
                <a:path w="146970" h="78970" extrusionOk="0">
                  <a:moveTo>
                    <a:pt x="135385" y="21154"/>
                  </a:moveTo>
                  <a:cubicBezTo>
                    <a:pt x="149528" y="44726"/>
                    <a:pt x="149528" y="59206"/>
                    <a:pt x="141783" y="68298"/>
                  </a:cubicBezTo>
                  <a:cubicBezTo>
                    <a:pt x="96997" y="85472"/>
                    <a:pt x="54230" y="82104"/>
                    <a:pt x="13485" y="56849"/>
                  </a:cubicBezTo>
                  <a:cubicBezTo>
                    <a:pt x="-3352" y="46410"/>
                    <a:pt x="-4362" y="24522"/>
                    <a:pt x="10117" y="12736"/>
                  </a:cubicBezTo>
                  <a:cubicBezTo>
                    <a:pt x="34363" y="-6795"/>
                    <a:pt x="117538" y="-3765"/>
                    <a:pt x="135385" y="21154"/>
                  </a:cubicBezTo>
                  <a:close/>
                </a:path>
              </a:pathLst>
            </a:custGeom>
            <a:solidFill>
              <a:srgbClr val="1A21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5723102" y="4558911"/>
              <a:ext cx="1584365" cy="946241"/>
            </a:xfrm>
            <a:custGeom>
              <a:avLst/>
              <a:gdLst/>
              <a:ahLst/>
              <a:cxnLst/>
              <a:rect l="l" t="t" r="r" b="b"/>
              <a:pathLst>
                <a:path w="1584365" h="946241" extrusionOk="0">
                  <a:moveTo>
                    <a:pt x="792014" y="337"/>
                  </a:moveTo>
                  <a:cubicBezTo>
                    <a:pt x="1050295" y="337"/>
                    <a:pt x="1308238" y="337"/>
                    <a:pt x="1566518" y="0"/>
                  </a:cubicBezTo>
                  <a:cubicBezTo>
                    <a:pt x="1579988" y="0"/>
                    <a:pt x="1584366" y="2357"/>
                    <a:pt x="1584366" y="17174"/>
                  </a:cubicBezTo>
                  <a:cubicBezTo>
                    <a:pt x="1584029" y="320914"/>
                    <a:pt x="1584029" y="624318"/>
                    <a:pt x="1584366" y="928058"/>
                  </a:cubicBezTo>
                  <a:cubicBezTo>
                    <a:pt x="1584366" y="941191"/>
                    <a:pt x="1582008" y="946242"/>
                    <a:pt x="1567192" y="946242"/>
                  </a:cubicBezTo>
                  <a:cubicBezTo>
                    <a:pt x="1052652" y="945905"/>
                    <a:pt x="538112" y="945905"/>
                    <a:pt x="23572" y="945905"/>
                  </a:cubicBezTo>
                  <a:cubicBezTo>
                    <a:pt x="337" y="945905"/>
                    <a:pt x="337" y="945905"/>
                    <a:pt x="337" y="923007"/>
                  </a:cubicBezTo>
                  <a:cubicBezTo>
                    <a:pt x="337" y="622297"/>
                    <a:pt x="673" y="321588"/>
                    <a:pt x="0" y="20541"/>
                  </a:cubicBezTo>
                  <a:cubicBezTo>
                    <a:pt x="0" y="2694"/>
                    <a:pt x="5388" y="0"/>
                    <a:pt x="21551" y="0"/>
                  </a:cubicBezTo>
                  <a:cubicBezTo>
                    <a:pt x="278148" y="337"/>
                    <a:pt x="535081" y="337"/>
                    <a:pt x="792014" y="337"/>
                  </a:cubicBezTo>
                  <a:cubicBezTo>
                    <a:pt x="792014" y="337"/>
                    <a:pt x="792014" y="337"/>
                    <a:pt x="792014" y="33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9"/>
            <p:cNvSpPr/>
            <p:nvPr/>
          </p:nvSpPr>
          <p:spPr>
            <a:xfrm>
              <a:off x="7423980" y="4226460"/>
              <a:ext cx="134995" cy="392727"/>
            </a:xfrm>
            <a:custGeom>
              <a:avLst/>
              <a:gdLst/>
              <a:ahLst/>
              <a:cxnLst/>
              <a:rect l="l" t="t" r="r" b="b"/>
              <a:pathLst>
                <a:path w="134995" h="392727" extrusionOk="0">
                  <a:moveTo>
                    <a:pt x="0" y="91007"/>
                  </a:moveTo>
                  <a:cubicBezTo>
                    <a:pt x="20204" y="62385"/>
                    <a:pt x="40409" y="33762"/>
                    <a:pt x="60613" y="4802"/>
                  </a:cubicBezTo>
                  <a:cubicBezTo>
                    <a:pt x="65328" y="-1933"/>
                    <a:pt x="68358" y="-1259"/>
                    <a:pt x="72736" y="4802"/>
                  </a:cubicBezTo>
                  <a:cubicBezTo>
                    <a:pt x="92940" y="33425"/>
                    <a:pt x="113481" y="62048"/>
                    <a:pt x="133686" y="90671"/>
                  </a:cubicBezTo>
                  <a:cubicBezTo>
                    <a:pt x="136380" y="103467"/>
                    <a:pt x="129645" y="113569"/>
                    <a:pt x="122910" y="123335"/>
                  </a:cubicBezTo>
                  <a:cubicBezTo>
                    <a:pt x="112808" y="138151"/>
                    <a:pt x="110451" y="153641"/>
                    <a:pt x="115165" y="171152"/>
                  </a:cubicBezTo>
                  <a:cubicBezTo>
                    <a:pt x="120890" y="193377"/>
                    <a:pt x="126278" y="215602"/>
                    <a:pt x="132002" y="237827"/>
                  </a:cubicBezTo>
                  <a:cubicBezTo>
                    <a:pt x="134696" y="248265"/>
                    <a:pt x="136043" y="258704"/>
                    <a:pt x="134023" y="269143"/>
                  </a:cubicBezTo>
                  <a:cubicBezTo>
                    <a:pt x="116512" y="310226"/>
                    <a:pt x="94961" y="349288"/>
                    <a:pt x="73409" y="392727"/>
                  </a:cubicBezTo>
                  <a:cubicBezTo>
                    <a:pt x="54552" y="358043"/>
                    <a:pt x="40072" y="325379"/>
                    <a:pt x="20204" y="296083"/>
                  </a:cubicBezTo>
                  <a:cubicBezTo>
                    <a:pt x="-2357" y="263082"/>
                    <a:pt x="-5725" y="231765"/>
                    <a:pt x="13133" y="197081"/>
                  </a:cubicBezTo>
                  <a:cubicBezTo>
                    <a:pt x="30307" y="165764"/>
                    <a:pt x="31317" y="135121"/>
                    <a:pt x="6735" y="106161"/>
                  </a:cubicBezTo>
                  <a:cubicBezTo>
                    <a:pt x="3367" y="102120"/>
                    <a:pt x="2357" y="96059"/>
                    <a:pt x="0" y="910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9"/>
            <p:cNvSpPr/>
            <p:nvPr/>
          </p:nvSpPr>
          <p:spPr>
            <a:xfrm>
              <a:off x="6738039" y="5135280"/>
              <a:ext cx="256933" cy="312963"/>
            </a:xfrm>
            <a:custGeom>
              <a:avLst/>
              <a:gdLst/>
              <a:ahLst/>
              <a:cxnLst/>
              <a:rect l="l" t="t" r="r" b="b"/>
              <a:pathLst>
                <a:path w="256933" h="312963" extrusionOk="0">
                  <a:moveTo>
                    <a:pt x="256933" y="280300"/>
                  </a:moveTo>
                  <a:cubicBezTo>
                    <a:pt x="247168" y="276933"/>
                    <a:pt x="241106" y="274575"/>
                    <a:pt x="235045" y="272218"/>
                  </a:cubicBezTo>
                  <a:cubicBezTo>
                    <a:pt x="208443" y="262116"/>
                    <a:pt x="208443" y="262116"/>
                    <a:pt x="203728" y="290065"/>
                  </a:cubicBezTo>
                  <a:cubicBezTo>
                    <a:pt x="202718" y="296127"/>
                    <a:pt x="201371" y="302188"/>
                    <a:pt x="199687" y="310270"/>
                  </a:cubicBezTo>
                  <a:cubicBezTo>
                    <a:pt x="188575" y="296463"/>
                    <a:pt x="184197" y="280973"/>
                    <a:pt x="177126" y="266830"/>
                  </a:cubicBezTo>
                  <a:cubicBezTo>
                    <a:pt x="168707" y="250330"/>
                    <a:pt x="160289" y="233830"/>
                    <a:pt x="153890" y="216656"/>
                  </a:cubicBezTo>
                  <a:cubicBezTo>
                    <a:pt x="148503" y="202176"/>
                    <a:pt x="141094" y="197462"/>
                    <a:pt x="125604" y="198472"/>
                  </a:cubicBezTo>
                  <a:cubicBezTo>
                    <a:pt x="114155" y="199145"/>
                    <a:pt x="109104" y="202513"/>
                    <a:pt x="104726" y="212278"/>
                  </a:cubicBezTo>
                  <a:cubicBezTo>
                    <a:pt x="89910" y="244605"/>
                    <a:pt x="74420" y="276596"/>
                    <a:pt x="57583" y="312964"/>
                  </a:cubicBezTo>
                  <a:cubicBezTo>
                    <a:pt x="54215" y="297810"/>
                    <a:pt x="50511" y="287035"/>
                    <a:pt x="49838" y="275922"/>
                  </a:cubicBezTo>
                  <a:cubicBezTo>
                    <a:pt x="48827" y="261779"/>
                    <a:pt x="42766" y="262789"/>
                    <a:pt x="33001" y="267504"/>
                  </a:cubicBezTo>
                  <a:cubicBezTo>
                    <a:pt x="23572" y="271881"/>
                    <a:pt x="13470" y="275586"/>
                    <a:pt x="0" y="280973"/>
                  </a:cubicBezTo>
                  <a:cubicBezTo>
                    <a:pt x="9765" y="260096"/>
                    <a:pt x="17847" y="241575"/>
                    <a:pt x="26603" y="223391"/>
                  </a:cubicBezTo>
                  <a:cubicBezTo>
                    <a:pt x="33674" y="208237"/>
                    <a:pt x="40746" y="193084"/>
                    <a:pt x="48491" y="177931"/>
                  </a:cubicBezTo>
                  <a:cubicBezTo>
                    <a:pt x="52531" y="170186"/>
                    <a:pt x="51858" y="164461"/>
                    <a:pt x="46807" y="156716"/>
                  </a:cubicBezTo>
                  <a:cubicBezTo>
                    <a:pt x="22225" y="119675"/>
                    <a:pt x="22898" y="76235"/>
                    <a:pt x="47144" y="41887"/>
                  </a:cubicBezTo>
                  <a:cubicBezTo>
                    <a:pt x="71726" y="7203"/>
                    <a:pt x="112808" y="-7277"/>
                    <a:pt x="155574" y="3499"/>
                  </a:cubicBezTo>
                  <a:cubicBezTo>
                    <a:pt x="219218" y="19326"/>
                    <a:pt x="248515" y="96439"/>
                    <a:pt x="212147" y="153349"/>
                  </a:cubicBezTo>
                  <a:cubicBezTo>
                    <a:pt x="205749" y="163451"/>
                    <a:pt x="204738" y="170859"/>
                    <a:pt x="210126" y="181972"/>
                  </a:cubicBezTo>
                  <a:cubicBezTo>
                    <a:pt x="225953" y="213288"/>
                    <a:pt x="240433" y="245279"/>
                    <a:pt x="256933" y="2803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9"/>
            <p:cNvSpPr/>
            <p:nvPr/>
          </p:nvSpPr>
          <p:spPr>
            <a:xfrm>
              <a:off x="5856078" y="4777792"/>
              <a:ext cx="1302230" cy="33674"/>
            </a:xfrm>
            <a:custGeom>
              <a:avLst/>
              <a:gdLst/>
              <a:ahLst/>
              <a:cxnLst/>
              <a:rect l="l" t="t" r="r" b="b"/>
              <a:pathLst>
                <a:path w="1302230" h="33674" extrusionOk="0">
                  <a:moveTo>
                    <a:pt x="649273" y="33674"/>
                  </a:moveTo>
                  <a:cubicBezTo>
                    <a:pt x="439483" y="33674"/>
                    <a:pt x="229694" y="33674"/>
                    <a:pt x="19904" y="33674"/>
                  </a:cubicBezTo>
                  <a:cubicBezTo>
                    <a:pt x="8118" y="33674"/>
                    <a:pt x="-637" y="33674"/>
                    <a:pt x="36" y="17174"/>
                  </a:cubicBezTo>
                  <a:cubicBezTo>
                    <a:pt x="710" y="4378"/>
                    <a:pt x="3741" y="0"/>
                    <a:pt x="17547" y="0"/>
                  </a:cubicBezTo>
                  <a:cubicBezTo>
                    <a:pt x="120253" y="674"/>
                    <a:pt x="222959" y="337"/>
                    <a:pt x="325665" y="337"/>
                  </a:cubicBezTo>
                  <a:cubicBezTo>
                    <a:pt x="644222" y="337"/>
                    <a:pt x="962778" y="337"/>
                    <a:pt x="1281672" y="337"/>
                  </a:cubicBezTo>
                  <a:cubicBezTo>
                    <a:pt x="1291101" y="337"/>
                    <a:pt x="1301876" y="-3031"/>
                    <a:pt x="1302213" y="13806"/>
                  </a:cubicBezTo>
                  <a:cubicBezTo>
                    <a:pt x="1302550" y="29296"/>
                    <a:pt x="1298172" y="33674"/>
                    <a:pt x="1282345" y="33674"/>
                  </a:cubicBezTo>
                  <a:cubicBezTo>
                    <a:pt x="1071209" y="33674"/>
                    <a:pt x="860409" y="33674"/>
                    <a:pt x="649273" y="33674"/>
                  </a:cubicBezTo>
                  <a:close/>
                </a:path>
              </a:pathLst>
            </a:custGeom>
            <a:solidFill>
              <a:srgbClr val="BCBD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9"/>
            <p:cNvSpPr/>
            <p:nvPr/>
          </p:nvSpPr>
          <p:spPr>
            <a:xfrm>
              <a:off x="5856321" y="4846151"/>
              <a:ext cx="1301979" cy="33674"/>
            </a:xfrm>
            <a:custGeom>
              <a:avLst/>
              <a:gdLst/>
              <a:ahLst/>
              <a:cxnLst/>
              <a:rect l="l" t="t" r="r" b="b"/>
              <a:pathLst>
                <a:path w="1301979" h="33674" extrusionOk="0">
                  <a:moveTo>
                    <a:pt x="649030" y="33337"/>
                  </a:moveTo>
                  <a:cubicBezTo>
                    <a:pt x="439240" y="33337"/>
                    <a:pt x="229451" y="33001"/>
                    <a:pt x="19661" y="33674"/>
                  </a:cubicBezTo>
                  <a:cubicBezTo>
                    <a:pt x="3834" y="33674"/>
                    <a:pt x="-880" y="28623"/>
                    <a:pt x="130" y="13806"/>
                  </a:cubicBezTo>
                  <a:cubicBezTo>
                    <a:pt x="804" y="3704"/>
                    <a:pt x="4171" y="-674"/>
                    <a:pt x="14273" y="337"/>
                  </a:cubicBezTo>
                  <a:cubicBezTo>
                    <a:pt x="15957" y="337"/>
                    <a:pt x="17641" y="337"/>
                    <a:pt x="19324" y="337"/>
                  </a:cubicBezTo>
                  <a:cubicBezTo>
                    <a:pt x="440587" y="337"/>
                    <a:pt x="861850" y="337"/>
                    <a:pt x="1283113" y="0"/>
                  </a:cubicBezTo>
                  <a:cubicBezTo>
                    <a:pt x="1296246" y="0"/>
                    <a:pt x="1301633" y="2694"/>
                    <a:pt x="1301970" y="17511"/>
                  </a:cubicBezTo>
                  <a:cubicBezTo>
                    <a:pt x="1302307" y="34011"/>
                    <a:pt x="1293552" y="33674"/>
                    <a:pt x="1281766" y="33674"/>
                  </a:cubicBezTo>
                  <a:cubicBezTo>
                    <a:pt x="1070966" y="33337"/>
                    <a:pt x="859830" y="33337"/>
                    <a:pt x="649030" y="33337"/>
                  </a:cubicBezTo>
                  <a:close/>
                </a:path>
              </a:pathLst>
            </a:custGeom>
            <a:solidFill>
              <a:srgbClr val="BBBD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9"/>
            <p:cNvSpPr/>
            <p:nvPr/>
          </p:nvSpPr>
          <p:spPr>
            <a:xfrm>
              <a:off x="5856095" y="4986908"/>
              <a:ext cx="1301522" cy="31490"/>
            </a:xfrm>
            <a:custGeom>
              <a:avLst/>
              <a:gdLst/>
              <a:ahLst/>
              <a:cxnLst/>
              <a:rect l="l" t="t" r="r" b="b"/>
              <a:pathLst>
                <a:path w="1301522" h="31490" extrusionOk="0">
                  <a:moveTo>
                    <a:pt x="649255" y="31317"/>
                  </a:moveTo>
                  <a:cubicBezTo>
                    <a:pt x="439466" y="31317"/>
                    <a:pt x="229676" y="31317"/>
                    <a:pt x="19550" y="31317"/>
                  </a:cubicBezTo>
                  <a:cubicBezTo>
                    <a:pt x="10458" y="31317"/>
                    <a:pt x="356" y="34011"/>
                    <a:pt x="19" y="18184"/>
                  </a:cubicBezTo>
                  <a:cubicBezTo>
                    <a:pt x="-318" y="4378"/>
                    <a:pt x="3723" y="0"/>
                    <a:pt x="17866" y="0"/>
                  </a:cubicBezTo>
                  <a:cubicBezTo>
                    <a:pt x="439803" y="337"/>
                    <a:pt x="861739" y="337"/>
                    <a:pt x="1283675" y="0"/>
                  </a:cubicBezTo>
                  <a:cubicBezTo>
                    <a:pt x="1294451" y="0"/>
                    <a:pt x="1301522" y="337"/>
                    <a:pt x="1301522" y="14817"/>
                  </a:cubicBezTo>
                  <a:cubicBezTo>
                    <a:pt x="1301522" y="28960"/>
                    <a:pt x="1295798" y="31317"/>
                    <a:pt x="1283675" y="31317"/>
                  </a:cubicBezTo>
                  <a:cubicBezTo>
                    <a:pt x="1072539" y="30980"/>
                    <a:pt x="860729" y="31317"/>
                    <a:pt x="649255" y="31317"/>
                  </a:cubicBezTo>
                  <a:close/>
                </a:path>
              </a:pathLst>
            </a:custGeom>
            <a:solidFill>
              <a:srgbClr val="BABC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9"/>
            <p:cNvSpPr/>
            <p:nvPr/>
          </p:nvSpPr>
          <p:spPr>
            <a:xfrm>
              <a:off x="5856097" y="5057624"/>
              <a:ext cx="1301842" cy="31058"/>
            </a:xfrm>
            <a:custGeom>
              <a:avLst/>
              <a:gdLst/>
              <a:ahLst/>
              <a:cxnLst/>
              <a:rect l="l" t="t" r="r" b="b"/>
              <a:pathLst>
                <a:path w="1301842" h="31058" extrusionOk="0">
                  <a:moveTo>
                    <a:pt x="649254" y="30644"/>
                  </a:moveTo>
                  <a:cubicBezTo>
                    <a:pt x="439465" y="30644"/>
                    <a:pt x="229675" y="30644"/>
                    <a:pt x="19549" y="30644"/>
                  </a:cubicBezTo>
                  <a:cubicBezTo>
                    <a:pt x="10457" y="30644"/>
                    <a:pt x="355" y="33674"/>
                    <a:pt x="18" y="17847"/>
                  </a:cubicBezTo>
                  <a:cubicBezTo>
                    <a:pt x="-319" y="4041"/>
                    <a:pt x="4059" y="0"/>
                    <a:pt x="18202" y="0"/>
                  </a:cubicBezTo>
                  <a:cubicBezTo>
                    <a:pt x="439465" y="337"/>
                    <a:pt x="861064" y="337"/>
                    <a:pt x="1282327" y="0"/>
                  </a:cubicBezTo>
                  <a:cubicBezTo>
                    <a:pt x="1298490" y="0"/>
                    <a:pt x="1303205" y="5051"/>
                    <a:pt x="1301521" y="20204"/>
                  </a:cubicBezTo>
                  <a:cubicBezTo>
                    <a:pt x="1300848" y="27950"/>
                    <a:pt x="1298490" y="31654"/>
                    <a:pt x="1290409" y="30980"/>
                  </a:cubicBezTo>
                  <a:cubicBezTo>
                    <a:pt x="1285358" y="30644"/>
                    <a:pt x="1280306" y="30980"/>
                    <a:pt x="1275255" y="30980"/>
                  </a:cubicBezTo>
                  <a:cubicBezTo>
                    <a:pt x="1066813" y="30644"/>
                    <a:pt x="858033" y="30644"/>
                    <a:pt x="649254" y="30644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9"/>
            <p:cNvSpPr/>
            <p:nvPr/>
          </p:nvSpPr>
          <p:spPr>
            <a:xfrm>
              <a:off x="5856143" y="4919172"/>
              <a:ext cx="1301948" cy="32042"/>
            </a:xfrm>
            <a:custGeom>
              <a:avLst/>
              <a:gdLst/>
              <a:ahLst/>
              <a:cxnLst/>
              <a:rect l="l" t="t" r="r" b="b"/>
              <a:pathLst>
                <a:path w="1301948" h="32042" extrusionOk="0">
                  <a:moveTo>
                    <a:pt x="649208" y="31369"/>
                  </a:moveTo>
                  <a:cubicBezTo>
                    <a:pt x="439418" y="31369"/>
                    <a:pt x="229292" y="31032"/>
                    <a:pt x="19502" y="31706"/>
                  </a:cubicBezTo>
                  <a:cubicBezTo>
                    <a:pt x="3676" y="31706"/>
                    <a:pt x="-1375" y="26991"/>
                    <a:pt x="308" y="11838"/>
                  </a:cubicBezTo>
                  <a:cubicBezTo>
                    <a:pt x="982" y="4430"/>
                    <a:pt x="3002" y="389"/>
                    <a:pt x="11084" y="725"/>
                  </a:cubicBezTo>
                  <a:cubicBezTo>
                    <a:pt x="17819" y="1062"/>
                    <a:pt x="24554" y="725"/>
                    <a:pt x="31288" y="725"/>
                  </a:cubicBezTo>
                  <a:cubicBezTo>
                    <a:pt x="447837" y="725"/>
                    <a:pt x="864048" y="725"/>
                    <a:pt x="1280597" y="1062"/>
                  </a:cubicBezTo>
                  <a:cubicBezTo>
                    <a:pt x="1288342" y="1062"/>
                    <a:pt x="1300465" y="-4999"/>
                    <a:pt x="1301811" y="11838"/>
                  </a:cubicBezTo>
                  <a:cubicBezTo>
                    <a:pt x="1302822" y="26991"/>
                    <a:pt x="1298444" y="32042"/>
                    <a:pt x="1282617" y="32042"/>
                  </a:cubicBezTo>
                  <a:cubicBezTo>
                    <a:pt x="1071481" y="31032"/>
                    <a:pt x="860344" y="31369"/>
                    <a:pt x="649208" y="31369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9"/>
            <p:cNvSpPr/>
            <p:nvPr/>
          </p:nvSpPr>
          <p:spPr>
            <a:xfrm>
              <a:off x="7536451" y="2628189"/>
              <a:ext cx="638929" cy="515756"/>
            </a:xfrm>
            <a:custGeom>
              <a:avLst/>
              <a:gdLst/>
              <a:ahLst/>
              <a:cxnLst/>
              <a:rect l="l" t="t" r="r" b="b"/>
              <a:pathLst>
                <a:path w="638929" h="515756" extrusionOk="0">
                  <a:moveTo>
                    <a:pt x="522958" y="152730"/>
                  </a:moveTo>
                  <a:cubicBezTo>
                    <a:pt x="515550" y="145322"/>
                    <a:pt x="505785" y="142291"/>
                    <a:pt x="496019" y="140271"/>
                  </a:cubicBezTo>
                  <a:cubicBezTo>
                    <a:pt x="368731" y="113331"/>
                    <a:pt x="241443" y="84372"/>
                    <a:pt x="113818" y="59790"/>
                  </a:cubicBezTo>
                  <a:cubicBezTo>
                    <a:pt x="69705" y="51371"/>
                    <a:pt x="63981" y="52044"/>
                    <a:pt x="35021" y="45983"/>
                  </a:cubicBezTo>
                  <a:cubicBezTo>
                    <a:pt x="20541" y="42952"/>
                    <a:pt x="0" y="37901"/>
                    <a:pt x="0" y="20391"/>
                  </a:cubicBezTo>
                  <a:cubicBezTo>
                    <a:pt x="0" y="186"/>
                    <a:pt x="25929" y="-1161"/>
                    <a:pt x="40409" y="523"/>
                  </a:cubicBezTo>
                  <a:cubicBezTo>
                    <a:pt x="76104" y="4564"/>
                    <a:pt x="69705" y="7595"/>
                    <a:pt x="102369" y="12309"/>
                  </a:cubicBezTo>
                  <a:cubicBezTo>
                    <a:pt x="154901" y="23422"/>
                    <a:pt x="207096" y="34197"/>
                    <a:pt x="259627" y="45310"/>
                  </a:cubicBezTo>
                  <a:cubicBezTo>
                    <a:pt x="337751" y="62147"/>
                    <a:pt x="415875" y="78984"/>
                    <a:pt x="493999" y="95821"/>
                  </a:cubicBezTo>
                  <a:cubicBezTo>
                    <a:pt x="530030" y="103566"/>
                    <a:pt x="558653" y="121413"/>
                    <a:pt x="576500" y="154414"/>
                  </a:cubicBezTo>
                  <a:cubicBezTo>
                    <a:pt x="581215" y="173945"/>
                    <a:pt x="586266" y="208966"/>
                    <a:pt x="583909" y="237252"/>
                  </a:cubicBezTo>
                  <a:cubicBezTo>
                    <a:pt x="583572" y="241630"/>
                    <a:pt x="585256" y="244660"/>
                    <a:pt x="590307" y="247354"/>
                  </a:cubicBezTo>
                  <a:cubicBezTo>
                    <a:pt x="621287" y="263181"/>
                    <a:pt x="633746" y="291467"/>
                    <a:pt x="637450" y="323794"/>
                  </a:cubicBezTo>
                  <a:cubicBezTo>
                    <a:pt x="645196" y="393163"/>
                    <a:pt x="621960" y="453440"/>
                    <a:pt x="581215" y="507992"/>
                  </a:cubicBezTo>
                  <a:cubicBezTo>
                    <a:pt x="573806" y="517757"/>
                    <a:pt x="567745" y="518431"/>
                    <a:pt x="558990" y="509339"/>
                  </a:cubicBezTo>
                  <a:cubicBezTo>
                    <a:pt x="528346" y="477685"/>
                    <a:pt x="509826" y="440980"/>
                    <a:pt x="501070" y="397204"/>
                  </a:cubicBezTo>
                  <a:cubicBezTo>
                    <a:pt x="495346" y="368581"/>
                    <a:pt x="495009" y="340631"/>
                    <a:pt x="497030" y="312345"/>
                  </a:cubicBezTo>
                  <a:cubicBezTo>
                    <a:pt x="498713" y="289447"/>
                    <a:pt x="503764" y="265538"/>
                    <a:pt x="523969" y="249711"/>
                  </a:cubicBezTo>
                  <a:cubicBezTo>
                    <a:pt x="525653" y="248364"/>
                    <a:pt x="528010" y="247691"/>
                    <a:pt x="529693" y="247017"/>
                  </a:cubicBezTo>
                  <a:cubicBezTo>
                    <a:pt x="547877" y="235568"/>
                    <a:pt x="550235" y="216037"/>
                    <a:pt x="547541" y="188425"/>
                  </a:cubicBezTo>
                  <a:cubicBezTo>
                    <a:pt x="546194" y="182026"/>
                    <a:pt x="542490" y="170241"/>
                    <a:pt x="522958" y="152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9"/>
            <p:cNvSpPr/>
            <p:nvPr/>
          </p:nvSpPr>
          <p:spPr>
            <a:xfrm>
              <a:off x="7274467" y="4971336"/>
              <a:ext cx="735707" cy="470971"/>
            </a:xfrm>
            <a:custGeom>
              <a:avLst/>
              <a:gdLst/>
              <a:ahLst/>
              <a:cxnLst/>
              <a:rect l="l" t="t" r="r" b="b"/>
              <a:pathLst>
                <a:path w="735707" h="470971" extrusionOk="0">
                  <a:moveTo>
                    <a:pt x="75430" y="194045"/>
                  </a:moveTo>
                  <a:cubicBezTo>
                    <a:pt x="24582" y="193708"/>
                    <a:pt x="0" y="176198"/>
                    <a:pt x="0" y="152289"/>
                  </a:cubicBezTo>
                  <a:cubicBezTo>
                    <a:pt x="0" y="126360"/>
                    <a:pt x="21215" y="110196"/>
                    <a:pt x="86879" y="109860"/>
                  </a:cubicBezTo>
                  <a:cubicBezTo>
                    <a:pt x="108767" y="110196"/>
                    <a:pt x="371425" y="112890"/>
                    <a:pt x="484570" y="114574"/>
                  </a:cubicBezTo>
                  <a:cubicBezTo>
                    <a:pt x="466049" y="96390"/>
                    <a:pt x="447529" y="86961"/>
                    <a:pt x="424967" y="86288"/>
                  </a:cubicBezTo>
                  <a:cubicBezTo>
                    <a:pt x="406783" y="85614"/>
                    <a:pt x="389272" y="83257"/>
                    <a:pt x="372772" y="75512"/>
                  </a:cubicBezTo>
                  <a:cubicBezTo>
                    <a:pt x="348863" y="64063"/>
                    <a:pt x="336404" y="40828"/>
                    <a:pt x="339435" y="14899"/>
                  </a:cubicBezTo>
                  <a:cubicBezTo>
                    <a:pt x="340782" y="4797"/>
                    <a:pt x="346506" y="-2949"/>
                    <a:pt x="355935" y="1092"/>
                  </a:cubicBezTo>
                  <a:cubicBezTo>
                    <a:pt x="403079" y="20960"/>
                    <a:pt x="453590" y="9511"/>
                    <a:pt x="502080" y="16582"/>
                  </a:cubicBezTo>
                  <a:cubicBezTo>
                    <a:pt x="550571" y="23654"/>
                    <a:pt x="590307" y="47226"/>
                    <a:pt x="628695" y="75175"/>
                  </a:cubicBezTo>
                  <a:cubicBezTo>
                    <a:pt x="657655" y="96390"/>
                    <a:pt x="684257" y="120299"/>
                    <a:pt x="711197" y="144207"/>
                  </a:cubicBezTo>
                  <a:cubicBezTo>
                    <a:pt x="731401" y="164412"/>
                    <a:pt x="729717" y="159697"/>
                    <a:pt x="734432" y="171146"/>
                  </a:cubicBezTo>
                  <a:cubicBezTo>
                    <a:pt x="737126" y="208525"/>
                    <a:pt x="734769" y="245903"/>
                    <a:pt x="734432" y="283281"/>
                  </a:cubicBezTo>
                  <a:cubicBezTo>
                    <a:pt x="733758" y="334129"/>
                    <a:pt x="731738" y="384977"/>
                    <a:pt x="730054" y="435825"/>
                  </a:cubicBezTo>
                  <a:cubicBezTo>
                    <a:pt x="722309" y="435488"/>
                    <a:pt x="714227" y="435488"/>
                    <a:pt x="706819" y="434141"/>
                  </a:cubicBezTo>
                  <a:cubicBezTo>
                    <a:pt x="676512" y="429763"/>
                    <a:pt x="650583" y="443906"/>
                    <a:pt x="623644" y="453672"/>
                  </a:cubicBezTo>
                  <a:cubicBezTo>
                    <a:pt x="595695" y="463774"/>
                    <a:pt x="566735" y="469836"/>
                    <a:pt x="537102" y="470509"/>
                  </a:cubicBezTo>
                  <a:cubicBezTo>
                    <a:pt x="487938" y="471519"/>
                    <a:pt x="438437" y="470509"/>
                    <a:pt x="389272" y="470846"/>
                  </a:cubicBezTo>
                  <a:cubicBezTo>
                    <a:pt x="367721" y="471183"/>
                    <a:pt x="346843" y="466468"/>
                    <a:pt x="325965" y="463101"/>
                  </a:cubicBezTo>
                  <a:cubicBezTo>
                    <a:pt x="292965" y="457376"/>
                    <a:pt x="282862" y="419324"/>
                    <a:pt x="303403" y="394742"/>
                  </a:cubicBezTo>
                  <a:cubicBezTo>
                    <a:pt x="274444" y="386324"/>
                    <a:pt x="239760" y="383630"/>
                    <a:pt x="239760" y="342211"/>
                  </a:cubicBezTo>
                  <a:cubicBezTo>
                    <a:pt x="239760" y="308874"/>
                    <a:pt x="267709" y="302139"/>
                    <a:pt x="295658" y="291363"/>
                  </a:cubicBezTo>
                  <a:cubicBezTo>
                    <a:pt x="278485" y="289006"/>
                    <a:pt x="265689" y="284965"/>
                    <a:pt x="253566" y="278903"/>
                  </a:cubicBezTo>
                  <a:cubicBezTo>
                    <a:pt x="235045" y="269475"/>
                    <a:pt x="226963" y="254995"/>
                    <a:pt x="229657" y="238831"/>
                  </a:cubicBezTo>
                  <a:cubicBezTo>
                    <a:pt x="232351" y="223005"/>
                    <a:pt x="245484" y="211555"/>
                    <a:pt x="265015" y="208188"/>
                  </a:cubicBezTo>
                  <a:cubicBezTo>
                    <a:pt x="267709" y="207851"/>
                    <a:pt x="292965" y="205494"/>
                    <a:pt x="301383" y="202127"/>
                  </a:cubicBezTo>
                  <a:cubicBezTo>
                    <a:pt x="297679" y="199433"/>
                    <a:pt x="292965" y="196065"/>
                    <a:pt x="286903" y="195055"/>
                  </a:cubicBezTo>
                  <a:cubicBezTo>
                    <a:pt x="216188" y="194382"/>
                    <a:pt x="145809" y="194382"/>
                    <a:pt x="75430" y="194045"/>
                  </a:cubicBezTo>
                  <a:close/>
                </a:path>
              </a:pathLst>
            </a:custGeom>
            <a:solidFill>
              <a:srgbClr val="FCC6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" name="Google Shape;426;p9"/>
          <p:cNvSpPr txBox="1"/>
          <p:nvPr/>
        </p:nvSpPr>
        <p:spPr>
          <a:xfrm>
            <a:off x="5844242" y="4865168"/>
            <a:ext cx="27195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CERTIFICATE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p9"/>
          <p:cNvGrpSpPr/>
          <p:nvPr/>
        </p:nvGrpSpPr>
        <p:grpSpPr>
          <a:xfrm rot="-1154141">
            <a:off x="10878233" y="3264040"/>
            <a:ext cx="929531" cy="1489589"/>
            <a:chOff x="8125134" y="1155951"/>
            <a:chExt cx="809697" cy="1297553"/>
          </a:xfrm>
        </p:grpSpPr>
        <p:grpSp>
          <p:nvGrpSpPr>
            <p:cNvPr id="428" name="Google Shape;428;p9"/>
            <p:cNvGrpSpPr/>
            <p:nvPr/>
          </p:nvGrpSpPr>
          <p:grpSpPr>
            <a:xfrm>
              <a:off x="8224344" y="1155951"/>
              <a:ext cx="520444" cy="828880"/>
              <a:chOff x="6867874" y="3721883"/>
              <a:chExt cx="1093501" cy="1741553"/>
            </a:xfrm>
          </p:grpSpPr>
          <p:sp>
            <p:nvSpPr>
              <p:cNvPr id="429" name="Google Shape;429;p9"/>
              <p:cNvSpPr/>
              <p:nvPr/>
            </p:nvSpPr>
            <p:spPr>
              <a:xfrm>
                <a:off x="6867874" y="3721883"/>
                <a:ext cx="1093501" cy="1741553"/>
              </a:xfrm>
              <a:custGeom>
                <a:avLst/>
                <a:gdLst/>
                <a:ahLst/>
                <a:cxnLst/>
                <a:rect l="l" t="t" r="r" b="b"/>
                <a:pathLst>
                  <a:path w="1093501" h="1741553" extrusionOk="0">
                    <a:moveTo>
                      <a:pt x="422037" y="0"/>
                    </a:moveTo>
                    <a:lnTo>
                      <a:pt x="422037" y="630979"/>
                    </a:lnTo>
                    <a:cubicBezTo>
                      <a:pt x="422037" y="680563"/>
                      <a:pt x="455258" y="722388"/>
                      <a:pt x="500795" y="734926"/>
                    </a:cubicBezTo>
                    <a:lnTo>
                      <a:pt x="500795" y="955639"/>
                    </a:lnTo>
                    <a:cubicBezTo>
                      <a:pt x="500795" y="982077"/>
                      <a:pt x="522227" y="1003509"/>
                      <a:pt x="548664" y="1003509"/>
                    </a:cubicBezTo>
                    <a:cubicBezTo>
                      <a:pt x="575102" y="1003509"/>
                      <a:pt x="596533" y="982077"/>
                      <a:pt x="596533" y="955639"/>
                    </a:cubicBezTo>
                    <a:lnTo>
                      <a:pt x="596533" y="735077"/>
                    </a:lnTo>
                    <a:cubicBezTo>
                      <a:pt x="642317" y="722690"/>
                      <a:pt x="675778" y="680742"/>
                      <a:pt x="675778" y="630979"/>
                    </a:cubicBezTo>
                    <a:lnTo>
                      <a:pt x="675778" y="658"/>
                    </a:lnTo>
                    <a:cubicBezTo>
                      <a:pt x="911634" y="31647"/>
                      <a:pt x="1093500" y="233580"/>
                      <a:pt x="1093500" y="477990"/>
                    </a:cubicBezTo>
                    <a:lnTo>
                      <a:pt x="1093500" y="780133"/>
                    </a:lnTo>
                    <a:lnTo>
                      <a:pt x="1093501" y="780133"/>
                    </a:lnTo>
                    <a:lnTo>
                      <a:pt x="1093501" y="1260843"/>
                    </a:lnTo>
                    <a:cubicBezTo>
                      <a:pt x="1093501" y="1526332"/>
                      <a:pt x="878279" y="1741553"/>
                      <a:pt x="612791" y="1741553"/>
                    </a:cubicBezTo>
                    <a:lnTo>
                      <a:pt x="480710" y="1741553"/>
                    </a:lnTo>
                    <a:cubicBezTo>
                      <a:pt x="215222" y="1741553"/>
                      <a:pt x="1" y="1526332"/>
                      <a:pt x="1" y="1260843"/>
                    </a:cubicBezTo>
                    <a:lnTo>
                      <a:pt x="1" y="787709"/>
                    </a:lnTo>
                    <a:lnTo>
                      <a:pt x="0" y="787709"/>
                    </a:lnTo>
                    <a:lnTo>
                      <a:pt x="0" y="477990"/>
                    </a:lnTo>
                    <a:cubicBezTo>
                      <a:pt x="0" y="232085"/>
                      <a:pt x="184097" y="29180"/>
                      <a:pt x="4220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9"/>
              <p:cNvSpPr/>
              <p:nvPr/>
            </p:nvSpPr>
            <p:spPr>
              <a:xfrm>
                <a:off x="7309131" y="3809649"/>
                <a:ext cx="210986" cy="4572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1" name="Google Shape;431;p9"/>
            <p:cNvSpPr/>
            <p:nvPr/>
          </p:nvSpPr>
          <p:spPr>
            <a:xfrm>
              <a:off x="8125134" y="1340038"/>
              <a:ext cx="809697" cy="1113466"/>
            </a:xfrm>
            <a:custGeom>
              <a:avLst/>
              <a:gdLst/>
              <a:ahLst/>
              <a:cxnLst/>
              <a:rect l="l" t="t" r="r" b="b"/>
              <a:pathLst>
                <a:path w="1518129" h="2087673" extrusionOk="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2" name="Google Shape;432;p9"/>
          <p:cNvGrpSpPr/>
          <p:nvPr/>
        </p:nvGrpSpPr>
        <p:grpSpPr>
          <a:xfrm>
            <a:off x="5778647" y="2082610"/>
            <a:ext cx="1402980" cy="2378835"/>
            <a:chOff x="5163012" y="2127877"/>
            <a:chExt cx="1402980" cy="2378835"/>
          </a:xfrm>
        </p:grpSpPr>
        <p:grpSp>
          <p:nvGrpSpPr>
            <p:cNvPr id="433" name="Google Shape;433;p9"/>
            <p:cNvGrpSpPr/>
            <p:nvPr/>
          </p:nvGrpSpPr>
          <p:grpSpPr>
            <a:xfrm>
              <a:off x="5671878" y="2127877"/>
              <a:ext cx="894114" cy="1668796"/>
              <a:chOff x="3501573" y="3178068"/>
              <a:chExt cx="1340594" cy="2737840"/>
            </a:xfrm>
          </p:grpSpPr>
          <p:sp>
            <p:nvSpPr>
              <p:cNvPr id="434" name="Google Shape;434;p9"/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66675" extrusionOk="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9"/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66675" extrusionOk="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9"/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66675" extrusionOk="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9"/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828675" extrusionOk="0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9"/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/>
                <a:ahLst/>
                <a:cxnLst/>
                <a:rect l="l" t="t" r="r" b="b"/>
                <a:pathLst>
                  <a:path w="390525" h="819150" extrusionOk="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9"/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590550" extrusionOk="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40" name="Google Shape;440;p9"/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441" name="Google Shape;441;p9"/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2" name="Google Shape;442;p9"/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43" name="Google Shape;443;p9"/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/>
                <a:ahLst/>
                <a:cxnLst/>
                <a:rect l="l" t="t" r="r" b="b"/>
                <a:pathLst>
                  <a:path w="1119116" h="2330356" extrusionOk="0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9803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9"/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9"/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6" name="Google Shape;446;p9"/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/>
              <a:ahLst/>
              <a:cxnLst/>
              <a:rect l="l" t="t" r="r" b="b"/>
              <a:pathLst>
                <a:path w="1518129" h="2087673" extrusionOk="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 extrusionOk="0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8" name="Google Shape;448;p9"/>
          <p:cNvGrpSpPr/>
          <p:nvPr/>
        </p:nvGrpSpPr>
        <p:grpSpPr>
          <a:xfrm flipH="1">
            <a:off x="643829" y="1774472"/>
            <a:ext cx="4652509" cy="4435733"/>
            <a:chOff x="6682151" y="1760821"/>
            <a:chExt cx="4652509" cy="4435733"/>
          </a:xfrm>
        </p:grpSpPr>
        <p:cxnSp>
          <p:nvCxnSpPr>
            <p:cNvPr id="449" name="Google Shape;449;p9"/>
            <p:cNvCxnSpPr/>
            <p:nvPr/>
          </p:nvCxnSpPr>
          <p:spPr>
            <a:xfrm>
              <a:off x="7372198" y="2994879"/>
              <a:ext cx="1080000" cy="4210"/>
            </a:xfrm>
            <a:prstGeom prst="straightConnector1">
              <a:avLst/>
            </a:prstGeom>
            <a:noFill/>
            <a:ln w="38100" cap="flat" cmpd="sng">
              <a:solidFill>
                <a:schemeClr val="accent2"/>
              </a:solidFill>
              <a:prstDash val="dot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50" name="Google Shape;450;p9"/>
            <p:cNvCxnSpPr/>
            <p:nvPr/>
          </p:nvCxnSpPr>
          <p:spPr>
            <a:xfrm>
              <a:off x="7727782" y="3977705"/>
              <a:ext cx="10800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3"/>
              </a:solidFill>
              <a:prstDash val="dot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51" name="Google Shape;451;p9"/>
            <p:cNvCxnSpPr/>
            <p:nvPr/>
          </p:nvCxnSpPr>
          <p:spPr>
            <a:xfrm>
              <a:off x="7372198" y="4956322"/>
              <a:ext cx="10800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4"/>
              </a:solidFill>
              <a:prstDash val="dot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52" name="Google Shape;452;p9"/>
            <p:cNvCxnSpPr/>
            <p:nvPr/>
          </p:nvCxnSpPr>
          <p:spPr>
            <a:xfrm>
              <a:off x="6682151" y="5934939"/>
              <a:ext cx="10800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5"/>
              </a:solidFill>
              <a:prstDash val="dot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53" name="Google Shape;453;p9"/>
            <p:cNvCxnSpPr/>
            <p:nvPr/>
          </p:nvCxnSpPr>
          <p:spPr>
            <a:xfrm>
              <a:off x="6682151" y="2016261"/>
              <a:ext cx="10800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1"/>
              </a:solidFill>
              <a:prstDash val="dot"/>
              <a:miter lim="800000"/>
              <a:headEnd type="none" w="sm" len="sm"/>
              <a:tailEnd type="triangle" w="med" len="med"/>
            </a:ln>
          </p:spPr>
        </p:cxnSp>
        <p:grpSp>
          <p:nvGrpSpPr>
            <p:cNvPr id="454" name="Google Shape;454;p9"/>
            <p:cNvGrpSpPr/>
            <p:nvPr/>
          </p:nvGrpSpPr>
          <p:grpSpPr>
            <a:xfrm>
              <a:off x="7923064" y="1760821"/>
              <a:ext cx="2435648" cy="523220"/>
              <a:chOff x="8899011" y="1711124"/>
              <a:chExt cx="2435648" cy="523220"/>
            </a:xfrm>
          </p:grpSpPr>
          <p:sp>
            <p:nvSpPr>
              <p:cNvPr id="455" name="Google Shape;455;p9"/>
              <p:cNvSpPr txBox="1"/>
              <p:nvPr/>
            </p:nvSpPr>
            <p:spPr>
              <a:xfrm>
                <a:off x="8899011" y="1711124"/>
                <a:ext cx="87895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85</a:t>
                </a:r>
                <a:r>
                  <a:rPr lang="en-US" sz="1800" b="1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sz="1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9"/>
              <p:cNvSpPr txBox="1"/>
              <p:nvPr/>
            </p:nvSpPr>
            <p:spPr>
              <a:xfrm>
                <a:off x="9834314" y="1733300"/>
                <a:ext cx="1500345" cy="4665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200"/>
                  <a:buFont typeface="Arial"/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7" name="Google Shape;457;p9"/>
            <p:cNvGrpSpPr/>
            <p:nvPr/>
          </p:nvGrpSpPr>
          <p:grpSpPr>
            <a:xfrm>
              <a:off x="8584145" y="2734324"/>
              <a:ext cx="2433995" cy="523220"/>
              <a:chOff x="8900664" y="2587912"/>
              <a:chExt cx="2433995" cy="523220"/>
            </a:xfrm>
          </p:grpSpPr>
          <p:sp>
            <p:nvSpPr>
              <p:cNvPr id="458" name="Google Shape;458;p9"/>
              <p:cNvSpPr txBox="1"/>
              <p:nvPr/>
            </p:nvSpPr>
            <p:spPr>
              <a:xfrm>
                <a:off x="8900664" y="2587912"/>
                <a:ext cx="87895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70</a:t>
                </a:r>
                <a:r>
                  <a:rPr lang="en-US" sz="1800" b="1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sz="18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9"/>
              <p:cNvSpPr txBox="1"/>
              <p:nvPr/>
            </p:nvSpPr>
            <p:spPr>
              <a:xfrm>
                <a:off x="9834314" y="2616255"/>
                <a:ext cx="1500345" cy="4665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200"/>
                  <a:buFont typeface="Arial"/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0" name="Google Shape;460;p9"/>
            <p:cNvGrpSpPr/>
            <p:nvPr/>
          </p:nvGrpSpPr>
          <p:grpSpPr>
            <a:xfrm>
              <a:off x="8900665" y="3713994"/>
              <a:ext cx="2433995" cy="523220"/>
              <a:chOff x="8900664" y="3470867"/>
              <a:chExt cx="2433995" cy="523220"/>
            </a:xfrm>
          </p:grpSpPr>
          <p:sp>
            <p:nvSpPr>
              <p:cNvPr id="461" name="Google Shape;461;p9"/>
              <p:cNvSpPr txBox="1"/>
              <p:nvPr/>
            </p:nvSpPr>
            <p:spPr>
              <a:xfrm>
                <a:off x="8900664" y="3470867"/>
                <a:ext cx="87895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>
                    <a:solidFill>
                      <a:schemeClr val="accent3"/>
                    </a:solidFill>
                    <a:latin typeface="Arial"/>
                    <a:ea typeface="Arial"/>
                    <a:cs typeface="Arial"/>
                    <a:sym typeface="Arial"/>
                  </a:rPr>
                  <a:t>65</a:t>
                </a:r>
                <a:r>
                  <a:rPr lang="en-US" sz="1800" b="1">
                    <a:solidFill>
                      <a:schemeClr val="accent3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sz="18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9"/>
              <p:cNvSpPr txBox="1"/>
              <p:nvPr/>
            </p:nvSpPr>
            <p:spPr>
              <a:xfrm>
                <a:off x="9834314" y="3499210"/>
                <a:ext cx="1500345" cy="4665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200"/>
                  <a:buFont typeface="Arial"/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3" name="Google Shape;463;p9"/>
            <p:cNvGrpSpPr/>
            <p:nvPr/>
          </p:nvGrpSpPr>
          <p:grpSpPr>
            <a:xfrm>
              <a:off x="7924717" y="5673334"/>
              <a:ext cx="2433995" cy="523220"/>
              <a:chOff x="8900664" y="5236778"/>
              <a:chExt cx="2433995" cy="523220"/>
            </a:xfrm>
          </p:grpSpPr>
          <p:sp>
            <p:nvSpPr>
              <p:cNvPr id="464" name="Google Shape;464;p9"/>
              <p:cNvSpPr txBox="1"/>
              <p:nvPr/>
            </p:nvSpPr>
            <p:spPr>
              <a:xfrm>
                <a:off x="8900664" y="5236778"/>
                <a:ext cx="87895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>
                    <a:solidFill>
                      <a:schemeClr val="accent5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r>
                  <a:rPr lang="en-US" sz="1800" b="1">
                    <a:solidFill>
                      <a:schemeClr val="accent5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sz="18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9"/>
              <p:cNvSpPr txBox="1"/>
              <p:nvPr/>
            </p:nvSpPr>
            <p:spPr>
              <a:xfrm>
                <a:off x="9834314" y="5265121"/>
                <a:ext cx="1500345" cy="4665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200"/>
                  <a:buFont typeface="Arial"/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6" name="Google Shape;466;p9"/>
            <p:cNvGrpSpPr/>
            <p:nvPr/>
          </p:nvGrpSpPr>
          <p:grpSpPr>
            <a:xfrm>
              <a:off x="8584145" y="4693665"/>
              <a:ext cx="2433995" cy="523220"/>
              <a:chOff x="8900664" y="4353822"/>
              <a:chExt cx="2433995" cy="523220"/>
            </a:xfrm>
          </p:grpSpPr>
          <p:sp>
            <p:nvSpPr>
              <p:cNvPr id="467" name="Google Shape;467;p9"/>
              <p:cNvSpPr txBox="1"/>
              <p:nvPr/>
            </p:nvSpPr>
            <p:spPr>
              <a:xfrm>
                <a:off x="8900664" y="4353822"/>
                <a:ext cx="87895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>
                    <a:solidFill>
                      <a:schemeClr val="accent4"/>
                    </a:solidFill>
                    <a:latin typeface="Arial"/>
                    <a:ea typeface="Arial"/>
                    <a:cs typeface="Arial"/>
                    <a:sym typeface="Arial"/>
                  </a:rPr>
                  <a:t>55</a:t>
                </a:r>
                <a:r>
                  <a:rPr lang="en-US" sz="1800" b="1">
                    <a:solidFill>
                      <a:schemeClr val="accent4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sz="1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9"/>
              <p:cNvSpPr txBox="1"/>
              <p:nvPr/>
            </p:nvSpPr>
            <p:spPr>
              <a:xfrm>
                <a:off x="9834314" y="4382165"/>
                <a:ext cx="1500345" cy="4665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200"/>
                  <a:buFont typeface="Arial"/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 Presentation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69" name="Google Shape;469;p9"/>
          <p:cNvGrpSpPr/>
          <p:nvPr/>
        </p:nvGrpSpPr>
        <p:grpSpPr>
          <a:xfrm rot="-7301534">
            <a:off x="5671152" y="5665263"/>
            <a:ext cx="255324" cy="1157652"/>
            <a:chOff x="7783270" y="3992865"/>
            <a:chExt cx="267645" cy="1213522"/>
          </a:xfrm>
        </p:grpSpPr>
        <p:sp>
          <p:nvSpPr>
            <p:cNvPr id="470" name="Google Shape;470;p9"/>
            <p:cNvSpPr/>
            <p:nvPr/>
          </p:nvSpPr>
          <p:spPr>
            <a:xfrm>
              <a:off x="7783287" y="4105294"/>
              <a:ext cx="190501" cy="990600"/>
            </a:xfrm>
            <a:custGeom>
              <a:avLst/>
              <a:gdLst/>
              <a:ahLst/>
              <a:cxnLst/>
              <a:rect l="l" t="t" r="r" b="b"/>
              <a:pathLst>
                <a:path w="190500" h="990600" extrusionOk="0">
                  <a:moveTo>
                    <a:pt x="155734" y="973931"/>
                  </a:moveTo>
                  <a:lnTo>
                    <a:pt x="21431" y="970121"/>
                  </a:lnTo>
                  <a:lnTo>
                    <a:pt x="43339" y="21431"/>
                  </a:lnTo>
                  <a:lnTo>
                    <a:pt x="177641" y="25241"/>
                  </a:ln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rgbClr val="3333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9"/>
            <p:cNvSpPr/>
            <p:nvPr/>
          </p:nvSpPr>
          <p:spPr>
            <a:xfrm>
              <a:off x="7831864" y="3992865"/>
              <a:ext cx="123825" cy="152400"/>
            </a:xfrm>
            <a:custGeom>
              <a:avLst/>
              <a:gdLst/>
              <a:ahLst/>
              <a:cxnLst/>
              <a:rect l="l" t="t" r="r" b="b"/>
              <a:pathLst>
                <a:path w="123825" h="152400" extrusionOk="0">
                  <a:moveTo>
                    <a:pt x="66199" y="21467"/>
                  </a:moveTo>
                  <a:lnTo>
                    <a:pt x="66199" y="21467"/>
                  </a:lnTo>
                  <a:cubicBezTo>
                    <a:pt x="44291" y="20515"/>
                    <a:pt x="25241" y="38612"/>
                    <a:pt x="24289" y="61472"/>
                  </a:cubicBezTo>
                  <a:lnTo>
                    <a:pt x="21431" y="134815"/>
                  </a:lnTo>
                  <a:lnTo>
                    <a:pt x="102394" y="137672"/>
                  </a:lnTo>
                  <a:lnTo>
                    <a:pt x="105251" y="64330"/>
                  </a:lnTo>
                  <a:cubicBezTo>
                    <a:pt x="106204" y="40517"/>
                    <a:pt x="89059" y="22420"/>
                    <a:pt x="66199" y="21467"/>
                  </a:cubicBezTo>
                  <a:close/>
                </a:path>
              </a:pathLst>
            </a:custGeom>
            <a:solidFill>
              <a:schemeClr val="lt1"/>
            </a:solidFill>
            <a:ln w="28575" cap="rnd" cmpd="sng">
              <a:solidFill>
                <a:srgbClr val="3333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9"/>
            <p:cNvSpPr/>
            <p:nvPr/>
          </p:nvSpPr>
          <p:spPr>
            <a:xfrm>
              <a:off x="7783270" y="5053987"/>
              <a:ext cx="171451" cy="152400"/>
            </a:xfrm>
            <a:custGeom>
              <a:avLst/>
              <a:gdLst/>
              <a:ahLst/>
              <a:cxnLst/>
              <a:rect l="l" t="t" r="r" b="b"/>
              <a:pathLst>
                <a:path w="171450" h="152400" extrusionOk="0">
                  <a:moveTo>
                    <a:pt x="21431" y="21431"/>
                  </a:moveTo>
                  <a:lnTo>
                    <a:pt x="61436" y="118586"/>
                  </a:lnTo>
                  <a:cubicBezTo>
                    <a:pt x="70009" y="139541"/>
                    <a:pt x="99536" y="140494"/>
                    <a:pt x="109061" y="119539"/>
                  </a:cubicBezTo>
                  <a:lnTo>
                    <a:pt x="154781" y="25241"/>
                  </a:lnTo>
                  <a:lnTo>
                    <a:pt x="21431" y="21431"/>
                  </a:lnTo>
                  <a:close/>
                </a:path>
              </a:pathLst>
            </a:custGeom>
            <a:solidFill>
              <a:srgbClr val="3F3F3F"/>
            </a:solidFill>
            <a:ln w="28575" cap="rnd" cmpd="sng">
              <a:solidFill>
                <a:srgbClr val="3333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9"/>
            <p:cNvSpPr/>
            <p:nvPr/>
          </p:nvSpPr>
          <p:spPr>
            <a:xfrm>
              <a:off x="7812789" y="4156731"/>
              <a:ext cx="238126" cy="314325"/>
            </a:xfrm>
            <a:custGeom>
              <a:avLst/>
              <a:gdLst/>
              <a:ahLst/>
              <a:cxnLst/>
              <a:rect l="l" t="t" r="r" b="b"/>
              <a:pathLst>
                <a:path w="238125" h="314325" extrusionOk="0">
                  <a:moveTo>
                    <a:pt x="21431" y="21431"/>
                  </a:moveTo>
                  <a:lnTo>
                    <a:pt x="164306" y="23336"/>
                  </a:lnTo>
                  <a:cubicBezTo>
                    <a:pt x="198596" y="24289"/>
                    <a:pt x="226219" y="58579"/>
                    <a:pt x="224314" y="100489"/>
                  </a:cubicBezTo>
                  <a:lnTo>
                    <a:pt x="218599" y="297656"/>
                  </a:lnTo>
                </a:path>
              </a:pathLst>
            </a:custGeom>
            <a:noFill/>
            <a:ln w="28575" cap="rnd" cmpd="sng">
              <a:solidFill>
                <a:srgbClr val="3333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 BURGE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- BURGE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s Slide Master">
  <a:themeElements>
    <a:clrScheme name="ALLPPT- BURGE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4730</Words>
  <Application>Microsoft Office PowerPoint</Application>
  <PresentationFormat>Panorámica</PresentationFormat>
  <Paragraphs>587</Paragraphs>
  <Slides>48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4" baseType="lpstr">
      <vt:lpstr>Arial</vt:lpstr>
      <vt:lpstr>Calibri</vt:lpstr>
      <vt:lpstr>Noto Sans Symbols</vt:lpstr>
      <vt:lpstr>Cover and End Slide Master</vt:lpstr>
      <vt:lpstr>Section Break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2020-01-20T05:08:25Z</dcterms:created>
  <dcterms:modified xsi:type="dcterms:W3CDTF">2023-11-25T00:38:26Z</dcterms:modified>
</cp:coreProperties>
</file>