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60" r:id="rId4"/>
    <p:sldId id="262" r:id="rId5"/>
    <p:sldId id="286" r:id="rId6"/>
    <p:sldId id="285" r:id="rId7"/>
    <p:sldId id="287" r:id="rId8"/>
    <p:sldId id="282" r:id="rId9"/>
    <p:sldId id="288" r:id="rId10"/>
    <p:sldId id="290" r:id="rId11"/>
    <p:sldId id="276" r:id="rId12"/>
    <p:sldId id="264" r:id="rId1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Source Sans Pro" pitchFamily="34" charset="0"/>
        <a:ea typeface="+mn-ea"/>
        <a:cs typeface="+mn-cs"/>
      </a:defRPr>
    </a:lvl1pPr>
    <a:lvl2pPr marL="457200" algn="l" rtl="0" eaLnBrk="0" fontAlgn="base" hangingPunct="0">
      <a:spcBef>
        <a:spcPct val="0"/>
      </a:spcBef>
      <a:spcAft>
        <a:spcPct val="0"/>
      </a:spcAft>
      <a:defRPr kern="1200">
        <a:solidFill>
          <a:schemeClr val="tx1"/>
        </a:solidFill>
        <a:latin typeface="Source Sans Pro" pitchFamily="34" charset="0"/>
        <a:ea typeface="+mn-ea"/>
        <a:cs typeface="+mn-cs"/>
      </a:defRPr>
    </a:lvl2pPr>
    <a:lvl3pPr marL="914400" algn="l" rtl="0" eaLnBrk="0" fontAlgn="base" hangingPunct="0">
      <a:spcBef>
        <a:spcPct val="0"/>
      </a:spcBef>
      <a:spcAft>
        <a:spcPct val="0"/>
      </a:spcAft>
      <a:defRPr kern="1200">
        <a:solidFill>
          <a:schemeClr val="tx1"/>
        </a:solidFill>
        <a:latin typeface="Source Sans Pro" pitchFamily="34" charset="0"/>
        <a:ea typeface="+mn-ea"/>
        <a:cs typeface="+mn-cs"/>
      </a:defRPr>
    </a:lvl3pPr>
    <a:lvl4pPr marL="1371600" algn="l" rtl="0" eaLnBrk="0" fontAlgn="base" hangingPunct="0">
      <a:spcBef>
        <a:spcPct val="0"/>
      </a:spcBef>
      <a:spcAft>
        <a:spcPct val="0"/>
      </a:spcAft>
      <a:defRPr kern="1200">
        <a:solidFill>
          <a:schemeClr val="tx1"/>
        </a:solidFill>
        <a:latin typeface="Source Sans Pro" pitchFamily="34" charset="0"/>
        <a:ea typeface="+mn-ea"/>
        <a:cs typeface="+mn-cs"/>
      </a:defRPr>
    </a:lvl4pPr>
    <a:lvl5pPr marL="1828800" algn="l" rtl="0" eaLnBrk="0" fontAlgn="base" hangingPunct="0">
      <a:spcBef>
        <a:spcPct val="0"/>
      </a:spcBef>
      <a:spcAft>
        <a:spcPct val="0"/>
      </a:spcAft>
      <a:defRPr kern="1200">
        <a:solidFill>
          <a:schemeClr val="tx1"/>
        </a:solidFill>
        <a:latin typeface="Source Sans Pro" pitchFamily="34" charset="0"/>
        <a:ea typeface="+mn-ea"/>
        <a:cs typeface="+mn-cs"/>
      </a:defRPr>
    </a:lvl5pPr>
    <a:lvl6pPr marL="2286000" algn="l" defTabSz="914400" rtl="0" eaLnBrk="1" latinLnBrk="0" hangingPunct="1">
      <a:defRPr kern="1200">
        <a:solidFill>
          <a:schemeClr val="tx1"/>
        </a:solidFill>
        <a:latin typeface="Source Sans Pro" pitchFamily="34" charset="0"/>
        <a:ea typeface="+mn-ea"/>
        <a:cs typeface="+mn-cs"/>
      </a:defRPr>
    </a:lvl6pPr>
    <a:lvl7pPr marL="2743200" algn="l" defTabSz="914400" rtl="0" eaLnBrk="1" latinLnBrk="0" hangingPunct="1">
      <a:defRPr kern="1200">
        <a:solidFill>
          <a:schemeClr val="tx1"/>
        </a:solidFill>
        <a:latin typeface="Source Sans Pro" pitchFamily="34" charset="0"/>
        <a:ea typeface="+mn-ea"/>
        <a:cs typeface="+mn-cs"/>
      </a:defRPr>
    </a:lvl7pPr>
    <a:lvl8pPr marL="3200400" algn="l" defTabSz="914400" rtl="0" eaLnBrk="1" latinLnBrk="0" hangingPunct="1">
      <a:defRPr kern="1200">
        <a:solidFill>
          <a:schemeClr val="tx1"/>
        </a:solidFill>
        <a:latin typeface="Source Sans Pro" pitchFamily="34" charset="0"/>
        <a:ea typeface="+mn-ea"/>
        <a:cs typeface="+mn-cs"/>
      </a:defRPr>
    </a:lvl8pPr>
    <a:lvl9pPr marL="3657600" algn="l" defTabSz="914400" rtl="0" eaLnBrk="1" latinLnBrk="0" hangingPunct="1">
      <a:defRPr kern="1200">
        <a:solidFill>
          <a:schemeClr val="tx1"/>
        </a:solidFill>
        <a:latin typeface="Source Sans Pro"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733">
          <p15:clr>
            <a:srgbClr val="A4A3A4"/>
          </p15:clr>
        </p15:guide>
        <p15:guide id="3" pos="33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343E3C"/>
    <a:srgbClr val="CBC9BD"/>
    <a:srgbClr val="515151"/>
    <a:srgbClr val="452C03"/>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6" autoAdjust="0"/>
    <p:restoredTop sz="94660"/>
  </p:normalViewPr>
  <p:slideViewPr>
    <p:cSldViewPr snapToGrid="0">
      <p:cViewPr varScale="1">
        <p:scale>
          <a:sx n="70" d="100"/>
          <a:sy n="70" d="100"/>
        </p:scale>
        <p:origin x="762" y="72"/>
      </p:cViewPr>
      <p:guideLst>
        <p:guide orient="horz" pos="2160"/>
        <p:guide pos="733"/>
        <p:guide pos="33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Libro1"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Libro1"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Libro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Hoja1!$B$5</c:f>
              <c:strCache>
                <c:ptCount val="1"/>
                <c:pt idx="0">
                  <c:v>año 1</c:v>
                </c:pt>
              </c:strCache>
            </c:strRef>
          </c:tx>
          <c:spPr>
            <a:solidFill>
              <a:srgbClr val="CBC9BD"/>
            </a:solidFill>
            <a:ln>
              <a:noFill/>
            </a:ln>
            <a:effectLst/>
          </c:spPr>
          <c:invertIfNegative val="0"/>
          <c:cat>
            <c:strRef>
              <c:f>Hoja1!$A$6:$A$8</c:f>
              <c:strCache>
                <c:ptCount val="3"/>
                <c:pt idx="0">
                  <c:v>idea 1</c:v>
                </c:pt>
                <c:pt idx="1">
                  <c:v>idea 2</c:v>
                </c:pt>
                <c:pt idx="2">
                  <c:v>idea 3</c:v>
                </c:pt>
              </c:strCache>
            </c:strRef>
          </c:cat>
          <c:val>
            <c:numRef>
              <c:f>Hoja1!$B$6:$B$8</c:f>
              <c:numCache>
                <c:formatCode>General</c:formatCode>
                <c:ptCount val="3"/>
                <c:pt idx="0">
                  <c:v>50</c:v>
                </c:pt>
                <c:pt idx="1">
                  <c:v>20</c:v>
                </c:pt>
                <c:pt idx="2">
                  <c:v>30</c:v>
                </c:pt>
              </c:numCache>
            </c:numRef>
          </c:val>
          <c:extLst xmlns:c16r2="http://schemas.microsoft.com/office/drawing/2015/06/chart">
            <c:ext xmlns:c16="http://schemas.microsoft.com/office/drawing/2014/chart" uri="{C3380CC4-5D6E-409C-BE32-E72D297353CC}">
              <c16:uniqueId val="{00000000-F4D6-47BB-8EFC-F69B06926DEF}"/>
            </c:ext>
          </c:extLst>
        </c:ser>
        <c:ser>
          <c:idx val="1"/>
          <c:order val="1"/>
          <c:tx>
            <c:strRef>
              <c:f>Hoja1!$C$5</c:f>
              <c:strCache>
                <c:ptCount val="1"/>
                <c:pt idx="0">
                  <c:v>Año 2</c:v>
                </c:pt>
              </c:strCache>
            </c:strRef>
          </c:tx>
          <c:spPr>
            <a:solidFill>
              <a:srgbClr val="3F3F3F"/>
            </a:solidFill>
            <a:ln>
              <a:noFill/>
            </a:ln>
            <a:effectLst/>
          </c:spPr>
          <c:invertIfNegative val="0"/>
          <c:dPt>
            <c:idx val="0"/>
            <c:invertIfNegative val="0"/>
            <c:bubble3D val="0"/>
            <c:spPr>
              <a:solidFill>
                <a:srgbClr val="3F3F3F"/>
              </a:solidFill>
              <a:ln>
                <a:noFill/>
              </a:ln>
              <a:effectLst/>
            </c:spPr>
            <c:extLst xmlns:c16r2="http://schemas.microsoft.com/office/drawing/2015/06/chart">
              <c:ext xmlns:c16="http://schemas.microsoft.com/office/drawing/2014/chart" uri="{C3380CC4-5D6E-409C-BE32-E72D297353CC}">
                <c16:uniqueId val="{00000002-F4D6-47BB-8EFC-F69B06926DEF}"/>
              </c:ext>
            </c:extLst>
          </c:dPt>
          <c:dPt>
            <c:idx val="1"/>
            <c:invertIfNegative val="0"/>
            <c:bubble3D val="0"/>
            <c:spPr>
              <a:solidFill>
                <a:srgbClr val="3F3F3F"/>
              </a:solidFill>
              <a:ln>
                <a:noFill/>
              </a:ln>
              <a:effectLst/>
            </c:spPr>
            <c:extLst xmlns:c16r2="http://schemas.microsoft.com/office/drawing/2015/06/chart">
              <c:ext xmlns:c16="http://schemas.microsoft.com/office/drawing/2014/chart" uri="{C3380CC4-5D6E-409C-BE32-E72D297353CC}">
                <c16:uniqueId val="{00000004-F4D6-47BB-8EFC-F69B06926DEF}"/>
              </c:ext>
            </c:extLst>
          </c:dPt>
          <c:dPt>
            <c:idx val="2"/>
            <c:invertIfNegative val="0"/>
            <c:bubble3D val="0"/>
            <c:spPr>
              <a:solidFill>
                <a:srgbClr val="3F3F3F"/>
              </a:solidFill>
              <a:ln>
                <a:noFill/>
              </a:ln>
              <a:effectLst/>
            </c:spPr>
            <c:extLst xmlns:c16r2="http://schemas.microsoft.com/office/drawing/2015/06/chart">
              <c:ext xmlns:c16="http://schemas.microsoft.com/office/drawing/2014/chart" uri="{C3380CC4-5D6E-409C-BE32-E72D297353CC}">
                <c16:uniqueId val="{00000006-F4D6-47BB-8EFC-F69B06926DEF}"/>
              </c:ext>
            </c:extLst>
          </c:dPt>
          <c:cat>
            <c:strRef>
              <c:f>Hoja1!$A$6:$A$8</c:f>
              <c:strCache>
                <c:ptCount val="3"/>
                <c:pt idx="0">
                  <c:v>idea 1</c:v>
                </c:pt>
                <c:pt idx="1">
                  <c:v>idea 2</c:v>
                </c:pt>
                <c:pt idx="2">
                  <c:v>idea 3</c:v>
                </c:pt>
              </c:strCache>
            </c:strRef>
          </c:cat>
          <c:val>
            <c:numRef>
              <c:f>Hoja1!$C$6:$C$8</c:f>
              <c:numCache>
                <c:formatCode>General</c:formatCode>
                <c:ptCount val="3"/>
                <c:pt idx="0">
                  <c:v>60</c:v>
                </c:pt>
                <c:pt idx="1">
                  <c:v>20</c:v>
                </c:pt>
                <c:pt idx="2">
                  <c:v>20</c:v>
                </c:pt>
              </c:numCache>
            </c:numRef>
          </c:val>
          <c:extLst xmlns:c16r2="http://schemas.microsoft.com/office/drawing/2015/06/chart">
            <c:ext xmlns:c16="http://schemas.microsoft.com/office/drawing/2014/chart" uri="{C3380CC4-5D6E-409C-BE32-E72D297353CC}">
              <c16:uniqueId val="{00000007-F4D6-47BB-8EFC-F69B06926DEF}"/>
            </c:ext>
          </c:extLst>
        </c:ser>
        <c:dLbls>
          <c:showLegendKey val="0"/>
          <c:showVal val="0"/>
          <c:showCatName val="0"/>
          <c:showSerName val="0"/>
          <c:showPercent val="0"/>
          <c:showBubbleSize val="0"/>
        </c:dLbls>
        <c:gapWidth val="0"/>
        <c:axId val="163288968"/>
        <c:axId val="163289360"/>
      </c:barChart>
      <c:catAx>
        <c:axId val="163288968"/>
        <c:scaling>
          <c:orientation val="minMax"/>
        </c:scaling>
        <c:delete val="0"/>
        <c:axPos val="b"/>
        <c:title>
          <c:overlay val="0"/>
          <c:spPr>
            <a:noFill/>
            <a:ln>
              <a:noFill/>
            </a:ln>
            <a:effectLst/>
          </c:spPr>
          <c:txPr>
            <a:bodyPr rot="0" spcFirstLastPara="1" vertOverflow="ellipsis" vert="horz" wrap="square" anchor="ctr" anchorCtr="1"/>
            <a:lstStyle/>
            <a:p>
              <a:pPr>
                <a:defRPr sz="1197" b="0" i="0" u="none" strike="noStrike" kern="1200" cap="all" baseline="0">
                  <a:solidFill>
                    <a:schemeClr val="tx1">
                      <a:lumMod val="65000"/>
                      <a:lumOff val="35000"/>
                    </a:schemeClr>
                  </a:solidFill>
                  <a:latin typeface="+mn-lt"/>
                  <a:ea typeface="+mn-ea"/>
                  <a:cs typeface="+mn-cs"/>
                </a:defRPr>
              </a:pPr>
              <a:endParaRPr lang="es-P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PE"/>
          </a:p>
        </c:txPr>
        <c:crossAx val="163289360"/>
        <c:crosses val="autoZero"/>
        <c:auto val="1"/>
        <c:lblAlgn val="ctr"/>
        <c:lblOffset val="100"/>
        <c:noMultiLvlLbl val="0"/>
      </c:catAx>
      <c:valAx>
        <c:axId val="163289360"/>
        <c:scaling>
          <c:orientation val="minMax"/>
          <c:max val="60"/>
        </c:scaling>
        <c:delete val="0"/>
        <c:axPos val="l"/>
        <c:title>
          <c:tx>
            <c:rich>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inion Pro" panose="02040503050306020203" pitchFamily="18" charset="0"/>
                    <a:ea typeface="+mn-ea"/>
                    <a:cs typeface="+mn-cs"/>
                  </a:defRPr>
                </a:pPr>
                <a:r>
                  <a:rPr lang="es-CO" baseline="0" dirty="0">
                    <a:latin typeface="Myriad Hebrew" panose="01010101010101010101" pitchFamily="50" charset="-79"/>
                    <a:cs typeface="Myriad Hebrew" panose="01010101010101010101" pitchFamily="50" charset="-79"/>
                  </a:rPr>
                  <a:t>Título del eje</a:t>
                </a:r>
              </a:p>
            </c:rich>
          </c:tx>
          <c:overlay val="0"/>
          <c:spPr>
            <a:noFill/>
            <a:ln>
              <a:noFill/>
            </a:ln>
            <a:effectLst/>
          </c:spPr>
          <c:txPr>
            <a:bodyPr rot="-5400000" spcFirstLastPara="1" vertOverflow="ellipsis" vert="horz" wrap="square" anchor="ctr" anchorCtr="1"/>
            <a:lstStyle/>
            <a:p>
              <a:pPr>
                <a:defRPr sz="1197" b="0" i="0" u="none" strike="noStrike" kern="1200" cap="all" baseline="0">
                  <a:solidFill>
                    <a:schemeClr val="tx1">
                      <a:lumMod val="65000"/>
                      <a:lumOff val="35000"/>
                    </a:schemeClr>
                  </a:solidFill>
                  <a:latin typeface="Minion Pro" panose="02040503050306020203" pitchFamily="18" charset="0"/>
                  <a:ea typeface="+mn-ea"/>
                  <a:cs typeface="+mn-cs"/>
                </a:defRPr>
              </a:pPr>
              <a:endParaRPr lang="es-P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PE"/>
          </a:p>
        </c:txPr>
        <c:crossAx val="1632889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P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Hoja1!$B$5</c:f>
              <c:strCache>
                <c:ptCount val="1"/>
                <c:pt idx="0">
                  <c:v>año 1</c:v>
                </c:pt>
              </c:strCache>
            </c:strRef>
          </c:tx>
          <c:dPt>
            <c:idx val="0"/>
            <c:bubble3D val="0"/>
            <c:spPr>
              <a:solidFill>
                <a:srgbClr val="3F3F3F"/>
              </a:soli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1-0CAE-417D-87E5-0A208D04D066}"/>
              </c:ext>
            </c:extLst>
          </c:dPt>
          <c:dPt>
            <c:idx val="1"/>
            <c:bubble3D val="0"/>
            <c:spPr>
              <a:solidFill>
                <a:srgbClr val="CBC9BD"/>
              </a:soli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3-0CAE-417D-87E5-0A208D04D066}"/>
              </c:ext>
            </c:extLst>
          </c:dPt>
          <c:dPt>
            <c:idx val="2"/>
            <c:bubble3D val="0"/>
            <c:spPr>
              <a:solidFill>
                <a:sysClr val="window" lastClr="FFFFFF">
                  <a:lumMod val="85000"/>
                </a:sysClr>
              </a:solidFill>
              <a:ln>
                <a:noFill/>
              </a:ln>
              <a:effectLst>
                <a:outerShdw blurRad="57150" dist="19050" dir="5400000" algn="ctr" rotWithShape="0">
                  <a:srgbClr val="000000">
                    <a:alpha val="63000"/>
                  </a:srgbClr>
                </a:outerShdw>
              </a:effectLst>
              <a:sp3d/>
            </c:spPr>
            <c:extLst xmlns:c16r2="http://schemas.microsoft.com/office/drawing/2015/06/chart">
              <c:ext xmlns:c16="http://schemas.microsoft.com/office/drawing/2014/chart" uri="{C3380CC4-5D6E-409C-BE32-E72D297353CC}">
                <c16:uniqueId val="{00000005-0CAE-417D-87E5-0A208D04D066}"/>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s-PE"/>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Hoja1!$A$6:$A$8</c:f>
              <c:strCache>
                <c:ptCount val="3"/>
                <c:pt idx="0">
                  <c:v>idea 1</c:v>
                </c:pt>
                <c:pt idx="1">
                  <c:v>idea 2</c:v>
                </c:pt>
                <c:pt idx="2">
                  <c:v>idea 3</c:v>
                </c:pt>
              </c:strCache>
            </c:strRef>
          </c:cat>
          <c:val>
            <c:numRef>
              <c:f>Hoja1!$B$6:$B$8</c:f>
              <c:numCache>
                <c:formatCode>General</c:formatCode>
                <c:ptCount val="3"/>
                <c:pt idx="0">
                  <c:v>50</c:v>
                </c:pt>
                <c:pt idx="1">
                  <c:v>20</c:v>
                </c:pt>
                <c:pt idx="2">
                  <c:v>30</c:v>
                </c:pt>
              </c:numCache>
            </c:numRef>
          </c:val>
          <c:extLst xmlns:c16r2="http://schemas.microsoft.com/office/drawing/2015/06/chart">
            <c:ext xmlns:c16="http://schemas.microsoft.com/office/drawing/2014/chart" uri="{C3380CC4-5D6E-409C-BE32-E72D297353CC}">
              <c16:uniqueId val="{00000006-0CAE-417D-87E5-0A208D04D066}"/>
            </c:ext>
          </c:extLst>
        </c:ser>
        <c:dLbls>
          <c:dLblPos val="ctr"/>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93027702419754954"/>
          <c:y val="6.3369942659816575E-2"/>
          <c:w val="6.9722975802450432E-2"/>
          <c:h val="0.54676589312197388"/>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yriad Arabic" panose="01010101010101010101" pitchFamily="50" charset="-78"/>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ctr"/>
          <c:showLegendKey val="0"/>
          <c:showVal val="1"/>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yriad Arabic" panose="01010101010101010101" pitchFamily="50" charset="-78"/>
              <a:ea typeface="+mn-ea"/>
              <a:cs typeface="+mn-cs"/>
            </a:defRPr>
          </a:pPr>
          <a:endParaRPr lang="es-PE"/>
        </a:p>
      </c:txPr>
    </c:legend>
    <c:plotVisOnly val="1"/>
    <c:dispBlanksAs val="gap"/>
    <c:showDLblsOverMax val="0"/>
  </c:chart>
  <c:spPr>
    <a:noFill/>
    <a:ln>
      <a:noFill/>
    </a:ln>
    <a:effectLst/>
  </c:spPr>
  <c:txPr>
    <a:bodyPr/>
    <a:lstStyle/>
    <a:p>
      <a:pPr>
        <a:defRPr/>
      </a:pPr>
      <a:endParaRPr lang="es-P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5CF7DD00-08A0-4E3F-8A96-401441D5C3E6}" type="datetimeFigureOut">
              <a:rPr lang="es-CO"/>
              <a:pPr>
                <a:defRPr/>
              </a:pPr>
              <a:t>08/12/2019</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CO"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smtClean="0"/>
              <a:t>Editar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CO" noProof="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44DE5C51-39E6-4A77-8AAB-229CAA01FA64}" type="slidenum">
              <a:rPr lang="es-CO"/>
              <a:pPr>
                <a:defRPr/>
              </a:pPr>
              <a:t>‹Nº›</a:t>
            </a:fld>
            <a:endParaRPr lang="es-CO"/>
          </a:p>
        </p:txBody>
      </p:sp>
    </p:spTree>
    <p:extLst>
      <p:ext uri="{BB962C8B-B14F-4D97-AF65-F5344CB8AC3E}">
        <p14:creationId xmlns:p14="http://schemas.microsoft.com/office/powerpoint/2010/main" val="34603151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smtClean="0"/>
          </a:p>
        </p:txBody>
      </p:sp>
      <p:sp>
        <p:nvSpPr>
          <p:cNvPr id="71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ource Sans Pro" pitchFamily="34" charset="0"/>
              </a:defRPr>
            </a:lvl1pPr>
            <a:lvl2pPr marL="742950" indent="-285750">
              <a:defRPr>
                <a:solidFill>
                  <a:schemeClr val="tx1"/>
                </a:solidFill>
                <a:latin typeface="Source Sans Pro" pitchFamily="34" charset="0"/>
              </a:defRPr>
            </a:lvl2pPr>
            <a:lvl3pPr marL="1143000" indent="-228600">
              <a:defRPr>
                <a:solidFill>
                  <a:schemeClr val="tx1"/>
                </a:solidFill>
                <a:latin typeface="Source Sans Pro" pitchFamily="34" charset="0"/>
              </a:defRPr>
            </a:lvl3pPr>
            <a:lvl4pPr marL="1600200" indent="-228600">
              <a:defRPr>
                <a:solidFill>
                  <a:schemeClr val="tx1"/>
                </a:solidFill>
                <a:latin typeface="Source Sans Pro" pitchFamily="34" charset="0"/>
              </a:defRPr>
            </a:lvl4pPr>
            <a:lvl5pPr marL="2057400" indent="-228600">
              <a:defRPr>
                <a:solidFill>
                  <a:schemeClr val="tx1"/>
                </a:solidFill>
                <a:latin typeface="Source Sans Pro" pitchFamily="34" charset="0"/>
              </a:defRPr>
            </a:lvl5pPr>
            <a:lvl6pPr marL="2514600" indent="-228600" eaLnBrk="0" fontAlgn="base" hangingPunct="0">
              <a:spcBef>
                <a:spcPct val="0"/>
              </a:spcBef>
              <a:spcAft>
                <a:spcPct val="0"/>
              </a:spcAft>
              <a:defRPr>
                <a:solidFill>
                  <a:schemeClr val="tx1"/>
                </a:solidFill>
                <a:latin typeface="Source Sans Pro" pitchFamily="34" charset="0"/>
              </a:defRPr>
            </a:lvl6pPr>
            <a:lvl7pPr marL="2971800" indent="-228600" eaLnBrk="0" fontAlgn="base" hangingPunct="0">
              <a:spcBef>
                <a:spcPct val="0"/>
              </a:spcBef>
              <a:spcAft>
                <a:spcPct val="0"/>
              </a:spcAft>
              <a:defRPr>
                <a:solidFill>
                  <a:schemeClr val="tx1"/>
                </a:solidFill>
                <a:latin typeface="Source Sans Pro" pitchFamily="34" charset="0"/>
              </a:defRPr>
            </a:lvl7pPr>
            <a:lvl8pPr marL="3429000" indent="-228600" eaLnBrk="0" fontAlgn="base" hangingPunct="0">
              <a:spcBef>
                <a:spcPct val="0"/>
              </a:spcBef>
              <a:spcAft>
                <a:spcPct val="0"/>
              </a:spcAft>
              <a:defRPr>
                <a:solidFill>
                  <a:schemeClr val="tx1"/>
                </a:solidFill>
                <a:latin typeface="Source Sans Pro" pitchFamily="34" charset="0"/>
              </a:defRPr>
            </a:lvl8pPr>
            <a:lvl9pPr marL="3886200" indent="-228600" eaLnBrk="0" fontAlgn="base" hangingPunct="0">
              <a:spcBef>
                <a:spcPct val="0"/>
              </a:spcBef>
              <a:spcAft>
                <a:spcPct val="0"/>
              </a:spcAft>
              <a:defRPr>
                <a:solidFill>
                  <a:schemeClr val="tx1"/>
                </a:solidFill>
                <a:latin typeface="Source Sans Pro" pitchFamily="34" charset="0"/>
              </a:defRPr>
            </a:lvl9pPr>
          </a:lstStyle>
          <a:p>
            <a:pPr fontAlgn="base">
              <a:spcBef>
                <a:spcPct val="0"/>
              </a:spcBef>
              <a:spcAft>
                <a:spcPct val="0"/>
              </a:spcAft>
            </a:pPr>
            <a:fld id="{F68A9170-9861-4177-865E-C8F96E1F03C6}" type="slidenum">
              <a:rPr lang="es-CO" smtClean="0">
                <a:latin typeface="Calibri" panose="020F0502020204030204" pitchFamily="34" charset="0"/>
              </a:rPr>
              <a:pPr fontAlgn="base">
                <a:spcBef>
                  <a:spcPct val="0"/>
                </a:spcBef>
                <a:spcAft>
                  <a:spcPct val="0"/>
                </a:spcAft>
              </a:pPr>
              <a:t>1</a:t>
            </a:fld>
            <a:endParaRPr lang="es-CO" smtClean="0">
              <a:latin typeface="Calibri" panose="020F0502020204030204" pitchFamily="34" charset="0"/>
            </a:endParaRPr>
          </a:p>
        </p:txBody>
      </p:sp>
    </p:spTree>
    <p:extLst>
      <p:ext uri="{BB962C8B-B14F-4D97-AF65-F5344CB8AC3E}">
        <p14:creationId xmlns:p14="http://schemas.microsoft.com/office/powerpoint/2010/main" val="415940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smtClean="0"/>
          </a:p>
        </p:txBody>
      </p:sp>
      <p:sp>
        <p:nvSpPr>
          <p:cNvPr id="1536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ource Sans Pro" pitchFamily="34" charset="0"/>
              </a:defRPr>
            </a:lvl1pPr>
            <a:lvl2pPr marL="742950" indent="-285750">
              <a:defRPr>
                <a:solidFill>
                  <a:schemeClr val="tx1"/>
                </a:solidFill>
                <a:latin typeface="Source Sans Pro" pitchFamily="34" charset="0"/>
              </a:defRPr>
            </a:lvl2pPr>
            <a:lvl3pPr marL="1143000" indent="-228600">
              <a:defRPr>
                <a:solidFill>
                  <a:schemeClr val="tx1"/>
                </a:solidFill>
                <a:latin typeface="Source Sans Pro" pitchFamily="34" charset="0"/>
              </a:defRPr>
            </a:lvl3pPr>
            <a:lvl4pPr marL="1600200" indent="-228600">
              <a:defRPr>
                <a:solidFill>
                  <a:schemeClr val="tx1"/>
                </a:solidFill>
                <a:latin typeface="Source Sans Pro" pitchFamily="34" charset="0"/>
              </a:defRPr>
            </a:lvl4pPr>
            <a:lvl5pPr marL="2057400" indent="-228600">
              <a:defRPr>
                <a:solidFill>
                  <a:schemeClr val="tx1"/>
                </a:solidFill>
                <a:latin typeface="Source Sans Pro" pitchFamily="34" charset="0"/>
              </a:defRPr>
            </a:lvl5pPr>
            <a:lvl6pPr marL="2514600" indent="-228600" eaLnBrk="0" fontAlgn="base" hangingPunct="0">
              <a:spcBef>
                <a:spcPct val="0"/>
              </a:spcBef>
              <a:spcAft>
                <a:spcPct val="0"/>
              </a:spcAft>
              <a:defRPr>
                <a:solidFill>
                  <a:schemeClr val="tx1"/>
                </a:solidFill>
                <a:latin typeface="Source Sans Pro" pitchFamily="34" charset="0"/>
              </a:defRPr>
            </a:lvl6pPr>
            <a:lvl7pPr marL="2971800" indent="-228600" eaLnBrk="0" fontAlgn="base" hangingPunct="0">
              <a:spcBef>
                <a:spcPct val="0"/>
              </a:spcBef>
              <a:spcAft>
                <a:spcPct val="0"/>
              </a:spcAft>
              <a:defRPr>
                <a:solidFill>
                  <a:schemeClr val="tx1"/>
                </a:solidFill>
                <a:latin typeface="Source Sans Pro" pitchFamily="34" charset="0"/>
              </a:defRPr>
            </a:lvl7pPr>
            <a:lvl8pPr marL="3429000" indent="-228600" eaLnBrk="0" fontAlgn="base" hangingPunct="0">
              <a:spcBef>
                <a:spcPct val="0"/>
              </a:spcBef>
              <a:spcAft>
                <a:spcPct val="0"/>
              </a:spcAft>
              <a:defRPr>
                <a:solidFill>
                  <a:schemeClr val="tx1"/>
                </a:solidFill>
                <a:latin typeface="Source Sans Pro" pitchFamily="34" charset="0"/>
              </a:defRPr>
            </a:lvl8pPr>
            <a:lvl9pPr marL="3886200" indent="-228600" eaLnBrk="0" fontAlgn="base" hangingPunct="0">
              <a:spcBef>
                <a:spcPct val="0"/>
              </a:spcBef>
              <a:spcAft>
                <a:spcPct val="0"/>
              </a:spcAft>
              <a:defRPr>
                <a:solidFill>
                  <a:schemeClr val="tx1"/>
                </a:solidFill>
                <a:latin typeface="Source Sans Pro" pitchFamily="34" charset="0"/>
              </a:defRPr>
            </a:lvl9pPr>
          </a:lstStyle>
          <a:p>
            <a:pPr fontAlgn="base">
              <a:spcBef>
                <a:spcPct val="0"/>
              </a:spcBef>
              <a:spcAft>
                <a:spcPct val="0"/>
              </a:spcAft>
            </a:pPr>
            <a:fld id="{D251335C-0387-426D-A662-F1726B7C507D}" type="slidenum">
              <a:rPr lang="es-CO" smtClean="0">
                <a:latin typeface="Calibri" panose="020F0502020204030204" pitchFamily="34" charset="0"/>
              </a:rPr>
              <a:pPr fontAlgn="base">
                <a:spcBef>
                  <a:spcPct val="0"/>
                </a:spcBef>
                <a:spcAft>
                  <a:spcPct val="0"/>
                </a:spcAft>
              </a:pPr>
              <a:t>8</a:t>
            </a:fld>
            <a:endParaRPr lang="es-CO" smtClean="0">
              <a:latin typeface="Calibri" panose="020F0502020204030204" pitchFamily="34" charset="0"/>
            </a:endParaRPr>
          </a:p>
        </p:txBody>
      </p:sp>
    </p:spTree>
    <p:extLst>
      <p:ext uri="{BB962C8B-B14F-4D97-AF65-F5344CB8AC3E}">
        <p14:creationId xmlns:p14="http://schemas.microsoft.com/office/powerpoint/2010/main" val="626591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smtClean="0"/>
          </a:p>
        </p:txBody>
      </p:sp>
      <p:sp>
        <p:nvSpPr>
          <p:cNvPr id="1741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ource Sans Pro" pitchFamily="34" charset="0"/>
              </a:defRPr>
            </a:lvl1pPr>
            <a:lvl2pPr marL="742950" indent="-285750">
              <a:defRPr>
                <a:solidFill>
                  <a:schemeClr val="tx1"/>
                </a:solidFill>
                <a:latin typeface="Source Sans Pro" pitchFamily="34" charset="0"/>
              </a:defRPr>
            </a:lvl2pPr>
            <a:lvl3pPr marL="1143000" indent="-228600">
              <a:defRPr>
                <a:solidFill>
                  <a:schemeClr val="tx1"/>
                </a:solidFill>
                <a:latin typeface="Source Sans Pro" pitchFamily="34" charset="0"/>
              </a:defRPr>
            </a:lvl3pPr>
            <a:lvl4pPr marL="1600200" indent="-228600">
              <a:defRPr>
                <a:solidFill>
                  <a:schemeClr val="tx1"/>
                </a:solidFill>
                <a:latin typeface="Source Sans Pro" pitchFamily="34" charset="0"/>
              </a:defRPr>
            </a:lvl4pPr>
            <a:lvl5pPr marL="2057400" indent="-228600">
              <a:defRPr>
                <a:solidFill>
                  <a:schemeClr val="tx1"/>
                </a:solidFill>
                <a:latin typeface="Source Sans Pro" pitchFamily="34" charset="0"/>
              </a:defRPr>
            </a:lvl5pPr>
            <a:lvl6pPr marL="2514600" indent="-228600" eaLnBrk="0" fontAlgn="base" hangingPunct="0">
              <a:spcBef>
                <a:spcPct val="0"/>
              </a:spcBef>
              <a:spcAft>
                <a:spcPct val="0"/>
              </a:spcAft>
              <a:defRPr>
                <a:solidFill>
                  <a:schemeClr val="tx1"/>
                </a:solidFill>
                <a:latin typeface="Source Sans Pro" pitchFamily="34" charset="0"/>
              </a:defRPr>
            </a:lvl6pPr>
            <a:lvl7pPr marL="2971800" indent="-228600" eaLnBrk="0" fontAlgn="base" hangingPunct="0">
              <a:spcBef>
                <a:spcPct val="0"/>
              </a:spcBef>
              <a:spcAft>
                <a:spcPct val="0"/>
              </a:spcAft>
              <a:defRPr>
                <a:solidFill>
                  <a:schemeClr val="tx1"/>
                </a:solidFill>
                <a:latin typeface="Source Sans Pro" pitchFamily="34" charset="0"/>
              </a:defRPr>
            </a:lvl7pPr>
            <a:lvl8pPr marL="3429000" indent="-228600" eaLnBrk="0" fontAlgn="base" hangingPunct="0">
              <a:spcBef>
                <a:spcPct val="0"/>
              </a:spcBef>
              <a:spcAft>
                <a:spcPct val="0"/>
              </a:spcAft>
              <a:defRPr>
                <a:solidFill>
                  <a:schemeClr val="tx1"/>
                </a:solidFill>
                <a:latin typeface="Source Sans Pro" pitchFamily="34" charset="0"/>
              </a:defRPr>
            </a:lvl8pPr>
            <a:lvl9pPr marL="3886200" indent="-228600" eaLnBrk="0" fontAlgn="base" hangingPunct="0">
              <a:spcBef>
                <a:spcPct val="0"/>
              </a:spcBef>
              <a:spcAft>
                <a:spcPct val="0"/>
              </a:spcAft>
              <a:defRPr>
                <a:solidFill>
                  <a:schemeClr val="tx1"/>
                </a:solidFill>
                <a:latin typeface="Source Sans Pro" pitchFamily="34" charset="0"/>
              </a:defRPr>
            </a:lvl9pPr>
          </a:lstStyle>
          <a:p>
            <a:pPr fontAlgn="base">
              <a:spcBef>
                <a:spcPct val="0"/>
              </a:spcBef>
              <a:spcAft>
                <a:spcPct val="0"/>
              </a:spcAft>
            </a:pPr>
            <a:fld id="{9527D3C0-A3BA-4C79-8109-3E9876CBB0BD}" type="slidenum">
              <a:rPr lang="es-CO" smtClean="0">
                <a:latin typeface="Calibri" panose="020F0502020204030204" pitchFamily="34" charset="0"/>
              </a:rPr>
              <a:pPr fontAlgn="base">
                <a:spcBef>
                  <a:spcPct val="0"/>
                </a:spcBef>
                <a:spcAft>
                  <a:spcPct val="0"/>
                </a:spcAft>
              </a:pPr>
              <a:t>9</a:t>
            </a:fld>
            <a:endParaRPr lang="es-CO" smtClean="0">
              <a:latin typeface="Calibri" panose="020F0502020204030204" pitchFamily="34" charset="0"/>
            </a:endParaRPr>
          </a:p>
        </p:txBody>
      </p:sp>
    </p:spTree>
    <p:extLst>
      <p:ext uri="{BB962C8B-B14F-4D97-AF65-F5344CB8AC3E}">
        <p14:creationId xmlns:p14="http://schemas.microsoft.com/office/powerpoint/2010/main" val="1418790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CO" smtClean="0"/>
          </a:p>
        </p:txBody>
      </p:sp>
      <p:sp>
        <p:nvSpPr>
          <p:cNvPr id="1946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Source Sans Pro" pitchFamily="34" charset="0"/>
              </a:defRPr>
            </a:lvl1pPr>
            <a:lvl2pPr marL="742950" indent="-285750">
              <a:defRPr>
                <a:solidFill>
                  <a:schemeClr val="tx1"/>
                </a:solidFill>
                <a:latin typeface="Source Sans Pro" pitchFamily="34" charset="0"/>
              </a:defRPr>
            </a:lvl2pPr>
            <a:lvl3pPr marL="1143000" indent="-228600">
              <a:defRPr>
                <a:solidFill>
                  <a:schemeClr val="tx1"/>
                </a:solidFill>
                <a:latin typeface="Source Sans Pro" pitchFamily="34" charset="0"/>
              </a:defRPr>
            </a:lvl3pPr>
            <a:lvl4pPr marL="1600200" indent="-228600">
              <a:defRPr>
                <a:solidFill>
                  <a:schemeClr val="tx1"/>
                </a:solidFill>
                <a:latin typeface="Source Sans Pro" pitchFamily="34" charset="0"/>
              </a:defRPr>
            </a:lvl4pPr>
            <a:lvl5pPr marL="2057400" indent="-228600">
              <a:defRPr>
                <a:solidFill>
                  <a:schemeClr val="tx1"/>
                </a:solidFill>
                <a:latin typeface="Source Sans Pro" pitchFamily="34" charset="0"/>
              </a:defRPr>
            </a:lvl5pPr>
            <a:lvl6pPr marL="2514600" indent="-228600" eaLnBrk="0" fontAlgn="base" hangingPunct="0">
              <a:spcBef>
                <a:spcPct val="0"/>
              </a:spcBef>
              <a:spcAft>
                <a:spcPct val="0"/>
              </a:spcAft>
              <a:defRPr>
                <a:solidFill>
                  <a:schemeClr val="tx1"/>
                </a:solidFill>
                <a:latin typeface="Source Sans Pro" pitchFamily="34" charset="0"/>
              </a:defRPr>
            </a:lvl6pPr>
            <a:lvl7pPr marL="2971800" indent="-228600" eaLnBrk="0" fontAlgn="base" hangingPunct="0">
              <a:spcBef>
                <a:spcPct val="0"/>
              </a:spcBef>
              <a:spcAft>
                <a:spcPct val="0"/>
              </a:spcAft>
              <a:defRPr>
                <a:solidFill>
                  <a:schemeClr val="tx1"/>
                </a:solidFill>
                <a:latin typeface="Source Sans Pro" pitchFamily="34" charset="0"/>
              </a:defRPr>
            </a:lvl7pPr>
            <a:lvl8pPr marL="3429000" indent="-228600" eaLnBrk="0" fontAlgn="base" hangingPunct="0">
              <a:spcBef>
                <a:spcPct val="0"/>
              </a:spcBef>
              <a:spcAft>
                <a:spcPct val="0"/>
              </a:spcAft>
              <a:defRPr>
                <a:solidFill>
                  <a:schemeClr val="tx1"/>
                </a:solidFill>
                <a:latin typeface="Source Sans Pro" pitchFamily="34" charset="0"/>
              </a:defRPr>
            </a:lvl8pPr>
            <a:lvl9pPr marL="3886200" indent="-228600" eaLnBrk="0" fontAlgn="base" hangingPunct="0">
              <a:spcBef>
                <a:spcPct val="0"/>
              </a:spcBef>
              <a:spcAft>
                <a:spcPct val="0"/>
              </a:spcAft>
              <a:defRPr>
                <a:solidFill>
                  <a:schemeClr val="tx1"/>
                </a:solidFill>
                <a:latin typeface="Source Sans Pro" pitchFamily="34" charset="0"/>
              </a:defRPr>
            </a:lvl9pPr>
          </a:lstStyle>
          <a:p>
            <a:pPr fontAlgn="base">
              <a:spcBef>
                <a:spcPct val="0"/>
              </a:spcBef>
              <a:spcAft>
                <a:spcPct val="0"/>
              </a:spcAft>
            </a:pPr>
            <a:fld id="{C9186242-0E02-43DC-8AB7-F685F160C8FE}" type="slidenum">
              <a:rPr lang="es-CO" smtClean="0">
                <a:latin typeface="Calibri" panose="020F0502020204030204" pitchFamily="34" charset="0"/>
              </a:rPr>
              <a:pPr fontAlgn="base">
                <a:spcBef>
                  <a:spcPct val="0"/>
                </a:spcBef>
                <a:spcAft>
                  <a:spcPct val="0"/>
                </a:spcAft>
              </a:pPr>
              <a:t>10</a:t>
            </a:fld>
            <a:endParaRPr lang="es-CO" smtClean="0">
              <a:latin typeface="Calibri" panose="020F0502020204030204" pitchFamily="34" charset="0"/>
            </a:endParaRPr>
          </a:p>
        </p:txBody>
      </p:sp>
    </p:spTree>
    <p:extLst>
      <p:ext uri="{BB962C8B-B14F-4D97-AF65-F5344CB8AC3E}">
        <p14:creationId xmlns:p14="http://schemas.microsoft.com/office/powerpoint/2010/main" val="2343694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p:spPr>
        <p:txBody>
          <a:bodyPr rtlCol="0">
            <a:normAutofit/>
          </a:bodyPr>
          <a:lstStyle/>
          <a:p>
            <a:pPr lvl="0"/>
            <a:endParaRPr lang="en-US" noProof="0"/>
          </a:p>
        </p:txBody>
      </p:sp>
      <p:sp>
        <p:nvSpPr>
          <p:cNvPr id="2" name="Title 1"/>
          <p:cNvSpPr>
            <a:spLocks noGrp="1"/>
          </p:cNvSpPr>
          <p:nvPr>
            <p:ph type="ctrTitle"/>
          </p:nvPr>
        </p:nvSpPr>
        <p:spPr>
          <a:xfrm>
            <a:off x="1524000" y="2001837"/>
            <a:ext cx="9144000" cy="1508125"/>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516313"/>
            <a:ext cx="9144000" cy="56038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Date Placeholder 3"/>
          <p:cNvSpPr>
            <a:spLocks noGrp="1"/>
          </p:cNvSpPr>
          <p:nvPr>
            <p:ph type="dt" sz="half" idx="14"/>
          </p:nvPr>
        </p:nvSpPr>
        <p:spPr/>
        <p:txBody>
          <a:bodyPr/>
          <a:lstStyle>
            <a:lvl1pPr>
              <a:defRPr/>
            </a:lvl1pPr>
          </a:lstStyle>
          <a:p>
            <a:pPr>
              <a:defRPr/>
            </a:pPr>
            <a:fld id="{5785114A-3A7C-41C3-BBE7-22126F2E84CB}" type="datetimeFigureOut">
              <a:rPr lang="en-US"/>
              <a:pPr>
                <a:defRPr/>
              </a:pPr>
              <a:t>12/8/2019</a:t>
            </a:fld>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9DFD39F1-23EA-47E1-85CA-37B1FD62FD79}" type="slidenum">
              <a:rPr lang="en-US"/>
              <a:pPr>
                <a:defRPr/>
              </a:pPr>
              <a:t>‹Nº›</a:t>
            </a:fld>
            <a:endParaRPr lang="en-US"/>
          </a:p>
        </p:txBody>
      </p:sp>
    </p:spTree>
    <p:extLst>
      <p:ext uri="{BB962C8B-B14F-4D97-AF65-F5344CB8AC3E}">
        <p14:creationId xmlns:p14="http://schemas.microsoft.com/office/powerpoint/2010/main" val="43637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Full Picture">
    <p:spTree>
      <p:nvGrpSpPr>
        <p:cNvPr id="1" name=""/>
        <p:cNvGrpSpPr/>
        <p:nvPr/>
      </p:nvGrpSpPr>
      <p:grpSpPr>
        <a:xfrm>
          <a:off x="0" y="0"/>
          <a:ext cx="0" cy="0"/>
          <a:chOff x="0" y="0"/>
          <a:chExt cx="0" cy="0"/>
        </a:xfrm>
      </p:grpSpPr>
      <p:sp>
        <p:nvSpPr>
          <p:cNvPr id="7" name="Picture Placeholder 7"/>
          <p:cNvSpPr>
            <a:spLocks noGrp="1"/>
          </p:cNvSpPr>
          <p:nvPr>
            <p:ph type="pic" sz="quarter" idx="13"/>
          </p:nvPr>
        </p:nvSpPr>
        <p:spPr>
          <a:xfrm>
            <a:off x="0" y="0"/>
            <a:ext cx="12192000" cy="6858000"/>
          </a:xfrm>
        </p:spPr>
        <p:txBody>
          <a:bodyPr rtlCol="0">
            <a:normAutofit/>
          </a:bodyPr>
          <a:lstStyle/>
          <a:p>
            <a:pPr lvl="0"/>
            <a:endParaRPr lang="en-US" noProof="0"/>
          </a:p>
        </p:txBody>
      </p:sp>
    </p:spTree>
    <p:extLst>
      <p:ext uri="{BB962C8B-B14F-4D97-AF65-F5344CB8AC3E}">
        <p14:creationId xmlns:p14="http://schemas.microsoft.com/office/powerpoint/2010/main" val="1282253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440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4" name="Date Placeholder 3"/>
          <p:cNvSpPr>
            <a:spLocks noGrp="1"/>
          </p:cNvSpPr>
          <p:nvPr>
            <p:ph type="dt" sz="half" idx="14"/>
          </p:nvPr>
        </p:nvSpPr>
        <p:spPr/>
        <p:txBody>
          <a:bodyPr/>
          <a:lstStyle>
            <a:lvl1pPr>
              <a:defRPr/>
            </a:lvl1pPr>
          </a:lstStyle>
          <a:p>
            <a:pPr>
              <a:defRPr/>
            </a:pPr>
            <a:fld id="{58BC9343-6F27-47AD-8B80-AAE59D93F7A7}" type="datetimeFigureOut">
              <a:rPr lang="en-US"/>
              <a:pPr>
                <a:defRPr/>
              </a:pPr>
              <a:t>12/8/2019</a:t>
            </a:fld>
            <a:endParaRPr lang="en-US"/>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p:txBody>
          <a:bodyPr/>
          <a:lstStyle>
            <a:lvl1pPr>
              <a:defRPr/>
            </a:lvl1pPr>
          </a:lstStyle>
          <a:p>
            <a:pPr>
              <a:defRPr/>
            </a:pPr>
            <a:fld id="{A2CD6EF9-3CD2-42E5-BEEB-30F0DFC9A9F8}" type="slidenum">
              <a:rPr lang="en-US"/>
              <a:pPr>
                <a:defRPr/>
              </a:pPr>
              <a:t>‹Nº›</a:t>
            </a:fld>
            <a:endParaRPr lang="en-US"/>
          </a:p>
        </p:txBody>
      </p:sp>
    </p:spTree>
    <p:extLst>
      <p:ext uri="{BB962C8B-B14F-4D97-AF65-F5344CB8AC3E}">
        <p14:creationId xmlns:p14="http://schemas.microsoft.com/office/powerpoint/2010/main" val="3211786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3846286"/>
          </a:xfrm>
        </p:spPr>
        <p:txBody>
          <a:bodyPr rtlCol="0">
            <a:normAutofit/>
          </a:bodyPr>
          <a:lstStyle/>
          <a:p>
            <a:pPr lvl="0"/>
            <a:endParaRPr lang="en-US" noProof="0"/>
          </a:p>
        </p:txBody>
      </p:sp>
      <p:sp>
        <p:nvSpPr>
          <p:cNvPr id="11" name="Picture Placeholder 10"/>
          <p:cNvSpPr>
            <a:spLocks noGrp="1"/>
          </p:cNvSpPr>
          <p:nvPr>
            <p:ph type="pic" sz="quarter" idx="14"/>
          </p:nvPr>
        </p:nvSpPr>
        <p:spPr>
          <a:xfrm>
            <a:off x="947058" y="859972"/>
            <a:ext cx="5032828" cy="3129682"/>
          </a:xfrm>
        </p:spPr>
        <p:txBody>
          <a:bodyPr rtlCol="0">
            <a:normAutofit/>
          </a:bodyPr>
          <a:lstStyle/>
          <a:p>
            <a:pPr lvl="0"/>
            <a:endParaRPr lang="en-US" noProof="0"/>
          </a:p>
        </p:txBody>
      </p:sp>
      <p:sp>
        <p:nvSpPr>
          <p:cNvPr id="4" name="Date Placeholder 3"/>
          <p:cNvSpPr>
            <a:spLocks noGrp="1"/>
          </p:cNvSpPr>
          <p:nvPr>
            <p:ph type="dt" sz="half" idx="15"/>
          </p:nvPr>
        </p:nvSpPr>
        <p:spPr/>
        <p:txBody>
          <a:bodyPr/>
          <a:lstStyle>
            <a:lvl1pPr>
              <a:defRPr/>
            </a:lvl1pPr>
          </a:lstStyle>
          <a:p>
            <a:pPr>
              <a:defRPr/>
            </a:pPr>
            <a:fld id="{E8582B25-09BD-43CA-839B-B77AC4EB28DF}" type="datetimeFigureOut">
              <a:rPr lang="en-US"/>
              <a:pPr>
                <a:defRPr/>
              </a:pPr>
              <a:t>12/8/2019</a:t>
            </a:fld>
            <a:endParaRPr lang="en-US"/>
          </a:p>
        </p:txBody>
      </p:sp>
      <p:sp>
        <p:nvSpPr>
          <p:cNvPr id="5" name="Footer Placeholder 4"/>
          <p:cNvSpPr>
            <a:spLocks noGrp="1"/>
          </p:cNvSpPr>
          <p:nvPr>
            <p:ph type="ftr" sz="quarter" idx="16"/>
          </p:nvPr>
        </p:nvSpPr>
        <p:spPr/>
        <p:txBody>
          <a:bodyPr/>
          <a:lstStyle>
            <a:lvl1pPr>
              <a:defRPr/>
            </a:lvl1pPr>
          </a:lstStyle>
          <a:p>
            <a:pPr>
              <a:defRPr/>
            </a:pPr>
            <a:endParaRPr lang="en-US"/>
          </a:p>
        </p:txBody>
      </p:sp>
      <p:sp>
        <p:nvSpPr>
          <p:cNvPr id="6" name="Slide Number Placeholder 5"/>
          <p:cNvSpPr>
            <a:spLocks noGrp="1"/>
          </p:cNvSpPr>
          <p:nvPr>
            <p:ph type="sldNum" sz="quarter" idx="17"/>
          </p:nvPr>
        </p:nvSpPr>
        <p:spPr/>
        <p:txBody>
          <a:bodyPr/>
          <a:lstStyle>
            <a:lvl1pPr>
              <a:defRPr/>
            </a:lvl1pPr>
          </a:lstStyle>
          <a:p>
            <a:pPr>
              <a:defRPr/>
            </a:pPr>
            <a:fld id="{77ABDB79-B017-42F6-8963-8E74CFA863A6}" type="slidenum">
              <a:rPr lang="en-US"/>
              <a:pPr>
                <a:defRPr/>
              </a:pPr>
              <a:t>‹Nº›</a:t>
            </a:fld>
            <a:endParaRPr lang="en-US"/>
          </a:p>
        </p:txBody>
      </p:sp>
    </p:spTree>
    <p:extLst>
      <p:ext uri="{BB962C8B-B14F-4D97-AF65-F5344CB8AC3E}">
        <p14:creationId xmlns:p14="http://schemas.microsoft.com/office/powerpoint/2010/main" val="2322448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9" name="Picture Placeholder 8"/>
          <p:cNvSpPr>
            <a:spLocks noGrp="1"/>
          </p:cNvSpPr>
          <p:nvPr>
            <p:ph type="pic" sz="quarter" idx="14"/>
          </p:nvPr>
        </p:nvSpPr>
        <p:spPr>
          <a:xfrm>
            <a:off x="4762500" y="2238375"/>
            <a:ext cx="2667000" cy="3505200"/>
          </a:xfrm>
        </p:spPr>
        <p:txBody>
          <a:bodyPr rtlCol="0">
            <a:normAutofit/>
          </a:bodyPr>
          <a:lstStyle/>
          <a:p>
            <a:pPr lvl="0"/>
            <a:endParaRPr lang="en-US" noProof="0"/>
          </a:p>
        </p:txBody>
      </p:sp>
      <p:sp>
        <p:nvSpPr>
          <p:cNvPr id="5" name="Date Placeholder 3"/>
          <p:cNvSpPr>
            <a:spLocks noGrp="1"/>
          </p:cNvSpPr>
          <p:nvPr>
            <p:ph type="dt" sz="half" idx="15"/>
          </p:nvPr>
        </p:nvSpPr>
        <p:spPr/>
        <p:txBody>
          <a:bodyPr/>
          <a:lstStyle>
            <a:lvl1pPr>
              <a:defRPr/>
            </a:lvl1pPr>
          </a:lstStyle>
          <a:p>
            <a:pPr>
              <a:defRPr/>
            </a:pPr>
            <a:fld id="{1ED9A503-1A63-4E9D-B370-239136A5723B}" type="datetimeFigureOut">
              <a:rPr lang="en-US"/>
              <a:pPr>
                <a:defRPr/>
              </a:pPr>
              <a:t>12/8/2019</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8" name="Slide Number Placeholder 5"/>
          <p:cNvSpPr>
            <a:spLocks noGrp="1"/>
          </p:cNvSpPr>
          <p:nvPr>
            <p:ph type="sldNum" sz="quarter" idx="17"/>
          </p:nvPr>
        </p:nvSpPr>
        <p:spPr/>
        <p:txBody>
          <a:bodyPr/>
          <a:lstStyle>
            <a:lvl1pPr>
              <a:defRPr/>
            </a:lvl1pPr>
          </a:lstStyle>
          <a:p>
            <a:pPr>
              <a:defRPr/>
            </a:pPr>
            <a:fld id="{D660BB80-0C2E-4A39-984A-1BC7ACE42757}" type="slidenum">
              <a:rPr lang="en-US"/>
              <a:pPr>
                <a:defRPr/>
              </a:pPr>
              <a:t>‹Nº›</a:t>
            </a:fld>
            <a:endParaRPr lang="en-US"/>
          </a:p>
        </p:txBody>
      </p:sp>
    </p:spTree>
    <p:extLst>
      <p:ext uri="{BB962C8B-B14F-4D97-AF65-F5344CB8AC3E}">
        <p14:creationId xmlns:p14="http://schemas.microsoft.com/office/powerpoint/2010/main" val="3791671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ircle">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8" name="Picture Placeholder 14"/>
          <p:cNvSpPr>
            <a:spLocks noGrp="1"/>
          </p:cNvSpPr>
          <p:nvPr>
            <p:ph type="pic" sz="quarter" idx="14"/>
          </p:nvPr>
        </p:nvSpPr>
        <p:spPr>
          <a:xfrm>
            <a:off x="1192213" y="1972986"/>
            <a:ext cx="2926080" cy="2926080"/>
          </a:xfrm>
          <a:prstGeom prst="ellipse">
            <a:avLst/>
          </a:prstGeom>
        </p:spPr>
        <p:txBody>
          <a:bodyPr rtlCol="0">
            <a:normAutofit/>
          </a:bodyPr>
          <a:lstStyle>
            <a:lvl1pPr>
              <a:defRPr sz="1600">
                <a:solidFill>
                  <a:schemeClr val="tx2"/>
                </a:solidFill>
              </a:defRPr>
            </a:lvl1pPr>
          </a:lstStyle>
          <a:p>
            <a:pPr lvl="0"/>
            <a:endParaRPr lang="id-ID" noProof="0"/>
          </a:p>
        </p:txBody>
      </p:sp>
      <p:sp>
        <p:nvSpPr>
          <p:cNvPr id="9" name="Picture Placeholder 14"/>
          <p:cNvSpPr>
            <a:spLocks noGrp="1"/>
          </p:cNvSpPr>
          <p:nvPr>
            <p:ph type="pic" sz="quarter" idx="15"/>
          </p:nvPr>
        </p:nvSpPr>
        <p:spPr>
          <a:xfrm>
            <a:off x="4630322" y="1972986"/>
            <a:ext cx="2926080" cy="2926080"/>
          </a:xfrm>
          <a:prstGeom prst="ellipse">
            <a:avLst/>
          </a:prstGeom>
        </p:spPr>
        <p:txBody>
          <a:bodyPr rtlCol="0">
            <a:normAutofit/>
          </a:bodyPr>
          <a:lstStyle>
            <a:lvl1pPr>
              <a:defRPr sz="1600">
                <a:solidFill>
                  <a:schemeClr val="tx2"/>
                </a:solidFill>
              </a:defRPr>
            </a:lvl1pPr>
          </a:lstStyle>
          <a:p>
            <a:pPr lvl="0"/>
            <a:endParaRPr lang="id-ID" noProof="0"/>
          </a:p>
        </p:txBody>
      </p:sp>
      <p:sp>
        <p:nvSpPr>
          <p:cNvPr id="10" name="Picture Placeholder 14"/>
          <p:cNvSpPr>
            <a:spLocks noGrp="1"/>
          </p:cNvSpPr>
          <p:nvPr>
            <p:ph type="pic" sz="quarter" idx="16"/>
          </p:nvPr>
        </p:nvSpPr>
        <p:spPr>
          <a:xfrm>
            <a:off x="8094924" y="1972986"/>
            <a:ext cx="2926080" cy="2926080"/>
          </a:xfrm>
          <a:prstGeom prst="ellipse">
            <a:avLst/>
          </a:prstGeom>
        </p:spPr>
        <p:txBody>
          <a:bodyPr rtlCol="0">
            <a:normAutofit/>
          </a:bodyPr>
          <a:lstStyle>
            <a:lvl1pPr>
              <a:defRPr sz="1600">
                <a:solidFill>
                  <a:schemeClr val="tx2"/>
                </a:solidFill>
              </a:defRPr>
            </a:lvl1pPr>
          </a:lstStyle>
          <a:p>
            <a:pPr lvl="0"/>
            <a:endParaRPr lang="id-ID" noProof="0"/>
          </a:p>
        </p:txBody>
      </p:sp>
      <p:sp>
        <p:nvSpPr>
          <p:cNvPr id="11" name="Date Placeholder 3"/>
          <p:cNvSpPr>
            <a:spLocks noGrp="1"/>
          </p:cNvSpPr>
          <p:nvPr>
            <p:ph type="dt" sz="half" idx="17"/>
          </p:nvPr>
        </p:nvSpPr>
        <p:spPr/>
        <p:txBody>
          <a:bodyPr/>
          <a:lstStyle>
            <a:lvl1pPr>
              <a:defRPr/>
            </a:lvl1pPr>
          </a:lstStyle>
          <a:p>
            <a:pPr>
              <a:defRPr/>
            </a:pPr>
            <a:fld id="{56303B85-D0C7-4CBA-A505-0BB73EB59509}" type="datetimeFigureOut">
              <a:rPr lang="en-US"/>
              <a:pPr>
                <a:defRPr/>
              </a:pPr>
              <a:t>12/8/2019</a:t>
            </a:fld>
            <a:endParaRPr lang="en-US"/>
          </a:p>
        </p:txBody>
      </p:sp>
      <p:sp>
        <p:nvSpPr>
          <p:cNvPr id="12" name="Footer Placeholder 4"/>
          <p:cNvSpPr>
            <a:spLocks noGrp="1"/>
          </p:cNvSpPr>
          <p:nvPr>
            <p:ph type="ftr" sz="quarter" idx="18"/>
          </p:nvPr>
        </p:nvSpPr>
        <p:spPr/>
        <p:txBody>
          <a:bodyPr/>
          <a:lstStyle>
            <a:lvl1pPr>
              <a:defRPr/>
            </a:lvl1pPr>
          </a:lstStyle>
          <a:p>
            <a:pPr>
              <a:defRPr/>
            </a:pPr>
            <a:endParaRPr lang="en-US"/>
          </a:p>
        </p:txBody>
      </p:sp>
      <p:sp>
        <p:nvSpPr>
          <p:cNvPr id="13" name="Slide Number Placeholder 5"/>
          <p:cNvSpPr>
            <a:spLocks noGrp="1"/>
          </p:cNvSpPr>
          <p:nvPr>
            <p:ph type="sldNum" sz="quarter" idx="19"/>
          </p:nvPr>
        </p:nvSpPr>
        <p:spPr/>
        <p:txBody>
          <a:bodyPr/>
          <a:lstStyle>
            <a:lvl1pPr>
              <a:defRPr/>
            </a:lvl1pPr>
          </a:lstStyle>
          <a:p>
            <a:pPr>
              <a:defRPr/>
            </a:pPr>
            <a:fld id="{B3AED01C-7447-466A-AE35-CDDC58626A8F}" type="slidenum">
              <a:rPr lang="en-US"/>
              <a:pPr>
                <a:defRPr/>
              </a:pPr>
              <a:t>‹Nº›</a:t>
            </a:fld>
            <a:endParaRPr lang="en-US"/>
          </a:p>
        </p:txBody>
      </p:sp>
    </p:spTree>
    <p:extLst>
      <p:ext uri="{BB962C8B-B14F-4D97-AF65-F5344CB8AC3E}">
        <p14:creationId xmlns:p14="http://schemas.microsoft.com/office/powerpoint/2010/main" val="391360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8" name="Picture Placeholder 2"/>
          <p:cNvSpPr>
            <a:spLocks noGrp="1"/>
          </p:cNvSpPr>
          <p:nvPr>
            <p:ph type="pic" sz="quarter" idx="14"/>
          </p:nvPr>
        </p:nvSpPr>
        <p:spPr>
          <a:xfrm>
            <a:off x="2444559" y="2124022"/>
            <a:ext cx="2112264" cy="2112264"/>
          </a:xfrm>
          <a:prstGeom prst="ellipse">
            <a:avLst/>
          </a:prstGeom>
          <a:ln w="31750">
            <a:solidFill>
              <a:schemeClr val="accent3"/>
            </a:solidFill>
          </a:ln>
        </p:spPr>
        <p:txBody>
          <a:bodyPr rtlCol="0">
            <a:normAutofit/>
          </a:bodyPr>
          <a:lstStyle>
            <a:lvl1pPr>
              <a:defRPr sz="1000"/>
            </a:lvl1pPr>
          </a:lstStyle>
          <a:p>
            <a:pPr lvl="0"/>
            <a:endParaRPr lang="en-US" noProof="0" dirty="0"/>
          </a:p>
        </p:txBody>
      </p:sp>
      <p:sp>
        <p:nvSpPr>
          <p:cNvPr id="9" name="Picture Placeholder 2"/>
          <p:cNvSpPr>
            <a:spLocks noGrp="1"/>
          </p:cNvSpPr>
          <p:nvPr>
            <p:ph type="pic" sz="quarter" idx="15"/>
          </p:nvPr>
        </p:nvSpPr>
        <p:spPr>
          <a:xfrm>
            <a:off x="7235690" y="1829827"/>
            <a:ext cx="1675330" cy="1676399"/>
          </a:xfrm>
          <a:prstGeom prst="ellipse">
            <a:avLst/>
          </a:prstGeom>
          <a:ln w="31750">
            <a:solidFill>
              <a:schemeClr val="accent6"/>
            </a:solidFill>
          </a:ln>
        </p:spPr>
        <p:txBody>
          <a:bodyPr rtlCol="0">
            <a:normAutofit/>
          </a:bodyPr>
          <a:lstStyle>
            <a:lvl1pPr>
              <a:defRPr sz="1000"/>
            </a:lvl1pPr>
          </a:lstStyle>
          <a:p>
            <a:pPr lvl="0"/>
            <a:endParaRPr lang="en-US" noProof="0" dirty="0"/>
          </a:p>
        </p:txBody>
      </p:sp>
      <p:sp>
        <p:nvSpPr>
          <p:cNvPr id="10" name="Picture Placeholder 2"/>
          <p:cNvSpPr>
            <a:spLocks noGrp="1"/>
          </p:cNvSpPr>
          <p:nvPr>
            <p:ph type="pic" sz="quarter" idx="16"/>
          </p:nvPr>
        </p:nvSpPr>
        <p:spPr>
          <a:xfrm>
            <a:off x="3745310" y="3470032"/>
            <a:ext cx="1675330" cy="1676399"/>
          </a:xfrm>
          <a:prstGeom prst="ellipse">
            <a:avLst/>
          </a:prstGeom>
          <a:ln w="31750">
            <a:solidFill>
              <a:schemeClr val="accent5"/>
            </a:solidFill>
          </a:ln>
        </p:spPr>
        <p:txBody>
          <a:bodyPr rtlCol="0">
            <a:normAutofit/>
          </a:bodyPr>
          <a:lstStyle>
            <a:lvl1pPr>
              <a:defRPr sz="1000"/>
            </a:lvl1pPr>
          </a:lstStyle>
          <a:p>
            <a:pPr lvl="0"/>
            <a:endParaRPr lang="en-US" noProof="0" dirty="0"/>
          </a:p>
        </p:txBody>
      </p:sp>
      <p:sp>
        <p:nvSpPr>
          <p:cNvPr id="11" name="Picture Placeholder 2"/>
          <p:cNvSpPr>
            <a:spLocks noGrp="1"/>
          </p:cNvSpPr>
          <p:nvPr>
            <p:ph type="pic" sz="quarter" idx="17"/>
          </p:nvPr>
        </p:nvSpPr>
        <p:spPr>
          <a:xfrm>
            <a:off x="1578569" y="4234222"/>
            <a:ext cx="1675330" cy="1676399"/>
          </a:xfrm>
          <a:prstGeom prst="ellipse">
            <a:avLst/>
          </a:prstGeom>
          <a:ln w="31750">
            <a:solidFill>
              <a:schemeClr val="accent1"/>
            </a:solidFill>
          </a:ln>
        </p:spPr>
        <p:txBody>
          <a:bodyPr rtlCol="0">
            <a:normAutofit/>
          </a:bodyPr>
          <a:lstStyle>
            <a:lvl1pPr>
              <a:defRPr sz="1000"/>
            </a:lvl1pPr>
          </a:lstStyle>
          <a:p>
            <a:pPr lvl="0"/>
            <a:endParaRPr lang="en-US" noProof="0" dirty="0"/>
          </a:p>
        </p:txBody>
      </p:sp>
      <p:sp>
        <p:nvSpPr>
          <p:cNvPr id="12" name="Picture Placeholder 2"/>
          <p:cNvSpPr>
            <a:spLocks noGrp="1"/>
          </p:cNvSpPr>
          <p:nvPr>
            <p:ph type="pic" sz="quarter" idx="18"/>
          </p:nvPr>
        </p:nvSpPr>
        <p:spPr>
          <a:xfrm>
            <a:off x="6457543" y="3849452"/>
            <a:ext cx="1498058" cy="1498058"/>
          </a:xfrm>
          <a:prstGeom prst="ellipse">
            <a:avLst/>
          </a:prstGeom>
          <a:ln w="31750">
            <a:solidFill>
              <a:schemeClr val="accent4"/>
            </a:solidFill>
          </a:ln>
        </p:spPr>
        <p:txBody>
          <a:bodyPr rtlCol="0">
            <a:normAutofit/>
          </a:bodyPr>
          <a:lstStyle>
            <a:lvl1pPr>
              <a:defRPr sz="1000"/>
            </a:lvl1pPr>
          </a:lstStyle>
          <a:p>
            <a:pPr lvl="0"/>
            <a:endParaRPr lang="en-US" noProof="0" dirty="0"/>
          </a:p>
        </p:txBody>
      </p:sp>
      <p:sp>
        <p:nvSpPr>
          <p:cNvPr id="13" name="Picture Placeholder 2"/>
          <p:cNvSpPr>
            <a:spLocks noGrp="1"/>
          </p:cNvSpPr>
          <p:nvPr>
            <p:ph type="pic" sz="quarter" idx="19"/>
          </p:nvPr>
        </p:nvSpPr>
        <p:spPr>
          <a:xfrm>
            <a:off x="8589522" y="3006385"/>
            <a:ext cx="2033081" cy="2033081"/>
          </a:xfrm>
          <a:prstGeom prst="ellipse">
            <a:avLst/>
          </a:prstGeom>
          <a:ln w="31750">
            <a:solidFill>
              <a:schemeClr val="accent1"/>
            </a:solidFill>
          </a:ln>
        </p:spPr>
        <p:txBody>
          <a:bodyPr rtlCol="0">
            <a:normAutofit/>
          </a:bodyPr>
          <a:lstStyle>
            <a:lvl1pPr>
              <a:defRPr sz="1000"/>
            </a:lvl1pPr>
          </a:lstStyle>
          <a:p>
            <a:pPr lvl="0"/>
            <a:endParaRPr lang="en-US" noProof="0" dirty="0"/>
          </a:p>
        </p:txBody>
      </p:sp>
      <p:sp>
        <p:nvSpPr>
          <p:cNvPr id="14" name="Picture Placeholder 2"/>
          <p:cNvSpPr>
            <a:spLocks noGrp="1"/>
          </p:cNvSpPr>
          <p:nvPr>
            <p:ph type="pic" sz="quarter" idx="20"/>
          </p:nvPr>
        </p:nvSpPr>
        <p:spPr>
          <a:xfrm>
            <a:off x="5252529" y="4861127"/>
            <a:ext cx="1070445" cy="1047872"/>
          </a:xfrm>
          <a:prstGeom prst="ellipse">
            <a:avLst/>
          </a:prstGeom>
          <a:ln w="31750">
            <a:solidFill>
              <a:schemeClr val="accent2"/>
            </a:solidFill>
          </a:ln>
        </p:spPr>
        <p:txBody>
          <a:bodyPr rtlCol="0">
            <a:normAutofit/>
          </a:bodyPr>
          <a:lstStyle>
            <a:lvl1pPr>
              <a:defRPr sz="1000"/>
            </a:lvl1pPr>
          </a:lstStyle>
          <a:p>
            <a:pPr lvl="0"/>
            <a:endParaRPr lang="en-US" noProof="0" dirty="0"/>
          </a:p>
        </p:txBody>
      </p:sp>
      <p:sp>
        <p:nvSpPr>
          <p:cNvPr id="15" name="Date Placeholder 3"/>
          <p:cNvSpPr>
            <a:spLocks noGrp="1"/>
          </p:cNvSpPr>
          <p:nvPr>
            <p:ph type="dt" sz="half" idx="21"/>
          </p:nvPr>
        </p:nvSpPr>
        <p:spPr/>
        <p:txBody>
          <a:bodyPr/>
          <a:lstStyle>
            <a:lvl1pPr>
              <a:defRPr/>
            </a:lvl1pPr>
          </a:lstStyle>
          <a:p>
            <a:pPr>
              <a:defRPr/>
            </a:pPr>
            <a:fld id="{C2488123-1B3C-4F81-98C7-9FF4A883F333}" type="datetimeFigureOut">
              <a:rPr lang="en-US"/>
              <a:pPr>
                <a:defRPr/>
              </a:pPr>
              <a:t>12/8/2019</a:t>
            </a:fld>
            <a:endParaRPr lang="en-US"/>
          </a:p>
        </p:txBody>
      </p:sp>
      <p:sp>
        <p:nvSpPr>
          <p:cNvPr id="16" name="Footer Placeholder 4"/>
          <p:cNvSpPr>
            <a:spLocks noGrp="1"/>
          </p:cNvSpPr>
          <p:nvPr>
            <p:ph type="ftr" sz="quarter" idx="22"/>
          </p:nvPr>
        </p:nvSpPr>
        <p:spPr/>
        <p:txBody>
          <a:bodyPr/>
          <a:lstStyle>
            <a:lvl1pPr>
              <a:defRPr/>
            </a:lvl1pPr>
          </a:lstStyle>
          <a:p>
            <a:pPr>
              <a:defRPr/>
            </a:pPr>
            <a:endParaRPr lang="en-US"/>
          </a:p>
        </p:txBody>
      </p:sp>
      <p:sp>
        <p:nvSpPr>
          <p:cNvPr id="17" name="Slide Number Placeholder 5"/>
          <p:cNvSpPr>
            <a:spLocks noGrp="1"/>
          </p:cNvSpPr>
          <p:nvPr>
            <p:ph type="sldNum" sz="quarter" idx="23"/>
          </p:nvPr>
        </p:nvSpPr>
        <p:spPr/>
        <p:txBody>
          <a:bodyPr/>
          <a:lstStyle>
            <a:lvl1pPr>
              <a:defRPr/>
            </a:lvl1pPr>
          </a:lstStyle>
          <a:p>
            <a:pPr>
              <a:defRPr/>
            </a:pPr>
            <a:fld id="{FCB43F55-48D2-4E90-85C7-9CEB0BDBBC1D}" type="slidenum">
              <a:rPr lang="en-US"/>
              <a:pPr>
                <a:defRPr/>
              </a:pPr>
              <a:t>‹Nº›</a:t>
            </a:fld>
            <a:endParaRPr lang="en-US"/>
          </a:p>
        </p:txBody>
      </p:sp>
    </p:spTree>
    <p:extLst>
      <p:ext uri="{BB962C8B-B14F-4D97-AF65-F5344CB8AC3E}">
        <p14:creationId xmlns:p14="http://schemas.microsoft.com/office/powerpoint/2010/main" val="802026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rcle Picture">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8" name="Picture Placeholder 9"/>
          <p:cNvSpPr>
            <a:spLocks noGrp="1"/>
          </p:cNvSpPr>
          <p:nvPr>
            <p:ph type="pic" sz="quarter" idx="14"/>
          </p:nvPr>
        </p:nvSpPr>
        <p:spPr>
          <a:xfrm>
            <a:off x="1975384" y="2597783"/>
            <a:ext cx="2468880" cy="2468880"/>
          </a:xfrm>
          <a:prstGeom prst="ellipse">
            <a:avLst/>
          </a:prstGeom>
          <a:solidFill>
            <a:schemeClr val="bg1">
              <a:lumMod val="75000"/>
            </a:schemeClr>
          </a:solidFill>
          <a:ln w="127000">
            <a:solidFill>
              <a:schemeClr val="bg1"/>
            </a:solidFill>
          </a:ln>
        </p:spPr>
        <p:txBody>
          <a:bodyPr rtlCol="0">
            <a:normAutofit/>
          </a:bodyPr>
          <a:lstStyle>
            <a:lvl1pPr>
              <a:defRPr sz="1600"/>
            </a:lvl1pPr>
          </a:lstStyle>
          <a:p>
            <a:pPr lvl="0"/>
            <a:endParaRPr lang="id-ID" noProof="0"/>
          </a:p>
        </p:txBody>
      </p:sp>
      <p:sp>
        <p:nvSpPr>
          <p:cNvPr id="5" name="Date Placeholder 3"/>
          <p:cNvSpPr>
            <a:spLocks noGrp="1"/>
          </p:cNvSpPr>
          <p:nvPr>
            <p:ph type="dt" sz="half" idx="15"/>
          </p:nvPr>
        </p:nvSpPr>
        <p:spPr/>
        <p:txBody>
          <a:bodyPr/>
          <a:lstStyle>
            <a:lvl1pPr>
              <a:defRPr/>
            </a:lvl1pPr>
          </a:lstStyle>
          <a:p>
            <a:pPr>
              <a:defRPr/>
            </a:pPr>
            <a:fld id="{B601A9C7-0ED7-4361-A429-93798ADE5DD3}" type="datetimeFigureOut">
              <a:rPr lang="en-US"/>
              <a:pPr>
                <a:defRPr/>
              </a:pPr>
              <a:t>12/8/2019</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9C44A685-ABAF-4937-AA84-CC9628395FE7}" type="slidenum">
              <a:rPr lang="en-US"/>
              <a:pPr>
                <a:defRPr/>
              </a:pPr>
              <a:t>‹Nº›</a:t>
            </a:fld>
            <a:endParaRPr lang="en-US"/>
          </a:p>
        </p:txBody>
      </p:sp>
    </p:spTree>
    <p:extLst>
      <p:ext uri="{BB962C8B-B14F-4D97-AF65-F5344CB8AC3E}">
        <p14:creationId xmlns:p14="http://schemas.microsoft.com/office/powerpoint/2010/main" val="741907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Picture Layout">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8" name="Picture Placeholder 9"/>
          <p:cNvSpPr>
            <a:spLocks noGrp="1"/>
          </p:cNvSpPr>
          <p:nvPr>
            <p:ph type="pic" sz="quarter" idx="14"/>
          </p:nvPr>
        </p:nvSpPr>
        <p:spPr>
          <a:xfrm>
            <a:off x="678814" y="2028507"/>
            <a:ext cx="1737360" cy="1737360"/>
          </a:xfrm>
          <a:prstGeom prst="ellipse">
            <a:avLst/>
          </a:prstGeom>
        </p:spPr>
        <p:txBody>
          <a:bodyPr rtlCol="0">
            <a:normAutofit/>
          </a:bodyPr>
          <a:lstStyle>
            <a:lvl1pPr>
              <a:defRPr sz="1600"/>
            </a:lvl1pPr>
          </a:lstStyle>
          <a:p>
            <a:pPr lvl="0"/>
            <a:endParaRPr lang="id-ID" noProof="0"/>
          </a:p>
        </p:txBody>
      </p:sp>
      <p:sp>
        <p:nvSpPr>
          <p:cNvPr id="9" name="Picture Placeholder 9"/>
          <p:cNvSpPr>
            <a:spLocks noGrp="1"/>
          </p:cNvSpPr>
          <p:nvPr>
            <p:ph type="pic" sz="quarter" idx="15"/>
          </p:nvPr>
        </p:nvSpPr>
        <p:spPr>
          <a:xfrm>
            <a:off x="678814" y="4180882"/>
            <a:ext cx="1737360" cy="1737360"/>
          </a:xfrm>
          <a:prstGeom prst="ellipse">
            <a:avLst/>
          </a:prstGeom>
        </p:spPr>
        <p:txBody>
          <a:bodyPr rtlCol="0">
            <a:normAutofit/>
          </a:bodyPr>
          <a:lstStyle>
            <a:lvl1pPr>
              <a:defRPr sz="1600"/>
            </a:lvl1pPr>
          </a:lstStyle>
          <a:p>
            <a:pPr lvl="0"/>
            <a:endParaRPr lang="id-ID" noProof="0"/>
          </a:p>
        </p:txBody>
      </p:sp>
      <p:sp>
        <p:nvSpPr>
          <p:cNvPr id="10" name="Picture Placeholder 9"/>
          <p:cNvSpPr>
            <a:spLocks noGrp="1"/>
          </p:cNvSpPr>
          <p:nvPr>
            <p:ph type="pic" sz="quarter" idx="16"/>
          </p:nvPr>
        </p:nvSpPr>
        <p:spPr>
          <a:xfrm>
            <a:off x="6136005" y="2028507"/>
            <a:ext cx="1737360" cy="1737360"/>
          </a:xfrm>
          <a:prstGeom prst="ellipse">
            <a:avLst/>
          </a:prstGeom>
        </p:spPr>
        <p:txBody>
          <a:bodyPr rtlCol="0">
            <a:normAutofit/>
          </a:bodyPr>
          <a:lstStyle>
            <a:lvl1pPr>
              <a:defRPr sz="1600"/>
            </a:lvl1pPr>
          </a:lstStyle>
          <a:p>
            <a:pPr lvl="0"/>
            <a:endParaRPr lang="id-ID" noProof="0"/>
          </a:p>
        </p:txBody>
      </p:sp>
      <p:sp>
        <p:nvSpPr>
          <p:cNvPr id="11" name="Picture Placeholder 9"/>
          <p:cNvSpPr>
            <a:spLocks noGrp="1"/>
          </p:cNvSpPr>
          <p:nvPr>
            <p:ph type="pic" sz="quarter" idx="17"/>
          </p:nvPr>
        </p:nvSpPr>
        <p:spPr>
          <a:xfrm>
            <a:off x="6136005" y="4180882"/>
            <a:ext cx="1737360" cy="1737360"/>
          </a:xfrm>
          <a:prstGeom prst="ellipse">
            <a:avLst/>
          </a:prstGeom>
        </p:spPr>
        <p:txBody>
          <a:bodyPr rtlCol="0">
            <a:normAutofit/>
          </a:bodyPr>
          <a:lstStyle>
            <a:lvl1pPr>
              <a:defRPr sz="1600"/>
            </a:lvl1pPr>
          </a:lstStyle>
          <a:p>
            <a:pPr lvl="0"/>
            <a:endParaRPr lang="id-ID" noProof="0"/>
          </a:p>
        </p:txBody>
      </p:sp>
      <p:sp>
        <p:nvSpPr>
          <p:cNvPr id="12" name="Date Placeholder 3"/>
          <p:cNvSpPr>
            <a:spLocks noGrp="1"/>
          </p:cNvSpPr>
          <p:nvPr>
            <p:ph type="dt" sz="half" idx="18"/>
          </p:nvPr>
        </p:nvSpPr>
        <p:spPr/>
        <p:txBody>
          <a:bodyPr/>
          <a:lstStyle>
            <a:lvl1pPr>
              <a:defRPr/>
            </a:lvl1pPr>
          </a:lstStyle>
          <a:p>
            <a:pPr>
              <a:defRPr/>
            </a:pPr>
            <a:fld id="{34C73E2E-ED24-4BC1-9B68-B4A4578EA003}" type="datetimeFigureOut">
              <a:rPr lang="en-US"/>
              <a:pPr>
                <a:defRPr/>
              </a:pPr>
              <a:t>12/8/2019</a:t>
            </a:fld>
            <a:endParaRPr lang="en-US"/>
          </a:p>
        </p:txBody>
      </p:sp>
      <p:sp>
        <p:nvSpPr>
          <p:cNvPr id="13" name="Footer Placeholder 4"/>
          <p:cNvSpPr>
            <a:spLocks noGrp="1"/>
          </p:cNvSpPr>
          <p:nvPr>
            <p:ph type="ftr" sz="quarter" idx="19"/>
          </p:nvPr>
        </p:nvSpPr>
        <p:spPr/>
        <p:txBody>
          <a:bodyPr/>
          <a:lstStyle>
            <a:lvl1pPr>
              <a:defRPr/>
            </a:lvl1pPr>
          </a:lstStyle>
          <a:p>
            <a:pPr>
              <a:defRPr/>
            </a:pPr>
            <a:endParaRPr lang="en-US"/>
          </a:p>
        </p:txBody>
      </p:sp>
      <p:sp>
        <p:nvSpPr>
          <p:cNvPr id="14" name="Slide Number Placeholder 5"/>
          <p:cNvSpPr>
            <a:spLocks noGrp="1"/>
          </p:cNvSpPr>
          <p:nvPr>
            <p:ph type="sldNum" sz="quarter" idx="20"/>
          </p:nvPr>
        </p:nvSpPr>
        <p:spPr/>
        <p:txBody>
          <a:bodyPr/>
          <a:lstStyle>
            <a:lvl1pPr>
              <a:defRPr/>
            </a:lvl1pPr>
          </a:lstStyle>
          <a:p>
            <a:pPr>
              <a:defRPr/>
            </a:pPr>
            <a:fld id="{7399B1CA-6490-4504-B92D-625988F63BB0}" type="slidenum">
              <a:rPr lang="en-US"/>
              <a:pPr>
                <a:defRPr/>
              </a:pPr>
              <a:t>‹Nº›</a:t>
            </a:fld>
            <a:endParaRPr lang="en-US"/>
          </a:p>
        </p:txBody>
      </p:sp>
    </p:spTree>
    <p:extLst>
      <p:ext uri="{BB962C8B-B14F-4D97-AF65-F5344CB8AC3E}">
        <p14:creationId xmlns:p14="http://schemas.microsoft.com/office/powerpoint/2010/main" val="2221428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8" name="Picture Placeholder 7"/>
          <p:cNvSpPr>
            <a:spLocks noGrp="1"/>
          </p:cNvSpPr>
          <p:nvPr>
            <p:ph type="pic" sz="quarter" idx="14"/>
          </p:nvPr>
        </p:nvSpPr>
        <p:spPr>
          <a:xfrm>
            <a:off x="0" y="2806700"/>
            <a:ext cx="12192000" cy="2447925"/>
          </a:xfrm>
        </p:spPr>
        <p:txBody>
          <a:bodyPr rtlCol="0">
            <a:normAutofit/>
          </a:bodyPr>
          <a:lstStyle/>
          <a:p>
            <a:pPr lvl="0"/>
            <a:endParaRPr lang="en-US" noProof="0"/>
          </a:p>
        </p:txBody>
      </p:sp>
      <p:sp>
        <p:nvSpPr>
          <p:cNvPr id="5" name="Date Placeholder 3"/>
          <p:cNvSpPr>
            <a:spLocks noGrp="1"/>
          </p:cNvSpPr>
          <p:nvPr>
            <p:ph type="dt" sz="half" idx="15"/>
          </p:nvPr>
        </p:nvSpPr>
        <p:spPr/>
        <p:txBody>
          <a:bodyPr/>
          <a:lstStyle>
            <a:lvl1pPr>
              <a:defRPr/>
            </a:lvl1pPr>
          </a:lstStyle>
          <a:p>
            <a:pPr>
              <a:defRPr/>
            </a:pPr>
            <a:fld id="{2A74DEF8-3819-4088-A7C3-B291D4A4E9C8}" type="datetimeFigureOut">
              <a:rPr lang="en-US"/>
              <a:pPr>
                <a:defRPr/>
              </a:pPr>
              <a:t>12/8/2019</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6329C051-2104-417C-9F75-A8B53FC692C2}" type="slidenum">
              <a:rPr lang="en-US"/>
              <a:pPr>
                <a:defRPr/>
              </a:pPr>
              <a:t>‹Nº›</a:t>
            </a:fld>
            <a:endParaRPr lang="en-US"/>
          </a:p>
        </p:txBody>
      </p:sp>
    </p:spTree>
    <p:extLst>
      <p:ext uri="{BB962C8B-B14F-4D97-AF65-F5344CB8AC3E}">
        <p14:creationId xmlns:p14="http://schemas.microsoft.com/office/powerpoint/2010/main" val="3307036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f Picture">
    <p:spTree>
      <p:nvGrpSpPr>
        <p:cNvPr id="1" name=""/>
        <p:cNvGrpSpPr/>
        <p:nvPr/>
      </p:nvGrpSpPr>
      <p:grpSpPr>
        <a:xfrm>
          <a:off x="0" y="0"/>
          <a:ext cx="0" cy="0"/>
          <a:chOff x="0" y="0"/>
          <a:chExt cx="0" cy="0"/>
        </a:xfrm>
      </p:grpSpPr>
      <p:sp>
        <p:nvSpPr>
          <p:cNvPr id="7" name="Picture Placeholder 7"/>
          <p:cNvSpPr>
            <a:spLocks noGrp="1"/>
          </p:cNvSpPr>
          <p:nvPr>
            <p:ph type="pic" sz="quarter" idx="13"/>
          </p:nvPr>
        </p:nvSpPr>
        <p:spPr>
          <a:xfrm>
            <a:off x="0" y="0"/>
            <a:ext cx="12192000" cy="3848099"/>
          </a:xfrm>
        </p:spPr>
        <p:txBody>
          <a:bodyPr rtlCol="0">
            <a:normAutofit/>
          </a:bodyPr>
          <a:lstStyle/>
          <a:p>
            <a:pPr lvl="0"/>
            <a:endParaRPr lang="en-US" noProof="0"/>
          </a:p>
        </p:txBody>
      </p:sp>
    </p:spTree>
    <p:extLst>
      <p:ext uri="{BB962C8B-B14F-4D97-AF65-F5344CB8AC3E}">
        <p14:creationId xmlns:p14="http://schemas.microsoft.com/office/powerpoint/2010/main" val="175747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84300" y="365125"/>
            <a:ext cx="10058400" cy="942975"/>
          </a:xfrm>
        </p:spPr>
        <p:txBody>
          <a:bodyPr/>
          <a:lstStyle>
            <a:lvl1pPr>
              <a:defRPr b="1"/>
            </a:lvl1pPr>
          </a:lstStyle>
          <a:p>
            <a:r>
              <a:rPr lang="en-US" dirty="0"/>
              <a:t>Click to edit Master title style</a:t>
            </a:r>
          </a:p>
        </p:txBody>
      </p:sp>
      <p:sp>
        <p:nvSpPr>
          <p:cNvPr id="7" name="Text Placeholder 6"/>
          <p:cNvSpPr>
            <a:spLocks noGrp="1"/>
          </p:cNvSpPr>
          <p:nvPr>
            <p:ph type="body" sz="quarter" idx="13"/>
          </p:nvPr>
        </p:nvSpPr>
        <p:spPr>
          <a:xfrm>
            <a:off x="1422400" y="1041400"/>
            <a:ext cx="10083800" cy="596900"/>
          </a:xfrm>
        </p:spPr>
        <p:txBody>
          <a:bodyPr>
            <a:normAutofit/>
          </a:bodyPr>
          <a:lstStyle>
            <a:lvl1pPr marL="0" indent="0">
              <a:buNone/>
              <a:defRPr sz="1800"/>
            </a:lvl1pPr>
            <a:lvl2pPr marL="457200" indent="0">
              <a:buNone/>
              <a:defRPr/>
            </a:lvl2pPr>
          </a:lstStyle>
          <a:p>
            <a:pPr lvl="0"/>
            <a:r>
              <a:rPr lang="en-US" dirty="0"/>
              <a:t>Edit Master text styles</a:t>
            </a:r>
          </a:p>
        </p:txBody>
      </p:sp>
      <p:sp>
        <p:nvSpPr>
          <p:cNvPr id="8" name="Picture Placeholder 7"/>
          <p:cNvSpPr>
            <a:spLocks noGrp="1"/>
          </p:cNvSpPr>
          <p:nvPr>
            <p:ph type="pic" sz="quarter" idx="14"/>
          </p:nvPr>
        </p:nvSpPr>
        <p:spPr>
          <a:xfrm>
            <a:off x="609600" y="1771650"/>
            <a:ext cx="4943475" cy="2225675"/>
          </a:xfrm>
        </p:spPr>
        <p:txBody>
          <a:bodyPr rtlCol="0">
            <a:normAutofit/>
          </a:bodyPr>
          <a:lstStyle/>
          <a:p>
            <a:pPr lvl="0"/>
            <a:endParaRPr lang="en-US" noProof="0"/>
          </a:p>
        </p:txBody>
      </p:sp>
      <p:sp>
        <p:nvSpPr>
          <p:cNvPr id="9" name="Picture Placeholder 7"/>
          <p:cNvSpPr>
            <a:spLocks noGrp="1"/>
          </p:cNvSpPr>
          <p:nvPr>
            <p:ph type="pic" sz="quarter" idx="15"/>
          </p:nvPr>
        </p:nvSpPr>
        <p:spPr>
          <a:xfrm>
            <a:off x="6627494" y="1771650"/>
            <a:ext cx="4946904" cy="2225675"/>
          </a:xfrm>
        </p:spPr>
        <p:txBody>
          <a:bodyPr rtlCol="0">
            <a:normAutofit/>
          </a:bodyPr>
          <a:lstStyle/>
          <a:p>
            <a:pPr lvl="0"/>
            <a:endParaRPr lang="en-US" noProof="0"/>
          </a:p>
        </p:txBody>
      </p:sp>
      <p:sp>
        <p:nvSpPr>
          <p:cNvPr id="6" name="Date Placeholder 3"/>
          <p:cNvSpPr>
            <a:spLocks noGrp="1"/>
          </p:cNvSpPr>
          <p:nvPr>
            <p:ph type="dt" sz="half" idx="16"/>
          </p:nvPr>
        </p:nvSpPr>
        <p:spPr/>
        <p:txBody>
          <a:bodyPr/>
          <a:lstStyle>
            <a:lvl1pPr>
              <a:defRPr/>
            </a:lvl1pPr>
          </a:lstStyle>
          <a:p>
            <a:pPr>
              <a:defRPr/>
            </a:pPr>
            <a:fld id="{CD1DCCCE-6CA1-4A6D-9146-053AB37FDD1D}" type="datetimeFigureOut">
              <a:rPr lang="en-US"/>
              <a:pPr>
                <a:defRPr/>
              </a:pPr>
              <a:t>12/8/2019</a:t>
            </a:fld>
            <a:endParaRPr lang="en-US"/>
          </a:p>
        </p:txBody>
      </p:sp>
      <p:sp>
        <p:nvSpPr>
          <p:cNvPr id="10" name="Footer Placeholder 4"/>
          <p:cNvSpPr>
            <a:spLocks noGrp="1"/>
          </p:cNvSpPr>
          <p:nvPr>
            <p:ph type="ftr" sz="quarter" idx="17"/>
          </p:nvPr>
        </p:nvSpPr>
        <p:spPr/>
        <p:txBody>
          <a:bodyPr/>
          <a:lstStyle>
            <a:lvl1pPr>
              <a:defRPr/>
            </a:lvl1pPr>
          </a:lstStyle>
          <a:p>
            <a:pPr>
              <a:defRPr/>
            </a:pPr>
            <a:endParaRPr lang="en-US"/>
          </a:p>
        </p:txBody>
      </p:sp>
      <p:sp>
        <p:nvSpPr>
          <p:cNvPr id="11" name="Slide Number Placeholder 5"/>
          <p:cNvSpPr>
            <a:spLocks noGrp="1"/>
          </p:cNvSpPr>
          <p:nvPr>
            <p:ph type="sldNum" sz="quarter" idx="18"/>
          </p:nvPr>
        </p:nvSpPr>
        <p:spPr/>
        <p:txBody>
          <a:bodyPr/>
          <a:lstStyle>
            <a:lvl1pPr>
              <a:defRPr/>
            </a:lvl1pPr>
          </a:lstStyle>
          <a:p>
            <a:pPr>
              <a:defRPr/>
            </a:pPr>
            <a:fld id="{20DD4314-70FA-4C59-A71D-2544A60AB445}" type="slidenum">
              <a:rPr lang="en-US"/>
              <a:pPr>
                <a:defRPr/>
              </a:pPr>
              <a:t>‹Nº›</a:t>
            </a:fld>
            <a:endParaRPr lang="en-US"/>
          </a:p>
        </p:txBody>
      </p:sp>
    </p:spTree>
    <p:extLst>
      <p:ext uri="{BB962C8B-B14F-4D97-AF65-F5344CB8AC3E}">
        <p14:creationId xmlns:p14="http://schemas.microsoft.com/office/powerpoint/2010/main" val="641283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elcoming Message">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44361"/>
          </a:xfrm>
        </p:spPr>
        <p:txBody>
          <a:bodyPr/>
          <a:lstStyle>
            <a:lvl1pPr algn="ctr">
              <a:defRPr b="1"/>
            </a:lvl1pPr>
          </a:lstStyle>
          <a:p>
            <a:r>
              <a:rPr lang="en-US"/>
              <a:t>Click to edit Master title style</a:t>
            </a:r>
          </a:p>
        </p:txBody>
      </p:sp>
      <p:sp>
        <p:nvSpPr>
          <p:cNvPr id="7" name="Picture Placeholder 6"/>
          <p:cNvSpPr>
            <a:spLocks noGrp="1"/>
          </p:cNvSpPr>
          <p:nvPr>
            <p:ph type="pic" sz="quarter" idx="13"/>
          </p:nvPr>
        </p:nvSpPr>
        <p:spPr>
          <a:xfrm>
            <a:off x="4778375" y="1661886"/>
            <a:ext cx="2635250" cy="2635250"/>
          </a:xfrm>
          <a:prstGeom prst="ellipse">
            <a:avLst/>
          </a:prstGeom>
          <a:ln w="25400">
            <a:solidFill>
              <a:schemeClr val="bg1"/>
            </a:solidFill>
          </a:ln>
        </p:spPr>
        <p:txBody>
          <a:bodyPr rtlCol="0">
            <a:normAutofit/>
          </a:bodyPr>
          <a:lstStyle/>
          <a:p>
            <a:pPr lvl="0"/>
            <a:endParaRPr lang="en-US" noProof="0"/>
          </a:p>
        </p:txBody>
      </p:sp>
      <p:sp>
        <p:nvSpPr>
          <p:cNvPr id="9" name="Picture Placeholder 8"/>
          <p:cNvSpPr>
            <a:spLocks noGrp="1"/>
          </p:cNvSpPr>
          <p:nvPr>
            <p:ph type="pic" sz="quarter" idx="14"/>
          </p:nvPr>
        </p:nvSpPr>
        <p:spPr>
          <a:xfrm>
            <a:off x="0" y="0"/>
            <a:ext cx="12192000" cy="3009900"/>
          </a:xfrm>
        </p:spPr>
        <p:txBody>
          <a:bodyPr rtlCol="0">
            <a:normAutofit/>
          </a:bodyPr>
          <a:lstStyle/>
          <a:p>
            <a:pPr lvl="0"/>
            <a:endParaRPr lang="en-US" noProof="0"/>
          </a:p>
        </p:txBody>
      </p:sp>
      <p:sp>
        <p:nvSpPr>
          <p:cNvPr id="5" name="Date Placeholder 3"/>
          <p:cNvSpPr>
            <a:spLocks noGrp="1"/>
          </p:cNvSpPr>
          <p:nvPr>
            <p:ph type="dt" sz="half" idx="15"/>
          </p:nvPr>
        </p:nvSpPr>
        <p:spPr/>
        <p:txBody>
          <a:bodyPr/>
          <a:lstStyle>
            <a:lvl1pPr>
              <a:defRPr/>
            </a:lvl1pPr>
          </a:lstStyle>
          <a:p>
            <a:pPr>
              <a:defRPr/>
            </a:pPr>
            <a:fld id="{4958A433-4D1C-4001-AA62-A5FDEEB06CD4}" type="datetimeFigureOut">
              <a:rPr lang="en-US"/>
              <a:pPr>
                <a:defRPr/>
              </a:pPr>
              <a:t>12/8/2019</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8" name="Slide Number Placeholder 5"/>
          <p:cNvSpPr>
            <a:spLocks noGrp="1"/>
          </p:cNvSpPr>
          <p:nvPr>
            <p:ph type="sldNum" sz="quarter" idx="17"/>
          </p:nvPr>
        </p:nvSpPr>
        <p:spPr/>
        <p:txBody>
          <a:bodyPr/>
          <a:lstStyle>
            <a:lvl1pPr>
              <a:defRPr/>
            </a:lvl1pPr>
          </a:lstStyle>
          <a:p>
            <a:pPr>
              <a:defRPr/>
            </a:pPr>
            <a:fld id="{3064EBFB-DFF8-4DF8-9808-A7E3627164B1}" type="slidenum">
              <a:rPr lang="en-US"/>
              <a:pPr>
                <a:defRPr/>
              </a:pPr>
              <a:t>‹Nº›</a:t>
            </a:fld>
            <a:endParaRPr lang="en-US"/>
          </a:p>
        </p:txBody>
      </p:sp>
    </p:spTree>
    <p:extLst>
      <p:ext uri="{BB962C8B-B14F-4D97-AF65-F5344CB8AC3E}">
        <p14:creationId xmlns:p14="http://schemas.microsoft.com/office/powerpoint/2010/main" val="3076926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4D235A29-DD08-40C3-B358-34C012BE67C9}" type="datetimeFigureOut">
              <a:rPr lang="en-US"/>
              <a:pPr>
                <a:defRPr/>
              </a:pPr>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E1A68DF4-C1EC-4F77-B1E3-973ED2C90A60}"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717" r:id="rId1"/>
    <p:sldLayoutId id="2147483728" r:id="rId2"/>
    <p:sldLayoutId id="2147483729"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30" r:id="rId12"/>
    <p:sldLayoutId id="2147483726" r:id="rId13"/>
    <p:sldLayoutId id="2147483727"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Montserrat" pitchFamily="50" charset="0"/>
        </a:defRPr>
      </a:lvl2pPr>
      <a:lvl3pPr algn="l" rtl="0" eaLnBrk="0" fontAlgn="base" hangingPunct="0">
        <a:lnSpc>
          <a:spcPct val="90000"/>
        </a:lnSpc>
        <a:spcBef>
          <a:spcPct val="0"/>
        </a:spcBef>
        <a:spcAft>
          <a:spcPct val="0"/>
        </a:spcAft>
        <a:defRPr sz="4400">
          <a:solidFill>
            <a:schemeClr val="tx1"/>
          </a:solidFill>
          <a:latin typeface="Montserrat" pitchFamily="50" charset="0"/>
        </a:defRPr>
      </a:lvl3pPr>
      <a:lvl4pPr algn="l" rtl="0" eaLnBrk="0" fontAlgn="base" hangingPunct="0">
        <a:lnSpc>
          <a:spcPct val="90000"/>
        </a:lnSpc>
        <a:spcBef>
          <a:spcPct val="0"/>
        </a:spcBef>
        <a:spcAft>
          <a:spcPct val="0"/>
        </a:spcAft>
        <a:defRPr sz="4400">
          <a:solidFill>
            <a:schemeClr val="tx1"/>
          </a:solidFill>
          <a:latin typeface="Montserrat" pitchFamily="50" charset="0"/>
        </a:defRPr>
      </a:lvl4pPr>
      <a:lvl5pPr algn="l" rtl="0" eaLnBrk="0" fontAlgn="base" hangingPunct="0">
        <a:lnSpc>
          <a:spcPct val="90000"/>
        </a:lnSpc>
        <a:spcBef>
          <a:spcPct val="0"/>
        </a:spcBef>
        <a:spcAft>
          <a:spcPct val="0"/>
        </a:spcAft>
        <a:defRPr sz="4400">
          <a:solidFill>
            <a:schemeClr val="tx1"/>
          </a:solidFill>
          <a:latin typeface="Montserrat" pitchFamily="50" charset="0"/>
        </a:defRPr>
      </a:lvl5pPr>
      <a:lvl6pPr marL="457200" algn="l" rtl="0" fontAlgn="base">
        <a:lnSpc>
          <a:spcPct val="90000"/>
        </a:lnSpc>
        <a:spcBef>
          <a:spcPct val="0"/>
        </a:spcBef>
        <a:spcAft>
          <a:spcPct val="0"/>
        </a:spcAft>
        <a:defRPr sz="4400">
          <a:solidFill>
            <a:schemeClr val="tx1"/>
          </a:solidFill>
          <a:latin typeface="Montserrat" pitchFamily="50" charset="0"/>
        </a:defRPr>
      </a:lvl6pPr>
      <a:lvl7pPr marL="914400" algn="l" rtl="0" fontAlgn="base">
        <a:lnSpc>
          <a:spcPct val="90000"/>
        </a:lnSpc>
        <a:spcBef>
          <a:spcPct val="0"/>
        </a:spcBef>
        <a:spcAft>
          <a:spcPct val="0"/>
        </a:spcAft>
        <a:defRPr sz="4400">
          <a:solidFill>
            <a:schemeClr val="tx1"/>
          </a:solidFill>
          <a:latin typeface="Montserrat" pitchFamily="50" charset="0"/>
        </a:defRPr>
      </a:lvl7pPr>
      <a:lvl8pPr marL="1371600" algn="l" rtl="0" fontAlgn="base">
        <a:lnSpc>
          <a:spcPct val="90000"/>
        </a:lnSpc>
        <a:spcBef>
          <a:spcPct val="0"/>
        </a:spcBef>
        <a:spcAft>
          <a:spcPct val="0"/>
        </a:spcAft>
        <a:defRPr sz="4400">
          <a:solidFill>
            <a:schemeClr val="tx1"/>
          </a:solidFill>
          <a:latin typeface="Montserrat" pitchFamily="50" charset="0"/>
        </a:defRPr>
      </a:lvl8pPr>
      <a:lvl9pPr marL="1828800" algn="l" rtl="0" fontAlgn="base">
        <a:lnSpc>
          <a:spcPct val="90000"/>
        </a:lnSpc>
        <a:spcBef>
          <a:spcPct val="0"/>
        </a:spcBef>
        <a:spcAft>
          <a:spcPct val="0"/>
        </a:spcAft>
        <a:defRPr sz="4400">
          <a:solidFill>
            <a:schemeClr val="tx1"/>
          </a:solidFill>
          <a:latin typeface="Montserrat" pitchFamily="50"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4.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43E3C"/>
        </a:solidFill>
        <a:effectLst/>
      </p:bgPr>
    </p:bg>
    <p:spTree>
      <p:nvGrpSpPr>
        <p:cNvPr id="1" name=""/>
        <p:cNvGrpSpPr/>
        <p:nvPr/>
      </p:nvGrpSpPr>
      <p:grpSpPr>
        <a:xfrm>
          <a:off x="0" y="0"/>
          <a:ext cx="0" cy="0"/>
          <a:chOff x="0" y="0"/>
          <a:chExt cx="0" cy="0"/>
        </a:xfrm>
      </p:grpSpPr>
      <p:sp>
        <p:nvSpPr>
          <p:cNvPr id="68" name="Rectángulo 67"/>
          <p:cNvSpPr/>
          <p:nvPr/>
        </p:nvSpPr>
        <p:spPr>
          <a:xfrm>
            <a:off x="0" y="0"/>
            <a:ext cx="12192000" cy="6858000"/>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9" name="Rectangle 18"/>
          <p:cNvSpPr/>
          <p:nvPr/>
        </p:nvSpPr>
        <p:spPr>
          <a:xfrm>
            <a:off x="2325688" y="1928813"/>
            <a:ext cx="7156450" cy="3060700"/>
          </a:xfrm>
          <a:prstGeom prst="rect">
            <a:avLst/>
          </a:prstGeom>
          <a:solidFill>
            <a:srgbClr val="3F3F3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ctrTitle"/>
          </p:nvPr>
        </p:nvSpPr>
        <p:spPr>
          <a:xfrm>
            <a:off x="1544638" y="2471738"/>
            <a:ext cx="9144000" cy="1508125"/>
          </a:xfrm>
        </p:spPr>
        <p:txBody>
          <a:bodyPr rtlCol="0">
            <a:noAutofit/>
          </a:bodyPr>
          <a:lstStyle/>
          <a:p>
            <a:pPr eaLnBrk="1" hangingPunct="1">
              <a:lnSpc>
                <a:spcPct val="80000"/>
              </a:lnSpc>
              <a:spcBef>
                <a:spcPts val="2400"/>
              </a:spcBef>
              <a:defRPr/>
            </a:pPr>
            <a:r>
              <a:rPr lang="es-CO" altLang="es-CO" sz="5400" b="1" spc="-150" dirty="0" smtClean="0">
                <a:solidFill>
                  <a:schemeClr val="bg2"/>
                </a:solidFill>
              </a:rPr>
              <a:t>Título </a:t>
            </a:r>
            <a:r>
              <a:rPr lang="es-CO" altLang="es-CO" sz="5400" b="1" spc="-150" dirty="0">
                <a:solidFill>
                  <a:schemeClr val="bg2"/>
                </a:solidFill>
              </a:rPr>
              <a:t>de tu </a:t>
            </a:r>
            <a:br>
              <a:rPr lang="es-CO" altLang="es-CO" sz="5400" b="1" spc="-150" dirty="0">
                <a:solidFill>
                  <a:schemeClr val="bg2"/>
                </a:solidFill>
              </a:rPr>
            </a:br>
            <a:r>
              <a:rPr lang="es-CO" altLang="es-CO" sz="5400" b="1" spc="-150" dirty="0" smtClean="0">
                <a:solidFill>
                  <a:schemeClr val="bg2"/>
                </a:solidFill>
              </a:rPr>
              <a:t>Presentación</a:t>
            </a:r>
            <a:endParaRPr lang="es-CO" altLang="es-CO" sz="5400" b="1" spc="-150" dirty="0">
              <a:solidFill>
                <a:schemeClr val="bg2"/>
              </a:solidFill>
            </a:endParaRPr>
          </a:p>
        </p:txBody>
      </p:sp>
      <p:sp>
        <p:nvSpPr>
          <p:cNvPr id="6149" name="Subtitle 2"/>
          <p:cNvSpPr>
            <a:spLocks noGrp="1"/>
          </p:cNvSpPr>
          <p:nvPr>
            <p:ph type="subTitle" idx="1"/>
          </p:nvPr>
        </p:nvSpPr>
        <p:spPr>
          <a:xfrm>
            <a:off x="2697163" y="3956050"/>
            <a:ext cx="6540500" cy="560388"/>
          </a:xfrm>
        </p:spPr>
        <p:txBody>
          <a:bodyPr/>
          <a:lstStyle/>
          <a:p>
            <a:pPr algn="r" eaLnBrk="1" hangingPunct="1">
              <a:lnSpc>
                <a:spcPct val="100000"/>
              </a:lnSpc>
              <a:spcBef>
                <a:spcPct val="0"/>
              </a:spcBef>
            </a:pPr>
            <a:r>
              <a:rPr lang="es-CO" altLang="es-CO" smtClean="0">
                <a:solidFill>
                  <a:schemeClr val="bg2"/>
                </a:solidFill>
                <a:cs typeface="Cordia New" panose="020B0304020202020204" pitchFamily="34" charset="-34"/>
              </a:rPr>
              <a:t>Incluye tu presentación personal en caso que sea necesario.</a:t>
            </a:r>
          </a:p>
          <a:p>
            <a:pPr algn="r" eaLnBrk="1" hangingPunct="1">
              <a:lnSpc>
                <a:spcPct val="100000"/>
              </a:lnSpc>
              <a:spcBef>
                <a:spcPct val="0"/>
              </a:spcBef>
            </a:pPr>
            <a:endParaRPr lang="es-CO" altLang="es-CO" smtClean="0">
              <a:solidFill>
                <a:schemeClr val="bg2"/>
              </a:solidFill>
              <a:cs typeface="Cordia New" panose="020B0304020202020204" pitchFamily="34" charset="-34"/>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Marcador de posición de imagen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864" b="7864"/>
          <a:stretch>
            <a:fillRect/>
          </a:stretch>
        </p:blipFill>
        <p:spPr/>
      </p:pic>
      <p:sp>
        <p:nvSpPr>
          <p:cNvPr id="3" name="Rectangle 2"/>
          <p:cNvSpPr/>
          <p:nvPr/>
        </p:nvSpPr>
        <p:spPr>
          <a:xfrm>
            <a:off x="0" y="0"/>
            <a:ext cx="3797300" cy="6858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0" name="TextBox 89"/>
          <p:cNvSpPr txBox="1"/>
          <p:nvPr/>
        </p:nvSpPr>
        <p:spPr>
          <a:xfrm>
            <a:off x="1985963" y="536575"/>
            <a:ext cx="1095375" cy="400050"/>
          </a:xfrm>
          <a:prstGeom prst="rect">
            <a:avLst/>
          </a:prstGeom>
          <a:noFill/>
        </p:spPr>
        <p:txBody>
          <a:bodyPr wrap="none">
            <a:spAutoFit/>
          </a:bodyPr>
          <a:lstStyle/>
          <a:p>
            <a:pPr algn="r" eaLnBrk="1" fontAlgn="auto" hangingPunct="1">
              <a:spcBef>
                <a:spcPts val="0"/>
              </a:spcBef>
              <a:spcAft>
                <a:spcPts val="0"/>
              </a:spcAft>
              <a:defRPr/>
            </a:pPr>
            <a:r>
              <a:rPr lang="en-US" sz="2000" b="1" dirty="0" err="1">
                <a:solidFill>
                  <a:schemeClr val="bg2"/>
                </a:solidFill>
                <a:latin typeface="+mj-lt"/>
              </a:rPr>
              <a:t>Título</a:t>
            </a:r>
            <a:r>
              <a:rPr lang="en-US" sz="2000" b="1" dirty="0">
                <a:solidFill>
                  <a:schemeClr val="bg2"/>
                </a:solidFill>
                <a:latin typeface="+mj-lt"/>
              </a:rPr>
              <a:t> 1</a:t>
            </a:r>
            <a:endParaRPr lang="id-ID" sz="2000" b="1" dirty="0">
              <a:solidFill>
                <a:schemeClr val="bg2"/>
              </a:solidFill>
              <a:latin typeface="+mj-lt"/>
            </a:endParaRPr>
          </a:p>
        </p:txBody>
      </p:sp>
      <p:sp>
        <p:nvSpPr>
          <p:cNvPr id="8197" name="TextBox 90"/>
          <p:cNvSpPr txBox="1">
            <a:spLocks noChangeArrowheads="1"/>
          </p:cNvSpPr>
          <p:nvPr/>
        </p:nvSpPr>
        <p:spPr bwMode="auto">
          <a:xfrm>
            <a:off x="749300" y="852488"/>
            <a:ext cx="235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r" eaLnBrk="1" hangingPunct="1">
              <a:lnSpc>
                <a:spcPct val="100000"/>
              </a:lnSpc>
              <a:spcBef>
                <a:spcPct val="0"/>
              </a:spcBef>
              <a:buFontTx/>
              <a:buNone/>
            </a:pPr>
            <a:r>
              <a:rPr lang="es-CO" sz="1400">
                <a:solidFill>
                  <a:schemeClr val="bg2"/>
                </a:solidFill>
              </a:rPr>
              <a:t>Descripción en pocas palabras</a:t>
            </a:r>
            <a:endParaRPr lang="id-ID" sz="1400">
              <a:solidFill>
                <a:schemeClr val="bg2"/>
              </a:solidFill>
            </a:endParaRPr>
          </a:p>
        </p:txBody>
      </p:sp>
      <p:sp>
        <p:nvSpPr>
          <p:cNvPr id="92" name="TextBox 91"/>
          <p:cNvSpPr txBox="1"/>
          <p:nvPr/>
        </p:nvSpPr>
        <p:spPr>
          <a:xfrm>
            <a:off x="1985963" y="1820863"/>
            <a:ext cx="1095375" cy="400050"/>
          </a:xfrm>
          <a:prstGeom prst="rect">
            <a:avLst/>
          </a:prstGeom>
          <a:noFill/>
        </p:spPr>
        <p:txBody>
          <a:bodyPr wrap="none">
            <a:spAutoFit/>
          </a:bodyPr>
          <a:lstStyle/>
          <a:p>
            <a:pPr algn="r" eaLnBrk="1" fontAlgn="auto" hangingPunct="1">
              <a:spcBef>
                <a:spcPts val="0"/>
              </a:spcBef>
              <a:spcAft>
                <a:spcPts val="0"/>
              </a:spcAft>
              <a:defRPr/>
            </a:pPr>
            <a:r>
              <a:rPr lang="en-US" sz="2000" b="1" dirty="0" err="1">
                <a:solidFill>
                  <a:schemeClr val="bg2"/>
                </a:solidFill>
              </a:rPr>
              <a:t>Título</a:t>
            </a:r>
            <a:r>
              <a:rPr lang="en-US" sz="2000" b="1" dirty="0">
                <a:solidFill>
                  <a:schemeClr val="bg2"/>
                </a:solidFill>
                <a:latin typeface="+mj-lt"/>
              </a:rPr>
              <a:t> 2</a:t>
            </a:r>
            <a:endParaRPr lang="id-ID" sz="2000" b="1" dirty="0">
              <a:solidFill>
                <a:schemeClr val="bg2"/>
              </a:solidFill>
              <a:latin typeface="+mj-lt"/>
            </a:endParaRPr>
          </a:p>
        </p:txBody>
      </p:sp>
      <p:sp>
        <p:nvSpPr>
          <p:cNvPr id="25" name="Oval 24"/>
          <p:cNvSpPr/>
          <p:nvPr/>
        </p:nvSpPr>
        <p:spPr>
          <a:xfrm>
            <a:off x="3290888" y="436563"/>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Oval 25"/>
          <p:cNvSpPr/>
          <p:nvPr/>
        </p:nvSpPr>
        <p:spPr>
          <a:xfrm>
            <a:off x="3290888" y="5507038"/>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Oval 26"/>
          <p:cNvSpPr/>
          <p:nvPr/>
        </p:nvSpPr>
        <p:spPr>
          <a:xfrm>
            <a:off x="3290888" y="1720850"/>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Oval 27"/>
          <p:cNvSpPr/>
          <p:nvPr/>
        </p:nvSpPr>
        <p:spPr>
          <a:xfrm>
            <a:off x="3290888" y="2995613"/>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Oval 28"/>
          <p:cNvSpPr/>
          <p:nvPr/>
        </p:nvSpPr>
        <p:spPr>
          <a:xfrm>
            <a:off x="3290888" y="4249738"/>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04" name="Freeform 25"/>
          <p:cNvSpPr>
            <a:spLocks noEditPoints="1"/>
          </p:cNvSpPr>
          <p:nvPr/>
        </p:nvSpPr>
        <p:spPr bwMode="auto">
          <a:xfrm>
            <a:off x="3554413" y="5805488"/>
            <a:ext cx="387350" cy="317500"/>
          </a:xfrm>
          <a:custGeom>
            <a:avLst/>
            <a:gdLst>
              <a:gd name="T0" fmla="*/ 2147483646 w 176"/>
              <a:gd name="T1" fmla="*/ 2147483646 h 144"/>
              <a:gd name="T2" fmla="*/ 2147483646 w 176"/>
              <a:gd name="T3" fmla="*/ 2147483646 h 144"/>
              <a:gd name="T4" fmla="*/ 0 w 176"/>
              <a:gd name="T5" fmla="*/ 2147483646 h 144"/>
              <a:gd name="T6" fmla="*/ 0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2147483646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0 h 144"/>
              <a:gd name="T86" fmla="*/ 2147483646 w 176"/>
              <a:gd name="T87" fmla="*/ 0 h 144"/>
              <a:gd name="T88" fmla="*/ 2147483646 w 176"/>
              <a:gd name="T89" fmla="*/ 2147483646 h 144"/>
              <a:gd name="T90" fmla="*/ 2147483646 w 176"/>
              <a:gd name="T91" fmla="*/ 2147483646 h 144"/>
              <a:gd name="T92" fmla="*/ 2147483646 w 176"/>
              <a:gd name="T93" fmla="*/ 2147483646 h 144"/>
              <a:gd name="T94" fmla="*/ 2147483646 w 176"/>
              <a:gd name="T95" fmla="*/ 2147483646 h 144"/>
              <a:gd name="T96" fmla="*/ 2147483646 w 176"/>
              <a:gd name="T97" fmla="*/ 2147483646 h 144"/>
              <a:gd name="T98" fmla="*/ 2147483646 w 176"/>
              <a:gd name="T99" fmla="*/ 2147483646 h 144"/>
              <a:gd name="T100" fmla="*/ 2147483646 w 176"/>
              <a:gd name="T101" fmla="*/ 0 h 144"/>
              <a:gd name="T102" fmla="*/ 2147483646 w 176"/>
              <a:gd name="T103" fmla="*/ 2147483646 h 144"/>
              <a:gd name="T104" fmla="*/ 2147483646 w 176"/>
              <a:gd name="T105" fmla="*/ 2147483646 h 144"/>
              <a:gd name="T106" fmla="*/ 2147483646 w 176"/>
              <a:gd name="T107" fmla="*/ 2147483646 h 144"/>
              <a:gd name="T108" fmla="*/ 2147483646 w 176"/>
              <a:gd name="T109" fmla="*/ 2147483646 h 144"/>
              <a:gd name="T110" fmla="*/ 2147483646 w 176"/>
              <a:gd name="T111" fmla="*/ 2147483646 h 1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8205" name="Freeform 66"/>
          <p:cNvSpPr>
            <a:spLocks noEditPoints="1"/>
          </p:cNvSpPr>
          <p:nvPr/>
        </p:nvSpPr>
        <p:spPr bwMode="auto">
          <a:xfrm>
            <a:off x="3502025" y="646113"/>
            <a:ext cx="493713" cy="495300"/>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2147483646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2147483646 w 176"/>
              <a:gd name="T37" fmla="*/ 2147483646 h 176"/>
              <a:gd name="T38" fmla="*/ 2147483646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0 h 176"/>
              <a:gd name="T58" fmla="*/ 2147483646 w 176"/>
              <a:gd name="T59" fmla="*/ 0 h 176"/>
              <a:gd name="T60" fmla="*/ 2147483646 w 176"/>
              <a:gd name="T61" fmla="*/ 0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0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2147483646 w 176"/>
              <a:gd name="T85" fmla="*/ 2147483646 h 176"/>
              <a:gd name="T86" fmla="*/ 2147483646 w 176"/>
              <a:gd name="T87" fmla="*/ 2147483646 h 176"/>
              <a:gd name="T88" fmla="*/ 2147483646 w 176"/>
              <a:gd name="T89" fmla="*/ 2147483646 h 176"/>
              <a:gd name="T90" fmla="*/ 2147483646 w 176"/>
              <a:gd name="T91" fmla="*/ 2147483646 h 176"/>
              <a:gd name="T92" fmla="*/ 2147483646 w 176"/>
              <a:gd name="T93" fmla="*/ 2147483646 h 176"/>
              <a:gd name="T94" fmla="*/ 2147483646 w 176"/>
              <a:gd name="T95" fmla="*/ 2147483646 h 176"/>
              <a:gd name="T96" fmla="*/ 2147483646 w 176"/>
              <a:gd name="T97" fmla="*/ 2147483646 h 176"/>
              <a:gd name="T98" fmla="*/ 2147483646 w 176"/>
              <a:gd name="T99" fmla="*/ 2147483646 h 176"/>
              <a:gd name="T100" fmla="*/ 2147483646 w 176"/>
              <a:gd name="T101" fmla="*/ 2147483646 h 176"/>
              <a:gd name="T102" fmla="*/ 2147483646 w 176"/>
              <a:gd name="T103" fmla="*/ 2147483646 h 176"/>
              <a:gd name="T104" fmla="*/ 2147483646 w 176"/>
              <a:gd name="T105" fmla="*/ 2147483646 h 176"/>
              <a:gd name="T106" fmla="*/ 2147483646 w 176"/>
              <a:gd name="T107" fmla="*/ 2147483646 h 176"/>
              <a:gd name="T108" fmla="*/ 2147483646 w 176"/>
              <a:gd name="T109" fmla="*/ 2147483646 h 176"/>
              <a:gd name="T110" fmla="*/ 2147483646 w 176"/>
              <a:gd name="T111" fmla="*/ 2147483646 h 176"/>
              <a:gd name="T112" fmla="*/ 2147483646 w 176"/>
              <a:gd name="T113" fmla="*/ 2147483646 h 1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8206" name="Freeform 71"/>
          <p:cNvSpPr>
            <a:spLocks noEditPoints="1"/>
          </p:cNvSpPr>
          <p:nvPr/>
        </p:nvSpPr>
        <p:spPr bwMode="auto">
          <a:xfrm>
            <a:off x="3502025" y="4459288"/>
            <a:ext cx="493713" cy="495300"/>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2147483646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0 w 176"/>
              <a:gd name="T37" fmla="*/ 2147483646 h 176"/>
              <a:gd name="T38" fmla="*/ 2147483646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2147483646 h 176"/>
              <a:gd name="T58" fmla="*/ 2147483646 w 176"/>
              <a:gd name="T59" fmla="*/ 2147483646 h 176"/>
              <a:gd name="T60" fmla="*/ 2147483646 w 176"/>
              <a:gd name="T61" fmla="*/ 2147483646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2147483646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2147483646 w 176"/>
              <a:gd name="T85" fmla="*/ 2147483646 h 176"/>
              <a:gd name="T86" fmla="*/ 2147483646 w 176"/>
              <a:gd name="T87" fmla="*/ 2147483646 h 176"/>
              <a:gd name="T88" fmla="*/ 2147483646 w 176"/>
              <a:gd name="T89" fmla="*/ 2147483646 h 176"/>
              <a:gd name="T90" fmla="*/ 2147483646 w 176"/>
              <a:gd name="T91" fmla="*/ 2147483646 h 176"/>
              <a:gd name="T92" fmla="*/ 2147483646 w 176"/>
              <a:gd name="T93" fmla="*/ 2147483646 h 176"/>
              <a:gd name="T94" fmla="*/ 2147483646 w 176"/>
              <a:gd name="T95" fmla="*/ 2147483646 h 1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6" h="176">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88" y="48"/>
                </a:moveTo>
                <a:cubicBezTo>
                  <a:pt x="102" y="48"/>
                  <a:pt x="114" y="55"/>
                  <a:pt x="121" y="65"/>
                </a:cubicBezTo>
                <a:cubicBezTo>
                  <a:pt x="100" y="77"/>
                  <a:pt x="100" y="77"/>
                  <a:pt x="100" y="77"/>
                </a:cubicBezTo>
                <a:cubicBezTo>
                  <a:pt x="97" y="74"/>
                  <a:pt x="93" y="72"/>
                  <a:pt x="88" y="72"/>
                </a:cubicBezTo>
                <a:cubicBezTo>
                  <a:pt x="83" y="72"/>
                  <a:pt x="79" y="74"/>
                  <a:pt x="76" y="77"/>
                </a:cubicBezTo>
                <a:cubicBezTo>
                  <a:pt x="55" y="65"/>
                  <a:pt x="55" y="65"/>
                  <a:pt x="55" y="65"/>
                </a:cubicBezTo>
                <a:cubicBezTo>
                  <a:pt x="62" y="55"/>
                  <a:pt x="74" y="48"/>
                  <a:pt x="88" y="48"/>
                </a:cubicBezTo>
                <a:moveTo>
                  <a:pt x="84" y="128"/>
                </a:moveTo>
                <a:cubicBezTo>
                  <a:pt x="64" y="126"/>
                  <a:pt x="48" y="109"/>
                  <a:pt x="48" y="88"/>
                </a:cubicBezTo>
                <a:cubicBezTo>
                  <a:pt x="48" y="82"/>
                  <a:pt x="49" y="77"/>
                  <a:pt x="51" y="72"/>
                </a:cubicBezTo>
                <a:cubicBezTo>
                  <a:pt x="73" y="84"/>
                  <a:pt x="73" y="84"/>
                  <a:pt x="73" y="84"/>
                </a:cubicBezTo>
                <a:cubicBezTo>
                  <a:pt x="72" y="85"/>
                  <a:pt x="72" y="87"/>
                  <a:pt x="72" y="88"/>
                </a:cubicBezTo>
                <a:cubicBezTo>
                  <a:pt x="72" y="95"/>
                  <a:pt x="77" y="102"/>
                  <a:pt x="84" y="103"/>
                </a:cubicBezTo>
                <a:lnTo>
                  <a:pt x="84" y="128"/>
                </a:lnTo>
                <a:close/>
                <a:moveTo>
                  <a:pt x="80" y="88"/>
                </a:moveTo>
                <a:cubicBezTo>
                  <a:pt x="80" y="84"/>
                  <a:pt x="84" y="80"/>
                  <a:pt x="88" y="80"/>
                </a:cubicBezTo>
                <a:cubicBezTo>
                  <a:pt x="92" y="80"/>
                  <a:pt x="96" y="84"/>
                  <a:pt x="96" y="88"/>
                </a:cubicBezTo>
                <a:cubicBezTo>
                  <a:pt x="96" y="92"/>
                  <a:pt x="92" y="96"/>
                  <a:pt x="88" y="96"/>
                </a:cubicBezTo>
                <a:cubicBezTo>
                  <a:pt x="84" y="96"/>
                  <a:pt x="80" y="92"/>
                  <a:pt x="80" y="88"/>
                </a:cubicBezTo>
                <a:moveTo>
                  <a:pt x="128" y="88"/>
                </a:moveTo>
                <a:cubicBezTo>
                  <a:pt x="128" y="109"/>
                  <a:pt x="112" y="126"/>
                  <a:pt x="92" y="128"/>
                </a:cubicBezTo>
                <a:cubicBezTo>
                  <a:pt x="92" y="103"/>
                  <a:pt x="92" y="103"/>
                  <a:pt x="92" y="103"/>
                </a:cubicBezTo>
                <a:cubicBezTo>
                  <a:pt x="99" y="102"/>
                  <a:pt x="104" y="95"/>
                  <a:pt x="104" y="88"/>
                </a:cubicBezTo>
                <a:cubicBezTo>
                  <a:pt x="104" y="87"/>
                  <a:pt x="104" y="85"/>
                  <a:pt x="103" y="84"/>
                </a:cubicBezTo>
                <a:cubicBezTo>
                  <a:pt x="125" y="72"/>
                  <a:pt x="125" y="72"/>
                  <a:pt x="125" y="72"/>
                </a:cubicBezTo>
                <a:cubicBezTo>
                  <a:pt x="127" y="77"/>
                  <a:pt x="128" y="82"/>
                  <a:pt x="128" y="88"/>
                </a:cubicBezTo>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8207" name="Freeform 96"/>
          <p:cNvSpPr>
            <a:spLocks noEditPoints="1"/>
          </p:cNvSpPr>
          <p:nvPr/>
        </p:nvSpPr>
        <p:spPr bwMode="auto">
          <a:xfrm>
            <a:off x="3502025" y="3251200"/>
            <a:ext cx="493713" cy="403225"/>
          </a:xfrm>
          <a:custGeom>
            <a:avLst/>
            <a:gdLst>
              <a:gd name="T0" fmla="*/ 2147483646 w 176"/>
              <a:gd name="T1" fmla="*/ 2147483646 h 144"/>
              <a:gd name="T2" fmla="*/ 2147483646 w 176"/>
              <a:gd name="T3" fmla="*/ 2147483646 h 144"/>
              <a:gd name="T4" fmla="*/ 2147483646 w 176"/>
              <a:gd name="T5" fmla="*/ 2147483646 h 144"/>
              <a:gd name="T6" fmla="*/ 2147483646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0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2147483646 h 144"/>
              <a:gd name="T86" fmla="*/ 2147483646 w 176"/>
              <a:gd name="T87" fmla="*/ 2147483646 h 144"/>
              <a:gd name="T88" fmla="*/ 2147483646 w 176"/>
              <a:gd name="T89" fmla="*/ 2147483646 h 144"/>
              <a:gd name="T90" fmla="*/ 2147483646 w 176"/>
              <a:gd name="T91" fmla="*/ 2147483646 h 144"/>
              <a:gd name="T92" fmla="*/ 2147483646 w 176"/>
              <a:gd name="T93" fmla="*/ 2147483646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8208" name="Freeform 77"/>
          <p:cNvSpPr>
            <a:spLocks noEditPoints="1"/>
          </p:cNvSpPr>
          <p:nvPr/>
        </p:nvSpPr>
        <p:spPr bwMode="auto">
          <a:xfrm>
            <a:off x="3527425" y="1997075"/>
            <a:ext cx="441325" cy="360363"/>
          </a:xfrm>
          <a:custGeom>
            <a:avLst/>
            <a:gdLst>
              <a:gd name="T0" fmla="*/ 2147483646 w 176"/>
              <a:gd name="T1" fmla="*/ 2147483646 h 144"/>
              <a:gd name="T2" fmla="*/ 2147483646 w 176"/>
              <a:gd name="T3" fmla="*/ 2147483646 h 144"/>
              <a:gd name="T4" fmla="*/ 2147483646 w 176"/>
              <a:gd name="T5" fmla="*/ 2147483646 h 144"/>
              <a:gd name="T6" fmla="*/ 2147483646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2147483646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0 h 144"/>
              <a:gd name="T58" fmla="*/ 2147483646 w 176"/>
              <a:gd name="T59" fmla="*/ 2147483646 h 144"/>
              <a:gd name="T60" fmla="*/ 2147483646 w 176"/>
              <a:gd name="T61" fmla="*/ 2147483646 h 144"/>
              <a:gd name="T62" fmla="*/ 0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2147483646 h 144"/>
              <a:gd name="T86" fmla="*/ 2147483646 w 176"/>
              <a:gd name="T87" fmla="*/ 2147483646 h 144"/>
              <a:gd name="T88" fmla="*/ 2147483646 w 176"/>
              <a:gd name="T89" fmla="*/ 2147483646 h 144"/>
              <a:gd name="T90" fmla="*/ 2147483646 w 176"/>
              <a:gd name="T91" fmla="*/ 2147483646 h 144"/>
              <a:gd name="T92" fmla="*/ 2147483646 w 176"/>
              <a:gd name="T93" fmla="*/ 2147483646 h 144"/>
              <a:gd name="T94" fmla="*/ 2147483646 w 176"/>
              <a:gd name="T95" fmla="*/ 2147483646 h 144"/>
              <a:gd name="T96" fmla="*/ 2147483646 w 176"/>
              <a:gd name="T97" fmla="*/ 2147483646 h 1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8209" name="TextBox 90"/>
          <p:cNvSpPr txBox="1">
            <a:spLocks noChangeArrowheads="1"/>
          </p:cNvSpPr>
          <p:nvPr/>
        </p:nvSpPr>
        <p:spPr bwMode="auto">
          <a:xfrm>
            <a:off x="749300" y="2130425"/>
            <a:ext cx="235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r" eaLnBrk="1" hangingPunct="1">
              <a:lnSpc>
                <a:spcPct val="100000"/>
              </a:lnSpc>
              <a:spcBef>
                <a:spcPct val="0"/>
              </a:spcBef>
              <a:buFontTx/>
              <a:buNone/>
            </a:pPr>
            <a:r>
              <a:rPr lang="es-CO" sz="1400">
                <a:solidFill>
                  <a:schemeClr val="bg2"/>
                </a:solidFill>
              </a:rPr>
              <a:t>Descripción en pocas palabras</a:t>
            </a:r>
            <a:endParaRPr lang="id-ID" sz="1400">
              <a:solidFill>
                <a:schemeClr val="bg2"/>
              </a:solidFill>
            </a:endParaRPr>
          </a:p>
        </p:txBody>
      </p:sp>
      <p:sp>
        <p:nvSpPr>
          <p:cNvPr id="8210" name="TextBox 90"/>
          <p:cNvSpPr txBox="1">
            <a:spLocks noChangeArrowheads="1"/>
          </p:cNvSpPr>
          <p:nvPr/>
        </p:nvSpPr>
        <p:spPr bwMode="auto">
          <a:xfrm>
            <a:off x="749300" y="3365500"/>
            <a:ext cx="235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r" eaLnBrk="1" hangingPunct="1">
              <a:lnSpc>
                <a:spcPct val="100000"/>
              </a:lnSpc>
              <a:spcBef>
                <a:spcPct val="0"/>
              </a:spcBef>
              <a:buFontTx/>
              <a:buNone/>
            </a:pPr>
            <a:r>
              <a:rPr lang="es-CO" sz="1400">
                <a:solidFill>
                  <a:schemeClr val="bg2"/>
                </a:solidFill>
              </a:rPr>
              <a:t>Descripción en pocas palabras</a:t>
            </a:r>
            <a:endParaRPr lang="id-ID" sz="1400">
              <a:solidFill>
                <a:schemeClr val="bg2"/>
              </a:solidFill>
            </a:endParaRPr>
          </a:p>
        </p:txBody>
      </p:sp>
      <p:sp>
        <p:nvSpPr>
          <p:cNvPr id="8211" name="TextBox 90"/>
          <p:cNvSpPr txBox="1">
            <a:spLocks noChangeArrowheads="1"/>
          </p:cNvSpPr>
          <p:nvPr/>
        </p:nvSpPr>
        <p:spPr bwMode="auto">
          <a:xfrm>
            <a:off x="749300" y="4551363"/>
            <a:ext cx="235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r" eaLnBrk="1" hangingPunct="1">
              <a:lnSpc>
                <a:spcPct val="100000"/>
              </a:lnSpc>
              <a:spcBef>
                <a:spcPct val="0"/>
              </a:spcBef>
              <a:buFontTx/>
              <a:buNone/>
            </a:pPr>
            <a:r>
              <a:rPr lang="es-CO" sz="1400">
                <a:solidFill>
                  <a:schemeClr val="bg2"/>
                </a:solidFill>
              </a:rPr>
              <a:t>Descripción en pocas palabras</a:t>
            </a:r>
            <a:endParaRPr lang="id-ID" sz="1400">
              <a:solidFill>
                <a:schemeClr val="bg2"/>
              </a:solidFill>
            </a:endParaRPr>
          </a:p>
        </p:txBody>
      </p:sp>
      <p:sp>
        <p:nvSpPr>
          <p:cNvPr id="8212" name="TextBox 90"/>
          <p:cNvSpPr txBox="1">
            <a:spLocks noChangeArrowheads="1"/>
          </p:cNvSpPr>
          <p:nvPr/>
        </p:nvSpPr>
        <p:spPr bwMode="auto">
          <a:xfrm>
            <a:off x="749300" y="5822950"/>
            <a:ext cx="235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r" eaLnBrk="1" hangingPunct="1">
              <a:lnSpc>
                <a:spcPct val="100000"/>
              </a:lnSpc>
              <a:spcBef>
                <a:spcPct val="0"/>
              </a:spcBef>
              <a:buFontTx/>
              <a:buNone/>
            </a:pPr>
            <a:r>
              <a:rPr lang="es-CO" sz="1400">
                <a:solidFill>
                  <a:schemeClr val="bg2"/>
                </a:solidFill>
              </a:rPr>
              <a:t>Descripción en pocas palabras</a:t>
            </a:r>
            <a:endParaRPr lang="id-ID" sz="1400">
              <a:solidFill>
                <a:schemeClr val="bg2"/>
              </a:solidFill>
            </a:endParaRPr>
          </a:p>
        </p:txBody>
      </p:sp>
      <p:sp>
        <p:nvSpPr>
          <p:cNvPr id="39" name="TextBox 91"/>
          <p:cNvSpPr txBox="1"/>
          <p:nvPr/>
        </p:nvSpPr>
        <p:spPr>
          <a:xfrm>
            <a:off x="1985963" y="3087688"/>
            <a:ext cx="1095375" cy="400050"/>
          </a:xfrm>
          <a:prstGeom prst="rect">
            <a:avLst/>
          </a:prstGeom>
          <a:noFill/>
        </p:spPr>
        <p:txBody>
          <a:bodyPr wrap="none">
            <a:spAutoFit/>
          </a:bodyPr>
          <a:lstStyle/>
          <a:p>
            <a:pPr algn="r" eaLnBrk="1" fontAlgn="auto" hangingPunct="1">
              <a:spcBef>
                <a:spcPts val="0"/>
              </a:spcBef>
              <a:spcAft>
                <a:spcPts val="0"/>
              </a:spcAft>
              <a:defRPr/>
            </a:pPr>
            <a:r>
              <a:rPr lang="en-US" sz="2000" b="1" dirty="0" err="1">
                <a:solidFill>
                  <a:schemeClr val="bg2"/>
                </a:solidFill>
              </a:rPr>
              <a:t>Título</a:t>
            </a:r>
            <a:r>
              <a:rPr lang="en-US" sz="2000" b="1" dirty="0">
                <a:solidFill>
                  <a:schemeClr val="bg2"/>
                </a:solidFill>
                <a:latin typeface="+mj-lt"/>
              </a:rPr>
              <a:t> 3</a:t>
            </a:r>
            <a:endParaRPr lang="id-ID" sz="2000" b="1" dirty="0">
              <a:solidFill>
                <a:schemeClr val="bg2"/>
              </a:solidFill>
              <a:latin typeface="+mj-lt"/>
            </a:endParaRPr>
          </a:p>
        </p:txBody>
      </p:sp>
      <p:sp>
        <p:nvSpPr>
          <p:cNvPr id="40" name="TextBox 91"/>
          <p:cNvSpPr txBox="1"/>
          <p:nvPr/>
        </p:nvSpPr>
        <p:spPr>
          <a:xfrm>
            <a:off x="1985963" y="4237038"/>
            <a:ext cx="1095375" cy="400050"/>
          </a:xfrm>
          <a:prstGeom prst="rect">
            <a:avLst/>
          </a:prstGeom>
          <a:noFill/>
        </p:spPr>
        <p:txBody>
          <a:bodyPr wrap="none">
            <a:spAutoFit/>
          </a:bodyPr>
          <a:lstStyle/>
          <a:p>
            <a:pPr algn="r" eaLnBrk="1" fontAlgn="auto" hangingPunct="1">
              <a:spcBef>
                <a:spcPts val="0"/>
              </a:spcBef>
              <a:spcAft>
                <a:spcPts val="0"/>
              </a:spcAft>
              <a:defRPr/>
            </a:pPr>
            <a:r>
              <a:rPr lang="en-US" sz="2000" b="1" dirty="0" err="1">
                <a:solidFill>
                  <a:schemeClr val="bg2"/>
                </a:solidFill>
              </a:rPr>
              <a:t>Título</a:t>
            </a:r>
            <a:r>
              <a:rPr lang="en-US" sz="2000" b="1" dirty="0">
                <a:solidFill>
                  <a:schemeClr val="bg2"/>
                </a:solidFill>
                <a:latin typeface="+mj-lt"/>
              </a:rPr>
              <a:t> 4</a:t>
            </a:r>
            <a:endParaRPr lang="id-ID" sz="2000" b="1" dirty="0">
              <a:solidFill>
                <a:schemeClr val="bg2"/>
              </a:solidFill>
              <a:latin typeface="+mj-lt"/>
            </a:endParaRPr>
          </a:p>
        </p:txBody>
      </p:sp>
      <p:sp>
        <p:nvSpPr>
          <p:cNvPr id="41" name="TextBox 91"/>
          <p:cNvSpPr txBox="1"/>
          <p:nvPr/>
        </p:nvSpPr>
        <p:spPr>
          <a:xfrm>
            <a:off x="1966913" y="5502275"/>
            <a:ext cx="1095375" cy="400050"/>
          </a:xfrm>
          <a:prstGeom prst="rect">
            <a:avLst/>
          </a:prstGeom>
          <a:noFill/>
        </p:spPr>
        <p:txBody>
          <a:bodyPr wrap="none">
            <a:spAutoFit/>
          </a:bodyPr>
          <a:lstStyle/>
          <a:p>
            <a:pPr algn="r" eaLnBrk="1" fontAlgn="auto" hangingPunct="1">
              <a:spcBef>
                <a:spcPts val="0"/>
              </a:spcBef>
              <a:spcAft>
                <a:spcPts val="0"/>
              </a:spcAft>
              <a:defRPr/>
            </a:pPr>
            <a:r>
              <a:rPr lang="en-US" sz="2000" b="1" dirty="0" err="1">
                <a:solidFill>
                  <a:schemeClr val="bg2"/>
                </a:solidFill>
              </a:rPr>
              <a:t>Título</a:t>
            </a:r>
            <a:r>
              <a:rPr lang="en-US" sz="2000" b="1" dirty="0">
                <a:solidFill>
                  <a:schemeClr val="bg2"/>
                </a:solidFill>
                <a:latin typeface="+mj-lt"/>
              </a:rPr>
              <a:t> 5</a:t>
            </a:r>
            <a:endParaRPr lang="id-ID" sz="2000" b="1" dirty="0">
              <a:solidFill>
                <a:schemeClr val="bg2"/>
              </a:solidFill>
              <a:latin typeface="+mj-lt"/>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0"/>
            <a:ext cx="12192000" cy="3429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9219" name="Title 2"/>
          <p:cNvSpPr>
            <a:spLocks noGrp="1"/>
          </p:cNvSpPr>
          <p:nvPr>
            <p:ph type="title"/>
          </p:nvPr>
        </p:nvSpPr>
        <p:spPr>
          <a:xfrm>
            <a:off x="838200" y="365125"/>
            <a:ext cx="10515600" cy="1144588"/>
          </a:xfrm>
        </p:spPr>
        <p:txBody>
          <a:bodyPr/>
          <a:lstStyle/>
          <a:p>
            <a:pPr eaLnBrk="1" hangingPunct="1"/>
            <a:r>
              <a:rPr lang="en-US" smtClean="0">
                <a:solidFill>
                  <a:srgbClr val="3F3F3F"/>
                </a:solidFill>
              </a:rPr>
              <a:t>Introducción</a:t>
            </a:r>
          </a:p>
        </p:txBody>
      </p:sp>
      <p:cxnSp>
        <p:nvCxnSpPr>
          <p:cNvPr id="42" name="Straight Connector 41"/>
          <p:cNvCxnSpPr>
            <a:cxnSpLocks/>
          </p:cNvCxnSpPr>
          <p:nvPr/>
        </p:nvCxnSpPr>
        <p:spPr>
          <a:xfrm>
            <a:off x="3138488" y="4832350"/>
            <a:ext cx="6032500"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221" name="Rectángulo 10"/>
          <p:cNvSpPr>
            <a:spLocks noChangeArrowheads="1"/>
          </p:cNvSpPr>
          <p:nvPr/>
        </p:nvSpPr>
        <p:spPr bwMode="auto">
          <a:xfrm>
            <a:off x="1449388" y="5049838"/>
            <a:ext cx="941070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ctr" eaLnBrk="1" hangingPunct="1">
              <a:lnSpc>
                <a:spcPct val="150000"/>
              </a:lnSpc>
              <a:spcBef>
                <a:spcPct val="0"/>
              </a:spcBef>
              <a:buFont typeface="Arial" panose="020B0604020202020204" pitchFamily="34" charset="0"/>
              <a:buNone/>
            </a:pPr>
            <a:r>
              <a:rPr lang="es-ES" sz="1800">
                <a:solidFill>
                  <a:schemeClr val="bg2"/>
                </a:solidFill>
                <a:cs typeface="Cordia New" panose="020B0304020202020204" pitchFamily="34" charset="-34"/>
              </a:rPr>
              <a:t>Este es un texto de ejemplo. En estos párrafos, resumir las ideas de introducción. Recuerde que las diapositivas son una ayuda visual para hacer su presentación, por esta razón deben ser breves.</a:t>
            </a:r>
            <a:endParaRPr lang="en-US" sz="1800">
              <a:solidFill>
                <a:schemeClr val="bg2"/>
              </a:solidFill>
              <a:cs typeface="Cordia New" panose="020B0304020202020204" pitchFamily="34" charset="-34"/>
            </a:endParaRPr>
          </a:p>
        </p:txBody>
      </p:sp>
      <p:sp>
        <p:nvSpPr>
          <p:cNvPr id="9" name="Elipse 8"/>
          <p:cNvSpPr/>
          <p:nvPr/>
        </p:nvSpPr>
        <p:spPr>
          <a:xfrm>
            <a:off x="4595191" y="1371783"/>
            <a:ext cx="3001617" cy="3001617"/>
          </a:xfrm>
          <a:prstGeom prst="ellipse">
            <a:avLst/>
          </a:prstGeom>
          <a:blipFill dpi="0" rotWithShape="1">
            <a:blip r:embed="rId2"/>
            <a:srcRect/>
            <a:stretch>
              <a:fillRect l="-44000" t="1000" r="-19000" b="-17000"/>
            </a:stretch>
          </a:blipFill>
          <a:ln w="219075">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9" name="Rectángulo 18"/>
          <p:cNvSpPr/>
          <p:nvPr/>
        </p:nvSpPr>
        <p:spPr>
          <a:xfrm rot="16200000">
            <a:off x="1858963" y="-1857375"/>
            <a:ext cx="298450" cy="4013200"/>
          </a:xfrm>
          <a:prstGeom prst="rect">
            <a:avLst/>
          </a:prstGeom>
          <a:gradFill>
            <a:gsLst>
              <a:gs pos="0">
                <a:schemeClr val="tx1"/>
              </a:gs>
              <a:gs pos="100000">
                <a:srgbClr val="CBC9BD"/>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25" name="Rectángulo 24"/>
          <p:cNvSpPr/>
          <p:nvPr/>
        </p:nvSpPr>
        <p:spPr>
          <a:xfrm rot="5400000" flipH="1">
            <a:off x="10035382" y="-1837531"/>
            <a:ext cx="298450" cy="4014787"/>
          </a:xfrm>
          <a:prstGeom prst="rect">
            <a:avLst/>
          </a:prstGeom>
          <a:gradFill>
            <a:gsLst>
              <a:gs pos="0">
                <a:schemeClr val="tx1"/>
              </a:gs>
              <a:gs pos="100000">
                <a:srgbClr val="CBC9BD"/>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1812925" y="417513"/>
            <a:ext cx="3317875" cy="942975"/>
          </a:xfrm>
        </p:spPr>
        <p:txBody>
          <a:bodyPr/>
          <a:lstStyle/>
          <a:p>
            <a:pPr eaLnBrk="1" hangingPunct="1"/>
            <a:r>
              <a:rPr lang="en-US" sz="6000" smtClean="0"/>
              <a:t>Tema 1</a:t>
            </a:r>
            <a:r>
              <a:rPr lang="en-US" sz="5400" smtClean="0"/>
              <a:t> </a:t>
            </a:r>
          </a:p>
        </p:txBody>
      </p:sp>
      <p:sp>
        <p:nvSpPr>
          <p:cNvPr id="9" name="TextBox 8"/>
          <p:cNvSpPr txBox="1"/>
          <p:nvPr/>
        </p:nvSpPr>
        <p:spPr>
          <a:xfrm>
            <a:off x="688975" y="4114800"/>
            <a:ext cx="3959225" cy="461963"/>
          </a:xfrm>
          <a:prstGeom prst="rect">
            <a:avLst/>
          </a:prstGeom>
          <a:noFill/>
        </p:spPr>
        <p:txBody>
          <a:bodyPr>
            <a:spAutoFit/>
          </a:bodyPr>
          <a:lstStyle/>
          <a:p>
            <a:pPr eaLnBrk="1" fontAlgn="auto" hangingPunct="1">
              <a:spcBef>
                <a:spcPts val="0"/>
              </a:spcBef>
              <a:spcAft>
                <a:spcPts val="0"/>
              </a:spcAft>
              <a:defRPr/>
            </a:pPr>
            <a:r>
              <a:rPr lang="en-US" sz="2400" b="1" dirty="0" err="1">
                <a:latin typeface="+mj-lt"/>
              </a:rPr>
              <a:t>Título</a:t>
            </a:r>
            <a:r>
              <a:rPr lang="en-US" sz="2400" b="1" dirty="0">
                <a:latin typeface="+mj-lt"/>
              </a:rPr>
              <a:t> </a:t>
            </a:r>
            <a:r>
              <a:rPr lang="en-US" sz="2400" b="1" dirty="0" err="1">
                <a:latin typeface="+mj-lt"/>
              </a:rPr>
              <a:t>Ejemplo</a:t>
            </a:r>
            <a:r>
              <a:rPr lang="en-US" sz="2400" b="1" dirty="0">
                <a:latin typeface="+mj-lt"/>
              </a:rPr>
              <a:t> 1</a:t>
            </a:r>
            <a:endParaRPr lang="id-ID" sz="2000" b="1" dirty="0">
              <a:solidFill>
                <a:schemeClr val="accent1"/>
              </a:solidFill>
              <a:latin typeface="+mj-lt"/>
            </a:endParaRPr>
          </a:p>
        </p:txBody>
      </p:sp>
      <p:cxnSp>
        <p:nvCxnSpPr>
          <p:cNvPr id="13" name="Straight Connector 12"/>
          <p:cNvCxnSpPr>
            <a:cxnSpLocks/>
          </p:cNvCxnSpPr>
          <p:nvPr/>
        </p:nvCxnSpPr>
        <p:spPr>
          <a:xfrm>
            <a:off x="6096000" y="1638300"/>
            <a:ext cx="0" cy="4581525"/>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 name="Oval 24"/>
          <p:cNvSpPr/>
          <p:nvPr/>
        </p:nvSpPr>
        <p:spPr>
          <a:xfrm>
            <a:off x="812800" y="387350"/>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46" name="Freeform 66"/>
          <p:cNvSpPr>
            <a:spLocks noEditPoints="1"/>
          </p:cNvSpPr>
          <p:nvPr/>
        </p:nvSpPr>
        <p:spPr bwMode="auto">
          <a:xfrm>
            <a:off x="1022350" y="596900"/>
            <a:ext cx="495300" cy="495300"/>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2147483646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2147483646 w 176"/>
              <a:gd name="T37" fmla="*/ 2147483646 h 176"/>
              <a:gd name="T38" fmla="*/ 2147483646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0 h 176"/>
              <a:gd name="T58" fmla="*/ 2147483646 w 176"/>
              <a:gd name="T59" fmla="*/ 0 h 176"/>
              <a:gd name="T60" fmla="*/ 2147483646 w 176"/>
              <a:gd name="T61" fmla="*/ 0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0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2147483646 w 176"/>
              <a:gd name="T85" fmla="*/ 2147483646 h 176"/>
              <a:gd name="T86" fmla="*/ 2147483646 w 176"/>
              <a:gd name="T87" fmla="*/ 2147483646 h 176"/>
              <a:gd name="T88" fmla="*/ 2147483646 w 176"/>
              <a:gd name="T89" fmla="*/ 2147483646 h 176"/>
              <a:gd name="T90" fmla="*/ 2147483646 w 176"/>
              <a:gd name="T91" fmla="*/ 2147483646 h 176"/>
              <a:gd name="T92" fmla="*/ 2147483646 w 176"/>
              <a:gd name="T93" fmla="*/ 2147483646 h 176"/>
              <a:gd name="T94" fmla="*/ 2147483646 w 176"/>
              <a:gd name="T95" fmla="*/ 2147483646 h 176"/>
              <a:gd name="T96" fmla="*/ 2147483646 w 176"/>
              <a:gd name="T97" fmla="*/ 2147483646 h 176"/>
              <a:gd name="T98" fmla="*/ 2147483646 w 176"/>
              <a:gd name="T99" fmla="*/ 2147483646 h 176"/>
              <a:gd name="T100" fmla="*/ 2147483646 w 176"/>
              <a:gd name="T101" fmla="*/ 2147483646 h 176"/>
              <a:gd name="T102" fmla="*/ 2147483646 w 176"/>
              <a:gd name="T103" fmla="*/ 2147483646 h 176"/>
              <a:gd name="T104" fmla="*/ 2147483646 w 176"/>
              <a:gd name="T105" fmla="*/ 2147483646 h 176"/>
              <a:gd name="T106" fmla="*/ 2147483646 w 176"/>
              <a:gd name="T107" fmla="*/ 2147483646 h 176"/>
              <a:gd name="T108" fmla="*/ 2147483646 w 176"/>
              <a:gd name="T109" fmla="*/ 2147483646 h 176"/>
              <a:gd name="T110" fmla="*/ 2147483646 w 176"/>
              <a:gd name="T111" fmla="*/ 2147483646 h 176"/>
              <a:gd name="T112" fmla="*/ 2147483646 w 176"/>
              <a:gd name="T113" fmla="*/ 2147483646 h 1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18" name="Rectángulo 17"/>
          <p:cNvSpPr/>
          <p:nvPr/>
        </p:nvSpPr>
        <p:spPr>
          <a:xfrm>
            <a:off x="736428" y="1579077"/>
            <a:ext cx="4879179" cy="2475984"/>
          </a:xfrm>
          <a:prstGeom prst="rect">
            <a:avLst/>
          </a:prstGeom>
          <a:blipFill dpi="0" rotWithShape="1">
            <a:blip r:embed="rId2"/>
            <a:srcRect/>
            <a:stretch>
              <a:fillRect l="-1000" t="-22000" r="-9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20" name="Marcador de contenido 2"/>
          <p:cNvSpPr txBox="1">
            <a:spLocks/>
          </p:cNvSpPr>
          <p:nvPr/>
        </p:nvSpPr>
        <p:spPr bwMode="auto">
          <a:xfrm>
            <a:off x="6470650" y="558800"/>
            <a:ext cx="51292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buFont typeface="Arial" panose="020B0604020202020204" pitchFamily="34" charset="0"/>
              <a:buNone/>
              <a:defRPr/>
            </a:pPr>
            <a:r>
              <a:rPr lang="es-CO" altLang="es-CO" sz="2000" dirty="0">
                <a:solidFill>
                  <a:schemeClr val="bg2"/>
                </a:solidFill>
                <a:latin typeface="+mn-lt"/>
                <a:cs typeface="Cordia New" panose="020B0304020202020204" pitchFamily="34" charset="-34"/>
              </a:rPr>
              <a:t>Puedes dividir la información en columnas</a:t>
            </a:r>
          </a:p>
          <a:p>
            <a:pPr algn="ctr">
              <a:lnSpc>
                <a:spcPct val="80000"/>
              </a:lnSpc>
              <a:buFont typeface="Arial" panose="020B0604020202020204" pitchFamily="34" charset="0"/>
              <a:buNone/>
              <a:defRPr/>
            </a:pPr>
            <a:r>
              <a:rPr lang="es-CO" altLang="es-CO" sz="2000" dirty="0">
                <a:solidFill>
                  <a:schemeClr val="bg2"/>
                </a:solidFill>
                <a:latin typeface="+mn-lt"/>
                <a:cs typeface="Cordia New" panose="020B0304020202020204" pitchFamily="34" charset="-34"/>
              </a:rPr>
              <a:t>“Este es un ejemplo de texto en </a:t>
            </a:r>
            <a:r>
              <a:rPr lang="es-CO" altLang="es-CO" sz="2000" dirty="0" smtClean="0">
                <a:solidFill>
                  <a:schemeClr val="bg2"/>
                </a:solidFill>
                <a:latin typeface="+mn-lt"/>
                <a:cs typeface="Cordia New" panose="020B0304020202020204" pitchFamily="34" charset="-34"/>
              </a:rPr>
              <a:t>dos columnas”.</a:t>
            </a:r>
            <a:endParaRPr lang="es-CO" altLang="es-CO" sz="2000" dirty="0">
              <a:solidFill>
                <a:schemeClr val="bg2"/>
              </a:solidFill>
              <a:latin typeface="+mn-lt"/>
              <a:cs typeface="Cordia New" panose="020B0304020202020204" pitchFamily="34" charset="-34"/>
            </a:endParaRPr>
          </a:p>
        </p:txBody>
      </p:sp>
      <p:sp>
        <p:nvSpPr>
          <p:cNvPr id="21" name="TextBox 8"/>
          <p:cNvSpPr txBox="1"/>
          <p:nvPr/>
        </p:nvSpPr>
        <p:spPr>
          <a:xfrm>
            <a:off x="6715125" y="4114800"/>
            <a:ext cx="3959225" cy="460375"/>
          </a:xfrm>
          <a:prstGeom prst="rect">
            <a:avLst/>
          </a:prstGeom>
          <a:noFill/>
        </p:spPr>
        <p:txBody>
          <a:bodyPr>
            <a:spAutoFit/>
          </a:bodyPr>
          <a:lstStyle/>
          <a:p>
            <a:pPr eaLnBrk="1" fontAlgn="auto" hangingPunct="1">
              <a:spcBef>
                <a:spcPts val="0"/>
              </a:spcBef>
              <a:spcAft>
                <a:spcPts val="0"/>
              </a:spcAft>
              <a:defRPr/>
            </a:pPr>
            <a:r>
              <a:rPr lang="en-US" sz="2400" b="1" dirty="0" err="1"/>
              <a:t>Título</a:t>
            </a:r>
            <a:r>
              <a:rPr lang="en-US" sz="2400" b="1" dirty="0"/>
              <a:t> </a:t>
            </a:r>
            <a:r>
              <a:rPr lang="en-US" sz="2400" b="1" dirty="0" err="1"/>
              <a:t>Ejemplo</a:t>
            </a:r>
            <a:r>
              <a:rPr lang="en-US" sz="2400" b="1" dirty="0"/>
              <a:t> </a:t>
            </a:r>
            <a:r>
              <a:rPr lang="en-US" sz="2400" b="1" dirty="0">
                <a:latin typeface="+mj-lt"/>
              </a:rPr>
              <a:t>2</a:t>
            </a:r>
            <a:endParaRPr lang="id-ID" sz="2000" b="1" dirty="0">
              <a:solidFill>
                <a:schemeClr val="accent1"/>
              </a:solidFill>
              <a:latin typeface="+mj-lt"/>
            </a:endParaRPr>
          </a:p>
        </p:txBody>
      </p:sp>
      <p:sp>
        <p:nvSpPr>
          <p:cNvPr id="10252" name="Rectángulo 21"/>
          <p:cNvSpPr>
            <a:spLocks noChangeArrowheads="1"/>
          </p:cNvSpPr>
          <p:nvPr/>
        </p:nvSpPr>
        <p:spPr bwMode="auto">
          <a:xfrm>
            <a:off x="609600" y="4560888"/>
            <a:ext cx="494665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eaLnBrk="1" hangingPunct="1">
              <a:lnSpc>
                <a:spcPct val="150000"/>
              </a:lnSpc>
              <a:spcBef>
                <a:spcPct val="0"/>
              </a:spcBef>
              <a:buFontTx/>
              <a:buNone/>
            </a:pPr>
            <a:r>
              <a:rPr lang="es-CO" altLang="es-CO" sz="1800"/>
              <a:t>Este es un texto de ejemplo. En estos párrafos resume las ideas del tema 1. Recuerda que las diapositivas son una ayuda visual para realizar  tu presentación, por tal razón deben ser breves.</a:t>
            </a:r>
          </a:p>
          <a:p>
            <a:pPr eaLnBrk="1" hangingPunct="1">
              <a:lnSpc>
                <a:spcPct val="150000"/>
              </a:lnSpc>
              <a:spcBef>
                <a:spcPct val="0"/>
              </a:spcBef>
              <a:buFontTx/>
              <a:buNone/>
            </a:pPr>
            <a:endParaRPr lang="es-CO" altLang="es-CO" sz="1800"/>
          </a:p>
        </p:txBody>
      </p:sp>
      <p:sp>
        <p:nvSpPr>
          <p:cNvPr id="10253" name="Rectángulo 22"/>
          <p:cNvSpPr>
            <a:spLocks noChangeArrowheads="1"/>
          </p:cNvSpPr>
          <p:nvPr/>
        </p:nvSpPr>
        <p:spPr bwMode="auto">
          <a:xfrm>
            <a:off x="3952875" y="5535613"/>
            <a:ext cx="44767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just" eaLnBrk="1" hangingPunct="1">
              <a:lnSpc>
                <a:spcPct val="150000"/>
              </a:lnSpc>
              <a:spcBef>
                <a:spcPct val="0"/>
              </a:spcBef>
              <a:buFont typeface="Arial" panose="020B0604020202020204" pitchFamily="34" charset="0"/>
              <a:buNone/>
            </a:pPr>
            <a:endParaRPr lang="es-CO" altLang="es-CO" sz="1400"/>
          </a:p>
        </p:txBody>
      </p:sp>
      <p:sp>
        <p:nvSpPr>
          <p:cNvPr id="10254" name="Rectángulo 23"/>
          <p:cNvSpPr>
            <a:spLocks noChangeArrowheads="1"/>
          </p:cNvSpPr>
          <p:nvPr/>
        </p:nvSpPr>
        <p:spPr bwMode="auto">
          <a:xfrm>
            <a:off x="6653213" y="4560888"/>
            <a:ext cx="4946650" cy="177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eaLnBrk="1" hangingPunct="1">
              <a:lnSpc>
                <a:spcPct val="150000"/>
              </a:lnSpc>
              <a:buFont typeface="Arial" panose="020B0604020202020204" pitchFamily="34" charset="0"/>
              <a:buNone/>
            </a:pPr>
            <a:r>
              <a:rPr lang="es-CO" altLang="es-CO" sz="1800"/>
              <a:t>Este es un texto de ejemplo. En estos párrafos resume las ideas del tema 1. Recuerda que las diapositivas son una ayuda visual para realizar  tu presentación, por tal razón deben ser breves.</a:t>
            </a:r>
          </a:p>
        </p:txBody>
      </p:sp>
      <p:sp>
        <p:nvSpPr>
          <p:cNvPr id="25" name="Rectángulo 24"/>
          <p:cNvSpPr/>
          <p:nvPr/>
        </p:nvSpPr>
        <p:spPr>
          <a:xfrm>
            <a:off x="6509799" y="1579077"/>
            <a:ext cx="4879179" cy="2475984"/>
          </a:xfrm>
          <a:prstGeom prst="rect">
            <a:avLst/>
          </a:prstGeom>
          <a:blipFill dpi="0" rotWithShape="1">
            <a:blip r:embed="rId2"/>
            <a:srcRect/>
            <a:stretch>
              <a:fillRect l="-99000" t="-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0"/>
            <a:ext cx="6096000" cy="68580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1267" name="Rectángulo 15"/>
          <p:cNvSpPr>
            <a:spLocks noChangeArrowheads="1"/>
          </p:cNvSpPr>
          <p:nvPr/>
        </p:nvSpPr>
        <p:spPr bwMode="auto">
          <a:xfrm>
            <a:off x="6688138" y="2593975"/>
            <a:ext cx="4313237" cy="305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r" eaLnBrk="1" hangingPunct="1">
              <a:lnSpc>
                <a:spcPct val="80000"/>
              </a:lnSpc>
              <a:spcBef>
                <a:spcPct val="0"/>
              </a:spcBef>
              <a:buFont typeface="Arial" panose="020B0604020202020204" pitchFamily="34" charset="0"/>
              <a:buNone/>
            </a:pPr>
            <a:r>
              <a:rPr lang="es-CO" altLang="es-CO" sz="2400">
                <a:solidFill>
                  <a:schemeClr val="bg2"/>
                </a:solidFill>
                <a:cs typeface="Cordia New" panose="020B0304020202020204" pitchFamily="34" charset="-34"/>
              </a:rPr>
              <a:t>Este es un texto de ejemplo. En este párrafo resume las ideas del tema 2. Recuerda que las diapositivas son una ayuda visual para realizar  tu presentación, por tal razón deben ser breves. Puedes ayudarte de imágenes llamativas, “una imagen vale más que mil palabras”.</a:t>
            </a:r>
          </a:p>
        </p:txBody>
      </p:sp>
      <p:sp>
        <p:nvSpPr>
          <p:cNvPr id="17" name="Rectángulo 16"/>
          <p:cNvSpPr/>
          <p:nvPr/>
        </p:nvSpPr>
        <p:spPr>
          <a:xfrm>
            <a:off x="6927850" y="1709738"/>
            <a:ext cx="4073525" cy="506412"/>
          </a:xfrm>
          <a:prstGeom prst="rect">
            <a:avLst/>
          </a:prstGeom>
        </p:spPr>
        <p:txBody>
          <a:bodyPr anchor="ctr">
            <a:spAutoFit/>
          </a:bodyPr>
          <a:lstStyle/>
          <a:p>
            <a:pPr marL="108000" algn="r" eaLnBrk="1" fontAlgn="auto" hangingPunct="1">
              <a:lnSpc>
                <a:spcPct val="50000"/>
              </a:lnSpc>
              <a:spcBef>
                <a:spcPts val="2400"/>
              </a:spcBef>
              <a:spcAft>
                <a:spcPts val="0"/>
              </a:spcAft>
              <a:defRPr/>
            </a:pPr>
            <a:r>
              <a:rPr lang="es-CO" sz="5400" spc="-150" dirty="0">
                <a:solidFill>
                  <a:schemeClr val="bg2"/>
                </a:solidFill>
                <a:latin typeface="+mj-lt"/>
              </a:rPr>
              <a:t>Tema 2</a:t>
            </a:r>
          </a:p>
        </p:txBody>
      </p:sp>
      <p:grpSp>
        <p:nvGrpSpPr>
          <p:cNvPr id="11269" name="Grupo 3"/>
          <p:cNvGrpSpPr>
            <a:grpSpLocks/>
          </p:cNvGrpSpPr>
          <p:nvPr/>
        </p:nvGrpSpPr>
        <p:grpSpPr bwMode="auto">
          <a:xfrm>
            <a:off x="6927850" y="1331913"/>
            <a:ext cx="914400" cy="914400"/>
            <a:chOff x="3291508" y="2995360"/>
            <a:chExt cx="914400" cy="914400"/>
          </a:xfrm>
        </p:grpSpPr>
        <p:sp>
          <p:nvSpPr>
            <p:cNvPr id="20" name="Oval 27"/>
            <p:cNvSpPr/>
            <p:nvPr/>
          </p:nvSpPr>
          <p:spPr>
            <a:xfrm>
              <a:off x="3291508" y="2995360"/>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276" name="Freeform 96"/>
            <p:cNvSpPr>
              <a:spLocks noEditPoints="1"/>
            </p:cNvSpPr>
            <p:nvPr/>
          </p:nvSpPr>
          <p:spPr bwMode="auto">
            <a:xfrm>
              <a:off x="3501249" y="3250427"/>
              <a:ext cx="494918" cy="404266"/>
            </a:xfrm>
            <a:custGeom>
              <a:avLst/>
              <a:gdLst>
                <a:gd name="T0" fmla="*/ 2147483646 w 176"/>
                <a:gd name="T1" fmla="*/ 2147483646 h 144"/>
                <a:gd name="T2" fmla="*/ 2147483646 w 176"/>
                <a:gd name="T3" fmla="*/ 2147483646 h 144"/>
                <a:gd name="T4" fmla="*/ 2147483646 w 176"/>
                <a:gd name="T5" fmla="*/ 2147483646 h 144"/>
                <a:gd name="T6" fmla="*/ 2147483646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0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2147483646 h 144"/>
                <a:gd name="T86" fmla="*/ 2147483646 w 176"/>
                <a:gd name="T87" fmla="*/ 2147483646 h 144"/>
                <a:gd name="T88" fmla="*/ 2147483646 w 176"/>
                <a:gd name="T89" fmla="*/ 2147483646 h 144"/>
                <a:gd name="T90" fmla="*/ 2147483646 w 176"/>
                <a:gd name="T91" fmla="*/ 2147483646 h 144"/>
                <a:gd name="T92" fmla="*/ 2147483646 w 176"/>
                <a:gd name="T93" fmla="*/ 2147483646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grpSp>
      <p:sp>
        <p:nvSpPr>
          <p:cNvPr id="22" name="Elipse 21"/>
          <p:cNvSpPr/>
          <p:nvPr/>
        </p:nvSpPr>
        <p:spPr>
          <a:xfrm>
            <a:off x="573861" y="954863"/>
            <a:ext cx="4948274" cy="4948274"/>
          </a:xfrm>
          <a:prstGeom prst="ellipse">
            <a:avLst/>
          </a:prstGeom>
          <a:blipFill dpi="0" rotWithShape="1">
            <a:blip r:embed="rId2"/>
            <a:srcRect/>
            <a:stretch>
              <a:fillRect l="-34000" t="-2000" r="-3000" b="6000"/>
            </a:stretch>
          </a:blipFill>
          <a:ln w="219075">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23" name="Rectángulo 22"/>
          <p:cNvSpPr/>
          <p:nvPr/>
        </p:nvSpPr>
        <p:spPr>
          <a:xfrm>
            <a:off x="0" y="4254500"/>
            <a:ext cx="330200" cy="2603500"/>
          </a:xfrm>
          <a:prstGeom prst="rect">
            <a:avLst/>
          </a:prstGeom>
          <a:solidFill>
            <a:srgbClr val="3F3F3F">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24" name="Rectángulo 23"/>
          <p:cNvSpPr/>
          <p:nvPr/>
        </p:nvSpPr>
        <p:spPr>
          <a:xfrm>
            <a:off x="0" y="4763"/>
            <a:ext cx="330200" cy="2241550"/>
          </a:xfrm>
          <a:prstGeom prst="rect">
            <a:avLst/>
          </a:prstGeom>
          <a:solidFill>
            <a:srgbClr val="515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0"/>
            <a:ext cx="12192000" cy="3429000"/>
          </a:xfrm>
          <a:prstGeom prst="rect">
            <a:avLst/>
          </a:prstGeom>
          <a:solidFill>
            <a:schemeClr val="bg2">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2" name="Title 1"/>
          <p:cNvSpPr txBox="1">
            <a:spLocks/>
          </p:cNvSpPr>
          <p:nvPr/>
        </p:nvSpPr>
        <p:spPr>
          <a:xfrm>
            <a:off x="2103438" y="511175"/>
            <a:ext cx="3317875" cy="942975"/>
          </a:xfrm>
          <a:prstGeom prst="rect">
            <a:avLst/>
          </a:prstGeom>
          <a:noFill/>
        </p:spPr>
        <p:txBody>
          <a:bodyPr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fontAlgn="auto">
              <a:spcAft>
                <a:spcPts val="0"/>
              </a:spcAft>
              <a:defRPr/>
            </a:pPr>
            <a:r>
              <a:rPr lang="en-US" sz="6000" dirty="0" err="1" smtClean="0">
                <a:solidFill>
                  <a:srgbClr val="3F3F3F"/>
                </a:solidFill>
              </a:rPr>
              <a:t>Tema</a:t>
            </a:r>
            <a:r>
              <a:rPr lang="en-US" sz="6000" dirty="0" smtClean="0">
                <a:solidFill>
                  <a:srgbClr val="3F3F3F"/>
                </a:solidFill>
              </a:rPr>
              <a:t> 3</a:t>
            </a:r>
            <a:r>
              <a:rPr lang="en-US" sz="5400" dirty="0" smtClean="0">
                <a:solidFill>
                  <a:srgbClr val="3F3F3F"/>
                </a:solidFill>
              </a:rPr>
              <a:t> </a:t>
            </a:r>
            <a:endParaRPr lang="en-US" sz="5400" dirty="0">
              <a:solidFill>
                <a:srgbClr val="3F3F3F"/>
              </a:solidFill>
            </a:endParaRPr>
          </a:p>
        </p:txBody>
      </p:sp>
      <p:sp>
        <p:nvSpPr>
          <p:cNvPr id="13" name="Marcador de contenido 2"/>
          <p:cNvSpPr txBox="1">
            <a:spLocks/>
          </p:cNvSpPr>
          <p:nvPr/>
        </p:nvSpPr>
        <p:spPr bwMode="auto">
          <a:xfrm>
            <a:off x="6096000" y="682625"/>
            <a:ext cx="5870575" cy="836613"/>
          </a:xfrm>
          <a:prstGeom prst="rect">
            <a:avLst/>
          </a:prstGeom>
          <a:noFill/>
          <a:ln>
            <a:noFill/>
          </a:ln>
          <a:effectLst>
            <a:outerShdw blurRad="228600" dist="2540000" dir="14760000" sx="200000" sy="200000" algn="ctr" rotWithShape="0">
              <a:prstClr val="black">
                <a:alpha val="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buFont typeface="Arial" panose="020B0604020202020204" pitchFamily="34" charset="0"/>
              <a:buNone/>
              <a:defRPr/>
            </a:pPr>
            <a:r>
              <a:rPr lang="es-CO" altLang="es-CO" sz="2000" dirty="0" smtClean="0">
                <a:solidFill>
                  <a:srgbClr val="3F3F3F"/>
                </a:solidFill>
                <a:latin typeface="+mn-lt"/>
                <a:cs typeface="Cordia New" panose="020B0304020202020204" pitchFamily="34" charset="-34"/>
              </a:rPr>
              <a:t>Puedes </a:t>
            </a:r>
            <a:r>
              <a:rPr lang="es-CO" altLang="es-CO" sz="2000" dirty="0">
                <a:solidFill>
                  <a:srgbClr val="3F3F3F"/>
                </a:solidFill>
                <a:latin typeface="+mn-lt"/>
                <a:cs typeface="Cordia New" panose="020B0304020202020204" pitchFamily="34" charset="-34"/>
              </a:rPr>
              <a:t>dividir la información en columnas</a:t>
            </a:r>
          </a:p>
          <a:p>
            <a:pPr algn="ctr">
              <a:lnSpc>
                <a:spcPct val="80000"/>
              </a:lnSpc>
              <a:buFont typeface="Arial" panose="020B0604020202020204" pitchFamily="34" charset="0"/>
              <a:buNone/>
              <a:defRPr/>
            </a:pPr>
            <a:r>
              <a:rPr lang="es-CO" altLang="es-CO" sz="2000" dirty="0">
                <a:solidFill>
                  <a:srgbClr val="3F3F3F"/>
                </a:solidFill>
                <a:latin typeface="+mn-lt"/>
                <a:cs typeface="Cordia New" panose="020B0304020202020204" pitchFamily="34" charset="-34"/>
              </a:rPr>
              <a:t>“Este es un ejemplo de texto en </a:t>
            </a:r>
            <a:r>
              <a:rPr lang="es-CO" altLang="es-CO" sz="2000" dirty="0" smtClean="0">
                <a:solidFill>
                  <a:srgbClr val="3F3F3F"/>
                </a:solidFill>
                <a:latin typeface="+mn-lt"/>
                <a:cs typeface="Cordia New" panose="020B0304020202020204" pitchFamily="34" charset="-34"/>
              </a:rPr>
              <a:t>tres </a:t>
            </a:r>
            <a:r>
              <a:rPr lang="es-CO" altLang="es-CO" sz="2000" dirty="0">
                <a:solidFill>
                  <a:srgbClr val="3F3F3F"/>
                </a:solidFill>
                <a:latin typeface="+mn-lt"/>
                <a:cs typeface="Cordia New" panose="020B0304020202020204" pitchFamily="34" charset="-34"/>
              </a:rPr>
              <a:t>columnas”.</a:t>
            </a:r>
          </a:p>
        </p:txBody>
      </p:sp>
      <p:sp>
        <p:nvSpPr>
          <p:cNvPr id="12293" name="CuadroTexto 5"/>
          <p:cNvSpPr txBox="1">
            <a:spLocks noChangeArrowheads="1"/>
          </p:cNvSpPr>
          <p:nvPr/>
        </p:nvSpPr>
        <p:spPr bwMode="auto">
          <a:xfrm>
            <a:off x="928688" y="5289550"/>
            <a:ext cx="30972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ctr" eaLnBrk="1" hangingPunct="1">
              <a:lnSpc>
                <a:spcPct val="100000"/>
              </a:lnSpc>
              <a:spcBef>
                <a:spcPct val="0"/>
              </a:spcBef>
              <a:buFontTx/>
              <a:buNone/>
            </a:pPr>
            <a:r>
              <a:rPr lang="es-CO" altLang="es-CO" sz="1800">
                <a:solidFill>
                  <a:schemeClr val="bg2"/>
                </a:solidFill>
                <a:latin typeface="Futura Bk BT" panose="020B0502020204020303" pitchFamily="34" charset="0"/>
                <a:cs typeface="Cordia New" panose="020B0304020202020204" pitchFamily="34" charset="-34"/>
              </a:rPr>
              <a:t>Este es un texto de ejemplo. En estos párrafos resume las ideas del tema 3.</a:t>
            </a:r>
            <a:endParaRPr lang="es-CO" sz="1800">
              <a:solidFill>
                <a:schemeClr val="bg2"/>
              </a:solidFill>
              <a:latin typeface="Futura Bk BT" panose="020B0502020204020303" pitchFamily="34" charset="0"/>
              <a:cs typeface="Cordia New" panose="020B0304020202020204" pitchFamily="34" charset="-34"/>
            </a:endParaRPr>
          </a:p>
        </p:txBody>
      </p:sp>
      <p:cxnSp>
        <p:nvCxnSpPr>
          <p:cNvPr id="10" name="Conector recto 9"/>
          <p:cNvCxnSpPr/>
          <p:nvPr/>
        </p:nvCxnSpPr>
        <p:spPr>
          <a:xfrm>
            <a:off x="4254500" y="4813300"/>
            <a:ext cx="0" cy="1477963"/>
          </a:xfrm>
          <a:prstGeom prst="line">
            <a:avLst/>
          </a:prstGeom>
          <a:ln w="19050">
            <a:solidFill>
              <a:srgbClr val="515151"/>
            </a:solidFill>
          </a:ln>
        </p:spPr>
        <p:style>
          <a:lnRef idx="1">
            <a:schemeClr val="accent1"/>
          </a:lnRef>
          <a:fillRef idx="0">
            <a:schemeClr val="accent1"/>
          </a:fillRef>
          <a:effectRef idx="0">
            <a:schemeClr val="accent1"/>
          </a:effectRef>
          <a:fontRef idx="minor">
            <a:schemeClr val="tx1"/>
          </a:fontRef>
        </p:style>
      </p:cxnSp>
      <p:cxnSp>
        <p:nvCxnSpPr>
          <p:cNvPr id="26" name="Conector recto 25"/>
          <p:cNvCxnSpPr/>
          <p:nvPr/>
        </p:nvCxnSpPr>
        <p:spPr>
          <a:xfrm>
            <a:off x="8031163" y="4813300"/>
            <a:ext cx="0" cy="1477963"/>
          </a:xfrm>
          <a:prstGeom prst="line">
            <a:avLst/>
          </a:prstGeom>
          <a:ln w="19050">
            <a:solidFill>
              <a:srgbClr val="515151"/>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1189038" y="463550"/>
            <a:ext cx="914400" cy="914400"/>
          </a:xfrm>
          <a:prstGeom prst="ellipse">
            <a:avLst/>
          </a:prstGeom>
          <a:solidFill>
            <a:srgbClr val="5151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297" name="Freeform 77"/>
          <p:cNvSpPr>
            <a:spLocks noEditPoints="1"/>
          </p:cNvSpPr>
          <p:nvPr/>
        </p:nvSpPr>
        <p:spPr bwMode="auto">
          <a:xfrm>
            <a:off x="1425575" y="739775"/>
            <a:ext cx="441325" cy="361950"/>
          </a:xfrm>
          <a:custGeom>
            <a:avLst/>
            <a:gdLst>
              <a:gd name="T0" fmla="*/ 2147483646 w 176"/>
              <a:gd name="T1" fmla="*/ 2147483646 h 144"/>
              <a:gd name="T2" fmla="*/ 2147483646 w 176"/>
              <a:gd name="T3" fmla="*/ 2147483646 h 144"/>
              <a:gd name="T4" fmla="*/ 2147483646 w 176"/>
              <a:gd name="T5" fmla="*/ 2147483646 h 144"/>
              <a:gd name="T6" fmla="*/ 2147483646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2147483646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0 h 144"/>
              <a:gd name="T58" fmla="*/ 2147483646 w 176"/>
              <a:gd name="T59" fmla="*/ 2147483646 h 144"/>
              <a:gd name="T60" fmla="*/ 2147483646 w 176"/>
              <a:gd name="T61" fmla="*/ 2147483646 h 144"/>
              <a:gd name="T62" fmla="*/ 0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2147483646 h 144"/>
              <a:gd name="T86" fmla="*/ 2147483646 w 176"/>
              <a:gd name="T87" fmla="*/ 2147483646 h 144"/>
              <a:gd name="T88" fmla="*/ 2147483646 w 176"/>
              <a:gd name="T89" fmla="*/ 2147483646 h 144"/>
              <a:gd name="T90" fmla="*/ 2147483646 w 176"/>
              <a:gd name="T91" fmla="*/ 2147483646 h 144"/>
              <a:gd name="T92" fmla="*/ 2147483646 w 176"/>
              <a:gd name="T93" fmla="*/ 2147483646 h 144"/>
              <a:gd name="T94" fmla="*/ 2147483646 w 176"/>
              <a:gd name="T95" fmla="*/ 2147483646 h 144"/>
              <a:gd name="T96" fmla="*/ 2147483646 w 176"/>
              <a:gd name="T97" fmla="*/ 2147483646 h 14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17" name="CuadroTexto 16"/>
          <p:cNvSpPr txBox="1"/>
          <p:nvPr/>
        </p:nvSpPr>
        <p:spPr>
          <a:xfrm>
            <a:off x="1866900" y="4897438"/>
            <a:ext cx="1192213" cy="461962"/>
          </a:xfrm>
          <a:prstGeom prst="rect">
            <a:avLst/>
          </a:prstGeom>
          <a:noFill/>
        </p:spPr>
        <p:txBody>
          <a:bodyPr>
            <a:spAutoFit/>
          </a:bodyPr>
          <a:lstStyle/>
          <a:p>
            <a:pPr eaLnBrk="1" fontAlgn="auto" hangingPunct="1">
              <a:spcBef>
                <a:spcPts val="0"/>
              </a:spcBef>
              <a:spcAft>
                <a:spcPts val="0"/>
              </a:spcAft>
              <a:defRPr/>
            </a:pPr>
            <a:r>
              <a:rPr lang="es-CO" sz="2400" dirty="0">
                <a:latin typeface="+mj-lt"/>
              </a:rPr>
              <a:t>IDEA 1</a:t>
            </a:r>
          </a:p>
        </p:txBody>
      </p:sp>
      <p:sp>
        <p:nvSpPr>
          <p:cNvPr id="12299" name="CuadroTexto 29"/>
          <p:cNvSpPr txBox="1">
            <a:spLocks noChangeArrowheads="1"/>
          </p:cNvSpPr>
          <p:nvPr/>
        </p:nvSpPr>
        <p:spPr bwMode="auto">
          <a:xfrm>
            <a:off x="4592638" y="5289550"/>
            <a:ext cx="3098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ctr" eaLnBrk="1" hangingPunct="1">
              <a:lnSpc>
                <a:spcPct val="100000"/>
              </a:lnSpc>
              <a:spcBef>
                <a:spcPct val="0"/>
              </a:spcBef>
              <a:buFontTx/>
              <a:buNone/>
            </a:pPr>
            <a:r>
              <a:rPr lang="es-CO" altLang="es-CO" sz="1800">
                <a:solidFill>
                  <a:schemeClr val="bg2"/>
                </a:solidFill>
                <a:latin typeface="Futura Bk BT" panose="020B0502020204020303" pitchFamily="34" charset="0"/>
                <a:cs typeface="Cordia New" panose="020B0304020202020204" pitchFamily="34" charset="-34"/>
              </a:rPr>
              <a:t>Este es un texto de ejemplo. En estos párrafos resume las ideas del tema 3.</a:t>
            </a:r>
            <a:endParaRPr lang="es-CO" sz="1800">
              <a:solidFill>
                <a:schemeClr val="bg2"/>
              </a:solidFill>
              <a:latin typeface="Futura Bk BT" panose="020B0502020204020303" pitchFamily="34" charset="0"/>
              <a:cs typeface="Cordia New" panose="020B0304020202020204" pitchFamily="34" charset="-34"/>
            </a:endParaRPr>
          </a:p>
          <a:p>
            <a:pPr algn="ctr" eaLnBrk="1" hangingPunct="1">
              <a:lnSpc>
                <a:spcPct val="100000"/>
              </a:lnSpc>
              <a:spcBef>
                <a:spcPct val="0"/>
              </a:spcBef>
              <a:buFontTx/>
              <a:buNone/>
            </a:pPr>
            <a:endParaRPr lang="es-CO" sz="1800">
              <a:solidFill>
                <a:schemeClr val="bg2"/>
              </a:solidFill>
              <a:latin typeface="Futura Bk BT" panose="020B0502020204020303" pitchFamily="34" charset="0"/>
              <a:cs typeface="Cordia New" panose="020B0304020202020204" pitchFamily="34" charset="-34"/>
            </a:endParaRPr>
          </a:p>
        </p:txBody>
      </p:sp>
      <p:sp>
        <p:nvSpPr>
          <p:cNvPr id="31" name="CuadroTexto 30"/>
          <p:cNvSpPr txBox="1"/>
          <p:nvPr/>
        </p:nvSpPr>
        <p:spPr>
          <a:xfrm>
            <a:off x="5532438" y="4897438"/>
            <a:ext cx="1304925" cy="461962"/>
          </a:xfrm>
          <a:prstGeom prst="rect">
            <a:avLst/>
          </a:prstGeom>
          <a:noFill/>
        </p:spPr>
        <p:txBody>
          <a:bodyPr>
            <a:spAutoFit/>
          </a:bodyPr>
          <a:lstStyle/>
          <a:p>
            <a:pPr eaLnBrk="1" fontAlgn="auto" hangingPunct="1">
              <a:spcBef>
                <a:spcPts val="0"/>
              </a:spcBef>
              <a:spcAft>
                <a:spcPts val="0"/>
              </a:spcAft>
              <a:defRPr/>
            </a:pPr>
            <a:r>
              <a:rPr lang="es-CO" sz="2400" dirty="0">
                <a:latin typeface="+mj-lt"/>
              </a:rPr>
              <a:t>IDEA 2</a:t>
            </a:r>
          </a:p>
        </p:txBody>
      </p:sp>
      <p:sp>
        <p:nvSpPr>
          <p:cNvPr id="12301" name="CuadroTexto 31"/>
          <p:cNvSpPr txBox="1">
            <a:spLocks noChangeArrowheads="1"/>
          </p:cNvSpPr>
          <p:nvPr/>
        </p:nvSpPr>
        <p:spPr bwMode="auto">
          <a:xfrm>
            <a:off x="8285163" y="5289550"/>
            <a:ext cx="3098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ctr" eaLnBrk="1" hangingPunct="1">
              <a:lnSpc>
                <a:spcPct val="100000"/>
              </a:lnSpc>
              <a:spcBef>
                <a:spcPct val="0"/>
              </a:spcBef>
              <a:buFontTx/>
              <a:buNone/>
            </a:pPr>
            <a:r>
              <a:rPr lang="es-CO" altLang="es-CO" sz="1800">
                <a:solidFill>
                  <a:schemeClr val="bg2"/>
                </a:solidFill>
                <a:latin typeface="Futura Bk BT" panose="020B0502020204020303" pitchFamily="34" charset="0"/>
                <a:cs typeface="Cordia New" panose="020B0304020202020204" pitchFamily="34" charset="-34"/>
              </a:rPr>
              <a:t>Este es un texto de ejemplo. En estos párrafos resume las ideas del tema 3.</a:t>
            </a:r>
            <a:endParaRPr lang="es-CO" sz="1800">
              <a:solidFill>
                <a:schemeClr val="bg2"/>
              </a:solidFill>
              <a:latin typeface="Futura Bk BT" panose="020B0502020204020303" pitchFamily="34" charset="0"/>
              <a:cs typeface="Cordia New" panose="020B0304020202020204" pitchFamily="34" charset="-34"/>
            </a:endParaRPr>
          </a:p>
          <a:p>
            <a:pPr algn="ctr" eaLnBrk="1" hangingPunct="1">
              <a:lnSpc>
                <a:spcPct val="100000"/>
              </a:lnSpc>
              <a:spcBef>
                <a:spcPct val="0"/>
              </a:spcBef>
              <a:buFontTx/>
              <a:buNone/>
            </a:pPr>
            <a:endParaRPr lang="es-CO" sz="1800">
              <a:solidFill>
                <a:schemeClr val="bg2"/>
              </a:solidFill>
              <a:latin typeface="Futura Bk BT" panose="020B0502020204020303" pitchFamily="34" charset="0"/>
              <a:cs typeface="Cordia New" panose="020B0304020202020204" pitchFamily="34" charset="-34"/>
            </a:endParaRPr>
          </a:p>
        </p:txBody>
      </p:sp>
      <p:sp>
        <p:nvSpPr>
          <p:cNvPr id="33" name="CuadroTexto 32"/>
          <p:cNvSpPr txBox="1"/>
          <p:nvPr/>
        </p:nvSpPr>
        <p:spPr>
          <a:xfrm>
            <a:off x="9224963" y="4897438"/>
            <a:ext cx="1304925" cy="461962"/>
          </a:xfrm>
          <a:prstGeom prst="rect">
            <a:avLst/>
          </a:prstGeom>
          <a:noFill/>
        </p:spPr>
        <p:txBody>
          <a:bodyPr>
            <a:spAutoFit/>
          </a:bodyPr>
          <a:lstStyle/>
          <a:p>
            <a:pPr eaLnBrk="1" fontAlgn="auto" hangingPunct="1">
              <a:spcBef>
                <a:spcPts val="0"/>
              </a:spcBef>
              <a:spcAft>
                <a:spcPts val="0"/>
              </a:spcAft>
              <a:defRPr/>
            </a:pPr>
            <a:r>
              <a:rPr lang="es-CO" sz="2400" dirty="0">
                <a:latin typeface="+mj-lt"/>
              </a:rPr>
              <a:t>IDEA 3</a:t>
            </a:r>
          </a:p>
        </p:txBody>
      </p:sp>
      <p:sp>
        <p:nvSpPr>
          <p:cNvPr id="35" name="Elipse 34"/>
          <p:cNvSpPr/>
          <p:nvPr/>
        </p:nvSpPr>
        <p:spPr>
          <a:xfrm>
            <a:off x="1189315" y="1770578"/>
            <a:ext cx="2752169" cy="2752169"/>
          </a:xfrm>
          <a:prstGeom prst="ellipse">
            <a:avLst/>
          </a:prstGeom>
          <a:blipFill dpi="0" rotWithShape="1">
            <a:blip r:embed="rId2"/>
            <a:srcRect/>
            <a:stretch>
              <a:fillRect l="-34000" t="3000" r="-18000" b="2000"/>
            </a:stretch>
          </a:blipFill>
          <a:ln w="219075">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38" name="Elipse 37"/>
          <p:cNvSpPr/>
          <p:nvPr/>
        </p:nvSpPr>
        <p:spPr>
          <a:xfrm>
            <a:off x="4719915" y="1770578"/>
            <a:ext cx="2752169" cy="2752169"/>
          </a:xfrm>
          <a:prstGeom prst="ellipse">
            <a:avLst/>
          </a:prstGeom>
          <a:blipFill dpi="0" rotWithShape="1">
            <a:blip r:embed="rId3"/>
            <a:srcRect/>
            <a:stretch>
              <a:fillRect l="-11000" t="-5000" r="-20000" b="4000"/>
            </a:stretch>
          </a:blipFill>
          <a:ln w="219075">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39" name="Elipse 38"/>
          <p:cNvSpPr/>
          <p:nvPr/>
        </p:nvSpPr>
        <p:spPr>
          <a:xfrm>
            <a:off x="8285607" y="1770578"/>
            <a:ext cx="2752169" cy="2752169"/>
          </a:xfrm>
          <a:prstGeom prst="ellipse">
            <a:avLst/>
          </a:prstGeom>
          <a:blipFill dpi="0" rotWithShape="1">
            <a:blip r:embed="rId4"/>
            <a:srcRect/>
            <a:stretch>
              <a:fillRect l="-7000" t="2000" r="-20000" b="2000"/>
            </a:stretch>
          </a:blipFill>
          <a:ln w="219075">
            <a:solidFill>
              <a:srgbClr val="5151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flipH="1">
            <a:off x="0" y="0"/>
            <a:ext cx="6096000" cy="6858000"/>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3315" name="Rectángulo 15"/>
          <p:cNvSpPr>
            <a:spLocks noChangeArrowheads="1"/>
          </p:cNvSpPr>
          <p:nvPr/>
        </p:nvSpPr>
        <p:spPr bwMode="auto">
          <a:xfrm>
            <a:off x="827088" y="2617788"/>
            <a:ext cx="4313237" cy="305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eaLnBrk="1" hangingPunct="1">
              <a:lnSpc>
                <a:spcPct val="80000"/>
              </a:lnSpc>
              <a:spcBef>
                <a:spcPct val="0"/>
              </a:spcBef>
              <a:buFont typeface="Arial" panose="020B0604020202020204" pitchFamily="34" charset="0"/>
              <a:buNone/>
            </a:pPr>
            <a:r>
              <a:rPr lang="es-CO" altLang="es-CO" sz="2400">
                <a:solidFill>
                  <a:srgbClr val="515151"/>
                </a:solidFill>
                <a:cs typeface="Cordia New" panose="020B0304020202020204" pitchFamily="34" charset="-34"/>
              </a:rPr>
              <a:t>Este es un texto de ejemplo. En este párrafo resume las ideas del tema 2. Recuerda que las diapositivas son una ayuda visual para realizar  tu presentación, por tal razón deben ser breves. Puedes ayudarte de imágenes llamativas, “una imagen vale más que mil palabras”.</a:t>
            </a:r>
          </a:p>
        </p:txBody>
      </p:sp>
      <p:sp>
        <p:nvSpPr>
          <p:cNvPr id="17" name="Rectángulo 16"/>
          <p:cNvSpPr/>
          <p:nvPr/>
        </p:nvSpPr>
        <p:spPr>
          <a:xfrm>
            <a:off x="1673225" y="1773238"/>
            <a:ext cx="4073525" cy="506412"/>
          </a:xfrm>
          <a:prstGeom prst="rect">
            <a:avLst/>
          </a:prstGeom>
        </p:spPr>
        <p:txBody>
          <a:bodyPr anchor="ctr">
            <a:spAutoFit/>
          </a:bodyPr>
          <a:lstStyle/>
          <a:p>
            <a:pPr marL="108000" eaLnBrk="1" fontAlgn="auto" hangingPunct="1">
              <a:lnSpc>
                <a:spcPct val="50000"/>
              </a:lnSpc>
              <a:spcBef>
                <a:spcPts val="2400"/>
              </a:spcBef>
              <a:spcAft>
                <a:spcPts val="0"/>
              </a:spcAft>
              <a:defRPr/>
            </a:pPr>
            <a:r>
              <a:rPr lang="es-CO" sz="5400" spc="-150" dirty="0">
                <a:solidFill>
                  <a:srgbClr val="515151"/>
                </a:solidFill>
                <a:latin typeface="+mj-lt"/>
              </a:rPr>
              <a:t>Tema 4</a:t>
            </a:r>
          </a:p>
        </p:txBody>
      </p:sp>
      <p:sp>
        <p:nvSpPr>
          <p:cNvPr id="11" name="Oval 28"/>
          <p:cNvSpPr/>
          <p:nvPr/>
        </p:nvSpPr>
        <p:spPr>
          <a:xfrm>
            <a:off x="827088" y="1395413"/>
            <a:ext cx="914400" cy="914400"/>
          </a:xfrm>
          <a:prstGeom prst="ellipse">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318" name="Freeform 71"/>
          <p:cNvSpPr>
            <a:spLocks noEditPoints="1"/>
          </p:cNvSpPr>
          <p:nvPr/>
        </p:nvSpPr>
        <p:spPr bwMode="auto">
          <a:xfrm>
            <a:off x="1038225" y="1604963"/>
            <a:ext cx="493713" cy="495300"/>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2147483646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0 w 176"/>
              <a:gd name="T37" fmla="*/ 2147483646 h 176"/>
              <a:gd name="T38" fmla="*/ 2147483646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2147483646 h 176"/>
              <a:gd name="T58" fmla="*/ 2147483646 w 176"/>
              <a:gd name="T59" fmla="*/ 2147483646 h 176"/>
              <a:gd name="T60" fmla="*/ 2147483646 w 176"/>
              <a:gd name="T61" fmla="*/ 2147483646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2147483646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2147483646 w 176"/>
              <a:gd name="T85" fmla="*/ 2147483646 h 176"/>
              <a:gd name="T86" fmla="*/ 2147483646 w 176"/>
              <a:gd name="T87" fmla="*/ 2147483646 h 176"/>
              <a:gd name="T88" fmla="*/ 2147483646 w 176"/>
              <a:gd name="T89" fmla="*/ 2147483646 h 176"/>
              <a:gd name="T90" fmla="*/ 2147483646 w 176"/>
              <a:gd name="T91" fmla="*/ 2147483646 h 176"/>
              <a:gd name="T92" fmla="*/ 2147483646 w 176"/>
              <a:gd name="T93" fmla="*/ 2147483646 h 176"/>
              <a:gd name="T94" fmla="*/ 2147483646 w 176"/>
              <a:gd name="T95" fmla="*/ 2147483646 h 1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76" h="176">
                <a:moveTo>
                  <a:pt x="88" y="40"/>
                </a:moveTo>
                <a:cubicBezTo>
                  <a:pt x="61" y="40"/>
                  <a:pt x="40" y="61"/>
                  <a:pt x="40" y="88"/>
                </a:cubicBezTo>
                <a:cubicBezTo>
                  <a:pt x="40" y="115"/>
                  <a:pt x="61" y="136"/>
                  <a:pt x="88" y="136"/>
                </a:cubicBezTo>
                <a:cubicBezTo>
                  <a:pt x="115" y="136"/>
                  <a:pt x="136" y="115"/>
                  <a:pt x="136" y="88"/>
                </a:cubicBezTo>
                <a:cubicBezTo>
                  <a:pt x="136" y="61"/>
                  <a:pt x="115" y="40"/>
                  <a:pt x="88" y="40"/>
                </a:cubicBezTo>
                <a:moveTo>
                  <a:pt x="88" y="48"/>
                </a:moveTo>
                <a:cubicBezTo>
                  <a:pt x="102" y="48"/>
                  <a:pt x="114" y="55"/>
                  <a:pt x="121" y="65"/>
                </a:cubicBezTo>
                <a:cubicBezTo>
                  <a:pt x="100" y="77"/>
                  <a:pt x="100" y="77"/>
                  <a:pt x="100" y="77"/>
                </a:cubicBezTo>
                <a:cubicBezTo>
                  <a:pt x="97" y="74"/>
                  <a:pt x="93" y="72"/>
                  <a:pt x="88" y="72"/>
                </a:cubicBezTo>
                <a:cubicBezTo>
                  <a:pt x="83" y="72"/>
                  <a:pt x="79" y="74"/>
                  <a:pt x="76" y="77"/>
                </a:cubicBezTo>
                <a:cubicBezTo>
                  <a:pt x="55" y="65"/>
                  <a:pt x="55" y="65"/>
                  <a:pt x="55" y="65"/>
                </a:cubicBezTo>
                <a:cubicBezTo>
                  <a:pt x="62" y="55"/>
                  <a:pt x="74" y="48"/>
                  <a:pt x="88" y="48"/>
                </a:cubicBezTo>
                <a:moveTo>
                  <a:pt x="84" y="128"/>
                </a:moveTo>
                <a:cubicBezTo>
                  <a:pt x="64" y="126"/>
                  <a:pt x="48" y="109"/>
                  <a:pt x="48" y="88"/>
                </a:cubicBezTo>
                <a:cubicBezTo>
                  <a:pt x="48" y="82"/>
                  <a:pt x="49" y="77"/>
                  <a:pt x="51" y="72"/>
                </a:cubicBezTo>
                <a:cubicBezTo>
                  <a:pt x="73" y="84"/>
                  <a:pt x="73" y="84"/>
                  <a:pt x="73" y="84"/>
                </a:cubicBezTo>
                <a:cubicBezTo>
                  <a:pt x="72" y="85"/>
                  <a:pt x="72" y="87"/>
                  <a:pt x="72" y="88"/>
                </a:cubicBezTo>
                <a:cubicBezTo>
                  <a:pt x="72" y="95"/>
                  <a:pt x="77" y="102"/>
                  <a:pt x="84" y="103"/>
                </a:cubicBezTo>
                <a:lnTo>
                  <a:pt x="84" y="128"/>
                </a:lnTo>
                <a:close/>
                <a:moveTo>
                  <a:pt x="80" y="88"/>
                </a:moveTo>
                <a:cubicBezTo>
                  <a:pt x="80" y="84"/>
                  <a:pt x="84" y="80"/>
                  <a:pt x="88" y="80"/>
                </a:cubicBezTo>
                <a:cubicBezTo>
                  <a:pt x="92" y="80"/>
                  <a:pt x="96" y="84"/>
                  <a:pt x="96" y="88"/>
                </a:cubicBezTo>
                <a:cubicBezTo>
                  <a:pt x="96" y="92"/>
                  <a:pt x="92" y="96"/>
                  <a:pt x="88" y="96"/>
                </a:cubicBezTo>
                <a:cubicBezTo>
                  <a:pt x="84" y="96"/>
                  <a:pt x="80" y="92"/>
                  <a:pt x="80" y="88"/>
                </a:cubicBezTo>
                <a:moveTo>
                  <a:pt x="128" y="88"/>
                </a:moveTo>
                <a:cubicBezTo>
                  <a:pt x="128" y="109"/>
                  <a:pt x="112" y="126"/>
                  <a:pt x="92" y="128"/>
                </a:cubicBezTo>
                <a:cubicBezTo>
                  <a:pt x="92" y="103"/>
                  <a:pt x="92" y="103"/>
                  <a:pt x="92" y="103"/>
                </a:cubicBezTo>
                <a:cubicBezTo>
                  <a:pt x="99" y="102"/>
                  <a:pt x="104" y="95"/>
                  <a:pt x="104" y="88"/>
                </a:cubicBezTo>
                <a:cubicBezTo>
                  <a:pt x="104" y="87"/>
                  <a:pt x="104" y="85"/>
                  <a:pt x="103" y="84"/>
                </a:cubicBezTo>
                <a:cubicBezTo>
                  <a:pt x="125" y="72"/>
                  <a:pt x="125" y="72"/>
                  <a:pt x="125" y="72"/>
                </a:cubicBezTo>
                <a:cubicBezTo>
                  <a:pt x="127" y="77"/>
                  <a:pt x="128" y="82"/>
                  <a:pt x="128" y="88"/>
                </a:cubicBezTo>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13" name="Elipse 12"/>
          <p:cNvSpPr/>
          <p:nvPr/>
        </p:nvSpPr>
        <p:spPr>
          <a:xfrm>
            <a:off x="6592957" y="954863"/>
            <a:ext cx="4948274" cy="4948274"/>
          </a:xfrm>
          <a:prstGeom prst="ellipse">
            <a:avLst/>
          </a:prstGeom>
          <a:blipFill dpi="0" rotWithShape="1">
            <a:blip r:embed="rId2"/>
            <a:srcRect/>
            <a:stretch>
              <a:fillRect l="-24000" t="-2000" r="-18000" b="6000"/>
            </a:stretch>
          </a:blipFill>
          <a:ln w="219075">
            <a:solidFill>
              <a:srgbClr val="CBC9B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2" name="Rectángulo 1"/>
          <p:cNvSpPr/>
          <p:nvPr/>
        </p:nvSpPr>
        <p:spPr>
          <a:xfrm>
            <a:off x="0" y="2617788"/>
            <a:ext cx="330200" cy="4240212"/>
          </a:xfrm>
          <a:prstGeom prst="rect">
            <a:avLst/>
          </a:prstGeom>
          <a:solidFill>
            <a:srgbClr val="3F3F3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4" name="Rectángulo 13"/>
          <p:cNvSpPr/>
          <p:nvPr/>
        </p:nvSpPr>
        <p:spPr>
          <a:xfrm>
            <a:off x="0" y="4763"/>
            <a:ext cx="330200" cy="1222375"/>
          </a:xfrm>
          <a:prstGeom prst="rect">
            <a:avLst/>
          </a:prstGeom>
          <a:solidFill>
            <a:srgbClr val="CBC9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25"/>
          <p:cNvSpPr/>
          <p:nvPr/>
        </p:nvSpPr>
        <p:spPr>
          <a:xfrm>
            <a:off x="1163638" y="479425"/>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339" name="Freeform 25"/>
          <p:cNvSpPr>
            <a:spLocks noEditPoints="1"/>
          </p:cNvSpPr>
          <p:nvPr/>
        </p:nvSpPr>
        <p:spPr bwMode="auto">
          <a:xfrm>
            <a:off x="1427163" y="777875"/>
            <a:ext cx="387350" cy="317500"/>
          </a:xfrm>
          <a:custGeom>
            <a:avLst/>
            <a:gdLst>
              <a:gd name="T0" fmla="*/ 2147483646 w 176"/>
              <a:gd name="T1" fmla="*/ 2147483646 h 144"/>
              <a:gd name="T2" fmla="*/ 2147483646 w 176"/>
              <a:gd name="T3" fmla="*/ 2147483646 h 144"/>
              <a:gd name="T4" fmla="*/ 0 w 176"/>
              <a:gd name="T5" fmla="*/ 2147483646 h 144"/>
              <a:gd name="T6" fmla="*/ 0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2147483646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0 h 144"/>
              <a:gd name="T86" fmla="*/ 2147483646 w 176"/>
              <a:gd name="T87" fmla="*/ 0 h 144"/>
              <a:gd name="T88" fmla="*/ 2147483646 w 176"/>
              <a:gd name="T89" fmla="*/ 2147483646 h 144"/>
              <a:gd name="T90" fmla="*/ 2147483646 w 176"/>
              <a:gd name="T91" fmla="*/ 2147483646 h 144"/>
              <a:gd name="T92" fmla="*/ 2147483646 w 176"/>
              <a:gd name="T93" fmla="*/ 2147483646 h 144"/>
              <a:gd name="T94" fmla="*/ 2147483646 w 176"/>
              <a:gd name="T95" fmla="*/ 2147483646 h 144"/>
              <a:gd name="T96" fmla="*/ 2147483646 w 176"/>
              <a:gd name="T97" fmla="*/ 2147483646 h 144"/>
              <a:gd name="T98" fmla="*/ 2147483646 w 176"/>
              <a:gd name="T99" fmla="*/ 2147483646 h 144"/>
              <a:gd name="T100" fmla="*/ 2147483646 w 176"/>
              <a:gd name="T101" fmla="*/ 0 h 144"/>
              <a:gd name="T102" fmla="*/ 2147483646 w 176"/>
              <a:gd name="T103" fmla="*/ 2147483646 h 144"/>
              <a:gd name="T104" fmla="*/ 2147483646 w 176"/>
              <a:gd name="T105" fmla="*/ 2147483646 h 144"/>
              <a:gd name="T106" fmla="*/ 2147483646 w 176"/>
              <a:gd name="T107" fmla="*/ 2147483646 h 144"/>
              <a:gd name="T108" fmla="*/ 2147483646 w 176"/>
              <a:gd name="T109" fmla="*/ 2147483646 h 144"/>
              <a:gd name="T110" fmla="*/ 2147483646 w 176"/>
              <a:gd name="T111" fmla="*/ 2147483646 h 1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38" name="Rectángulo 37"/>
          <p:cNvSpPr/>
          <p:nvPr/>
        </p:nvSpPr>
        <p:spPr>
          <a:xfrm>
            <a:off x="1163638" y="482600"/>
            <a:ext cx="5316537" cy="923925"/>
          </a:xfrm>
          <a:prstGeom prst="rect">
            <a:avLst/>
          </a:prstGeom>
        </p:spPr>
        <p:txBody>
          <a:bodyPr anchor="ctr">
            <a:spAutoFit/>
          </a:bodyPr>
          <a:lstStyle/>
          <a:p>
            <a:pPr marL="108000" algn="ctr" eaLnBrk="1" fontAlgn="auto" hangingPunct="1">
              <a:spcBef>
                <a:spcPts val="0"/>
              </a:spcBef>
              <a:spcAft>
                <a:spcPts val="0"/>
              </a:spcAft>
              <a:defRPr/>
            </a:pPr>
            <a:r>
              <a:rPr lang="es-CO" sz="5400" spc="-150" dirty="0">
                <a:solidFill>
                  <a:schemeClr val="bg2"/>
                </a:solidFill>
                <a:latin typeface="+mj-lt"/>
              </a:rPr>
              <a:t>Gráficos</a:t>
            </a:r>
          </a:p>
        </p:txBody>
      </p:sp>
      <p:sp>
        <p:nvSpPr>
          <p:cNvPr id="6" name="Rectángulo 5"/>
          <p:cNvSpPr/>
          <p:nvPr/>
        </p:nvSpPr>
        <p:spPr>
          <a:xfrm>
            <a:off x="0" y="1670050"/>
            <a:ext cx="12192000" cy="51879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39" name="Marcador de contenido 2"/>
          <p:cNvSpPr txBox="1">
            <a:spLocks/>
          </p:cNvSpPr>
          <p:nvPr/>
        </p:nvSpPr>
        <p:spPr>
          <a:xfrm>
            <a:off x="1084263" y="5381625"/>
            <a:ext cx="4502150" cy="495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defRPr/>
            </a:pPr>
            <a:r>
              <a:rPr lang="es-CO" altLang="es-CO" sz="1800" dirty="0" smtClean="0">
                <a:solidFill>
                  <a:schemeClr val="bg1">
                    <a:lumMod val="50000"/>
                  </a:schemeClr>
                </a:solidFill>
                <a:cs typeface="Cordia New" panose="020B0304020202020204" pitchFamily="34" charset="-34"/>
              </a:rPr>
              <a:t>Utiliza </a:t>
            </a:r>
            <a:r>
              <a:rPr lang="es-CO" altLang="es-CO" sz="1800" dirty="0">
                <a:solidFill>
                  <a:schemeClr val="bg1">
                    <a:lumMod val="50000"/>
                  </a:schemeClr>
                </a:solidFill>
                <a:cs typeface="Cordia New" panose="020B0304020202020204" pitchFamily="34" charset="-34"/>
              </a:rPr>
              <a:t>gráficos para respaldar tus ideas. Ejemplo gráfico columnas.</a:t>
            </a:r>
          </a:p>
        </p:txBody>
      </p:sp>
      <p:sp>
        <p:nvSpPr>
          <p:cNvPr id="14343" name="Marcador de contenido 2"/>
          <p:cNvSpPr txBox="1">
            <a:spLocks/>
          </p:cNvSpPr>
          <p:nvPr/>
        </p:nvSpPr>
        <p:spPr bwMode="auto">
          <a:xfrm>
            <a:off x="6451600" y="5335588"/>
            <a:ext cx="45212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Source Sans Pro" panose="020B0503030403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Source Sans Pro" panose="020B0503030403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anose="020B0503030403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anose="020B0503030403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anose="020B0503030403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anose="020B0503030403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anose="020B0503030403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anose="020B0503030403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anose="020B0503030403020204" pitchFamily="34" charset="0"/>
              </a:defRPr>
            </a:lvl9pPr>
          </a:lstStyle>
          <a:p>
            <a:pPr eaLnBrk="1" hangingPunct="1">
              <a:buFont typeface="Arial" panose="020B0604020202020204" pitchFamily="34" charset="0"/>
              <a:buNone/>
              <a:defRPr/>
            </a:pPr>
            <a:r>
              <a:rPr lang="es-CO" altLang="es-CO" sz="1800" dirty="0" smtClean="0">
                <a:solidFill>
                  <a:schemeClr val="bg1">
                    <a:lumMod val="50000"/>
                  </a:schemeClr>
                </a:solidFill>
                <a:cs typeface="Cordia New" panose="020B0304020202020204" pitchFamily="34" charset="-34"/>
              </a:rPr>
              <a:t>Utiliza gráficos para respaldar tus ideas. Ejemplo gráfico circular.</a:t>
            </a:r>
            <a:r>
              <a:rPr lang="es-CO" altLang="es-CO" sz="1800" dirty="0" smtClean="0">
                <a:solidFill>
                  <a:srgbClr val="1F1F1F"/>
                </a:solidFill>
                <a:cs typeface="Cordia New" panose="020B0304020202020204" pitchFamily="34" charset="-34"/>
              </a:rPr>
              <a:t> </a:t>
            </a:r>
          </a:p>
        </p:txBody>
      </p:sp>
      <p:graphicFrame>
        <p:nvGraphicFramePr>
          <p:cNvPr id="42" name="Gráfico 41"/>
          <p:cNvGraphicFramePr>
            <a:graphicFrameLocks/>
          </p:cNvGraphicFramePr>
          <p:nvPr/>
        </p:nvGraphicFramePr>
        <p:xfrm>
          <a:off x="879513" y="2332992"/>
          <a:ext cx="4336974" cy="26507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3" name="Gráfico 42"/>
          <p:cNvGraphicFramePr>
            <a:graphicFrameLocks/>
          </p:cNvGraphicFramePr>
          <p:nvPr/>
        </p:nvGraphicFramePr>
        <p:xfrm>
          <a:off x="6452223" y="2520066"/>
          <a:ext cx="4962238" cy="3219034"/>
        </p:xfrm>
        <a:graphic>
          <a:graphicData uri="http://schemas.openxmlformats.org/drawingml/2006/chart">
            <c:chart xmlns:c="http://schemas.openxmlformats.org/drawingml/2006/chart" xmlns:r="http://schemas.openxmlformats.org/officeDocument/2006/relationships" r:id="rId4"/>
          </a:graphicData>
        </a:graphic>
      </p:graphicFrame>
      <p:cxnSp>
        <p:nvCxnSpPr>
          <p:cNvPr id="44" name="Conector recto 43"/>
          <p:cNvCxnSpPr/>
          <p:nvPr/>
        </p:nvCxnSpPr>
        <p:spPr>
          <a:xfrm flipH="1">
            <a:off x="5943600" y="2333625"/>
            <a:ext cx="20638" cy="3709988"/>
          </a:xfrm>
          <a:prstGeom prst="line">
            <a:avLst/>
          </a:prstGeom>
          <a:ln w="19050">
            <a:solidFill>
              <a:srgbClr val="51515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25"/>
          <p:cNvSpPr/>
          <p:nvPr/>
        </p:nvSpPr>
        <p:spPr>
          <a:xfrm>
            <a:off x="1163638" y="479425"/>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387" name="Freeform 25"/>
          <p:cNvSpPr>
            <a:spLocks noEditPoints="1"/>
          </p:cNvSpPr>
          <p:nvPr/>
        </p:nvSpPr>
        <p:spPr bwMode="auto">
          <a:xfrm>
            <a:off x="1427163" y="777875"/>
            <a:ext cx="387350" cy="317500"/>
          </a:xfrm>
          <a:custGeom>
            <a:avLst/>
            <a:gdLst>
              <a:gd name="T0" fmla="*/ 2147483646 w 176"/>
              <a:gd name="T1" fmla="*/ 2147483646 h 144"/>
              <a:gd name="T2" fmla="*/ 2147483646 w 176"/>
              <a:gd name="T3" fmla="*/ 2147483646 h 144"/>
              <a:gd name="T4" fmla="*/ 0 w 176"/>
              <a:gd name="T5" fmla="*/ 2147483646 h 144"/>
              <a:gd name="T6" fmla="*/ 0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2147483646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0 h 144"/>
              <a:gd name="T86" fmla="*/ 2147483646 w 176"/>
              <a:gd name="T87" fmla="*/ 0 h 144"/>
              <a:gd name="T88" fmla="*/ 2147483646 w 176"/>
              <a:gd name="T89" fmla="*/ 2147483646 h 144"/>
              <a:gd name="T90" fmla="*/ 2147483646 w 176"/>
              <a:gd name="T91" fmla="*/ 2147483646 h 144"/>
              <a:gd name="T92" fmla="*/ 2147483646 w 176"/>
              <a:gd name="T93" fmla="*/ 2147483646 h 144"/>
              <a:gd name="T94" fmla="*/ 2147483646 w 176"/>
              <a:gd name="T95" fmla="*/ 2147483646 h 144"/>
              <a:gd name="T96" fmla="*/ 2147483646 w 176"/>
              <a:gd name="T97" fmla="*/ 2147483646 h 144"/>
              <a:gd name="T98" fmla="*/ 2147483646 w 176"/>
              <a:gd name="T99" fmla="*/ 2147483646 h 144"/>
              <a:gd name="T100" fmla="*/ 2147483646 w 176"/>
              <a:gd name="T101" fmla="*/ 0 h 144"/>
              <a:gd name="T102" fmla="*/ 2147483646 w 176"/>
              <a:gd name="T103" fmla="*/ 2147483646 h 144"/>
              <a:gd name="T104" fmla="*/ 2147483646 w 176"/>
              <a:gd name="T105" fmla="*/ 2147483646 h 144"/>
              <a:gd name="T106" fmla="*/ 2147483646 w 176"/>
              <a:gd name="T107" fmla="*/ 2147483646 h 144"/>
              <a:gd name="T108" fmla="*/ 2147483646 w 176"/>
              <a:gd name="T109" fmla="*/ 2147483646 h 144"/>
              <a:gd name="T110" fmla="*/ 2147483646 w 176"/>
              <a:gd name="T111" fmla="*/ 2147483646 h 1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38" name="Rectángulo 37"/>
          <p:cNvSpPr/>
          <p:nvPr/>
        </p:nvSpPr>
        <p:spPr>
          <a:xfrm>
            <a:off x="1427163" y="482600"/>
            <a:ext cx="5316537" cy="923925"/>
          </a:xfrm>
          <a:prstGeom prst="rect">
            <a:avLst/>
          </a:prstGeom>
        </p:spPr>
        <p:txBody>
          <a:bodyPr anchor="ctr">
            <a:spAutoFit/>
          </a:bodyPr>
          <a:lstStyle/>
          <a:p>
            <a:pPr marL="108000" algn="ctr" eaLnBrk="1" fontAlgn="auto" hangingPunct="1">
              <a:spcBef>
                <a:spcPts val="0"/>
              </a:spcBef>
              <a:spcAft>
                <a:spcPts val="0"/>
              </a:spcAft>
              <a:defRPr/>
            </a:pPr>
            <a:r>
              <a:rPr lang="es-CO" sz="5400" spc="-150" dirty="0">
                <a:solidFill>
                  <a:schemeClr val="bg2"/>
                </a:solidFill>
                <a:latin typeface="+mj-lt"/>
              </a:rPr>
              <a:t>Tabla de Datos</a:t>
            </a:r>
          </a:p>
        </p:txBody>
      </p:sp>
      <p:sp>
        <p:nvSpPr>
          <p:cNvPr id="6" name="Rectángulo 5"/>
          <p:cNvSpPr/>
          <p:nvPr/>
        </p:nvSpPr>
        <p:spPr>
          <a:xfrm>
            <a:off x="0" y="1670050"/>
            <a:ext cx="12192000" cy="51879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graphicFrame>
        <p:nvGraphicFramePr>
          <p:cNvPr id="2" name="Tabla 1"/>
          <p:cNvGraphicFramePr>
            <a:graphicFrameLocks noGrp="1"/>
          </p:cNvGraphicFramePr>
          <p:nvPr/>
        </p:nvGraphicFramePr>
        <p:xfrm>
          <a:off x="1163638" y="2620963"/>
          <a:ext cx="5257800" cy="2525712"/>
        </p:xfrm>
        <a:graphic>
          <a:graphicData uri="http://schemas.openxmlformats.org/drawingml/2006/table">
            <a:tbl>
              <a:tblPr firstRow="1" bandRow="1">
                <a:tableStyleId>{5C22544A-7EE6-4342-B048-85BDC9FD1C3A}</a:tableStyleId>
              </a:tblPr>
              <a:tblGrid>
                <a:gridCol w="1752600">
                  <a:extLst>
                    <a:ext uri="{9D8B030D-6E8A-4147-A177-3AD203B41FA5}"/>
                  </a:extLst>
                </a:gridCol>
                <a:gridCol w="1752600">
                  <a:extLst>
                    <a:ext uri="{9D8B030D-6E8A-4147-A177-3AD203B41FA5}"/>
                  </a:extLst>
                </a:gridCol>
                <a:gridCol w="1752600">
                  <a:extLst>
                    <a:ext uri="{9D8B030D-6E8A-4147-A177-3AD203B41FA5}"/>
                  </a:extLst>
                </a:gridCol>
              </a:tblGrid>
              <a:tr h="701314">
                <a:tc>
                  <a:txBody>
                    <a:bodyPr/>
                    <a:lstStyle/>
                    <a:p>
                      <a:pPr algn="ctr"/>
                      <a:r>
                        <a:rPr lang="es-CO" sz="4000" dirty="0" smtClean="0">
                          <a:solidFill>
                            <a:schemeClr val="bg2"/>
                          </a:solidFill>
                          <a:latin typeface="Myriad Arabic" panose="01010101010101010101" pitchFamily="50" charset="-78"/>
                          <a:cs typeface="Myriad Arabic" panose="01010101010101010101" pitchFamily="50" charset="-78"/>
                        </a:rPr>
                        <a:t>A</a:t>
                      </a:r>
                      <a:endParaRPr lang="es-CO" sz="4000" dirty="0">
                        <a:solidFill>
                          <a:schemeClr val="bg2"/>
                        </a:solidFill>
                        <a:latin typeface="Myriad Arabic" panose="01010101010101010101" pitchFamily="50" charset="-78"/>
                        <a:cs typeface="Myriad Arabic" panose="01010101010101010101" pitchFamily="50" charset="-78"/>
                      </a:endParaRPr>
                    </a:p>
                  </a:txBody>
                  <a:tcPr marL="91434" marR="91434"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F3F3F"/>
                    </a:solidFill>
                  </a:tcPr>
                </a:tc>
                <a:tc>
                  <a:txBody>
                    <a:bodyPr/>
                    <a:lstStyle/>
                    <a:p>
                      <a:pPr algn="ctr"/>
                      <a:r>
                        <a:rPr lang="es-CO" sz="4000" dirty="0" smtClean="0">
                          <a:solidFill>
                            <a:schemeClr val="bg2"/>
                          </a:solidFill>
                          <a:latin typeface="Myriad Arabic" panose="01010101010101010101" pitchFamily="50" charset="-78"/>
                          <a:cs typeface="Myriad Arabic" panose="01010101010101010101" pitchFamily="50" charset="-78"/>
                        </a:rPr>
                        <a:t>B</a:t>
                      </a:r>
                      <a:endParaRPr lang="es-CO" sz="4000" dirty="0">
                        <a:solidFill>
                          <a:schemeClr val="bg2"/>
                        </a:solidFill>
                        <a:latin typeface="Myriad Arabic" panose="01010101010101010101" pitchFamily="50" charset="-78"/>
                        <a:cs typeface="Myriad Arabic" panose="01010101010101010101" pitchFamily="50" charset="-78"/>
                      </a:endParaRPr>
                    </a:p>
                  </a:txBody>
                  <a:tcPr marL="91434" marR="91434"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F3F3F"/>
                    </a:solidFill>
                  </a:tcPr>
                </a:tc>
                <a:tc>
                  <a:txBody>
                    <a:bodyPr/>
                    <a:lstStyle/>
                    <a:p>
                      <a:pPr algn="ctr"/>
                      <a:r>
                        <a:rPr lang="es-CO" sz="4000" dirty="0" smtClean="0">
                          <a:solidFill>
                            <a:schemeClr val="bg2"/>
                          </a:solidFill>
                          <a:latin typeface="Myriad Arabic" panose="01010101010101010101" pitchFamily="50" charset="-78"/>
                          <a:cs typeface="Myriad Arabic" panose="01010101010101010101" pitchFamily="50" charset="-78"/>
                        </a:rPr>
                        <a:t>C</a:t>
                      </a:r>
                      <a:endParaRPr lang="es-CO" sz="4000" dirty="0">
                        <a:solidFill>
                          <a:schemeClr val="bg2"/>
                        </a:solidFill>
                        <a:latin typeface="Myriad Arabic" panose="01010101010101010101" pitchFamily="50" charset="-78"/>
                        <a:cs typeface="Myriad Arabic" panose="01010101010101010101" pitchFamily="50" charset="-78"/>
                      </a:endParaRPr>
                    </a:p>
                  </a:txBody>
                  <a:tcPr marL="91434" marR="91434"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F3F3F"/>
                    </a:solidFill>
                  </a:tcPr>
                </a:tc>
                <a:extLst>
                  <a:ext uri="{0D108BD9-81ED-4DB2-BD59-A6C34878D82A}"/>
                </a:extLst>
              </a:tr>
              <a:tr h="608133">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100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lnT w="12700" cap="flat" cmpd="sng" algn="ctr">
                      <a:solidFill>
                        <a:schemeClr val="tx1"/>
                      </a:solidFill>
                      <a:prstDash val="solid"/>
                      <a:round/>
                      <a:headEnd type="none" w="med" len="med"/>
                      <a:tailEnd type="none" w="med" len="med"/>
                    </a:lnT>
                    <a:solidFill>
                      <a:srgbClr val="3F3F3F">
                        <a:alpha val="9000"/>
                      </a:srgbClr>
                    </a:solidFill>
                  </a:tcPr>
                </a:tc>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200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lnT w="12700" cap="flat" cmpd="sng" algn="ctr">
                      <a:solidFill>
                        <a:schemeClr val="tx1"/>
                      </a:solidFill>
                      <a:prstDash val="solid"/>
                      <a:round/>
                      <a:headEnd type="none" w="med" len="med"/>
                      <a:tailEnd type="none" w="med" len="med"/>
                    </a:lnT>
                    <a:solidFill>
                      <a:srgbClr val="3F3F3F">
                        <a:alpha val="9000"/>
                      </a:srgbClr>
                    </a:solidFill>
                  </a:tcPr>
                </a:tc>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300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lnT w="12700" cap="flat" cmpd="sng" algn="ctr">
                      <a:solidFill>
                        <a:schemeClr val="tx1"/>
                      </a:solidFill>
                      <a:prstDash val="solid"/>
                      <a:round/>
                      <a:headEnd type="none" w="med" len="med"/>
                      <a:tailEnd type="none" w="med" len="med"/>
                    </a:lnT>
                    <a:solidFill>
                      <a:srgbClr val="3F3F3F">
                        <a:alpha val="9000"/>
                      </a:srgbClr>
                    </a:solidFill>
                  </a:tcPr>
                </a:tc>
                <a:extLst>
                  <a:ext uri="{0D108BD9-81ED-4DB2-BD59-A6C34878D82A}"/>
                </a:extLst>
              </a:tr>
              <a:tr h="608133">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50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solidFill>
                      <a:schemeClr val="tx1"/>
                    </a:solidFill>
                  </a:tcPr>
                </a:tc>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150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solidFill>
                      <a:schemeClr val="tx1"/>
                    </a:solidFill>
                  </a:tcPr>
                </a:tc>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250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solidFill>
                      <a:schemeClr val="tx1"/>
                    </a:solidFill>
                  </a:tcPr>
                </a:tc>
                <a:extLst>
                  <a:ext uri="{0D108BD9-81ED-4DB2-BD59-A6C34878D82A}"/>
                </a:extLst>
              </a:tr>
              <a:tr h="608133">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20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solidFill>
                      <a:srgbClr val="3F3F3F">
                        <a:alpha val="9000"/>
                      </a:srgbClr>
                    </a:solidFill>
                  </a:tcPr>
                </a:tc>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60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solidFill>
                      <a:srgbClr val="3F3F3F">
                        <a:alpha val="9000"/>
                      </a:srgbClr>
                    </a:solidFill>
                  </a:tcPr>
                </a:tc>
                <a:tc>
                  <a:txBody>
                    <a:bodyPr/>
                    <a:lstStyle/>
                    <a:p>
                      <a:pPr algn="ctr"/>
                      <a:r>
                        <a:rPr lang="es-CO" sz="3200" b="1" dirty="0" smtClean="0">
                          <a:solidFill>
                            <a:srgbClr val="1B0B0B"/>
                          </a:solidFill>
                          <a:latin typeface="Myriad Arabic" panose="01010101010101010101" pitchFamily="50" charset="-78"/>
                          <a:cs typeface="Myriad Arabic" panose="01010101010101010101" pitchFamily="50" charset="-78"/>
                        </a:rPr>
                        <a:t>120</a:t>
                      </a:r>
                      <a:endParaRPr lang="es-CO" sz="3200" b="1" dirty="0">
                        <a:solidFill>
                          <a:srgbClr val="1B0B0B"/>
                        </a:solidFill>
                        <a:latin typeface="Myriad Arabic" panose="01010101010101010101" pitchFamily="50" charset="-78"/>
                        <a:cs typeface="Myriad Arabic" panose="01010101010101010101" pitchFamily="50" charset="-78"/>
                      </a:endParaRPr>
                    </a:p>
                  </a:txBody>
                  <a:tcPr marL="91434" marR="91434" marT="45738" marB="45738">
                    <a:solidFill>
                      <a:srgbClr val="3F3F3F">
                        <a:alpha val="9000"/>
                      </a:srgbClr>
                    </a:solidFill>
                  </a:tcPr>
                </a:tc>
                <a:extLst>
                  <a:ext uri="{0D108BD9-81ED-4DB2-BD59-A6C34878D82A}"/>
                </a:extLst>
              </a:tr>
            </a:tbl>
          </a:graphicData>
        </a:graphic>
      </p:graphicFrame>
      <p:sp>
        <p:nvSpPr>
          <p:cNvPr id="16416" name="Rectangle 2"/>
          <p:cNvSpPr>
            <a:spLocks noChangeArrowheads="1"/>
          </p:cNvSpPr>
          <p:nvPr/>
        </p:nvSpPr>
        <p:spPr bwMode="auto">
          <a:xfrm>
            <a:off x="7196138" y="2620963"/>
            <a:ext cx="4221162"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nSpc>
                <a:spcPct val="100000"/>
              </a:lnSpc>
              <a:spcBef>
                <a:spcPct val="0"/>
              </a:spcBef>
              <a:buFont typeface="Arial" panose="020B0604020202020204" pitchFamily="34" charset="0"/>
              <a:buNone/>
            </a:pPr>
            <a:r>
              <a:rPr lang="es-ES" sz="2400">
                <a:solidFill>
                  <a:srgbClr val="515151"/>
                </a:solidFill>
                <a:cs typeface="Cordia New" panose="020B0304020202020204" pitchFamily="34" charset="-34"/>
              </a:rPr>
              <a:t>Este es un texto de ejemplo. En este párrafo, brinde información sobre los datos en la tabla. Recuerde que las diapositivas son un soporte visual para hacer su presentación, por esa razón deben ser breves. Los datos deben ser claros y específicos.</a:t>
            </a: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25"/>
          <p:cNvSpPr/>
          <p:nvPr/>
        </p:nvSpPr>
        <p:spPr>
          <a:xfrm>
            <a:off x="1163638" y="479425"/>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435" name="Freeform 25"/>
          <p:cNvSpPr>
            <a:spLocks noEditPoints="1"/>
          </p:cNvSpPr>
          <p:nvPr/>
        </p:nvSpPr>
        <p:spPr bwMode="auto">
          <a:xfrm>
            <a:off x="1427163" y="777875"/>
            <a:ext cx="387350" cy="317500"/>
          </a:xfrm>
          <a:custGeom>
            <a:avLst/>
            <a:gdLst>
              <a:gd name="T0" fmla="*/ 2147483646 w 176"/>
              <a:gd name="T1" fmla="*/ 2147483646 h 144"/>
              <a:gd name="T2" fmla="*/ 2147483646 w 176"/>
              <a:gd name="T3" fmla="*/ 2147483646 h 144"/>
              <a:gd name="T4" fmla="*/ 0 w 176"/>
              <a:gd name="T5" fmla="*/ 2147483646 h 144"/>
              <a:gd name="T6" fmla="*/ 0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2147483646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0 h 144"/>
              <a:gd name="T86" fmla="*/ 2147483646 w 176"/>
              <a:gd name="T87" fmla="*/ 0 h 144"/>
              <a:gd name="T88" fmla="*/ 2147483646 w 176"/>
              <a:gd name="T89" fmla="*/ 2147483646 h 144"/>
              <a:gd name="T90" fmla="*/ 2147483646 w 176"/>
              <a:gd name="T91" fmla="*/ 2147483646 h 144"/>
              <a:gd name="T92" fmla="*/ 2147483646 w 176"/>
              <a:gd name="T93" fmla="*/ 2147483646 h 144"/>
              <a:gd name="T94" fmla="*/ 2147483646 w 176"/>
              <a:gd name="T95" fmla="*/ 2147483646 h 144"/>
              <a:gd name="T96" fmla="*/ 2147483646 w 176"/>
              <a:gd name="T97" fmla="*/ 2147483646 h 144"/>
              <a:gd name="T98" fmla="*/ 2147483646 w 176"/>
              <a:gd name="T99" fmla="*/ 2147483646 h 144"/>
              <a:gd name="T100" fmla="*/ 2147483646 w 176"/>
              <a:gd name="T101" fmla="*/ 0 h 144"/>
              <a:gd name="T102" fmla="*/ 2147483646 w 176"/>
              <a:gd name="T103" fmla="*/ 2147483646 h 144"/>
              <a:gd name="T104" fmla="*/ 2147483646 w 176"/>
              <a:gd name="T105" fmla="*/ 2147483646 h 144"/>
              <a:gd name="T106" fmla="*/ 2147483646 w 176"/>
              <a:gd name="T107" fmla="*/ 2147483646 h 144"/>
              <a:gd name="T108" fmla="*/ 2147483646 w 176"/>
              <a:gd name="T109" fmla="*/ 2147483646 h 144"/>
              <a:gd name="T110" fmla="*/ 2147483646 w 176"/>
              <a:gd name="T111" fmla="*/ 2147483646 h 1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6" h="144">
                <a:moveTo>
                  <a:pt x="28" y="88"/>
                </a:moveTo>
                <a:cubicBezTo>
                  <a:pt x="4" y="88"/>
                  <a:pt x="4" y="88"/>
                  <a:pt x="4" y="88"/>
                </a:cubicBezTo>
                <a:cubicBezTo>
                  <a:pt x="2" y="88"/>
                  <a:pt x="0" y="90"/>
                  <a:pt x="0" y="92"/>
                </a:cubicBezTo>
                <a:cubicBezTo>
                  <a:pt x="0" y="140"/>
                  <a:pt x="0" y="140"/>
                  <a:pt x="0" y="140"/>
                </a:cubicBezTo>
                <a:cubicBezTo>
                  <a:pt x="0" y="142"/>
                  <a:pt x="2" y="144"/>
                  <a:pt x="4" y="144"/>
                </a:cubicBezTo>
                <a:cubicBezTo>
                  <a:pt x="28" y="144"/>
                  <a:pt x="28" y="144"/>
                  <a:pt x="28" y="144"/>
                </a:cubicBezTo>
                <a:cubicBezTo>
                  <a:pt x="30" y="144"/>
                  <a:pt x="32" y="142"/>
                  <a:pt x="32" y="140"/>
                </a:cubicBezTo>
                <a:cubicBezTo>
                  <a:pt x="32" y="92"/>
                  <a:pt x="32" y="92"/>
                  <a:pt x="32" y="92"/>
                </a:cubicBezTo>
                <a:cubicBezTo>
                  <a:pt x="32" y="90"/>
                  <a:pt x="30" y="88"/>
                  <a:pt x="28" y="88"/>
                </a:cubicBezTo>
                <a:moveTo>
                  <a:pt x="24" y="136"/>
                </a:moveTo>
                <a:cubicBezTo>
                  <a:pt x="8" y="136"/>
                  <a:pt x="8" y="136"/>
                  <a:pt x="8" y="136"/>
                </a:cubicBezTo>
                <a:cubicBezTo>
                  <a:pt x="8" y="96"/>
                  <a:pt x="8" y="96"/>
                  <a:pt x="8" y="96"/>
                </a:cubicBezTo>
                <a:cubicBezTo>
                  <a:pt x="24" y="96"/>
                  <a:pt x="24" y="96"/>
                  <a:pt x="24" y="96"/>
                </a:cubicBezTo>
                <a:lnTo>
                  <a:pt x="24" y="136"/>
                </a:lnTo>
                <a:close/>
                <a:moveTo>
                  <a:pt x="124" y="64"/>
                </a:moveTo>
                <a:cubicBezTo>
                  <a:pt x="100" y="64"/>
                  <a:pt x="100" y="64"/>
                  <a:pt x="100" y="64"/>
                </a:cubicBezTo>
                <a:cubicBezTo>
                  <a:pt x="98" y="64"/>
                  <a:pt x="96" y="66"/>
                  <a:pt x="96" y="68"/>
                </a:cubicBezTo>
                <a:cubicBezTo>
                  <a:pt x="96" y="140"/>
                  <a:pt x="96" y="140"/>
                  <a:pt x="96" y="140"/>
                </a:cubicBezTo>
                <a:cubicBezTo>
                  <a:pt x="96" y="142"/>
                  <a:pt x="98" y="144"/>
                  <a:pt x="100" y="144"/>
                </a:cubicBezTo>
                <a:cubicBezTo>
                  <a:pt x="124" y="144"/>
                  <a:pt x="124" y="144"/>
                  <a:pt x="124" y="144"/>
                </a:cubicBezTo>
                <a:cubicBezTo>
                  <a:pt x="126" y="144"/>
                  <a:pt x="128" y="142"/>
                  <a:pt x="128" y="140"/>
                </a:cubicBezTo>
                <a:cubicBezTo>
                  <a:pt x="128" y="68"/>
                  <a:pt x="128" y="68"/>
                  <a:pt x="128" y="68"/>
                </a:cubicBezTo>
                <a:cubicBezTo>
                  <a:pt x="128" y="66"/>
                  <a:pt x="126" y="64"/>
                  <a:pt x="124" y="64"/>
                </a:cubicBezTo>
                <a:moveTo>
                  <a:pt x="120" y="136"/>
                </a:moveTo>
                <a:cubicBezTo>
                  <a:pt x="104" y="136"/>
                  <a:pt x="104" y="136"/>
                  <a:pt x="104" y="136"/>
                </a:cubicBezTo>
                <a:cubicBezTo>
                  <a:pt x="104" y="72"/>
                  <a:pt x="104" y="72"/>
                  <a:pt x="104" y="72"/>
                </a:cubicBezTo>
                <a:cubicBezTo>
                  <a:pt x="120" y="72"/>
                  <a:pt x="120" y="72"/>
                  <a:pt x="120" y="72"/>
                </a:cubicBezTo>
                <a:lnTo>
                  <a:pt x="120" y="136"/>
                </a:lnTo>
                <a:close/>
                <a:moveTo>
                  <a:pt x="76" y="16"/>
                </a:moveTo>
                <a:cubicBezTo>
                  <a:pt x="52" y="16"/>
                  <a:pt x="52" y="16"/>
                  <a:pt x="52" y="16"/>
                </a:cubicBezTo>
                <a:cubicBezTo>
                  <a:pt x="50" y="16"/>
                  <a:pt x="48" y="18"/>
                  <a:pt x="48" y="20"/>
                </a:cubicBezTo>
                <a:cubicBezTo>
                  <a:pt x="48" y="140"/>
                  <a:pt x="48" y="140"/>
                  <a:pt x="48" y="140"/>
                </a:cubicBezTo>
                <a:cubicBezTo>
                  <a:pt x="48" y="142"/>
                  <a:pt x="50" y="144"/>
                  <a:pt x="52" y="144"/>
                </a:cubicBezTo>
                <a:cubicBezTo>
                  <a:pt x="76" y="144"/>
                  <a:pt x="76" y="144"/>
                  <a:pt x="76" y="144"/>
                </a:cubicBezTo>
                <a:cubicBezTo>
                  <a:pt x="78" y="144"/>
                  <a:pt x="80" y="142"/>
                  <a:pt x="80" y="140"/>
                </a:cubicBezTo>
                <a:cubicBezTo>
                  <a:pt x="80" y="20"/>
                  <a:pt x="80" y="20"/>
                  <a:pt x="80" y="20"/>
                </a:cubicBezTo>
                <a:cubicBezTo>
                  <a:pt x="80" y="18"/>
                  <a:pt x="78" y="16"/>
                  <a:pt x="76" y="16"/>
                </a:cubicBezTo>
                <a:moveTo>
                  <a:pt x="72" y="136"/>
                </a:moveTo>
                <a:cubicBezTo>
                  <a:pt x="56" y="136"/>
                  <a:pt x="56" y="136"/>
                  <a:pt x="56" y="136"/>
                </a:cubicBezTo>
                <a:cubicBezTo>
                  <a:pt x="56" y="24"/>
                  <a:pt x="56" y="24"/>
                  <a:pt x="56" y="24"/>
                </a:cubicBezTo>
                <a:cubicBezTo>
                  <a:pt x="72" y="24"/>
                  <a:pt x="72" y="24"/>
                  <a:pt x="72" y="24"/>
                </a:cubicBezTo>
                <a:lnTo>
                  <a:pt x="72" y="136"/>
                </a:lnTo>
                <a:close/>
                <a:moveTo>
                  <a:pt x="172" y="0"/>
                </a:moveTo>
                <a:cubicBezTo>
                  <a:pt x="148" y="0"/>
                  <a:pt x="148" y="0"/>
                  <a:pt x="148" y="0"/>
                </a:cubicBezTo>
                <a:cubicBezTo>
                  <a:pt x="146" y="0"/>
                  <a:pt x="144" y="2"/>
                  <a:pt x="144" y="4"/>
                </a:cubicBezTo>
                <a:cubicBezTo>
                  <a:pt x="144" y="140"/>
                  <a:pt x="144" y="140"/>
                  <a:pt x="144" y="140"/>
                </a:cubicBezTo>
                <a:cubicBezTo>
                  <a:pt x="144" y="142"/>
                  <a:pt x="146" y="144"/>
                  <a:pt x="148" y="144"/>
                </a:cubicBezTo>
                <a:cubicBezTo>
                  <a:pt x="172" y="144"/>
                  <a:pt x="172" y="144"/>
                  <a:pt x="172" y="144"/>
                </a:cubicBezTo>
                <a:cubicBezTo>
                  <a:pt x="174" y="144"/>
                  <a:pt x="176" y="142"/>
                  <a:pt x="176" y="140"/>
                </a:cubicBezTo>
                <a:cubicBezTo>
                  <a:pt x="176" y="4"/>
                  <a:pt x="176" y="4"/>
                  <a:pt x="176" y="4"/>
                </a:cubicBezTo>
                <a:cubicBezTo>
                  <a:pt x="176" y="2"/>
                  <a:pt x="174" y="0"/>
                  <a:pt x="172" y="0"/>
                </a:cubicBezTo>
                <a:moveTo>
                  <a:pt x="168" y="136"/>
                </a:moveTo>
                <a:cubicBezTo>
                  <a:pt x="152" y="136"/>
                  <a:pt x="152" y="136"/>
                  <a:pt x="152" y="136"/>
                </a:cubicBezTo>
                <a:cubicBezTo>
                  <a:pt x="152" y="8"/>
                  <a:pt x="152" y="8"/>
                  <a:pt x="152" y="8"/>
                </a:cubicBezTo>
                <a:cubicBezTo>
                  <a:pt x="168" y="8"/>
                  <a:pt x="168" y="8"/>
                  <a:pt x="168" y="8"/>
                </a:cubicBezTo>
                <a:lnTo>
                  <a:pt x="168"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
        <p:nvSpPr>
          <p:cNvPr id="38" name="Rectángulo 37"/>
          <p:cNvSpPr/>
          <p:nvPr/>
        </p:nvSpPr>
        <p:spPr>
          <a:xfrm>
            <a:off x="1135063" y="479425"/>
            <a:ext cx="9921875" cy="923925"/>
          </a:xfrm>
          <a:prstGeom prst="rect">
            <a:avLst/>
          </a:prstGeom>
        </p:spPr>
        <p:txBody>
          <a:bodyPr anchor="ctr">
            <a:spAutoFit/>
          </a:bodyPr>
          <a:lstStyle/>
          <a:p>
            <a:pPr marL="108000" algn="ctr" eaLnBrk="1" fontAlgn="auto" hangingPunct="1">
              <a:spcBef>
                <a:spcPts val="0"/>
              </a:spcBef>
              <a:spcAft>
                <a:spcPts val="0"/>
              </a:spcAft>
              <a:defRPr/>
            </a:pPr>
            <a:r>
              <a:rPr lang="es-CO" altLang="es-CO" sz="5400" spc="-150" dirty="0">
                <a:solidFill>
                  <a:schemeClr val="bg2"/>
                </a:solidFill>
                <a:latin typeface="+mj-lt"/>
              </a:rPr>
              <a:t>Visualización del Proyecto</a:t>
            </a:r>
          </a:p>
        </p:txBody>
      </p:sp>
      <p:sp>
        <p:nvSpPr>
          <p:cNvPr id="6" name="Rectángulo 5"/>
          <p:cNvSpPr/>
          <p:nvPr/>
        </p:nvSpPr>
        <p:spPr>
          <a:xfrm>
            <a:off x="0" y="1670050"/>
            <a:ext cx="12192000" cy="51879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graphicFrame>
        <p:nvGraphicFramePr>
          <p:cNvPr id="9" name="Gráfico 8"/>
          <p:cNvGraphicFramePr>
            <a:graphicFrameLocks/>
          </p:cNvGraphicFramePr>
          <p:nvPr/>
        </p:nvGraphicFramePr>
        <p:xfrm>
          <a:off x="2078038" y="2080035"/>
          <a:ext cx="5601293" cy="2301974"/>
        </p:xfrm>
        <a:graphic>
          <a:graphicData uri="http://schemas.openxmlformats.org/drawingml/2006/chart">
            <c:chart xmlns:c="http://schemas.openxmlformats.org/drawingml/2006/chart" xmlns:r="http://schemas.openxmlformats.org/officeDocument/2006/relationships" r:id="rId3"/>
          </a:graphicData>
        </a:graphic>
      </p:graphicFrame>
      <p:grpSp>
        <p:nvGrpSpPr>
          <p:cNvPr id="18439" name="Grupo 2"/>
          <p:cNvGrpSpPr>
            <a:grpSpLocks/>
          </p:cNvGrpSpPr>
          <p:nvPr/>
        </p:nvGrpSpPr>
        <p:grpSpPr bwMode="auto">
          <a:xfrm>
            <a:off x="2392363" y="2987675"/>
            <a:ext cx="1022350" cy="1920875"/>
            <a:chOff x="2432853" y="2708763"/>
            <a:chExt cx="1023458" cy="1921946"/>
          </a:xfrm>
        </p:grpSpPr>
        <p:sp>
          <p:nvSpPr>
            <p:cNvPr id="18447" name="Google Shape;817;p33"/>
            <p:cNvSpPr>
              <a:spLocks/>
            </p:cNvSpPr>
            <p:nvPr/>
          </p:nvSpPr>
          <p:spPr bwMode="auto">
            <a:xfrm>
              <a:off x="2432853" y="2708763"/>
              <a:ext cx="1023458" cy="1921946"/>
            </a:xfrm>
            <a:custGeom>
              <a:avLst/>
              <a:gdLst>
                <a:gd name="T0" fmla="*/ 102542130 w 101027"/>
                <a:gd name="T1" fmla="*/ 146874132 h 209550"/>
                <a:gd name="T2" fmla="*/ 2493136 w 101027"/>
                <a:gd name="T3" fmla="*/ 14571359 h 209550"/>
                <a:gd name="T4" fmla="*/ 10753345 w 101027"/>
                <a:gd name="T5" fmla="*/ 0 h 209550"/>
                <a:gd name="T6" fmla="*/ 8571064 w 101027"/>
                <a:gd name="T7" fmla="*/ 173631 h 209550"/>
                <a:gd name="T8" fmla="*/ 6544784 w 101027"/>
                <a:gd name="T9" fmla="*/ 635788 h 209550"/>
                <a:gd name="T10" fmla="*/ 4753411 w 101027"/>
                <a:gd name="T11" fmla="*/ 1388002 h 209550"/>
                <a:gd name="T12" fmla="*/ 3116914 w 101027"/>
                <a:gd name="T13" fmla="*/ 2370969 h 209550"/>
                <a:gd name="T14" fmla="*/ 1792396 w 101027"/>
                <a:gd name="T15" fmla="*/ 3527466 h 209550"/>
                <a:gd name="T16" fmla="*/ 856740 w 101027"/>
                <a:gd name="T17" fmla="*/ 4914715 h 209550"/>
                <a:gd name="T18" fmla="*/ 233884 w 101027"/>
                <a:gd name="T19" fmla="*/ 6418474 h 209550"/>
                <a:gd name="T20" fmla="*/ 0 w 101027"/>
                <a:gd name="T21" fmla="*/ 7980107 h 209550"/>
                <a:gd name="T22" fmla="*/ 0 w 101027"/>
                <a:gd name="T23" fmla="*/ 154507060 h 209550"/>
                <a:gd name="T24" fmla="*/ 467879 w 101027"/>
                <a:gd name="T25" fmla="*/ 156067848 h 209550"/>
                <a:gd name="T26" fmla="*/ 1246624 w 101027"/>
                <a:gd name="T27" fmla="*/ 157513733 h 209550"/>
                <a:gd name="T28" fmla="*/ 2415141 w 101027"/>
                <a:gd name="T29" fmla="*/ 158785987 h 209550"/>
                <a:gd name="T30" fmla="*/ 3895648 w 101027"/>
                <a:gd name="T31" fmla="*/ 159826819 h 209550"/>
                <a:gd name="T32" fmla="*/ 5610050 w 101027"/>
                <a:gd name="T33" fmla="*/ 160694029 h 209550"/>
                <a:gd name="T34" fmla="*/ 7558436 w 101027"/>
                <a:gd name="T35" fmla="*/ 161329817 h 209550"/>
                <a:gd name="T36" fmla="*/ 9661688 w 101027"/>
                <a:gd name="T37" fmla="*/ 161619113 h 209550"/>
                <a:gd name="T38" fmla="*/ 94204959 w 101027"/>
                <a:gd name="T39" fmla="*/ 161676987 h 209550"/>
                <a:gd name="T40" fmla="*/ 96386206 w 101027"/>
                <a:gd name="T41" fmla="*/ 161503365 h 209550"/>
                <a:gd name="T42" fmla="*/ 98412497 w 101027"/>
                <a:gd name="T43" fmla="*/ 161041199 h 209550"/>
                <a:gd name="T44" fmla="*/ 100281855 w 101027"/>
                <a:gd name="T45" fmla="*/ 160288985 h 209550"/>
                <a:gd name="T46" fmla="*/ 101840367 w 101027"/>
                <a:gd name="T47" fmla="*/ 159306027 h 209550"/>
                <a:gd name="T48" fmla="*/ 103164874 w 101027"/>
                <a:gd name="T49" fmla="*/ 158149521 h 209550"/>
                <a:gd name="T50" fmla="*/ 104178536 w 101027"/>
                <a:gd name="T51" fmla="*/ 156762271 h 209550"/>
                <a:gd name="T52" fmla="*/ 104801382 w 101027"/>
                <a:gd name="T53" fmla="*/ 155258522 h 209550"/>
                <a:gd name="T54" fmla="*/ 105035276 w 101027"/>
                <a:gd name="T55" fmla="*/ 153696889 h 209550"/>
                <a:gd name="T56" fmla="*/ 104957271 w 101027"/>
                <a:gd name="T57" fmla="*/ 7169927 h 209550"/>
                <a:gd name="T58" fmla="*/ 104567387 w 101027"/>
                <a:gd name="T59" fmla="*/ 5609138 h 209550"/>
                <a:gd name="T60" fmla="*/ 103710758 w 101027"/>
                <a:gd name="T61" fmla="*/ 4163253 h 209550"/>
                <a:gd name="T62" fmla="*/ 102542130 w 101027"/>
                <a:gd name="T63" fmla="*/ 2890999 h 209550"/>
                <a:gd name="T64" fmla="*/ 101061622 w 101027"/>
                <a:gd name="T65" fmla="*/ 1850168 h 209550"/>
                <a:gd name="T66" fmla="*/ 99347231 w 101027"/>
                <a:gd name="T67" fmla="*/ 982958 h 209550"/>
                <a:gd name="T68" fmla="*/ 97398835 w 101027"/>
                <a:gd name="T69" fmla="*/ 347170 h 209550"/>
                <a:gd name="T70" fmla="*/ 95295583 w 101027"/>
                <a:gd name="T71" fmla="*/ 57874 h 209550"/>
                <a:gd name="T72" fmla="*/ 10753345 w 101027"/>
                <a:gd name="T73" fmla="*/ 0 h 2095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1027" h="209550" extrusionOk="0">
                  <a:moveTo>
                    <a:pt x="98629" y="18886"/>
                  </a:moveTo>
                  <a:lnTo>
                    <a:pt x="98629" y="190364"/>
                  </a:lnTo>
                  <a:lnTo>
                    <a:pt x="2398" y="190364"/>
                  </a:lnTo>
                  <a:lnTo>
                    <a:pt x="2398" y="18886"/>
                  </a:lnTo>
                  <a:lnTo>
                    <a:pt x="98629"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lnTo>
                    <a:pt x="10343" y="0"/>
                  </a:lnTo>
                  <a:close/>
                </a:path>
              </a:pathLst>
            </a:custGeom>
            <a:solidFill>
              <a:srgbClr val="3F3F3F"/>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sp>
          <p:nvSpPr>
            <p:cNvPr id="18448" name="Google Shape;818;p33"/>
            <p:cNvSpPr>
              <a:spLocks/>
            </p:cNvSpPr>
            <p:nvPr/>
          </p:nvSpPr>
          <p:spPr bwMode="auto">
            <a:xfrm>
              <a:off x="2842075" y="4509726"/>
              <a:ext cx="204252" cy="66000"/>
            </a:xfrm>
            <a:custGeom>
              <a:avLst/>
              <a:gdLst>
                <a:gd name="T0" fmla="*/ 3740784 w 20162"/>
                <a:gd name="T1" fmla="*/ 0 h 7196"/>
                <a:gd name="T2" fmla="*/ 2962049 w 20162"/>
                <a:gd name="T3" fmla="*/ 57874 h 7196"/>
                <a:gd name="T4" fmla="*/ 2260276 w 20162"/>
                <a:gd name="T5" fmla="*/ 231504 h 7196"/>
                <a:gd name="T6" fmla="*/ 1637531 w 20162"/>
                <a:gd name="T7" fmla="*/ 462917 h 7196"/>
                <a:gd name="T8" fmla="*/ 1091657 w 20162"/>
                <a:gd name="T9" fmla="*/ 810087 h 7196"/>
                <a:gd name="T10" fmla="*/ 623768 w 20162"/>
                <a:gd name="T11" fmla="*/ 1214378 h 7196"/>
                <a:gd name="T12" fmla="*/ 312912 w 20162"/>
                <a:gd name="T13" fmla="*/ 1677295 h 7196"/>
                <a:gd name="T14" fmla="*/ 79028 w 20162"/>
                <a:gd name="T15" fmla="*/ 2197334 h 7196"/>
                <a:gd name="T16" fmla="*/ 1023 w 20162"/>
                <a:gd name="T17" fmla="*/ 2775999 h 7196"/>
                <a:gd name="T18" fmla="*/ 79028 w 20162"/>
                <a:gd name="T19" fmla="*/ 3353912 h 7196"/>
                <a:gd name="T20" fmla="*/ 312912 w 20162"/>
                <a:gd name="T21" fmla="*/ 3874712 h 7196"/>
                <a:gd name="T22" fmla="*/ 623768 w 20162"/>
                <a:gd name="T23" fmla="*/ 4336785 h 7196"/>
                <a:gd name="T24" fmla="*/ 1091657 w 20162"/>
                <a:gd name="T25" fmla="*/ 4741911 h 7196"/>
                <a:gd name="T26" fmla="*/ 1637531 w 20162"/>
                <a:gd name="T27" fmla="*/ 5089081 h 7196"/>
                <a:gd name="T28" fmla="*/ 2260276 w 20162"/>
                <a:gd name="T29" fmla="*/ 5320503 h 7196"/>
                <a:gd name="T30" fmla="*/ 2962049 w 20162"/>
                <a:gd name="T31" fmla="*/ 5493372 h 7196"/>
                <a:gd name="T32" fmla="*/ 3740784 w 20162"/>
                <a:gd name="T33" fmla="*/ 5551246 h 7196"/>
                <a:gd name="T34" fmla="*/ 17299168 w 20162"/>
                <a:gd name="T35" fmla="*/ 5551246 h 7196"/>
                <a:gd name="T36" fmla="*/ 17999908 w 20162"/>
                <a:gd name="T37" fmla="*/ 5493372 h 7196"/>
                <a:gd name="T38" fmla="*/ 18701681 w 20162"/>
                <a:gd name="T39" fmla="*/ 5320503 h 7196"/>
                <a:gd name="T40" fmla="*/ 19324425 w 20162"/>
                <a:gd name="T41" fmla="*/ 5089081 h 7196"/>
                <a:gd name="T42" fmla="*/ 19870300 w 20162"/>
                <a:gd name="T43" fmla="*/ 4741911 h 7196"/>
                <a:gd name="T44" fmla="*/ 20338179 w 20162"/>
                <a:gd name="T45" fmla="*/ 4336785 h 7196"/>
                <a:gd name="T46" fmla="*/ 20649044 w 20162"/>
                <a:gd name="T47" fmla="*/ 3874712 h 7196"/>
                <a:gd name="T48" fmla="*/ 20882928 w 20162"/>
                <a:gd name="T49" fmla="*/ 3353912 h 7196"/>
                <a:gd name="T50" fmla="*/ 20960923 w 20162"/>
                <a:gd name="T51" fmla="*/ 2775999 h 7196"/>
                <a:gd name="T52" fmla="*/ 20882928 w 20162"/>
                <a:gd name="T53" fmla="*/ 2197334 h 7196"/>
                <a:gd name="T54" fmla="*/ 20649044 w 20162"/>
                <a:gd name="T55" fmla="*/ 1677295 h 7196"/>
                <a:gd name="T56" fmla="*/ 20338179 w 20162"/>
                <a:gd name="T57" fmla="*/ 1214378 h 7196"/>
                <a:gd name="T58" fmla="*/ 19870300 w 20162"/>
                <a:gd name="T59" fmla="*/ 810087 h 7196"/>
                <a:gd name="T60" fmla="*/ 19324425 w 20162"/>
                <a:gd name="T61" fmla="*/ 462917 h 7196"/>
                <a:gd name="T62" fmla="*/ 18701681 w 20162"/>
                <a:gd name="T63" fmla="*/ 231504 h 7196"/>
                <a:gd name="T64" fmla="*/ 17999908 w 20162"/>
                <a:gd name="T65" fmla="*/ 57874 h 7196"/>
                <a:gd name="T66" fmla="*/ 17299168 w 20162"/>
                <a:gd name="T67" fmla="*/ 0 h 7196"/>
                <a:gd name="T68" fmla="*/ 3740784 w 20162"/>
                <a:gd name="T69" fmla="*/ 0 h 71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lnTo>
                    <a:pt x="3598" y="0"/>
                  </a:lnTo>
                  <a:close/>
                </a:path>
              </a:pathLst>
            </a:custGeom>
            <a:solidFill>
              <a:schemeClr val="tx1"/>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sp>
          <p:nvSpPr>
            <p:cNvPr id="18449" name="Google Shape;819;p33"/>
            <p:cNvSpPr>
              <a:spLocks/>
            </p:cNvSpPr>
            <p:nvPr/>
          </p:nvSpPr>
          <p:spPr bwMode="auto">
            <a:xfrm>
              <a:off x="2619618" y="2776809"/>
              <a:ext cx="40249" cy="36440"/>
            </a:xfrm>
            <a:custGeom>
              <a:avLst/>
              <a:gdLst>
                <a:gd name="T0" fmla="*/ 2104315 w 3973"/>
                <a:gd name="T1" fmla="*/ 761 h 3973"/>
                <a:gd name="T2" fmla="*/ 1637556 w 3973"/>
                <a:gd name="T3" fmla="*/ 58636 h 3973"/>
                <a:gd name="T4" fmla="*/ 1247668 w 3973"/>
                <a:gd name="T5" fmla="*/ 116511 h 3973"/>
                <a:gd name="T6" fmla="*/ 935777 w 3973"/>
                <a:gd name="T7" fmla="*/ 289300 h 3973"/>
                <a:gd name="T8" fmla="*/ 623784 w 3973"/>
                <a:gd name="T9" fmla="*/ 462934 h 3973"/>
                <a:gd name="T10" fmla="*/ 389887 w 3973"/>
                <a:gd name="T11" fmla="*/ 694442 h 3973"/>
                <a:gd name="T12" fmla="*/ 157025 w 3973"/>
                <a:gd name="T13" fmla="*/ 925868 h 3973"/>
                <a:gd name="T14" fmla="*/ 79029 w 3973"/>
                <a:gd name="T15" fmla="*/ 1215251 h 3973"/>
                <a:gd name="T16" fmla="*/ 1023 w 3973"/>
                <a:gd name="T17" fmla="*/ 1561674 h 3973"/>
                <a:gd name="T18" fmla="*/ 79029 w 3973"/>
                <a:gd name="T19" fmla="*/ 1850983 h 3973"/>
                <a:gd name="T20" fmla="*/ 157025 w 3973"/>
                <a:gd name="T21" fmla="*/ 2140366 h 3973"/>
                <a:gd name="T22" fmla="*/ 389887 w 3973"/>
                <a:gd name="T23" fmla="*/ 2371031 h 3973"/>
                <a:gd name="T24" fmla="*/ 623784 w 3973"/>
                <a:gd name="T25" fmla="*/ 2602539 h 3973"/>
                <a:gd name="T26" fmla="*/ 935777 w 3973"/>
                <a:gd name="T27" fmla="*/ 2833964 h 3973"/>
                <a:gd name="T28" fmla="*/ 1247668 w 3973"/>
                <a:gd name="T29" fmla="*/ 2949723 h 3973"/>
                <a:gd name="T30" fmla="*/ 1637556 w 3973"/>
                <a:gd name="T31" fmla="*/ 3065473 h 3973"/>
                <a:gd name="T32" fmla="*/ 2494212 w 3973"/>
                <a:gd name="T33" fmla="*/ 3065473 h 3973"/>
                <a:gd name="T34" fmla="*/ 2884100 w 3973"/>
                <a:gd name="T35" fmla="*/ 2949723 h 3973"/>
                <a:gd name="T36" fmla="*/ 3194968 w 3973"/>
                <a:gd name="T37" fmla="*/ 2833964 h 3973"/>
                <a:gd name="T38" fmla="*/ 3506961 w 3973"/>
                <a:gd name="T39" fmla="*/ 2602539 h 3973"/>
                <a:gd name="T40" fmla="*/ 3740857 w 3973"/>
                <a:gd name="T41" fmla="*/ 2371031 h 3973"/>
                <a:gd name="T42" fmla="*/ 3974743 w 3973"/>
                <a:gd name="T43" fmla="*/ 2140366 h 3973"/>
                <a:gd name="T44" fmla="*/ 4052749 w 3973"/>
                <a:gd name="T45" fmla="*/ 1850983 h 3973"/>
                <a:gd name="T46" fmla="*/ 4130745 w 3973"/>
                <a:gd name="T47" fmla="*/ 1561674 h 3973"/>
                <a:gd name="T48" fmla="*/ 4052749 w 3973"/>
                <a:gd name="T49" fmla="*/ 1215251 h 3973"/>
                <a:gd name="T50" fmla="*/ 3974743 w 3973"/>
                <a:gd name="T51" fmla="*/ 925868 h 3973"/>
                <a:gd name="T52" fmla="*/ 3740857 w 3973"/>
                <a:gd name="T53" fmla="*/ 694442 h 3973"/>
                <a:gd name="T54" fmla="*/ 3506961 w 3973"/>
                <a:gd name="T55" fmla="*/ 462934 h 3973"/>
                <a:gd name="T56" fmla="*/ 3194968 w 3973"/>
                <a:gd name="T57" fmla="*/ 289300 h 3973"/>
                <a:gd name="T58" fmla="*/ 2884100 w 3973"/>
                <a:gd name="T59" fmla="*/ 116511 h 3973"/>
                <a:gd name="T60" fmla="*/ 2494212 w 3973"/>
                <a:gd name="T61" fmla="*/ 58636 h 3973"/>
                <a:gd name="T62" fmla="*/ 2104315 w 3973"/>
                <a:gd name="T63" fmla="*/ 761 h 39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chemeClr val="tx1"/>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sp>
          <p:nvSpPr>
            <p:cNvPr id="18450" name="Google Shape;820;p33"/>
            <p:cNvSpPr>
              <a:spLocks/>
            </p:cNvSpPr>
            <p:nvPr/>
          </p:nvSpPr>
          <p:spPr bwMode="auto">
            <a:xfrm>
              <a:off x="2845874" y="2780936"/>
              <a:ext cx="197414" cy="28194"/>
            </a:xfrm>
            <a:custGeom>
              <a:avLst/>
              <a:gdLst>
                <a:gd name="T0" fmla="*/ 1325542 w 19487"/>
                <a:gd name="T1" fmla="*/ 0 h 3074"/>
                <a:gd name="T2" fmla="*/ 1091658 w 19487"/>
                <a:gd name="T3" fmla="*/ 57874 h 3074"/>
                <a:gd name="T4" fmla="*/ 779769 w 19487"/>
                <a:gd name="T5" fmla="*/ 115748 h 3074"/>
                <a:gd name="T6" fmla="*/ 545874 w 19487"/>
                <a:gd name="T7" fmla="*/ 231504 h 3074"/>
                <a:gd name="T8" fmla="*/ 389884 w 19487"/>
                <a:gd name="T9" fmla="*/ 347170 h 3074"/>
                <a:gd name="T10" fmla="*/ 233894 w 19487"/>
                <a:gd name="T11" fmla="*/ 520791 h 3074"/>
                <a:gd name="T12" fmla="*/ 77995 w 19487"/>
                <a:gd name="T13" fmla="*/ 752213 h 3074"/>
                <a:gd name="T14" fmla="*/ 1023 w 19487"/>
                <a:gd name="T15" fmla="*/ 982956 h 3074"/>
                <a:gd name="T16" fmla="*/ 1023 w 19487"/>
                <a:gd name="T17" fmla="*/ 1214378 h 3074"/>
                <a:gd name="T18" fmla="*/ 1023 w 19487"/>
                <a:gd name="T19" fmla="*/ 1445873 h 3074"/>
                <a:gd name="T20" fmla="*/ 77995 w 19487"/>
                <a:gd name="T21" fmla="*/ 1677295 h 3074"/>
                <a:gd name="T22" fmla="*/ 233894 w 19487"/>
                <a:gd name="T23" fmla="*/ 1850917 h 3074"/>
                <a:gd name="T24" fmla="*/ 389884 w 19487"/>
                <a:gd name="T25" fmla="*/ 2023786 h 3074"/>
                <a:gd name="T26" fmla="*/ 545874 w 19487"/>
                <a:gd name="T27" fmla="*/ 2139451 h 3074"/>
                <a:gd name="T28" fmla="*/ 779769 w 19487"/>
                <a:gd name="T29" fmla="*/ 2255208 h 3074"/>
                <a:gd name="T30" fmla="*/ 1091658 w 19487"/>
                <a:gd name="T31" fmla="*/ 2313082 h 3074"/>
                <a:gd name="T32" fmla="*/ 1325542 w 19487"/>
                <a:gd name="T33" fmla="*/ 2370956 h 3074"/>
                <a:gd name="T34" fmla="*/ 18856669 w 19487"/>
                <a:gd name="T35" fmla="*/ 2370956 h 3074"/>
                <a:gd name="T36" fmla="*/ 19168548 w 19487"/>
                <a:gd name="T37" fmla="*/ 2313082 h 3074"/>
                <a:gd name="T38" fmla="*/ 19402442 w 19487"/>
                <a:gd name="T39" fmla="*/ 2255208 h 3074"/>
                <a:gd name="T40" fmla="*/ 19636437 w 19487"/>
                <a:gd name="T41" fmla="*/ 2139451 h 3074"/>
                <a:gd name="T42" fmla="*/ 19870321 w 19487"/>
                <a:gd name="T43" fmla="*/ 2023786 h 3074"/>
                <a:gd name="T44" fmla="*/ 20026322 w 19487"/>
                <a:gd name="T45" fmla="*/ 1850917 h 3074"/>
                <a:gd name="T46" fmla="*/ 20104215 w 19487"/>
                <a:gd name="T47" fmla="*/ 1677295 h 3074"/>
                <a:gd name="T48" fmla="*/ 20182211 w 19487"/>
                <a:gd name="T49" fmla="*/ 1445873 h 3074"/>
                <a:gd name="T50" fmla="*/ 20259182 w 19487"/>
                <a:gd name="T51" fmla="*/ 1214378 h 3074"/>
                <a:gd name="T52" fmla="*/ 20182211 w 19487"/>
                <a:gd name="T53" fmla="*/ 982956 h 3074"/>
                <a:gd name="T54" fmla="*/ 20104215 w 19487"/>
                <a:gd name="T55" fmla="*/ 752213 h 3074"/>
                <a:gd name="T56" fmla="*/ 20026322 w 19487"/>
                <a:gd name="T57" fmla="*/ 520791 h 3074"/>
                <a:gd name="T58" fmla="*/ 19870321 w 19487"/>
                <a:gd name="T59" fmla="*/ 347170 h 3074"/>
                <a:gd name="T60" fmla="*/ 19636437 w 19487"/>
                <a:gd name="T61" fmla="*/ 231504 h 3074"/>
                <a:gd name="T62" fmla="*/ 19402442 w 19487"/>
                <a:gd name="T63" fmla="*/ 115748 h 3074"/>
                <a:gd name="T64" fmla="*/ 19168548 w 19487"/>
                <a:gd name="T65" fmla="*/ 57874 h 3074"/>
                <a:gd name="T66" fmla="*/ 18856669 w 19487"/>
                <a:gd name="T67" fmla="*/ 0 h 3074"/>
                <a:gd name="T68" fmla="*/ 1325542 w 19487"/>
                <a:gd name="T69" fmla="*/ 0 h 30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lnTo>
                    <a:pt x="1275" y="0"/>
                  </a:lnTo>
                  <a:close/>
                </a:path>
              </a:pathLst>
            </a:custGeom>
            <a:solidFill>
              <a:schemeClr val="tx1"/>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grpSp>
      <p:grpSp>
        <p:nvGrpSpPr>
          <p:cNvPr id="18440" name="Grupo 3"/>
          <p:cNvGrpSpPr>
            <a:grpSpLocks/>
          </p:cNvGrpSpPr>
          <p:nvPr/>
        </p:nvGrpSpPr>
        <p:grpSpPr bwMode="auto">
          <a:xfrm>
            <a:off x="4251325" y="2474913"/>
            <a:ext cx="1501775" cy="2470150"/>
            <a:chOff x="4332038" y="2434438"/>
            <a:chExt cx="1502475" cy="2470598"/>
          </a:xfrm>
        </p:grpSpPr>
        <p:sp>
          <p:nvSpPr>
            <p:cNvPr id="18443" name="Google Shape;828;p34"/>
            <p:cNvSpPr>
              <a:spLocks/>
            </p:cNvSpPr>
            <p:nvPr/>
          </p:nvSpPr>
          <p:spPr bwMode="auto">
            <a:xfrm>
              <a:off x="4332038" y="2434438"/>
              <a:ext cx="1502475" cy="2470598"/>
            </a:xfrm>
            <a:custGeom>
              <a:avLst/>
              <a:gdLst>
                <a:gd name="T0" fmla="*/ 179040471 w 135802"/>
                <a:gd name="T1" fmla="*/ 311980996 h 209550"/>
                <a:gd name="T2" fmla="*/ 4871266 w 135802"/>
                <a:gd name="T3" fmla="*/ 30951576 h 209550"/>
                <a:gd name="T4" fmla="*/ 10859847 w 135802"/>
                <a:gd name="T5" fmla="*/ 0 h 209550"/>
                <a:gd name="T6" fmla="*/ 8728267 w 135802"/>
                <a:gd name="T7" fmla="*/ 245904 h 209550"/>
                <a:gd name="T8" fmla="*/ 6698174 w 135802"/>
                <a:gd name="T9" fmla="*/ 983323 h 209550"/>
                <a:gd name="T10" fmla="*/ 4769668 w 135802"/>
                <a:gd name="T11" fmla="*/ 2210864 h 209550"/>
                <a:gd name="T12" fmla="*/ 3145957 w 135802"/>
                <a:gd name="T13" fmla="*/ 3807055 h 209550"/>
                <a:gd name="T14" fmla="*/ 1826907 w 135802"/>
                <a:gd name="T15" fmla="*/ 5772027 h 209550"/>
                <a:gd name="T16" fmla="*/ 812530 w 135802"/>
                <a:gd name="T17" fmla="*/ 8105766 h 209550"/>
                <a:gd name="T18" fmla="*/ 203196 w 135802"/>
                <a:gd name="T19" fmla="*/ 10562534 h 209550"/>
                <a:gd name="T20" fmla="*/ 0 w 135802"/>
                <a:gd name="T21" fmla="*/ 13142037 h 209550"/>
                <a:gd name="T22" fmla="*/ 101598 w 135802"/>
                <a:gd name="T23" fmla="*/ 331509732 h 209550"/>
                <a:gd name="T24" fmla="*/ 507858 w 135802"/>
                <a:gd name="T25" fmla="*/ 334089235 h 209550"/>
                <a:gd name="T26" fmla="*/ 1319050 w 135802"/>
                <a:gd name="T27" fmla="*/ 336545862 h 209550"/>
                <a:gd name="T28" fmla="*/ 2537840 w 135802"/>
                <a:gd name="T29" fmla="*/ 338633850 h 209550"/>
                <a:gd name="T30" fmla="*/ 3958488 w 135802"/>
                <a:gd name="T31" fmla="*/ 340353059 h 209550"/>
                <a:gd name="T32" fmla="*/ 5683797 w 135802"/>
                <a:gd name="T33" fmla="*/ 341828037 h 209550"/>
                <a:gd name="T34" fmla="*/ 7713890 w 135802"/>
                <a:gd name="T35" fmla="*/ 342809685 h 209550"/>
                <a:gd name="T36" fmla="*/ 9845470 w 135802"/>
                <a:gd name="T37" fmla="*/ 343301341 h 209550"/>
                <a:gd name="T38" fmla="*/ 173051880 w 135802"/>
                <a:gd name="T39" fmla="*/ 343424228 h 209550"/>
                <a:gd name="T40" fmla="*/ 175183460 w 135802"/>
                <a:gd name="T41" fmla="*/ 343178324 h 209550"/>
                <a:gd name="T42" fmla="*/ 177213564 w 135802"/>
                <a:gd name="T43" fmla="*/ 342440905 h 209550"/>
                <a:gd name="T44" fmla="*/ 179142070 w 135802"/>
                <a:gd name="T45" fmla="*/ 341213352 h 209550"/>
                <a:gd name="T46" fmla="*/ 180765781 w 135802"/>
                <a:gd name="T47" fmla="*/ 339617173 h 209550"/>
                <a:gd name="T48" fmla="*/ 182084819 w 135802"/>
                <a:gd name="T49" fmla="*/ 337652202 h 209550"/>
                <a:gd name="T50" fmla="*/ 183099196 w 135802"/>
                <a:gd name="T51" fmla="*/ 335318450 h 209550"/>
                <a:gd name="T52" fmla="*/ 183708542 w 135802"/>
                <a:gd name="T53" fmla="*/ 332861694 h 209550"/>
                <a:gd name="T54" fmla="*/ 183911727 w 135802"/>
                <a:gd name="T55" fmla="*/ 330282180 h 209550"/>
                <a:gd name="T56" fmla="*/ 183810129 w 135802"/>
                <a:gd name="T57" fmla="*/ 11914496 h 209550"/>
                <a:gd name="T58" fmla="*/ 183403869 w 135802"/>
                <a:gd name="T59" fmla="*/ 9334982 h 209550"/>
                <a:gd name="T60" fmla="*/ 182592688 w 135802"/>
                <a:gd name="T61" fmla="*/ 6878355 h 209550"/>
                <a:gd name="T62" fmla="*/ 181373887 w 135802"/>
                <a:gd name="T63" fmla="*/ 4790378 h 209550"/>
                <a:gd name="T64" fmla="*/ 179953250 w 135802"/>
                <a:gd name="T65" fmla="*/ 3071170 h 209550"/>
                <a:gd name="T66" fmla="*/ 178227941 w 135802"/>
                <a:gd name="T67" fmla="*/ 1596191 h 209550"/>
                <a:gd name="T68" fmla="*/ 176197837 w 135802"/>
                <a:gd name="T69" fmla="*/ 614543 h 209550"/>
                <a:gd name="T70" fmla="*/ 174066257 w 135802"/>
                <a:gd name="T71" fmla="*/ 122876 h 209550"/>
                <a:gd name="T72" fmla="*/ 10859847 w 135802"/>
                <a:gd name="T73" fmla="*/ 0 h 2095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5802" h="209550" extrusionOk="0">
                  <a:moveTo>
                    <a:pt x="132205" y="18886"/>
                  </a:moveTo>
                  <a:lnTo>
                    <a:pt x="132205" y="190364"/>
                  </a:lnTo>
                  <a:lnTo>
                    <a:pt x="3597" y="190364"/>
                  </a:lnTo>
                  <a:lnTo>
                    <a:pt x="3597" y="18886"/>
                  </a:lnTo>
                  <a:lnTo>
                    <a:pt x="132205"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lnTo>
                    <a:pt x="8019" y="0"/>
                  </a:lnTo>
                  <a:close/>
                </a:path>
              </a:pathLst>
            </a:custGeom>
            <a:solidFill>
              <a:srgbClr val="3F3F3F"/>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sp>
          <p:nvSpPr>
            <p:cNvPr id="18444" name="Google Shape;829;p34"/>
            <p:cNvSpPr>
              <a:spLocks/>
            </p:cNvSpPr>
            <p:nvPr/>
          </p:nvSpPr>
          <p:spPr bwMode="auto">
            <a:xfrm>
              <a:off x="5021916" y="4749514"/>
              <a:ext cx="123549" cy="84841"/>
            </a:xfrm>
            <a:custGeom>
              <a:avLst/>
              <a:gdLst>
                <a:gd name="T0" fmla="*/ 4871296 w 11167"/>
                <a:gd name="T1" fmla="*/ 0 h 7196"/>
                <a:gd name="T2" fmla="*/ 3857037 w 11167"/>
                <a:gd name="T3" fmla="*/ 122876 h 7196"/>
                <a:gd name="T4" fmla="*/ 2942905 w 11167"/>
                <a:gd name="T5" fmla="*/ 491656 h 7196"/>
                <a:gd name="T6" fmla="*/ 2131588 w 11167"/>
                <a:gd name="T7" fmla="*/ 983323 h 7196"/>
                <a:gd name="T8" fmla="*/ 1420653 w 11167"/>
                <a:gd name="T9" fmla="*/ 1720872 h 7196"/>
                <a:gd name="T10" fmla="*/ 812534 w 11167"/>
                <a:gd name="T11" fmla="*/ 2579504 h 7196"/>
                <a:gd name="T12" fmla="*/ 406272 w 11167"/>
                <a:gd name="T13" fmla="*/ 3562968 h 7196"/>
                <a:gd name="T14" fmla="*/ 101599 w 11167"/>
                <a:gd name="T15" fmla="*/ 4667493 h 7196"/>
                <a:gd name="T16" fmla="*/ 0 w 11167"/>
                <a:gd name="T17" fmla="*/ 5896721 h 7196"/>
                <a:gd name="T18" fmla="*/ 101599 w 11167"/>
                <a:gd name="T19" fmla="*/ 7124121 h 7196"/>
                <a:gd name="T20" fmla="*/ 406272 w 11167"/>
                <a:gd name="T21" fmla="*/ 8230320 h 7196"/>
                <a:gd name="T22" fmla="*/ 812534 w 11167"/>
                <a:gd name="T23" fmla="*/ 9212110 h 7196"/>
                <a:gd name="T24" fmla="*/ 1420653 w 11167"/>
                <a:gd name="T25" fmla="*/ 10072416 h 7196"/>
                <a:gd name="T26" fmla="*/ 2131588 w 11167"/>
                <a:gd name="T27" fmla="*/ 10809977 h 7196"/>
                <a:gd name="T28" fmla="*/ 2942905 w 11167"/>
                <a:gd name="T29" fmla="*/ 11301632 h 7196"/>
                <a:gd name="T30" fmla="*/ 3857037 w 11167"/>
                <a:gd name="T31" fmla="*/ 11668738 h 7196"/>
                <a:gd name="T32" fmla="*/ 4871296 w 11167"/>
                <a:gd name="T33" fmla="*/ 11791626 h 7196"/>
                <a:gd name="T34" fmla="*/ 10352061 w 11167"/>
                <a:gd name="T35" fmla="*/ 11791626 h 7196"/>
                <a:gd name="T36" fmla="*/ 11266193 w 11167"/>
                <a:gd name="T37" fmla="*/ 11668738 h 7196"/>
                <a:gd name="T38" fmla="*/ 12180325 w 11167"/>
                <a:gd name="T39" fmla="*/ 11301632 h 7196"/>
                <a:gd name="T40" fmla="*/ 12991641 w 11167"/>
                <a:gd name="T41" fmla="*/ 10809977 h 7196"/>
                <a:gd name="T42" fmla="*/ 13702577 w 11167"/>
                <a:gd name="T43" fmla="*/ 10072416 h 7196"/>
                <a:gd name="T44" fmla="*/ 14310696 w 11167"/>
                <a:gd name="T45" fmla="*/ 9212110 h 7196"/>
                <a:gd name="T46" fmla="*/ 14716968 w 11167"/>
                <a:gd name="T47" fmla="*/ 8230320 h 7196"/>
                <a:gd name="T48" fmla="*/ 15021631 w 11167"/>
                <a:gd name="T49" fmla="*/ 7124121 h 7196"/>
                <a:gd name="T50" fmla="*/ 15123230 w 11167"/>
                <a:gd name="T51" fmla="*/ 5896721 h 7196"/>
                <a:gd name="T52" fmla="*/ 15021631 w 11167"/>
                <a:gd name="T53" fmla="*/ 4667493 h 7196"/>
                <a:gd name="T54" fmla="*/ 14716968 w 11167"/>
                <a:gd name="T55" fmla="*/ 3562968 h 7196"/>
                <a:gd name="T56" fmla="*/ 14310696 w 11167"/>
                <a:gd name="T57" fmla="*/ 2579504 h 7196"/>
                <a:gd name="T58" fmla="*/ 13702577 w 11167"/>
                <a:gd name="T59" fmla="*/ 1720872 h 7196"/>
                <a:gd name="T60" fmla="*/ 12991641 w 11167"/>
                <a:gd name="T61" fmla="*/ 983323 h 7196"/>
                <a:gd name="T62" fmla="*/ 12180325 w 11167"/>
                <a:gd name="T63" fmla="*/ 491656 h 7196"/>
                <a:gd name="T64" fmla="*/ 11266193 w 11167"/>
                <a:gd name="T65" fmla="*/ 122876 h 7196"/>
                <a:gd name="T66" fmla="*/ 10352061 w 11167"/>
                <a:gd name="T67" fmla="*/ 0 h 7196"/>
                <a:gd name="T68" fmla="*/ 4871296 w 11167"/>
                <a:gd name="T69" fmla="*/ 0 h 71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lnTo>
                    <a:pt x="3597" y="0"/>
                  </a:lnTo>
                  <a:close/>
                </a:path>
              </a:pathLst>
            </a:custGeom>
            <a:solidFill>
              <a:schemeClr val="tx1"/>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sp>
          <p:nvSpPr>
            <p:cNvPr id="18445" name="Google Shape;830;p34"/>
            <p:cNvSpPr>
              <a:spLocks/>
            </p:cNvSpPr>
            <p:nvPr/>
          </p:nvSpPr>
          <p:spPr bwMode="auto">
            <a:xfrm>
              <a:off x="5012789" y="2532519"/>
              <a:ext cx="24064" cy="25631"/>
            </a:xfrm>
            <a:custGeom>
              <a:avLst/>
              <a:gdLst>
                <a:gd name="T0" fmla="*/ 1523633 w 2175"/>
                <a:gd name="T1" fmla="*/ 0 h 2174"/>
                <a:gd name="T2" fmla="*/ 1117355 w 2175"/>
                <a:gd name="T3" fmla="*/ 122873 h 2174"/>
                <a:gd name="T4" fmla="*/ 914155 w 2175"/>
                <a:gd name="T5" fmla="*/ 122873 h 2174"/>
                <a:gd name="T6" fmla="*/ 609478 w 2175"/>
                <a:gd name="T7" fmla="*/ 368761 h 2174"/>
                <a:gd name="T8" fmla="*/ 406278 w 2175"/>
                <a:gd name="T9" fmla="*/ 491634 h 2174"/>
                <a:gd name="T10" fmla="*/ 304678 w 2175"/>
                <a:gd name="T11" fmla="*/ 860407 h 2174"/>
                <a:gd name="T12" fmla="*/ 102950 w 2175"/>
                <a:gd name="T13" fmla="*/ 1106153 h 2174"/>
                <a:gd name="T14" fmla="*/ 1350 w 2175"/>
                <a:gd name="T15" fmla="*/ 1350379 h 2174"/>
                <a:gd name="T16" fmla="*/ 1350 w 2175"/>
                <a:gd name="T17" fmla="*/ 1842013 h 2174"/>
                <a:gd name="T18" fmla="*/ 1350 w 2175"/>
                <a:gd name="T19" fmla="*/ 2210644 h 2174"/>
                <a:gd name="T20" fmla="*/ 102950 w 2175"/>
                <a:gd name="T21" fmla="*/ 2456532 h 2174"/>
                <a:gd name="T22" fmla="*/ 304678 w 2175"/>
                <a:gd name="T23" fmla="*/ 2702278 h 2174"/>
                <a:gd name="T24" fmla="*/ 406278 w 2175"/>
                <a:gd name="T25" fmla="*/ 3071051 h 2174"/>
                <a:gd name="T26" fmla="*/ 609478 w 2175"/>
                <a:gd name="T27" fmla="*/ 3316939 h 2174"/>
                <a:gd name="T28" fmla="*/ 914155 w 2175"/>
                <a:gd name="T29" fmla="*/ 3439812 h 2174"/>
                <a:gd name="T30" fmla="*/ 1117355 w 2175"/>
                <a:gd name="T31" fmla="*/ 3561023 h 2174"/>
                <a:gd name="T32" fmla="*/ 1726711 w 2175"/>
                <a:gd name="T33" fmla="*/ 3561023 h 2174"/>
                <a:gd name="T34" fmla="*/ 2031522 w 2175"/>
                <a:gd name="T35" fmla="*/ 3439812 h 2174"/>
                <a:gd name="T36" fmla="*/ 2233250 w 2175"/>
                <a:gd name="T37" fmla="*/ 3316939 h 2174"/>
                <a:gd name="T38" fmla="*/ 2436450 w 2175"/>
                <a:gd name="T39" fmla="*/ 3071051 h 2174"/>
                <a:gd name="T40" fmla="*/ 2639649 w 2175"/>
                <a:gd name="T41" fmla="*/ 2702278 h 2174"/>
                <a:gd name="T42" fmla="*/ 2842727 w 2175"/>
                <a:gd name="T43" fmla="*/ 2456532 h 2174"/>
                <a:gd name="T44" fmla="*/ 2842727 w 2175"/>
                <a:gd name="T45" fmla="*/ 2210644 h 2174"/>
                <a:gd name="T46" fmla="*/ 2944327 w 2175"/>
                <a:gd name="T47" fmla="*/ 1842013 h 2174"/>
                <a:gd name="T48" fmla="*/ 2842727 w 2175"/>
                <a:gd name="T49" fmla="*/ 1350379 h 2174"/>
                <a:gd name="T50" fmla="*/ 2842727 w 2175"/>
                <a:gd name="T51" fmla="*/ 1106153 h 2174"/>
                <a:gd name="T52" fmla="*/ 2639649 w 2175"/>
                <a:gd name="T53" fmla="*/ 860407 h 2174"/>
                <a:gd name="T54" fmla="*/ 2436450 w 2175"/>
                <a:gd name="T55" fmla="*/ 491634 h 2174"/>
                <a:gd name="T56" fmla="*/ 2233250 w 2175"/>
                <a:gd name="T57" fmla="*/ 368761 h 2174"/>
                <a:gd name="T58" fmla="*/ 2031522 w 2175"/>
                <a:gd name="T59" fmla="*/ 122873 h 2174"/>
                <a:gd name="T60" fmla="*/ 1726711 w 2175"/>
                <a:gd name="T61" fmla="*/ 122873 h 2174"/>
                <a:gd name="T62" fmla="*/ 1523633 w 2175"/>
                <a:gd name="T63" fmla="*/ 0 h 21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chemeClr val="tx1"/>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sp>
          <p:nvSpPr>
            <p:cNvPr id="18446" name="Google Shape;831;p34"/>
            <p:cNvSpPr>
              <a:spLocks/>
            </p:cNvSpPr>
            <p:nvPr/>
          </p:nvSpPr>
          <p:spPr bwMode="auto">
            <a:xfrm>
              <a:off x="5061712" y="2521908"/>
              <a:ext cx="43956" cy="46842"/>
            </a:xfrm>
            <a:custGeom>
              <a:avLst/>
              <a:gdLst>
                <a:gd name="T0" fmla="*/ 2741016 w 3973"/>
                <a:gd name="T1" fmla="*/ 1662 h 3973"/>
                <a:gd name="T2" fmla="*/ 2131562 w 3973"/>
                <a:gd name="T3" fmla="*/ 124550 h 3973"/>
                <a:gd name="T4" fmla="*/ 1625044 w 3973"/>
                <a:gd name="T5" fmla="*/ 247427 h 3973"/>
                <a:gd name="T6" fmla="*/ 1218786 w 3973"/>
                <a:gd name="T7" fmla="*/ 614546 h 3973"/>
                <a:gd name="T8" fmla="*/ 812528 w 3973"/>
                <a:gd name="T9" fmla="*/ 983328 h 3973"/>
                <a:gd name="T10" fmla="*/ 507856 w 3973"/>
                <a:gd name="T11" fmla="*/ 1474998 h 3973"/>
                <a:gd name="T12" fmla="*/ 203196 w 3973"/>
                <a:gd name="T13" fmla="*/ 1966657 h 3973"/>
                <a:gd name="T14" fmla="*/ 101598 w 3973"/>
                <a:gd name="T15" fmla="*/ 2581203 h 3973"/>
                <a:gd name="T16" fmla="*/ 0 w 3973"/>
                <a:gd name="T17" fmla="*/ 3317104 h 3973"/>
                <a:gd name="T18" fmla="*/ 101598 w 3973"/>
                <a:gd name="T19" fmla="*/ 3931651 h 3973"/>
                <a:gd name="T20" fmla="*/ 203196 w 3973"/>
                <a:gd name="T21" fmla="*/ 4546327 h 3973"/>
                <a:gd name="T22" fmla="*/ 507856 w 3973"/>
                <a:gd name="T23" fmla="*/ 5036323 h 3973"/>
                <a:gd name="T24" fmla="*/ 812528 w 3973"/>
                <a:gd name="T25" fmla="*/ 5527993 h 3973"/>
                <a:gd name="T26" fmla="*/ 1218786 w 3973"/>
                <a:gd name="T27" fmla="*/ 6019663 h 3973"/>
                <a:gd name="T28" fmla="*/ 1625044 w 3973"/>
                <a:gd name="T29" fmla="*/ 6265415 h 3973"/>
                <a:gd name="T30" fmla="*/ 2131562 w 3973"/>
                <a:gd name="T31" fmla="*/ 6511321 h 3973"/>
                <a:gd name="T32" fmla="*/ 3248872 w 3973"/>
                <a:gd name="T33" fmla="*/ 6511321 h 3973"/>
                <a:gd name="T34" fmla="*/ 3755389 w 3973"/>
                <a:gd name="T35" fmla="*/ 6265415 h 3973"/>
                <a:gd name="T36" fmla="*/ 4161647 w 3973"/>
                <a:gd name="T37" fmla="*/ 6019663 h 3973"/>
                <a:gd name="T38" fmla="*/ 4567906 w 3973"/>
                <a:gd name="T39" fmla="*/ 5527993 h 3973"/>
                <a:gd name="T40" fmla="*/ 4872577 w 3973"/>
                <a:gd name="T41" fmla="*/ 5036323 h 3973"/>
                <a:gd name="T42" fmla="*/ 5177238 w 3973"/>
                <a:gd name="T43" fmla="*/ 4546327 h 3973"/>
                <a:gd name="T44" fmla="*/ 5278836 w 3973"/>
                <a:gd name="T45" fmla="*/ 3931651 h 3973"/>
                <a:gd name="T46" fmla="*/ 5380433 w 3973"/>
                <a:gd name="T47" fmla="*/ 3317104 h 3973"/>
                <a:gd name="T48" fmla="*/ 5278836 w 3973"/>
                <a:gd name="T49" fmla="*/ 2581203 h 3973"/>
                <a:gd name="T50" fmla="*/ 5177238 w 3973"/>
                <a:gd name="T51" fmla="*/ 1966657 h 3973"/>
                <a:gd name="T52" fmla="*/ 4872577 w 3973"/>
                <a:gd name="T53" fmla="*/ 1474998 h 3973"/>
                <a:gd name="T54" fmla="*/ 4567906 w 3973"/>
                <a:gd name="T55" fmla="*/ 983328 h 3973"/>
                <a:gd name="T56" fmla="*/ 4161647 w 3973"/>
                <a:gd name="T57" fmla="*/ 614546 h 3973"/>
                <a:gd name="T58" fmla="*/ 3755389 w 3973"/>
                <a:gd name="T59" fmla="*/ 247427 h 3973"/>
                <a:gd name="T60" fmla="*/ 3248872 w 3973"/>
                <a:gd name="T61" fmla="*/ 124550 h 3973"/>
                <a:gd name="T62" fmla="*/ 2741016 w 3973"/>
                <a:gd name="T63" fmla="*/ 1662 h 39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chemeClr val="tx1"/>
            </a:soli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lIns="91425" tIns="91425" rIns="91425" bIns="91425" anchor="ctr"/>
            <a:lstStyle/>
            <a:p>
              <a:endParaRPr lang="es-PE"/>
            </a:p>
          </p:txBody>
        </p:sp>
      </p:grpSp>
      <p:sp>
        <p:nvSpPr>
          <p:cNvPr id="18441" name="Google Shape;837;p35"/>
          <p:cNvSpPr>
            <a:spLocks/>
          </p:cNvSpPr>
          <p:nvPr/>
        </p:nvSpPr>
        <p:spPr bwMode="auto">
          <a:xfrm>
            <a:off x="6483350" y="2019300"/>
            <a:ext cx="3703638" cy="2925763"/>
          </a:xfrm>
          <a:custGeom>
            <a:avLst/>
            <a:gdLst>
              <a:gd name="T0" fmla="*/ 2147483646 w 143434"/>
              <a:gd name="T1" fmla="*/ 2147483646 h 111665"/>
              <a:gd name="T2" fmla="*/ 2147483646 w 143434"/>
              <a:gd name="T3" fmla="*/ 2147483646 h 111665"/>
              <a:gd name="T4" fmla="*/ 2147483646 w 143434"/>
              <a:gd name="T5" fmla="*/ 2147483646 h 111665"/>
              <a:gd name="T6" fmla="*/ 2147483646 w 143434"/>
              <a:gd name="T7" fmla="*/ 2147483646 h 111665"/>
              <a:gd name="T8" fmla="*/ 2147483646 w 143434"/>
              <a:gd name="T9" fmla="*/ 2147483646 h 111665"/>
              <a:gd name="T10" fmla="*/ 2147483646 w 143434"/>
              <a:gd name="T11" fmla="*/ 2147483646 h 111665"/>
              <a:gd name="T12" fmla="*/ 2147483646 w 143434"/>
              <a:gd name="T13" fmla="*/ 2147483646 h 111665"/>
              <a:gd name="T14" fmla="*/ 2147483646 w 143434"/>
              <a:gd name="T15" fmla="*/ 2147483646 h 111665"/>
              <a:gd name="T16" fmla="*/ 2147483646 w 143434"/>
              <a:gd name="T17" fmla="*/ 2147483646 h 111665"/>
              <a:gd name="T18" fmla="*/ 2147483646 w 143434"/>
              <a:gd name="T19" fmla="*/ 2147483646 h 111665"/>
              <a:gd name="T20" fmla="*/ 2147483646 w 143434"/>
              <a:gd name="T21" fmla="*/ 2147483646 h 111665"/>
              <a:gd name="T22" fmla="*/ 2147483646 w 143434"/>
              <a:gd name="T23" fmla="*/ 2147483646 h 111665"/>
              <a:gd name="T24" fmla="*/ 2147483646 w 143434"/>
              <a:gd name="T25" fmla="*/ 2147483646 h 111665"/>
              <a:gd name="T26" fmla="*/ 2147483646 w 143434"/>
              <a:gd name="T27" fmla="*/ 2147483646 h 111665"/>
              <a:gd name="T28" fmla="*/ 2147483646 w 143434"/>
              <a:gd name="T29" fmla="*/ 2147483646 h 111665"/>
              <a:gd name="T30" fmla="*/ 2147483646 w 143434"/>
              <a:gd name="T31" fmla="*/ 2147483646 h 111665"/>
              <a:gd name="T32" fmla="*/ 2147483646 w 143434"/>
              <a:gd name="T33" fmla="*/ 2147483646 h 111665"/>
              <a:gd name="T34" fmla="*/ 2147483646 w 143434"/>
              <a:gd name="T35" fmla="*/ 2147483646 h 111665"/>
              <a:gd name="T36" fmla="*/ 2147483646 w 143434"/>
              <a:gd name="T37" fmla="*/ 2147483646 h 111665"/>
              <a:gd name="T38" fmla="*/ 2147483646 w 143434"/>
              <a:gd name="T39" fmla="*/ 2147483646 h 111665"/>
              <a:gd name="T40" fmla="*/ 2147483646 w 143434"/>
              <a:gd name="T41" fmla="*/ 2147483646 h 111665"/>
              <a:gd name="T42" fmla="*/ 2147483646 w 143434"/>
              <a:gd name="T43" fmla="*/ 2147483646 h 111665"/>
              <a:gd name="T44" fmla="*/ 2147483646 w 143434"/>
              <a:gd name="T45" fmla="*/ 2147483646 h 111665"/>
              <a:gd name="T46" fmla="*/ 2147483646 w 143434"/>
              <a:gd name="T47" fmla="*/ 2147483646 h 111665"/>
              <a:gd name="T48" fmla="*/ 2147483646 w 143434"/>
              <a:gd name="T49" fmla="*/ 2147483646 h 111665"/>
              <a:gd name="T50" fmla="*/ 2147483646 w 143434"/>
              <a:gd name="T51" fmla="*/ 2147483646 h 111665"/>
              <a:gd name="T52" fmla="*/ 2147483646 w 143434"/>
              <a:gd name="T53" fmla="*/ 2147483646 h 111665"/>
              <a:gd name="T54" fmla="*/ 2147483646 w 143434"/>
              <a:gd name="T55" fmla="*/ 2147483646 h 111665"/>
              <a:gd name="T56" fmla="*/ 2147483646 w 143434"/>
              <a:gd name="T57" fmla="*/ 2147483646 h 111665"/>
              <a:gd name="T58" fmla="*/ 2147483646 w 143434"/>
              <a:gd name="T59" fmla="*/ 2147483646 h 111665"/>
              <a:gd name="T60" fmla="*/ 2147483646 w 143434"/>
              <a:gd name="T61" fmla="*/ 2147483646 h 111665"/>
              <a:gd name="T62" fmla="*/ 2147483646 w 143434"/>
              <a:gd name="T63" fmla="*/ 2147483646 h 111665"/>
              <a:gd name="T64" fmla="*/ 2147483646 w 143434"/>
              <a:gd name="T65" fmla="*/ 2147483646 h 111665"/>
              <a:gd name="T66" fmla="*/ 2147483646 w 143434"/>
              <a:gd name="T67" fmla="*/ 2147483646 h 111665"/>
              <a:gd name="T68" fmla="*/ 2147483646 w 143434"/>
              <a:gd name="T69" fmla="*/ 2147483646 h 111665"/>
              <a:gd name="T70" fmla="*/ 2147483646 w 143434"/>
              <a:gd name="T71" fmla="*/ 2147483646 h 111665"/>
              <a:gd name="T72" fmla="*/ 2147483646 w 143434"/>
              <a:gd name="T73" fmla="*/ 2147483646 h 111665"/>
              <a:gd name="T74" fmla="*/ 2147483646 w 143434"/>
              <a:gd name="T75" fmla="*/ 2147483646 h 111665"/>
              <a:gd name="T76" fmla="*/ 2147483646 w 143434"/>
              <a:gd name="T77" fmla="*/ 2147483646 h 111665"/>
              <a:gd name="T78" fmla="*/ 2147483646 w 143434"/>
              <a:gd name="T79" fmla="*/ 2147483646 h 111665"/>
              <a:gd name="T80" fmla="*/ 2147483646 w 143434"/>
              <a:gd name="T81" fmla="*/ 2147483646 h 111665"/>
              <a:gd name="T82" fmla="*/ 2147483646 w 143434"/>
              <a:gd name="T83" fmla="*/ 2147483646 h 111665"/>
              <a:gd name="T84" fmla="*/ 2147483646 w 143434"/>
              <a:gd name="T85" fmla="*/ 2147483646 h 111665"/>
              <a:gd name="T86" fmla="*/ 2147483646 w 143434"/>
              <a:gd name="T87" fmla="*/ 2147483646 h 1116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lnTo>
                  <a:pt x="137528"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lnTo>
                  <a:pt x="3530"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lnTo>
                  <a:pt x="55324"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lnTo>
                  <a:pt x="47450" y="111054"/>
                </a:lnTo>
                <a:close/>
              </a:path>
            </a:pathLst>
          </a:custGeom>
          <a:solidFill>
            <a:srgbClr val="3F3F3F"/>
          </a:solidFill>
          <a:ln w="9525" cap="flat" cmpd="sng">
            <a:solidFill>
              <a:schemeClr val="bg1"/>
            </a:solidFill>
            <a:prstDash val="solid"/>
            <a:round/>
            <a:headEnd type="none" w="sm" len="sm"/>
            <a:tailEnd type="none" w="sm" len="sm"/>
          </a:ln>
        </p:spPr>
        <p:txBody>
          <a:bodyPr lIns="91425" tIns="91425" rIns="91425" bIns="91425" anchor="ctr"/>
          <a:lstStyle/>
          <a:p>
            <a:endParaRPr lang="es-PE"/>
          </a:p>
        </p:txBody>
      </p:sp>
      <p:sp>
        <p:nvSpPr>
          <p:cNvPr id="18442" name="CuadroTexto 23"/>
          <p:cNvSpPr txBox="1">
            <a:spLocks noChangeArrowheads="1"/>
          </p:cNvSpPr>
          <p:nvPr/>
        </p:nvSpPr>
        <p:spPr bwMode="auto">
          <a:xfrm>
            <a:off x="1427163" y="5521325"/>
            <a:ext cx="10042525"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Source Sans Pro"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Source Sans Pro"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Source Sans Pro"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Source Sans Pro"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Source Sans Pro"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Source Sans Pro" pitchFamily="34" charset="0"/>
              </a:defRPr>
            </a:lvl9pPr>
          </a:lstStyle>
          <a:p>
            <a:pPr algn="ctr" eaLnBrk="1" hangingPunct="1">
              <a:buFont typeface="Arial" panose="020B0604020202020204" pitchFamily="34" charset="0"/>
              <a:buNone/>
            </a:pPr>
            <a:r>
              <a:rPr lang="es-CO" sz="2400">
                <a:solidFill>
                  <a:srgbClr val="515151"/>
                </a:solidFill>
              </a:rPr>
              <a:t>Este es un texto de ejemplo, aquí debe ir texto referente a las plataformas disponibles para la visualización de proyecto.</a:t>
            </a: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ángulo 177"/>
          <p:cNvSpPr>
            <a:spLocks noChangeArrowheads="1"/>
          </p:cNvSpPr>
          <p:nvPr/>
        </p:nvSpPr>
        <p:spPr bwMode="auto">
          <a:xfrm>
            <a:off x="3403600" y="1841500"/>
            <a:ext cx="8088313"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fontAlgn="auto" hangingPunct="1">
              <a:spcBef>
                <a:spcPct val="0"/>
              </a:spcBef>
              <a:spcAft>
                <a:spcPts val="0"/>
              </a:spcAft>
              <a:buFontTx/>
              <a:buNone/>
              <a:defRPr/>
            </a:pPr>
            <a:r>
              <a:rPr lang="es-CO" altLang="es-CO" sz="5400" dirty="0" smtClean="0">
                <a:solidFill>
                  <a:schemeClr val="bg2"/>
                </a:solidFill>
                <a:latin typeface="+mj-lt"/>
              </a:rPr>
              <a:t>Conclusiones y/o recomendaciones </a:t>
            </a:r>
            <a:endParaRPr lang="es-CO" altLang="es-CO" sz="5400" dirty="0">
              <a:solidFill>
                <a:schemeClr val="bg2"/>
              </a:solidFill>
              <a:latin typeface="+mj-lt"/>
            </a:endParaRPr>
          </a:p>
        </p:txBody>
      </p:sp>
      <p:grpSp>
        <p:nvGrpSpPr>
          <p:cNvPr id="20483" name="Grupo 9"/>
          <p:cNvGrpSpPr>
            <a:grpSpLocks/>
          </p:cNvGrpSpPr>
          <p:nvPr/>
        </p:nvGrpSpPr>
        <p:grpSpPr bwMode="auto">
          <a:xfrm>
            <a:off x="1752600" y="1862138"/>
            <a:ext cx="1508125" cy="1506537"/>
            <a:chOff x="3291508" y="2995360"/>
            <a:chExt cx="914400" cy="914400"/>
          </a:xfrm>
        </p:grpSpPr>
        <p:sp>
          <p:nvSpPr>
            <p:cNvPr id="104" name="Oval 27"/>
            <p:cNvSpPr/>
            <p:nvPr/>
          </p:nvSpPr>
          <p:spPr>
            <a:xfrm>
              <a:off x="3291508" y="2995360"/>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488" name="Freeform 96"/>
            <p:cNvSpPr>
              <a:spLocks noEditPoints="1"/>
            </p:cNvSpPr>
            <p:nvPr/>
          </p:nvSpPr>
          <p:spPr bwMode="auto">
            <a:xfrm>
              <a:off x="3501249" y="3250427"/>
              <a:ext cx="494918" cy="404266"/>
            </a:xfrm>
            <a:custGeom>
              <a:avLst/>
              <a:gdLst>
                <a:gd name="T0" fmla="*/ 2147483646 w 176"/>
                <a:gd name="T1" fmla="*/ 2147483646 h 144"/>
                <a:gd name="T2" fmla="*/ 2147483646 w 176"/>
                <a:gd name="T3" fmla="*/ 2147483646 h 144"/>
                <a:gd name="T4" fmla="*/ 2147483646 w 176"/>
                <a:gd name="T5" fmla="*/ 2147483646 h 144"/>
                <a:gd name="T6" fmla="*/ 2147483646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0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2147483646 h 144"/>
                <a:gd name="T86" fmla="*/ 2147483646 w 176"/>
                <a:gd name="T87" fmla="*/ 2147483646 h 144"/>
                <a:gd name="T88" fmla="*/ 2147483646 w 176"/>
                <a:gd name="T89" fmla="*/ 2147483646 h 144"/>
                <a:gd name="T90" fmla="*/ 2147483646 w 176"/>
                <a:gd name="T91" fmla="*/ 2147483646 h 144"/>
                <a:gd name="T92" fmla="*/ 2147483646 w 176"/>
                <a:gd name="T93" fmla="*/ 2147483646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rgbClr val="343E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grpSp>
      <p:sp>
        <p:nvSpPr>
          <p:cNvPr id="12" name="Rectángulo 11"/>
          <p:cNvSpPr/>
          <p:nvPr/>
        </p:nvSpPr>
        <p:spPr>
          <a:xfrm>
            <a:off x="0" y="3657600"/>
            <a:ext cx="12192000" cy="3200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CO"/>
          </a:p>
        </p:txBody>
      </p:sp>
      <p:sp>
        <p:nvSpPr>
          <p:cNvPr id="103" name="CuadroTexto 4"/>
          <p:cNvSpPr txBox="1">
            <a:spLocks noChangeArrowheads="1"/>
          </p:cNvSpPr>
          <p:nvPr/>
        </p:nvSpPr>
        <p:spPr bwMode="auto">
          <a:xfrm>
            <a:off x="3403600" y="4079875"/>
            <a:ext cx="53435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80000"/>
              </a:lnSpc>
              <a:spcBef>
                <a:spcPts val="1200"/>
              </a:spcBef>
              <a:buFont typeface="Arial" panose="020B0604020202020204" pitchFamily="34" charset="0"/>
              <a:buNone/>
              <a:defRPr/>
            </a:pPr>
            <a:r>
              <a:rPr lang="es-ES" altLang="es-CO" sz="2400" dirty="0" smtClean="0">
                <a:solidFill>
                  <a:srgbClr val="515151"/>
                </a:solidFill>
                <a:latin typeface="+mn-lt"/>
                <a:cs typeface="Cordia New" panose="020B0304020202020204" pitchFamily="34" charset="-34"/>
              </a:rPr>
              <a:t>Sintetizar </a:t>
            </a:r>
            <a:r>
              <a:rPr lang="es-ES" altLang="es-CO" sz="2400" dirty="0">
                <a:solidFill>
                  <a:srgbClr val="515151"/>
                </a:solidFill>
                <a:latin typeface="+mn-lt"/>
                <a:cs typeface="Cordia New" panose="020B0304020202020204" pitchFamily="34" charset="-34"/>
              </a:rPr>
              <a:t>los resultados de su investigación. </a:t>
            </a:r>
          </a:p>
          <a:p>
            <a:pPr algn="ctr">
              <a:lnSpc>
                <a:spcPct val="80000"/>
              </a:lnSpc>
              <a:spcBef>
                <a:spcPts val="1200"/>
              </a:spcBef>
              <a:buFont typeface="Arial" panose="020B0604020202020204" pitchFamily="34" charset="0"/>
              <a:buNone/>
              <a:defRPr/>
            </a:pPr>
            <a:r>
              <a:rPr lang="es-ES" altLang="es-CO" sz="2400" dirty="0">
                <a:solidFill>
                  <a:srgbClr val="515151"/>
                </a:solidFill>
                <a:latin typeface="+mn-lt"/>
                <a:cs typeface="Cordia New" panose="020B0304020202020204" pitchFamily="34" charset="-34"/>
              </a:rPr>
              <a:t>Resumir lo que se deduce de los temas tratados. </a:t>
            </a:r>
            <a:endParaRPr lang="es-CO" altLang="es-CO" sz="2400" dirty="0">
              <a:solidFill>
                <a:srgbClr val="515151"/>
              </a:solidFill>
              <a:latin typeface="+mn-lt"/>
              <a:cs typeface="Cordia New" panose="020B0304020202020204" pitchFamily="34" charset="-34"/>
            </a:endParaRPr>
          </a:p>
        </p:txBody>
      </p:sp>
      <p:sp>
        <p:nvSpPr>
          <p:cNvPr id="20486" name="Freeform 96"/>
          <p:cNvSpPr>
            <a:spLocks noEditPoints="1"/>
          </p:cNvSpPr>
          <p:nvPr/>
        </p:nvSpPr>
        <p:spPr bwMode="auto">
          <a:xfrm>
            <a:off x="8428038" y="3717925"/>
            <a:ext cx="3367087" cy="2749550"/>
          </a:xfrm>
          <a:custGeom>
            <a:avLst/>
            <a:gdLst>
              <a:gd name="T0" fmla="*/ 2147483646 w 176"/>
              <a:gd name="T1" fmla="*/ 2147483646 h 144"/>
              <a:gd name="T2" fmla="*/ 2147483646 w 176"/>
              <a:gd name="T3" fmla="*/ 2147483646 h 144"/>
              <a:gd name="T4" fmla="*/ 2147483646 w 176"/>
              <a:gd name="T5" fmla="*/ 2147483646 h 144"/>
              <a:gd name="T6" fmla="*/ 2147483646 w 176"/>
              <a:gd name="T7" fmla="*/ 2147483646 h 144"/>
              <a:gd name="T8" fmla="*/ 2147483646 w 176"/>
              <a:gd name="T9" fmla="*/ 2147483646 h 144"/>
              <a:gd name="T10" fmla="*/ 2147483646 w 176"/>
              <a:gd name="T11" fmla="*/ 2147483646 h 144"/>
              <a:gd name="T12" fmla="*/ 2147483646 w 176"/>
              <a:gd name="T13" fmla="*/ 2147483646 h 144"/>
              <a:gd name="T14" fmla="*/ 2147483646 w 176"/>
              <a:gd name="T15" fmla="*/ 2147483646 h 144"/>
              <a:gd name="T16" fmla="*/ 2147483646 w 176"/>
              <a:gd name="T17" fmla="*/ 2147483646 h 144"/>
              <a:gd name="T18" fmla="*/ 2147483646 w 176"/>
              <a:gd name="T19" fmla="*/ 2147483646 h 144"/>
              <a:gd name="T20" fmla="*/ 0 w 176"/>
              <a:gd name="T21" fmla="*/ 2147483646 h 144"/>
              <a:gd name="T22" fmla="*/ 2147483646 w 176"/>
              <a:gd name="T23" fmla="*/ 2147483646 h 144"/>
              <a:gd name="T24" fmla="*/ 2147483646 w 176"/>
              <a:gd name="T25" fmla="*/ 2147483646 h 144"/>
              <a:gd name="T26" fmla="*/ 2147483646 w 176"/>
              <a:gd name="T27" fmla="*/ 2147483646 h 144"/>
              <a:gd name="T28" fmla="*/ 2147483646 w 176"/>
              <a:gd name="T29" fmla="*/ 2147483646 h 144"/>
              <a:gd name="T30" fmla="*/ 2147483646 w 176"/>
              <a:gd name="T31" fmla="*/ 2147483646 h 144"/>
              <a:gd name="T32" fmla="*/ 2147483646 w 176"/>
              <a:gd name="T33" fmla="*/ 2147483646 h 144"/>
              <a:gd name="T34" fmla="*/ 2147483646 w 176"/>
              <a:gd name="T35" fmla="*/ 2147483646 h 144"/>
              <a:gd name="T36" fmla="*/ 2147483646 w 176"/>
              <a:gd name="T37" fmla="*/ 2147483646 h 144"/>
              <a:gd name="T38" fmla="*/ 2147483646 w 176"/>
              <a:gd name="T39" fmla="*/ 2147483646 h 144"/>
              <a:gd name="T40" fmla="*/ 2147483646 w 176"/>
              <a:gd name="T41" fmla="*/ 2147483646 h 144"/>
              <a:gd name="T42" fmla="*/ 2147483646 w 176"/>
              <a:gd name="T43" fmla="*/ 2147483646 h 144"/>
              <a:gd name="T44" fmla="*/ 2147483646 w 176"/>
              <a:gd name="T45" fmla="*/ 2147483646 h 144"/>
              <a:gd name="T46" fmla="*/ 2147483646 w 176"/>
              <a:gd name="T47" fmla="*/ 2147483646 h 144"/>
              <a:gd name="T48" fmla="*/ 2147483646 w 176"/>
              <a:gd name="T49" fmla="*/ 2147483646 h 144"/>
              <a:gd name="T50" fmla="*/ 2147483646 w 176"/>
              <a:gd name="T51" fmla="*/ 2147483646 h 144"/>
              <a:gd name="T52" fmla="*/ 2147483646 w 176"/>
              <a:gd name="T53" fmla="*/ 2147483646 h 144"/>
              <a:gd name="T54" fmla="*/ 2147483646 w 176"/>
              <a:gd name="T55" fmla="*/ 2147483646 h 144"/>
              <a:gd name="T56" fmla="*/ 2147483646 w 176"/>
              <a:gd name="T57" fmla="*/ 2147483646 h 144"/>
              <a:gd name="T58" fmla="*/ 2147483646 w 176"/>
              <a:gd name="T59" fmla="*/ 2147483646 h 144"/>
              <a:gd name="T60" fmla="*/ 2147483646 w 176"/>
              <a:gd name="T61" fmla="*/ 2147483646 h 144"/>
              <a:gd name="T62" fmla="*/ 2147483646 w 176"/>
              <a:gd name="T63" fmla="*/ 2147483646 h 144"/>
              <a:gd name="T64" fmla="*/ 2147483646 w 176"/>
              <a:gd name="T65" fmla="*/ 2147483646 h 144"/>
              <a:gd name="T66" fmla="*/ 2147483646 w 176"/>
              <a:gd name="T67" fmla="*/ 2147483646 h 144"/>
              <a:gd name="T68" fmla="*/ 2147483646 w 176"/>
              <a:gd name="T69" fmla="*/ 2147483646 h 144"/>
              <a:gd name="T70" fmla="*/ 2147483646 w 176"/>
              <a:gd name="T71" fmla="*/ 2147483646 h 144"/>
              <a:gd name="T72" fmla="*/ 2147483646 w 176"/>
              <a:gd name="T73" fmla="*/ 2147483646 h 144"/>
              <a:gd name="T74" fmla="*/ 2147483646 w 176"/>
              <a:gd name="T75" fmla="*/ 2147483646 h 144"/>
              <a:gd name="T76" fmla="*/ 2147483646 w 176"/>
              <a:gd name="T77" fmla="*/ 2147483646 h 144"/>
              <a:gd name="T78" fmla="*/ 2147483646 w 176"/>
              <a:gd name="T79" fmla="*/ 2147483646 h 144"/>
              <a:gd name="T80" fmla="*/ 2147483646 w 176"/>
              <a:gd name="T81" fmla="*/ 2147483646 h 144"/>
              <a:gd name="T82" fmla="*/ 2147483646 w 176"/>
              <a:gd name="T83" fmla="*/ 2147483646 h 144"/>
              <a:gd name="T84" fmla="*/ 2147483646 w 176"/>
              <a:gd name="T85" fmla="*/ 2147483646 h 144"/>
              <a:gd name="T86" fmla="*/ 2147483646 w 176"/>
              <a:gd name="T87" fmla="*/ 2147483646 h 144"/>
              <a:gd name="T88" fmla="*/ 2147483646 w 176"/>
              <a:gd name="T89" fmla="*/ 2147483646 h 144"/>
              <a:gd name="T90" fmla="*/ 2147483646 w 176"/>
              <a:gd name="T91" fmla="*/ 2147483646 h 144"/>
              <a:gd name="T92" fmla="*/ 2147483646 w 176"/>
              <a:gd name="T93" fmla="*/ 2147483646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rgbClr val="343E3C">
              <a:alpha val="7843"/>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PE"/>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Marcador de posición de imagen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864" b="7864"/>
          <a:stretch>
            <a:fillRect/>
          </a:stretch>
        </p:blipFill>
        <p:spPr>
          <a:xfrm>
            <a:off x="0" y="-36513"/>
            <a:ext cx="12192000" cy="6858001"/>
          </a:xfrm>
        </p:spPr>
      </p:pic>
      <p:sp>
        <p:nvSpPr>
          <p:cNvPr id="67" name="Rectangle 18"/>
          <p:cNvSpPr/>
          <p:nvPr/>
        </p:nvSpPr>
        <p:spPr>
          <a:xfrm>
            <a:off x="2482850" y="4273550"/>
            <a:ext cx="7031038" cy="2584450"/>
          </a:xfrm>
          <a:prstGeom prst="rect">
            <a:avLst/>
          </a:prstGeom>
          <a:solidFill>
            <a:srgbClr val="3F3F3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ángulo 177"/>
          <p:cNvSpPr>
            <a:spLocks noChangeArrowheads="1"/>
          </p:cNvSpPr>
          <p:nvPr/>
        </p:nvSpPr>
        <p:spPr bwMode="auto">
          <a:xfrm>
            <a:off x="2482850" y="4864100"/>
            <a:ext cx="65944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Tx/>
              <a:buNone/>
              <a:defRPr/>
            </a:pPr>
            <a:r>
              <a:rPr lang="es-CO" altLang="es-CO" sz="5400" dirty="0" smtClean="0">
                <a:solidFill>
                  <a:schemeClr val="bg2"/>
                </a:solidFill>
                <a:latin typeface="+mj-lt"/>
              </a:rPr>
              <a:t>¡¡Gracias!!</a:t>
            </a:r>
            <a:endParaRPr lang="es-CO" altLang="es-CO" sz="5400" dirty="0">
              <a:solidFill>
                <a:schemeClr val="bg2"/>
              </a:solidFill>
              <a:latin typeface="+mj-lt"/>
            </a:endParaRPr>
          </a:p>
        </p:txBody>
      </p:sp>
      <p:sp>
        <p:nvSpPr>
          <p:cNvPr id="57" name="CuadroTexto 4"/>
          <p:cNvSpPr txBox="1">
            <a:spLocks noChangeArrowheads="1"/>
          </p:cNvSpPr>
          <p:nvPr/>
        </p:nvSpPr>
        <p:spPr bwMode="auto">
          <a:xfrm>
            <a:off x="3806825" y="5689600"/>
            <a:ext cx="39449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 typeface="Arial" panose="020B0604020202020204" pitchFamily="34" charset="0"/>
              <a:buNone/>
              <a:defRPr/>
            </a:pPr>
            <a:r>
              <a:rPr lang="es-CO" altLang="es-CO" sz="2400" dirty="0" smtClean="0">
                <a:latin typeface="+mn-lt"/>
                <a:cs typeface="Cordia New" panose="020B0304020202020204" pitchFamily="34" charset="-34"/>
              </a:rPr>
              <a:t>Sección para preguntas </a:t>
            </a:r>
            <a:endParaRPr lang="es-CO" altLang="es-CO" sz="2400" dirty="0">
              <a:latin typeface="+mn-lt"/>
              <a:cs typeface="Cordia New" panose="020B0304020202020204" pitchFamily="34" charset="-34"/>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Colors 1 Dark">
      <a:dk1>
        <a:srgbClr val="FFFFFF"/>
      </a:dk1>
      <a:lt1>
        <a:srgbClr val="3F3F3F"/>
      </a:lt1>
      <a:dk2>
        <a:srgbClr val="313C41"/>
      </a:dk2>
      <a:lt2>
        <a:srgbClr val="FFFFFF"/>
      </a:lt2>
      <a:accent1>
        <a:srgbClr val="2980B9"/>
      </a:accent1>
      <a:accent2>
        <a:srgbClr val="41B176"/>
      </a:accent2>
      <a:accent3>
        <a:srgbClr val="9BBB59"/>
      </a:accent3>
      <a:accent4>
        <a:srgbClr val="F39C12"/>
      </a:accent4>
      <a:accent5>
        <a:srgbClr val="C0392B"/>
      </a:accent5>
      <a:accent6>
        <a:srgbClr val="954F72"/>
      </a:accent6>
      <a:hlink>
        <a:srgbClr val="0563C1"/>
      </a:hlink>
      <a:folHlink>
        <a:srgbClr val="954F72"/>
      </a:folHlink>
    </a:clrScheme>
    <a:fontScheme name="Modern Automotive">
      <a:majorFont>
        <a:latin typeface="Montserrat"/>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1238</TotalTime>
  <Words>511</Words>
  <Application>Microsoft Office PowerPoint</Application>
  <PresentationFormat>Panorámica</PresentationFormat>
  <Paragraphs>64</Paragraphs>
  <Slides>12</Slides>
  <Notes>4</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Source Sans Pro</vt:lpstr>
      <vt:lpstr>Arial</vt:lpstr>
      <vt:lpstr>Montserrat</vt:lpstr>
      <vt:lpstr>Calibri</vt:lpstr>
      <vt:lpstr>Cordia New</vt:lpstr>
      <vt:lpstr>Futura Bk BT</vt:lpstr>
      <vt:lpstr>Myriad Arabic</vt:lpstr>
      <vt:lpstr>Office Theme</vt:lpstr>
      <vt:lpstr>Título de tu  Presentación</vt:lpstr>
      <vt:lpstr>Presentación de PowerPoint</vt:lpstr>
      <vt:lpstr>Introducción</vt:lpstr>
      <vt:lpstr>Tema 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ICONIC</dc:title>
  <dc:creator>Musedsmh</dc:creator>
  <cp:lastModifiedBy>User</cp:lastModifiedBy>
  <cp:revision>72</cp:revision>
  <dcterms:created xsi:type="dcterms:W3CDTF">2017-01-10T11:09:36Z</dcterms:created>
  <dcterms:modified xsi:type="dcterms:W3CDTF">2019-12-08T06:05:40Z</dcterms:modified>
</cp:coreProperties>
</file>