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Montserrat"/>
      <p:regular r:id="rId32"/>
      <p:bold r:id="rId33"/>
      <p:italic r:id="rId34"/>
      <p:boldItalic r:id="rId35"/>
    </p:embeddedFont>
    <p:embeddedFont>
      <p:font typeface="Inter"/>
      <p:regular r:id="rId36"/>
      <p:bold r:id="rId37"/>
    </p:embeddedFont>
    <p:embeddedFont>
      <p:font typeface="Bebas Neue"/>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0hNCVcclIAdagZPy6+pYVqdyi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BebasNeue-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2.png"/><Relationship Id="rId11" Type="http://schemas.openxmlformats.org/officeDocument/2006/relationships/image" Target="../media/image35.png"/><Relationship Id="rId10" Type="http://schemas.openxmlformats.org/officeDocument/2006/relationships/image" Target="../media/image7.png"/><Relationship Id="rId12" Type="http://schemas.openxmlformats.org/officeDocument/2006/relationships/image" Target="../media/image16.png"/><Relationship Id="rId9"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79.png"/><Relationship Id="rId5" Type="http://schemas.openxmlformats.org/officeDocument/2006/relationships/image" Target="../media/image14.png"/><Relationship Id="rId6" Type="http://schemas.openxmlformats.org/officeDocument/2006/relationships/image" Target="../media/image75.png"/><Relationship Id="rId7" Type="http://schemas.openxmlformats.org/officeDocument/2006/relationships/image" Target="../media/image81.png"/><Relationship Id="rId8" Type="http://schemas.openxmlformats.org/officeDocument/2006/relationships/image" Target="../media/image7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89.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75.png"/><Relationship Id="rId8" Type="http://schemas.openxmlformats.org/officeDocument/2006/relationships/image" Target="../media/image86.png"/></Relationships>
</file>

<file path=ppt/slides/_rels/slide12.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7.png"/><Relationship Id="rId13" Type="http://schemas.openxmlformats.org/officeDocument/2006/relationships/image" Target="../media/image113.png"/><Relationship Id="rId12" Type="http://schemas.openxmlformats.org/officeDocument/2006/relationships/image" Target="../media/image11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75.png"/><Relationship Id="rId7" Type="http://schemas.openxmlformats.org/officeDocument/2006/relationships/image" Target="../media/image1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7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75.png"/><Relationship Id="rId7" Type="http://schemas.openxmlformats.org/officeDocument/2006/relationships/image" Target="../media/image117.png"/><Relationship Id="rId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31.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75.png"/><Relationship Id="rId8" Type="http://schemas.openxmlformats.org/officeDocument/2006/relationships/image" Target="../media/image1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8.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135.png"/><Relationship Id="rId12" Type="http://schemas.openxmlformats.org/officeDocument/2006/relationships/image" Target="../media/image145.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s>
</file>

<file path=ppt/slides/_rels/slide19.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135.png"/><Relationship Id="rId13" Type="http://schemas.openxmlformats.org/officeDocument/2006/relationships/image" Target="../media/image153.png"/><Relationship Id="rId12" Type="http://schemas.openxmlformats.org/officeDocument/2006/relationships/image" Target="../media/image150.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15" Type="http://schemas.openxmlformats.org/officeDocument/2006/relationships/image" Target="../media/image154.png"/><Relationship Id="rId14" Type="http://schemas.openxmlformats.org/officeDocument/2006/relationships/image" Target="../media/image143.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35.png"/><Relationship Id="rId5"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27.png"/><Relationship Id="rId8" Type="http://schemas.openxmlformats.org/officeDocument/2006/relationships/image" Target="../media/image75.png"/></Relationships>
</file>

<file path=ppt/slides/_rels/slide21.xml.rels><?xml version="1.0" encoding="UTF-8" standalone="yes"?><Relationships xmlns="http://schemas.openxmlformats.org/package/2006/relationships"><Relationship Id="rId10" Type="http://schemas.openxmlformats.org/officeDocument/2006/relationships/image" Target="../media/image18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5.png"/><Relationship Id="rId9" Type="http://schemas.openxmlformats.org/officeDocument/2006/relationships/image" Target="../media/image181.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27.png"/><Relationship Id="rId8" Type="http://schemas.openxmlformats.org/officeDocument/2006/relationships/image" Target="../media/image75.png"/></Relationships>
</file>

<file path=ppt/slides/_rels/slide22.xml.rels><?xml version="1.0" encoding="UTF-8" standalone="yes"?><Relationships xmlns="http://schemas.openxmlformats.org/package/2006/relationships"><Relationship Id="rId20" Type="http://schemas.openxmlformats.org/officeDocument/2006/relationships/image" Target="../media/image184.png"/><Relationship Id="rId22" Type="http://schemas.openxmlformats.org/officeDocument/2006/relationships/image" Target="../media/image190.png"/><Relationship Id="rId21" Type="http://schemas.openxmlformats.org/officeDocument/2006/relationships/image" Target="../media/image208.png"/><Relationship Id="rId24" Type="http://schemas.openxmlformats.org/officeDocument/2006/relationships/image" Target="../media/image191.png"/><Relationship Id="rId23" Type="http://schemas.openxmlformats.org/officeDocument/2006/relationships/image" Target="../media/image19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26" Type="http://schemas.openxmlformats.org/officeDocument/2006/relationships/image" Target="../media/image192.png"/><Relationship Id="rId25" Type="http://schemas.openxmlformats.org/officeDocument/2006/relationships/image" Target="../media/image202.png"/><Relationship Id="rId28" Type="http://schemas.openxmlformats.org/officeDocument/2006/relationships/hyperlink" Target="https://eatemp.com/powerpoint-org-chart-template/" TargetMode="External"/><Relationship Id="rId27" Type="http://schemas.openxmlformats.org/officeDocument/2006/relationships/image" Target="../media/image200.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 Id="rId11" Type="http://schemas.openxmlformats.org/officeDocument/2006/relationships/image" Target="../media/image75.png"/><Relationship Id="rId10" Type="http://schemas.openxmlformats.org/officeDocument/2006/relationships/image" Target="../media/image135.png"/><Relationship Id="rId13" Type="http://schemas.openxmlformats.org/officeDocument/2006/relationships/image" Target="../media/image185.png"/><Relationship Id="rId12" Type="http://schemas.openxmlformats.org/officeDocument/2006/relationships/image" Target="../media/image165.png"/><Relationship Id="rId15" Type="http://schemas.openxmlformats.org/officeDocument/2006/relationships/image" Target="../media/image180.png"/><Relationship Id="rId14" Type="http://schemas.openxmlformats.org/officeDocument/2006/relationships/image" Target="../media/image188.png"/><Relationship Id="rId17" Type="http://schemas.openxmlformats.org/officeDocument/2006/relationships/image" Target="../media/image209.png"/><Relationship Id="rId16" Type="http://schemas.openxmlformats.org/officeDocument/2006/relationships/image" Target="../media/image179.png"/><Relationship Id="rId19" Type="http://schemas.openxmlformats.org/officeDocument/2006/relationships/image" Target="../media/image201.png"/><Relationship Id="rId18" Type="http://schemas.openxmlformats.org/officeDocument/2006/relationships/image" Target="../media/image18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75.png"/><Relationship Id="rId5" Type="http://schemas.openxmlformats.org/officeDocument/2006/relationships/hyperlink" Target="https://unsplash.com/" TargetMode="External"/><Relationship Id="rId6" Type="http://schemas.openxmlformats.org/officeDocument/2006/relationships/image" Target="../media/image2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11.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27.png"/><Relationship Id="rId8" Type="http://schemas.openxmlformats.org/officeDocument/2006/relationships/image" Target="../media/image35.png"/></Relationships>
</file>

<file path=ppt/slides/_rels/slide5.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7.png"/><Relationship Id="rId13" Type="http://schemas.openxmlformats.org/officeDocument/2006/relationships/image" Target="../media/image40.png"/><Relationship Id="rId12"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14" Type="http://schemas.openxmlformats.org/officeDocument/2006/relationships/image" Target="../media/image44.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55.png"/><Relationship Id="rId5" Type="http://schemas.openxmlformats.org/officeDocument/2006/relationships/image" Target="../media/image14.png"/><Relationship Id="rId6" Type="http://schemas.openxmlformats.org/officeDocument/2006/relationships/image" Target="../media/image35.png"/><Relationship Id="rId7" Type="http://schemas.openxmlformats.org/officeDocument/2006/relationships/image" Target="../media/image51.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119.png"/><Relationship Id="rId7" Type="http://schemas.openxmlformats.org/officeDocument/2006/relationships/image" Target="../media/image57.png"/><Relationship Id="rId8" Type="http://schemas.openxmlformats.org/officeDocument/2006/relationships/image" Target="../media/image5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5.png"/><Relationship Id="rId9" Type="http://schemas.openxmlformats.org/officeDocument/2006/relationships/image" Target="../media/image69.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27.png"/><Relationship Id="rId8" Type="http://schemas.openxmlformats.org/officeDocument/2006/relationships/image" Target="../media/image75.png"/></Relationships>
</file>

<file path=ppt/slides/_rels/slide9.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7.png"/><Relationship Id="rId13" Type="http://schemas.openxmlformats.org/officeDocument/2006/relationships/image" Target="../media/image72.png"/><Relationship Id="rId12"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png"/><Relationship Id="rId14" Type="http://schemas.openxmlformats.org/officeDocument/2006/relationships/image" Target="../media/image75.png"/><Relationship Id="rId5" Type="http://schemas.openxmlformats.org/officeDocument/2006/relationships/image" Target="../media/image10.png"/><Relationship Id="rId6" Type="http://schemas.openxmlformats.org/officeDocument/2006/relationships/image" Target="../media/image32.png"/><Relationship Id="rId7" Type="http://schemas.openxmlformats.org/officeDocument/2006/relationships/image" Target="../media/image3.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0" y="254"/>
            <a:ext cx="5198506" cy="9855073"/>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20119315" y="7277100"/>
            <a:ext cx="4231954" cy="5143871"/>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4139496" y="1575901"/>
            <a:ext cx="2514899" cy="2502741"/>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6199237" y="10524823"/>
            <a:ext cx="874009" cy="892152"/>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20119315" y="609600"/>
            <a:ext cx="878112" cy="890966"/>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7149344" y="611614"/>
            <a:ext cx="878112" cy="890966"/>
          </a:xfrm>
          <a:prstGeom prst="rect">
            <a:avLst/>
          </a:prstGeom>
          <a:noFill/>
          <a:ln>
            <a:noFill/>
          </a:ln>
        </p:spPr>
      </p:pic>
      <p:pic>
        <p:nvPicPr>
          <p:cNvPr descr=" " id="23" name="Google Shape;23;p1"/>
          <p:cNvPicPr preferRelativeResize="0"/>
          <p:nvPr/>
        </p:nvPicPr>
        <p:blipFill rotWithShape="1">
          <a:blip r:embed="rId9">
            <a:alphaModFix/>
          </a:blip>
          <a:srcRect b="0" l="0" r="0" t="0"/>
          <a:stretch/>
        </p:blipFill>
        <p:spPr>
          <a:xfrm>
            <a:off x="914514" y="11544300"/>
            <a:ext cx="892268" cy="872913"/>
          </a:xfrm>
          <a:prstGeom prst="rect">
            <a:avLst/>
          </a:prstGeom>
          <a:noFill/>
          <a:ln>
            <a:noFill/>
          </a:ln>
        </p:spPr>
      </p:pic>
      <p:pic>
        <p:nvPicPr>
          <p:cNvPr descr=" " id="24" name="Google Shape;24;p1"/>
          <p:cNvPicPr preferRelativeResize="0"/>
          <p:nvPr/>
        </p:nvPicPr>
        <p:blipFill rotWithShape="1">
          <a:blip r:embed="rId10">
            <a:alphaModFix/>
          </a:blip>
          <a:srcRect b="0" l="0" r="0" t="0"/>
          <a:stretch/>
        </p:blipFill>
        <p:spPr>
          <a:xfrm>
            <a:off x="1809703" y="9045787"/>
            <a:ext cx="4852456" cy="4301914"/>
          </a:xfrm>
          <a:prstGeom prst="rect">
            <a:avLst/>
          </a:prstGeom>
          <a:noFill/>
          <a:ln>
            <a:noFill/>
          </a:ln>
        </p:spPr>
      </p:pic>
      <p:sp>
        <p:nvSpPr>
          <p:cNvPr id="25" name="Google Shape;25;p1"/>
          <p:cNvSpPr/>
          <p:nvPr/>
        </p:nvSpPr>
        <p:spPr>
          <a:xfrm>
            <a:off x="914514" y="76073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6" name="Google Shape;26;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p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8" name="Google Shape;28;p1"/>
          <p:cNvSpPr/>
          <p:nvPr/>
        </p:nvSpPr>
        <p:spPr>
          <a:xfrm>
            <a:off x="711289" y="4775200"/>
            <a:ext cx="14217310" cy="38142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9600"/>
              <a:buFont typeface="Bebas Neue"/>
              <a:buNone/>
            </a:pPr>
            <a:r>
              <a:rPr b="0" i="0" lang="en-US" sz="19600" u="none" cap="none" strike="noStrike">
                <a:solidFill>
                  <a:srgbClr val="FFFFFF"/>
                </a:solidFill>
                <a:latin typeface="Bebas Neue"/>
                <a:ea typeface="Bebas Neue"/>
                <a:cs typeface="Bebas Neue"/>
                <a:sym typeface="Bebas Neue"/>
              </a:rPr>
              <a:t>Gender Equality</a:t>
            </a:r>
            <a:endParaRPr b="0" i="0" sz="19600" u="none" cap="none" strike="noStrike">
              <a:solidFill>
                <a:schemeClr val="dk1"/>
              </a:solidFill>
              <a:latin typeface="Calibri"/>
              <a:ea typeface="Calibri"/>
              <a:cs typeface="Calibri"/>
              <a:sym typeface="Calibri"/>
            </a:endParaRPr>
          </a:p>
        </p:txBody>
      </p:sp>
      <p:pic>
        <p:nvPicPr>
          <p:cNvPr descr=" " id="29" name="Google Shape;29;p1"/>
          <p:cNvPicPr preferRelativeResize="0"/>
          <p:nvPr/>
        </p:nvPicPr>
        <p:blipFill rotWithShape="1">
          <a:blip r:embed="rId12">
            <a:alphaModFix/>
          </a:blip>
          <a:srcRect b="0" l="0" r="0" t="0"/>
          <a:stretch/>
        </p:blipFill>
        <p:spPr>
          <a:xfrm>
            <a:off x="14543318" y="1054100"/>
            <a:ext cx="8827603" cy="12268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43" name="Shape 243"/>
        <p:cNvGrpSpPr/>
        <p:nvPr/>
      </p:nvGrpSpPr>
      <p:grpSpPr>
        <a:xfrm>
          <a:off x="0" y="0"/>
          <a:ext cx="0" cy="0"/>
          <a:chOff x="0" y="0"/>
          <a:chExt cx="0" cy="0"/>
        </a:xfrm>
      </p:grpSpPr>
      <p:sp>
        <p:nvSpPr>
          <p:cNvPr id="244" name="Google Shape;244;p10"/>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0"/>
          <p:cNvPicPr preferRelativeResize="0"/>
          <p:nvPr/>
        </p:nvPicPr>
        <p:blipFill rotWithShape="1">
          <a:blip r:embed="rId3">
            <a:alphaModFix/>
          </a:blip>
          <a:srcRect b="0" l="0" r="0" t="0"/>
          <a:stretch/>
        </p:blipFill>
        <p:spPr>
          <a:xfrm>
            <a:off x="21440280" y="406400"/>
            <a:ext cx="2945367" cy="2884053"/>
          </a:xfrm>
          <a:prstGeom prst="rect">
            <a:avLst/>
          </a:prstGeom>
          <a:noFill/>
          <a:ln>
            <a:noFill/>
          </a:ln>
        </p:spPr>
      </p:pic>
      <p:pic>
        <p:nvPicPr>
          <p:cNvPr descr=" " id="246" name="Google Shape;246;p10"/>
          <p:cNvPicPr preferRelativeResize="0"/>
          <p:nvPr/>
        </p:nvPicPr>
        <p:blipFill rotWithShape="1">
          <a:blip r:embed="rId4">
            <a:alphaModFix/>
          </a:blip>
          <a:srcRect b="0" l="0" r="0" t="0"/>
          <a:stretch/>
        </p:blipFill>
        <p:spPr>
          <a:xfrm>
            <a:off x="16435854" y="11188700"/>
            <a:ext cx="2514899" cy="2502743"/>
          </a:xfrm>
          <a:prstGeom prst="rect">
            <a:avLst/>
          </a:prstGeom>
          <a:noFill/>
          <a:ln>
            <a:noFill/>
          </a:ln>
        </p:spPr>
      </p:pic>
      <p:pic>
        <p:nvPicPr>
          <p:cNvPr descr=" " id="247" name="Google Shape;247;p10"/>
          <p:cNvPicPr preferRelativeResize="0"/>
          <p:nvPr/>
        </p:nvPicPr>
        <p:blipFill rotWithShape="1">
          <a:blip r:embed="rId5">
            <a:alphaModFix/>
          </a:blip>
          <a:srcRect b="0" l="0" r="0" t="0"/>
          <a:stretch/>
        </p:blipFill>
        <p:spPr>
          <a:xfrm>
            <a:off x="1193949" y="12001500"/>
            <a:ext cx="874009" cy="892150"/>
          </a:xfrm>
          <a:prstGeom prst="rect">
            <a:avLst/>
          </a:prstGeom>
          <a:noFill/>
          <a:ln>
            <a:noFill/>
          </a:ln>
        </p:spPr>
      </p:pic>
      <p:sp>
        <p:nvSpPr>
          <p:cNvPr id="248" name="Google Shape;24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0" name="Google Shape;250;p10"/>
          <p:cNvSpPr/>
          <p:nvPr/>
        </p:nvSpPr>
        <p:spPr>
          <a:xfrm>
            <a:off x="1778222" y="469900"/>
            <a:ext cx="450483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Pricing Plan</a:t>
            </a:r>
            <a:endParaRPr b="0" i="0" sz="8000" u="none" cap="none" strike="noStrike">
              <a:solidFill>
                <a:schemeClr val="dk1"/>
              </a:solidFill>
              <a:latin typeface="Calibri"/>
              <a:ea typeface="Calibri"/>
              <a:cs typeface="Calibri"/>
              <a:sym typeface="Calibri"/>
            </a:endParaRPr>
          </a:p>
        </p:txBody>
      </p:sp>
      <p:sp>
        <p:nvSpPr>
          <p:cNvPr id="251" name="Google Shape;251;p10"/>
          <p:cNvSpPr/>
          <p:nvPr/>
        </p:nvSpPr>
        <p:spPr>
          <a:xfrm>
            <a:off x="1778222" y="2400300"/>
            <a:ext cx="20843305"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1778222" y="2400300"/>
            <a:ext cx="6439705" cy="10210800"/>
          </a:xfrm>
          <a:prstGeom prst="roundRect">
            <a:avLst>
              <a:gd fmla="val 3124"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0"/>
          <p:cNvPicPr preferRelativeResize="0"/>
          <p:nvPr/>
        </p:nvPicPr>
        <p:blipFill rotWithShape="1">
          <a:blip r:embed="rId7">
            <a:alphaModFix/>
          </a:blip>
          <a:srcRect b="0" l="0" r="0" t="0"/>
          <a:stretch/>
        </p:blipFill>
        <p:spPr>
          <a:xfrm>
            <a:off x="4311020" y="2857500"/>
            <a:ext cx="1374110" cy="1625600"/>
          </a:xfrm>
          <a:prstGeom prst="rect">
            <a:avLst/>
          </a:prstGeom>
          <a:noFill/>
          <a:ln>
            <a:noFill/>
          </a:ln>
        </p:spPr>
      </p:pic>
      <p:sp>
        <p:nvSpPr>
          <p:cNvPr id="254" name="Google Shape;254;p10"/>
          <p:cNvSpPr/>
          <p:nvPr/>
        </p:nvSpPr>
        <p:spPr>
          <a:xfrm>
            <a:off x="4362995" y="4787900"/>
            <a:ext cx="127015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Basic</a:t>
            </a:r>
            <a:endParaRPr b="0" i="0" sz="4800" u="none" cap="none" strike="noStrike">
              <a:solidFill>
                <a:schemeClr val="dk1"/>
              </a:solidFill>
              <a:latin typeface="Calibri"/>
              <a:ea typeface="Calibri"/>
              <a:cs typeface="Calibri"/>
              <a:sym typeface="Calibri"/>
            </a:endParaRPr>
          </a:p>
        </p:txBody>
      </p:sp>
      <p:sp>
        <p:nvSpPr>
          <p:cNvPr id="255" name="Google Shape;255;p10"/>
          <p:cNvSpPr/>
          <p:nvPr/>
        </p:nvSpPr>
        <p:spPr>
          <a:xfrm>
            <a:off x="2235479" y="58293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p10"/>
          <p:cNvSpPr/>
          <p:nvPr/>
        </p:nvSpPr>
        <p:spPr>
          <a:xfrm>
            <a:off x="3753319" y="114173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$10/month</a:t>
            </a:r>
            <a:endParaRPr b="0" i="0" sz="4800" u="none" cap="none" strike="noStrike">
              <a:solidFill>
                <a:schemeClr val="dk1"/>
              </a:solidFill>
              <a:latin typeface="Calibri"/>
              <a:ea typeface="Calibri"/>
              <a:cs typeface="Calibri"/>
              <a:sym typeface="Calibri"/>
            </a:endParaRPr>
          </a:p>
        </p:txBody>
      </p:sp>
      <p:sp>
        <p:nvSpPr>
          <p:cNvPr id="257" name="Google Shape;257;p10"/>
          <p:cNvSpPr/>
          <p:nvPr/>
        </p:nvSpPr>
        <p:spPr>
          <a:xfrm>
            <a:off x="8980022" y="2400300"/>
            <a:ext cx="6439705" cy="10210800"/>
          </a:xfrm>
          <a:prstGeom prst="roundRect">
            <a:avLst>
              <a:gd fmla="val 3124"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0"/>
          <p:cNvPicPr preferRelativeResize="0"/>
          <p:nvPr/>
        </p:nvPicPr>
        <p:blipFill rotWithShape="1">
          <a:blip r:embed="rId8">
            <a:alphaModFix/>
          </a:blip>
          <a:srcRect b="0" l="0" r="0" t="0"/>
          <a:stretch/>
        </p:blipFill>
        <p:spPr>
          <a:xfrm>
            <a:off x="11640410" y="2857500"/>
            <a:ext cx="1118934" cy="1625600"/>
          </a:xfrm>
          <a:prstGeom prst="rect">
            <a:avLst/>
          </a:prstGeom>
          <a:noFill/>
          <a:ln>
            <a:noFill/>
          </a:ln>
        </p:spPr>
      </p:pic>
      <p:sp>
        <p:nvSpPr>
          <p:cNvPr id="259" name="Google Shape;259;p10"/>
          <p:cNvSpPr/>
          <p:nvPr/>
        </p:nvSpPr>
        <p:spPr>
          <a:xfrm>
            <a:off x="11596549" y="4787900"/>
            <a:ext cx="120665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Elite</a:t>
            </a:r>
            <a:endParaRPr b="0" i="0" sz="4800" u="none" cap="none" strike="noStrike">
              <a:solidFill>
                <a:schemeClr val="dk1"/>
              </a:solidFill>
              <a:latin typeface="Calibri"/>
              <a:ea typeface="Calibri"/>
              <a:cs typeface="Calibri"/>
              <a:sym typeface="Calibri"/>
            </a:endParaRPr>
          </a:p>
        </p:txBody>
      </p:sp>
      <p:sp>
        <p:nvSpPr>
          <p:cNvPr id="260" name="Google Shape;260;p10"/>
          <p:cNvSpPr/>
          <p:nvPr/>
        </p:nvSpPr>
        <p:spPr>
          <a:xfrm>
            <a:off x="9437280" y="58293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p10"/>
          <p:cNvSpPr/>
          <p:nvPr/>
        </p:nvSpPr>
        <p:spPr>
          <a:xfrm>
            <a:off x="10955119" y="114173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$50/month</a:t>
            </a:r>
            <a:endParaRPr b="0" i="0" sz="4800" u="none" cap="none" strike="noStrike">
              <a:solidFill>
                <a:schemeClr val="dk1"/>
              </a:solidFill>
              <a:latin typeface="Calibri"/>
              <a:ea typeface="Calibri"/>
              <a:cs typeface="Calibri"/>
              <a:sym typeface="Calibri"/>
            </a:endParaRPr>
          </a:p>
        </p:txBody>
      </p:sp>
      <p:sp>
        <p:nvSpPr>
          <p:cNvPr id="262" name="Google Shape;262;p10"/>
          <p:cNvSpPr/>
          <p:nvPr/>
        </p:nvSpPr>
        <p:spPr>
          <a:xfrm>
            <a:off x="16181822" y="2400300"/>
            <a:ext cx="6439705" cy="10210800"/>
          </a:xfrm>
          <a:prstGeom prst="roundRect">
            <a:avLst>
              <a:gd fmla="val 3124"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0"/>
          <p:cNvPicPr preferRelativeResize="0"/>
          <p:nvPr/>
        </p:nvPicPr>
        <p:blipFill rotWithShape="1">
          <a:blip r:embed="rId9">
            <a:alphaModFix/>
          </a:blip>
          <a:srcRect b="0" l="0" r="0" t="0"/>
          <a:stretch/>
        </p:blipFill>
        <p:spPr>
          <a:xfrm>
            <a:off x="18842210" y="2857500"/>
            <a:ext cx="1118934" cy="1625600"/>
          </a:xfrm>
          <a:prstGeom prst="rect">
            <a:avLst/>
          </a:prstGeom>
          <a:noFill/>
          <a:ln>
            <a:noFill/>
          </a:ln>
        </p:spPr>
      </p:pic>
      <p:sp>
        <p:nvSpPr>
          <p:cNvPr id="264" name="Google Shape;264;p10"/>
          <p:cNvSpPr/>
          <p:nvPr/>
        </p:nvSpPr>
        <p:spPr>
          <a:xfrm>
            <a:off x="18239480" y="4787900"/>
            <a:ext cx="232439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Legendary</a:t>
            </a:r>
            <a:endParaRPr b="0" i="0" sz="4800" u="none" cap="none" strike="noStrike">
              <a:solidFill>
                <a:schemeClr val="dk1"/>
              </a:solidFill>
              <a:latin typeface="Calibri"/>
              <a:ea typeface="Calibri"/>
              <a:cs typeface="Calibri"/>
              <a:sym typeface="Calibri"/>
            </a:endParaRPr>
          </a:p>
        </p:txBody>
      </p:sp>
      <p:sp>
        <p:nvSpPr>
          <p:cNvPr id="265" name="Google Shape;265;p10"/>
          <p:cNvSpPr/>
          <p:nvPr/>
        </p:nvSpPr>
        <p:spPr>
          <a:xfrm>
            <a:off x="16639080" y="58293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0"/>
          <p:cNvSpPr/>
          <p:nvPr/>
        </p:nvSpPr>
        <p:spPr>
          <a:xfrm>
            <a:off x="18036254" y="11417300"/>
            <a:ext cx="273084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71" name="Shape 271"/>
        <p:cNvGrpSpPr/>
        <p:nvPr/>
      </p:nvGrpSpPr>
      <p:grpSpPr>
        <a:xfrm>
          <a:off x="0" y="0"/>
          <a:ext cx="0" cy="0"/>
          <a:chOff x="0" y="0"/>
          <a:chExt cx="0" cy="0"/>
        </a:xfrm>
      </p:grpSpPr>
      <p:sp>
        <p:nvSpPr>
          <p:cNvPr id="272" name="Google Shape;272;p11"/>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p11"/>
          <p:cNvPicPr preferRelativeResize="0"/>
          <p:nvPr/>
        </p:nvPicPr>
        <p:blipFill rotWithShape="1">
          <a:blip r:embed="rId3">
            <a:alphaModFix/>
          </a:blip>
          <a:srcRect b="0" l="0" r="0" t="0"/>
          <a:stretch/>
        </p:blipFill>
        <p:spPr>
          <a:xfrm>
            <a:off x="495362" y="11493500"/>
            <a:ext cx="1778222" cy="1816100"/>
          </a:xfrm>
          <a:prstGeom prst="rect">
            <a:avLst/>
          </a:prstGeom>
          <a:noFill/>
          <a:ln>
            <a:noFill/>
          </a:ln>
        </p:spPr>
      </p:pic>
      <p:pic>
        <p:nvPicPr>
          <p:cNvPr descr=" " id="274" name="Google Shape;274;p11"/>
          <p:cNvPicPr preferRelativeResize="0"/>
          <p:nvPr/>
        </p:nvPicPr>
        <p:blipFill rotWithShape="1">
          <a:blip r:embed="rId4">
            <a:alphaModFix/>
          </a:blip>
          <a:srcRect b="0" l="0" r="0" t="0"/>
          <a:stretch/>
        </p:blipFill>
        <p:spPr>
          <a:xfrm>
            <a:off x="-825603" y="-203200"/>
            <a:ext cx="7011276" cy="5867400"/>
          </a:xfrm>
          <a:prstGeom prst="rect">
            <a:avLst/>
          </a:prstGeom>
          <a:noFill/>
          <a:ln>
            <a:noFill/>
          </a:ln>
        </p:spPr>
      </p:pic>
      <p:pic>
        <p:nvPicPr>
          <p:cNvPr descr=" " id="275" name="Google Shape;275;p11"/>
          <p:cNvPicPr preferRelativeResize="0"/>
          <p:nvPr/>
        </p:nvPicPr>
        <p:blipFill rotWithShape="1">
          <a:blip r:embed="rId5">
            <a:alphaModFix/>
          </a:blip>
          <a:srcRect b="0" l="0" r="0" t="0"/>
          <a:stretch/>
        </p:blipFill>
        <p:spPr>
          <a:xfrm>
            <a:off x="17769521" y="1397000"/>
            <a:ext cx="5423578" cy="4267200"/>
          </a:xfrm>
          <a:prstGeom prst="rect">
            <a:avLst/>
          </a:prstGeom>
          <a:noFill/>
          <a:ln>
            <a:noFill/>
          </a:ln>
        </p:spPr>
      </p:pic>
      <p:pic>
        <p:nvPicPr>
          <p:cNvPr descr=" " id="276" name="Google Shape;276;p11"/>
          <p:cNvPicPr preferRelativeResize="0"/>
          <p:nvPr/>
        </p:nvPicPr>
        <p:blipFill rotWithShape="1">
          <a:blip r:embed="rId6">
            <a:alphaModFix/>
          </a:blip>
          <a:srcRect b="0" l="0" r="0" t="0"/>
          <a:stretch/>
        </p:blipFill>
        <p:spPr>
          <a:xfrm>
            <a:off x="17769521" y="9867900"/>
            <a:ext cx="8383048" cy="5067300"/>
          </a:xfrm>
          <a:prstGeom prst="rect">
            <a:avLst/>
          </a:prstGeom>
          <a:noFill/>
          <a:ln>
            <a:noFill/>
          </a:ln>
        </p:spPr>
      </p:pic>
      <p:sp>
        <p:nvSpPr>
          <p:cNvPr id="277" name="Google Shape;27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9" name="Google Shape;279;p11"/>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80" name="Google Shape;280;p11"/>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81" name="Google Shape;281;p11"/>
          <p:cNvSpPr/>
          <p:nvPr/>
        </p:nvSpPr>
        <p:spPr>
          <a:xfrm>
            <a:off x="1752819" y="1346200"/>
            <a:ext cx="5639505" cy="5638800"/>
          </a:xfrm>
          <a:prstGeom prst="roundRect">
            <a:avLst>
              <a:gd fmla="val 75081" name="adj"/>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4001000" y="2336800"/>
            <a:ext cx="2159270"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S</a:t>
            </a:r>
            <a:endParaRPr b="0" i="0" sz="24000" u="none" cap="none" strike="noStrike">
              <a:solidFill>
                <a:schemeClr val="dk1"/>
              </a:solidFill>
              <a:latin typeface="Calibri"/>
              <a:ea typeface="Calibri"/>
              <a:cs typeface="Calibri"/>
              <a:sym typeface="Calibri"/>
            </a:endParaRPr>
          </a:p>
        </p:txBody>
      </p:sp>
      <p:sp>
        <p:nvSpPr>
          <p:cNvPr id="283" name="Google Shape;283;p11"/>
          <p:cNvSpPr/>
          <p:nvPr/>
        </p:nvSpPr>
        <p:spPr>
          <a:xfrm>
            <a:off x="2286286" y="7874000"/>
            <a:ext cx="4572572"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2286286"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2286286"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2286286" y="78740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87" name="Google Shape;287;p11"/>
          <p:cNvSpPr/>
          <p:nvPr/>
        </p:nvSpPr>
        <p:spPr>
          <a:xfrm>
            <a:off x="228628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p11"/>
          <p:cNvSpPr/>
          <p:nvPr/>
        </p:nvSpPr>
        <p:spPr>
          <a:xfrm>
            <a:off x="2286286"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2286286"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2286286" y="102489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2286286" y="109982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2" name="Google Shape;292;p11"/>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93" name="Google Shape;293;p11"/>
          <p:cNvSpPr/>
          <p:nvPr/>
        </p:nvSpPr>
        <p:spPr>
          <a:xfrm>
            <a:off x="6833454" y="1346200"/>
            <a:ext cx="5639505" cy="5638800"/>
          </a:xfrm>
          <a:prstGeom prst="roundRect">
            <a:avLst>
              <a:gd fmla="val 75081" name="adj"/>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8802200" y="2336800"/>
            <a:ext cx="2718140"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W</a:t>
            </a:r>
            <a:endParaRPr b="0" i="0" sz="24000" u="none" cap="none" strike="noStrike">
              <a:solidFill>
                <a:schemeClr val="dk1"/>
              </a:solidFill>
              <a:latin typeface="Calibri"/>
              <a:ea typeface="Calibri"/>
              <a:cs typeface="Calibri"/>
              <a:sym typeface="Calibri"/>
            </a:endParaRPr>
          </a:p>
        </p:txBody>
      </p:sp>
      <p:sp>
        <p:nvSpPr>
          <p:cNvPr id="295" name="Google Shape;295;p11"/>
          <p:cNvSpPr/>
          <p:nvPr/>
        </p:nvSpPr>
        <p:spPr>
          <a:xfrm>
            <a:off x="7366921" y="7874000"/>
            <a:ext cx="4572572"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7366921"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7366921"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7366921" y="78740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Obtain</a:t>
            </a:r>
            <a:endParaRPr b="0" i="0" sz="3600" u="none" cap="none" strike="noStrike">
              <a:solidFill>
                <a:schemeClr val="dk1"/>
              </a:solidFill>
              <a:latin typeface="Calibri"/>
              <a:ea typeface="Calibri"/>
              <a:cs typeface="Calibri"/>
              <a:sym typeface="Calibri"/>
            </a:endParaRPr>
          </a:p>
        </p:txBody>
      </p:sp>
      <p:sp>
        <p:nvSpPr>
          <p:cNvPr id="299" name="Google Shape;299;p11"/>
          <p:cNvSpPr/>
          <p:nvPr/>
        </p:nvSpPr>
        <p:spPr>
          <a:xfrm>
            <a:off x="736692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00" name="Google Shape;300;p11"/>
          <p:cNvSpPr/>
          <p:nvPr/>
        </p:nvSpPr>
        <p:spPr>
          <a:xfrm>
            <a:off x="7366921"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7366921"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7366921" y="102489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Foundation</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7366921" y="109982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04" name="Google Shape;304;p11"/>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305" name="Google Shape;305;p11"/>
          <p:cNvSpPr/>
          <p:nvPr/>
        </p:nvSpPr>
        <p:spPr>
          <a:xfrm>
            <a:off x="11914089" y="1346200"/>
            <a:ext cx="5639505" cy="5638800"/>
          </a:xfrm>
          <a:prstGeom prst="roundRect">
            <a:avLst>
              <a:gd fmla="val 75081" name="adj"/>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4117815" y="2336800"/>
            <a:ext cx="2248181"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O</a:t>
            </a:r>
            <a:endParaRPr b="0" i="0" sz="24000" u="none" cap="none" strike="noStrike">
              <a:solidFill>
                <a:schemeClr val="dk1"/>
              </a:solidFill>
              <a:latin typeface="Calibri"/>
              <a:ea typeface="Calibri"/>
              <a:cs typeface="Calibri"/>
              <a:sym typeface="Calibri"/>
            </a:endParaRPr>
          </a:p>
        </p:txBody>
      </p:sp>
      <p:sp>
        <p:nvSpPr>
          <p:cNvPr id="307" name="Google Shape;307;p11"/>
          <p:cNvSpPr/>
          <p:nvPr/>
        </p:nvSpPr>
        <p:spPr>
          <a:xfrm>
            <a:off x="12447556" y="7874000"/>
            <a:ext cx="4572572"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2447556"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2447556"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447556" y="78740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War</a:t>
            </a:r>
            <a:endParaRPr b="0" i="0" sz="3600" u="none" cap="none" strike="noStrike">
              <a:solidFill>
                <a:schemeClr val="dk1"/>
              </a:solidFill>
              <a:latin typeface="Calibri"/>
              <a:ea typeface="Calibri"/>
              <a:cs typeface="Calibri"/>
              <a:sym typeface="Calibri"/>
            </a:endParaRPr>
          </a:p>
        </p:txBody>
      </p:sp>
      <p:sp>
        <p:nvSpPr>
          <p:cNvPr id="311" name="Google Shape;311;p11"/>
          <p:cNvSpPr/>
          <p:nvPr/>
        </p:nvSpPr>
        <p:spPr>
          <a:xfrm>
            <a:off x="1244755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12" name="Google Shape;312;p11"/>
          <p:cNvSpPr/>
          <p:nvPr/>
        </p:nvSpPr>
        <p:spPr>
          <a:xfrm>
            <a:off x="12447556"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2447556"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2447556" y="102489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Transformation</a:t>
            </a:r>
            <a:endParaRPr b="0" i="0" sz="3600" u="none" cap="none" strike="noStrike">
              <a:solidFill>
                <a:schemeClr val="dk1"/>
              </a:solidFill>
              <a:latin typeface="Calibri"/>
              <a:ea typeface="Calibri"/>
              <a:cs typeface="Calibri"/>
              <a:sym typeface="Calibri"/>
            </a:endParaRPr>
          </a:p>
        </p:txBody>
      </p:sp>
      <p:sp>
        <p:nvSpPr>
          <p:cNvPr id="315" name="Google Shape;315;p11"/>
          <p:cNvSpPr/>
          <p:nvPr/>
        </p:nvSpPr>
        <p:spPr>
          <a:xfrm>
            <a:off x="12447556" y="109982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16" name="Google Shape;316;p11"/>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317" name="Google Shape;317;p11"/>
          <p:cNvSpPr/>
          <p:nvPr/>
        </p:nvSpPr>
        <p:spPr>
          <a:xfrm>
            <a:off x="16994724" y="1346200"/>
            <a:ext cx="5639505" cy="5638800"/>
          </a:xfrm>
          <a:prstGeom prst="roundRect">
            <a:avLst>
              <a:gd fmla="val 75081" name="adj"/>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9255607" y="2336800"/>
            <a:ext cx="2133867"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T</a:t>
            </a:r>
            <a:endParaRPr b="0" i="0" sz="24000" u="none" cap="none" strike="noStrike">
              <a:solidFill>
                <a:schemeClr val="dk1"/>
              </a:solidFill>
              <a:latin typeface="Calibri"/>
              <a:ea typeface="Calibri"/>
              <a:cs typeface="Calibri"/>
              <a:sym typeface="Calibri"/>
            </a:endParaRPr>
          </a:p>
        </p:txBody>
      </p:sp>
      <p:sp>
        <p:nvSpPr>
          <p:cNvPr id="319" name="Google Shape;319;p11"/>
          <p:cNvSpPr/>
          <p:nvPr/>
        </p:nvSpPr>
        <p:spPr>
          <a:xfrm>
            <a:off x="17528191" y="7874000"/>
            <a:ext cx="4572572"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17528191"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1"/>
          <p:cNvSpPr/>
          <p:nvPr/>
        </p:nvSpPr>
        <p:spPr>
          <a:xfrm>
            <a:off x="17528191" y="78740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7528191" y="78740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323" name="Google Shape;323;p11"/>
          <p:cNvSpPr/>
          <p:nvPr/>
        </p:nvSpPr>
        <p:spPr>
          <a:xfrm>
            <a:off x="1752819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24" name="Google Shape;324;p11"/>
          <p:cNvSpPr/>
          <p:nvPr/>
        </p:nvSpPr>
        <p:spPr>
          <a:xfrm>
            <a:off x="17528191"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7528191" y="10248900"/>
            <a:ext cx="457257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17528191" y="1024890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Betrayal</a:t>
            </a:r>
            <a:endParaRPr b="0" i="0" sz="3600" u="none" cap="none" strike="noStrike">
              <a:solidFill>
                <a:schemeClr val="dk1"/>
              </a:solidFill>
              <a:latin typeface="Calibri"/>
              <a:ea typeface="Calibri"/>
              <a:cs typeface="Calibri"/>
              <a:sym typeface="Calibri"/>
            </a:endParaRPr>
          </a:p>
        </p:txBody>
      </p:sp>
      <p:sp>
        <p:nvSpPr>
          <p:cNvPr id="327" name="Google Shape;327;p11"/>
          <p:cNvSpPr/>
          <p:nvPr/>
        </p:nvSpPr>
        <p:spPr>
          <a:xfrm>
            <a:off x="17528191" y="109982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32" name="Shape 332"/>
        <p:cNvGrpSpPr/>
        <p:nvPr/>
      </p:nvGrpSpPr>
      <p:grpSpPr>
        <a:xfrm>
          <a:off x="0" y="0"/>
          <a:ext cx="0" cy="0"/>
          <a:chOff x="0" y="0"/>
          <a:chExt cx="0" cy="0"/>
        </a:xfrm>
      </p:grpSpPr>
      <p:sp>
        <p:nvSpPr>
          <p:cNvPr id="333" name="Google Shape;333;p12"/>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p12"/>
          <p:cNvPicPr preferRelativeResize="0"/>
          <p:nvPr/>
        </p:nvPicPr>
        <p:blipFill rotWithShape="1">
          <a:blip r:embed="rId3">
            <a:alphaModFix/>
          </a:blip>
          <a:srcRect b="0" l="0" r="0" t="0"/>
          <a:stretch/>
        </p:blipFill>
        <p:spPr>
          <a:xfrm>
            <a:off x="0" y="248"/>
            <a:ext cx="5198506" cy="9855076"/>
          </a:xfrm>
          <a:prstGeom prst="rect">
            <a:avLst/>
          </a:prstGeom>
          <a:noFill/>
          <a:ln>
            <a:noFill/>
          </a:ln>
        </p:spPr>
      </p:pic>
      <p:pic>
        <p:nvPicPr>
          <p:cNvPr descr=" " id="335" name="Google Shape;335;p12"/>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336" name="Google Shape;336;p12"/>
          <p:cNvPicPr preferRelativeResize="0"/>
          <p:nvPr/>
        </p:nvPicPr>
        <p:blipFill rotWithShape="1">
          <a:blip r:embed="rId5">
            <a:alphaModFix/>
          </a:blip>
          <a:srcRect b="0" l="0" r="0" t="0"/>
          <a:stretch/>
        </p:blipFill>
        <p:spPr>
          <a:xfrm>
            <a:off x="4139496" y="1575904"/>
            <a:ext cx="2514899" cy="2502743"/>
          </a:xfrm>
          <a:prstGeom prst="rect">
            <a:avLst/>
          </a:prstGeom>
          <a:noFill/>
          <a:ln>
            <a:noFill/>
          </a:ln>
        </p:spPr>
      </p:pic>
      <p:pic>
        <p:nvPicPr>
          <p:cNvPr descr=" " id="337" name="Google Shape;337;p12"/>
          <p:cNvPicPr preferRelativeResize="0"/>
          <p:nvPr/>
        </p:nvPicPr>
        <p:blipFill rotWithShape="1">
          <a:blip r:embed="rId6">
            <a:alphaModFix/>
          </a:blip>
          <a:srcRect b="0" l="0" r="0" t="0"/>
          <a:stretch/>
        </p:blipFill>
        <p:spPr>
          <a:xfrm>
            <a:off x="6199237" y="10524827"/>
            <a:ext cx="874009" cy="892150"/>
          </a:xfrm>
          <a:prstGeom prst="rect">
            <a:avLst/>
          </a:prstGeom>
          <a:noFill/>
          <a:ln>
            <a:noFill/>
          </a:ln>
        </p:spPr>
      </p:pic>
      <p:pic>
        <p:nvPicPr>
          <p:cNvPr descr=" " id="338" name="Google Shape;338;p12"/>
          <p:cNvPicPr preferRelativeResize="0"/>
          <p:nvPr/>
        </p:nvPicPr>
        <p:blipFill rotWithShape="1">
          <a:blip r:embed="rId7">
            <a:alphaModFix/>
          </a:blip>
          <a:srcRect b="0" l="0" r="0" t="0"/>
          <a:stretch/>
        </p:blipFill>
        <p:spPr>
          <a:xfrm>
            <a:off x="20119315" y="609600"/>
            <a:ext cx="878112" cy="890972"/>
          </a:xfrm>
          <a:prstGeom prst="rect">
            <a:avLst/>
          </a:prstGeom>
          <a:noFill/>
          <a:ln>
            <a:noFill/>
          </a:ln>
        </p:spPr>
      </p:pic>
      <p:pic>
        <p:nvPicPr>
          <p:cNvPr descr=" " id="339" name="Google Shape;339;p12"/>
          <p:cNvPicPr preferRelativeResize="0"/>
          <p:nvPr/>
        </p:nvPicPr>
        <p:blipFill rotWithShape="1">
          <a:blip r:embed="rId8">
            <a:alphaModFix/>
          </a:blip>
          <a:srcRect b="0" l="0" r="0" t="0"/>
          <a:stretch/>
        </p:blipFill>
        <p:spPr>
          <a:xfrm>
            <a:off x="7149344" y="611609"/>
            <a:ext cx="878112" cy="890972"/>
          </a:xfrm>
          <a:prstGeom prst="rect">
            <a:avLst/>
          </a:prstGeom>
          <a:noFill/>
          <a:ln>
            <a:noFill/>
          </a:ln>
        </p:spPr>
      </p:pic>
      <p:pic>
        <p:nvPicPr>
          <p:cNvPr descr=" " id="340" name="Google Shape;340;p12"/>
          <p:cNvPicPr preferRelativeResize="0"/>
          <p:nvPr/>
        </p:nvPicPr>
        <p:blipFill rotWithShape="1">
          <a:blip r:embed="rId9">
            <a:alphaModFix/>
          </a:blip>
          <a:srcRect b="0" l="0" r="0" t="0"/>
          <a:stretch/>
        </p:blipFill>
        <p:spPr>
          <a:xfrm>
            <a:off x="914514" y="11544300"/>
            <a:ext cx="892268" cy="872914"/>
          </a:xfrm>
          <a:prstGeom prst="rect">
            <a:avLst/>
          </a:prstGeom>
          <a:noFill/>
          <a:ln>
            <a:noFill/>
          </a:ln>
        </p:spPr>
      </p:pic>
      <p:pic>
        <p:nvPicPr>
          <p:cNvPr descr=" " id="341" name="Google Shape;341;p12"/>
          <p:cNvPicPr preferRelativeResize="0"/>
          <p:nvPr/>
        </p:nvPicPr>
        <p:blipFill rotWithShape="1">
          <a:blip r:embed="rId10">
            <a:alphaModFix/>
          </a:blip>
          <a:srcRect b="0" l="0" r="0" t="0"/>
          <a:stretch/>
        </p:blipFill>
        <p:spPr>
          <a:xfrm>
            <a:off x="1809703" y="9045786"/>
            <a:ext cx="4852456" cy="4301914"/>
          </a:xfrm>
          <a:prstGeom prst="rect">
            <a:avLst/>
          </a:prstGeom>
          <a:noFill/>
          <a:ln>
            <a:noFill/>
          </a:ln>
        </p:spPr>
      </p:pic>
      <p:sp>
        <p:nvSpPr>
          <p:cNvPr id="342" name="Google Shape;34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344" name="Google Shape;344;p12"/>
          <p:cNvPicPr preferRelativeResize="0"/>
          <p:nvPr/>
        </p:nvPicPr>
        <p:blipFill rotWithShape="1">
          <a:blip r:embed="rId12">
            <a:alphaModFix/>
          </a:blip>
          <a:srcRect b="0" l="0" r="0" t="0"/>
          <a:stretch/>
        </p:blipFill>
        <p:spPr>
          <a:xfrm>
            <a:off x="6490511" y="1257300"/>
            <a:ext cx="6084060" cy="12369800"/>
          </a:xfrm>
          <a:prstGeom prst="rect">
            <a:avLst/>
          </a:prstGeom>
          <a:noFill/>
          <a:ln>
            <a:noFill/>
          </a:ln>
        </p:spPr>
      </p:pic>
      <p:pic>
        <p:nvPicPr>
          <p:cNvPr descr=" " id="345" name="Google Shape;345;p12"/>
          <p:cNvPicPr preferRelativeResize="0"/>
          <p:nvPr/>
        </p:nvPicPr>
        <p:blipFill rotWithShape="1">
          <a:blip r:embed="rId13">
            <a:alphaModFix/>
          </a:blip>
          <a:srcRect b="0" l="0" r="0" t="0"/>
          <a:stretch/>
        </p:blipFill>
        <p:spPr>
          <a:xfrm>
            <a:off x="0" y="1257300"/>
            <a:ext cx="6084060" cy="12369800"/>
          </a:xfrm>
          <a:prstGeom prst="rect">
            <a:avLst/>
          </a:prstGeom>
          <a:noFill/>
          <a:ln>
            <a:noFill/>
          </a:ln>
        </p:spPr>
      </p:pic>
      <p:sp>
        <p:nvSpPr>
          <p:cNvPr id="346" name="Google Shape;346;p12"/>
          <p:cNvSpPr/>
          <p:nvPr/>
        </p:nvSpPr>
        <p:spPr>
          <a:xfrm>
            <a:off x="13882835" y="32385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347" name="Google Shape;347;p12"/>
          <p:cNvSpPr/>
          <p:nvPr/>
        </p:nvSpPr>
        <p:spPr>
          <a:xfrm>
            <a:off x="13730416" y="61214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13730416" y="61214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13730416" y="61404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p:nvPr/>
        </p:nvSpPr>
        <p:spPr>
          <a:xfrm>
            <a:off x="13730416" y="61404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351" name="Google Shape;351;p12"/>
          <p:cNvSpPr/>
          <p:nvPr/>
        </p:nvSpPr>
        <p:spPr>
          <a:xfrm>
            <a:off x="15356219" y="61214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p:nvPr/>
        </p:nvSpPr>
        <p:spPr>
          <a:xfrm>
            <a:off x="15356219" y="61214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353" name="Google Shape;353;p12"/>
          <p:cNvSpPr/>
          <p:nvPr/>
        </p:nvSpPr>
        <p:spPr>
          <a:xfrm>
            <a:off x="15356219" y="67691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54" name="Google Shape;354;p12"/>
          <p:cNvSpPr/>
          <p:nvPr/>
        </p:nvSpPr>
        <p:spPr>
          <a:xfrm>
            <a:off x="13730416" y="79883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2"/>
          <p:cNvSpPr/>
          <p:nvPr/>
        </p:nvSpPr>
        <p:spPr>
          <a:xfrm>
            <a:off x="13730416" y="80073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2"/>
          <p:cNvSpPr/>
          <p:nvPr/>
        </p:nvSpPr>
        <p:spPr>
          <a:xfrm>
            <a:off x="13730416" y="80073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357" name="Google Shape;357;p12"/>
          <p:cNvSpPr/>
          <p:nvPr/>
        </p:nvSpPr>
        <p:spPr>
          <a:xfrm>
            <a:off x="15356219" y="79883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2"/>
          <p:cNvSpPr/>
          <p:nvPr/>
        </p:nvSpPr>
        <p:spPr>
          <a:xfrm>
            <a:off x="15356219" y="79883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359" name="Google Shape;359;p12"/>
          <p:cNvSpPr/>
          <p:nvPr/>
        </p:nvSpPr>
        <p:spPr>
          <a:xfrm>
            <a:off x="15356219" y="86360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60" name="Google Shape;360;p12"/>
          <p:cNvSpPr/>
          <p:nvPr/>
        </p:nvSpPr>
        <p:spPr>
          <a:xfrm>
            <a:off x="13730416" y="98552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13730416" y="101790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13730416" y="101790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363" name="Google Shape;363;p12"/>
          <p:cNvSpPr/>
          <p:nvPr/>
        </p:nvSpPr>
        <p:spPr>
          <a:xfrm>
            <a:off x="15356219" y="9855200"/>
            <a:ext cx="694776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15356219" y="98552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365" name="Google Shape;365;p12"/>
          <p:cNvSpPr/>
          <p:nvPr/>
        </p:nvSpPr>
        <p:spPr>
          <a:xfrm>
            <a:off x="15356219" y="10502900"/>
            <a:ext cx="708325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70" name="Shape 370"/>
        <p:cNvGrpSpPr/>
        <p:nvPr/>
      </p:nvGrpSpPr>
      <p:grpSpPr>
        <a:xfrm>
          <a:off x="0" y="0"/>
          <a:ext cx="0" cy="0"/>
          <a:chOff x="0" y="0"/>
          <a:chExt cx="0" cy="0"/>
        </a:xfrm>
      </p:grpSpPr>
      <p:sp>
        <p:nvSpPr>
          <p:cNvPr id="371" name="Google Shape;371;p13"/>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3"/>
          <p:cNvPicPr preferRelativeResize="0"/>
          <p:nvPr/>
        </p:nvPicPr>
        <p:blipFill rotWithShape="1">
          <a:blip r:embed="rId3">
            <a:alphaModFix/>
          </a:blip>
          <a:srcRect b="0" l="0" r="0" t="0"/>
          <a:stretch/>
        </p:blipFill>
        <p:spPr>
          <a:xfrm>
            <a:off x="1829029" y="1892300"/>
            <a:ext cx="14441705" cy="11366500"/>
          </a:xfrm>
          <a:prstGeom prst="rect">
            <a:avLst/>
          </a:prstGeom>
          <a:noFill/>
          <a:ln>
            <a:noFill/>
          </a:ln>
        </p:spPr>
      </p:pic>
      <p:pic>
        <p:nvPicPr>
          <p:cNvPr descr=" " id="373" name="Google Shape;373;p13"/>
          <p:cNvPicPr preferRelativeResize="0"/>
          <p:nvPr/>
        </p:nvPicPr>
        <p:blipFill rotWithShape="1">
          <a:blip r:embed="rId4">
            <a:alphaModFix/>
          </a:blip>
          <a:srcRect b="0" l="0" r="0" t="0"/>
          <a:stretch/>
        </p:blipFill>
        <p:spPr>
          <a:xfrm>
            <a:off x="18645930" y="7899400"/>
            <a:ext cx="5296602" cy="5353348"/>
          </a:xfrm>
          <a:prstGeom prst="rect">
            <a:avLst/>
          </a:prstGeom>
          <a:noFill/>
          <a:ln>
            <a:noFill/>
          </a:ln>
        </p:spPr>
      </p:pic>
      <p:pic>
        <p:nvPicPr>
          <p:cNvPr descr=" " id="374" name="Google Shape;374;p13"/>
          <p:cNvPicPr preferRelativeResize="0"/>
          <p:nvPr/>
        </p:nvPicPr>
        <p:blipFill rotWithShape="1">
          <a:blip r:embed="rId5">
            <a:alphaModFix/>
          </a:blip>
          <a:srcRect b="0" l="0" r="0" t="0"/>
          <a:stretch/>
        </p:blipFill>
        <p:spPr>
          <a:xfrm>
            <a:off x="20182823" y="241300"/>
            <a:ext cx="3270197" cy="3289970"/>
          </a:xfrm>
          <a:prstGeom prst="rect">
            <a:avLst/>
          </a:prstGeom>
          <a:noFill/>
          <a:ln>
            <a:noFill/>
          </a:ln>
        </p:spPr>
      </p:pic>
      <p:sp>
        <p:nvSpPr>
          <p:cNvPr id="375" name="Google Shape;37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77" name="Google Shape;377;p13"/>
          <p:cNvPicPr preferRelativeResize="0"/>
          <p:nvPr/>
        </p:nvPicPr>
        <p:blipFill rotWithShape="1">
          <a:blip r:embed="rId7">
            <a:alphaModFix/>
          </a:blip>
          <a:srcRect b="0" l="0" r="0" t="0"/>
          <a:stretch/>
        </p:blipFill>
        <p:spPr>
          <a:xfrm>
            <a:off x="13006426" y="838200"/>
            <a:ext cx="12066508" cy="11772900"/>
          </a:xfrm>
          <a:prstGeom prst="rect">
            <a:avLst/>
          </a:prstGeom>
          <a:noFill/>
          <a:ln>
            <a:noFill/>
          </a:ln>
        </p:spPr>
      </p:pic>
      <p:sp>
        <p:nvSpPr>
          <p:cNvPr id="378" name="Google Shape;378;p13"/>
          <p:cNvSpPr/>
          <p:nvPr/>
        </p:nvSpPr>
        <p:spPr>
          <a:xfrm>
            <a:off x="1168546" y="42291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3"/>
          <p:cNvSpPr/>
          <p:nvPr/>
        </p:nvSpPr>
        <p:spPr>
          <a:xfrm>
            <a:off x="1168546" y="42291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3"/>
          <p:cNvSpPr/>
          <p:nvPr/>
        </p:nvSpPr>
        <p:spPr>
          <a:xfrm>
            <a:off x="4591624" y="42291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381" name="Google Shape;381;p13"/>
          <p:cNvSpPr/>
          <p:nvPr/>
        </p:nvSpPr>
        <p:spPr>
          <a:xfrm>
            <a:off x="1033062" y="80899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2" name="Google Shape;382;p13"/>
          <p:cNvSpPr/>
          <p:nvPr/>
        </p:nvSpPr>
        <p:spPr>
          <a:xfrm>
            <a:off x="4346060" y="97155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87" name="Shape 387"/>
        <p:cNvGrpSpPr/>
        <p:nvPr/>
      </p:nvGrpSpPr>
      <p:grpSpPr>
        <a:xfrm>
          <a:off x="0" y="0"/>
          <a:ext cx="0" cy="0"/>
          <a:chOff x="0" y="0"/>
          <a:chExt cx="0" cy="0"/>
        </a:xfrm>
      </p:grpSpPr>
      <p:sp>
        <p:nvSpPr>
          <p:cNvPr id="388" name="Google Shape;388;p14"/>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p14"/>
          <p:cNvPicPr preferRelativeResize="0"/>
          <p:nvPr/>
        </p:nvPicPr>
        <p:blipFill rotWithShape="1">
          <a:blip r:embed="rId3">
            <a:alphaModFix/>
          </a:blip>
          <a:srcRect b="0" l="0" r="0" t="0"/>
          <a:stretch/>
        </p:blipFill>
        <p:spPr>
          <a:xfrm>
            <a:off x="21440280" y="406400"/>
            <a:ext cx="2945367" cy="2884041"/>
          </a:xfrm>
          <a:prstGeom prst="rect">
            <a:avLst/>
          </a:prstGeom>
          <a:noFill/>
          <a:ln>
            <a:noFill/>
          </a:ln>
        </p:spPr>
      </p:pic>
      <p:pic>
        <p:nvPicPr>
          <p:cNvPr descr=" " id="390" name="Google Shape;390;p14"/>
          <p:cNvPicPr preferRelativeResize="0"/>
          <p:nvPr/>
        </p:nvPicPr>
        <p:blipFill rotWithShape="1">
          <a:blip r:embed="rId4">
            <a:alphaModFix/>
          </a:blip>
          <a:srcRect b="0" l="0" r="0" t="0"/>
          <a:stretch/>
        </p:blipFill>
        <p:spPr>
          <a:xfrm>
            <a:off x="16435854" y="11188700"/>
            <a:ext cx="2514899" cy="2502743"/>
          </a:xfrm>
          <a:prstGeom prst="rect">
            <a:avLst/>
          </a:prstGeom>
          <a:noFill/>
          <a:ln>
            <a:noFill/>
          </a:ln>
        </p:spPr>
      </p:pic>
      <p:pic>
        <p:nvPicPr>
          <p:cNvPr descr=" " id="391" name="Google Shape;391;p14"/>
          <p:cNvPicPr preferRelativeResize="0"/>
          <p:nvPr/>
        </p:nvPicPr>
        <p:blipFill rotWithShape="1">
          <a:blip r:embed="rId5">
            <a:alphaModFix/>
          </a:blip>
          <a:srcRect b="0" l="0" r="0" t="0"/>
          <a:stretch/>
        </p:blipFill>
        <p:spPr>
          <a:xfrm>
            <a:off x="812902" y="2832100"/>
            <a:ext cx="6909664" cy="6985000"/>
          </a:xfrm>
          <a:prstGeom prst="rect">
            <a:avLst/>
          </a:prstGeom>
          <a:noFill/>
          <a:ln>
            <a:noFill/>
          </a:ln>
        </p:spPr>
      </p:pic>
      <p:pic>
        <p:nvPicPr>
          <p:cNvPr descr=" " id="392" name="Google Shape;392;p14"/>
          <p:cNvPicPr preferRelativeResize="0"/>
          <p:nvPr/>
        </p:nvPicPr>
        <p:blipFill rotWithShape="1">
          <a:blip r:embed="rId6">
            <a:alphaModFix/>
          </a:blip>
          <a:srcRect b="0" l="0" r="0" t="0"/>
          <a:stretch/>
        </p:blipFill>
        <p:spPr>
          <a:xfrm>
            <a:off x="1193949" y="12001500"/>
            <a:ext cx="874009" cy="892150"/>
          </a:xfrm>
          <a:prstGeom prst="rect">
            <a:avLst/>
          </a:prstGeom>
          <a:noFill/>
          <a:ln>
            <a:noFill/>
          </a:ln>
        </p:spPr>
      </p:pic>
      <p:sp>
        <p:nvSpPr>
          <p:cNvPr id="393" name="Google Shape;39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5" name="Google Shape;395;p14"/>
          <p:cNvSpPr/>
          <p:nvPr/>
        </p:nvSpPr>
        <p:spPr>
          <a:xfrm>
            <a:off x="7493937"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8878410" y="3263900"/>
            <a:ext cx="510603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8878410" y="3263900"/>
            <a:ext cx="564797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398" name="Google Shape;398;p14"/>
          <p:cNvSpPr/>
          <p:nvPr/>
        </p:nvSpPr>
        <p:spPr>
          <a:xfrm>
            <a:off x="7493937"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p:nvPr/>
        </p:nvSpPr>
        <p:spPr>
          <a:xfrm>
            <a:off x="7426195"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0" name="Google Shape;400;p14"/>
          <p:cNvSpPr/>
          <p:nvPr/>
        </p:nvSpPr>
        <p:spPr>
          <a:xfrm>
            <a:off x="7493937"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8700587" y="6985000"/>
            <a:ext cx="54616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8700587" y="6985000"/>
            <a:ext cx="60036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403" name="Google Shape;403;p14"/>
          <p:cNvSpPr/>
          <p:nvPr/>
        </p:nvSpPr>
        <p:spPr>
          <a:xfrm>
            <a:off x="7493937"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7426195"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05" name="Google Shape;405;p14"/>
          <p:cNvSpPr/>
          <p:nvPr/>
        </p:nvSpPr>
        <p:spPr>
          <a:xfrm>
            <a:off x="15368921"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8175972" y="32639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18175972" y="32639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408" name="Google Shape;408;p14"/>
          <p:cNvSpPr/>
          <p:nvPr/>
        </p:nvSpPr>
        <p:spPr>
          <a:xfrm>
            <a:off x="15368921"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15301179"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0" name="Google Shape;410;p14"/>
          <p:cNvSpPr/>
          <p:nvPr/>
        </p:nvSpPr>
        <p:spPr>
          <a:xfrm>
            <a:off x="15368921"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4"/>
          <p:cNvSpPr/>
          <p:nvPr/>
        </p:nvSpPr>
        <p:spPr>
          <a:xfrm>
            <a:off x="17420227" y="6985000"/>
            <a:ext cx="377237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17420227" y="6985000"/>
            <a:ext cx="431430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413" name="Google Shape;413;p14"/>
          <p:cNvSpPr/>
          <p:nvPr/>
        </p:nvSpPr>
        <p:spPr>
          <a:xfrm>
            <a:off x="15368921"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15301179"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19" name="Shape 419"/>
        <p:cNvGrpSpPr/>
        <p:nvPr/>
      </p:nvGrpSpPr>
      <p:grpSpPr>
        <a:xfrm>
          <a:off x="0" y="0"/>
          <a:ext cx="0" cy="0"/>
          <a:chOff x="0" y="0"/>
          <a:chExt cx="0" cy="0"/>
        </a:xfrm>
      </p:grpSpPr>
      <p:sp>
        <p:nvSpPr>
          <p:cNvPr id="420" name="Google Shape;420;p15"/>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5"/>
          <p:cNvPicPr preferRelativeResize="0"/>
          <p:nvPr/>
        </p:nvPicPr>
        <p:blipFill rotWithShape="1">
          <a:blip r:embed="rId3">
            <a:alphaModFix/>
          </a:blip>
          <a:srcRect b="0" l="0" r="0" t="0"/>
          <a:stretch/>
        </p:blipFill>
        <p:spPr>
          <a:xfrm>
            <a:off x="1829029" y="1892300"/>
            <a:ext cx="14441705" cy="11366500"/>
          </a:xfrm>
          <a:prstGeom prst="rect">
            <a:avLst/>
          </a:prstGeom>
          <a:noFill/>
          <a:ln>
            <a:noFill/>
          </a:ln>
        </p:spPr>
      </p:pic>
      <p:pic>
        <p:nvPicPr>
          <p:cNvPr descr=" " id="422" name="Google Shape;422;p15"/>
          <p:cNvPicPr preferRelativeResize="0"/>
          <p:nvPr/>
        </p:nvPicPr>
        <p:blipFill rotWithShape="1">
          <a:blip r:embed="rId4">
            <a:alphaModFix/>
          </a:blip>
          <a:srcRect b="0" l="0" r="0" t="0"/>
          <a:stretch/>
        </p:blipFill>
        <p:spPr>
          <a:xfrm>
            <a:off x="18645930" y="7899400"/>
            <a:ext cx="5296602" cy="5353348"/>
          </a:xfrm>
          <a:prstGeom prst="rect">
            <a:avLst/>
          </a:prstGeom>
          <a:noFill/>
          <a:ln>
            <a:noFill/>
          </a:ln>
        </p:spPr>
      </p:pic>
      <p:pic>
        <p:nvPicPr>
          <p:cNvPr descr=" " id="423" name="Google Shape;423;p15"/>
          <p:cNvPicPr preferRelativeResize="0"/>
          <p:nvPr/>
        </p:nvPicPr>
        <p:blipFill rotWithShape="1">
          <a:blip r:embed="rId5">
            <a:alphaModFix/>
          </a:blip>
          <a:srcRect b="0" l="0" r="0" t="0"/>
          <a:stretch/>
        </p:blipFill>
        <p:spPr>
          <a:xfrm>
            <a:off x="20182823" y="241300"/>
            <a:ext cx="3270197" cy="3289970"/>
          </a:xfrm>
          <a:prstGeom prst="rect">
            <a:avLst/>
          </a:prstGeom>
          <a:noFill/>
          <a:ln>
            <a:noFill/>
          </a:ln>
        </p:spPr>
      </p:pic>
      <p:sp>
        <p:nvSpPr>
          <p:cNvPr id="424" name="Google Shape;42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6" name="Google Shape;426;p15"/>
          <p:cNvSpPr/>
          <p:nvPr/>
        </p:nvSpPr>
        <p:spPr>
          <a:xfrm>
            <a:off x="18226778" y="51689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18226778" y="51689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5"/>
          <p:cNvSpPr/>
          <p:nvPr/>
        </p:nvSpPr>
        <p:spPr>
          <a:xfrm>
            <a:off x="18226778" y="5168900"/>
            <a:ext cx="491551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p15"/>
          <p:cNvSpPr/>
          <p:nvPr/>
        </p:nvSpPr>
        <p:spPr>
          <a:xfrm>
            <a:off x="18226778" y="61087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p15"/>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31" name="Google Shape;431;p15"/>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32" name="Google Shape;432;p15"/>
          <p:cNvSpPr/>
          <p:nvPr/>
        </p:nvSpPr>
        <p:spPr>
          <a:xfrm>
            <a:off x="3200800" y="12192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37" name="Shape 437"/>
        <p:cNvGrpSpPr/>
        <p:nvPr/>
      </p:nvGrpSpPr>
      <p:grpSpPr>
        <a:xfrm>
          <a:off x="0" y="0"/>
          <a:ext cx="0" cy="0"/>
          <a:chOff x="0" y="0"/>
          <a:chExt cx="0" cy="0"/>
        </a:xfrm>
      </p:grpSpPr>
      <p:sp>
        <p:nvSpPr>
          <p:cNvPr id="438" name="Google Shape;438;p16"/>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p16"/>
          <p:cNvPicPr preferRelativeResize="0"/>
          <p:nvPr/>
        </p:nvPicPr>
        <p:blipFill rotWithShape="1">
          <a:blip r:embed="rId3">
            <a:alphaModFix/>
          </a:blip>
          <a:srcRect b="0" l="0" r="0" t="0"/>
          <a:stretch/>
        </p:blipFill>
        <p:spPr>
          <a:xfrm>
            <a:off x="21440280" y="406400"/>
            <a:ext cx="2945367" cy="2884041"/>
          </a:xfrm>
          <a:prstGeom prst="rect">
            <a:avLst/>
          </a:prstGeom>
          <a:noFill/>
          <a:ln>
            <a:noFill/>
          </a:ln>
        </p:spPr>
      </p:pic>
      <p:pic>
        <p:nvPicPr>
          <p:cNvPr descr=" " id="440" name="Google Shape;440;p16"/>
          <p:cNvPicPr preferRelativeResize="0"/>
          <p:nvPr/>
        </p:nvPicPr>
        <p:blipFill rotWithShape="1">
          <a:blip r:embed="rId4">
            <a:alphaModFix/>
          </a:blip>
          <a:srcRect b="0" l="0" r="0" t="0"/>
          <a:stretch/>
        </p:blipFill>
        <p:spPr>
          <a:xfrm>
            <a:off x="16435854" y="11188700"/>
            <a:ext cx="2514899" cy="2502743"/>
          </a:xfrm>
          <a:prstGeom prst="rect">
            <a:avLst/>
          </a:prstGeom>
          <a:noFill/>
          <a:ln>
            <a:noFill/>
          </a:ln>
        </p:spPr>
      </p:pic>
      <p:pic>
        <p:nvPicPr>
          <p:cNvPr descr=" " id="441" name="Google Shape;441;p16"/>
          <p:cNvPicPr preferRelativeResize="0"/>
          <p:nvPr/>
        </p:nvPicPr>
        <p:blipFill rotWithShape="1">
          <a:blip r:embed="rId5">
            <a:alphaModFix/>
          </a:blip>
          <a:srcRect b="0" l="0" r="0" t="0"/>
          <a:stretch/>
        </p:blipFill>
        <p:spPr>
          <a:xfrm>
            <a:off x="812902" y="2832100"/>
            <a:ext cx="6909664" cy="6985000"/>
          </a:xfrm>
          <a:prstGeom prst="rect">
            <a:avLst/>
          </a:prstGeom>
          <a:noFill/>
          <a:ln>
            <a:noFill/>
          </a:ln>
        </p:spPr>
      </p:pic>
      <p:pic>
        <p:nvPicPr>
          <p:cNvPr descr=" " id="442" name="Google Shape;442;p16"/>
          <p:cNvPicPr preferRelativeResize="0"/>
          <p:nvPr/>
        </p:nvPicPr>
        <p:blipFill rotWithShape="1">
          <a:blip r:embed="rId6">
            <a:alphaModFix/>
          </a:blip>
          <a:srcRect b="0" l="0" r="0" t="0"/>
          <a:stretch/>
        </p:blipFill>
        <p:spPr>
          <a:xfrm>
            <a:off x="1193949" y="12001500"/>
            <a:ext cx="874009" cy="892150"/>
          </a:xfrm>
          <a:prstGeom prst="rect">
            <a:avLst/>
          </a:prstGeom>
          <a:noFill/>
          <a:ln>
            <a:noFill/>
          </a:ln>
        </p:spPr>
      </p:pic>
      <p:sp>
        <p:nvSpPr>
          <p:cNvPr id="443" name="Google Shape;44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5" name="Google Shape;445;p16"/>
          <p:cNvSpPr/>
          <p:nvPr/>
        </p:nvSpPr>
        <p:spPr>
          <a:xfrm>
            <a:off x="11825178" y="33147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6"/>
          <p:cNvSpPr/>
          <p:nvPr/>
        </p:nvSpPr>
        <p:spPr>
          <a:xfrm>
            <a:off x="11825178" y="33147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6"/>
          <p:cNvSpPr/>
          <p:nvPr/>
        </p:nvSpPr>
        <p:spPr>
          <a:xfrm>
            <a:off x="11825178" y="33147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448" name="Google Shape;448;p16"/>
          <p:cNvSpPr/>
          <p:nvPr/>
        </p:nvSpPr>
        <p:spPr>
          <a:xfrm>
            <a:off x="11825178" y="4254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9" name="Google Shape;449;p16"/>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0" name="Google Shape;450;p16"/>
          <p:cNvSpPr/>
          <p:nvPr/>
        </p:nvSpPr>
        <p:spPr>
          <a:xfrm>
            <a:off x="11825178" y="15113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451" name="Google Shape;451;p16"/>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52" name="Google Shape;452;p16"/>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57" name="Shape 457"/>
        <p:cNvGrpSpPr/>
        <p:nvPr/>
      </p:nvGrpSpPr>
      <p:grpSpPr>
        <a:xfrm>
          <a:off x="0" y="0"/>
          <a:ext cx="0" cy="0"/>
          <a:chOff x="0" y="0"/>
          <a:chExt cx="0" cy="0"/>
        </a:xfrm>
      </p:grpSpPr>
      <p:pic>
        <p:nvPicPr>
          <p:cNvPr descr=" " id="458" name="Google Shape;458;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9" name="Google Shape;45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1" name="Google Shape;461;p18"/>
          <p:cNvSpPr/>
          <p:nvPr/>
        </p:nvSpPr>
        <p:spPr>
          <a:xfrm>
            <a:off x="-884877" y="120904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66" name="Shape 466"/>
        <p:cNvGrpSpPr/>
        <p:nvPr/>
      </p:nvGrpSpPr>
      <p:grpSpPr>
        <a:xfrm>
          <a:off x="0" y="0"/>
          <a:ext cx="0" cy="0"/>
          <a:chOff x="0" y="0"/>
          <a:chExt cx="0" cy="0"/>
        </a:xfrm>
      </p:grpSpPr>
      <p:sp>
        <p:nvSpPr>
          <p:cNvPr id="467" name="Google Shape;467;p19"/>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p19"/>
          <p:cNvPicPr preferRelativeResize="0"/>
          <p:nvPr/>
        </p:nvPicPr>
        <p:blipFill rotWithShape="1">
          <a:blip r:embed="rId3">
            <a:alphaModFix/>
          </a:blip>
          <a:srcRect b="0" l="0" r="0" t="0"/>
          <a:stretch/>
        </p:blipFill>
        <p:spPr>
          <a:xfrm>
            <a:off x="0" y="248"/>
            <a:ext cx="5198506" cy="9855076"/>
          </a:xfrm>
          <a:prstGeom prst="rect">
            <a:avLst/>
          </a:prstGeom>
          <a:noFill/>
          <a:ln>
            <a:noFill/>
          </a:ln>
        </p:spPr>
      </p:pic>
      <p:pic>
        <p:nvPicPr>
          <p:cNvPr descr=" " id="469" name="Google Shape;469;p19"/>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470" name="Google Shape;470;p19"/>
          <p:cNvPicPr preferRelativeResize="0"/>
          <p:nvPr/>
        </p:nvPicPr>
        <p:blipFill rotWithShape="1">
          <a:blip r:embed="rId5">
            <a:alphaModFix/>
          </a:blip>
          <a:srcRect b="0" l="0" r="0" t="0"/>
          <a:stretch/>
        </p:blipFill>
        <p:spPr>
          <a:xfrm>
            <a:off x="4139496" y="1575891"/>
            <a:ext cx="2514899" cy="2502743"/>
          </a:xfrm>
          <a:prstGeom prst="rect">
            <a:avLst/>
          </a:prstGeom>
          <a:noFill/>
          <a:ln>
            <a:noFill/>
          </a:ln>
        </p:spPr>
      </p:pic>
      <p:pic>
        <p:nvPicPr>
          <p:cNvPr descr=" " id="471" name="Google Shape;471;p19"/>
          <p:cNvPicPr preferRelativeResize="0"/>
          <p:nvPr/>
        </p:nvPicPr>
        <p:blipFill rotWithShape="1">
          <a:blip r:embed="rId6">
            <a:alphaModFix/>
          </a:blip>
          <a:srcRect b="0" l="0" r="0" t="0"/>
          <a:stretch/>
        </p:blipFill>
        <p:spPr>
          <a:xfrm>
            <a:off x="6199237" y="10524827"/>
            <a:ext cx="874009" cy="892150"/>
          </a:xfrm>
          <a:prstGeom prst="rect">
            <a:avLst/>
          </a:prstGeom>
          <a:noFill/>
          <a:ln>
            <a:noFill/>
          </a:ln>
        </p:spPr>
      </p:pic>
      <p:pic>
        <p:nvPicPr>
          <p:cNvPr descr=" " id="472" name="Google Shape;472;p19"/>
          <p:cNvPicPr preferRelativeResize="0"/>
          <p:nvPr/>
        </p:nvPicPr>
        <p:blipFill rotWithShape="1">
          <a:blip r:embed="rId7">
            <a:alphaModFix/>
          </a:blip>
          <a:srcRect b="0" l="0" r="0" t="0"/>
          <a:stretch/>
        </p:blipFill>
        <p:spPr>
          <a:xfrm>
            <a:off x="20119315" y="609600"/>
            <a:ext cx="878112" cy="890960"/>
          </a:xfrm>
          <a:prstGeom prst="rect">
            <a:avLst/>
          </a:prstGeom>
          <a:noFill/>
          <a:ln>
            <a:noFill/>
          </a:ln>
        </p:spPr>
      </p:pic>
      <p:pic>
        <p:nvPicPr>
          <p:cNvPr descr=" " id="473" name="Google Shape;473;p19"/>
          <p:cNvPicPr preferRelativeResize="0"/>
          <p:nvPr/>
        </p:nvPicPr>
        <p:blipFill rotWithShape="1">
          <a:blip r:embed="rId8">
            <a:alphaModFix/>
          </a:blip>
          <a:srcRect b="0" l="0" r="0" t="0"/>
          <a:stretch/>
        </p:blipFill>
        <p:spPr>
          <a:xfrm>
            <a:off x="7149344" y="611609"/>
            <a:ext cx="878112" cy="890960"/>
          </a:xfrm>
          <a:prstGeom prst="rect">
            <a:avLst/>
          </a:prstGeom>
          <a:noFill/>
          <a:ln>
            <a:noFill/>
          </a:ln>
        </p:spPr>
      </p:pic>
      <p:pic>
        <p:nvPicPr>
          <p:cNvPr descr=" " id="474" name="Google Shape;474;p19"/>
          <p:cNvPicPr preferRelativeResize="0"/>
          <p:nvPr/>
        </p:nvPicPr>
        <p:blipFill rotWithShape="1">
          <a:blip r:embed="rId9">
            <a:alphaModFix/>
          </a:blip>
          <a:srcRect b="0" l="0" r="0" t="0"/>
          <a:stretch/>
        </p:blipFill>
        <p:spPr>
          <a:xfrm>
            <a:off x="914514" y="11544300"/>
            <a:ext cx="892268" cy="872902"/>
          </a:xfrm>
          <a:prstGeom prst="rect">
            <a:avLst/>
          </a:prstGeom>
          <a:noFill/>
          <a:ln>
            <a:noFill/>
          </a:ln>
        </p:spPr>
      </p:pic>
      <p:pic>
        <p:nvPicPr>
          <p:cNvPr descr=" " id="475" name="Google Shape;475;p19"/>
          <p:cNvPicPr preferRelativeResize="0"/>
          <p:nvPr/>
        </p:nvPicPr>
        <p:blipFill rotWithShape="1">
          <a:blip r:embed="rId10">
            <a:alphaModFix/>
          </a:blip>
          <a:srcRect b="0" l="0" r="0" t="0"/>
          <a:stretch/>
        </p:blipFill>
        <p:spPr>
          <a:xfrm>
            <a:off x="1809703" y="9045798"/>
            <a:ext cx="4852456" cy="4301927"/>
          </a:xfrm>
          <a:prstGeom prst="rect">
            <a:avLst/>
          </a:prstGeom>
          <a:noFill/>
          <a:ln>
            <a:noFill/>
          </a:ln>
        </p:spPr>
      </p:pic>
      <p:sp>
        <p:nvSpPr>
          <p:cNvPr id="476" name="Google Shape;47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78" name="Google Shape;478;p19"/>
          <p:cNvSpPr/>
          <p:nvPr/>
        </p:nvSpPr>
        <p:spPr>
          <a:xfrm>
            <a:off x="609676" y="37592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609676" y="41148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9"/>
          <p:cNvSpPr/>
          <p:nvPr/>
        </p:nvSpPr>
        <p:spPr>
          <a:xfrm>
            <a:off x="609676" y="41148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481" name="Google Shape;481;p19"/>
          <p:cNvSpPr/>
          <p:nvPr/>
        </p:nvSpPr>
        <p:spPr>
          <a:xfrm>
            <a:off x="1473384" y="37592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473384" y="37592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483" name="Google Shape;483;p19"/>
          <p:cNvSpPr/>
          <p:nvPr/>
        </p:nvSpPr>
        <p:spPr>
          <a:xfrm>
            <a:off x="1473384" y="45974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4" name="Google Shape;484;p19"/>
          <p:cNvSpPr/>
          <p:nvPr/>
        </p:nvSpPr>
        <p:spPr>
          <a:xfrm>
            <a:off x="609676" y="81788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9"/>
          <p:cNvSpPr/>
          <p:nvPr/>
        </p:nvSpPr>
        <p:spPr>
          <a:xfrm>
            <a:off x="609676" y="88392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609676" y="88392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487" name="Google Shape;487;p19"/>
          <p:cNvSpPr/>
          <p:nvPr/>
        </p:nvSpPr>
        <p:spPr>
          <a:xfrm>
            <a:off x="1473384" y="81788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9"/>
          <p:cNvSpPr/>
          <p:nvPr/>
        </p:nvSpPr>
        <p:spPr>
          <a:xfrm>
            <a:off x="1473384" y="81788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489" name="Google Shape;489;p19"/>
          <p:cNvSpPr/>
          <p:nvPr/>
        </p:nvSpPr>
        <p:spPr>
          <a:xfrm>
            <a:off x="1473384" y="90170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0" name="Google Shape;490;p19"/>
          <p:cNvSpPr/>
          <p:nvPr/>
        </p:nvSpPr>
        <p:spPr>
          <a:xfrm>
            <a:off x="8116314" y="81788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8116314" y="88392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8116314" y="88392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493" name="Google Shape;493;p19"/>
          <p:cNvSpPr/>
          <p:nvPr/>
        </p:nvSpPr>
        <p:spPr>
          <a:xfrm>
            <a:off x="8980022" y="81788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9"/>
          <p:cNvSpPr/>
          <p:nvPr/>
        </p:nvSpPr>
        <p:spPr>
          <a:xfrm>
            <a:off x="8980022" y="81788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495" name="Google Shape;495;p19"/>
          <p:cNvSpPr/>
          <p:nvPr/>
        </p:nvSpPr>
        <p:spPr>
          <a:xfrm>
            <a:off x="8980022" y="90170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6" name="Google Shape;496;p19"/>
          <p:cNvSpPr/>
          <p:nvPr/>
        </p:nvSpPr>
        <p:spPr>
          <a:xfrm>
            <a:off x="8116314" y="37592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9"/>
          <p:cNvSpPr/>
          <p:nvPr/>
        </p:nvSpPr>
        <p:spPr>
          <a:xfrm>
            <a:off x="8116314" y="41148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8116314" y="41148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499" name="Google Shape;499;p19"/>
          <p:cNvSpPr/>
          <p:nvPr/>
        </p:nvSpPr>
        <p:spPr>
          <a:xfrm>
            <a:off x="8980022" y="37592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9"/>
          <p:cNvSpPr/>
          <p:nvPr/>
        </p:nvSpPr>
        <p:spPr>
          <a:xfrm>
            <a:off x="8980022" y="37592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501" name="Google Shape;501;p19"/>
          <p:cNvSpPr/>
          <p:nvPr/>
        </p:nvSpPr>
        <p:spPr>
          <a:xfrm>
            <a:off x="8980022" y="45974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2" name="Google Shape;502;p19"/>
          <p:cNvPicPr preferRelativeResize="0"/>
          <p:nvPr/>
        </p:nvPicPr>
        <p:blipFill rotWithShape="1">
          <a:blip r:embed="rId12">
            <a:alphaModFix/>
          </a:blip>
          <a:srcRect b="0" l="0" r="0" t="0"/>
          <a:stretch/>
        </p:blipFill>
        <p:spPr>
          <a:xfrm>
            <a:off x="14898962" y="736600"/>
            <a:ext cx="8624378" cy="10972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07" name="Shape 507"/>
        <p:cNvGrpSpPr/>
        <p:nvPr/>
      </p:nvGrpSpPr>
      <p:grpSpPr>
        <a:xfrm>
          <a:off x="0" y="0"/>
          <a:ext cx="0" cy="0"/>
          <a:chOff x="0" y="0"/>
          <a:chExt cx="0" cy="0"/>
        </a:xfrm>
      </p:grpSpPr>
      <p:sp>
        <p:nvSpPr>
          <p:cNvPr id="508" name="Google Shape;508;p20"/>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p20"/>
          <p:cNvPicPr preferRelativeResize="0"/>
          <p:nvPr/>
        </p:nvPicPr>
        <p:blipFill rotWithShape="1">
          <a:blip r:embed="rId3">
            <a:alphaModFix/>
          </a:blip>
          <a:srcRect b="0" l="0" r="0" t="0"/>
          <a:stretch/>
        </p:blipFill>
        <p:spPr>
          <a:xfrm>
            <a:off x="0" y="248"/>
            <a:ext cx="5198506" cy="9855076"/>
          </a:xfrm>
          <a:prstGeom prst="rect">
            <a:avLst/>
          </a:prstGeom>
          <a:noFill/>
          <a:ln>
            <a:noFill/>
          </a:ln>
        </p:spPr>
      </p:pic>
      <p:pic>
        <p:nvPicPr>
          <p:cNvPr descr=" " id="510" name="Google Shape;510;p20"/>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511" name="Google Shape;511;p20"/>
          <p:cNvPicPr preferRelativeResize="0"/>
          <p:nvPr/>
        </p:nvPicPr>
        <p:blipFill rotWithShape="1">
          <a:blip r:embed="rId5">
            <a:alphaModFix/>
          </a:blip>
          <a:srcRect b="0" l="0" r="0" t="0"/>
          <a:stretch/>
        </p:blipFill>
        <p:spPr>
          <a:xfrm>
            <a:off x="4139496" y="1575891"/>
            <a:ext cx="2514899" cy="2502743"/>
          </a:xfrm>
          <a:prstGeom prst="rect">
            <a:avLst/>
          </a:prstGeom>
          <a:noFill/>
          <a:ln>
            <a:noFill/>
          </a:ln>
        </p:spPr>
      </p:pic>
      <p:pic>
        <p:nvPicPr>
          <p:cNvPr descr=" " id="512" name="Google Shape;512;p20"/>
          <p:cNvPicPr preferRelativeResize="0"/>
          <p:nvPr/>
        </p:nvPicPr>
        <p:blipFill rotWithShape="1">
          <a:blip r:embed="rId6">
            <a:alphaModFix/>
          </a:blip>
          <a:srcRect b="0" l="0" r="0" t="0"/>
          <a:stretch/>
        </p:blipFill>
        <p:spPr>
          <a:xfrm>
            <a:off x="6199237" y="10524827"/>
            <a:ext cx="874009" cy="892150"/>
          </a:xfrm>
          <a:prstGeom prst="rect">
            <a:avLst/>
          </a:prstGeom>
          <a:noFill/>
          <a:ln>
            <a:noFill/>
          </a:ln>
        </p:spPr>
      </p:pic>
      <p:pic>
        <p:nvPicPr>
          <p:cNvPr descr=" " id="513" name="Google Shape;513;p20"/>
          <p:cNvPicPr preferRelativeResize="0"/>
          <p:nvPr/>
        </p:nvPicPr>
        <p:blipFill rotWithShape="1">
          <a:blip r:embed="rId7">
            <a:alphaModFix/>
          </a:blip>
          <a:srcRect b="0" l="0" r="0" t="0"/>
          <a:stretch/>
        </p:blipFill>
        <p:spPr>
          <a:xfrm>
            <a:off x="20119315" y="609600"/>
            <a:ext cx="878112" cy="890960"/>
          </a:xfrm>
          <a:prstGeom prst="rect">
            <a:avLst/>
          </a:prstGeom>
          <a:noFill/>
          <a:ln>
            <a:noFill/>
          </a:ln>
        </p:spPr>
      </p:pic>
      <p:pic>
        <p:nvPicPr>
          <p:cNvPr descr=" " id="514" name="Google Shape;514;p20"/>
          <p:cNvPicPr preferRelativeResize="0"/>
          <p:nvPr/>
        </p:nvPicPr>
        <p:blipFill rotWithShape="1">
          <a:blip r:embed="rId8">
            <a:alphaModFix/>
          </a:blip>
          <a:srcRect b="0" l="0" r="0" t="0"/>
          <a:stretch/>
        </p:blipFill>
        <p:spPr>
          <a:xfrm>
            <a:off x="7149344" y="611609"/>
            <a:ext cx="878112" cy="890960"/>
          </a:xfrm>
          <a:prstGeom prst="rect">
            <a:avLst/>
          </a:prstGeom>
          <a:noFill/>
          <a:ln>
            <a:noFill/>
          </a:ln>
        </p:spPr>
      </p:pic>
      <p:pic>
        <p:nvPicPr>
          <p:cNvPr descr=" " id="515" name="Google Shape;515;p20"/>
          <p:cNvPicPr preferRelativeResize="0"/>
          <p:nvPr/>
        </p:nvPicPr>
        <p:blipFill rotWithShape="1">
          <a:blip r:embed="rId9">
            <a:alphaModFix/>
          </a:blip>
          <a:srcRect b="0" l="0" r="0" t="0"/>
          <a:stretch/>
        </p:blipFill>
        <p:spPr>
          <a:xfrm>
            <a:off x="914514" y="11544300"/>
            <a:ext cx="892268" cy="872902"/>
          </a:xfrm>
          <a:prstGeom prst="rect">
            <a:avLst/>
          </a:prstGeom>
          <a:noFill/>
          <a:ln>
            <a:noFill/>
          </a:ln>
        </p:spPr>
      </p:pic>
      <p:pic>
        <p:nvPicPr>
          <p:cNvPr descr=" " id="516" name="Google Shape;516;p20"/>
          <p:cNvPicPr preferRelativeResize="0"/>
          <p:nvPr/>
        </p:nvPicPr>
        <p:blipFill rotWithShape="1">
          <a:blip r:embed="rId10">
            <a:alphaModFix/>
          </a:blip>
          <a:srcRect b="0" l="0" r="0" t="0"/>
          <a:stretch/>
        </p:blipFill>
        <p:spPr>
          <a:xfrm>
            <a:off x="1809703" y="9045798"/>
            <a:ext cx="4852456" cy="4301927"/>
          </a:xfrm>
          <a:prstGeom prst="rect">
            <a:avLst/>
          </a:prstGeom>
          <a:noFill/>
          <a:ln>
            <a:noFill/>
          </a:ln>
        </p:spPr>
      </p:pic>
      <p:sp>
        <p:nvSpPr>
          <p:cNvPr id="517" name="Google Shape;51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p2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19" name="Google Shape;519;p20"/>
          <p:cNvSpPr/>
          <p:nvPr/>
        </p:nvSpPr>
        <p:spPr>
          <a:xfrm>
            <a:off x="10169738" y="19558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520" name="Google Shape;520;p20"/>
          <p:cNvSpPr/>
          <p:nvPr/>
        </p:nvSpPr>
        <p:spPr>
          <a:xfrm>
            <a:off x="500442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p20"/>
          <p:cNvPicPr preferRelativeResize="0"/>
          <p:nvPr/>
        </p:nvPicPr>
        <p:blipFill rotWithShape="1">
          <a:blip r:embed="rId12">
            <a:alphaModFix/>
          </a:blip>
          <a:srcRect b="0" l="0" r="0" t="0"/>
          <a:stretch/>
        </p:blipFill>
        <p:spPr>
          <a:xfrm>
            <a:off x="5004425" y="3771900"/>
            <a:ext cx="3048381" cy="3073400"/>
          </a:xfrm>
          <a:prstGeom prst="rect">
            <a:avLst/>
          </a:prstGeom>
          <a:noFill/>
          <a:ln>
            <a:noFill/>
          </a:ln>
        </p:spPr>
      </p:pic>
      <p:sp>
        <p:nvSpPr>
          <p:cNvPr id="522" name="Google Shape;522;p20"/>
          <p:cNvSpPr/>
          <p:nvPr/>
        </p:nvSpPr>
        <p:spPr>
          <a:xfrm>
            <a:off x="8357645"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8357645"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8357645"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0"/>
          <p:cNvSpPr/>
          <p:nvPr/>
        </p:nvSpPr>
        <p:spPr>
          <a:xfrm>
            <a:off x="8357645" y="45593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26" name="Google Shape;526;p20"/>
          <p:cNvSpPr/>
          <p:nvPr/>
        </p:nvSpPr>
        <p:spPr>
          <a:xfrm>
            <a:off x="8357645" y="54483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27" name="Google Shape;527;p20"/>
          <p:cNvSpPr/>
          <p:nvPr/>
        </p:nvSpPr>
        <p:spPr>
          <a:xfrm>
            <a:off x="14327391"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20"/>
          <p:cNvPicPr preferRelativeResize="0"/>
          <p:nvPr/>
        </p:nvPicPr>
        <p:blipFill rotWithShape="1">
          <a:blip r:embed="rId13">
            <a:alphaModFix/>
          </a:blip>
          <a:srcRect b="0" l="0" r="0" t="0"/>
          <a:stretch/>
        </p:blipFill>
        <p:spPr>
          <a:xfrm>
            <a:off x="14327391" y="8648700"/>
            <a:ext cx="3048381" cy="3073400"/>
          </a:xfrm>
          <a:prstGeom prst="rect">
            <a:avLst/>
          </a:prstGeom>
          <a:noFill/>
          <a:ln>
            <a:noFill/>
          </a:ln>
        </p:spPr>
      </p:pic>
      <p:sp>
        <p:nvSpPr>
          <p:cNvPr id="529" name="Google Shape;529;p20"/>
          <p:cNvSpPr/>
          <p:nvPr/>
        </p:nvSpPr>
        <p:spPr>
          <a:xfrm>
            <a:off x="17680610"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0"/>
          <p:cNvSpPr/>
          <p:nvPr/>
        </p:nvSpPr>
        <p:spPr>
          <a:xfrm>
            <a:off x="17680610"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0"/>
          <p:cNvSpPr/>
          <p:nvPr/>
        </p:nvSpPr>
        <p:spPr>
          <a:xfrm>
            <a:off x="17680610"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0"/>
          <p:cNvSpPr/>
          <p:nvPr/>
        </p:nvSpPr>
        <p:spPr>
          <a:xfrm>
            <a:off x="17680610" y="94361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33" name="Google Shape;533;p20"/>
          <p:cNvSpPr/>
          <p:nvPr/>
        </p:nvSpPr>
        <p:spPr>
          <a:xfrm>
            <a:off x="17680610" y="103251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34" name="Google Shape;534;p20"/>
          <p:cNvSpPr/>
          <p:nvPr/>
        </p:nvSpPr>
        <p:spPr>
          <a:xfrm>
            <a:off x="500442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20"/>
          <p:cNvPicPr preferRelativeResize="0"/>
          <p:nvPr/>
        </p:nvPicPr>
        <p:blipFill rotWithShape="1">
          <a:blip r:embed="rId14">
            <a:alphaModFix/>
          </a:blip>
          <a:srcRect b="0" l="0" r="0" t="0"/>
          <a:stretch/>
        </p:blipFill>
        <p:spPr>
          <a:xfrm>
            <a:off x="5004425" y="8648700"/>
            <a:ext cx="3048381" cy="3073400"/>
          </a:xfrm>
          <a:prstGeom prst="rect">
            <a:avLst/>
          </a:prstGeom>
          <a:noFill/>
          <a:ln>
            <a:noFill/>
          </a:ln>
        </p:spPr>
      </p:pic>
      <p:sp>
        <p:nvSpPr>
          <p:cNvPr id="536" name="Google Shape;536;p20"/>
          <p:cNvSpPr/>
          <p:nvPr/>
        </p:nvSpPr>
        <p:spPr>
          <a:xfrm>
            <a:off x="8357645"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8357645"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8357645"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8357645" y="9436100"/>
            <a:ext cx="280705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540" name="Google Shape;540;p20"/>
          <p:cNvSpPr/>
          <p:nvPr/>
        </p:nvSpPr>
        <p:spPr>
          <a:xfrm>
            <a:off x="8357645" y="1032510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41" name="Google Shape;541;p20"/>
          <p:cNvSpPr/>
          <p:nvPr/>
        </p:nvSpPr>
        <p:spPr>
          <a:xfrm>
            <a:off x="14327391"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20"/>
          <p:cNvPicPr preferRelativeResize="0"/>
          <p:nvPr/>
        </p:nvPicPr>
        <p:blipFill rotWithShape="1">
          <a:blip r:embed="rId15">
            <a:alphaModFix/>
          </a:blip>
          <a:srcRect b="0" l="0" r="0" t="0"/>
          <a:stretch/>
        </p:blipFill>
        <p:spPr>
          <a:xfrm>
            <a:off x="14327391" y="3771900"/>
            <a:ext cx="3048381" cy="3073400"/>
          </a:xfrm>
          <a:prstGeom prst="rect">
            <a:avLst/>
          </a:prstGeom>
          <a:noFill/>
          <a:ln>
            <a:noFill/>
          </a:ln>
        </p:spPr>
      </p:pic>
      <p:sp>
        <p:nvSpPr>
          <p:cNvPr id="543" name="Google Shape;543;p20"/>
          <p:cNvSpPr/>
          <p:nvPr/>
        </p:nvSpPr>
        <p:spPr>
          <a:xfrm>
            <a:off x="17680610"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7680610"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7680610"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17680610" y="4559300"/>
            <a:ext cx="177822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547" name="Google Shape;547;p20"/>
          <p:cNvSpPr/>
          <p:nvPr/>
        </p:nvSpPr>
        <p:spPr>
          <a:xfrm>
            <a:off x="17680610" y="544830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4" name="Shape 34"/>
        <p:cNvGrpSpPr/>
        <p:nvPr/>
      </p:nvGrpSpPr>
      <p:grpSpPr>
        <a:xfrm>
          <a:off x="0" y="0"/>
          <a:ext cx="0" cy="0"/>
          <a:chOff x="0" y="0"/>
          <a:chExt cx="0" cy="0"/>
        </a:xfrm>
      </p:grpSpPr>
      <p:pic>
        <p:nvPicPr>
          <p:cNvPr descr=" " id="35" name="Google Shape;35;p2"/>
          <p:cNvPicPr preferRelativeResize="0"/>
          <p:nvPr/>
        </p:nvPicPr>
        <p:blipFill rotWithShape="1">
          <a:blip r:embed="rId3">
            <a:alphaModFix/>
          </a:blip>
          <a:srcRect b="0" l="0" r="0" t="0"/>
          <a:stretch/>
        </p:blipFill>
        <p:spPr>
          <a:xfrm>
            <a:off x="2159270" y="0"/>
            <a:ext cx="24387048" cy="13716000"/>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14234246" y="4991100"/>
            <a:ext cx="534313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9" name="Google Shape;39;p2"/>
          <p:cNvSpPr/>
          <p:nvPr/>
        </p:nvSpPr>
        <p:spPr>
          <a:xfrm>
            <a:off x="12405217" y="7162800"/>
            <a:ext cx="10182439" cy="379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p2"/>
          <p:cNvPicPr preferRelativeResize="0"/>
          <p:nvPr/>
        </p:nvPicPr>
        <p:blipFill rotWithShape="1">
          <a:blip r:embed="rId5">
            <a:alphaModFix/>
          </a:blip>
          <a:srcRect b="0" l="0" r="0" t="0"/>
          <a:stretch/>
        </p:blipFill>
        <p:spPr>
          <a:xfrm>
            <a:off x="2108464" y="2578100"/>
            <a:ext cx="9704013" cy="9499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52" name="Shape 552"/>
        <p:cNvGrpSpPr/>
        <p:nvPr/>
      </p:nvGrpSpPr>
      <p:grpSpPr>
        <a:xfrm>
          <a:off x="0" y="0"/>
          <a:ext cx="0" cy="0"/>
          <a:chOff x="0" y="0"/>
          <a:chExt cx="0" cy="0"/>
        </a:xfrm>
      </p:grpSpPr>
      <p:sp>
        <p:nvSpPr>
          <p:cNvPr id="553" name="Google Shape;553;p21"/>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p21"/>
          <p:cNvPicPr preferRelativeResize="0"/>
          <p:nvPr/>
        </p:nvPicPr>
        <p:blipFill rotWithShape="1">
          <a:blip r:embed="rId3">
            <a:alphaModFix/>
          </a:blip>
          <a:srcRect b="0" l="0" r="0" t="0"/>
          <a:stretch/>
        </p:blipFill>
        <p:spPr>
          <a:xfrm>
            <a:off x="495362" y="11493500"/>
            <a:ext cx="1778222" cy="1816100"/>
          </a:xfrm>
          <a:prstGeom prst="rect">
            <a:avLst/>
          </a:prstGeom>
          <a:noFill/>
          <a:ln>
            <a:noFill/>
          </a:ln>
        </p:spPr>
      </p:pic>
      <p:pic>
        <p:nvPicPr>
          <p:cNvPr descr=" " id="555" name="Google Shape;555;p21"/>
          <p:cNvPicPr preferRelativeResize="0"/>
          <p:nvPr/>
        </p:nvPicPr>
        <p:blipFill rotWithShape="1">
          <a:blip r:embed="rId4">
            <a:alphaModFix/>
          </a:blip>
          <a:srcRect b="0" l="0" r="0" t="0"/>
          <a:stretch/>
        </p:blipFill>
        <p:spPr>
          <a:xfrm>
            <a:off x="2680035" y="10883900"/>
            <a:ext cx="1193949" cy="1219200"/>
          </a:xfrm>
          <a:prstGeom prst="rect">
            <a:avLst/>
          </a:prstGeom>
          <a:noFill/>
          <a:ln>
            <a:noFill/>
          </a:ln>
        </p:spPr>
      </p:pic>
      <p:pic>
        <p:nvPicPr>
          <p:cNvPr descr=" " id="556" name="Google Shape;556;p21"/>
          <p:cNvPicPr preferRelativeResize="0"/>
          <p:nvPr/>
        </p:nvPicPr>
        <p:blipFill rotWithShape="1">
          <a:blip r:embed="rId5">
            <a:alphaModFix/>
          </a:blip>
          <a:srcRect b="0" l="0" r="0" t="0"/>
          <a:stretch/>
        </p:blipFill>
        <p:spPr>
          <a:xfrm>
            <a:off x="-825603" y="-203200"/>
            <a:ext cx="7011276" cy="5867400"/>
          </a:xfrm>
          <a:prstGeom prst="rect">
            <a:avLst/>
          </a:prstGeom>
          <a:noFill/>
          <a:ln>
            <a:noFill/>
          </a:ln>
        </p:spPr>
      </p:pic>
      <p:pic>
        <p:nvPicPr>
          <p:cNvPr descr=" " id="557" name="Google Shape;557;p21"/>
          <p:cNvPicPr preferRelativeResize="0"/>
          <p:nvPr/>
        </p:nvPicPr>
        <p:blipFill rotWithShape="1">
          <a:blip r:embed="rId6">
            <a:alphaModFix/>
          </a:blip>
          <a:srcRect b="0" l="0" r="0" t="0"/>
          <a:stretch/>
        </p:blipFill>
        <p:spPr>
          <a:xfrm>
            <a:off x="17769521" y="1397000"/>
            <a:ext cx="5423578" cy="4267200"/>
          </a:xfrm>
          <a:prstGeom prst="rect">
            <a:avLst/>
          </a:prstGeom>
          <a:noFill/>
          <a:ln>
            <a:noFill/>
          </a:ln>
        </p:spPr>
      </p:pic>
      <p:pic>
        <p:nvPicPr>
          <p:cNvPr descr=" " id="558" name="Google Shape;558;p21"/>
          <p:cNvPicPr preferRelativeResize="0"/>
          <p:nvPr/>
        </p:nvPicPr>
        <p:blipFill rotWithShape="1">
          <a:blip r:embed="rId7">
            <a:alphaModFix/>
          </a:blip>
          <a:srcRect b="0" l="0" r="0" t="0"/>
          <a:stretch/>
        </p:blipFill>
        <p:spPr>
          <a:xfrm>
            <a:off x="17769521" y="9867900"/>
            <a:ext cx="8383048" cy="5067300"/>
          </a:xfrm>
          <a:prstGeom prst="rect">
            <a:avLst/>
          </a:prstGeom>
          <a:noFill/>
          <a:ln>
            <a:noFill/>
          </a:ln>
        </p:spPr>
      </p:pic>
      <p:sp>
        <p:nvSpPr>
          <p:cNvPr id="559" name="Google Shape;55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61" name="Google Shape;561;p21"/>
          <p:cNvSpPr/>
          <p:nvPr/>
        </p:nvSpPr>
        <p:spPr>
          <a:xfrm>
            <a:off x="4394749" y="1270000"/>
            <a:ext cx="881066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List</a:t>
            </a:r>
            <a:endParaRPr b="0" i="0" sz="8000" u="none" cap="none" strike="noStrike">
              <a:solidFill>
                <a:schemeClr val="dk1"/>
              </a:solidFill>
              <a:latin typeface="Calibri"/>
              <a:ea typeface="Calibri"/>
              <a:cs typeface="Calibri"/>
              <a:sym typeface="Calibri"/>
            </a:endParaRPr>
          </a:p>
        </p:txBody>
      </p:sp>
      <p:sp>
        <p:nvSpPr>
          <p:cNvPr id="562" name="Google Shape;562;p21"/>
          <p:cNvSpPr/>
          <p:nvPr/>
        </p:nvSpPr>
        <p:spPr>
          <a:xfrm>
            <a:off x="4394749" y="3187700"/>
            <a:ext cx="17032829"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4394749" y="31877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1"/>
          <p:cNvSpPr/>
          <p:nvPr/>
        </p:nvSpPr>
        <p:spPr>
          <a:xfrm>
            <a:off x="4394749" y="35242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Dragons</a:t>
            </a:r>
            <a:endParaRPr b="0" i="0" sz="3600" u="none" cap="none" strike="noStrike">
              <a:solidFill>
                <a:schemeClr val="dk1"/>
              </a:solidFill>
              <a:latin typeface="Calibri"/>
              <a:ea typeface="Calibri"/>
              <a:cs typeface="Calibri"/>
              <a:sym typeface="Calibri"/>
            </a:endParaRPr>
          </a:p>
        </p:txBody>
      </p:sp>
      <p:sp>
        <p:nvSpPr>
          <p:cNvPr id="565" name="Google Shape;565;p21"/>
          <p:cNvSpPr/>
          <p:nvPr/>
        </p:nvSpPr>
        <p:spPr>
          <a:xfrm>
            <a:off x="10796349" y="31877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66" name="Google Shape;566;p21"/>
          <p:cNvSpPr/>
          <p:nvPr/>
        </p:nvSpPr>
        <p:spPr>
          <a:xfrm>
            <a:off x="4394749" y="5016500"/>
            <a:ext cx="1703282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4394749" y="50482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Medieval-like Settings</a:t>
            </a:r>
            <a:endParaRPr b="0" i="0" sz="3600" u="none" cap="none" strike="noStrike">
              <a:solidFill>
                <a:schemeClr val="dk1"/>
              </a:solidFill>
              <a:latin typeface="Calibri"/>
              <a:ea typeface="Calibri"/>
              <a:cs typeface="Calibri"/>
              <a:sym typeface="Calibri"/>
            </a:endParaRPr>
          </a:p>
        </p:txBody>
      </p:sp>
      <p:sp>
        <p:nvSpPr>
          <p:cNvPr id="568" name="Google Shape;568;p21"/>
          <p:cNvSpPr/>
          <p:nvPr/>
        </p:nvSpPr>
        <p:spPr>
          <a:xfrm>
            <a:off x="10796349" y="5016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69" name="Google Shape;569;p21"/>
          <p:cNvSpPr/>
          <p:nvPr/>
        </p:nvSpPr>
        <p:spPr>
          <a:xfrm>
            <a:off x="4394749" y="6235700"/>
            <a:ext cx="1703282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4394749" y="62674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Chosen One Trope</a:t>
            </a:r>
            <a:endParaRPr b="0" i="0" sz="3600" u="none" cap="none" strike="noStrike">
              <a:solidFill>
                <a:schemeClr val="dk1"/>
              </a:solidFill>
              <a:latin typeface="Calibri"/>
              <a:ea typeface="Calibri"/>
              <a:cs typeface="Calibri"/>
              <a:sym typeface="Calibri"/>
            </a:endParaRPr>
          </a:p>
        </p:txBody>
      </p:sp>
      <p:sp>
        <p:nvSpPr>
          <p:cNvPr id="571" name="Google Shape;571;p21"/>
          <p:cNvSpPr/>
          <p:nvPr/>
        </p:nvSpPr>
        <p:spPr>
          <a:xfrm>
            <a:off x="10796349" y="62357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72" name="Google Shape;572;p21"/>
          <p:cNvSpPr/>
          <p:nvPr/>
        </p:nvSpPr>
        <p:spPr>
          <a:xfrm>
            <a:off x="4394749" y="74549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4394749" y="77914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a:t>
            </a:r>
            <a:endParaRPr b="0" i="0" sz="3600" u="none" cap="none" strike="noStrike">
              <a:solidFill>
                <a:schemeClr val="dk1"/>
              </a:solidFill>
              <a:latin typeface="Calibri"/>
              <a:ea typeface="Calibri"/>
              <a:cs typeface="Calibri"/>
              <a:sym typeface="Calibri"/>
            </a:endParaRPr>
          </a:p>
        </p:txBody>
      </p:sp>
      <p:sp>
        <p:nvSpPr>
          <p:cNvPr id="574" name="Google Shape;574;p21"/>
          <p:cNvSpPr/>
          <p:nvPr/>
        </p:nvSpPr>
        <p:spPr>
          <a:xfrm>
            <a:off x="10796349" y="74549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75" name="Google Shape;575;p21"/>
          <p:cNvSpPr/>
          <p:nvPr/>
        </p:nvSpPr>
        <p:spPr>
          <a:xfrm>
            <a:off x="4394749" y="92837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4394749" y="96202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Best Curse</a:t>
            </a:r>
            <a:endParaRPr b="0" i="0" sz="3600" u="none" cap="none" strike="noStrike">
              <a:solidFill>
                <a:schemeClr val="dk1"/>
              </a:solidFill>
              <a:latin typeface="Calibri"/>
              <a:ea typeface="Calibri"/>
              <a:cs typeface="Calibri"/>
              <a:sym typeface="Calibri"/>
            </a:endParaRPr>
          </a:p>
        </p:txBody>
      </p:sp>
      <p:sp>
        <p:nvSpPr>
          <p:cNvPr id="577" name="Google Shape;577;p21"/>
          <p:cNvSpPr/>
          <p:nvPr/>
        </p:nvSpPr>
        <p:spPr>
          <a:xfrm>
            <a:off x="10796349" y="92837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78" name="Google Shape;578;p21"/>
          <p:cNvSpPr/>
          <p:nvPr/>
        </p:nvSpPr>
        <p:spPr>
          <a:xfrm>
            <a:off x="4394749" y="11112500"/>
            <a:ext cx="1703282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4394749" y="111442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Unique Creatures</a:t>
            </a:r>
            <a:endParaRPr b="0" i="0" sz="3600" u="none" cap="none" strike="noStrike">
              <a:solidFill>
                <a:schemeClr val="dk1"/>
              </a:solidFill>
              <a:latin typeface="Calibri"/>
              <a:ea typeface="Calibri"/>
              <a:cs typeface="Calibri"/>
              <a:sym typeface="Calibri"/>
            </a:endParaRPr>
          </a:p>
        </p:txBody>
      </p:sp>
      <p:sp>
        <p:nvSpPr>
          <p:cNvPr id="580" name="Google Shape;580;p21"/>
          <p:cNvSpPr/>
          <p:nvPr/>
        </p:nvSpPr>
        <p:spPr>
          <a:xfrm>
            <a:off x="10796349" y="11112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85" name="Shape 585"/>
        <p:cNvGrpSpPr/>
        <p:nvPr/>
      </p:nvGrpSpPr>
      <p:grpSpPr>
        <a:xfrm>
          <a:off x="0" y="0"/>
          <a:ext cx="0" cy="0"/>
          <a:chOff x="0" y="0"/>
          <a:chExt cx="0" cy="0"/>
        </a:xfrm>
      </p:grpSpPr>
      <p:sp>
        <p:nvSpPr>
          <p:cNvPr id="586" name="Google Shape;586;p17"/>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17"/>
          <p:cNvPicPr preferRelativeResize="0"/>
          <p:nvPr/>
        </p:nvPicPr>
        <p:blipFill rotWithShape="1">
          <a:blip r:embed="rId3">
            <a:alphaModFix/>
          </a:blip>
          <a:srcRect b="0" l="0" r="0" t="0"/>
          <a:stretch/>
        </p:blipFill>
        <p:spPr>
          <a:xfrm>
            <a:off x="495362" y="11493500"/>
            <a:ext cx="1778222" cy="1816100"/>
          </a:xfrm>
          <a:prstGeom prst="rect">
            <a:avLst/>
          </a:prstGeom>
          <a:noFill/>
          <a:ln>
            <a:noFill/>
          </a:ln>
        </p:spPr>
      </p:pic>
      <p:pic>
        <p:nvPicPr>
          <p:cNvPr descr=" " id="588" name="Google Shape;588;p17"/>
          <p:cNvPicPr preferRelativeResize="0"/>
          <p:nvPr/>
        </p:nvPicPr>
        <p:blipFill rotWithShape="1">
          <a:blip r:embed="rId4">
            <a:alphaModFix/>
          </a:blip>
          <a:srcRect b="0" l="0" r="0" t="0"/>
          <a:stretch/>
        </p:blipFill>
        <p:spPr>
          <a:xfrm>
            <a:off x="2680035" y="10883900"/>
            <a:ext cx="1193949" cy="1219200"/>
          </a:xfrm>
          <a:prstGeom prst="rect">
            <a:avLst/>
          </a:prstGeom>
          <a:noFill/>
          <a:ln>
            <a:noFill/>
          </a:ln>
        </p:spPr>
      </p:pic>
      <p:pic>
        <p:nvPicPr>
          <p:cNvPr descr=" " id="589" name="Google Shape;589;p17"/>
          <p:cNvPicPr preferRelativeResize="0"/>
          <p:nvPr/>
        </p:nvPicPr>
        <p:blipFill rotWithShape="1">
          <a:blip r:embed="rId5">
            <a:alphaModFix/>
          </a:blip>
          <a:srcRect b="0" l="0" r="0" t="0"/>
          <a:stretch/>
        </p:blipFill>
        <p:spPr>
          <a:xfrm>
            <a:off x="-825603" y="-203200"/>
            <a:ext cx="7011276" cy="5867400"/>
          </a:xfrm>
          <a:prstGeom prst="rect">
            <a:avLst/>
          </a:prstGeom>
          <a:noFill/>
          <a:ln>
            <a:noFill/>
          </a:ln>
        </p:spPr>
      </p:pic>
      <p:pic>
        <p:nvPicPr>
          <p:cNvPr descr=" " id="590" name="Google Shape;590;p17"/>
          <p:cNvPicPr preferRelativeResize="0"/>
          <p:nvPr/>
        </p:nvPicPr>
        <p:blipFill rotWithShape="1">
          <a:blip r:embed="rId6">
            <a:alphaModFix/>
          </a:blip>
          <a:srcRect b="0" l="0" r="0" t="0"/>
          <a:stretch/>
        </p:blipFill>
        <p:spPr>
          <a:xfrm>
            <a:off x="17769521" y="1397000"/>
            <a:ext cx="5423578" cy="4267200"/>
          </a:xfrm>
          <a:prstGeom prst="rect">
            <a:avLst/>
          </a:prstGeom>
          <a:noFill/>
          <a:ln>
            <a:noFill/>
          </a:ln>
        </p:spPr>
      </p:pic>
      <p:pic>
        <p:nvPicPr>
          <p:cNvPr descr=" " id="591" name="Google Shape;591;p17"/>
          <p:cNvPicPr preferRelativeResize="0"/>
          <p:nvPr/>
        </p:nvPicPr>
        <p:blipFill rotWithShape="1">
          <a:blip r:embed="rId7">
            <a:alphaModFix/>
          </a:blip>
          <a:srcRect b="0" l="0" r="0" t="0"/>
          <a:stretch/>
        </p:blipFill>
        <p:spPr>
          <a:xfrm>
            <a:off x="17769521" y="9867900"/>
            <a:ext cx="8383048" cy="5067300"/>
          </a:xfrm>
          <a:prstGeom prst="rect">
            <a:avLst/>
          </a:prstGeom>
          <a:noFill/>
          <a:ln>
            <a:noFill/>
          </a:ln>
        </p:spPr>
      </p:pic>
      <p:sp>
        <p:nvSpPr>
          <p:cNvPr id="592" name="Google Shape;592;p17"/>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17"/>
          <p:cNvPicPr preferRelativeResize="0"/>
          <p:nvPr/>
        </p:nvPicPr>
        <p:blipFill rotWithShape="1">
          <a:blip r:embed="rId8">
            <a:alphaModFix/>
          </a:blip>
          <a:srcRect b="0" l="0" r="0" t="0"/>
          <a:stretch/>
        </p:blipFill>
        <p:spPr>
          <a:xfrm>
            <a:off x="23523340" y="304800"/>
            <a:ext cx="711289" cy="2590800"/>
          </a:xfrm>
          <a:prstGeom prst="rect">
            <a:avLst/>
          </a:prstGeom>
          <a:noFill/>
          <a:ln>
            <a:noFill/>
          </a:ln>
        </p:spPr>
      </p:pic>
      <p:sp>
        <p:nvSpPr>
          <p:cNvPr id="594" name="Google Shape;594;p17"/>
          <p:cNvSpPr/>
          <p:nvPr/>
        </p:nvSpPr>
        <p:spPr>
          <a:xfrm>
            <a:off x="21846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17"/>
          <p:cNvSpPr/>
          <p:nvPr/>
        </p:nvSpPr>
        <p:spPr>
          <a:xfrm>
            <a:off x="21846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17"/>
          <p:cNvSpPr/>
          <p:nvPr/>
        </p:nvSpPr>
        <p:spPr>
          <a:xfrm>
            <a:off x="2184673" y="8102600"/>
            <a:ext cx="591894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597" name="Google Shape;597;p17"/>
          <p:cNvSpPr/>
          <p:nvPr/>
        </p:nvSpPr>
        <p:spPr>
          <a:xfrm>
            <a:off x="2184673" y="9042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98" name="Google Shape;598;p17"/>
          <p:cNvSpPr/>
          <p:nvPr/>
        </p:nvSpPr>
        <p:spPr>
          <a:xfrm>
            <a:off x="2349794" y="1816100"/>
            <a:ext cx="7007042" cy="399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99" name="Google Shape;599;p17"/>
          <p:cNvSpPr/>
          <p:nvPr/>
        </p:nvSpPr>
        <p:spPr>
          <a:xfrm>
            <a:off x="16664483" y="69215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600" name="Google Shape;600;p17"/>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601" name="Google Shape;601;p17"/>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606" name="Shape 606"/>
        <p:cNvGrpSpPr/>
        <p:nvPr/>
      </p:nvGrpSpPr>
      <p:grpSpPr>
        <a:xfrm>
          <a:off x="0" y="0"/>
          <a:ext cx="0" cy="0"/>
          <a:chOff x="0" y="0"/>
          <a:chExt cx="0" cy="0"/>
        </a:xfrm>
      </p:grpSpPr>
      <p:sp>
        <p:nvSpPr>
          <p:cNvPr id="607" name="Google Shape;607;p22"/>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2"/>
          <p:cNvPicPr preferRelativeResize="0"/>
          <p:nvPr/>
        </p:nvPicPr>
        <p:blipFill rotWithShape="1">
          <a:blip r:embed="rId3">
            <a:alphaModFix/>
          </a:blip>
          <a:srcRect b="0" l="0" r="0" t="0"/>
          <a:stretch/>
        </p:blipFill>
        <p:spPr>
          <a:xfrm>
            <a:off x="0" y="248"/>
            <a:ext cx="5198506" cy="9855076"/>
          </a:xfrm>
          <a:prstGeom prst="rect">
            <a:avLst/>
          </a:prstGeom>
          <a:noFill/>
          <a:ln>
            <a:noFill/>
          </a:ln>
        </p:spPr>
      </p:pic>
      <p:pic>
        <p:nvPicPr>
          <p:cNvPr descr=" " id="609" name="Google Shape;609;p22"/>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610" name="Google Shape;610;p22"/>
          <p:cNvPicPr preferRelativeResize="0"/>
          <p:nvPr/>
        </p:nvPicPr>
        <p:blipFill rotWithShape="1">
          <a:blip r:embed="rId5">
            <a:alphaModFix/>
          </a:blip>
          <a:srcRect b="0" l="0" r="0" t="0"/>
          <a:stretch/>
        </p:blipFill>
        <p:spPr>
          <a:xfrm>
            <a:off x="4139496" y="1575891"/>
            <a:ext cx="2514899" cy="2502743"/>
          </a:xfrm>
          <a:prstGeom prst="rect">
            <a:avLst/>
          </a:prstGeom>
          <a:noFill/>
          <a:ln>
            <a:noFill/>
          </a:ln>
        </p:spPr>
      </p:pic>
      <p:pic>
        <p:nvPicPr>
          <p:cNvPr descr=" " id="611" name="Google Shape;611;p22"/>
          <p:cNvPicPr preferRelativeResize="0"/>
          <p:nvPr/>
        </p:nvPicPr>
        <p:blipFill rotWithShape="1">
          <a:blip r:embed="rId6">
            <a:alphaModFix/>
          </a:blip>
          <a:srcRect b="0" l="0" r="0" t="0"/>
          <a:stretch/>
        </p:blipFill>
        <p:spPr>
          <a:xfrm>
            <a:off x="6199237" y="10524827"/>
            <a:ext cx="874009" cy="892150"/>
          </a:xfrm>
          <a:prstGeom prst="rect">
            <a:avLst/>
          </a:prstGeom>
          <a:noFill/>
          <a:ln>
            <a:noFill/>
          </a:ln>
        </p:spPr>
      </p:pic>
      <p:pic>
        <p:nvPicPr>
          <p:cNvPr descr=" " id="612" name="Google Shape;612;p22"/>
          <p:cNvPicPr preferRelativeResize="0"/>
          <p:nvPr/>
        </p:nvPicPr>
        <p:blipFill rotWithShape="1">
          <a:blip r:embed="rId7">
            <a:alphaModFix/>
          </a:blip>
          <a:srcRect b="0" l="0" r="0" t="0"/>
          <a:stretch/>
        </p:blipFill>
        <p:spPr>
          <a:xfrm>
            <a:off x="20119315" y="609600"/>
            <a:ext cx="878112" cy="890960"/>
          </a:xfrm>
          <a:prstGeom prst="rect">
            <a:avLst/>
          </a:prstGeom>
          <a:noFill/>
          <a:ln>
            <a:noFill/>
          </a:ln>
        </p:spPr>
      </p:pic>
      <p:pic>
        <p:nvPicPr>
          <p:cNvPr descr=" " id="613" name="Google Shape;613;p22"/>
          <p:cNvPicPr preferRelativeResize="0"/>
          <p:nvPr/>
        </p:nvPicPr>
        <p:blipFill rotWithShape="1">
          <a:blip r:embed="rId8">
            <a:alphaModFix/>
          </a:blip>
          <a:srcRect b="0" l="0" r="0" t="0"/>
          <a:stretch/>
        </p:blipFill>
        <p:spPr>
          <a:xfrm>
            <a:off x="7149344" y="611609"/>
            <a:ext cx="878112" cy="890960"/>
          </a:xfrm>
          <a:prstGeom prst="rect">
            <a:avLst/>
          </a:prstGeom>
          <a:noFill/>
          <a:ln>
            <a:noFill/>
          </a:ln>
        </p:spPr>
      </p:pic>
      <p:pic>
        <p:nvPicPr>
          <p:cNvPr descr=" " id="614" name="Google Shape;614;p22"/>
          <p:cNvPicPr preferRelativeResize="0"/>
          <p:nvPr/>
        </p:nvPicPr>
        <p:blipFill rotWithShape="1">
          <a:blip r:embed="rId9">
            <a:alphaModFix/>
          </a:blip>
          <a:srcRect b="0" l="0" r="0" t="0"/>
          <a:stretch/>
        </p:blipFill>
        <p:spPr>
          <a:xfrm>
            <a:off x="914514" y="11544300"/>
            <a:ext cx="892268" cy="872902"/>
          </a:xfrm>
          <a:prstGeom prst="rect">
            <a:avLst/>
          </a:prstGeom>
          <a:noFill/>
          <a:ln>
            <a:noFill/>
          </a:ln>
        </p:spPr>
      </p:pic>
      <p:pic>
        <p:nvPicPr>
          <p:cNvPr descr=" " id="615" name="Google Shape;615;p22"/>
          <p:cNvPicPr preferRelativeResize="0"/>
          <p:nvPr/>
        </p:nvPicPr>
        <p:blipFill rotWithShape="1">
          <a:blip r:embed="rId10">
            <a:alphaModFix/>
          </a:blip>
          <a:srcRect b="0" l="0" r="0" t="0"/>
          <a:stretch/>
        </p:blipFill>
        <p:spPr>
          <a:xfrm>
            <a:off x="1809703" y="9045798"/>
            <a:ext cx="4852456" cy="4301927"/>
          </a:xfrm>
          <a:prstGeom prst="rect">
            <a:avLst/>
          </a:prstGeom>
          <a:noFill/>
          <a:ln>
            <a:noFill/>
          </a:ln>
        </p:spPr>
      </p:pic>
      <p:sp>
        <p:nvSpPr>
          <p:cNvPr id="616" name="Google Shape;61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p2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18" name="Google Shape;618;p22"/>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22"/>
          <p:cNvPicPr preferRelativeResize="0"/>
          <p:nvPr/>
        </p:nvPicPr>
        <p:blipFill rotWithShape="1">
          <a:blip r:embed="rId12">
            <a:alphaModFix/>
          </a:blip>
          <a:srcRect b="0" l="0" r="0" t="0"/>
          <a:stretch/>
        </p:blipFill>
        <p:spPr>
          <a:xfrm>
            <a:off x="10173972" y="3124200"/>
            <a:ext cx="5131441" cy="1549400"/>
          </a:xfrm>
          <a:prstGeom prst="rect">
            <a:avLst/>
          </a:prstGeom>
          <a:noFill/>
          <a:ln>
            <a:noFill/>
          </a:ln>
        </p:spPr>
      </p:pic>
      <p:sp>
        <p:nvSpPr>
          <p:cNvPr id="620" name="Google Shape;620;p22"/>
          <p:cNvSpPr/>
          <p:nvPr/>
        </p:nvSpPr>
        <p:spPr>
          <a:xfrm>
            <a:off x="10732841" y="30670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2"/>
          <p:cNvSpPr/>
          <p:nvPr/>
        </p:nvSpPr>
        <p:spPr>
          <a:xfrm>
            <a:off x="11444130" y="32194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622" name="Google Shape;622;p22"/>
          <p:cNvSpPr/>
          <p:nvPr/>
        </p:nvSpPr>
        <p:spPr>
          <a:xfrm>
            <a:off x="11444130" y="39687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3" name="Google Shape;623;p22"/>
          <p:cNvPicPr preferRelativeResize="0"/>
          <p:nvPr/>
        </p:nvPicPr>
        <p:blipFill rotWithShape="1">
          <a:blip r:embed="rId13">
            <a:alphaModFix/>
          </a:blip>
          <a:srcRect b="0" l="0" r="0" t="0"/>
          <a:stretch/>
        </p:blipFill>
        <p:spPr>
          <a:xfrm>
            <a:off x="10173972" y="3340100"/>
            <a:ext cx="1117740" cy="1117600"/>
          </a:xfrm>
          <a:prstGeom prst="rect">
            <a:avLst/>
          </a:prstGeom>
          <a:noFill/>
          <a:ln>
            <a:noFill/>
          </a:ln>
        </p:spPr>
      </p:pic>
      <p:pic>
        <p:nvPicPr>
          <p:cNvPr descr=" " id="624" name="Google Shape;624;p22"/>
          <p:cNvPicPr preferRelativeResize="0"/>
          <p:nvPr/>
        </p:nvPicPr>
        <p:blipFill rotWithShape="1">
          <a:blip r:embed="rId12">
            <a:alphaModFix/>
          </a:blip>
          <a:srcRect b="0" l="0" r="0" t="0"/>
          <a:stretch/>
        </p:blipFill>
        <p:spPr>
          <a:xfrm>
            <a:off x="787498" y="5486400"/>
            <a:ext cx="5131441" cy="1549400"/>
          </a:xfrm>
          <a:prstGeom prst="rect">
            <a:avLst/>
          </a:prstGeom>
          <a:noFill/>
          <a:ln>
            <a:noFill/>
          </a:ln>
        </p:spPr>
      </p:pic>
      <p:sp>
        <p:nvSpPr>
          <p:cNvPr id="625" name="Google Shape;625;p22"/>
          <p:cNvSpPr/>
          <p:nvPr/>
        </p:nvSpPr>
        <p:spPr>
          <a:xfrm>
            <a:off x="1346368"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205765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627" name="Google Shape;627;p22"/>
          <p:cNvSpPr/>
          <p:nvPr/>
        </p:nvSpPr>
        <p:spPr>
          <a:xfrm>
            <a:off x="205765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28" name="Google Shape;628;p22"/>
          <p:cNvPicPr preferRelativeResize="0"/>
          <p:nvPr/>
        </p:nvPicPr>
        <p:blipFill rotWithShape="1">
          <a:blip r:embed="rId14">
            <a:alphaModFix/>
          </a:blip>
          <a:srcRect b="0" l="0" r="0" t="0"/>
          <a:stretch/>
        </p:blipFill>
        <p:spPr>
          <a:xfrm>
            <a:off x="787498" y="5702300"/>
            <a:ext cx="1117740" cy="1117600"/>
          </a:xfrm>
          <a:prstGeom prst="rect">
            <a:avLst/>
          </a:prstGeom>
          <a:noFill/>
          <a:ln>
            <a:noFill/>
          </a:ln>
        </p:spPr>
      </p:pic>
      <p:pic>
        <p:nvPicPr>
          <p:cNvPr descr=" " id="629" name="Google Shape;629;p22"/>
          <p:cNvPicPr preferRelativeResize="0"/>
          <p:nvPr/>
        </p:nvPicPr>
        <p:blipFill rotWithShape="1">
          <a:blip r:embed="rId12">
            <a:alphaModFix/>
          </a:blip>
          <a:srcRect b="0" l="0" r="0" t="0"/>
          <a:stretch/>
        </p:blipFill>
        <p:spPr>
          <a:xfrm>
            <a:off x="787498" y="7848600"/>
            <a:ext cx="5131441" cy="1549400"/>
          </a:xfrm>
          <a:prstGeom prst="rect">
            <a:avLst/>
          </a:prstGeom>
          <a:noFill/>
          <a:ln>
            <a:noFill/>
          </a:ln>
        </p:spPr>
      </p:pic>
      <p:sp>
        <p:nvSpPr>
          <p:cNvPr id="630" name="Google Shape;630;p22"/>
          <p:cNvSpPr/>
          <p:nvPr/>
        </p:nvSpPr>
        <p:spPr>
          <a:xfrm>
            <a:off x="1346368"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2"/>
          <p:cNvSpPr/>
          <p:nvPr/>
        </p:nvSpPr>
        <p:spPr>
          <a:xfrm>
            <a:off x="205765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Lyrisa</a:t>
            </a:r>
            <a:endParaRPr b="0" i="0" sz="3600" u="none" cap="none" strike="noStrike">
              <a:solidFill>
                <a:schemeClr val="dk1"/>
              </a:solidFill>
              <a:latin typeface="Calibri"/>
              <a:ea typeface="Calibri"/>
              <a:cs typeface="Calibri"/>
              <a:sym typeface="Calibri"/>
            </a:endParaRPr>
          </a:p>
        </p:txBody>
      </p:sp>
      <p:sp>
        <p:nvSpPr>
          <p:cNvPr id="632" name="Google Shape;632;p22"/>
          <p:cNvSpPr/>
          <p:nvPr/>
        </p:nvSpPr>
        <p:spPr>
          <a:xfrm>
            <a:off x="205765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3" name="Google Shape;633;p22"/>
          <p:cNvPicPr preferRelativeResize="0"/>
          <p:nvPr/>
        </p:nvPicPr>
        <p:blipFill rotWithShape="1">
          <a:blip r:embed="rId15">
            <a:alphaModFix/>
          </a:blip>
          <a:srcRect b="0" l="0" r="0" t="0"/>
          <a:stretch/>
        </p:blipFill>
        <p:spPr>
          <a:xfrm>
            <a:off x="787498" y="8064500"/>
            <a:ext cx="1117740" cy="1117600"/>
          </a:xfrm>
          <a:prstGeom prst="rect">
            <a:avLst/>
          </a:prstGeom>
          <a:noFill/>
          <a:ln>
            <a:noFill/>
          </a:ln>
        </p:spPr>
      </p:pic>
      <p:pic>
        <p:nvPicPr>
          <p:cNvPr descr=" " id="634" name="Google Shape;634;p22"/>
          <p:cNvPicPr preferRelativeResize="0"/>
          <p:nvPr/>
        </p:nvPicPr>
        <p:blipFill rotWithShape="1">
          <a:blip r:embed="rId12">
            <a:alphaModFix/>
          </a:blip>
          <a:srcRect b="0" l="0" r="0" t="0"/>
          <a:stretch/>
        </p:blipFill>
        <p:spPr>
          <a:xfrm>
            <a:off x="6681035" y="7848600"/>
            <a:ext cx="5131441" cy="1549400"/>
          </a:xfrm>
          <a:prstGeom prst="rect">
            <a:avLst/>
          </a:prstGeom>
          <a:noFill/>
          <a:ln>
            <a:noFill/>
          </a:ln>
        </p:spPr>
      </p:pic>
      <p:sp>
        <p:nvSpPr>
          <p:cNvPr id="635" name="Google Shape;635;p22"/>
          <p:cNvSpPr/>
          <p:nvPr/>
        </p:nvSpPr>
        <p:spPr>
          <a:xfrm>
            <a:off x="7239905"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2"/>
          <p:cNvSpPr/>
          <p:nvPr/>
        </p:nvSpPr>
        <p:spPr>
          <a:xfrm>
            <a:off x="7951194"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637" name="Google Shape;637;p22"/>
          <p:cNvSpPr/>
          <p:nvPr/>
        </p:nvSpPr>
        <p:spPr>
          <a:xfrm>
            <a:off x="7951194"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38" name="Google Shape;638;p22"/>
          <p:cNvPicPr preferRelativeResize="0"/>
          <p:nvPr/>
        </p:nvPicPr>
        <p:blipFill rotWithShape="1">
          <a:blip r:embed="rId16">
            <a:alphaModFix/>
          </a:blip>
          <a:srcRect b="0" l="0" r="0" t="0"/>
          <a:stretch/>
        </p:blipFill>
        <p:spPr>
          <a:xfrm>
            <a:off x="6681035" y="8064500"/>
            <a:ext cx="1117740" cy="1117600"/>
          </a:xfrm>
          <a:prstGeom prst="rect">
            <a:avLst/>
          </a:prstGeom>
          <a:noFill/>
          <a:ln>
            <a:noFill/>
          </a:ln>
        </p:spPr>
      </p:pic>
      <p:pic>
        <p:nvPicPr>
          <p:cNvPr descr=" " id="639" name="Google Shape;639;p22"/>
          <p:cNvPicPr preferRelativeResize="0"/>
          <p:nvPr/>
        </p:nvPicPr>
        <p:blipFill rotWithShape="1">
          <a:blip r:embed="rId12">
            <a:alphaModFix/>
          </a:blip>
          <a:srcRect b="0" l="0" r="0" t="0"/>
          <a:stretch/>
        </p:blipFill>
        <p:spPr>
          <a:xfrm>
            <a:off x="6681035" y="10210800"/>
            <a:ext cx="5131441" cy="1549400"/>
          </a:xfrm>
          <a:prstGeom prst="rect">
            <a:avLst/>
          </a:prstGeom>
          <a:noFill/>
          <a:ln>
            <a:noFill/>
          </a:ln>
        </p:spPr>
      </p:pic>
      <p:sp>
        <p:nvSpPr>
          <p:cNvPr id="640" name="Google Shape;640;p22"/>
          <p:cNvSpPr/>
          <p:nvPr/>
        </p:nvSpPr>
        <p:spPr>
          <a:xfrm>
            <a:off x="7239905" y="101536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2"/>
          <p:cNvSpPr/>
          <p:nvPr/>
        </p:nvSpPr>
        <p:spPr>
          <a:xfrm>
            <a:off x="7951194"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642" name="Google Shape;642;p22"/>
          <p:cNvSpPr/>
          <p:nvPr/>
        </p:nvSpPr>
        <p:spPr>
          <a:xfrm>
            <a:off x="7951194"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3" name="Google Shape;643;p22"/>
          <p:cNvPicPr preferRelativeResize="0"/>
          <p:nvPr/>
        </p:nvPicPr>
        <p:blipFill rotWithShape="1">
          <a:blip r:embed="rId17">
            <a:alphaModFix/>
          </a:blip>
          <a:srcRect b="0" l="0" r="0" t="0"/>
          <a:stretch/>
        </p:blipFill>
        <p:spPr>
          <a:xfrm>
            <a:off x="6681035" y="10426700"/>
            <a:ext cx="1117740" cy="1117600"/>
          </a:xfrm>
          <a:prstGeom prst="rect">
            <a:avLst/>
          </a:prstGeom>
          <a:noFill/>
          <a:ln>
            <a:noFill/>
          </a:ln>
        </p:spPr>
      </p:pic>
      <p:pic>
        <p:nvPicPr>
          <p:cNvPr descr=" " id="644" name="Google Shape;644;p22"/>
          <p:cNvPicPr preferRelativeResize="0"/>
          <p:nvPr/>
        </p:nvPicPr>
        <p:blipFill rotWithShape="1">
          <a:blip r:embed="rId12">
            <a:alphaModFix/>
          </a:blip>
          <a:srcRect b="0" l="0" r="0" t="0"/>
          <a:stretch/>
        </p:blipFill>
        <p:spPr>
          <a:xfrm>
            <a:off x="12574572" y="7848600"/>
            <a:ext cx="5131441" cy="1549400"/>
          </a:xfrm>
          <a:prstGeom prst="rect">
            <a:avLst/>
          </a:prstGeom>
          <a:noFill/>
          <a:ln>
            <a:noFill/>
          </a:ln>
        </p:spPr>
      </p:pic>
      <p:sp>
        <p:nvSpPr>
          <p:cNvPr id="645" name="Google Shape;645;p22"/>
          <p:cNvSpPr/>
          <p:nvPr/>
        </p:nvSpPr>
        <p:spPr>
          <a:xfrm>
            <a:off x="13133441"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2"/>
          <p:cNvSpPr/>
          <p:nvPr/>
        </p:nvSpPr>
        <p:spPr>
          <a:xfrm>
            <a:off x="13844730"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647" name="Google Shape;647;p22"/>
          <p:cNvSpPr/>
          <p:nvPr/>
        </p:nvSpPr>
        <p:spPr>
          <a:xfrm>
            <a:off x="13844730"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48" name="Google Shape;648;p22"/>
          <p:cNvPicPr preferRelativeResize="0"/>
          <p:nvPr/>
        </p:nvPicPr>
        <p:blipFill rotWithShape="1">
          <a:blip r:embed="rId18">
            <a:alphaModFix/>
          </a:blip>
          <a:srcRect b="0" l="0" r="0" t="0"/>
          <a:stretch/>
        </p:blipFill>
        <p:spPr>
          <a:xfrm>
            <a:off x="12574572" y="8064500"/>
            <a:ext cx="1117740" cy="1117600"/>
          </a:xfrm>
          <a:prstGeom prst="rect">
            <a:avLst/>
          </a:prstGeom>
          <a:noFill/>
          <a:ln>
            <a:noFill/>
          </a:ln>
        </p:spPr>
      </p:pic>
      <p:pic>
        <p:nvPicPr>
          <p:cNvPr descr=" " id="649" name="Google Shape;649;p22"/>
          <p:cNvPicPr preferRelativeResize="0"/>
          <p:nvPr/>
        </p:nvPicPr>
        <p:blipFill rotWithShape="1">
          <a:blip r:embed="rId12">
            <a:alphaModFix/>
          </a:blip>
          <a:srcRect b="0" l="0" r="0" t="0"/>
          <a:stretch/>
        </p:blipFill>
        <p:spPr>
          <a:xfrm>
            <a:off x="12574572" y="10210800"/>
            <a:ext cx="5131441" cy="1549400"/>
          </a:xfrm>
          <a:prstGeom prst="rect">
            <a:avLst/>
          </a:prstGeom>
          <a:noFill/>
          <a:ln>
            <a:noFill/>
          </a:ln>
        </p:spPr>
      </p:pic>
      <p:sp>
        <p:nvSpPr>
          <p:cNvPr id="650" name="Google Shape;650;p22"/>
          <p:cNvSpPr/>
          <p:nvPr/>
        </p:nvSpPr>
        <p:spPr>
          <a:xfrm>
            <a:off x="13133441" y="101536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2"/>
          <p:cNvSpPr/>
          <p:nvPr/>
        </p:nvSpPr>
        <p:spPr>
          <a:xfrm>
            <a:off x="13844730"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652" name="Google Shape;652;p22"/>
          <p:cNvSpPr/>
          <p:nvPr/>
        </p:nvSpPr>
        <p:spPr>
          <a:xfrm>
            <a:off x="13844730"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3" name="Google Shape;653;p22"/>
          <p:cNvPicPr preferRelativeResize="0"/>
          <p:nvPr/>
        </p:nvPicPr>
        <p:blipFill rotWithShape="1">
          <a:blip r:embed="rId19">
            <a:alphaModFix/>
          </a:blip>
          <a:srcRect b="0" l="0" r="0" t="0"/>
          <a:stretch/>
        </p:blipFill>
        <p:spPr>
          <a:xfrm>
            <a:off x="12574572" y="10426700"/>
            <a:ext cx="1117740" cy="1117600"/>
          </a:xfrm>
          <a:prstGeom prst="rect">
            <a:avLst/>
          </a:prstGeom>
          <a:noFill/>
          <a:ln>
            <a:noFill/>
          </a:ln>
        </p:spPr>
      </p:pic>
      <p:pic>
        <p:nvPicPr>
          <p:cNvPr descr=" " id="654" name="Google Shape;654;p22"/>
          <p:cNvPicPr preferRelativeResize="0"/>
          <p:nvPr/>
        </p:nvPicPr>
        <p:blipFill rotWithShape="1">
          <a:blip r:embed="rId12">
            <a:alphaModFix/>
          </a:blip>
          <a:srcRect b="0" l="0" r="0" t="0"/>
          <a:stretch/>
        </p:blipFill>
        <p:spPr>
          <a:xfrm>
            <a:off x="18468108" y="7848600"/>
            <a:ext cx="5131441" cy="1549400"/>
          </a:xfrm>
          <a:prstGeom prst="rect">
            <a:avLst/>
          </a:prstGeom>
          <a:noFill/>
          <a:ln>
            <a:noFill/>
          </a:ln>
        </p:spPr>
      </p:pic>
      <p:sp>
        <p:nvSpPr>
          <p:cNvPr id="655" name="Google Shape;655;p22"/>
          <p:cNvSpPr/>
          <p:nvPr/>
        </p:nvSpPr>
        <p:spPr>
          <a:xfrm>
            <a:off x="19026978" y="77914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2"/>
          <p:cNvSpPr/>
          <p:nvPr/>
        </p:nvSpPr>
        <p:spPr>
          <a:xfrm>
            <a:off x="1973826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Kaelen</a:t>
            </a:r>
            <a:endParaRPr b="0" i="0" sz="3600" u="none" cap="none" strike="noStrike">
              <a:solidFill>
                <a:schemeClr val="dk1"/>
              </a:solidFill>
              <a:latin typeface="Calibri"/>
              <a:ea typeface="Calibri"/>
              <a:cs typeface="Calibri"/>
              <a:sym typeface="Calibri"/>
            </a:endParaRPr>
          </a:p>
        </p:txBody>
      </p:sp>
      <p:sp>
        <p:nvSpPr>
          <p:cNvPr id="657" name="Google Shape;657;p22"/>
          <p:cNvSpPr/>
          <p:nvPr/>
        </p:nvSpPr>
        <p:spPr>
          <a:xfrm>
            <a:off x="1973826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58" name="Google Shape;658;p22"/>
          <p:cNvPicPr preferRelativeResize="0"/>
          <p:nvPr/>
        </p:nvPicPr>
        <p:blipFill rotWithShape="1">
          <a:blip r:embed="rId20">
            <a:alphaModFix/>
          </a:blip>
          <a:srcRect b="0" l="0" r="0" t="0"/>
          <a:stretch/>
        </p:blipFill>
        <p:spPr>
          <a:xfrm>
            <a:off x="18468108" y="8064500"/>
            <a:ext cx="1117740" cy="1117600"/>
          </a:xfrm>
          <a:prstGeom prst="rect">
            <a:avLst/>
          </a:prstGeom>
          <a:noFill/>
          <a:ln>
            <a:noFill/>
          </a:ln>
        </p:spPr>
      </p:pic>
      <p:pic>
        <p:nvPicPr>
          <p:cNvPr descr=" " id="659" name="Google Shape;659;p22"/>
          <p:cNvPicPr preferRelativeResize="0"/>
          <p:nvPr/>
        </p:nvPicPr>
        <p:blipFill rotWithShape="1">
          <a:blip r:embed="rId12">
            <a:alphaModFix/>
          </a:blip>
          <a:srcRect b="0" l="0" r="0" t="0"/>
          <a:stretch/>
        </p:blipFill>
        <p:spPr>
          <a:xfrm>
            <a:off x="6681035" y="5486400"/>
            <a:ext cx="5131441" cy="1549400"/>
          </a:xfrm>
          <a:prstGeom prst="rect">
            <a:avLst/>
          </a:prstGeom>
          <a:noFill/>
          <a:ln>
            <a:noFill/>
          </a:ln>
        </p:spPr>
      </p:pic>
      <p:sp>
        <p:nvSpPr>
          <p:cNvPr id="660" name="Google Shape;660;p22"/>
          <p:cNvSpPr/>
          <p:nvPr/>
        </p:nvSpPr>
        <p:spPr>
          <a:xfrm>
            <a:off x="7239905"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2"/>
          <p:cNvSpPr/>
          <p:nvPr/>
        </p:nvSpPr>
        <p:spPr>
          <a:xfrm>
            <a:off x="7951194"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662" name="Google Shape;662;p22"/>
          <p:cNvSpPr/>
          <p:nvPr/>
        </p:nvSpPr>
        <p:spPr>
          <a:xfrm>
            <a:off x="7951194"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3" name="Google Shape;663;p22"/>
          <p:cNvPicPr preferRelativeResize="0"/>
          <p:nvPr/>
        </p:nvPicPr>
        <p:blipFill rotWithShape="1">
          <a:blip r:embed="rId21">
            <a:alphaModFix/>
          </a:blip>
          <a:srcRect b="0" l="0" r="0" t="0"/>
          <a:stretch/>
        </p:blipFill>
        <p:spPr>
          <a:xfrm>
            <a:off x="6681035" y="5702300"/>
            <a:ext cx="1117740" cy="1117600"/>
          </a:xfrm>
          <a:prstGeom prst="rect">
            <a:avLst/>
          </a:prstGeom>
          <a:noFill/>
          <a:ln>
            <a:noFill/>
          </a:ln>
        </p:spPr>
      </p:pic>
      <p:pic>
        <p:nvPicPr>
          <p:cNvPr descr=" " id="664" name="Google Shape;664;p22"/>
          <p:cNvPicPr preferRelativeResize="0"/>
          <p:nvPr/>
        </p:nvPicPr>
        <p:blipFill rotWithShape="1">
          <a:blip r:embed="rId12">
            <a:alphaModFix/>
          </a:blip>
          <a:srcRect b="0" l="0" r="0" t="0"/>
          <a:stretch/>
        </p:blipFill>
        <p:spPr>
          <a:xfrm>
            <a:off x="18468108" y="5486400"/>
            <a:ext cx="5131441" cy="1549400"/>
          </a:xfrm>
          <a:prstGeom prst="rect">
            <a:avLst/>
          </a:prstGeom>
          <a:noFill/>
          <a:ln>
            <a:noFill/>
          </a:ln>
        </p:spPr>
      </p:pic>
      <p:sp>
        <p:nvSpPr>
          <p:cNvPr id="665" name="Google Shape;665;p22"/>
          <p:cNvSpPr/>
          <p:nvPr/>
        </p:nvSpPr>
        <p:spPr>
          <a:xfrm>
            <a:off x="19026978"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2"/>
          <p:cNvSpPr/>
          <p:nvPr/>
        </p:nvSpPr>
        <p:spPr>
          <a:xfrm>
            <a:off x="1973826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667" name="Google Shape;667;p22"/>
          <p:cNvSpPr/>
          <p:nvPr/>
        </p:nvSpPr>
        <p:spPr>
          <a:xfrm>
            <a:off x="1973826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68" name="Google Shape;668;p22"/>
          <p:cNvPicPr preferRelativeResize="0"/>
          <p:nvPr/>
        </p:nvPicPr>
        <p:blipFill rotWithShape="1">
          <a:blip r:embed="rId22">
            <a:alphaModFix/>
          </a:blip>
          <a:srcRect b="0" l="0" r="0" t="0"/>
          <a:stretch/>
        </p:blipFill>
        <p:spPr>
          <a:xfrm>
            <a:off x="18468108" y="5702300"/>
            <a:ext cx="1117740" cy="1117600"/>
          </a:xfrm>
          <a:prstGeom prst="rect">
            <a:avLst/>
          </a:prstGeom>
          <a:noFill/>
          <a:ln>
            <a:noFill/>
          </a:ln>
        </p:spPr>
      </p:pic>
      <p:pic>
        <p:nvPicPr>
          <p:cNvPr descr=" " id="669" name="Google Shape;669;p22"/>
          <p:cNvPicPr preferRelativeResize="0"/>
          <p:nvPr/>
        </p:nvPicPr>
        <p:blipFill rotWithShape="1">
          <a:blip r:embed="rId12">
            <a:alphaModFix/>
          </a:blip>
          <a:srcRect b="0" l="0" r="0" t="0"/>
          <a:stretch/>
        </p:blipFill>
        <p:spPr>
          <a:xfrm>
            <a:off x="12574572" y="5486400"/>
            <a:ext cx="5131441" cy="1549400"/>
          </a:xfrm>
          <a:prstGeom prst="rect">
            <a:avLst/>
          </a:prstGeom>
          <a:noFill/>
          <a:ln>
            <a:noFill/>
          </a:ln>
        </p:spPr>
      </p:pic>
      <p:sp>
        <p:nvSpPr>
          <p:cNvPr id="670" name="Google Shape;670;p22"/>
          <p:cNvSpPr/>
          <p:nvPr/>
        </p:nvSpPr>
        <p:spPr>
          <a:xfrm>
            <a:off x="13133441" y="5429250"/>
            <a:ext cx="4572572" cy="16637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2"/>
          <p:cNvSpPr/>
          <p:nvPr/>
        </p:nvSpPr>
        <p:spPr>
          <a:xfrm>
            <a:off x="13844730"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672" name="Google Shape;672;p22"/>
          <p:cNvSpPr/>
          <p:nvPr/>
        </p:nvSpPr>
        <p:spPr>
          <a:xfrm>
            <a:off x="13844730"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3" name="Google Shape;673;p22"/>
          <p:cNvPicPr preferRelativeResize="0"/>
          <p:nvPr/>
        </p:nvPicPr>
        <p:blipFill rotWithShape="1">
          <a:blip r:embed="rId23">
            <a:alphaModFix/>
          </a:blip>
          <a:srcRect b="0" l="0" r="0" t="0"/>
          <a:stretch/>
        </p:blipFill>
        <p:spPr>
          <a:xfrm>
            <a:off x="12574572" y="5702300"/>
            <a:ext cx="1117740" cy="1117600"/>
          </a:xfrm>
          <a:prstGeom prst="rect">
            <a:avLst/>
          </a:prstGeom>
          <a:noFill/>
          <a:ln>
            <a:noFill/>
          </a:ln>
        </p:spPr>
      </p:pic>
      <p:pic>
        <p:nvPicPr>
          <p:cNvPr descr=" " id="674" name="Google Shape;674;p22"/>
          <p:cNvPicPr preferRelativeResize="0"/>
          <p:nvPr/>
        </p:nvPicPr>
        <p:blipFill rotWithShape="1">
          <a:blip r:embed="rId24">
            <a:alphaModFix/>
          </a:blip>
          <a:srcRect b="0" l="0" r="0" t="0"/>
          <a:stretch/>
        </p:blipFill>
        <p:spPr>
          <a:xfrm>
            <a:off x="3353219" y="5067300"/>
            <a:ext cx="17680610" cy="12700"/>
          </a:xfrm>
          <a:prstGeom prst="rect">
            <a:avLst/>
          </a:prstGeom>
          <a:noFill/>
          <a:ln>
            <a:noFill/>
          </a:ln>
        </p:spPr>
      </p:pic>
      <p:pic>
        <p:nvPicPr>
          <p:cNvPr descr=" " id="675" name="Google Shape;675;p22"/>
          <p:cNvPicPr preferRelativeResize="0"/>
          <p:nvPr/>
        </p:nvPicPr>
        <p:blipFill rotWithShape="1">
          <a:blip r:embed="rId25">
            <a:alphaModFix/>
          </a:blip>
          <a:srcRect b="0" l="0" r="0" t="0"/>
          <a:stretch/>
        </p:blipFill>
        <p:spPr>
          <a:xfrm>
            <a:off x="13006426" y="4673600"/>
            <a:ext cx="12702" cy="406400"/>
          </a:xfrm>
          <a:prstGeom prst="rect">
            <a:avLst/>
          </a:prstGeom>
          <a:noFill/>
          <a:ln>
            <a:noFill/>
          </a:ln>
        </p:spPr>
      </p:pic>
      <p:pic>
        <p:nvPicPr>
          <p:cNvPr descr=" " id="676" name="Google Shape;676;p22"/>
          <p:cNvPicPr preferRelativeResize="0"/>
          <p:nvPr/>
        </p:nvPicPr>
        <p:blipFill rotWithShape="1">
          <a:blip r:embed="rId26">
            <a:alphaModFix/>
          </a:blip>
          <a:srcRect b="0" l="0" r="0" t="0"/>
          <a:stretch/>
        </p:blipFill>
        <p:spPr>
          <a:xfrm>
            <a:off x="3353219" y="5080000"/>
            <a:ext cx="12702" cy="419100"/>
          </a:xfrm>
          <a:prstGeom prst="rect">
            <a:avLst/>
          </a:prstGeom>
          <a:noFill/>
          <a:ln>
            <a:noFill/>
          </a:ln>
        </p:spPr>
      </p:pic>
      <p:pic>
        <p:nvPicPr>
          <p:cNvPr descr=" " id="677" name="Google Shape;677;p22"/>
          <p:cNvPicPr preferRelativeResize="0"/>
          <p:nvPr/>
        </p:nvPicPr>
        <p:blipFill rotWithShape="1">
          <a:blip r:embed="rId26">
            <a:alphaModFix/>
          </a:blip>
          <a:srcRect b="0" l="0" r="0" t="0"/>
          <a:stretch/>
        </p:blipFill>
        <p:spPr>
          <a:xfrm>
            <a:off x="9513489" y="5080000"/>
            <a:ext cx="12702" cy="419100"/>
          </a:xfrm>
          <a:prstGeom prst="rect">
            <a:avLst/>
          </a:prstGeom>
          <a:noFill/>
          <a:ln>
            <a:noFill/>
          </a:ln>
        </p:spPr>
      </p:pic>
      <p:pic>
        <p:nvPicPr>
          <p:cNvPr descr=" " id="678" name="Google Shape;678;p22"/>
          <p:cNvPicPr preferRelativeResize="0"/>
          <p:nvPr/>
        </p:nvPicPr>
        <p:blipFill rotWithShape="1">
          <a:blip r:embed="rId26">
            <a:alphaModFix/>
          </a:blip>
          <a:srcRect b="0" l="0" r="0" t="0"/>
          <a:stretch/>
        </p:blipFill>
        <p:spPr>
          <a:xfrm>
            <a:off x="15407026" y="5080000"/>
            <a:ext cx="12702" cy="419100"/>
          </a:xfrm>
          <a:prstGeom prst="rect">
            <a:avLst/>
          </a:prstGeom>
          <a:noFill/>
          <a:ln>
            <a:noFill/>
          </a:ln>
        </p:spPr>
      </p:pic>
      <p:pic>
        <p:nvPicPr>
          <p:cNvPr descr=" " id="679" name="Google Shape;679;p22"/>
          <p:cNvPicPr preferRelativeResize="0"/>
          <p:nvPr/>
        </p:nvPicPr>
        <p:blipFill rotWithShape="1">
          <a:blip r:embed="rId26">
            <a:alphaModFix/>
          </a:blip>
          <a:srcRect b="0" l="0" r="0" t="0"/>
          <a:stretch/>
        </p:blipFill>
        <p:spPr>
          <a:xfrm>
            <a:off x="21021127" y="5080000"/>
            <a:ext cx="12702" cy="419100"/>
          </a:xfrm>
          <a:prstGeom prst="rect">
            <a:avLst/>
          </a:prstGeom>
          <a:noFill/>
          <a:ln>
            <a:noFill/>
          </a:ln>
        </p:spPr>
      </p:pic>
      <p:pic>
        <p:nvPicPr>
          <p:cNvPr descr=" " id="680" name="Google Shape;680;p22"/>
          <p:cNvPicPr preferRelativeResize="0"/>
          <p:nvPr/>
        </p:nvPicPr>
        <p:blipFill rotWithShape="1">
          <a:blip r:embed="rId27">
            <a:alphaModFix/>
          </a:blip>
          <a:srcRect b="0" l="0" r="0" t="0"/>
          <a:stretch/>
        </p:blipFill>
        <p:spPr>
          <a:xfrm>
            <a:off x="3353219" y="7035800"/>
            <a:ext cx="12702" cy="812800"/>
          </a:xfrm>
          <a:prstGeom prst="rect">
            <a:avLst/>
          </a:prstGeom>
          <a:noFill/>
          <a:ln>
            <a:noFill/>
          </a:ln>
        </p:spPr>
      </p:pic>
      <p:pic>
        <p:nvPicPr>
          <p:cNvPr descr=" " id="681" name="Google Shape;681;p22"/>
          <p:cNvPicPr preferRelativeResize="0"/>
          <p:nvPr/>
        </p:nvPicPr>
        <p:blipFill rotWithShape="1">
          <a:blip r:embed="rId27">
            <a:alphaModFix/>
          </a:blip>
          <a:srcRect b="0" l="0" r="0" t="0"/>
          <a:stretch/>
        </p:blipFill>
        <p:spPr>
          <a:xfrm>
            <a:off x="9513489" y="7035800"/>
            <a:ext cx="12702" cy="812800"/>
          </a:xfrm>
          <a:prstGeom prst="rect">
            <a:avLst/>
          </a:prstGeom>
          <a:noFill/>
          <a:ln>
            <a:noFill/>
          </a:ln>
        </p:spPr>
      </p:pic>
      <p:pic>
        <p:nvPicPr>
          <p:cNvPr descr=" " id="682" name="Google Shape;682;p22"/>
          <p:cNvPicPr preferRelativeResize="0"/>
          <p:nvPr/>
        </p:nvPicPr>
        <p:blipFill rotWithShape="1">
          <a:blip r:embed="rId27">
            <a:alphaModFix/>
          </a:blip>
          <a:srcRect b="0" l="0" r="0" t="0"/>
          <a:stretch/>
        </p:blipFill>
        <p:spPr>
          <a:xfrm>
            <a:off x="15407026" y="7035800"/>
            <a:ext cx="12702" cy="812800"/>
          </a:xfrm>
          <a:prstGeom prst="rect">
            <a:avLst/>
          </a:prstGeom>
          <a:noFill/>
          <a:ln>
            <a:noFill/>
          </a:ln>
        </p:spPr>
      </p:pic>
      <p:pic>
        <p:nvPicPr>
          <p:cNvPr descr=" " id="683" name="Google Shape;683;p22"/>
          <p:cNvPicPr preferRelativeResize="0"/>
          <p:nvPr/>
        </p:nvPicPr>
        <p:blipFill rotWithShape="1">
          <a:blip r:embed="rId27">
            <a:alphaModFix/>
          </a:blip>
          <a:srcRect b="0" l="0" r="0" t="0"/>
          <a:stretch/>
        </p:blipFill>
        <p:spPr>
          <a:xfrm>
            <a:off x="21021127" y="7035800"/>
            <a:ext cx="12702" cy="812800"/>
          </a:xfrm>
          <a:prstGeom prst="rect">
            <a:avLst/>
          </a:prstGeom>
          <a:noFill/>
          <a:ln>
            <a:noFill/>
          </a:ln>
        </p:spPr>
      </p:pic>
      <p:pic>
        <p:nvPicPr>
          <p:cNvPr descr=" " id="684" name="Google Shape;684;p22"/>
          <p:cNvPicPr preferRelativeResize="0"/>
          <p:nvPr/>
        </p:nvPicPr>
        <p:blipFill rotWithShape="1">
          <a:blip r:embed="rId27">
            <a:alphaModFix/>
          </a:blip>
          <a:srcRect b="0" l="0" r="0" t="0"/>
          <a:stretch/>
        </p:blipFill>
        <p:spPr>
          <a:xfrm>
            <a:off x="9513489" y="9398000"/>
            <a:ext cx="12702" cy="812800"/>
          </a:xfrm>
          <a:prstGeom prst="rect">
            <a:avLst/>
          </a:prstGeom>
          <a:noFill/>
          <a:ln>
            <a:noFill/>
          </a:ln>
        </p:spPr>
      </p:pic>
      <p:pic>
        <p:nvPicPr>
          <p:cNvPr descr=" " id="685" name="Google Shape;685;p22"/>
          <p:cNvPicPr preferRelativeResize="0"/>
          <p:nvPr/>
        </p:nvPicPr>
        <p:blipFill rotWithShape="1">
          <a:blip r:embed="rId27">
            <a:alphaModFix/>
          </a:blip>
          <a:srcRect b="0" l="0" r="0" t="0"/>
          <a:stretch/>
        </p:blipFill>
        <p:spPr>
          <a:xfrm>
            <a:off x="15407026" y="9398000"/>
            <a:ext cx="12702" cy="812800"/>
          </a:xfrm>
          <a:prstGeom prst="rect">
            <a:avLst/>
          </a:prstGeom>
          <a:noFill/>
          <a:ln>
            <a:noFill/>
          </a:ln>
        </p:spPr>
      </p:pic>
      <p:sp>
        <p:nvSpPr>
          <p:cNvPr id="686" name="Google Shape;686;p22"/>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7" name="Google Shape;687;p22"/>
          <p:cNvSpPr/>
          <p:nvPr/>
        </p:nvSpPr>
        <p:spPr>
          <a:xfrm>
            <a:off x="6816519" y="1244600"/>
            <a:ext cx="1075401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692" name="Shape 692"/>
        <p:cNvGrpSpPr/>
        <p:nvPr/>
      </p:nvGrpSpPr>
      <p:grpSpPr>
        <a:xfrm>
          <a:off x="0" y="0"/>
          <a:ext cx="0" cy="0"/>
          <a:chOff x="0" y="0"/>
          <a:chExt cx="0" cy="0"/>
        </a:xfrm>
      </p:grpSpPr>
      <p:pic>
        <p:nvPicPr>
          <p:cNvPr descr=" " id="693" name="Google Shape;693;p23"/>
          <p:cNvPicPr preferRelativeResize="0"/>
          <p:nvPr/>
        </p:nvPicPr>
        <p:blipFill rotWithShape="1">
          <a:blip r:embed="rId3">
            <a:alphaModFix/>
          </a:blip>
          <a:srcRect b="0" l="0" r="0" t="0"/>
          <a:stretch/>
        </p:blipFill>
        <p:spPr>
          <a:xfrm>
            <a:off x="1384473" y="0"/>
            <a:ext cx="24387048" cy="13716000"/>
          </a:xfrm>
          <a:prstGeom prst="rect">
            <a:avLst/>
          </a:prstGeom>
          <a:noFill/>
          <a:ln>
            <a:noFill/>
          </a:ln>
        </p:spPr>
      </p:pic>
      <p:sp>
        <p:nvSpPr>
          <p:cNvPr id="694" name="Google Shape;694;p23"/>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p23"/>
          <p:cNvPicPr preferRelativeResize="0"/>
          <p:nvPr/>
        </p:nvPicPr>
        <p:blipFill rotWithShape="1">
          <a:blip r:embed="rId4">
            <a:alphaModFix/>
          </a:blip>
          <a:srcRect b="0" l="0" r="0" t="0"/>
          <a:stretch/>
        </p:blipFill>
        <p:spPr>
          <a:xfrm>
            <a:off x="23523340" y="8788400"/>
            <a:ext cx="711289" cy="2590800"/>
          </a:xfrm>
          <a:prstGeom prst="rect">
            <a:avLst/>
          </a:prstGeom>
          <a:noFill/>
          <a:ln>
            <a:noFill/>
          </a:ln>
        </p:spPr>
      </p:pic>
      <p:sp>
        <p:nvSpPr>
          <p:cNvPr id="696" name="Google Shape;696;p23"/>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97" name="Google Shape;697;p23"/>
          <p:cNvPicPr preferRelativeResize="0"/>
          <p:nvPr/>
        </p:nvPicPr>
        <p:blipFill rotWithShape="1">
          <a:blip r:embed="rId6">
            <a:alphaModFix/>
          </a:blip>
          <a:srcRect b="0" l="0" r="0" t="0"/>
          <a:stretch/>
        </p:blipFill>
        <p:spPr>
          <a:xfrm>
            <a:off x="0" y="711200"/>
            <a:ext cx="13006426" cy="13004800"/>
          </a:xfrm>
          <a:prstGeom prst="rect">
            <a:avLst/>
          </a:prstGeom>
          <a:noFill/>
          <a:ln>
            <a:noFill/>
          </a:ln>
        </p:spPr>
      </p:pic>
      <p:sp>
        <p:nvSpPr>
          <p:cNvPr id="698" name="Google Shape;698;p23"/>
          <p:cNvSpPr/>
          <p:nvPr/>
        </p:nvSpPr>
        <p:spPr>
          <a:xfrm>
            <a:off x="11355219" y="5359400"/>
            <a:ext cx="12053807" cy="5791200"/>
          </a:xfrm>
          <a:prstGeom prst="roundRect">
            <a:avLst>
              <a:gd fmla="val 219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3"/>
          <p:cNvSpPr/>
          <p:nvPr/>
        </p:nvSpPr>
        <p:spPr>
          <a:xfrm>
            <a:off x="12168121" y="61722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0" name="Google Shape;700;p23"/>
          <p:cNvSpPr/>
          <p:nvPr/>
        </p:nvSpPr>
        <p:spPr>
          <a:xfrm>
            <a:off x="12168121" y="3225800"/>
            <a:ext cx="925522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5" name="Shape 45"/>
        <p:cNvGrpSpPr/>
        <p:nvPr/>
      </p:nvGrpSpPr>
      <p:grpSpPr>
        <a:xfrm>
          <a:off x="0" y="0"/>
          <a:ext cx="0" cy="0"/>
          <a:chOff x="0" y="0"/>
          <a:chExt cx="0" cy="0"/>
        </a:xfrm>
      </p:grpSpPr>
      <p:sp>
        <p:nvSpPr>
          <p:cNvPr id="46" name="Google Shape;46;p3"/>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3"/>
          <p:cNvPicPr preferRelativeResize="0"/>
          <p:nvPr/>
        </p:nvPicPr>
        <p:blipFill rotWithShape="1">
          <a:blip r:embed="rId3">
            <a:alphaModFix/>
          </a:blip>
          <a:srcRect b="0" l="0" r="0" t="0"/>
          <a:stretch/>
        </p:blipFill>
        <p:spPr>
          <a:xfrm>
            <a:off x="21440280" y="406400"/>
            <a:ext cx="2945367" cy="2884050"/>
          </a:xfrm>
          <a:prstGeom prst="rect">
            <a:avLst/>
          </a:prstGeom>
          <a:noFill/>
          <a:ln>
            <a:noFill/>
          </a:ln>
        </p:spPr>
      </p:pic>
      <p:pic>
        <p:nvPicPr>
          <p:cNvPr descr=" " id="48" name="Google Shape;48;p3"/>
          <p:cNvPicPr preferRelativeResize="0"/>
          <p:nvPr/>
        </p:nvPicPr>
        <p:blipFill rotWithShape="1">
          <a:blip r:embed="rId4">
            <a:alphaModFix/>
          </a:blip>
          <a:srcRect b="0" l="0" r="0" t="0"/>
          <a:stretch/>
        </p:blipFill>
        <p:spPr>
          <a:xfrm>
            <a:off x="16435854" y="11188700"/>
            <a:ext cx="2514899" cy="2502740"/>
          </a:xfrm>
          <a:prstGeom prst="rect">
            <a:avLst/>
          </a:prstGeom>
          <a:noFill/>
          <a:ln>
            <a:noFill/>
          </a:ln>
        </p:spPr>
      </p:pic>
      <p:pic>
        <p:nvPicPr>
          <p:cNvPr descr=" " id="49" name="Google Shape;49;p3"/>
          <p:cNvPicPr preferRelativeResize="0"/>
          <p:nvPr/>
        </p:nvPicPr>
        <p:blipFill rotWithShape="1">
          <a:blip r:embed="rId5">
            <a:alphaModFix/>
          </a:blip>
          <a:srcRect b="0" l="0" r="0" t="0"/>
          <a:stretch/>
        </p:blipFill>
        <p:spPr>
          <a:xfrm>
            <a:off x="812902" y="2832100"/>
            <a:ext cx="6909664" cy="6985000"/>
          </a:xfrm>
          <a:prstGeom prst="rect">
            <a:avLst/>
          </a:prstGeom>
          <a:noFill/>
          <a:ln>
            <a:noFill/>
          </a:ln>
        </p:spPr>
      </p:pic>
      <p:pic>
        <p:nvPicPr>
          <p:cNvPr descr=" " id="50" name="Google Shape;50;p3"/>
          <p:cNvPicPr preferRelativeResize="0"/>
          <p:nvPr/>
        </p:nvPicPr>
        <p:blipFill rotWithShape="1">
          <a:blip r:embed="rId6">
            <a:alphaModFix/>
          </a:blip>
          <a:srcRect b="0" l="0" r="0" t="0"/>
          <a:stretch/>
        </p:blipFill>
        <p:spPr>
          <a:xfrm>
            <a:off x="1193949" y="12001500"/>
            <a:ext cx="874009" cy="892153"/>
          </a:xfrm>
          <a:prstGeom prst="rect">
            <a:avLst/>
          </a:prstGeom>
          <a:noFill/>
          <a:ln>
            <a:noFill/>
          </a:ln>
        </p:spPr>
      </p:pic>
      <p:pic>
        <p:nvPicPr>
          <p:cNvPr descr=" " id="51" name="Google Shape;51;p3"/>
          <p:cNvPicPr preferRelativeResize="0"/>
          <p:nvPr/>
        </p:nvPicPr>
        <p:blipFill rotWithShape="1">
          <a:blip r:embed="rId7">
            <a:alphaModFix/>
          </a:blip>
          <a:srcRect b="0" l="0" r="0" t="0"/>
          <a:stretch/>
        </p:blipFill>
        <p:spPr>
          <a:xfrm>
            <a:off x="21186248" y="12674600"/>
            <a:ext cx="3200800" cy="1016000"/>
          </a:xfrm>
          <a:prstGeom prst="rect">
            <a:avLst/>
          </a:prstGeom>
          <a:noFill/>
          <a:ln>
            <a:noFill/>
          </a:ln>
        </p:spPr>
      </p:pic>
      <p:sp>
        <p:nvSpPr>
          <p:cNvPr id="52" name="Google Shape;52;p3"/>
          <p:cNvSpPr/>
          <p:nvPr/>
        </p:nvSpPr>
        <p:spPr>
          <a:xfrm>
            <a:off x="980950" y="1272541"/>
            <a:ext cx="102967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53" name="Google Shape;53;p3"/>
          <p:cNvSpPr/>
          <p:nvPr/>
        </p:nvSpPr>
        <p:spPr>
          <a:xfrm>
            <a:off x="12815902" y="1638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8">
            <a:alphaModFix/>
          </a:blip>
          <a:srcRect b="0" l="0" r="0" t="0"/>
          <a:stretch/>
        </p:blipFill>
        <p:spPr>
          <a:xfrm>
            <a:off x="12815902" y="1638300"/>
            <a:ext cx="1625803" cy="1625600"/>
          </a:xfrm>
          <a:prstGeom prst="rect">
            <a:avLst/>
          </a:prstGeom>
          <a:noFill/>
          <a:ln>
            <a:noFill/>
          </a:ln>
        </p:spPr>
      </p:pic>
      <p:sp>
        <p:nvSpPr>
          <p:cNvPr id="55" name="Google Shape;55;p3"/>
          <p:cNvSpPr/>
          <p:nvPr/>
        </p:nvSpPr>
        <p:spPr>
          <a:xfrm>
            <a:off x="12815902" y="16383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3279510" y="1981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4644930" y="17272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4644930" y="17272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4644930" y="2565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1151994" y="4356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p3"/>
          <p:cNvPicPr preferRelativeResize="0"/>
          <p:nvPr/>
        </p:nvPicPr>
        <p:blipFill rotWithShape="1">
          <a:blip r:embed="rId8">
            <a:alphaModFix/>
          </a:blip>
          <a:srcRect b="0" l="0" r="0" t="0"/>
          <a:stretch/>
        </p:blipFill>
        <p:spPr>
          <a:xfrm>
            <a:off x="11151994" y="4356100"/>
            <a:ext cx="1625803" cy="1625600"/>
          </a:xfrm>
          <a:prstGeom prst="rect">
            <a:avLst/>
          </a:prstGeom>
          <a:noFill/>
          <a:ln>
            <a:noFill/>
          </a:ln>
        </p:spPr>
      </p:pic>
      <p:sp>
        <p:nvSpPr>
          <p:cNvPr id="62" name="Google Shape;62;p3"/>
          <p:cNvSpPr/>
          <p:nvPr/>
        </p:nvSpPr>
        <p:spPr>
          <a:xfrm>
            <a:off x="11151994" y="4356100"/>
            <a:ext cx="1625803" cy="16256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1615602" y="46990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2981022" y="44450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2981022" y="44450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2981022" y="5283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9272159" y="70739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p3"/>
          <p:cNvPicPr preferRelativeResize="0"/>
          <p:nvPr/>
        </p:nvPicPr>
        <p:blipFill rotWithShape="1">
          <a:blip r:embed="rId8">
            <a:alphaModFix/>
          </a:blip>
          <a:srcRect b="0" l="0" r="0" t="0"/>
          <a:stretch/>
        </p:blipFill>
        <p:spPr>
          <a:xfrm>
            <a:off x="9272159" y="7073900"/>
            <a:ext cx="1625803" cy="1625600"/>
          </a:xfrm>
          <a:prstGeom prst="rect">
            <a:avLst/>
          </a:prstGeom>
          <a:noFill/>
          <a:ln>
            <a:noFill/>
          </a:ln>
        </p:spPr>
      </p:pic>
      <p:sp>
        <p:nvSpPr>
          <p:cNvPr id="69" name="Google Shape;69;p3"/>
          <p:cNvSpPr/>
          <p:nvPr/>
        </p:nvSpPr>
        <p:spPr>
          <a:xfrm>
            <a:off x="9272159" y="7073900"/>
            <a:ext cx="1625803" cy="16256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9735767" y="74168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1101187" y="71628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1101187" y="71628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1101187" y="8001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7214502" y="9791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p3"/>
          <p:cNvPicPr preferRelativeResize="0"/>
          <p:nvPr/>
        </p:nvPicPr>
        <p:blipFill rotWithShape="1">
          <a:blip r:embed="rId8">
            <a:alphaModFix/>
          </a:blip>
          <a:srcRect b="0" l="0" r="0" t="0"/>
          <a:stretch/>
        </p:blipFill>
        <p:spPr>
          <a:xfrm>
            <a:off x="7214502" y="9791700"/>
            <a:ext cx="1625803" cy="1625600"/>
          </a:xfrm>
          <a:prstGeom prst="rect">
            <a:avLst/>
          </a:prstGeom>
          <a:noFill/>
          <a:ln>
            <a:noFill/>
          </a:ln>
        </p:spPr>
      </p:pic>
      <p:sp>
        <p:nvSpPr>
          <p:cNvPr id="76" name="Google Shape;76;p3"/>
          <p:cNvSpPr/>
          <p:nvPr/>
        </p:nvSpPr>
        <p:spPr>
          <a:xfrm>
            <a:off x="7214502" y="97917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7678110" y="101346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9043530" y="98806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9043530" y="98806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9043530" y="107188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12879410"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p3"/>
          <p:cNvPicPr preferRelativeResize="0"/>
          <p:nvPr/>
        </p:nvPicPr>
        <p:blipFill rotWithShape="1">
          <a:blip r:embed="rId9">
            <a:alphaModFix/>
          </a:blip>
          <a:srcRect b="0" l="0" r="0" t="0"/>
          <a:stretch/>
        </p:blipFill>
        <p:spPr>
          <a:xfrm>
            <a:off x="12879410" y="3771900"/>
            <a:ext cx="9322965" cy="38100"/>
          </a:xfrm>
          <a:prstGeom prst="rect">
            <a:avLst/>
          </a:prstGeom>
          <a:noFill/>
          <a:ln>
            <a:noFill/>
          </a:ln>
        </p:spPr>
      </p:pic>
      <p:sp>
        <p:nvSpPr>
          <p:cNvPr id="83" name="Google Shape;83;p3"/>
          <p:cNvSpPr/>
          <p:nvPr/>
        </p:nvSpPr>
        <p:spPr>
          <a:xfrm>
            <a:off x="11151994"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p3"/>
          <p:cNvPicPr preferRelativeResize="0"/>
          <p:nvPr/>
        </p:nvPicPr>
        <p:blipFill rotWithShape="1">
          <a:blip r:embed="rId9">
            <a:alphaModFix/>
          </a:blip>
          <a:srcRect b="0" l="0" r="0" t="0"/>
          <a:stretch/>
        </p:blipFill>
        <p:spPr>
          <a:xfrm>
            <a:off x="11151994" y="6489700"/>
            <a:ext cx="9322965" cy="38100"/>
          </a:xfrm>
          <a:prstGeom prst="rect">
            <a:avLst/>
          </a:prstGeom>
          <a:noFill/>
          <a:ln>
            <a:noFill/>
          </a:ln>
        </p:spPr>
      </p:pic>
      <p:sp>
        <p:nvSpPr>
          <p:cNvPr id="85" name="Google Shape;85;p3"/>
          <p:cNvSpPr/>
          <p:nvPr/>
        </p:nvSpPr>
        <p:spPr>
          <a:xfrm>
            <a:off x="9221353"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3"/>
          <p:cNvPicPr preferRelativeResize="0"/>
          <p:nvPr/>
        </p:nvPicPr>
        <p:blipFill rotWithShape="1">
          <a:blip r:embed="rId9">
            <a:alphaModFix/>
          </a:blip>
          <a:srcRect b="0" l="0" r="0" t="0"/>
          <a:stretch/>
        </p:blipFill>
        <p:spPr>
          <a:xfrm>
            <a:off x="9221353"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91" name="Shape 91"/>
        <p:cNvGrpSpPr/>
        <p:nvPr/>
      </p:nvGrpSpPr>
      <p:grpSpPr>
        <a:xfrm>
          <a:off x="0" y="0"/>
          <a:ext cx="0" cy="0"/>
          <a:chOff x="0" y="0"/>
          <a:chExt cx="0" cy="0"/>
        </a:xfrm>
      </p:grpSpPr>
      <p:sp>
        <p:nvSpPr>
          <p:cNvPr id="92" name="Google Shape;92;p4"/>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4"/>
          <p:cNvPicPr preferRelativeResize="0"/>
          <p:nvPr/>
        </p:nvPicPr>
        <p:blipFill rotWithShape="1">
          <a:blip r:embed="rId3">
            <a:alphaModFix/>
          </a:blip>
          <a:srcRect b="0" l="0" r="0" t="0"/>
          <a:stretch/>
        </p:blipFill>
        <p:spPr>
          <a:xfrm>
            <a:off x="495362" y="11493500"/>
            <a:ext cx="1778222" cy="1816100"/>
          </a:xfrm>
          <a:prstGeom prst="rect">
            <a:avLst/>
          </a:prstGeom>
          <a:noFill/>
          <a:ln>
            <a:noFill/>
          </a:ln>
        </p:spPr>
      </p:pic>
      <p:pic>
        <p:nvPicPr>
          <p:cNvPr descr=" " id="94" name="Google Shape;94;p4"/>
          <p:cNvPicPr preferRelativeResize="0"/>
          <p:nvPr/>
        </p:nvPicPr>
        <p:blipFill rotWithShape="1">
          <a:blip r:embed="rId4">
            <a:alphaModFix/>
          </a:blip>
          <a:srcRect b="0" l="0" r="0" t="0"/>
          <a:stretch/>
        </p:blipFill>
        <p:spPr>
          <a:xfrm>
            <a:off x="2680035" y="10883900"/>
            <a:ext cx="1193949" cy="1219200"/>
          </a:xfrm>
          <a:prstGeom prst="rect">
            <a:avLst/>
          </a:prstGeom>
          <a:noFill/>
          <a:ln>
            <a:noFill/>
          </a:ln>
        </p:spPr>
      </p:pic>
      <p:pic>
        <p:nvPicPr>
          <p:cNvPr descr=" " id="95" name="Google Shape;95;p4"/>
          <p:cNvPicPr preferRelativeResize="0"/>
          <p:nvPr/>
        </p:nvPicPr>
        <p:blipFill rotWithShape="1">
          <a:blip r:embed="rId5">
            <a:alphaModFix/>
          </a:blip>
          <a:srcRect b="0" l="0" r="0" t="0"/>
          <a:stretch/>
        </p:blipFill>
        <p:spPr>
          <a:xfrm>
            <a:off x="-825603" y="-203200"/>
            <a:ext cx="7011276" cy="5867400"/>
          </a:xfrm>
          <a:prstGeom prst="rect">
            <a:avLst/>
          </a:prstGeom>
          <a:noFill/>
          <a:ln>
            <a:noFill/>
          </a:ln>
        </p:spPr>
      </p:pic>
      <p:pic>
        <p:nvPicPr>
          <p:cNvPr descr=" " id="96" name="Google Shape;96;p4"/>
          <p:cNvPicPr preferRelativeResize="0"/>
          <p:nvPr/>
        </p:nvPicPr>
        <p:blipFill rotWithShape="1">
          <a:blip r:embed="rId6">
            <a:alphaModFix/>
          </a:blip>
          <a:srcRect b="0" l="0" r="0" t="0"/>
          <a:stretch/>
        </p:blipFill>
        <p:spPr>
          <a:xfrm>
            <a:off x="17769521" y="1397000"/>
            <a:ext cx="5423578" cy="4267200"/>
          </a:xfrm>
          <a:prstGeom prst="rect">
            <a:avLst/>
          </a:prstGeom>
          <a:noFill/>
          <a:ln>
            <a:noFill/>
          </a:ln>
        </p:spPr>
      </p:pic>
      <p:pic>
        <p:nvPicPr>
          <p:cNvPr descr=" " id="97" name="Google Shape;97;p4"/>
          <p:cNvPicPr preferRelativeResize="0"/>
          <p:nvPr/>
        </p:nvPicPr>
        <p:blipFill rotWithShape="1">
          <a:blip r:embed="rId7">
            <a:alphaModFix/>
          </a:blip>
          <a:srcRect b="0" l="0" r="0" t="0"/>
          <a:stretch/>
        </p:blipFill>
        <p:spPr>
          <a:xfrm>
            <a:off x="17769521" y="9867900"/>
            <a:ext cx="8383048" cy="5067300"/>
          </a:xfrm>
          <a:prstGeom prst="rect">
            <a:avLst/>
          </a:prstGeom>
          <a:noFill/>
          <a:ln>
            <a:noFill/>
          </a:ln>
        </p:spPr>
      </p:pic>
      <p:sp>
        <p:nvSpPr>
          <p:cNvPr id="98" name="Google Shape;9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0" name="Google Shape;100;p4"/>
          <p:cNvSpPr/>
          <p:nvPr/>
        </p:nvSpPr>
        <p:spPr>
          <a:xfrm>
            <a:off x="2959470" y="26035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p4"/>
          <p:cNvSpPr/>
          <p:nvPr/>
        </p:nvSpPr>
        <p:spPr>
          <a:xfrm>
            <a:off x="2959470"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p4"/>
          <p:cNvSpPr/>
          <p:nvPr/>
        </p:nvSpPr>
        <p:spPr>
          <a:xfrm>
            <a:off x="12701588"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07" name="Shape 107"/>
        <p:cNvGrpSpPr/>
        <p:nvPr/>
      </p:nvGrpSpPr>
      <p:grpSpPr>
        <a:xfrm>
          <a:off x="0" y="0"/>
          <a:ext cx="0" cy="0"/>
          <a:chOff x="0" y="0"/>
          <a:chExt cx="0" cy="0"/>
        </a:xfrm>
      </p:grpSpPr>
      <p:sp>
        <p:nvSpPr>
          <p:cNvPr id="108" name="Google Shape;108;p5"/>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3">
            <a:alphaModFix/>
          </a:blip>
          <a:srcRect b="0" l="0" r="0" t="0"/>
          <a:stretch/>
        </p:blipFill>
        <p:spPr>
          <a:xfrm>
            <a:off x="0" y="254"/>
            <a:ext cx="5198506" cy="9855070"/>
          </a:xfrm>
          <a:prstGeom prst="rect">
            <a:avLst/>
          </a:prstGeom>
          <a:noFill/>
          <a:ln>
            <a:noFill/>
          </a:ln>
        </p:spPr>
      </p:pic>
      <p:pic>
        <p:nvPicPr>
          <p:cNvPr descr=" " id="110" name="Google Shape;110;p5"/>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111" name="Google Shape;111;p5"/>
          <p:cNvPicPr preferRelativeResize="0"/>
          <p:nvPr/>
        </p:nvPicPr>
        <p:blipFill rotWithShape="1">
          <a:blip r:embed="rId5">
            <a:alphaModFix/>
          </a:blip>
          <a:srcRect b="0" l="0" r="0" t="0"/>
          <a:stretch/>
        </p:blipFill>
        <p:spPr>
          <a:xfrm>
            <a:off x="4139496" y="1575904"/>
            <a:ext cx="2514899" cy="2502743"/>
          </a:xfrm>
          <a:prstGeom prst="rect">
            <a:avLst/>
          </a:prstGeom>
          <a:noFill/>
          <a:ln>
            <a:noFill/>
          </a:ln>
        </p:spPr>
      </p:pic>
      <p:pic>
        <p:nvPicPr>
          <p:cNvPr descr=" " id="112" name="Google Shape;112;p5"/>
          <p:cNvPicPr preferRelativeResize="0"/>
          <p:nvPr/>
        </p:nvPicPr>
        <p:blipFill rotWithShape="1">
          <a:blip r:embed="rId6">
            <a:alphaModFix/>
          </a:blip>
          <a:srcRect b="0" l="0" r="0" t="0"/>
          <a:stretch/>
        </p:blipFill>
        <p:spPr>
          <a:xfrm>
            <a:off x="6199237" y="10524821"/>
            <a:ext cx="874009" cy="892150"/>
          </a:xfrm>
          <a:prstGeom prst="rect">
            <a:avLst/>
          </a:prstGeom>
          <a:noFill/>
          <a:ln>
            <a:noFill/>
          </a:ln>
        </p:spPr>
      </p:pic>
      <p:pic>
        <p:nvPicPr>
          <p:cNvPr descr=" " id="113" name="Google Shape;113;p5"/>
          <p:cNvPicPr preferRelativeResize="0"/>
          <p:nvPr/>
        </p:nvPicPr>
        <p:blipFill rotWithShape="1">
          <a:blip r:embed="rId7">
            <a:alphaModFix/>
          </a:blip>
          <a:srcRect b="0" l="0" r="0" t="0"/>
          <a:stretch/>
        </p:blipFill>
        <p:spPr>
          <a:xfrm>
            <a:off x="20119315" y="609600"/>
            <a:ext cx="878112" cy="890966"/>
          </a:xfrm>
          <a:prstGeom prst="rect">
            <a:avLst/>
          </a:prstGeom>
          <a:noFill/>
          <a:ln>
            <a:noFill/>
          </a:ln>
        </p:spPr>
      </p:pic>
      <p:pic>
        <p:nvPicPr>
          <p:cNvPr descr=" " id="114" name="Google Shape;114;p5"/>
          <p:cNvPicPr preferRelativeResize="0"/>
          <p:nvPr/>
        </p:nvPicPr>
        <p:blipFill rotWithShape="1">
          <a:blip r:embed="rId8">
            <a:alphaModFix/>
          </a:blip>
          <a:srcRect b="0" l="0" r="0" t="0"/>
          <a:stretch/>
        </p:blipFill>
        <p:spPr>
          <a:xfrm>
            <a:off x="7149344" y="611615"/>
            <a:ext cx="878112" cy="890966"/>
          </a:xfrm>
          <a:prstGeom prst="rect">
            <a:avLst/>
          </a:prstGeom>
          <a:noFill/>
          <a:ln>
            <a:noFill/>
          </a:ln>
        </p:spPr>
      </p:pic>
      <p:pic>
        <p:nvPicPr>
          <p:cNvPr descr=" " id="115" name="Google Shape;115;p5"/>
          <p:cNvPicPr preferRelativeResize="0"/>
          <p:nvPr/>
        </p:nvPicPr>
        <p:blipFill rotWithShape="1">
          <a:blip r:embed="rId9">
            <a:alphaModFix/>
          </a:blip>
          <a:srcRect b="0" l="0" r="0" t="0"/>
          <a:stretch/>
        </p:blipFill>
        <p:spPr>
          <a:xfrm>
            <a:off x="914514" y="11544300"/>
            <a:ext cx="892268" cy="872914"/>
          </a:xfrm>
          <a:prstGeom prst="rect">
            <a:avLst/>
          </a:prstGeom>
          <a:noFill/>
          <a:ln>
            <a:noFill/>
          </a:ln>
        </p:spPr>
      </p:pic>
      <p:pic>
        <p:nvPicPr>
          <p:cNvPr descr=" " id="116" name="Google Shape;116;p5"/>
          <p:cNvPicPr preferRelativeResize="0"/>
          <p:nvPr/>
        </p:nvPicPr>
        <p:blipFill rotWithShape="1">
          <a:blip r:embed="rId10">
            <a:alphaModFix/>
          </a:blip>
          <a:srcRect b="0" l="0" r="0" t="0"/>
          <a:stretch/>
        </p:blipFill>
        <p:spPr>
          <a:xfrm>
            <a:off x="1809703" y="9045786"/>
            <a:ext cx="4852456" cy="4301914"/>
          </a:xfrm>
          <a:prstGeom prst="rect">
            <a:avLst/>
          </a:prstGeom>
          <a:noFill/>
          <a:ln>
            <a:noFill/>
          </a:ln>
        </p:spPr>
      </p:pic>
      <p:sp>
        <p:nvSpPr>
          <p:cNvPr id="117" name="Google Shape;11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19" name="Google Shape;119;p5"/>
          <p:cNvPicPr preferRelativeResize="0"/>
          <p:nvPr/>
        </p:nvPicPr>
        <p:blipFill rotWithShape="1">
          <a:blip r:embed="rId12">
            <a:alphaModFix/>
          </a:blip>
          <a:srcRect b="0" l="0" r="0" t="0"/>
          <a:stretch/>
        </p:blipFill>
        <p:spPr>
          <a:xfrm>
            <a:off x="13260457" y="1270000"/>
            <a:ext cx="9818327" cy="12446000"/>
          </a:xfrm>
          <a:prstGeom prst="rect">
            <a:avLst/>
          </a:prstGeom>
          <a:noFill/>
          <a:ln>
            <a:noFill/>
          </a:ln>
        </p:spPr>
      </p:pic>
      <p:sp>
        <p:nvSpPr>
          <p:cNvPr id="120" name="Google Shape;120;p5"/>
          <p:cNvSpPr/>
          <p:nvPr/>
        </p:nvSpPr>
        <p:spPr>
          <a:xfrm>
            <a:off x="3137292" y="2171700"/>
            <a:ext cx="7874984" cy="469900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5"/>
          <p:cNvPicPr preferRelativeResize="0"/>
          <p:nvPr/>
        </p:nvPicPr>
        <p:blipFill rotWithShape="1">
          <a:blip r:embed="rId13">
            <a:alphaModFix/>
          </a:blip>
          <a:srcRect b="0" l="0" r="0" t="0"/>
          <a:stretch/>
        </p:blipFill>
        <p:spPr>
          <a:xfrm>
            <a:off x="3137292" y="2171700"/>
            <a:ext cx="534248" cy="1016006"/>
          </a:xfrm>
          <a:prstGeom prst="rect">
            <a:avLst/>
          </a:prstGeom>
          <a:noFill/>
          <a:ln>
            <a:noFill/>
          </a:ln>
        </p:spPr>
      </p:pic>
      <p:sp>
        <p:nvSpPr>
          <p:cNvPr id="122" name="Google Shape;122;p5"/>
          <p:cNvSpPr/>
          <p:nvPr/>
        </p:nvSpPr>
        <p:spPr>
          <a:xfrm>
            <a:off x="3137292" y="3492506"/>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
          <p:cNvSpPr/>
          <p:nvPr/>
        </p:nvSpPr>
        <p:spPr>
          <a:xfrm>
            <a:off x="3137292" y="3492506"/>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p5"/>
          <p:cNvSpPr/>
          <p:nvPr/>
        </p:nvSpPr>
        <p:spPr>
          <a:xfrm>
            <a:off x="3137292" y="4432306"/>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5" name="Google Shape;125;p5"/>
          <p:cNvSpPr/>
          <p:nvPr/>
        </p:nvSpPr>
        <p:spPr>
          <a:xfrm>
            <a:off x="3137292" y="7683500"/>
            <a:ext cx="7874984"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5"/>
          <p:cNvPicPr preferRelativeResize="0"/>
          <p:nvPr/>
        </p:nvPicPr>
        <p:blipFill rotWithShape="1">
          <a:blip r:embed="rId14">
            <a:alphaModFix/>
          </a:blip>
          <a:srcRect b="0" l="0" r="0" t="0"/>
          <a:stretch/>
        </p:blipFill>
        <p:spPr>
          <a:xfrm>
            <a:off x="3137292" y="7683500"/>
            <a:ext cx="739489" cy="1016000"/>
          </a:xfrm>
          <a:prstGeom prst="rect">
            <a:avLst/>
          </a:prstGeom>
          <a:noFill/>
          <a:ln>
            <a:noFill/>
          </a:ln>
        </p:spPr>
      </p:pic>
      <p:sp>
        <p:nvSpPr>
          <p:cNvPr id="127" name="Google Shape;127;p5"/>
          <p:cNvSpPr/>
          <p:nvPr/>
        </p:nvSpPr>
        <p:spPr>
          <a:xfrm>
            <a:off x="3137292" y="90043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3137292" y="90043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29" name="Google Shape;129;p5"/>
          <p:cNvSpPr/>
          <p:nvPr/>
        </p:nvSpPr>
        <p:spPr>
          <a:xfrm>
            <a:off x="3137292" y="99441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34" name="Shape 134"/>
        <p:cNvGrpSpPr/>
        <p:nvPr/>
      </p:nvGrpSpPr>
      <p:grpSpPr>
        <a:xfrm>
          <a:off x="0" y="0"/>
          <a:ext cx="0" cy="0"/>
          <a:chOff x="0" y="0"/>
          <a:chExt cx="0" cy="0"/>
        </a:xfrm>
      </p:grpSpPr>
      <p:sp>
        <p:nvSpPr>
          <p:cNvPr id="135" name="Google Shape;135;p6"/>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3">
            <a:alphaModFix/>
          </a:blip>
          <a:srcRect b="0" l="0" r="0" t="0"/>
          <a:stretch/>
        </p:blipFill>
        <p:spPr>
          <a:xfrm>
            <a:off x="21440280" y="406400"/>
            <a:ext cx="2945367" cy="2884047"/>
          </a:xfrm>
          <a:prstGeom prst="rect">
            <a:avLst/>
          </a:prstGeom>
          <a:noFill/>
          <a:ln>
            <a:noFill/>
          </a:ln>
        </p:spPr>
      </p:pic>
      <p:pic>
        <p:nvPicPr>
          <p:cNvPr descr=" " id="137" name="Google Shape;137;p6"/>
          <p:cNvPicPr preferRelativeResize="0"/>
          <p:nvPr/>
        </p:nvPicPr>
        <p:blipFill rotWithShape="1">
          <a:blip r:embed="rId4">
            <a:alphaModFix/>
          </a:blip>
          <a:srcRect b="0" l="0" r="0" t="0"/>
          <a:stretch/>
        </p:blipFill>
        <p:spPr>
          <a:xfrm>
            <a:off x="16435854" y="11188700"/>
            <a:ext cx="2514899" cy="2502743"/>
          </a:xfrm>
          <a:prstGeom prst="rect">
            <a:avLst/>
          </a:prstGeom>
          <a:noFill/>
          <a:ln>
            <a:noFill/>
          </a:ln>
        </p:spPr>
      </p:pic>
      <p:pic>
        <p:nvPicPr>
          <p:cNvPr descr=" " id="138" name="Google Shape;138;p6"/>
          <p:cNvPicPr preferRelativeResize="0"/>
          <p:nvPr/>
        </p:nvPicPr>
        <p:blipFill rotWithShape="1">
          <a:blip r:embed="rId5">
            <a:alphaModFix/>
          </a:blip>
          <a:srcRect b="0" l="0" r="0" t="0"/>
          <a:stretch/>
        </p:blipFill>
        <p:spPr>
          <a:xfrm>
            <a:off x="1193949" y="12001500"/>
            <a:ext cx="874009" cy="892150"/>
          </a:xfrm>
          <a:prstGeom prst="rect">
            <a:avLst/>
          </a:prstGeom>
          <a:noFill/>
          <a:ln>
            <a:noFill/>
          </a:ln>
        </p:spPr>
      </p:pic>
      <p:sp>
        <p:nvSpPr>
          <p:cNvPr id="139" name="Google Shape;13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41" name="Google Shape;141;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6"/>
          <p:cNvPicPr preferRelativeResize="0"/>
          <p:nvPr/>
        </p:nvPicPr>
        <p:blipFill rotWithShape="1">
          <a:blip r:embed="rId7">
            <a:alphaModFix/>
          </a:blip>
          <a:srcRect b="0" l="0" r="0" t="0"/>
          <a:stretch/>
        </p:blipFill>
        <p:spPr>
          <a:xfrm>
            <a:off x="800200" y="1181100"/>
            <a:ext cx="7049381" cy="5473700"/>
          </a:xfrm>
          <a:prstGeom prst="rect">
            <a:avLst/>
          </a:prstGeom>
          <a:noFill/>
          <a:ln>
            <a:noFill/>
          </a:ln>
        </p:spPr>
      </p:pic>
      <p:sp>
        <p:nvSpPr>
          <p:cNvPr id="143" name="Google Shape;143;p6"/>
          <p:cNvSpPr/>
          <p:nvPr/>
        </p:nvSpPr>
        <p:spPr>
          <a:xfrm>
            <a:off x="2514914" y="72644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2514914" y="72644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p6"/>
          <p:cNvSpPr/>
          <p:nvPr/>
        </p:nvSpPr>
        <p:spPr>
          <a:xfrm>
            <a:off x="800200" y="86106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732458" y="86106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7" name="Google Shape;147;p6"/>
          <p:cNvSpPr/>
          <p:nvPr/>
        </p:nvSpPr>
        <p:spPr>
          <a:xfrm>
            <a:off x="3899387" y="11658600"/>
            <a:ext cx="851006"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3899387" y="11658600"/>
            <a:ext cx="105423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45%</a:t>
            </a:r>
            <a:endParaRPr b="0" i="0" sz="4800" u="none" cap="none" strike="noStrike">
              <a:solidFill>
                <a:schemeClr val="dk1"/>
              </a:solidFill>
              <a:latin typeface="Calibri"/>
              <a:ea typeface="Calibri"/>
              <a:cs typeface="Calibri"/>
              <a:sym typeface="Calibri"/>
            </a:endParaRPr>
          </a:p>
        </p:txBody>
      </p:sp>
      <p:sp>
        <p:nvSpPr>
          <p:cNvPr id="149" name="Google Shape;149;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p6"/>
          <p:cNvPicPr preferRelativeResize="0"/>
          <p:nvPr/>
        </p:nvPicPr>
        <p:blipFill rotWithShape="1">
          <a:blip r:embed="rId8">
            <a:alphaModFix/>
          </a:blip>
          <a:srcRect b="0" l="0" r="0" t="0"/>
          <a:stretch/>
        </p:blipFill>
        <p:spPr>
          <a:xfrm>
            <a:off x="16016702" y="1181100"/>
            <a:ext cx="7049381" cy="5473700"/>
          </a:xfrm>
          <a:prstGeom prst="rect">
            <a:avLst/>
          </a:prstGeom>
          <a:noFill/>
          <a:ln>
            <a:noFill/>
          </a:ln>
        </p:spPr>
      </p:pic>
      <p:sp>
        <p:nvSpPr>
          <p:cNvPr id="151" name="Google Shape;151;p6"/>
          <p:cNvSpPr/>
          <p:nvPr/>
        </p:nvSpPr>
        <p:spPr>
          <a:xfrm>
            <a:off x="17731416" y="72644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17731416" y="72644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p6"/>
          <p:cNvSpPr/>
          <p:nvPr/>
        </p:nvSpPr>
        <p:spPr>
          <a:xfrm>
            <a:off x="16016702" y="86106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15948960" y="86106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5" name="Google Shape;155;p6"/>
          <p:cNvSpPr/>
          <p:nvPr/>
        </p:nvSpPr>
        <p:spPr>
          <a:xfrm>
            <a:off x="19115889" y="11658600"/>
            <a:ext cx="851006"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19115889" y="11658600"/>
            <a:ext cx="105423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45%</a:t>
            </a:r>
            <a:endParaRPr b="0" i="0" sz="4800" u="none" cap="none" strike="noStrike">
              <a:solidFill>
                <a:schemeClr val="dk1"/>
              </a:solidFill>
              <a:latin typeface="Calibri"/>
              <a:ea typeface="Calibri"/>
              <a:cs typeface="Calibri"/>
              <a:sym typeface="Calibri"/>
            </a:endParaRPr>
          </a:p>
        </p:txBody>
      </p:sp>
      <p:sp>
        <p:nvSpPr>
          <p:cNvPr id="157" name="Google Shape;157;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10447056" y="11811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10447056" y="11811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60" name="Google Shape;160;p6"/>
          <p:cNvSpPr/>
          <p:nvPr/>
        </p:nvSpPr>
        <p:spPr>
          <a:xfrm>
            <a:off x="8408451" y="25273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8340709" y="25273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2" name="Google Shape;162;p6"/>
          <p:cNvPicPr preferRelativeResize="0"/>
          <p:nvPr/>
        </p:nvPicPr>
        <p:blipFill rotWithShape="1">
          <a:blip r:embed="rId9">
            <a:alphaModFix/>
          </a:blip>
          <a:srcRect b="0" l="0" r="0" t="0"/>
          <a:stretch/>
        </p:blipFill>
        <p:spPr>
          <a:xfrm>
            <a:off x="8408451" y="5575300"/>
            <a:ext cx="7049381" cy="5473700"/>
          </a:xfrm>
          <a:prstGeom prst="rect">
            <a:avLst/>
          </a:prstGeom>
          <a:noFill/>
          <a:ln>
            <a:noFill/>
          </a:ln>
        </p:spPr>
      </p:pic>
      <p:sp>
        <p:nvSpPr>
          <p:cNvPr id="163" name="Google Shape;163;p6"/>
          <p:cNvSpPr/>
          <p:nvPr/>
        </p:nvSpPr>
        <p:spPr>
          <a:xfrm>
            <a:off x="11507638" y="11658600"/>
            <a:ext cx="851006"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11507638" y="11658600"/>
            <a:ext cx="105423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69" name="Shape 169"/>
        <p:cNvGrpSpPr/>
        <p:nvPr/>
      </p:nvGrpSpPr>
      <p:grpSpPr>
        <a:xfrm>
          <a:off x="0" y="0"/>
          <a:ext cx="0" cy="0"/>
          <a:chOff x="0" y="0"/>
          <a:chExt cx="0" cy="0"/>
        </a:xfrm>
      </p:grpSpPr>
      <p:sp>
        <p:nvSpPr>
          <p:cNvPr id="170" name="Google Shape;170;p7"/>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p7"/>
          <p:cNvPicPr preferRelativeResize="0"/>
          <p:nvPr/>
        </p:nvPicPr>
        <p:blipFill rotWithShape="1">
          <a:blip r:embed="rId3">
            <a:alphaModFix/>
          </a:blip>
          <a:srcRect b="0" l="0" r="0" t="0"/>
          <a:stretch/>
        </p:blipFill>
        <p:spPr>
          <a:xfrm>
            <a:off x="1829029" y="1892300"/>
            <a:ext cx="14441705" cy="11366500"/>
          </a:xfrm>
          <a:prstGeom prst="rect">
            <a:avLst/>
          </a:prstGeom>
          <a:noFill/>
          <a:ln>
            <a:noFill/>
          </a:ln>
        </p:spPr>
      </p:pic>
      <p:pic>
        <p:nvPicPr>
          <p:cNvPr descr=" " id="172" name="Google Shape;172;p7"/>
          <p:cNvPicPr preferRelativeResize="0"/>
          <p:nvPr/>
        </p:nvPicPr>
        <p:blipFill rotWithShape="1">
          <a:blip r:embed="rId4">
            <a:alphaModFix/>
          </a:blip>
          <a:srcRect b="0" l="0" r="0" t="0"/>
          <a:stretch/>
        </p:blipFill>
        <p:spPr>
          <a:xfrm>
            <a:off x="18645930" y="7899400"/>
            <a:ext cx="5296602" cy="5353348"/>
          </a:xfrm>
          <a:prstGeom prst="rect">
            <a:avLst/>
          </a:prstGeom>
          <a:noFill/>
          <a:ln>
            <a:noFill/>
          </a:ln>
        </p:spPr>
      </p:pic>
      <p:pic>
        <p:nvPicPr>
          <p:cNvPr descr=" " id="173" name="Google Shape;173;p7"/>
          <p:cNvPicPr preferRelativeResize="0"/>
          <p:nvPr/>
        </p:nvPicPr>
        <p:blipFill rotWithShape="1">
          <a:blip r:embed="rId5">
            <a:alphaModFix/>
          </a:blip>
          <a:srcRect b="0" l="0" r="0" t="0"/>
          <a:stretch/>
        </p:blipFill>
        <p:spPr>
          <a:xfrm>
            <a:off x="20182823" y="241300"/>
            <a:ext cx="3270197" cy="3289970"/>
          </a:xfrm>
          <a:prstGeom prst="rect">
            <a:avLst/>
          </a:prstGeom>
          <a:noFill/>
          <a:ln>
            <a:noFill/>
          </a:ln>
        </p:spPr>
      </p:pic>
      <p:sp>
        <p:nvSpPr>
          <p:cNvPr id="174" name="Google Shape;17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6" name="Google Shape;176;p7"/>
          <p:cNvPicPr preferRelativeResize="0"/>
          <p:nvPr/>
        </p:nvPicPr>
        <p:blipFill rotWithShape="1">
          <a:blip r:embed="rId7">
            <a:alphaModFix/>
          </a:blip>
          <a:srcRect b="0" l="0" r="0" t="0"/>
          <a:stretch/>
        </p:blipFill>
        <p:spPr>
          <a:xfrm>
            <a:off x="-2019552" y="1308100"/>
            <a:ext cx="5966698" cy="4437893"/>
          </a:xfrm>
          <a:prstGeom prst="rect">
            <a:avLst/>
          </a:prstGeom>
          <a:noFill/>
          <a:ln>
            <a:noFill/>
          </a:ln>
        </p:spPr>
      </p:pic>
      <p:sp>
        <p:nvSpPr>
          <p:cNvPr id="177" name="Google Shape;177;p7"/>
          <p:cNvSpPr/>
          <p:nvPr/>
        </p:nvSpPr>
        <p:spPr>
          <a:xfrm>
            <a:off x="4191524" y="4940300"/>
            <a:ext cx="8865708" cy="52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7"/>
          <p:cNvSpPr/>
          <p:nvPr/>
        </p:nvSpPr>
        <p:spPr>
          <a:xfrm>
            <a:off x="4191524" y="4940300"/>
            <a:ext cx="9068933" cy="462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9" name="Google Shape;179;p7"/>
          <p:cNvSpPr/>
          <p:nvPr/>
        </p:nvSpPr>
        <p:spPr>
          <a:xfrm>
            <a:off x="10300987" y="96647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pic>
        <p:nvPicPr>
          <p:cNvPr descr=" " id="180" name="Google Shape;180;p7"/>
          <p:cNvPicPr preferRelativeResize="0"/>
          <p:nvPr/>
        </p:nvPicPr>
        <p:blipFill rotWithShape="1">
          <a:blip r:embed="rId8">
            <a:alphaModFix/>
          </a:blip>
          <a:srcRect b="0" l="0" r="0" t="0"/>
          <a:stretch/>
        </p:blipFill>
        <p:spPr>
          <a:xfrm>
            <a:off x="14098762" y="2527300"/>
            <a:ext cx="9081635" cy="9232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85" name="Shape 185"/>
        <p:cNvGrpSpPr/>
        <p:nvPr/>
      </p:nvGrpSpPr>
      <p:grpSpPr>
        <a:xfrm>
          <a:off x="0" y="0"/>
          <a:ext cx="0" cy="0"/>
          <a:chOff x="0" y="0"/>
          <a:chExt cx="0" cy="0"/>
        </a:xfrm>
      </p:grpSpPr>
      <p:sp>
        <p:nvSpPr>
          <p:cNvPr id="186" name="Google Shape;186;p8"/>
          <p:cNvSpPr/>
          <p:nvPr/>
        </p:nvSpPr>
        <p:spPr>
          <a:xfrm>
            <a:off x="0" y="0"/>
            <a:ext cx="24387048" cy="13716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p8"/>
          <p:cNvPicPr preferRelativeResize="0"/>
          <p:nvPr/>
        </p:nvPicPr>
        <p:blipFill rotWithShape="1">
          <a:blip r:embed="rId3">
            <a:alphaModFix/>
          </a:blip>
          <a:srcRect b="0" l="0" r="0" t="0"/>
          <a:stretch/>
        </p:blipFill>
        <p:spPr>
          <a:xfrm>
            <a:off x="495362" y="11493500"/>
            <a:ext cx="1778222" cy="1816100"/>
          </a:xfrm>
          <a:prstGeom prst="rect">
            <a:avLst/>
          </a:prstGeom>
          <a:noFill/>
          <a:ln>
            <a:noFill/>
          </a:ln>
        </p:spPr>
      </p:pic>
      <p:pic>
        <p:nvPicPr>
          <p:cNvPr descr=" " id="188" name="Google Shape;188;p8"/>
          <p:cNvPicPr preferRelativeResize="0"/>
          <p:nvPr/>
        </p:nvPicPr>
        <p:blipFill rotWithShape="1">
          <a:blip r:embed="rId4">
            <a:alphaModFix/>
          </a:blip>
          <a:srcRect b="0" l="0" r="0" t="0"/>
          <a:stretch/>
        </p:blipFill>
        <p:spPr>
          <a:xfrm>
            <a:off x="2680035" y="10883900"/>
            <a:ext cx="1193949" cy="1219200"/>
          </a:xfrm>
          <a:prstGeom prst="rect">
            <a:avLst/>
          </a:prstGeom>
          <a:noFill/>
          <a:ln>
            <a:noFill/>
          </a:ln>
        </p:spPr>
      </p:pic>
      <p:pic>
        <p:nvPicPr>
          <p:cNvPr descr=" " id="189" name="Google Shape;189;p8"/>
          <p:cNvPicPr preferRelativeResize="0"/>
          <p:nvPr/>
        </p:nvPicPr>
        <p:blipFill rotWithShape="1">
          <a:blip r:embed="rId5">
            <a:alphaModFix/>
          </a:blip>
          <a:srcRect b="0" l="0" r="0" t="0"/>
          <a:stretch/>
        </p:blipFill>
        <p:spPr>
          <a:xfrm>
            <a:off x="-825603" y="-203200"/>
            <a:ext cx="7011276" cy="5867400"/>
          </a:xfrm>
          <a:prstGeom prst="rect">
            <a:avLst/>
          </a:prstGeom>
          <a:noFill/>
          <a:ln>
            <a:noFill/>
          </a:ln>
        </p:spPr>
      </p:pic>
      <p:pic>
        <p:nvPicPr>
          <p:cNvPr descr=" " id="190" name="Google Shape;190;p8"/>
          <p:cNvPicPr preferRelativeResize="0"/>
          <p:nvPr/>
        </p:nvPicPr>
        <p:blipFill rotWithShape="1">
          <a:blip r:embed="rId6">
            <a:alphaModFix/>
          </a:blip>
          <a:srcRect b="0" l="0" r="0" t="0"/>
          <a:stretch/>
        </p:blipFill>
        <p:spPr>
          <a:xfrm>
            <a:off x="17769521" y="1397000"/>
            <a:ext cx="5423578" cy="4267200"/>
          </a:xfrm>
          <a:prstGeom prst="rect">
            <a:avLst/>
          </a:prstGeom>
          <a:noFill/>
          <a:ln>
            <a:noFill/>
          </a:ln>
        </p:spPr>
      </p:pic>
      <p:pic>
        <p:nvPicPr>
          <p:cNvPr descr=" " id="191" name="Google Shape;191;p8"/>
          <p:cNvPicPr preferRelativeResize="0"/>
          <p:nvPr/>
        </p:nvPicPr>
        <p:blipFill rotWithShape="1">
          <a:blip r:embed="rId7">
            <a:alphaModFix/>
          </a:blip>
          <a:srcRect b="0" l="0" r="0" t="0"/>
          <a:stretch/>
        </p:blipFill>
        <p:spPr>
          <a:xfrm>
            <a:off x="17769521" y="9867900"/>
            <a:ext cx="8383048" cy="5067300"/>
          </a:xfrm>
          <a:prstGeom prst="rect">
            <a:avLst/>
          </a:prstGeom>
          <a:noFill/>
          <a:ln>
            <a:noFill/>
          </a:ln>
        </p:spPr>
      </p:pic>
      <p:sp>
        <p:nvSpPr>
          <p:cNvPr id="192" name="Google Shape;19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4" name="Google Shape;194;p8"/>
          <p:cNvSpPr/>
          <p:nvPr/>
        </p:nvSpPr>
        <p:spPr>
          <a:xfrm>
            <a:off x="16753394" y="8623300"/>
            <a:ext cx="5639505"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8"/>
          <p:cNvSpPr/>
          <p:nvPr/>
        </p:nvSpPr>
        <p:spPr>
          <a:xfrm>
            <a:off x="16753394" y="8623300"/>
            <a:ext cx="584273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96" name="Google Shape;196;p8"/>
          <p:cNvSpPr/>
          <p:nvPr/>
        </p:nvSpPr>
        <p:spPr>
          <a:xfrm>
            <a:off x="16753394" y="9664700"/>
            <a:ext cx="577498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p8"/>
          <p:cNvSpPr/>
          <p:nvPr/>
        </p:nvSpPr>
        <p:spPr>
          <a:xfrm>
            <a:off x="16753394" y="3784600"/>
            <a:ext cx="5639505"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
          <p:cNvSpPr/>
          <p:nvPr/>
        </p:nvSpPr>
        <p:spPr>
          <a:xfrm>
            <a:off x="16753394" y="3784600"/>
            <a:ext cx="584273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99" name="Google Shape;199;p8"/>
          <p:cNvSpPr/>
          <p:nvPr/>
        </p:nvSpPr>
        <p:spPr>
          <a:xfrm>
            <a:off x="16753394" y="4826000"/>
            <a:ext cx="577498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0" name="Google Shape;200;p8"/>
          <p:cNvPicPr preferRelativeResize="0"/>
          <p:nvPr/>
        </p:nvPicPr>
        <p:blipFill rotWithShape="1">
          <a:blip r:embed="rId9">
            <a:alphaModFix/>
          </a:blip>
          <a:srcRect b="0" l="0" r="0" t="0"/>
          <a:stretch/>
        </p:blipFill>
        <p:spPr>
          <a:xfrm>
            <a:off x="2019552" y="1574800"/>
            <a:ext cx="10809051" cy="10972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05" name="Shape 205"/>
        <p:cNvGrpSpPr/>
        <p:nvPr/>
      </p:nvGrpSpPr>
      <p:grpSpPr>
        <a:xfrm>
          <a:off x="0" y="0"/>
          <a:ext cx="0" cy="0"/>
          <a:chOff x="0" y="0"/>
          <a:chExt cx="0" cy="0"/>
        </a:xfrm>
      </p:grpSpPr>
      <p:sp>
        <p:nvSpPr>
          <p:cNvPr id="206" name="Google Shape;206;p9"/>
          <p:cNvSpPr/>
          <p:nvPr/>
        </p:nvSpPr>
        <p:spPr>
          <a:xfrm>
            <a:off x="0" y="0"/>
            <a:ext cx="24387048" cy="13716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3">
            <a:alphaModFix/>
          </a:blip>
          <a:srcRect b="0" l="0" r="0" t="0"/>
          <a:stretch/>
        </p:blipFill>
        <p:spPr>
          <a:xfrm>
            <a:off x="0" y="248"/>
            <a:ext cx="5198506" cy="9855076"/>
          </a:xfrm>
          <a:prstGeom prst="rect">
            <a:avLst/>
          </a:prstGeom>
          <a:noFill/>
          <a:ln>
            <a:noFill/>
          </a:ln>
        </p:spPr>
      </p:pic>
      <p:pic>
        <p:nvPicPr>
          <p:cNvPr descr=" " id="208" name="Google Shape;208;p9"/>
          <p:cNvPicPr preferRelativeResize="0"/>
          <p:nvPr/>
        </p:nvPicPr>
        <p:blipFill rotWithShape="1">
          <a:blip r:embed="rId4">
            <a:alphaModFix/>
          </a:blip>
          <a:srcRect b="0" l="0" r="0" t="0"/>
          <a:stretch/>
        </p:blipFill>
        <p:spPr>
          <a:xfrm>
            <a:off x="20119315" y="7277100"/>
            <a:ext cx="4231954" cy="5143872"/>
          </a:xfrm>
          <a:prstGeom prst="rect">
            <a:avLst/>
          </a:prstGeom>
          <a:noFill/>
          <a:ln>
            <a:noFill/>
          </a:ln>
        </p:spPr>
      </p:pic>
      <p:pic>
        <p:nvPicPr>
          <p:cNvPr descr=" " id="209" name="Google Shape;209;p9"/>
          <p:cNvPicPr preferRelativeResize="0"/>
          <p:nvPr/>
        </p:nvPicPr>
        <p:blipFill rotWithShape="1">
          <a:blip r:embed="rId5">
            <a:alphaModFix/>
          </a:blip>
          <a:srcRect b="0" l="0" r="0" t="0"/>
          <a:stretch/>
        </p:blipFill>
        <p:spPr>
          <a:xfrm>
            <a:off x="4139496" y="1575904"/>
            <a:ext cx="2514899" cy="2502743"/>
          </a:xfrm>
          <a:prstGeom prst="rect">
            <a:avLst/>
          </a:prstGeom>
          <a:noFill/>
          <a:ln>
            <a:noFill/>
          </a:ln>
        </p:spPr>
      </p:pic>
      <p:pic>
        <p:nvPicPr>
          <p:cNvPr descr=" " id="210" name="Google Shape;210;p9"/>
          <p:cNvPicPr preferRelativeResize="0"/>
          <p:nvPr/>
        </p:nvPicPr>
        <p:blipFill rotWithShape="1">
          <a:blip r:embed="rId6">
            <a:alphaModFix/>
          </a:blip>
          <a:srcRect b="0" l="0" r="0" t="0"/>
          <a:stretch/>
        </p:blipFill>
        <p:spPr>
          <a:xfrm>
            <a:off x="6199237" y="10524827"/>
            <a:ext cx="874009" cy="892150"/>
          </a:xfrm>
          <a:prstGeom prst="rect">
            <a:avLst/>
          </a:prstGeom>
          <a:noFill/>
          <a:ln>
            <a:noFill/>
          </a:ln>
        </p:spPr>
      </p:pic>
      <p:pic>
        <p:nvPicPr>
          <p:cNvPr descr=" " id="211" name="Google Shape;211;p9"/>
          <p:cNvPicPr preferRelativeResize="0"/>
          <p:nvPr/>
        </p:nvPicPr>
        <p:blipFill rotWithShape="1">
          <a:blip r:embed="rId7">
            <a:alphaModFix/>
          </a:blip>
          <a:srcRect b="0" l="0" r="0" t="0"/>
          <a:stretch/>
        </p:blipFill>
        <p:spPr>
          <a:xfrm>
            <a:off x="20119315" y="609600"/>
            <a:ext cx="878112" cy="890972"/>
          </a:xfrm>
          <a:prstGeom prst="rect">
            <a:avLst/>
          </a:prstGeom>
          <a:noFill/>
          <a:ln>
            <a:noFill/>
          </a:ln>
        </p:spPr>
      </p:pic>
      <p:pic>
        <p:nvPicPr>
          <p:cNvPr descr=" " id="212" name="Google Shape;212;p9"/>
          <p:cNvPicPr preferRelativeResize="0"/>
          <p:nvPr/>
        </p:nvPicPr>
        <p:blipFill rotWithShape="1">
          <a:blip r:embed="rId8">
            <a:alphaModFix/>
          </a:blip>
          <a:srcRect b="0" l="0" r="0" t="0"/>
          <a:stretch/>
        </p:blipFill>
        <p:spPr>
          <a:xfrm>
            <a:off x="7149344" y="611609"/>
            <a:ext cx="878112" cy="890972"/>
          </a:xfrm>
          <a:prstGeom prst="rect">
            <a:avLst/>
          </a:prstGeom>
          <a:noFill/>
          <a:ln>
            <a:noFill/>
          </a:ln>
        </p:spPr>
      </p:pic>
      <p:pic>
        <p:nvPicPr>
          <p:cNvPr descr=" " id="213" name="Google Shape;213;p9"/>
          <p:cNvPicPr preferRelativeResize="0"/>
          <p:nvPr/>
        </p:nvPicPr>
        <p:blipFill rotWithShape="1">
          <a:blip r:embed="rId9">
            <a:alphaModFix/>
          </a:blip>
          <a:srcRect b="0" l="0" r="0" t="0"/>
          <a:stretch/>
        </p:blipFill>
        <p:spPr>
          <a:xfrm>
            <a:off x="914514" y="11544300"/>
            <a:ext cx="892268" cy="872914"/>
          </a:xfrm>
          <a:prstGeom prst="rect">
            <a:avLst/>
          </a:prstGeom>
          <a:noFill/>
          <a:ln>
            <a:noFill/>
          </a:ln>
        </p:spPr>
      </p:pic>
      <p:pic>
        <p:nvPicPr>
          <p:cNvPr descr=" " id="214" name="Google Shape;214;p9"/>
          <p:cNvPicPr preferRelativeResize="0"/>
          <p:nvPr/>
        </p:nvPicPr>
        <p:blipFill rotWithShape="1">
          <a:blip r:embed="rId10">
            <a:alphaModFix/>
          </a:blip>
          <a:srcRect b="0" l="0" r="0" t="0"/>
          <a:stretch/>
        </p:blipFill>
        <p:spPr>
          <a:xfrm>
            <a:off x="1809703" y="9045786"/>
            <a:ext cx="4852456" cy="4301914"/>
          </a:xfrm>
          <a:prstGeom prst="rect">
            <a:avLst/>
          </a:prstGeom>
          <a:noFill/>
          <a:ln>
            <a:noFill/>
          </a:ln>
        </p:spPr>
      </p:pic>
      <p:sp>
        <p:nvSpPr>
          <p:cNvPr id="215" name="Google Shape;215;p9"/>
          <p:cNvSpPr/>
          <p:nvPr/>
        </p:nvSpPr>
        <p:spPr>
          <a:xfrm>
            <a:off x="1621569" y="1930400"/>
            <a:ext cx="2021669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216" name="Google Shape;216;p9"/>
          <p:cNvSpPr/>
          <p:nvPr/>
        </p:nvSpPr>
        <p:spPr>
          <a:xfrm>
            <a:off x="1371771" y="3695700"/>
            <a:ext cx="6096762" cy="6096000"/>
          </a:xfrm>
          <a:prstGeom prst="roundRect">
            <a:avLst>
              <a:gd fmla="val 2083350" name="adj"/>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9"/>
          <p:cNvPicPr preferRelativeResize="0"/>
          <p:nvPr/>
        </p:nvPicPr>
        <p:blipFill rotWithShape="1">
          <a:blip r:embed="rId11">
            <a:alphaModFix/>
          </a:blip>
          <a:srcRect b="0" l="0" r="0" t="0"/>
          <a:stretch/>
        </p:blipFill>
        <p:spPr>
          <a:xfrm>
            <a:off x="3607462" y="5410200"/>
            <a:ext cx="1625385" cy="1625600"/>
          </a:xfrm>
          <a:prstGeom prst="rect">
            <a:avLst/>
          </a:prstGeom>
          <a:noFill/>
          <a:ln>
            <a:noFill/>
          </a:ln>
        </p:spPr>
      </p:pic>
      <p:sp>
        <p:nvSpPr>
          <p:cNvPr id="218" name="Google Shape;218;p9"/>
          <p:cNvSpPr/>
          <p:nvPr/>
        </p:nvSpPr>
        <p:spPr>
          <a:xfrm>
            <a:off x="1524191"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1422578"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a:t>
            </a:r>
            <a:endParaRPr b="0" i="0" sz="4800" u="none" cap="none" strike="noStrike">
              <a:solidFill>
                <a:schemeClr val="dk1"/>
              </a:solidFill>
              <a:latin typeface="Calibri"/>
              <a:ea typeface="Calibri"/>
              <a:cs typeface="Calibri"/>
              <a:sym typeface="Calibri"/>
            </a:endParaRPr>
          </a:p>
        </p:txBody>
      </p:sp>
      <p:sp>
        <p:nvSpPr>
          <p:cNvPr id="220" name="Google Shape;220;p9"/>
          <p:cNvSpPr/>
          <p:nvPr/>
        </p:nvSpPr>
        <p:spPr>
          <a:xfrm>
            <a:off x="8395749" y="3695700"/>
            <a:ext cx="6096762" cy="6096000"/>
          </a:xfrm>
          <a:prstGeom prst="roundRect">
            <a:avLst>
              <a:gd fmla="val 2083350" name="adj"/>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9"/>
          <p:cNvPicPr preferRelativeResize="0"/>
          <p:nvPr/>
        </p:nvPicPr>
        <p:blipFill rotWithShape="1">
          <a:blip r:embed="rId12">
            <a:alphaModFix/>
          </a:blip>
          <a:srcRect b="0" l="0" r="0" t="0"/>
          <a:stretch/>
        </p:blipFill>
        <p:spPr>
          <a:xfrm>
            <a:off x="10884662" y="5410200"/>
            <a:ext cx="1118934" cy="1625600"/>
          </a:xfrm>
          <a:prstGeom prst="rect">
            <a:avLst/>
          </a:prstGeom>
          <a:noFill/>
          <a:ln>
            <a:noFill/>
          </a:ln>
        </p:spPr>
      </p:pic>
      <p:sp>
        <p:nvSpPr>
          <p:cNvPr id="222" name="Google Shape;222;p9"/>
          <p:cNvSpPr/>
          <p:nvPr/>
        </p:nvSpPr>
        <p:spPr>
          <a:xfrm>
            <a:off x="8548168"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8446556"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224" name="Google Shape;224;p9"/>
          <p:cNvSpPr/>
          <p:nvPr/>
        </p:nvSpPr>
        <p:spPr>
          <a:xfrm>
            <a:off x="15419727" y="3695700"/>
            <a:ext cx="6096762" cy="6096000"/>
          </a:xfrm>
          <a:prstGeom prst="roundRect">
            <a:avLst>
              <a:gd fmla="val 2083350" name="adj"/>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9"/>
          <p:cNvPicPr preferRelativeResize="0"/>
          <p:nvPr/>
        </p:nvPicPr>
        <p:blipFill rotWithShape="1">
          <a:blip r:embed="rId13">
            <a:alphaModFix/>
          </a:blip>
          <a:srcRect b="0" l="0" r="0" t="0"/>
          <a:stretch/>
        </p:blipFill>
        <p:spPr>
          <a:xfrm>
            <a:off x="17655247" y="5410200"/>
            <a:ext cx="1625719" cy="1625600"/>
          </a:xfrm>
          <a:prstGeom prst="rect">
            <a:avLst/>
          </a:prstGeom>
          <a:noFill/>
          <a:ln>
            <a:noFill/>
          </a:ln>
        </p:spPr>
      </p:pic>
      <p:sp>
        <p:nvSpPr>
          <p:cNvPr id="226" name="Google Shape;226;p9"/>
          <p:cNvSpPr/>
          <p:nvPr/>
        </p:nvSpPr>
        <p:spPr>
          <a:xfrm>
            <a:off x="15572146"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15470534"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rainbow seeing</a:t>
            </a:r>
            <a:endParaRPr b="0" i="0" sz="4800" u="none" cap="none" strike="noStrike">
              <a:solidFill>
                <a:schemeClr val="dk1"/>
              </a:solidFill>
              <a:latin typeface="Calibri"/>
              <a:ea typeface="Calibri"/>
              <a:cs typeface="Calibri"/>
              <a:sym typeface="Calibri"/>
            </a:endParaRPr>
          </a:p>
        </p:txBody>
      </p:sp>
      <p:sp>
        <p:nvSpPr>
          <p:cNvPr id="228" name="Google Shape;22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9"/>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230" name="Google Shape;230;p9"/>
          <p:cNvSpPr/>
          <p:nvPr/>
        </p:nvSpPr>
        <p:spPr>
          <a:xfrm>
            <a:off x="1397175"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p:nvPr/>
        </p:nvSpPr>
        <p:spPr>
          <a:xfrm>
            <a:off x="1397175"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1397175"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3" name="Google Shape;233;p9"/>
          <p:cNvSpPr/>
          <p:nvPr/>
        </p:nvSpPr>
        <p:spPr>
          <a:xfrm>
            <a:off x="8395749"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8395749"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9"/>
          <p:cNvSpPr/>
          <p:nvPr/>
        </p:nvSpPr>
        <p:spPr>
          <a:xfrm>
            <a:off x="8395749"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6" name="Google Shape;236;p9"/>
          <p:cNvSpPr/>
          <p:nvPr/>
        </p:nvSpPr>
        <p:spPr>
          <a:xfrm>
            <a:off x="15419727"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15419727"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15419727"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2024-01-05T04:39:10Z</dcterms:created>
  <dc:creator>PptxGenJS</dc:creator>
</cp:coreProperties>
</file>