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0287000" cx="18288000"/>
  <p:notesSz cx="10287000" cy="18288000"/>
  <p:embeddedFontLst>
    <p:embeddedFont>
      <p:font typeface="Inter"/>
      <p:regular r:id="rId28"/>
      <p:bold r:id="rId29"/>
      <p:italic r:id="rId30"/>
      <p:boldItalic r:id="rId31"/>
    </p:embeddedFont>
    <p:embeddedFont>
      <p:font typeface="Poppins"/>
      <p:regular r:id="rId32"/>
      <p:bold r:id="rId33"/>
      <p:italic r:id="rId34"/>
      <p:boldItalic r:id="rId35"/>
    </p:embeddedFont>
    <p:embeddedFont>
      <p:font typeface="Montserrat"/>
      <p:regular r:id="rId36"/>
      <p:bold r:id="rId37"/>
      <p:italic r:id="rId38"/>
      <p:boldItalic r:id="rId39"/>
    </p:embeddedFont>
    <p:embeddedFont>
      <p:font typeface="Bebas Neue"/>
      <p:regular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i32FS/D2gOf1KgOFoEyBaJXDpy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BebasNeue-regular.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7.xml"/><Relationship Id="rId33" Type="http://schemas.openxmlformats.org/officeDocument/2006/relationships/font" Target="fonts/Poppins-bold.fntdata"/><Relationship Id="rId10" Type="http://schemas.openxmlformats.org/officeDocument/2006/relationships/slide" Target="slides/slide6.xml"/><Relationship Id="rId32" Type="http://schemas.openxmlformats.org/officeDocument/2006/relationships/font" Target="fonts/Poppins-regular.fntdata"/><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6" name="Google Shape;67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4.png"/><Relationship Id="rId12" Type="http://schemas.openxmlformats.org/officeDocument/2006/relationships/image" Target="../media/image21.png"/><Relationship Id="rId9" Type="http://schemas.openxmlformats.org/officeDocument/2006/relationships/image" Target="../media/image3.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72.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113.png"/><Relationship Id="rId8"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15.png"/><Relationship Id="rId5" Type="http://schemas.openxmlformats.org/officeDocument/2006/relationships/image" Target="../media/image27.png"/><Relationship Id="rId6" Type="http://schemas.openxmlformats.org/officeDocument/2006/relationships/image" Target="../media/image17.png"/><Relationship Id="rId7" Type="http://schemas.openxmlformats.org/officeDocument/2006/relationships/image" Target="../media/image6.png"/></Relationships>
</file>

<file path=ppt/slides/_rels/slide12.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3" Type="http://schemas.openxmlformats.org/officeDocument/2006/relationships/image" Target="../media/image93.png"/><Relationship Id="rId12"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0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1.png"/><Relationship Id="rId7"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25.png"/><Relationship Id="rId8" Type="http://schemas.openxmlformats.org/officeDocument/2006/relationships/image" Target="../media/image1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23.png"/><Relationship Id="rId5" Type="http://schemas.openxmlformats.org/officeDocument/2006/relationships/image" Target="../media/image50.png"/><Relationship Id="rId6" Type="http://schemas.openxmlformats.org/officeDocument/2006/relationships/image" Target="../media/image1.png"/><Relationship Id="rId7" Type="http://schemas.openxmlformats.org/officeDocument/2006/relationships/image" Target="../media/image6.png"/><Relationship Id="rId8" Type="http://schemas.openxmlformats.org/officeDocument/2006/relationships/image" Target="../media/image119.png"/></Relationships>
</file>

<file path=ppt/slides/_rels/slide17.xml.rels><?xml version="1.0" encoding="UTF-8" standalone="yes"?><Relationships xmlns="http://schemas.openxmlformats.org/package/2006/relationships"><Relationship Id="rId10"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55.png"/><Relationship Id="rId9" Type="http://schemas.openxmlformats.org/officeDocument/2006/relationships/image" Target="../media/image158.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17.png"/><Relationship Id="rId8"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9.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2" Type="http://schemas.openxmlformats.org/officeDocument/2006/relationships/image" Target="../media/image142.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26.png"/></Relationships>
</file>

<file path=ppt/slides/_rels/slide20.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3" Type="http://schemas.openxmlformats.org/officeDocument/2006/relationships/image" Target="../media/image154.png"/><Relationship Id="rId12" Type="http://schemas.openxmlformats.org/officeDocument/2006/relationships/image" Target="../media/image179.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15" Type="http://schemas.openxmlformats.org/officeDocument/2006/relationships/image" Target="../media/image146.png"/><Relationship Id="rId14" Type="http://schemas.openxmlformats.org/officeDocument/2006/relationships/image" Target="../media/image155.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image" Target="../media/image55.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17.png"/><Relationship Id="rId8" Type="http://schemas.openxmlformats.org/officeDocument/2006/relationships/image" Target="../media/image6.png"/></Relationships>
</file>

<file path=ppt/slides/_rels/slide22.xml.rels><?xml version="1.0" encoding="UTF-8" standalone="yes"?><Relationships xmlns="http://schemas.openxmlformats.org/package/2006/relationships"><Relationship Id="rId20" Type="http://schemas.openxmlformats.org/officeDocument/2006/relationships/image" Target="../media/image171.png"/><Relationship Id="rId11" Type="http://schemas.openxmlformats.org/officeDocument/2006/relationships/image" Target="../media/image6.png"/><Relationship Id="rId22" Type="http://schemas.openxmlformats.org/officeDocument/2006/relationships/image" Target="../media/image174.png"/><Relationship Id="rId10" Type="http://schemas.openxmlformats.org/officeDocument/2006/relationships/image" Target="../media/image4.png"/><Relationship Id="rId21" Type="http://schemas.openxmlformats.org/officeDocument/2006/relationships/image" Target="../media/image175.png"/><Relationship Id="rId13" Type="http://schemas.openxmlformats.org/officeDocument/2006/relationships/image" Target="../media/image162.png"/><Relationship Id="rId12" Type="http://schemas.openxmlformats.org/officeDocument/2006/relationships/image" Target="../media/image165.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15" Type="http://schemas.openxmlformats.org/officeDocument/2006/relationships/image" Target="../media/image167.png"/><Relationship Id="rId14" Type="http://schemas.openxmlformats.org/officeDocument/2006/relationships/image" Target="../media/image168.png"/><Relationship Id="rId17" Type="http://schemas.openxmlformats.org/officeDocument/2006/relationships/image" Target="../media/image170.png"/><Relationship Id="rId16" Type="http://schemas.openxmlformats.org/officeDocument/2006/relationships/image" Target="../media/image166.png"/><Relationship Id="rId5" Type="http://schemas.openxmlformats.org/officeDocument/2006/relationships/image" Target="../media/image48.png"/><Relationship Id="rId19" Type="http://schemas.openxmlformats.org/officeDocument/2006/relationships/image" Target="../media/image180.png"/><Relationship Id="rId6" Type="http://schemas.openxmlformats.org/officeDocument/2006/relationships/image" Target="../media/image1.png"/><Relationship Id="rId18" Type="http://schemas.openxmlformats.org/officeDocument/2006/relationships/image" Target="../media/image176.png"/><Relationship Id="rId7" Type="http://schemas.openxmlformats.org/officeDocument/2006/relationships/image" Target="../media/image2.png"/><Relationship Id="rId8"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hyperlink" Target="https://unsplash.com/" TargetMode="External"/><Relationship Id="rId8" Type="http://schemas.openxmlformats.org/officeDocument/2006/relationships/image" Target="../media/image1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1.png"/><Relationship Id="rId7" Type="http://schemas.openxmlformats.org/officeDocument/2006/relationships/image" Target="../media/image42.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55.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17.pn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3" Type="http://schemas.openxmlformats.org/officeDocument/2006/relationships/image" Target="../media/image29.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14" Type="http://schemas.openxmlformats.org/officeDocument/2006/relationships/image" Target="../media/image31.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38.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33.png"/><Relationship Id="rId8"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39.png"/><Relationship Id="rId8"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55.png"/><Relationship Id="rId9" Type="http://schemas.openxmlformats.org/officeDocument/2006/relationships/image" Target="../media/image66.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17.png"/><Relationship Id="rId8" Type="http://schemas.openxmlformats.org/officeDocument/2006/relationships/image" Target="../media/image6.png"/></Relationships>
</file>

<file path=ppt/slides/_rels/slide9.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4.png"/><Relationship Id="rId13" Type="http://schemas.openxmlformats.org/officeDocument/2006/relationships/image" Target="../media/image65.png"/><Relationship Id="rId12"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3.png"/><Relationship Id="rId14" Type="http://schemas.openxmlformats.org/officeDocument/2006/relationships/image" Target="../media/image6.png"/><Relationship Id="rId5" Type="http://schemas.openxmlformats.org/officeDocument/2006/relationships/image" Target="../media/image48.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5" name="Shape 15"/>
        <p:cNvGrpSpPr/>
        <p:nvPr/>
      </p:nvGrpSpPr>
      <p:grpSpPr>
        <a:xfrm>
          <a:off x="0" y="0"/>
          <a:ext cx="0" cy="0"/>
          <a:chOff x="0" y="0"/>
          <a:chExt cx="0" cy="0"/>
        </a:xfrm>
      </p:grpSpPr>
      <p:grpSp>
        <p:nvGrpSpPr>
          <p:cNvPr id="16" name="Google Shape;16;p1"/>
          <p:cNvGrpSpPr/>
          <p:nvPr/>
        </p:nvGrpSpPr>
        <p:grpSpPr>
          <a:xfrm>
            <a:off x="0" y="0"/>
            <a:ext cx="18288000" cy="10287000"/>
            <a:chOff x="0" y="0"/>
            <a:chExt cx="18288000" cy="10287000"/>
          </a:xfrm>
        </p:grpSpPr>
        <p:sp>
          <p:nvSpPr>
            <p:cNvPr id="17" name="Google Shape;17;p1"/>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 name="Google Shape;18;p1"/>
            <p:cNvPicPr preferRelativeResize="0"/>
            <p:nvPr/>
          </p:nvPicPr>
          <p:blipFill rotWithShape="1">
            <a:blip r:embed="rId3">
              <a:alphaModFix/>
            </a:blip>
            <a:srcRect b="0" l="0" r="0" t="0"/>
            <a:stretch/>
          </p:blipFill>
          <p:spPr>
            <a:xfrm>
              <a:off x="0" y="191"/>
              <a:ext cx="3898392" cy="7391305"/>
            </a:xfrm>
            <a:prstGeom prst="rect">
              <a:avLst/>
            </a:prstGeom>
            <a:noFill/>
            <a:ln>
              <a:noFill/>
            </a:ln>
          </p:spPr>
        </p:pic>
        <p:pic>
          <p:nvPicPr>
            <p:cNvPr descr="preencoded.png" id="19" name="Google Shape;19;p1"/>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20" name="Google Shape;20;p1"/>
            <p:cNvPicPr preferRelativeResize="0"/>
            <p:nvPr/>
          </p:nvPicPr>
          <p:blipFill rotWithShape="1">
            <a:blip r:embed="rId5">
              <a:alphaModFix/>
            </a:blip>
            <a:srcRect b="0" l="0" r="0" t="0"/>
            <a:stretch/>
          </p:blipFill>
          <p:spPr>
            <a:xfrm>
              <a:off x="3104234" y="1181926"/>
              <a:ext cx="1885939" cy="1877056"/>
            </a:xfrm>
            <a:prstGeom prst="rect">
              <a:avLst/>
            </a:prstGeom>
            <a:noFill/>
            <a:ln>
              <a:noFill/>
            </a:ln>
          </p:spPr>
        </p:pic>
        <p:pic>
          <p:nvPicPr>
            <p:cNvPr descr="preencoded.png" id="21" name="Google Shape;21;p1"/>
            <p:cNvPicPr preferRelativeResize="0"/>
            <p:nvPr/>
          </p:nvPicPr>
          <p:blipFill rotWithShape="1">
            <a:blip r:embed="rId6">
              <a:alphaModFix/>
            </a:blip>
            <a:srcRect b="0" l="0" r="0" t="0"/>
            <a:stretch/>
          </p:blipFill>
          <p:spPr>
            <a:xfrm>
              <a:off x="4648847" y="7893618"/>
              <a:ext cx="655426" cy="669114"/>
            </a:xfrm>
            <a:prstGeom prst="rect">
              <a:avLst/>
            </a:prstGeom>
            <a:noFill/>
            <a:ln>
              <a:noFill/>
            </a:ln>
          </p:spPr>
        </p:pic>
        <p:pic>
          <p:nvPicPr>
            <p:cNvPr descr="preencoded.png" id="22" name="Google Shape;22;p1"/>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23" name="Google Shape;23;p1"/>
            <p:cNvPicPr preferRelativeResize="0"/>
            <p:nvPr/>
          </p:nvPicPr>
          <p:blipFill rotWithShape="1">
            <a:blip r:embed="rId8">
              <a:alphaModFix/>
            </a:blip>
            <a:srcRect b="0" l="0" r="0" t="0"/>
            <a:stretch/>
          </p:blipFill>
          <p:spPr>
            <a:xfrm>
              <a:off x="5361338" y="458710"/>
              <a:ext cx="658502" cy="668225"/>
            </a:xfrm>
            <a:prstGeom prst="rect">
              <a:avLst/>
            </a:prstGeom>
            <a:noFill/>
            <a:ln>
              <a:noFill/>
            </a:ln>
          </p:spPr>
        </p:pic>
        <p:pic>
          <p:nvPicPr>
            <p:cNvPr descr="preencoded.png" id="24" name="Google Shape;24;p1"/>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25" name="Google Shape;25;p1"/>
            <p:cNvPicPr preferRelativeResize="0"/>
            <p:nvPr/>
          </p:nvPicPr>
          <p:blipFill rotWithShape="1">
            <a:blip r:embed="rId10">
              <a:alphaModFix/>
            </a:blip>
            <a:srcRect b="0" l="0" r="0" t="0"/>
            <a:stretch/>
          </p:blipFill>
          <p:spPr>
            <a:xfrm>
              <a:off x="1357108" y="6784340"/>
              <a:ext cx="3638887" cy="3226436"/>
            </a:xfrm>
            <a:prstGeom prst="rect">
              <a:avLst/>
            </a:prstGeom>
            <a:noFill/>
            <a:ln>
              <a:noFill/>
            </a:ln>
          </p:spPr>
        </p:pic>
      </p:grpSp>
      <p:sp>
        <p:nvSpPr>
          <p:cNvPr id="26" name="Google Shape;26;p1"/>
          <p:cNvSpPr/>
          <p:nvPr/>
        </p:nvSpPr>
        <p:spPr>
          <a:xfrm>
            <a:off x="685800" y="5705475"/>
            <a:ext cx="9938385" cy="1127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SemiBold"/>
              <a:buNone/>
            </a:pPr>
            <a:r>
              <a:rPr b="0" i="0" lang="en-US" sz="4800" u="none" cap="none" strike="noStrike">
                <a:solidFill>
                  <a:srgbClr val="FFFFFF"/>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grpSp>
        <p:nvGrpSpPr>
          <p:cNvPr id="27" name="Google Shape;27;p1"/>
          <p:cNvGrpSpPr/>
          <p:nvPr/>
        </p:nvGrpSpPr>
        <p:grpSpPr>
          <a:xfrm>
            <a:off x="17640300" y="7994854"/>
            <a:ext cx="596695" cy="2063546"/>
            <a:chOff x="17640300" y="7994855"/>
            <a:chExt cx="596695" cy="2063546"/>
          </a:xfrm>
        </p:grpSpPr>
        <p:pic>
          <p:nvPicPr>
            <p:cNvPr descr="preencoded.png" id="28" name="Google Shape;28;p1"/>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29" name="Google Shape;29;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 name="Google Shape;30;p1"/>
          <p:cNvSpPr/>
          <p:nvPr/>
        </p:nvSpPr>
        <p:spPr>
          <a:xfrm>
            <a:off x="533400" y="3581400"/>
            <a:ext cx="10692765" cy="28917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4700"/>
              <a:buFont typeface="Bebas Neue"/>
              <a:buNone/>
            </a:pPr>
            <a:r>
              <a:rPr b="0" i="0" lang="en-US" sz="14700" u="none" cap="none" strike="noStrike">
                <a:solidFill>
                  <a:srgbClr val="FFFFFF"/>
                </a:solidFill>
                <a:latin typeface="Bebas Neue"/>
                <a:ea typeface="Bebas Neue"/>
                <a:cs typeface="Bebas Neue"/>
                <a:sym typeface="Bebas Neue"/>
              </a:rPr>
              <a:t>Gender Equality</a:t>
            </a:r>
            <a:endParaRPr b="0" i="0" sz="14700" u="none" cap="none" strike="noStrike">
              <a:solidFill>
                <a:schemeClr val="dk1"/>
              </a:solidFill>
              <a:latin typeface="Calibri"/>
              <a:ea typeface="Calibri"/>
              <a:cs typeface="Calibri"/>
              <a:sym typeface="Calibri"/>
            </a:endParaRPr>
          </a:p>
        </p:txBody>
      </p:sp>
      <p:pic>
        <p:nvPicPr>
          <p:cNvPr descr="preencoded.png" id="31" name="Google Shape;31;p1"/>
          <p:cNvPicPr preferRelativeResize="0"/>
          <p:nvPr/>
        </p:nvPicPr>
        <p:blipFill rotWithShape="1">
          <a:blip r:embed="rId12">
            <a:alphaModFix/>
          </a:blip>
          <a:srcRect b="0" l="0" r="0" t="0"/>
          <a:stretch/>
        </p:blipFill>
        <p:spPr>
          <a:xfrm>
            <a:off x="10096500" y="1123950"/>
            <a:ext cx="7477125" cy="7991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43" name="Shape 243"/>
        <p:cNvGrpSpPr/>
        <p:nvPr/>
      </p:nvGrpSpPr>
      <p:grpSpPr>
        <a:xfrm>
          <a:off x="0" y="0"/>
          <a:ext cx="0" cy="0"/>
          <a:chOff x="0" y="0"/>
          <a:chExt cx="0" cy="0"/>
        </a:xfrm>
      </p:grpSpPr>
      <p:grpSp>
        <p:nvGrpSpPr>
          <p:cNvPr id="244" name="Google Shape;244;p10"/>
          <p:cNvGrpSpPr/>
          <p:nvPr/>
        </p:nvGrpSpPr>
        <p:grpSpPr>
          <a:xfrm>
            <a:off x="0" y="0"/>
            <a:ext cx="18288000" cy="10287000"/>
            <a:chOff x="0" y="0"/>
            <a:chExt cx="18288000" cy="10287000"/>
          </a:xfrm>
        </p:grpSpPr>
        <p:sp>
          <p:nvSpPr>
            <p:cNvPr id="245" name="Google Shape;245;p10"/>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6" name="Google Shape;246;p10"/>
            <p:cNvPicPr preferRelativeResize="0"/>
            <p:nvPr/>
          </p:nvPicPr>
          <p:blipFill rotWithShape="1">
            <a:blip r:embed="rId3">
              <a:alphaModFix/>
            </a:blip>
            <a:srcRect b="0" l="0" r="0" t="0"/>
            <a:stretch/>
          </p:blipFill>
          <p:spPr>
            <a:xfrm>
              <a:off x="16078200" y="304800"/>
              <a:ext cx="2208749" cy="2163038"/>
            </a:xfrm>
            <a:prstGeom prst="rect">
              <a:avLst/>
            </a:prstGeom>
            <a:noFill/>
            <a:ln>
              <a:noFill/>
            </a:ln>
          </p:spPr>
        </p:pic>
        <p:pic>
          <p:nvPicPr>
            <p:cNvPr descr="preencoded.png" id="247" name="Google Shape;247;p10"/>
            <p:cNvPicPr preferRelativeResize="0"/>
            <p:nvPr/>
          </p:nvPicPr>
          <p:blipFill rotWithShape="1">
            <a:blip r:embed="rId4">
              <a:alphaModFix/>
            </a:blip>
            <a:srcRect b="0" l="0" r="0" t="0"/>
            <a:stretch/>
          </p:blipFill>
          <p:spPr>
            <a:xfrm>
              <a:off x="12325350" y="8391525"/>
              <a:ext cx="1885938" cy="1877056"/>
            </a:xfrm>
            <a:prstGeom prst="rect">
              <a:avLst/>
            </a:prstGeom>
            <a:noFill/>
            <a:ln>
              <a:noFill/>
            </a:ln>
          </p:spPr>
        </p:pic>
        <p:pic>
          <p:nvPicPr>
            <p:cNvPr descr="preencoded.png" id="248" name="Google Shape;248;p10"/>
            <p:cNvPicPr preferRelativeResize="0"/>
            <p:nvPr/>
          </p:nvPicPr>
          <p:blipFill rotWithShape="1">
            <a:blip r:embed="rId5">
              <a:alphaModFix/>
            </a:blip>
            <a:srcRect b="0" l="0" r="0" t="0"/>
            <a:stretch/>
          </p:blipFill>
          <p:spPr>
            <a:xfrm>
              <a:off x="895350" y="9001125"/>
              <a:ext cx="655426" cy="669114"/>
            </a:xfrm>
            <a:prstGeom prst="rect">
              <a:avLst/>
            </a:prstGeom>
            <a:noFill/>
            <a:ln>
              <a:noFill/>
            </a:ln>
          </p:spPr>
        </p:pic>
      </p:grpSp>
      <p:grpSp>
        <p:nvGrpSpPr>
          <p:cNvPr id="249" name="Google Shape;249;p10"/>
          <p:cNvGrpSpPr/>
          <p:nvPr/>
        </p:nvGrpSpPr>
        <p:grpSpPr>
          <a:xfrm>
            <a:off x="17640300" y="7994854"/>
            <a:ext cx="596695" cy="2063546"/>
            <a:chOff x="17640300" y="7994855"/>
            <a:chExt cx="596695" cy="2063546"/>
          </a:xfrm>
        </p:grpSpPr>
        <p:pic>
          <p:nvPicPr>
            <p:cNvPr descr="preencoded.png" id="250" name="Google Shape;250;p1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51" name="Google Shape;251;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52" name="Google Shape;252;p10"/>
          <p:cNvSpPr/>
          <p:nvPr/>
        </p:nvSpPr>
        <p:spPr>
          <a:xfrm>
            <a:off x="1333500" y="352425"/>
            <a:ext cx="33909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Pricing Plan</a:t>
            </a:r>
            <a:endParaRPr b="0" i="0" sz="6000" u="none" cap="none" strike="noStrike">
              <a:solidFill>
                <a:schemeClr val="dk1"/>
              </a:solidFill>
              <a:latin typeface="Calibri"/>
              <a:ea typeface="Calibri"/>
              <a:cs typeface="Calibri"/>
              <a:sym typeface="Calibri"/>
            </a:endParaRPr>
          </a:p>
        </p:txBody>
      </p:sp>
      <p:grpSp>
        <p:nvGrpSpPr>
          <p:cNvPr id="253" name="Google Shape;253;p10"/>
          <p:cNvGrpSpPr/>
          <p:nvPr/>
        </p:nvGrpSpPr>
        <p:grpSpPr>
          <a:xfrm>
            <a:off x="1333500" y="1800225"/>
            <a:ext cx="15630525" cy="7400925"/>
            <a:chOff x="1333500" y="1800225"/>
            <a:chExt cx="15630525" cy="7400925"/>
          </a:xfrm>
        </p:grpSpPr>
        <p:sp>
          <p:nvSpPr>
            <p:cNvPr id="254" name="Google Shape;254;p10"/>
            <p:cNvSpPr/>
            <p:nvPr/>
          </p:nvSpPr>
          <p:spPr>
            <a:xfrm>
              <a:off x="1333500" y="1800225"/>
              <a:ext cx="4829175" cy="7353300"/>
            </a:xfrm>
            <a:prstGeom prst="roundRect">
              <a:avLst>
                <a:gd fmla="val 119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5" name="Google Shape;255;p10"/>
            <p:cNvPicPr preferRelativeResize="0"/>
            <p:nvPr/>
          </p:nvPicPr>
          <p:blipFill rotWithShape="1">
            <a:blip r:embed="rId7">
              <a:alphaModFix/>
            </a:blip>
            <a:srcRect b="0" l="0" r="0" t="0"/>
            <a:stretch/>
          </p:blipFill>
          <p:spPr>
            <a:xfrm>
              <a:off x="3328351" y="2114550"/>
              <a:ext cx="839472" cy="971550"/>
            </a:xfrm>
            <a:prstGeom prst="rect">
              <a:avLst/>
            </a:prstGeom>
            <a:noFill/>
            <a:ln>
              <a:noFill/>
            </a:ln>
          </p:spPr>
        </p:pic>
        <p:sp>
          <p:nvSpPr>
            <p:cNvPr id="256" name="Google Shape;256;p10"/>
            <p:cNvSpPr/>
            <p:nvPr/>
          </p:nvSpPr>
          <p:spPr>
            <a:xfrm>
              <a:off x="6734175" y="1800225"/>
              <a:ext cx="4829175" cy="7372350"/>
            </a:xfrm>
            <a:prstGeom prst="roundRect">
              <a:avLst>
                <a:gd fmla="val 119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7" name="Google Shape;257;p10"/>
            <p:cNvPicPr preferRelativeResize="0"/>
            <p:nvPr/>
          </p:nvPicPr>
          <p:blipFill rotWithShape="1">
            <a:blip r:embed="rId8">
              <a:alphaModFix/>
            </a:blip>
            <a:srcRect b="0" l="0" r="0" t="0"/>
            <a:stretch/>
          </p:blipFill>
          <p:spPr>
            <a:xfrm>
              <a:off x="8662988" y="2114550"/>
              <a:ext cx="971550" cy="990600"/>
            </a:xfrm>
            <a:prstGeom prst="rect">
              <a:avLst/>
            </a:prstGeom>
            <a:noFill/>
            <a:ln>
              <a:noFill/>
            </a:ln>
          </p:spPr>
        </p:pic>
        <p:sp>
          <p:nvSpPr>
            <p:cNvPr id="258" name="Google Shape;258;p10"/>
            <p:cNvSpPr/>
            <p:nvPr/>
          </p:nvSpPr>
          <p:spPr>
            <a:xfrm>
              <a:off x="12134850" y="1800225"/>
              <a:ext cx="4829175" cy="7400925"/>
            </a:xfrm>
            <a:prstGeom prst="roundRect">
              <a:avLst>
                <a:gd fmla="val 119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9" name="Google Shape;259;p10"/>
            <p:cNvPicPr preferRelativeResize="0"/>
            <p:nvPr/>
          </p:nvPicPr>
          <p:blipFill rotWithShape="1">
            <a:blip r:embed="rId9">
              <a:alphaModFix/>
            </a:blip>
            <a:srcRect b="0" l="0" r="0" t="0"/>
            <a:stretch/>
          </p:blipFill>
          <p:spPr>
            <a:xfrm>
              <a:off x="14139863" y="2114550"/>
              <a:ext cx="819150" cy="1019175"/>
            </a:xfrm>
            <a:prstGeom prst="rect">
              <a:avLst/>
            </a:prstGeom>
            <a:noFill/>
            <a:ln>
              <a:noFill/>
            </a:ln>
          </p:spPr>
        </p:pic>
        <p:sp>
          <p:nvSpPr>
            <p:cNvPr id="260" name="Google Shape;260;p10"/>
            <p:cNvSpPr/>
            <p:nvPr/>
          </p:nvSpPr>
          <p:spPr>
            <a:xfrm>
              <a:off x="3268028" y="3286125"/>
              <a:ext cx="96012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Basic</a:t>
              </a:r>
              <a:endParaRPr b="0" i="0" sz="3600" u="none" cap="none" strike="noStrike">
                <a:solidFill>
                  <a:schemeClr val="dk1"/>
                </a:solidFill>
                <a:latin typeface="Calibri"/>
                <a:ea typeface="Calibri"/>
                <a:cs typeface="Calibri"/>
                <a:sym typeface="Calibri"/>
              </a:endParaRPr>
            </a:p>
          </p:txBody>
        </p:sp>
        <p:sp>
          <p:nvSpPr>
            <p:cNvPr id="261" name="Google Shape;261;p10"/>
            <p:cNvSpPr/>
            <p:nvPr/>
          </p:nvSpPr>
          <p:spPr>
            <a:xfrm>
              <a:off x="1676400" y="4067175"/>
              <a:ext cx="4204335" cy="406908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62" name="Google Shape;262;p10"/>
            <p:cNvSpPr/>
            <p:nvPr/>
          </p:nvSpPr>
          <p:spPr>
            <a:xfrm>
              <a:off x="2810828" y="8258175"/>
              <a:ext cx="187452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$10/month</a:t>
              </a:r>
              <a:endParaRPr b="0" i="0" sz="3600" u="none" cap="none" strike="noStrike">
                <a:solidFill>
                  <a:schemeClr val="dk1"/>
                </a:solidFill>
                <a:latin typeface="Calibri"/>
                <a:ea typeface="Calibri"/>
                <a:cs typeface="Calibri"/>
                <a:sym typeface="Calibri"/>
              </a:endParaRPr>
            </a:p>
          </p:txBody>
        </p:sp>
        <p:sp>
          <p:nvSpPr>
            <p:cNvPr id="263" name="Google Shape;263;p10"/>
            <p:cNvSpPr/>
            <p:nvPr/>
          </p:nvSpPr>
          <p:spPr>
            <a:xfrm>
              <a:off x="8692515" y="3305175"/>
              <a:ext cx="912495"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Elite</a:t>
              </a:r>
              <a:endParaRPr b="0" i="0" sz="3600" u="none" cap="none" strike="noStrike">
                <a:solidFill>
                  <a:schemeClr val="dk1"/>
                </a:solidFill>
                <a:latin typeface="Calibri"/>
                <a:ea typeface="Calibri"/>
                <a:cs typeface="Calibri"/>
                <a:sym typeface="Calibri"/>
              </a:endParaRPr>
            </a:p>
          </p:txBody>
        </p:sp>
        <p:sp>
          <p:nvSpPr>
            <p:cNvPr id="264" name="Google Shape;264;p10"/>
            <p:cNvSpPr/>
            <p:nvPr/>
          </p:nvSpPr>
          <p:spPr>
            <a:xfrm>
              <a:off x="7077075" y="4086225"/>
              <a:ext cx="4204335" cy="406908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65" name="Google Shape;265;p10"/>
            <p:cNvSpPr/>
            <p:nvPr/>
          </p:nvSpPr>
          <p:spPr>
            <a:xfrm>
              <a:off x="8211503" y="8277225"/>
              <a:ext cx="187452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$50/month</a:t>
              </a:r>
              <a:endParaRPr b="0" i="0" sz="3600" u="none" cap="none" strike="noStrike">
                <a:solidFill>
                  <a:schemeClr val="dk1"/>
                </a:solidFill>
                <a:latin typeface="Calibri"/>
                <a:ea typeface="Calibri"/>
                <a:cs typeface="Calibri"/>
                <a:sym typeface="Calibri"/>
              </a:endParaRPr>
            </a:p>
          </p:txBody>
        </p:sp>
        <p:sp>
          <p:nvSpPr>
            <p:cNvPr id="266" name="Google Shape;266;p10"/>
            <p:cNvSpPr/>
            <p:nvPr/>
          </p:nvSpPr>
          <p:spPr>
            <a:xfrm>
              <a:off x="13674090" y="3333750"/>
              <a:ext cx="1750695"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Legendary</a:t>
              </a:r>
              <a:endParaRPr b="0" i="0" sz="3600" u="none" cap="none" strike="noStrike">
                <a:solidFill>
                  <a:schemeClr val="dk1"/>
                </a:solidFill>
                <a:latin typeface="Calibri"/>
                <a:ea typeface="Calibri"/>
                <a:cs typeface="Calibri"/>
                <a:sym typeface="Calibri"/>
              </a:endParaRPr>
            </a:p>
          </p:txBody>
        </p:sp>
        <p:sp>
          <p:nvSpPr>
            <p:cNvPr id="267" name="Google Shape;267;p10"/>
            <p:cNvSpPr/>
            <p:nvPr/>
          </p:nvSpPr>
          <p:spPr>
            <a:xfrm>
              <a:off x="12477750" y="4114800"/>
              <a:ext cx="4204335" cy="406908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68" name="Google Shape;268;p10"/>
            <p:cNvSpPr/>
            <p:nvPr/>
          </p:nvSpPr>
          <p:spPr>
            <a:xfrm>
              <a:off x="13521690" y="8305800"/>
              <a:ext cx="2055495"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73" name="Shape 273"/>
        <p:cNvGrpSpPr/>
        <p:nvPr/>
      </p:nvGrpSpPr>
      <p:grpSpPr>
        <a:xfrm>
          <a:off x="0" y="0"/>
          <a:ext cx="0" cy="0"/>
          <a:chOff x="0" y="0"/>
          <a:chExt cx="0" cy="0"/>
        </a:xfrm>
      </p:grpSpPr>
      <p:grpSp>
        <p:nvGrpSpPr>
          <p:cNvPr id="274" name="Google Shape;274;p11"/>
          <p:cNvGrpSpPr/>
          <p:nvPr/>
        </p:nvGrpSpPr>
        <p:grpSpPr>
          <a:xfrm>
            <a:off x="-619125" y="-152400"/>
            <a:ext cx="20231100" cy="11353800"/>
            <a:chOff x="-619125" y="-152400"/>
            <a:chExt cx="20231100" cy="11353800"/>
          </a:xfrm>
        </p:grpSpPr>
        <p:sp>
          <p:nvSpPr>
            <p:cNvPr id="275" name="Google Shape;275;p11"/>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6" name="Google Shape;276;p11"/>
            <p:cNvPicPr preferRelativeResize="0"/>
            <p:nvPr/>
          </p:nvPicPr>
          <p:blipFill rotWithShape="1">
            <a:blip r:embed="rId3">
              <a:alphaModFix/>
            </a:blip>
            <a:srcRect b="0" l="0" r="0" t="0"/>
            <a:stretch/>
          </p:blipFill>
          <p:spPr>
            <a:xfrm>
              <a:off x="371475" y="8620125"/>
              <a:ext cx="1333500" cy="1362075"/>
            </a:xfrm>
            <a:prstGeom prst="rect">
              <a:avLst/>
            </a:prstGeom>
            <a:noFill/>
            <a:ln>
              <a:noFill/>
            </a:ln>
          </p:spPr>
        </p:pic>
        <p:pic>
          <p:nvPicPr>
            <p:cNvPr descr="preencoded.png" id="277" name="Google Shape;277;p11"/>
            <p:cNvPicPr preferRelativeResize="0"/>
            <p:nvPr/>
          </p:nvPicPr>
          <p:blipFill rotWithShape="1">
            <a:blip r:embed="rId4">
              <a:alphaModFix/>
            </a:blip>
            <a:srcRect b="0" l="0" r="0" t="0"/>
            <a:stretch/>
          </p:blipFill>
          <p:spPr>
            <a:xfrm>
              <a:off x="-619125" y="-152400"/>
              <a:ext cx="5257800" cy="4400550"/>
            </a:xfrm>
            <a:prstGeom prst="rect">
              <a:avLst/>
            </a:prstGeom>
            <a:noFill/>
            <a:ln>
              <a:noFill/>
            </a:ln>
          </p:spPr>
        </p:pic>
        <p:pic>
          <p:nvPicPr>
            <p:cNvPr descr="preencoded.png" id="278" name="Google Shape;278;p11"/>
            <p:cNvPicPr preferRelativeResize="0"/>
            <p:nvPr/>
          </p:nvPicPr>
          <p:blipFill rotWithShape="1">
            <a:blip r:embed="rId5">
              <a:alphaModFix/>
            </a:blip>
            <a:srcRect b="0" l="0" r="0" t="0"/>
            <a:stretch/>
          </p:blipFill>
          <p:spPr>
            <a:xfrm>
              <a:off x="13325475" y="1047750"/>
              <a:ext cx="4067175" cy="3200400"/>
            </a:xfrm>
            <a:prstGeom prst="rect">
              <a:avLst/>
            </a:prstGeom>
            <a:noFill/>
            <a:ln>
              <a:noFill/>
            </a:ln>
          </p:spPr>
        </p:pic>
        <p:pic>
          <p:nvPicPr>
            <p:cNvPr descr="preencoded.png" id="279" name="Google Shape;279;p11"/>
            <p:cNvPicPr preferRelativeResize="0"/>
            <p:nvPr/>
          </p:nvPicPr>
          <p:blipFill rotWithShape="1">
            <a:blip r:embed="rId6">
              <a:alphaModFix/>
            </a:blip>
            <a:srcRect b="0" l="0" r="0" t="0"/>
            <a:stretch/>
          </p:blipFill>
          <p:spPr>
            <a:xfrm>
              <a:off x="13325475" y="7400925"/>
              <a:ext cx="6286500" cy="3800475"/>
            </a:xfrm>
            <a:prstGeom prst="rect">
              <a:avLst/>
            </a:prstGeom>
            <a:noFill/>
            <a:ln>
              <a:noFill/>
            </a:ln>
          </p:spPr>
        </p:pic>
      </p:grpSp>
      <p:grpSp>
        <p:nvGrpSpPr>
          <p:cNvPr id="280" name="Google Shape;280;p11"/>
          <p:cNvGrpSpPr/>
          <p:nvPr/>
        </p:nvGrpSpPr>
        <p:grpSpPr>
          <a:xfrm>
            <a:off x="17640300" y="7994854"/>
            <a:ext cx="596695" cy="2063546"/>
            <a:chOff x="17640300" y="7994855"/>
            <a:chExt cx="596695" cy="2063546"/>
          </a:xfrm>
        </p:grpSpPr>
        <p:pic>
          <p:nvPicPr>
            <p:cNvPr descr="preencoded.png" id="281" name="Google Shape;281;p1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82" name="Google Shape;282;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3" name="Google Shape;283;p11"/>
          <p:cNvGrpSpPr/>
          <p:nvPr/>
        </p:nvGrpSpPr>
        <p:grpSpPr>
          <a:xfrm>
            <a:off x="1314450" y="1009650"/>
            <a:ext cx="4229100" cy="4286250"/>
            <a:chOff x="1314450" y="1009650"/>
            <a:chExt cx="4229100" cy="4286250"/>
          </a:xfrm>
        </p:grpSpPr>
        <p:sp>
          <p:nvSpPr>
            <p:cNvPr id="284" name="Google Shape;284;p11"/>
            <p:cNvSpPr/>
            <p:nvPr/>
          </p:nvSpPr>
          <p:spPr>
            <a:xfrm>
              <a:off x="1314450" y="1009650"/>
              <a:ext cx="4229100" cy="4229100"/>
            </a:xfrm>
            <a:prstGeom prst="ellipse">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3000375" y="1752600"/>
              <a:ext cx="165735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S</a:t>
              </a:r>
              <a:endParaRPr b="0" i="0" sz="18000" u="none" cap="none" strike="noStrike">
                <a:solidFill>
                  <a:schemeClr val="dk1"/>
                </a:solidFill>
                <a:latin typeface="Calibri"/>
                <a:ea typeface="Calibri"/>
                <a:cs typeface="Calibri"/>
                <a:sym typeface="Calibri"/>
              </a:endParaRPr>
            </a:p>
          </p:txBody>
        </p:sp>
      </p:grpSp>
      <p:grpSp>
        <p:nvGrpSpPr>
          <p:cNvPr id="286" name="Google Shape;286;p11"/>
          <p:cNvGrpSpPr/>
          <p:nvPr/>
        </p:nvGrpSpPr>
        <p:grpSpPr>
          <a:xfrm>
            <a:off x="1714500" y="5905500"/>
            <a:ext cx="3497580" cy="1583055"/>
            <a:chOff x="1714500" y="5905500"/>
            <a:chExt cx="3497580" cy="1583055"/>
          </a:xfrm>
        </p:grpSpPr>
        <p:sp>
          <p:nvSpPr>
            <p:cNvPr id="287" name="Google Shape;287;p11"/>
            <p:cNvSpPr/>
            <p:nvPr/>
          </p:nvSpPr>
          <p:spPr>
            <a:xfrm>
              <a:off x="1714500" y="5905500"/>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Eclipse</a:t>
              </a:r>
              <a:endParaRPr b="0" i="0" sz="2700" u="none" cap="none" strike="noStrike">
                <a:solidFill>
                  <a:schemeClr val="dk1"/>
                </a:solidFill>
                <a:latin typeface="Calibri"/>
                <a:ea typeface="Calibri"/>
                <a:cs typeface="Calibri"/>
                <a:sym typeface="Calibri"/>
              </a:endParaRPr>
            </a:p>
          </p:txBody>
        </p:sp>
        <p:sp>
          <p:nvSpPr>
            <p:cNvPr id="288" name="Google Shape;288;p11"/>
            <p:cNvSpPr/>
            <p:nvPr/>
          </p:nvSpPr>
          <p:spPr>
            <a:xfrm>
              <a:off x="1714500" y="6467475"/>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289" name="Google Shape;289;p11"/>
          <p:cNvGrpSpPr/>
          <p:nvPr/>
        </p:nvGrpSpPr>
        <p:grpSpPr>
          <a:xfrm>
            <a:off x="1714500" y="7686675"/>
            <a:ext cx="3497580" cy="1583055"/>
            <a:chOff x="1714500" y="7686675"/>
            <a:chExt cx="3497580" cy="1583055"/>
          </a:xfrm>
        </p:grpSpPr>
        <p:sp>
          <p:nvSpPr>
            <p:cNvPr id="290" name="Google Shape;290;p11"/>
            <p:cNvSpPr/>
            <p:nvPr/>
          </p:nvSpPr>
          <p:spPr>
            <a:xfrm>
              <a:off x="1714500" y="7686675"/>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Quest</a:t>
              </a:r>
              <a:endParaRPr b="0" i="0" sz="2700" u="none" cap="none" strike="noStrike">
                <a:solidFill>
                  <a:schemeClr val="dk1"/>
                </a:solidFill>
                <a:latin typeface="Calibri"/>
                <a:ea typeface="Calibri"/>
                <a:cs typeface="Calibri"/>
                <a:sym typeface="Calibri"/>
              </a:endParaRPr>
            </a:p>
          </p:txBody>
        </p:sp>
        <p:sp>
          <p:nvSpPr>
            <p:cNvPr id="291" name="Google Shape;291;p11"/>
            <p:cNvSpPr/>
            <p:nvPr/>
          </p:nvSpPr>
          <p:spPr>
            <a:xfrm>
              <a:off x="1714500" y="8248650"/>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grpSp>
        <p:nvGrpSpPr>
          <p:cNvPr id="292" name="Google Shape;292;p11"/>
          <p:cNvGrpSpPr/>
          <p:nvPr/>
        </p:nvGrpSpPr>
        <p:grpSpPr>
          <a:xfrm>
            <a:off x="5124450" y="1009650"/>
            <a:ext cx="4229100" cy="4286250"/>
            <a:chOff x="5124450" y="1009650"/>
            <a:chExt cx="4229100" cy="4286250"/>
          </a:xfrm>
        </p:grpSpPr>
        <p:sp>
          <p:nvSpPr>
            <p:cNvPr id="293" name="Google Shape;293;p11"/>
            <p:cNvSpPr/>
            <p:nvPr/>
          </p:nvSpPr>
          <p:spPr>
            <a:xfrm>
              <a:off x="5124450" y="1009650"/>
              <a:ext cx="4229100" cy="4229100"/>
            </a:xfrm>
            <a:prstGeom prst="ellipse">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6600825" y="1752600"/>
              <a:ext cx="207645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W</a:t>
              </a:r>
              <a:endParaRPr b="0" i="0" sz="18000" u="none" cap="none" strike="noStrike">
                <a:solidFill>
                  <a:schemeClr val="dk1"/>
                </a:solidFill>
                <a:latin typeface="Calibri"/>
                <a:ea typeface="Calibri"/>
                <a:cs typeface="Calibri"/>
                <a:sym typeface="Calibri"/>
              </a:endParaRPr>
            </a:p>
          </p:txBody>
        </p:sp>
      </p:grpSp>
      <p:grpSp>
        <p:nvGrpSpPr>
          <p:cNvPr id="295" name="Google Shape;295;p11"/>
          <p:cNvGrpSpPr/>
          <p:nvPr/>
        </p:nvGrpSpPr>
        <p:grpSpPr>
          <a:xfrm>
            <a:off x="5524500" y="5905500"/>
            <a:ext cx="3497580" cy="1583055"/>
            <a:chOff x="5524500" y="5905500"/>
            <a:chExt cx="3497580" cy="1583055"/>
          </a:xfrm>
        </p:grpSpPr>
        <p:sp>
          <p:nvSpPr>
            <p:cNvPr id="296" name="Google Shape;296;p11"/>
            <p:cNvSpPr/>
            <p:nvPr/>
          </p:nvSpPr>
          <p:spPr>
            <a:xfrm>
              <a:off x="5524500" y="5905500"/>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Obtain</a:t>
              </a:r>
              <a:endParaRPr b="0" i="0" sz="2700" u="none" cap="none" strike="noStrike">
                <a:solidFill>
                  <a:schemeClr val="dk1"/>
                </a:solidFill>
                <a:latin typeface="Calibri"/>
                <a:ea typeface="Calibri"/>
                <a:cs typeface="Calibri"/>
                <a:sym typeface="Calibri"/>
              </a:endParaRPr>
            </a:p>
          </p:txBody>
        </p:sp>
        <p:sp>
          <p:nvSpPr>
            <p:cNvPr id="297" name="Google Shape;297;p11"/>
            <p:cNvSpPr/>
            <p:nvPr/>
          </p:nvSpPr>
          <p:spPr>
            <a:xfrm>
              <a:off x="5524500" y="6467475"/>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298" name="Google Shape;298;p11"/>
          <p:cNvGrpSpPr/>
          <p:nvPr/>
        </p:nvGrpSpPr>
        <p:grpSpPr>
          <a:xfrm>
            <a:off x="5524500" y="7686675"/>
            <a:ext cx="3497580" cy="1583055"/>
            <a:chOff x="5524500" y="7686675"/>
            <a:chExt cx="3497580" cy="1583055"/>
          </a:xfrm>
        </p:grpSpPr>
        <p:sp>
          <p:nvSpPr>
            <p:cNvPr id="299" name="Google Shape;299;p11"/>
            <p:cNvSpPr/>
            <p:nvPr/>
          </p:nvSpPr>
          <p:spPr>
            <a:xfrm>
              <a:off x="5524500" y="7686675"/>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Foundation</a:t>
              </a:r>
              <a:endParaRPr b="0" i="0" sz="2700" u="none" cap="none" strike="noStrike">
                <a:solidFill>
                  <a:schemeClr val="dk1"/>
                </a:solidFill>
                <a:latin typeface="Calibri"/>
                <a:ea typeface="Calibri"/>
                <a:cs typeface="Calibri"/>
                <a:sym typeface="Calibri"/>
              </a:endParaRPr>
            </a:p>
          </p:txBody>
        </p:sp>
        <p:sp>
          <p:nvSpPr>
            <p:cNvPr id="300" name="Google Shape;300;p11"/>
            <p:cNvSpPr/>
            <p:nvPr/>
          </p:nvSpPr>
          <p:spPr>
            <a:xfrm>
              <a:off x="5524500" y="8248650"/>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Shimmering City established</a:t>
              </a:r>
              <a:endParaRPr b="0" i="0" sz="2400" u="none" cap="none" strike="noStrike">
                <a:solidFill>
                  <a:schemeClr val="dk1"/>
                </a:solidFill>
                <a:latin typeface="Calibri"/>
                <a:ea typeface="Calibri"/>
                <a:cs typeface="Calibri"/>
                <a:sym typeface="Calibri"/>
              </a:endParaRPr>
            </a:p>
          </p:txBody>
        </p:sp>
      </p:grpSp>
      <p:grpSp>
        <p:nvGrpSpPr>
          <p:cNvPr id="301" name="Google Shape;301;p11"/>
          <p:cNvGrpSpPr/>
          <p:nvPr/>
        </p:nvGrpSpPr>
        <p:grpSpPr>
          <a:xfrm>
            <a:off x="8934450" y="1009650"/>
            <a:ext cx="4229100" cy="4286250"/>
            <a:chOff x="8934450" y="1009650"/>
            <a:chExt cx="4229100" cy="4286250"/>
          </a:xfrm>
        </p:grpSpPr>
        <p:sp>
          <p:nvSpPr>
            <p:cNvPr id="302" name="Google Shape;302;p11"/>
            <p:cNvSpPr/>
            <p:nvPr/>
          </p:nvSpPr>
          <p:spPr>
            <a:xfrm>
              <a:off x="8934450" y="1009650"/>
              <a:ext cx="4229100" cy="4229100"/>
            </a:xfrm>
            <a:prstGeom prst="ellipse">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1"/>
            <p:cNvSpPr/>
            <p:nvPr/>
          </p:nvSpPr>
          <p:spPr>
            <a:xfrm>
              <a:off x="10587038" y="1752600"/>
              <a:ext cx="1724025"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O</a:t>
              </a:r>
              <a:endParaRPr b="0" i="0" sz="18000" u="none" cap="none" strike="noStrike">
                <a:solidFill>
                  <a:schemeClr val="dk1"/>
                </a:solidFill>
                <a:latin typeface="Calibri"/>
                <a:ea typeface="Calibri"/>
                <a:cs typeface="Calibri"/>
                <a:sym typeface="Calibri"/>
              </a:endParaRPr>
            </a:p>
          </p:txBody>
        </p:sp>
      </p:grpSp>
      <p:grpSp>
        <p:nvGrpSpPr>
          <p:cNvPr id="304" name="Google Shape;304;p11"/>
          <p:cNvGrpSpPr/>
          <p:nvPr/>
        </p:nvGrpSpPr>
        <p:grpSpPr>
          <a:xfrm>
            <a:off x="9334500" y="5905500"/>
            <a:ext cx="3497580" cy="1583055"/>
            <a:chOff x="9334500" y="5905500"/>
            <a:chExt cx="3497580" cy="1583055"/>
          </a:xfrm>
        </p:grpSpPr>
        <p:sp>
          <p:nvSpPr>
            <p:cNvPr id="305" name="Google Shape;305;p11"/>
            <p:cNvSpPr/>
            <p:nvPr/>
          </p:nvSpPr>
          <p:spPr>
            <a:xfrm>
              <a:off x="9334500" y="5905500"/>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War</a:t>
              </a:r>
              <a:endParaRPr b="0" i="0" sz="2700" u="none" cap="none" strike="noStrike">
                <a:solidFill>
                  <a:schemeClr val="dk1"/>
                </a:solidFill>
                <a:latin typeface="Calibri"/>
                <a:ea typeface="Calibri"/>
                <a:cs typeface="Calibri"/>
                <a:sym typeface="Calibri"/>
              </a:endParaRPr>
            </a:p>
          </p:txBody>
        </p:sp>
        <p:sp>
          <p:nvSpPr>
            <p:cNvPr id="306" name="Google Shape;306;p11"/>
            <p:cNvSpPr/>
            <p:nvPr/>
          </p:nvSpPr>
          <p:spPr>
            <a:xfrm>
              <a:off x="9334500" y="6467475"/>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Kingdoms clash in conflict.</a:t>
              </a:r>
              <a:endParaRPr b="0" i="0" sz="2400" u="none" cap="none" strike="noStrike">
                <a:solidFill>
                  <a:schemeClr val="dk1"/>
                </a:solidFill>
                <a:latin typeface="Calibri"/>
                <a:ea typeface="Calibri"/>
                <a:cs typeface="Calibri"/>
                <a:sym typeface="Calibri"/>
              </a:endParaRPr>
            </a:p>
          </p:txBody>
        </p:sp>
      </p:grpSp>
      <p:grpSp>
        <p:nvGrpSpPr>
          <p:cNvPr id="307" name="Google Shape;307;p11"/>
          <p:cNvGrpSpPr/>
          <p:nvPr/>
        </p:nvGrpSpPr>
        <p:grpSpPr>
          <a:xfrm>
            <a:off x="9334500" y="7686675"/>
            <a:ext cx="3497580" cy="1583055"/>
            <a:chOff x="9334500" y="7686675"/>
            <a:chExt cx="3497580" cy="1583055"/>
          </a:xfrm>
        </p:grpSpPr>
        <p:sp>
          <p:nvSpPr>
            <p:cNvPr id="308" name="Google Shape;308;p11"/>
            <p:cNvSpPr/>
            <p:nvPr/>
          </p:nvSpPr>
          <p:spPr>
            <a:xfrm>
              <a:off x="9334500" y="7686675"/>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Transformation</a:t>
              </a:r>
              <a:endParaRPr b="0" i="0" sz="2700" u="none" cap="none" strike="noStrike">
                <a:solidFill>
                  <a:schemeClr val="dk1"/>
                </a:solidFill>
                <a:latin typeface="Calibri"/>
                <a:ea typeface="Calibri"/>
                <a:cs typeface="Calibri"/>
                <a:sym typeface="Calibri"/>
              </a:endParaRPr>
            </a:p>
          </p:txBody>
        </p:sp>
        <p:sp>
          <p:nvSpPr>
            <p:cNvPr id="309" name="Google Shape;309;p11"/>
            <p:cNvSpPr/>
            <p:nvPr/>
          </p:nvSpPr>
          <p:spPr>
            <a:xfrm>
              <a:off x="9334500" y="8248650"/>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Peasant discovers magical powers.</a:t>
              </a:r>
              <a:endParaRPr b="0" i="0" sz="2400" u="none" cap="none" strike="noStrike">
                <a:solidFill>
                  <a:schemeClr val="dk1"/>
                </a:solidFill>
                <a:latin typeface="Calibri"/>
                <a:ea typeface="Calibri"/>
                <a:cs typeface="Calibri"/>
                <a:sym typeface="Calibri"/>
              </a:endParaRPr>
            </a:p>
          </p:txBody>
        </p:sp>
      </p:grpSp>
      <p:grpSp>
        <p:nvGrpSpPr>
          <p:cNvPr id="310" name="Google Shape;310;p11"/>
          <p:cNvGrpSpPr/>
          <p:nvPr/>
        </p:nvGrpSpPr>
        <p:grpSpPr>
          <a:xfrm>
            <a:off x="12744450" y="1009650"/>
            <a:ext cx="4229100" cy="4286250"/>
            <a:chOff x="12744450" y="1009650"/>
            <a:chExt cx="4229100" cy="4286250"/>
          </a:xfrm>
        </p:grpSpPr>
        <p:sp>
          <p:nvSpPr>
            <p:cNvPr id="311" name="Google Shape;311;p11"/>
            <p:cNvSpPr/>
            <p:nvPr/>
          </p:nvSpPr>
          <p:spPr>
            <a:xfrm>
              <a:off x="12744450" y="1009650"/>
              <a:ext cx="4229100" cy="4229100"/>
            </a:xfrm>
            <a:prstGeom prst="ellipse">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1"/>
            <p:cNvSpPr/>
            <p:nvPr/>
          </p:nvSpPr>
          <p:spPr>
            <a:xfrm>
              <a:off x="14439900" y="1752600"/>
              <a:ext cx="16383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T</a:t>
              </a:r>
              <a:endParaRPr b="0" i="0" sz="18000" u="none" cap="none" strike="noStrike">
                <a:solidFill>
                  <a:schemeClr val="dk1"/>
                </a:solidFill>
                <a:latin typeface="Calibri"/>
                <a:ea typeface="Calibri"/>
                <a:cs typeface="Calibri"/>
                <a:sym typeface="Calibri"/>
              </a:endParaRPr>
            </a:p>
          </p:txBody>
        </p:sp>
      </p:grpSp>
      <p:grpSp>
        <p:nvGrpSpPr>
          <p:cNvPr id="313" name="Google Shape;313;p11"/>
          <p:cNvGrpSpPr/>
          <p:nvPr/>
        </p:nvGrpSpPr>
        <p:grpSpPr>
          <a:xfrm>
            <a:off x="13144500" y="5905500"/>
            <a:ext cx="3497580" cy="1583055"/>
            <a:chOff x="13144500" y="5905500"/>
            <a:chExt cx="3497580" cy="1583055"/>
          </a:xfrm>
        </p:grpSpPr>
        <p:sp>
          <p:nvSpPr>
            <p:cNvPr id="314" name="Google Shape;314;p11"/>
            <p:cNvSpPr/>
            <p:nvPr/>
          </p:nvSpPr>
          <p:spPr>
            <a:xfrm>
              <a:off x="13144500" y="5905500"/>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Invasion</a:t>
              </a:r>
              <a:endParaRPr b="0" i="0" sz="2700" u="none" cap="none" strike="noStrike">
                <a:solidFill>
                  <a:schemeClr val="dk1"/>
                </a:solidFill>
                <a:latin typeface="Calibri"/>
                <a:ea typeface="Calibri"/>
                <a:cs typeface="Calibri"/>
                <a:sym typeface="Calibri"/>
              </a:endParaRPr>
            </a:p>
          </p:txBody>
        </p:sp>
        <p:sp>
          <p:nvSpPr>
            <p:cNvPr id="315" name="Google Shape;315;p11"/>
            <p:cNvSpPr/>
            <p:nvPr/>
          </p:nvSpPr>
          <p:spPr>
            <a:xfrm>
              <a:off x="13144500" y="6467475"/>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grpSp>
      <p:grpSp>
        <p:nvGrpSpPr>
          <p:cNvPr id="316" name="Google Shape;316;p11"/>
          <p:cNvGrpSpPr/>
          <p:nvPr/>
        </p:nvGrpSpPr>
        <p:grpSpPr>
          <a:xfrm>
            <a:off x="13144500" y="7686675"/>
            <a:ext cx="3497580" cy="1583055"/>
            <a:chOff x="13144500" y="7686675"/>
            <a:chExt cx="3497580" cy="1583055"/>
          </a:xfrm>
        </p:grpSpPr>
        <p:sp>
          <p:nvSpPr>
            <p:cNvPr id="317" name="Google Shape;317;p11"/>
            <p:cNvSpPr/>
            <p:nvPr/>
          </p:nvSpPr>
          <p:spPr>
            <a:xfrm>
              <a:off x="13144500" y="7686675"/>
              <a:ext cx="3497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Betrayal</a:t>
              </a:r>
              <a:endParaRPr b="0" i="0" sz="2700" u="none" cap="none" strike="noStrike">
                <a:solidFill>
                  <a:schemeClr val="dk1"/>
                </a:solidFill>
                <a:latin typeface="Calibri"/>
                <a:ea typeface="Calibri"/>
                <a:cs typeface="Calibri"/>
                <a:sym typeface="Calibri"/>
              </a:endParaRPr>
            </a:p>
          </p:txBody>
        </p:sp>
        <p:sp>
          <p:nvSpPr>
            <p:cNvPr id="318" name="Google Shape;318;p11"/>
            <p:cNvSpPr/>
            <p:nvPr/>
          </p:nvSpPr>
          <p:spPr>
            <a:xfrm>
              <a:off x="13144500" y="8248650"/>
              <a:ext cx="3489960"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23" name="Shape 323"/>
        <p:cNvGrpSpPr/>
        <p:nvPr/>
      </p:nvGrpSpPr>
      <p:grpSpPr>
        <a:xfrm>
          <a:off x="0" y="0"/>
          <a:ext cx="0" cy="0"/>
          <a:chOff x="0" y="0"/>
          <a:chExt cx="0" cy="0"/>
        </a:xfrm>
      </p:grpSpPr>
      <p:grpSp>
        <p:nvGrpSpPr>
          <p:cNvPr id="324" name="Google Shape;324;p12"/>
          <p:cNvGrpSpPr/>
          <p:nvPr/>
        </p:nvGrpSpPr>
        <p:grpSpPr>
          <a:xfrm>
            <a:off x="0" y="0"/>
            <a:ext cx="18288000" cy="10287000"/>
            <a:chOff x="0" y="0"/>
            <a:chExt cx="18288000" cy="10287000"/>
          </a:xfrm>
        </p:grpSpPr>
        <p:sp>
          <p:nvSpPr>
            <p:cNvPr id="325" name="Google Shape;325;p12"/>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6" name="Google Shape;326;p12"/>
            <p:cNvPicPr preferRelativeResize="0"/>
            <p:nvPr/>
          </p:nvPicPr>
          <p:blipFill rotWithShape="1">
            <a:blip r:embed="rId3">
              <a:alphaModFix/>
            </a:blip>
            <a:srcRect b="0" l="0" r="0" t="0"/>
            <a:stretch/>
          </p:blipFill>
          <p:spPr>
            <a:xfrm>
              <a:off x="0" y="186"/>
              <a:ext cx="3898392" cy="7391305"/>
            </a:xfrm>
            <a:prstGeom prst="rect">
              <a:avLst/>
            </a:prstGeom>
            <a:noFill/>
            <a:ln>
              <a:noFill/>
            </a:ln>
          </p:spPr>
        </p:pic>
        <p:pic>
          <p:nvPicPr>
            <p:cNvPr descr="preencoded.png" id="327" name="Google Shape;327;p12"/>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328" name="Google Shape;328;p12"/>
            <p:cNvPicPr preferRelativeResize="0"/>
            <p:nvPr/>
          </p:nvPicPr>
          <p:blipFill rotWithShape="1">
            <a:blip r:embed="rId5">
              <a:alphaModFix/>
            </a:blip>
            <a:srcRect b="0" l="0" r="0" t="0"/>
            <a:stretch/>
          </p:blipFill>
          <p:spPr>
            <a:xfrm>
              <a:off x="3104234" y="1181928"/>
              <a:ext cx="1885939" cy="1877056"/>
            </a:xfrm>
            <a:prstGeom prst="rect">
              <a:avLst/>
            </a:prstGeom>
            <a:noFill/>
            <a:ln>
              <a:noFill/>
            </a:ln>
          </p:spPr>
        </p:pic>
        <p:pic>
          <p:nvPicPr>
            <p:cNvPr descr="preencoded.png" id="329" name="Google Shape;329;p12"/>
            <p:cNvPicPr preferRelativeResize="0"/>
            <p:nvPr/>
          </p:nvPicPr>
          <p:blipFill rotWithShape="1">
            <a:blip r:embed="rId6">
              <a:alphaModFix/>
            </a:blip>
            <a:srcRect b="0" l="0" r="0" t="0"/>
            <a:stretch/>
          </p:blipFill>
          <p:spPr>
            <a:xfrm>
              <a:off x="4648847" y="7893621"/>
              <a:ext cx="655426" cy="669114"/>
            </a:xfrm>
            <a:prstGeom prst="rect">
              <a:avLst/>
            </a:prstGeom>
            <a:noFill/>
            <a:ln>
              <a:noFill/>
            </a:ln>
          </p:spPr>
        </p:pic>
        <p:pic>
          <p:nvPicPr>
            <p:cNvPr descr="preencoded.png" id="330" name="Google Shape;330;p12"/>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331" name="Google Shape;331;p12"/>
            <p:cNvPicPr preferRelativeResize="0"/>
            <p:nvPr/>
          </p:nvPicPr>
          <p:blipFill rotWithShape="1">
            <a:blip r:embed="rId8">
              <a:alphaModFix/>
            </a:blip>
            <a:srcRect b="0" l="0" r="0" t="0"/>
            <a:stretch/>
          </p:blipFill>
          <p:spPr>
            <a:xfrm>
              <a:off x="5361338" y="458707"/>
              <a:ext cx="658502" cy="668225"/>
            </a:xfrm>
            <a:prstGeom prst="rect">
              <a:avLst/>
            </a:prstGeom>
            <a:noFill/>
            <a:ln>
              <a:noFill/>
            </a:ln>
          </p:spPr>
        </p:pic>
        <p:pic>
          <p:nvPicPr>
            <p:cNvPr descr="preencoded.png" id="332" name="Google Shape;332;p12"/>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333" name="Google Shape;333;p12"/>
            <p:cNvPicPr preferRelativeResize="0"/>
            <p:nvPr/>
          </p:nvPicPr>
          <p:blipFill rotWithShape="1">
            <a:blip r:embed="rId10">
              <a:alphaModFix/>
            </a:blip>
            <a:srcRect b="0" l="0" r="0" t="0"/>
            <a:stretch/>
          </p:blipFill>
          <p:spPr>
            <a:xfrm>
              <a:off x="1357108" y="6784339"/>
              <a:ext cx="3638887" cy="3226436"/>
            </a:xfrm>
            <a:prstGeom prst="rect">
              <a:avLst/>
            </a:prstGeom>
            <a:noFill/>
            <a:ln>
              <a:noFill/>
            </a:ln>
          </p:spPr>
        </p:pic>
      </p:grpSp>
      <p:grpSp>
        <p:nvGrpSpPr>
          <p:cNvPr id="334" name="Google Shape;334;p12"/>
          <p:cNvGrpSpPr/>
          <p:nvPr/>
        </p:nvGrpSpPr>
        <p:grpSpPr>
          <a:xfrm>
            <a:off x="17640300" y="7994854"/>
            <a:ext cx="596695" cy="2063546"/>
            <a:chOff x="17640300" y="7994855"/>
            <a:chExt cx="596695" cy="2063546"/>
          </a:xfrm>
        </p:grpSpPr>
        <p:pic>
          <p:nvPicPr>
            <p:cNvPr descr="preencoded.png" id="335" name="Google Shape;335;p12"/>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336" name="Google Shape;336;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37" name="Google Shape;337;p12"/>
          <p:cNvPicPr preferRelativeResize="0"/>
          <p:nvPr/>
        </p:nvPicPr>
        <p:blipFill rotWithShape="1">
          <a:blip r:embed="rId12">
            <a:alphaModFix/>
          </a:blip>
          <a:srcRect b="0" l="0" r="0" t="0"/>
          <a:stretch/>
        </p:blipFill>
        <p:spPr>
          <a:xfrm>
            <a:off x="4867275" y="942975"/>
            <a:ext cx="4562475" cy="9277350"/>
          </a:xfrm>
          <a:prstGeom prst="rect">
            <a:avLst/>
          </a:prstGeom>
          <a:noFill/>
          <a:ln>
            <a:noFill/>
          </a:ln>
        </p:spPr>
      </p:pic>
      <p:pic>
        <p:nvPicPr>
          <p:cNvPr descr="preencoded.png" id="338" name="Google Shape;338;p12"/>
          <p:cNvPicPr preferRelativeResize="0"/>
          <p:nvPr/>
        </p:nvPicPr>
        <p:blipFill rotWithShape="1">
          <a:blip r:embed="rId13">
            <a:alphaModFix/>
          </a:blip>
          <a:srcRect b="0" l="0" r="0" t="0"/>
          <a:stretch/>
        </p:blipFill>
        <p:spPr>
          <a:xfrm>
            <a:off x="0" y="942975"/>
            <a:ext cx="4562475" cy="9277350"/>
          </a:xfrm>
          <a:prstGeom prst="rect">
            <a:avLst/>
          </a:prstGeom>
          <a:noFill/>
          <a:ln>
            <a:noFill/>
          </a:ln>
        </p:spPr>
      </p:pic>
      <p:sp>
        <p:nvSpPr>
          <p:cNvPr id="339" name="Google Shape;339;p12"/>
          <p:cNvSpPr/>
          <p:nvPr/>
        </p:nvSpPr>
        <p:spPr>
          <a:xfrm>
            <a:off x="10410825" y="2428875"/>
            <a:ext cx="7915275"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Some Data</a:t>
            </a:r>
            <a:endParaRPr b="0" i="0" sz="6000" u="none" cap="none" strike="noStrike">
              <a:solidFill>
                <a:schemeClr val="dk1"/>
              </a:solidFill>
              <a:latin typeface="Calibri"/>
              <a:ea typeface="Calibri"/>
              <a:cs typeface="Calibri"/>
              <a:sym typeface="Calibri"/>
            </a:endParaRPr>
          </a:p>
        </p:txBody>
      </p:sp>
      <p:sp>
        <p:nvSpPr>
          <p:cNvPr id="340" name="Google Shape;340;p12"/>
          <p:cNvSpPr/>
          <p:nvPr/>
        </p:nvSpPr>
        <p:spPr>
          <a:xfrm>
            <a:off x="10296525" y="4605338"/>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75%</a:t>
            </a:r>
            <a:endParaRPr b="0" i="0" sz="6000" u="none" cap="none" strike="noStrike">
              <a:solidFill>
                <a:schemeClr val="dk1"/>
              </a:solidFill>
              <a:latin typeface="Calibri"/>
              <a:ea typeface="Calibri"/>
              <a:cs typeface="Calibri"/>
              <a:sym typeface="Calibri"/>
            </a:endParaRPr>
          </a:p>
        </p:txBody>
      </p:sp>
      <p:grpSp>
        <p:nvGrpSpPr>
          <p:cNvPr id="341" name="Google Shape;341;p12"/>
          <p:cNvGrpSpPr/>
          <p:nvPr/>
        </p:nvGrpSpPr>
        <p:grpSpPr>
          <a:xfrm>
            <a:off x="11515725" y="4591050"/>
            <a:ext cx="5278755" cy="1049655"/>
            <a:chOff x="11515725" y="4591050"/>
            <a:chExt cx="5278755" cy="1049655"/>
          </a:xfrm>
        </p:grpSpPr>
        <p:sp>
          <p:nvSpPr>
            <p:cNvPr id="342" name="Google Shape;342;p12"/>
            <p:cNvSpPr/>
            <p:nvPr/>
          </p:nvSpPr>
          <p:spPr>
            <a:xfrm>
              <a:off x="11515725" y="4591050"/>
              <a:ext cx="5278755"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Enchanted Creatures</a:t>
              </a:r>
              <a:endParaRPr b="0" i="0" sz="2700" u="none" cap="none" strike="noStrike">
                <a:solidFill>
                  <a:schemeClr val="dk1"/>
                </a:solidFill>
                <a:latin typeface="Calibri"/>
                <a:ea typeface="Calibri"/>
                <a:cs typeface="Calibri"/>
                <a:sym typeface="Calibri"/>
              </a:endParaRPr>
            </a:p>
          </p:txBody>
        </p:sp>
        <p:sp>
          <p:nvSpPr>
            <p:cNvPr id="343" name="Google Shape;343;p12"/>
            <p:cNvSpPr/>
            <p:nvPr/>
          </p:nvSpPr>
          <p:spPr>
            <a:xfrm>
              <a:off x="11515725" y="5076825"/>
              <a:ext cx="5271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44" name="Google Shape;344;p12"/>
          <p:cNvSpPr/>
          <p:nvPr/>
        </p:nvSpPr>
        <p:spPr>
          <a:xfrm>
            <a:off x="10296525" y="6005513"/>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60%</a:t>
            </a:r>
            <a:endParaRPr b="0" i="0" sz="6000" u="none" cap="none" strike="noStrike">
              <a:solidFill>
                <a:schemeClr val="dk1"/>
              </a:solidFill>
              <a:latin typeface="Calibri"/>
              <a:ea typeface="Calibri"/>
              <a:cs typeface="Calibri"/>
              <a:sym typeface="Calibri"/>
            </a:endParaRPr>
          </a:p>
        </p:txBody>
      </p:sp>
      <p:grpSp>
        <p:nvGrpSpPr>
          <p:cNvPr id="345" name="Google Shape;345;p12"/>
          <p:cNvGrpSpPr/>
          <p:nvPr/>
        </p:nvGrpSpPr>
        <p:grpSpPr>
          <a:xfrm>
            <a:off x="11515725" y="5991225"/>
            <a:ext cx="5278755" cy="1049655"/>
            <a:chOff x="11515725" y="5991225"/>
            <a:chExt cx="5278755" cy="1049655"/>
          </a:xfrm>
        </p:grpSpPr>
        <p:sp>
          <p:nvSpPr>
            <p:cNvPr id="346" name="Google Shape;346;p12"/>
            <p:cNvSpPr/>
            <p:nvPr/>
          </p:nvSpPr>
          <p:spPr>
            <a:xfrm>
              <a:off x="11515725" y="5991225"/>
              <a:ext cx="5278755"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Magic-Wielding Individuals</a:t>
              </a:r>
              <a:endParaRPr b="0" i="0" sz="2700" u="none" cap="none" strike="noStrike">
                <a:solidFill>
                  <a:schemeClr val="dk1"/>
                </a:solidFill>
                <a:latin typeface="Calibri"/>
                <a:ea typeface="Calibri"/>
                <a:cs typeface="Calibri"/>
                <a:sym typeface="Calibri"/>
              </a:endParaRPr>
            </a:p>
          </p:txBody>
        </p:sp>
        <p:sp>
          <p:nvSpPr>
            <p:cNvPr id="347" name="Google Shape;347;p12"/>
            <p:cNvSpPr/>
            <p:nvPr/>
          </p:nvSpPr>
          <p:spPr>
            <a:xfrm>
              <a:off x="11515725" y="6477000"/>
              <a:ext cx="5271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348" name="Google Shape;348;p12"/>
          <p:cNvSpPr/>
          <p:nvPr/>
        </p:nvSpPr>
        <p:spPr>
          <a:xfrm>
            <a:off x="10296525" y="7634287"/>
            <a:ext cx="13335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90%</a:t>
            </a:r>
            <a:endParaRPr b="0" i="0" sz="6000" u="none" cap="none" strike="noStrike">
              <a:solidFill>
                <a:schemeClr val="dk1"/>
              </a:solidFill>
              <a:latin typeface="Calibri"/>
              <a:ea typeface="Calibri"/>
              <a:cs typeface="Calibri"/>
              <a:sym typeface="Calibri"/>
            </a:endParaRPr>
          </a:p>
        </p:txBody>
      </p:sp>
      <p:grpSp>
        <p:nvGrpSpPr>
          <p:cNvPr id="349" name="Google Shape;349;p12"/>
          <p:cNvGrpSpPr/>
          <p:nvPr/>
        </p:nvGrpSpPr>
        <p:grpSpPr>
          <a:xfrm>
            <a:off x="11515725" y="7391400"/>
            <a:ext cx="5278755" cy="1506855"/>
            <a:chOff x="11515725" y="7391400"/>
            <a:chExt cx="5278755" cy="1506855"/>
          </a:xfrm>
        </p:grpSpPr>
        <p:sp>
          <p:nvSpPr>
            <p:cNvPr id="350" name="Google Shape;350;p12"/>
            <p:cNvSpPr/>
            <p:nvPr/>
          </p:nvSpPr>
          <p:spPr>
            <a:xfrm>
              <a:off x="11515725" y="7391400"/>
              <a:ext cx="5278755"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Spells Cast</a:t>
              </a:r>
              <a:endParaRPr b="0" i="0" sz="2700" u="none" cap="none" strike="noStrike">
                <a:solidFill>
                  <a:schemeClr val="dk1"/>
                </a:solidFill>
                <a:latin typeface="Calibri"/>
                <a:ea typeface="Calibri"/>
                <a:cs typeface="Calibri"/>
                <a:sym typeface="Calibri"/>
              </a:endParaRPr>
            </a:p>
          </p:txBody>
        </p:sp>
        <p:sp>
          <p:nvSpPr>
            <p:cNvPr id="351" name="Google Shape;351;p12"/>
            <p:cNvSpPr/>
            <p:nvPr/>
          </p:nvSpPr>
          <p:spPr>
            <a:xfrm>
              <a:off x="11515725" y="7877175"/>
              <a:ext cx="5271135"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56" name="Shape 356"/>
        <p:cNvGrpSpPr/>
        <p:nvPr/>
      </p:nvGrpSpPr>
      <p:grpSpPr>
        <a:xfrm>
          <a:off x="0" y="0"/>
          <a:ext cx="0" cy="0"/>
          <a:chOff x="0" y="0"/>
          <a:chExt cx="0" cy="0"/>
        </a:xfrm>
      </p:grpSpPr>
      <p:grpSp>
        <p:nvGrpSpPr>
          <p:cNvPr id="357" name="Google Shape;357;p13"/>
          <p:cNvGrpSpPr/>
          <p:nvPr/>
        </p:nvGrpSpPr>
        <p:grpSpPr>
          <a:xfrm>
            <a:off x="0" y="0"/>
            <a:ext cx="18288000" cy="10287000"/>
            <a:chOff x="0" y="0"/>
            <a:chExt cx="18288000" cy="10287000"/>
          </a:xfrm>
        </p:grpSpPr>
        <p:sp>
          <p:nvSpPr>
            <p:cNvPr id="358" name="Google Shape;358;p13"/>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9" name="Google Shape;359;p13"/>
            <p:cNvPicPr preferRelativeResize="0"/>
            <p:nvPr/>
          </p:nvPicPr>
          <p:blipFill rotWithShape="1">
            <a:blip r:embed="rId3">
              <a:alphaModFix/>
            </a:blip>
            <a:srcRect b="0" l="0" r="0" t="0"/>
            <a:stretch/>
          </p:blipFill>
          <p:spPr>
            <a:xfrm>
              <a:off x="1371600" y="1419225"/>
              <a:ext cx="10829925" cy="8524875"/>
            </a:xfrm>
            <a:prstGeom prst="rect">
              <a:avLst/>
            </a:prstGeom>
            <a:noFill/>
            <a:ln>
              <a:noFill/>
            </a:ln>
          </p:spPr>
        </p:pic>
        <p:pic>
          <p:nvPicPr>
            <p:cNvPr descr="preencoded.png" id="360" name="Google Shape;360;p13"/>
            <p:cNvPicPr preferRelativeResize="0"/>
            <p:nvPr/>
          </p:nvPicPr>
          <p:blipFill rotWithShape="1">
            <a:blip r:embed="rId4">
              <a:alphaModFix/>
            </a:blip>
            <a:srcRect b="0" l="0" r="0" t="0"/>
            <a:stretch/>
          </p:blipFill>
          <p:spPr>
            <a:xfrm>
              <a:off x="13982700" y="5924550"/>
              <a:ext cx="3971956" cy="4015011"/>
            </a:xfrm>
            <a:prstGeom prst="rect">
              <a:avLst/>
            </a:prstGeom>
            <a:noFill/>
            <a:ln>
              <a:noFill/>
            </a:ln>
          </p:spPr>
        </p:pic>
        <p:pic>
          <p:nvPicPr>
            <p:cNvPr descr="preencoded.png" id="361" name="Google Shape;361;p13"/>
            <p:cNvPicPr preferRelativeResize="0"/>
            <p:nvPr/>
          </p:nvPicPr>
          <p:blipFill rotWithShape="1">
            <a:blip r:embed="rId5">
              <a:alphaModFix/>
            </a:blip>
            <a:srcRect b="0" l="0" r="0" t="0"/>
            <a:stretch/>
          </p:blipFill>
          <p:spPr>
            <a:xfrm>
              <a:off x="15135225" y="180975"/>
              <a:ext cx="2452341" cy="2467481"/>
            </a:xfrm>
            <a:prstGeom prst="rect">
              <a:avLst/>
            </a:prstGeom>
            <a:noFill/>
            <a:ln>
              <a:noFill/>
            </a:ln>
          </p:spPr>
        </p:pic>
      </p:grpSp>
      <p:grpSp>
        <p:nvGrpSpPr>
          <p:cNvPr id="362" name="Google Shape;362;p13"/>
          <p:cNvGrpSpPr/>
          <p:nvPr/>
        </p:nvGrpSpPr>
        <p:grpSpPr>
          <a:xfrm>
            <a:off x="17640300" y="7994854"/>
            <a:ext cx="596695" cy="2063546"/>
            <a:chOff x="17640300" y="7994855"/>
            <a:chExt cx="596695" cy="2063546"/>
          </a:xfrm>
        </p:grpSpPr>
        <p:pic>
          <p:nvPicPr>
            <p:cNvPr descr="preencoded.png" id="363" name="Google Shape;363;p1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64" name="Google Shape;364;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65" name="Google Shape;365;p13"/>
          <p:cNvPicPr preferRelativeResize="0"/>
          <p:nvPr/>
        </p:nvPicPr>
        <p:blipFill rotWithShape="1">
          <a:blip r:embed="rId7">
            <a:alphaModFix/>
          </a:blip>
          <a:srcRect b="0" l="0" r="0" t="0"/>
          <a:stretch/>
        </p:blipFill>
        <p:spPr>
          <a:xfrm>
            <a:off x="9877425" y="1038225"/>
            <a:ext cx="8296275" cy="7743825"/>
          </a:xfrm>
          <a:prstGeom prst="rect">
            <a:avLst/>
          </a:prstGeom>
          <a:noFill/>
          <a:ln>
            <a:noFill/>
          </a:ln>
        </p:spPr>
      </p:pic>
      <p:grpSp>
        <p:nvGrpSpPr>
          <p:cNvPr id="366" name="Google Shape;366;p13"/>
          <p:cNvGrpSpPr/>
          <p:nvPr/>
        </p:nvGrpSpPr>
        <p:grpSpPr>
          <a:xfrm>
            <a:off x="815340" y="3171825"/>
            <a:ext cx="11942445" cy="5135880"/>
            <a:chOff x="815340" y="3171825"/>
            <a:chExt cx="11942445" cy="5135880"/>
          </a:xfrm>
        </p:grpSpPr>
        <p:grpSp>
          <p:nvGrpSpPr>
            <p:cNvPr id="367" name="Google Shape;367;p13"/>
            <p:cNvGrpSpPr/>
            <p:nvPr/>
          </p:nvGrpSpPr>
          <p:grpSpPr>
            <a:xfrm>
              <a:off x="815340" y="3171825"/>
              <a:ext cx="11942445" cy="4023360"/>
              <a:chOff x="815340" y="3171825"/>
              <a:chExt cx="11942445" cy="4023360"/>
            </a:xfrm>
          </p:grpSpPr>
          <p:sp>
            <p:nvSpPr>
              <p:cNvPr id="368" name="Google Shape;368;p13"/>
              <p:cNvSpPr/>
              <p:nvPr/>
            </p:nvSpPr>
            <p:spPr>
              <a:xfrm>
                <a:off x="3424238" y="3171825"/>
                <a:ext cx="6724650" cy="354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8000"/>
                  <a:buFont typeface="Bebas Neue"/>
                  <a:buNone/>
                </a:pPr>
                <a:r>
                  <a:rPr b="0" i="0" lang="en-US" sz="18000" u="none" cap="none" strike="noStrike">
                    <a:solidFill>
                      <a:srgbClr val="FFFFFF"/>
                    </a:solidFill>
                    <a:latin typeface="Bebas Neue"/>
                    <a:ea typeface="Bebas Neue"/>
                    <a:cs typeface="Bebas Neue"/>
                    <a:sym typeface="Bebas Neue"/>
                  </a:rPr>
                  <a:t>234,567</a:t>
                </a:r>
                <a:endParaRPr b="0" i="0" sz="18000" u="none" cap="none" strike="noStrike">
                  <a:solidFill>
                    <a:schemeClr val="dk1"/>
                  </a:solidFill>
                  <a:latin typeface="Calibri"/>
                  <a:ea typeface="Calibri"/>
                  <a:cs typeface="Calibri"/>
                  <a:sym typeface="Calibri"/>
                </a:endParaRPr>
              </a:p>
            </p:txBody>
          </p:sp>
          <p:sp>
            <p:nvSpPr>
              <p:cNvPr id="369" name="Google Shape;369;p13"/>
              <p:cNvSpPr/>
              <p:nvPr/>
            </p:nvSpPr>
            <p:spPr>
              <a:xfrm>
                <a:off x="815340" y="6067425"/>
                <a:ext cx="11942445" cy="112776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SemiBold"/>
                  <a:buNone/>
                </a:pPr>
                <a:r>
                  <a:rPr b="0" i="0" lang="en-US" sz="4800" u="none" cap="none" strike="noStrike">
                    <a:solidFill>
                      <a:srgbClr val="FFFFFF"/>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370" name="Google Shape;370;p13"/>
            <p:cNvSpPr/>
            <p:nvPr/>
          </p:nvSpPr>
          <p:spPr>
            <a:xfrm>
              <a:off x="3279458" y="7286625"/>
              <a:ext cx="7014210" cy="10210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75" name="Shape 375"/>
        <p:cNvGrpSpPr/>
        <p:nvPr/>
      </p:nvGrpSpPr>
      <p:grpSpPr>
        <a:xfrm>
          <a:off x="0" y="0"/>
          <a:ext cx="0" cy="0"/>
          <a:chOff x="0" y="0"/>
          <a:chExt cx="0" cy="0"/>
        </a:xfrm>
      </p:grpSpPr>
      <p:grpSp>
        <p:nvGrpSpPr>
          <p:cNvPr id="376" name="Google Shape;376;p14"/>
          <p:cNvGrpSpPr/>
          <p:nvPr/>
        </p:nvGrpSpPr>
        <p:grpSpPr>
          <a:xfrm>
            <a:off x="0" y="0"/>
            <a:ext cx="18288000" cy="10287000"/>
            <a:chOff x="0" y="0"/>
            <a:chExt cx="18288000" cy="10287000"/>
          </a:xfrm>
        </p:grpSpPr>
        <p:sp>
          <p:nvSpPr>
            <p:cNvPr id="377" name="Google Shape;377;p14"/>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8" name="Google Shape;378;p14"/>
            <p:cNvPicPr preferRelativeResize="0"/>
            <p:nvPr/>
          </p:nvPicPr>
          <p:blipFill rotWithShape="1">
            <a:blip r:embed="rId3">
              <a:alphaModFix/>
            </a:blip>
            <a:srcRect b="0" l="0" r="0" t="0"/>
            <a:stretch/>
          </p:blipFill>
          <p:spPr>
            <a:xfrm>
              <a:off x="16078200" y="304800"/>
              <a:ext cx="2208749" cy="2163038"/>
            </a:xfrm>
            <a:prstGeom prst="rect">
              <a:avLst/>
            </a:prstGeom>
            <a:noFill/>
            <a:ln>
              <a:noFill/>
            </a:ln>
          </p:spPr>
        </p:pic>
        <p:pic>
          <p:nvPicPr>
            <p:cNvPr descr="preencoded.png" id="379" name="Google Shape;379;p14"/>
            <p:cNvPicPr preferRelativeResize="0"/>
            <p:nvPr/>
          </p:nvPicPr>
          <p:blipFill rotWithShape="1">
            <a:blip r:embed="rId4">
              <a:alphaModFix/>
            </a:blip>
            <a:srcRect b="0" l="0" r="0" t="0"/>
            <a:stretch/>
          </p:blipFill>
          <p:spPr>
            <a:xfrm>
              <a:off x="12325350" y="8391525"/>
              <a:ext cx="1885938" cy="1877056"/>
            </a:xfrm>
            <a:prstGeom prst="rect">
              <a:avLst/>
            </a:prstGeom>
            <a:noFill/>
            <a:ln>
              <a:noFill/>
            </a:ln>
          </p:spPr>
        </p:pic>
        <p:pic>
          <p:nvPicPr>
            <p:cNvPr descr="preencoded.png" id="380" name="Google Shape;380;p14"/>
            <p:cNvPicPr preferRelativeResize="0"/>
            <p:nvPr/>
          </p:nvPicPr>
          <p:blipFill rotWithShape="1">
            <a:blip r:embed="rId5">
              <a:alphaModFix/>
            </a:blip>
            <a:srcRect b="0" l="0" r="0" t="0"/>
            <a:stretch/>
          </p:blipFill>
          <p:spPr>
            <a:xfrm>
              <a:off x="609600" y="2124075"/>
              <a:ext cx="5181600" cy="5238749"/>
            </a:xfrm>
            <a:prstGeom prst="rect">
              <a:avLst/>
            </a:prstGeom>
            <a:noFill/>
            <a:ln>
              <a:noFill/>
            </a:ln>
          </p:spPr>
        </p:pic>
        <p:pic>
          <p:nvPicPr>
            <p:cNvPr descr="preencoded.png" id="381" name="Google Shape;381;p14"/>
            <p:cNvPicPr preferRelativeResize="0"/>
            <p:nvPr/>
          </p:nvPicPr>
          <p:blipFill rotWithShape="1">
            <a:blip r:embed="rId6">
              <a:alphaModFix/>
            </a:blip>
            <a:srcRect b="0" l="0" r="0" t="0"/>
            <a:stretch/>
          </p:blipFill>
          <p:spPr>
            <a:xfrm>
              <a:off x="895350" y="9001125"/>
              <a:ext cx="655426" cy="669114"/>
            </a:xfrm>
            <a:prstGeom prst="rect">
              <a:avLst/>
            </a:prstGeom>
            <a:noFill/>
            <a:ln>
              <a:noFill/>
            </a:ln>
          </p:spPr>
        </p:pic>
      </p:grpSp>
      <p:grpSp>
        <p:nvGrpSpPr>
          <p:cNvPr id="382" name="Google Shape;382;p14"/>
          <p:cNvGrpSpPr/>
          <p:nvPr/>
        </p:nvGrpSpPr>
        <p:grpSpPr>
          <a:xfrm>
            <a:off x="17640300" y="7994854"/>
            <a:ext cx="596695" cy="2063546"/>
            <a:chOff x="17640300" y="7994855"/>
            <a:chExt cx="596695" cy="2063546"/>
          </a:xfrm>
        </p:grpSpPr>
        <p:pic>
          <p:nvPicPr>
            <p:cNvPr descr="preencoded.png" id="383" name="Google Shape;383;p14"/>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84" name="Google Shape;384;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85" name="Google Shape;385;p14"/>
          <p:cNvSpPr/>
          <p:nvPr/>
        </p:nvSpPr>
        <p:spPr>
          <a:xfrm>
            <a:off x="6657975" y="2447925"/>
            <a:ext cx="425577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233 Coins</a:t>
            </a:r>
            <a:endParaRPr b="0" i="0" sz="9600" u="none" cap="none" strike="noStrike">
              <a:solidFill>
                <a:schemeClr val="dk1"/>
              </a:solidFill>
              <a:latin typeface="Calibri"/>
              <a:ea typeface="Calibri"/>
              <a:cs typeface="Calibri"/>
              <a:sym typeface="Calibri"/>
            </a:endParaRPr>
          </a:p>
        </p:txBody>
      </p:sp>
      <p:sp>
        <p:nvSpPr>
          <p:cNvPr id="386" name="Google Shape;386;p14"/>
          <p:cNvSpPr/>
          <p:nvPr/>
        </p:nvSpPr>
        <p:spPr>
          <a:xfrm>
            <a:off x="5589270" y="3914775"/>
            <a:ext cx="5966460" cy="5638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387" name="Google Shape;387;p14"/>
          <p:cNvSpPr/>
          <p:nvPr/>
        </p:nvSpPr>
        <p:spPr>
          <a:xfrm>
            <a:off x="6524625" y="5238750"/>
            <a:ext cx="452247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456 Hours</a:t>
            </a:r>
            <a:endParaRPr b="0" i="0" sz="9600" u="none" cap="none" strike="noStrike">
              <a:solidFill>
                <a:schemeClr val="dk1"/>
              </a:solidFill>
              <a:latin typeface="Calibri"/>
              <a:ea typeface="Calibri"/>
              <a:cs typeface="Calibri"/>
              <a:sym typeface="Calibri"/>
            </a:endParaRPr>
          </a:p>
        </p:txBody>
      </p:sp>
      <p:sp>
        <p:nvSpPr>
          <p:cNvPr id="388" name="Google Shape;388;p14"/>
          <p:cNvSpPr/>
          <p:nvPr/>
        </p:nvSpPr>
        <p:spPr>
          <a:xfrm>
            <a:off x="5589270" y="6705600"/>
            <a:ext cx="5966460" cy="5638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389" name="Google Shape;389;p14"/>
          <p:cNvSpPr/>
          <p:nvPr/>
        </p:nvSpPr>
        <p:spPr>
          <a:xfrm>
            <a:off x="13630275" y="2447925"/>
            <a:ext cx="212217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85%</a:t>
            </a:r>
            <a:endParaRPr b="0" i="0" sz="9600" u="none" cap="none" strike="noStrike">
              <a:solidFill>
                <a:schemeClr val="dk1"/>
              </a:solidFill>
              <a:latin typeface="Calibri"/>
              <a:ea typeface="Calibri"/>
              <a:cs typeface="Calibri"/>
              <a:sym typeface="Calibri"/>
            </a:endParaRPr>
          </a:p>
        </p:txBody>
      </p:sp>
      <p:sp>
        <p:nvSpPr>
          <p:cNvPr id="390" name="Google Shape;390;p14"/>
          <p:cNvSpPr/>
          <p:nvPr/>
        </p:nvSpPr>
        <p:spPr>
          <a:xfrm>
            <a:off x="11494770" y="3914775"/>
            <a:ext cx="5966460" cy="5638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391" name="Google Shape;391;p14"/>
          <p:cNvSpPr/>
          <p:nvPr/>
        </p:nvSpPr>
        <p:spPr>
          <a:xfrm>
            <a:off x="13063537" y="5238750"/>
            <a:ext cx="3255645"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535 Km</a:t>
            </a:r>
            <a:endParaRPr b="0" i="0" sz="9600" u="none" cap="none" strike="noStrike">
              <a:solidFill>
                <a:schemeClr val="dk1"/>
              </a:solidFill>
              <a:latin typeface="Calibri"/>
              <a:ea typeface="Calibri"/>
              <a:cs typeface="Calibri"/>
              <a:sym typeface="Calibri"/>
            </a:endParaRPr>
          </a:p>
        </p:txBody>
      </p:sp>
      <p:sp>
        <p:nvSpPr>
          <p:cNvPr id="392" name="Google Shape;392;p14"/>
          <p:cNvSpPr/>
          <p:nvPr/>
        </p:nvSpPr>
        <p:spPr>
          <a:xfrm>
            <a:off x="11494770" y="6705600"/>
            <a:ext cx="5966460" cy="5638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97" name="Shape 397"/>
        <p:cNvGrpSpPr/>
        <p:nvPr/>
      </p:nvGrpSpPr>
      <p:grpSpPr>
        <a:xfrm>
          <a:off x="0" y="0"/>
          <a:ext cx="0" cy="0"/>
          <a:chOff x="0" y="0"/>
          <a:chExt cx="0" cy="0"/>
        </a:xfrm>
      </p:grpSpPr>
      <p:grpSp>
        <p:nvGrpSpPr>
          <p:cNvPr id="398" name="Google Shape;398;p15"/>
          <p:cNvGrpSpPr/>
          <p:nvPr/>
        </p:nvGrpSpPr>
        <p:grpSpPr>
          <a:xfrm>
            <a:off x="0" y="0"/>
            <a:ext cx="18288000" cy="10287000"/>
            <a:chOff x="0" y="0"/>
            <a:chExt cx="18288000" cy="10287000"/>
          </a:xfrm>
        </p:grpSpPr>
        <p:sp>
          <p:nvSpPr>
            <p:cNvPr id="399" name="Google Shape;399;p15"/>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0" name="Google Shape;400;p15"/>
            <p:cNvPicPr preferRelativeResize="0"/>
            <p:nvPr/>
          </p:nvPicPr>
          <p:blipFill rotWithShape="1">
            <a:blip r:embed="rId3">
              <a:alphaModFix/>
            </a:blip>
            <a:srcRect b="0" l="0" r="0" t="0"/>
            <a:stretch/>
          </p:blipFill>
          <p:spPr>
            <a:xfrm>
              <a:off x="1371600" y="1419225"/>
              <a:ext cx="10829925" cy="8524875"/>
            </a:xfrm>
            <a:prstGeom prst="rect">
              <a:avLst/>
            </a:prstGeom>
            <a:noFill/>
            <a:ln>
              <a:noFill/>
            </a:ln>
          </p:spPr>
        </p:pic>
        <p:pic>
          <p:nvPicPr>
            <p:cNvPr descr="preencoded.png" id="401" name="Google Shape;401;p15"/>
            <p:cNvPicPr preferRelativeResize="0"/>
            <p:nvPr/>
          </p:nvPicPr>
          <p:blipFill rotWithShape="1">
            <a:blip r:embed="rId4">
              <a:alphaModFix/>
            </a:blip>
            <a:srcRect b="0" l="0" r="0" t="0"/>
            <a:stretch/>
          </p:blipFill>
          <p:spPr>
            <a:xfrm>
              <a:off x="13982700" y="5924550"/>
              <a:ext cx="3971956" cy="4015011"/>
            </a:xfrm>
            <a:prstGeom prst="rect">
              <a:avLst/>
            </a:prstGeom>
            <a:noFill/>
            <a:ln>
              <a:noFill/>
            </a:ln>
          </p:spPr>
        </p:pic>
        <p:pic>
          <p:nvPicPr>
            <p:cNvPr descr="preencoded.png" id="402" name="Google Shape;402;p15"/>
            <p:cNvPicPr preferRelativeResize="0"/>
            <p:nvPr/>
          </p:nvPicPr>
          <p:blipFill rotWithShape="1">
            <a:blip r:embed="rId5">
              <a:alphaModFix/>
            </a:blip>
            <a:srcRect b="0" l="0" r="0" t="0"/>
            <a:stretch/>
          </p:blipFill>
          <p:spPr>
            <a:xfrm>
              <a:off x="15135225" y="180975"/>
              <a:ext cx="2452341" cy="2467481"/>
            </a:xfrm>
            <a:prstGeom prst="rect">
              <a:avLst/>
            </a:prstGeom>
            <a:noFill/>
            <a:ln>
              <a:noFill/>
            </a:ln>
          </p:spPr>
        </p:pic>
      </p:grpSp>
      <p:grpSp>
        <p:nvGrpSpPr>
          <p:cNvPr id="403" name="Google Shape;403;p15"/>
          <p:cNvGrpSpPr/>
          <p:nvPr/>
        </p:nvGrpSpPr>
        <p:grpSpPr>
          <a:xfrm>
            <a:off x="17640300" y="7994854"/>
            <a:ext cx="596695" cy="2063546"/>
            <a:chOff x="17640300" y="7994855"/>
            <a:chExt cx="596695" cy="2063546"/>
          </a:xfrm>
        </p:grpSpPr>
        <p:pic>
          <p:nvPicPr>
            <p:cNvPr descr="preencoded.png" id="404" name="Google Shape;404;p1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05" name="Google Shape;405;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6" name="Google Shape;406;p15"/>
          <p:cNvGrpSpPr/>
          <p:nvPr/>
        </p:nvGrpSpPr>
        <p:grpSpPr>
          <a:xfrm>
            <a:off x="13668375" y="3876675"/>
            <a:ext cx="3625215" cy="2640330"/>
            <a:chOff x="13668375" y="3876675"/>
            <a:chExt cx="3625215" cy="2640330"/>
          </a:xfrm>
        </p:grpSpPr>
        <p:sp>
          <p:nvSpPr>
            <p:cNvPr id="407" name="Google Shape;407;p15"/>
            <p:cNvSpPr/>
            <p:nvPr/>
          </p:nvSpPr>
          <p:spPr>
            <a:xfrm>
              <a:off x="13668375" y="3876675"/>
              <a:ext cx="362521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 web application</a:t>
              </a:r>
              <a:endParaRPr b="0" i="0" sz="3600" u="none" cap="none" strike="noStrike">
                <a:solidFill>
                  <a:schemeClr val="dk1"/>
                </a:solidFill>
                <a:latin typeface="Calibri"/>
                <a:ea typeface="Calibri"/>
                <a:cs typeface="Calibri"/>
                <a:sym typeface="Calibri"/>
              </a:endParaRPr>
            </a:p>
          </p:txBody>
        </p:sp>
        <p:sp>
          <p:nvSpPr>
            <p:cNvPr id="408" name="Google Shape;408;p15"/>
            <p:cNvSpPr/>
            <p:nvPr/>
          </p:nvSpPr>
          <p:spPr>
            <a:xfrm>
              <a:off x="13668375" y="4581525"/>
              <a:ext cx="3594735" cy="1935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09" name="Google Shape;409;p15"/>
          <p:cNvPicPr preferRelativeResize="0"/>
          <p:nvPr/>
        </p:nvPicPr>
        <p:blipFill rotWithShape="1">
          <a:blip r:embed="rId7">
            <a:alphaModFix/>
          </a:blip>
          <a:srcRect b="0" l="0" r="0" t="0"/>
          <a:stretch/>
        </p:blipFill>
        <p:spPr>
          <a:xfrm>
            <a:off x="952500" y="3086100"/>
            <a:ext cx="10325100" cy="6124575"/>
          </a:xfrm>
          <a:prstGeom prst="rect">
            <a:avLst/>
          </a:prstGeom>
          <a:noFill/>
          <a:ln>
            <a:noFill/>
          </a:ln>
        </p:spPr>
      </p:pic>
      <p:pic>
        <p:nvPicPr>
          <p:cNvPr descr="preencoded.png" id="410" name="Google Shape;410;p15"/>
          <p:cNvPicPr preferRelativeResize="0"/>
          <p:nvPr/>
        </p:nvPicPr>
        <p:blipFill rotWithShape="1">
          <a:blip r:embed="rId8">
            <a:alphaModFix/>
          </a:blip>
          <a:srcRect b="0" l="0" r="0" t="0"/>
          <a:stretch/>
        </p:blipFill>
        <p:spPr>
          <a:xfrm>
            <a:off x="2400300" y="3343275"/>
            <a:ext cx="7419975" cy="4867275"/>
          </a:xfrm>
          <a:prstGeom prst="rect">
            <a:avLst/>
          </a:prstGeom>
          <a:noFill/>
          <a:ln>
            <a:noFill/>
          </a:ln>
        </p:spPr>
      </p:pic>
      <p:sp>
        <p:nvSpPr>
          <p:cNvPr id="411" name="Google Shape;411;p15"/>
          <p:cNvSpPr/>
          <p:nvPr/>
        </p:nvSpPr>
        <p:spPr>
          <a:xfrm>
            <a:off x="2400300" y="914400"/>
            <a:ext cx="7915275"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16" name="Shape 416"/>
        <p:cNvGrpSpPr/>
        <p:nvPr/>
      </p:nvGrpSpPr>
      <p:grpSpPr>
        <a:xfrm>
          <a:off x="0" y="0"/>
          <a:ext cx="0" cy="0"/>
          <a:chOff x="0" y="0"/>
          <a:chExt cx="0" cy="0"/>
        </a:xfrm>
      </p:grpSpPr>
      <p:grpSp>
        <p:nvGrpSpPr>
          <p:cNvPr id="417" name="Google Shape;417;p16"/>
          <p:cNvGrpSpPr/>
          <p:nvPr/>
        </p:nvGrpSpPr>
        <p:grpSpPr>
          <a:xfrm>
            <a:off x="0" y="0"/>
            <a:ext cx="18288000" cy="10287000"/>
            <a:chOff x="0" y="0"/>
            <a:chExt cx="18288000" cy="10287000"/>
          </a:xfrm>
        </p:grpSpPr>
        <p:sp>
          <p:nvSpPr>
            <p:cNvPr id="418" name="Google Shape;418;p16"/>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9" name="Google Shape;419;p16"/>
            <p:cNvPicPr preferRelativeResize="0"/>
            <p:nvPr/>
          </p:nvPicPr>
          <p:blipFill rotWithShape="1">
            <a:blip r:embed="rId3">
              <a:alphaModFix/>
            </a:blip>
            <a:srcRect b="0" l="0" r="0" t="0"/>
            <a:stretch/>
          </p:blipFill>
          <p:spPr>
            <a:xfrm>
              <a:off x="16078200" y="304800"/>
              <a:ext cx="2208749" cy="2163038"/>
            </a:xfrm>
            <a:prstGeom prst="rect">
              <a:avLst/>
            </a:prstGeom>
            <a:noFill/>
            <a:ln>
              <a:noFill/>
            </a:ln>
          </p:spPr>
        </p:pic>
        <p:pic>
          <p:nvPicPr>
            <p:cNvPr descr="preencoded.png" id="420" name="Google Shape;420;p16"/>
            <p:cNvPicPr preferRelativeResize="0"/>
            <p:nvPr/>
          </p:nvPicPr>
          <p:blipFill rotWithShape="1">
            <a:blip r:embed="rId4">
              <a:alphaModFix/>
            </a:blip>
            <a:srcRect b="0" l="0" r="0" t="0"/>
            <a:stretch/>
          </p:blipFill>
          <p:spPr>
            <a:xfrm>
              <a:off x="12325350" y="8391525"/>
              <a:ext cx="1885938" cy="1877056"/>
            </a:xfrm>
            <a:prstGeom prst="rect">
              <a:avLst/>
            </a:prstGeom>
            <a:noFill/>
            <a:ln>
              <a:noFill/>
            </a:ln>
          </p:spPr>
        </p:pic>
        <p:pic>
          <p:nvPicPr>
            <p:cNvPr descr="preencoded.png" id="421" name="Google Shape;421;p16"/>
            <p:cNvPicPr preferRelativeResize="0"/>
            <p:nvPr/>
          </p:nvPicPr>
          <p:blipFill rotWithShape="1">
            <a:blip r:embed="rId5">
              <a:alphaModFix/>
            </a:blip>
            <a:srcRect b="0" l="0" r="0" t="0"/>
            <a:stretch/>
          </p:blipFill>
          <p:spPr>
            <a:xfrm>
              <a:off x="609600" y="2124075"/>
              <a:ext cx="5181600" cy="5238749"/>
            </a:xfrm>
            <a:prstGeom prst="rect">
              <a:avLst/>
            </a:prstGeom>
            <a:noFill/>
            <a:ln>
              <a:noFill/>
            </a:ln>
          </p:spPr>
        </p:pic>
        <p:pic>
          <p:nvPicPr>
            <p:cNvPr descr="preencoded.png" id="422" name="Google Shape;422;p16"/>
            <p:cNvPicPr preferRelativeResize="0"/>
            <p:nvPr/>
          </p:nvPicPr>
          <p:blipFill rotWithShape="1">
            <a:blip r:embed="rId6">
              <a:alphaModFix/>
            </a:blip>
            <a:srcRect b="0" l="0" r="0" t="0"/>
            <a:stretch/>
          </p:blipFill>
          <p:spPr>
            <a:xfrm>
              <a:off x="895350" y="9001125"/>
              <a:ext cx="655426" cy="669114"/>
            </a:xfrm>
            <a:prstGeom prst="rect">
              <a:avLst/>
            </a:prstGeom>
            <a:noFill/>
            <a:ln>
              <a:noFill/>
            </a:ln>
          </p:spPr>
        </p:pic>
      </p:grpSp>
      <p:grpSp>
        <p:nvGrpSpPr>
          <p:cNvPr id="423" name="Google Shape;423;p16"/>
          <p:cNvGrpSpPr/>
          <p:nvPr/>
        </p:nvGrpSpPr>
        <p:grpSpPr>
          <a:xfrm>
            <a:off x="17640300" y="7994854"/>
            <a:ext cx="596695" cy="2063546"/>
            <a:chOff x="17640300" y="7994855"/>
            <a:chExt cx="596695" cy="2063546"/>
          </a:xfrm>
        </p:grpSpPr>
        <p:pic>
          <p:nvPicPr>
            <p:cNvPr descr="preencoded.png" id="424" name="Google Shape;424;p16"/>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425" name="Google Shape;425;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26" name="Google Shape;426;p16"/>
          <p:cNvGrpSpPr/>
          <p:nvPr/>
        </p:nvGrpSpPr>
        <p:grpSpPr>
          <a:xfrm>
            <a:off x="8867775" y="2486025"/>
            <a:ext cx="6644640" cy="2183130"/>
            <a:chOff x="8867775" y="2486025"/>
            <a:chExt cx="6644640" cy="2183130"/>
          </a:xfrm>
        </p:grpSpPr>
        <p:sp>
          <p:nvSpPr>
            <p:cNvPr id="427" name="Google Shape;427;p16"/>
            <p:cNvSpPr/>
            <p:nvPr/>
          </p:nvSpPr>
          <p:spPr>
            <a:xfrm>
              <a:off x="8867775" y="2486025"/>
              <a:ext cx="66446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An mobile app</a:t>
              </a:r>
              <a:endParaRPr b="0" i="0" sz="3600" u="none" cap="none" strike="noStrike">
                <a:solidFill>
                  <a:schemeClr val="dk1"/>
                </a:solidFill>
                <a:latin typeface="Calibri"/>
                <a:ea typeface="Calibri"/>
                <a:cs typeface="Calibri"/>
                <a:sym typeface="Calibri"/>
              </a:endParaRPr>
            </a:p>
          </p:txBody>
        </p:sp>
        <p:sp>
          <p:nvSpPr>
            <p:cNvPr id="428" name="Google Shape;428;p16"/>
            <p:cNvSpPr/>
            <p:nvPr/>
          </p:nvSpPr>
          <p:spPr>
            <a:xfrm>
              <a:off x="8867775" y="3190875"/>
              <a:ext cx="66141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29" name="Google Shape;429;p16"/>
          <p:cNvSpPr/>
          <p:nvPr/>
        </p:nvSpPr>
        <p:spPr>
          <a:xfrm>
            <a:off x="8867775" y="5895975"/>
            <a:ext cx="6776085" cy="300228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430" name="Google Shape;430;p16"/>
          <p:cNvSpPr/>
          <p:nvPr/>
        </p:nvSpPr>
        <p:spPr>
          <a:xfrm>
            <a:off x="8867775" y="1133475"/>
            <a:ext cx="9572625"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31" name="Google Shape;431;p16"/>
          <p:cNvPicPr preferRelativeResize="0"/>
          <p:nvPr/>
        </p:nvPicPr>
        <p:blipFill rotWithShape="1">
          <a:blip r:embed="rId8">
            <a:alphaModFix/>
          </a:blip>
          <a:srcRect b="0" l="0" r="0" t="0"/>
          <a:stretch/>
        </p:blipFill>
        <p:spPr>
          <a:xfrm>
            <a:off x="3352800" y="771525"/>
            <a:ext cx="4105275" cy="8886825"/>
          </a:xfrm>
          <a:prstGeom prst="rect">
            <a:avLst/>
          </a:prstGeom>
          <a:noFill/>
          <a:ln>
            <a:noFill/>
          </a:ln>
        </p:spPr>
      </p:pic>
      <p:pic>
        <p:nvPicPr>
          <p:cNvPr descr="preencoded.png" id="432" name="Google Shape;432;p16"/>
          <p:cNvPicPr preferRelativeResize="0"/>
          <p:nvPr/>
        </p:nvPicPr>
        <p:blipFill rotWithShape="1">
          <a:blip r:embed="rId9">
            <a:alphaModFix/>
          </a:blip>
          <a:srcRect b="0" l="0" r="0" t="0"/>
          <a:stretch/>
        </p:blipFill>
        <p:spPr>
          <a:xfrm>
            <a:off x="3495675"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37" name="Shape 437"/>
        <p:cNvGrpSpPr/>
        <p:nvPr/>
      </p:nvGrpSpPr>
      <p:grpSpPr>
        <a:xfrm>
          <a:off x="0" y="0"/>
          <a:ext cx="0" cy="0"/>
          <a:chOff x="0" y="0"/>
          <a:chExt cx="0" cy="0"/>
        </a:xfrm>
      </p:grpSpPr>
      <p:grpSp>
        <p:nvGrpSpPr>
          <p:cNvPr id="438" name="Google Shape;438;p17"/>
          <p:cNvGrpSpPr/>
          <p:nvPr/>
        </p:nvGrpSpPr>
        <p:grpSpPr>
          <a:xfrm>
            <a:off x="-619125" y="-152400"/>
            <a:ext cx="20231100" cy="11353800"/>
            <a:chOff x="-619125" y="-152400"/>
            <a:chExt cx="20231100" cy="11353800"/>
          </a:xfrm>
        </p:grpSpPr>
        <p:sp>
          <p:nvSpPr>
            <p:cNvPr id="439" name="Google Shape;439;p17"/>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0" name="Google Shape;440;p17"/>
            <p:cNvPicPr preferRelativeResize="0"/>
            <p:nvPr/>
          </p:nvPicPr>
          <p:blipFill rotWithShape="1">
            <a:blip r:embed="rId3">
              <a:alphaModFix/>
            </a:blip>
            <a:srcRect b="0" l="0" r="0" t="0"/>
            <a:stretch/>
          </p:blipFill>
          <p:spPr>
            <a:xfrm>
              <a:off x="371475" y="8620125"/>
              <a:ext cx="1333500" cy="1362075"/>
            </a:xfrm>
            <a:prstGeom prst="rect">
              <a:avLst/>
            </a:prstGeom>
            <a:noFill/>
            <a:ln>
              <a:noFill/>
            </a:ln>
          </p:spPr>
        </p:pic>
        <p:pic>
          <p:nvPicPr>
            <p:cNvPr descr="preencoded.png" id="441" name="Google Shape;441;p17"/>
            <p:cNvPicPr preferRelativeResize="0"/>
            <p:nvPr/>
          </p:nvPicPr>
          <p:blipFill rotWithShape="1">
            <a:blip r:embed="rId4">
              <a:alphaModFix/>
            </a:blip>
            <a:srcRect b="0" l="0" r="0" t="0"/>
            <a:stretch/>
          </p:blipFill>
          <p:spPr>
            <a:xfrm>
              <a:off x="2009775" y="8162925"/>
              <a:ext cx="895350" cy="914400"/>
            </a:xfrm>
            <a:prstGeom prst="rect">
              <a:avLst/>
            </a:prstGeom>
            <a:noFill/>
            <a:ln>
              <a:noFill/>
            </a:ln>
          </p:spPr>
        </p:pic>
        <p:pic>
          <p:nvPicPr>
            <p:cNvPr descr="preencoded.png" id="442" name="Google Shape;442;p17"/>
            <p:cNvPicPr preferRelativeResize="0"/>
            <p:nvPr/>
          </p:nvPicPr>
          <p:blipFill rotWithShape="1">
            <a:blip r:embed="rId5">
              <a:alphaModFix/>
            </a:blip>
            <a:srcRect b="0" l="0" r="0" t="0"/>
            <a:stretch/>
          </p:blipFill>
          <p:spPr>
            <a:xfrm>
              <a:off x="-619125" y="-152400"/>
              <a:ext cx="5257800" cy="4400550"/>
            </a:xfrm>
            <a:prstGeom prst="rect">
              <a:avLst/>
            </a:prstGeom>
            <a:noFill/>
            <a:ln>
              <a:noFill/>
            </a:ln>
          </p:spPr>
        </p:pic>
        <p:pic>
          <p:nvPicPr>
            <p:cNvPr descr="preencoded.png" id="443" name="Google Shape;443;p17"/>
            <p:cNvPicPr preferRelativeResize="0"/>
            <p:nvPr/>
          </p:nvPicPr>
          <p:blipFill rotWithShape="1">
            <a:blip r:embed="rId6">
              <a:alphaModFix/>
            </a:blip>
            <a:srcRect b="0" l="0" r="0" t="0"/>
            <a:stretch/>
          </p:blipFill>
          <p:spPr>
            <a:xfrm>
              <a:off x="13325475" y="1047750"/>
              <a:ext cx="4067175" cy="3200400"/>
            </a:xfrm>
            <a:prstGeom prst="rect">
              <a:avLst/>
            </a:prstGeom>
            <a:noFill/>
            <a:ln>
              <a:noFill/>
            </a:ln>
          </p:spPr>
        </p:pic>
        <p:pic>
          <p:nvPicPr>
            <p:cNvPr descr="preencoded.png" id="444" name="Google Shape;444;p17"/>
            <p:cNvPicPr preferRelativeResize="0"/>
            <p:nvPr/>
          </p:nvPicPr>
          <p:blipFill rotWithShape="1">
            <a:blip r:embed="rId7">
              <a:alphaModFix/>
            </a:blip>
            <a:srcRect b="0" l="0" r="0" t="0"/>
            <a:stretch/>
          </p:blipFill>
          <p:spPr>
            <a:xfrm>
              <a:off x="13325475" y="7400925"/>
              <a:ext cx="6286500" cy="3800475"/>
            </a:xfrm>
            <a:prstGeom prst="rect">
              <a:avLst/>
            </a:prstGeom>
            <a:noFill/>
            <a:ln>
              <a:noFill/>
            </a:ln>
          </p:spPr>
        </p:pic>
      </p:grpSp>
      <p:grpSp>
        <p:nvGrpSpPr>
          <p:cNvPr id="445" name="Google Shape;445;p17"/>
          <p:cNvGrpSpPr/>
          <p:nvPr/>
        </p:nvGrpSpPr>
        <p:grpSpPr>
          <a:xfrm>
            <a:off x="17640300" y="108155"/>
            <a:ext cx="596695" cy="2063546"/>
            <a:chOff x="17640300" y="108155"/>
            <a:chExt cx="596695" cy="2063546"/>
          </a:xfrm>
        </p:grpSpPr>
        <p:pic>
          <p:nvPicPr>
            <p:cNvPr descr="preencoded.png" id="446" name="Google Shape;446;p17"/>
            <p:cNvPicPr preferRelativeResize="0"/>
            <p:nvPr/>
          </p:nvPicPr>
          <p:blipFill rotWithShape="1">
            <a:blip r:embed="rId8">
              <a:alphaModFix/>
            </a:blip>
            <a:srcRect b="0" l="0" r="0" t="0"/>
            <a:stretch/>
          </p:blipFill>
          <p:spPr>
            <a:xfrm>
              <a:off x="17640300" y="1638300"/>
              <a:ext cx="533400" cy="533400"/>
            </a:xfrm>
            <a:prstGeom prst="rect">
              <a:avLst/>
            </a:prstGeom>
            <a:noFill/>
            <a:ln>
              <a:noFill/>
            </a:ln>
          </p:spPr>
        </p:pic>
        <p:sp>
          <p:nvSpPr>
            <p:cNvPr id="447" name="Google Shape;447;p17"/>
            <p:cNvSpPr/>
            <p:nvPr/>
          </p:nvSpPr>
          <p:spPr>
            <a:xfrm rot="-5400000">
              <a:off x="17235487" y="5701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48" name="Google Shape;448;p17"/>
          <p:cNvGrpSpPr/>
          <p:nvPr/>
        </p:nvGrpSpPr>
        <p:grpSpPr>
          <a:xfrm>
            <a:off x="1638300" y="6076950"/>
            <a:ext cx="4377690" cy="2183130"/>
            <a:chOff x="1638300" y="6076950"/>
            <a:chExt cx="4377690" cy="2183130"/>
          </a:xfrm>
        </p:grpSpPr>
        <p:sp>
          <p:nvSpPr>
            <p:cNvPr id="449" name="Google Shape;449;p17"/>
            <p:cNvSpPr/>
            <p:nvPr/>
          </p:nvSpPr>
          <p:spPr>
            <a:xfrm>
              <a:off x="1638300" y="6076950"/>
              <a:ext cx="437769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A web application</a:t>
              </a:r>
              <a:endParaRPr b="0" i="0" sz="3600" u="none" cap="none" strike="noStrike">
                <a:solidFill>
                  <a:schemeClr val="dk1"/>
                </a:solidFill>
                <a:latin typeface="Calibri"/>
                <a:ea typeface="Calibri"/>
                <a:cs typeface="Calibri"/>
                <a:sym typeface="Calibri"/>
              </a:endParaRPr>
            </a:p>
          </p:txBody>
        </p:sp>
        <p:sp>
          <p:nvSpPr>
            <p:cNvPr id="450" name="Google Shape;450;p17"/>
            <p:cNvSpPr/>
            <p:nvPr/>
          </p:nvSpPr>
          <p:spPr>
            <a:xfrm>
              <a:off x="1638300" y="6781800"/>
              <a:ext cx="434721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51" name="Google Shape;451;p17"/>
          <p:cNvSpPr/>
          <p:nvPr/>
        </p:nvSpPr>
        <p:spPr>
          <a:xfrm>
            <a:off x="1762125" y="1362075"/>
            <a:ext cx="5153025" cy="300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52" name="Google Shape;452;p17"/>
          <p:cNvSpPr/>
          <p:nvPr/>
        </p:nvSpPr>
        <p:spPr>
          <a:xfrm>
            <a:off x="12496800" y="5191125"/>
            <a:ext cx="5204460" cy="422148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53" name="Google Shape;453;p17"/>
          <p:cNvGrpSpPr/>
          <p:nvPr/>
        </p:nvGrpSpPr>
        <p:grpSpPr>
          <a:xfrm>
            <a:off x="5924550" y="561975"/>
            <a:ext cx="6429375" cy="9248775"/>
            <a:chOff x="5924550" y="561975"/>
            <a:chExt cx="6429375" cy="9248775"/>
          </a:xfrm>
        </p:grpSpPr>
        <p:pic>
          <p:nvPicPr>
            <p:cNvPr descr="preencoded.png" id="454" name="Google Shape;454;p17"/>
            <p:cNvPicPr preferRelativeResize="0"/>
            <p:nvPr/>
          </p:nvPicPr>
          <p:blipFill rotWithShape="1">
            <a:blip r:embed="rId9">
              <a:alphaModFix/>
            </a:blip>
            <a:srcRect b="0" l="0" r="0" t="0"/>
            <a:stretch/>
          </p:blipFill>
          <p:spPr>
            <a:xfrm>
              <a:off x="5924550" y="561975"/>
              <a:ext cx="6429375" cy="9248775"/>
            </a:xfrm>
            <a:prstGeom prst="rect">
              <a:avLst/>
            </a:prstGeom>
            <a:noFill/>
            <a:ln>
              <a:noFill/>
            </a:ln>
          </p:spPr>
        </p:pic>
        <p:pic>
          <p:nvPicPr>
            <p:cNvPr descr="preencoded.png" id="455" name="Google Shape;455;p17"/>
            <p:cNvPicPr preferRelativeResize="0"/>
            <p:nvPr/>
          </p:nvPicPr>
          <p:blipFill rotWithShape="1">
            <a:blip r:embed="rId10">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60" name="Shape 460"/>
        <p:cNvGrpSpPr/>
        <p:nvPr/>
      </p:nvGrpSpPr>
      <p:grpSpPr>
        <a:xfrm>
          <a:off x="0" y="0"/>
          <a:ext cx="0" cy="0"/>
          <a:chOff x="0" y="0"/>
          <a:chExt cx="0" cy="0"/>
        </a:xfrm>
      </p:grpSpPr>
      <p:pic>
        <p:nvPicPr>
          <p:cNvPr descr="preencoded.png" id="461" name="Google Shape;461;p18"/>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62" name="Google Shape;462;p18"/>
          <p:cNvGrpSpPr/>
          <p:nvPr/>
        </p:nvGrpSpPr>
        <p:grpSpPr>
          <a:xfrm>
            <a:off x="17640300" y="7994854"/>
            <a:ext cx="596695" cy="2063546"/>
            <a:chOff x="17640300" y="7994855"/>
            <a:chExt cx="596695" cy="2063546"/>
          </a:xfrm>
        </p:grpSpPr>
        <p:pic>
          <p:nvPicPr>
            <p:cNvPr descr="preencoded.png" id="463" name="Google Shape;463;p18"/>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64" name="Google Shape;464;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65" name="Google Shape;465;p18"/>
          <p:cNvSpPr/>
          <p:nvPr/>
        </p:nvSpPr>
        <p:spPr>
          <a:xfrm>
            <a:off x="-561975" y="9067800"/>
            <a:ext cx="5495925" cy="118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470" name="Shape 470"/>
        <p:cNvGrpSpPr/>
        <p:nvPr/>
      </p:nvGrpSpPr>
      <p:grpSpPr>
        <a:xfrm>
          <a:off x="0" y="0"/>
          <a:ext cx="0" cy="0"/>
          <a:chOff x="0" y="0"/>
          <a:chExt cx="0" cy="0"/>
        </a:xfrm>
      </p:grpSpPr>
      <p:grpSp>
        <p:nvGrpSpPr>
          <p:cNvPr id="471" name="Google Shape;471;p19"/>
          <p:cNvGrpSpPr/>
          <p:nvPr/>
        </p:nvGrpSpPr>
        <p:grpSpPr>
          <a:xfrm>
            <a:off x="0" y="0"/>
            <a:ext cx="18288000" cy="10287000"/>
            <a:chOff x="0" y="0"/>
            <a:chExt cx="18288000" cy="10287000"/>
          </a:xfrm>
        </p:grpSpPr>
        <p:sp>
          <p:nvSpPr>
            <p:cNvPr id="472" name="Google Shape;472;p19"/>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3" name="Google Shape;473;p19"/>
            <p:cNvPicPr preferRelativeResize="0"/>
            <p:nvPr/>
          </p:nvPicPr>
          <p:blipFill rotWithShape="1">
            <a:blip r:embed="rId3">
              <a:alphaModFix/>
            </a:blip>
            <a:srcRect b="0" l="0" r="0" t="0"/>
            <a:stretch/>
          </p:blipFill>
          <p:spPr>
            <a:xfrm>
              <a:off x="0" y="186"/>
              <a:ext cx="3898392" cy="7391305"/>
            </a:xfrm>
            <a:prstGeom prst="rect">
              <a:avLst/>
            </a:prstGeom>
            <a:noFill/>
            <a:ln>
              <a:noFill/>
            </a:ln>
          </p:spPr>
        </p:pic>
        <p:pic>
          <p:nvPicPr>
            <p:cNvPr descr="preencoded.png" id="474" name="Google Shape;474;p19"/>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475" name="Google Shape;475;p19"/>
            <p:cNvPicPr preferRelativeResize="0"/>
            <p:nvPr/>
          </p:nvPicPr>
          <p:blipFill rotWithShape="1">
            <a:blip r:embed="rId5">
              <a:alphaModFix/>
            </a:blip>
            <a:srcRect b="0" l="0" r="0" t="0"/>
            <a:stretch/>
          </p:blipFill>
          <p:spPr>
            <a:xfrm>
              <a:off x="3104234" y="1181919"/>
              <a:ext cx="1885939" cy="1877056"/>
            </a:xfrm>
            <a:prstGeom prst="rect">
              <a:avLst/>
            </a:prstGeom>
            <a:noFill/>
            <a:ln>
              <a:noFill/>
            </a:ln>
          </p:spPr>
        </p:pic>
        <p:pic>
          <p:nvPicPr>
            <p:cNvPr descr="preencoded.png" id="476" name="Google Shape;476;p19"/>
            <p:cNvPicPr preferRelativeResize="0"/>
            <p:nvPr/>
          </p:nvPicPr>
          <p:blipFill rotWithShape="1">
            <a:blip r:embed="rId6">
              <a:alphaModFix/>
            </a:blip>
            <a:srcRect b="0" l="0" r="0" t="0"/>
            <a:stretch/>
          </p:blipFill>
          <p:spPr>
            <a:xfrm>
              <a:off x="4648847" y="7893621"/>
              <a:ext cx="655426" cy="669114"/>
            </a:xfrm>
            <a:prstGeom prst="rect">
              <a:avLst/>
            </a:prstGeom>
            <a:noFill/>
            <a:ln>
              <a:noFill/>
            </a:ln>
          </p:spPr>
        </p:pic>
        <p:pic>
          <p:nvPicPr>
            <p:cNvPr descr="preencoded.png" id="477" name="Google Shape;477;p19"/>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478" name="Google Shape;478;p19"/>
            <p:cNvPicPr preferRelativeResize="0"/>
            <p:nvPr/>
          </p:nvPicPr>
          <p:blipFill rotWithShape="1">
            <a:blip r:embed="rId8">
              <a:alphaModFix/>
            </a:blip>
            <a:srcRect b="0" l="0" r="0" t="0"/>
            <a:stretch/>
          </p:blipFill>
          <p:spPr>
            <a:xfrm>
              <a:off x="5361338" y="458707"/>
              <a:ext cx="658502" cy="668225"/>
            </a:xfrm>
            <a:prstGeom prst="rect">
              <a:avLst/>
            </a:prstGeom>
            <a:noFill/>
            <a:ln>
              <a:noFill/>
            </a:ln>
          </p:spPr>
        </p:pic>
        <p:pic>
          <p:nvPicPr>
            <p:cNvPr descr="preencoded.png" id="479" name="Google Shape;479;p19"/>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480" name="Google Shape;480;p19"/>
            <p:cNvPicPr preferRelativeResize="0"/>
            <p:nvPr/>
          </p:nvPicPr>
          <p:blipFill rotWithShape="1">
            <a:blip r:embed="rId10">
              <a:alphaModFix/>
            </a:blip>
            <a:srcRect b="0" l="0" r="0" t="0"/>
            <a:stretch/>
          </p:blipFill>
          <p:spPr>
            <a:xfrm>
              <a:off x="1357108" y="6784348"/>
              <a:ext cx="3638887" cy="3226436"/>
            </a:xfrm>
            <a:prstGeom prst="rect">
              <a:avLst/>
            </a:prstGeom>
            <a:noFill/>
            <a:ln>
              <a:noFill/>
            </a:ln>
          </p:spPr>
        </p:pic>
      </p:grpSp>
      <p:grpSp>
        <p:nvGrpSpPr>
          <p:cNvPr id="481" name="Google Shape;481;p19"/>
          <p:cNvGrpSpPr/>
          <p:nvPr/>
        </p:nvGrpSpPr>
        <p:grpSpPr>
          <a:xfrm>
            <a:off x="17640300" y="7994854"/>
            <a:ext cx="596695" cy="2063546"/>
            <a:chOff x="17640300" y="7994855"/>
            <a:chExt cx="596695" cy="2063546"/>
          </a:xfrm>
        </p:grpSpPr>
        <p:pic>
          <p:nvPicPr>
            <p:cNvPr descr="preencoded.png" id="482" name="Google Shape;482;p19"/>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483" name="Google Shape;483;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4" name="Google Shape;484;p19"/>
          <p:cNvSpPr/>
          <p:nvPr/>
        </p:nvSpPr>
        <p:spPr>
          <a:xfrm>
            <a:off x="457200" y="3086100"/>
            <a:ext cx="92202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1</a:t>
            </a:r>
            <a:endParaRPr b="0" i="0" sz="9600" u="none" cap="none" strike="noStrike">
              <a:solidFill>
                <a:schemeClr val="dk1"/>
              </a:solidFill>
              <a:latin typeface="Calibri"/>
              <a:ea typeface="Calibri"/>
              <a:cs typeface="Calibri"/>
              <a:sym typeface="Calibri"/>
            </a:endParaRPr>
          </a:p>
        </p:txBody>
      </p:sp>
      <p:grpSp>
        <p:nvGrpSpPr>
          <p:cNvPr id="485" name="Google Shape;485;p19"/>
          <p:cNvGrpSpPr/>
          <p:nvPr/>
        </p:nvGrpSpPr>
        <p:grpSpPr>
          <a:xfrm>
            <a:off x="1104900" y="2819400"/>
            <a:ext cx="4396740" cy="2106930"/>
            <a:chOff x="1104900" y="2819400"/>
            <a:chExt cx="4396740" cy="2106930"/>
          </a:xfrm>
        </p:grpSpPr>
        <p:sp>
          <p:nvSpPr>
            <p:cNvPr id="486" name="Google Shape;486;p19"/>
            <p:cNvSpPr/>
            <p:nvPr/>
          </p:nvSpPr>
          <p:spPr>
            <a:xfrm>
              <a:off x="1104900" y="2819400"/>
              <a:ext cx="43967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Discover the secrets</a:t>
              </a:r>
              <a:endParaRPr b="0" i="0" sz="3600" u="none" cap="none" strike="noStrike">
                <a:solidFill>
                  <a:schemeClr val="dk1"/>
                </a:solidFill>
                <a:latin typeface="Calibri"/>
                <a:ea typeface="Calibri"/>
                <a:cs typeface="Calibri"/>
                <a:sym typeface="Calibri"/>
              </a:endParaRPr>
            </a:p>
          </p:txBody>
        </p:sp>
        <p:sp>
          <p:nvSpPr>
            <p:cNvPr id="487" name="Google Shape;487;p19"/>
            <p:cNvSpPr/>
            <p:nvPr/>
          </p:nvSpPr>
          <p:spPr>
            <a:xfrm>
              <a:off x="1104900" y="3448050"/>
              <a:ext cx="43662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488" name="Google Shape;488;p19"/>
          <p:cNvSpPr/>
          <p:nvPr/>
        </p:nvSpPr>
        <p:spPr>
          <a:xfrm>
            <a:off x="457200" y="6629400"/>
            <a:ext cx="92202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3</a:t>
            </a:r>
            <a:endParaRPr b="0" i="0" sz="9600" u="none" cap="none" strike="noStrike">
              <a:solidFill>
                <a:schemeClr val="dk1"/>
              </a:solidFill>
              <a:latin typeface="Calibri"/>
              <a:ea typeface="Calibri"/>
              <a:cs typeface="Calibri"/>
              <a:sym typeface="Calibri"/>
            </a:endParaRPr>
          </a:p>
        </p:txBody>
      </p:sp>
      <p:grpSp>
        <p:nvGrpSpPr>
          <p:cNvPr id="489" name="Google Shape;489;p19"/>
          <p:cNvGrpSpPr/>
          <p:nvPr/>
        </p:nvGrpSpPr>
        <p:grpSpPr>
          <a:xfrm>
            <a:off x="1104900" y="6134100"/>
            <a:ext cx="4396740" cy="2564130"/>
            <a:chOff x="1104900" y="6134100"/>
            <a:chExt cx="4396740" cy="2564130"/>
          </a:xfrm>
        </p:grpSpPr>
        <p:sp>
          <p:nvSpPr>
            <p:cNvPr id="490" name="Google Shape;490;p19"/>
            <p:cNvSpPr/>
            <p:nvPr/>
          </p:nvSpPr>
          <p:spPr>
            <a:xfrm>
              <a:off x="1104900" y="6134100"/>
              <a:ext cx="43967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Meet the creatures</a:t>
              </a:r>
              <a:endParaRPr b="0" i="0" sz="3600" u="none" cap="none" strike="noStrike">
                <a:solidFill>
                  <a:schemeClr val="dk1"/>
                </a:solidFill>
                <a:latin typeface="Calibri"/>
                <a:ea typeface="Calibri"/>
                <a:cs typeface="Calibri"/>
                <a:sym typeface="Calibri"/>
              </a:endParaRPr>
            </a:p>
          </p:txBody>
        </p:sp>
        <p:sp>
          <p:nvSpPr>
            <p:cNvPr id="491" name="Google Shape;491;p19"/>
            <p:cNvSpPr/>
            <p:nvPr/>
          </p:nvSpPr>
          <p:spPr>
            <a:xfrm>
              <a:off x="1104900" y="6762750"/>
              <a:ext cx="4366260" cy="1935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492" name="Google Shape;492;p19"/>
          <p:cNvSpPr/>
          <p:nvPr/>
        </p:nvSpPr>
        <p:spPr>
          <a:xfrm>
            <a:off x="6086475" y="6629400"/>
            <a:ext cx="92202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4</a:t>
            </a:r>
            <a:endParaRPr b="0" i="0" sz="9600" u="none" cap="none" strike="noStrike">
              <a:solidFill>
                <a:schemeClr val="dk1"/>
              </a:solidFill>
              <a:latin typeface="Calibri"/>
              <a:ea typeface="Calibri"/>
              <a:cs typeface="Calibri"/>
              <a:sym typeface="Calibri"/>
            </a:endParaRPr>
          </a:p>
        </p:txBody>
      </p:sp>
      <p:grpSp>
        <p:nvGrpSpPr>
          <p:cNvPr id="493" name="Google Shape;493;p19"/>
          <p:cNvGrpSpPr/>
          <p:nvPr/>
        </p:nvGrpSpPr>
        <p:grpSpPr>
          <a:xfrm>
            <a:off x="6734175" y="6134100"/>
            <a:ext cx="4396740" cy="2564130"/>
            <a:chOff x="6734175" y="6134100"/>
            <a:chExt cx="4396740" cy="2564130"/>
          </a:xfrm>
        </p:grpSpPr>
        <p:sp>
          <p:nvSpPr>
            <p:cNvPr id="494" name="Google Shape;494;p19"/>
            <p:cNvSpPr/>
            <p:nvPr/>
          </p:nvSpPr>
          <p:spPr>
            <a:xfrm>
              <a:off x="6734175" y="6134100"/>
              <a:ext cx="43967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Uncover the magic</a:t>
              </a:r>
              <a:endParaRPr b="0" i="0" sz="3600" u="none" cap="none" strike="noStrike">
                <a:solidFill>
                  <a:schemeClr val="dk1"/>
                </a:solidFill>
                <a:latin typeface="Calibri"/>
                <a:ea typeface="Calibri"/>
                <a:cs typeface="Calibri"/>
                <a:sym typeface="Calibri"/>
              </a:endParaRPr>
            </a:p>
          </p:txBody>
        </p:sp>
        <p:sp>
          <p:nvSpPr>
            <p:cNvPr id="495" name="Google Shape;495;p19"/>
            <p:cNvSpPr/>
            <p:nvPr/>
          </p:nvSpPr>
          <p:spPr>
            <a:xfrm>
              <a:off x="6734175" y="6762750"/>
              <a:ext cx="4366260" cy="1935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496" name="Google Shape;496;p19"/>
          <p:cNvSpPr/>
          <p:nvPr/>
        </p:nvSpPr>
        <p:spPr>
          <a:xfrm>
            <a:off x="6086475" y="3086100"/>
            <a:ext cx="92202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2</a:t>
            </a:r>
            <a:endParaRPr b="0" i="0" sz="9600" u="none" cap="none" strike="noStrike">
              <a:solidFill>
                <a:schemeClr val="dk1"/>
              </a:solidFill>
              <a:latin typeface="Calibri"/>
              <a:ea typeface="Calibri"/>
              <a:cs typeface="Calibri"/>
              <a:sym typeface="Calibri"/>
            </a:endParaRPr>
          </a:p>
        </p:txBody>
      </p:sp>
      <p:grpSp>
        <p:nvGrpSpPr>
          <p:cNvPr id="497" name="Google Shape;497;p19"/>
          <p:cNvGrpSpPr/>
          <p:nvPr/>
        </p:nvGrpSpPr>
        <p:grpSpPr>
          <a:xfrm>
            <a:off x="6734175" y="2819400"/>
            <a:ext cx="4396740" cy="2106930"/>
            <a:chOff x="6734175" y="2819400"/>
            <a:chExt cx="4396740" cy="2106930"/>
          </a:xfrm>
        </p:grpSpPr>
        <p:sp>
          <p:nvSpPr>
            <p:cNvPr id="498" name="Google Shape;498;p19"/>
            <p:cNvSpPr/>
            <p:nvPr/>
          </p:nvSpPr>
          <p:spPr>
            <a:xfrm>
              <a:off x="6734175" y="2819400"/>
              <a:ext cx="43967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Find your own path</a:t>
              </a:r>
              <a:endParaRPr b="0" i="0" sz="3600" u="none" cap="none" strike="noStrike">
                <a:solidFill>
                  <a:schemeClr val="dk1"/>
                </a:solidFill>
                <a:latin typeface="Calibri"/>
                <a:ea typeface="Calibri"/>
                <a:cs typeface="Calibri"/>
                <a:sym typeface="Calibri"/>
              </a:endParaRPr>
            </a:p>
          </p:txBody>
        </p:sp>
        <p:sp>
          <p:nvSpPr>
            <p:cNvPr id="499" name="Google Shape;499;p19"/>
            <p:cNvSpPr/>
            <p:nvPr/>
          </p:nvSpPr>
          <p:spPr>
            <a:xfrm>
              <a:off x="6734175" y="3448050"/>
              <a:ext cx="43662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pic>
        <p:nvPicPr>
          <p:cNvPr descr="preencoded.png" id="500" name="Google Shape;500;p19"/>
          <p:cNvPicPr preferRelativeResize="0"/>
          <p:nvPr/>
        </p:nvPicPr>
        <p:blipFill rotWithShape="1">
          <a:blip r:embed="rId12">
            <a:alphaModFix/>
          </a:blip>
          <a:srcRect b="0" l="0" r="0" t="0"/>
          <a:stretch/>
        </p:blipFill>
        <p:spPr>
          <a:xfrm>
            <a:off x="10544175" y="1590675"/>
            <a:ext cx="7362825" cy="7000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36" name="Shape 36"/>
        <p:cNvGrpSpPr/>
        <p:nvPr/>
      </p:nvGrpSpPr>
      <p:grpSpPr>
        <a:xfrm>
          <a:off x="0" y="0"/>
          <a:ext cx="0" cy="0"/>
          <a:chOff x="0" y="0"/>
          <a:chExt cx="0" cy="0"/>
        </a:xfrm>
      </p:grpSpPr>
      <p:sp>
        <p:nvSpPr>
          <p:cNvPr id="37" name="Google Shape;37;p2"/>
          <p:cNvSpPr/>
          <p:nvPr/>
        </p:nvSpPr>
        <p:spPr>
          <a:xfrm flipH="1">
            <a:off x="161925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 name="Google Shape;38;p2"/>
          <p:cNvPicPr preferRelativeResize="0"/>
          <p:nvPr/>
        </p:nvPicPr>
        <p:blipFill rotWithShape="1">
          <a:blip r:embed="rId3">
            <a:alphaModFix/>
          </a:blip>
          <a:srcRect b="0" l="0" r="0" t="0"/>
          <a:stretch/>
        </p:blipFill>
        <p:spPr>
          <a:xfrm>
            <a:off x="6638925" y="1419225"/>
            <a:ext cx="10829925" cy="8524875"/>
          </a:xfrm>
          <a:prstGeom prst="rect">
            <a:avLst/>
          </a:prstGeom>
          <a:noFill/>
          <a:ln>
            <a:noFill/>
          </a:ln>
        </p:spPr>
      </p:pic>
      <p:pic>
        <p:nvPicPr>
          <p:cNvPr descr="preencoded.png" id="39" name="Google Shape;39;p2"/>
          <p:cNvPicPr preferRelativeResize="0"/>
          <p:nvPr/>
        </p:nvPicPr>
        <p:blipFill rotWithShape="1">
          <a:blip r:embed="rId4">
            <a:alphaModFix/>
          </a:blip>
          <a:srcRect b="0" l="0" r="0" t="0"/>
          <a:stretch/>
        </p:blipFill>
        <p:spPr>
          <a:xfrm>
            <a:off x="885794" y="5924550"/>
            <a:ext cx="3971956" cy="4015011"/>
          </a:xfrm>
          <a:prstGeom prst="rect">
            <a:avLst/>
          </a:prstGeom>
          <a:noFill/>
          <a:ln>
            <a:noFill/>
          </a:ln>
        </p:spPr>
      </p:pic>
      <p:pic>
        <p:nvPicPr>
          <p:cNvPr descr="preencoded.png" id="40" name="Google Shape;40;p2"/>
          <p:cNvPicPr preferRelativeResize="0"/>
          <p:nvPr/>
        </p:nvPicPr>
        <p:blipFill rotWithShape="1">
          <a:blip r:embed="rId5">
            <a:alphaModFix/>
          </a:blip>
          <a:srcRect b="0" l="0" r="0" t="0"/>
          <a:stretch/>
        </p:blipFill>
        <p:spPr>
          <a:xfrm>
            <a:off x="1252884" y="180975"/>
            <a:ext cx="2452341" cy="2467481"/>
          </a:xfrm>
          <a:prstGeom prst="rect">
            <a:avLst/>
          </a:prstGeom>
          <a:noFill/>
          <a:ln>
            <a:noFill/>
          </a:ln>
        </p:spPr>
      </p:pic>
      <p:grpSp>
        <p:nvGrpSpPr>
          <p:cNvPr id="41" name="Google Shape;41;p2"/>
          <p:cNvGrpSpPr/>
          <p:nvPr/>
        </p:nvGrpSpPr>
        <p:grpSpPr>
          <a:xfrm>
            <a:off x="17640300" y="7994854"/>
            <a:ext cx="596695" cy="2063546"/>
            <a:chOff x="17640300" y="7994855"/>
            <a:chExt cx="596695" cy="2063546"/>
          </a:xfrm>
        </p:grpSpPr>
        <p:pic>
          <p:nvPicPr>
            <p:cNvPr descr="preencoded.png" id="42" name="Google Shape;42;p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3" name="Google Shape;43;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 name="Google Shape;44;p2"/>
          <p:cNvSpPr/>
          <p:nvPr/>
        </p:nvSpPr>
        <p:spPr>
          <a:xfrm>
            <a:off x="10664190" y="3743325"/>
            <a:ext cx="4027170" cy="18935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Welcome</a:t>
            </a:r>
            <a:endParaRPr b="0" i="0" sz="9600" u="none" cap="none" strike="noStrike">
              <a:solidFill>
                <a:schemeClr val="dk1"/>
              </a:solidFill>
              <a:latin typeface="Calibri"/>
              <a:ea typeface="Calibri"/>
              <a:cs typeface="Calibri"/>
              <a:sym typeface="Calibri"/>
            </a:endParaRPr>
          </a:p>
        </p:txBody>
      </p:sp>
      <p:sp>
        <p:nvSpPr>
          <p:cNvPr id="45" name="Google Shape;45;p2"/>
          <p:cNvSpPr/>
          <p:nvPr/>
        </p:nvSpPr>
        <p:spPr>
          <a:xfrm>
            <a:off x="9323070" y="5372100"/>
            <a:ext cx="7595235" cy="28498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46" name="Google Shape;46;p2"/>
          <p:cNvPicPr preferRelativeResize="0"/>
          <p:nvPr/>
        </p:nvPicPr>
        <p:blipFill rotWithShape="1">
          <a:blip r:embed="rId7">
            <a:alphaModFix/>
          </a:blip>
          <a:srcRect b="0" l="0" r="0" t="0"/>
          <a:stretch/>
        </p:blipFill>
        <p:spPr>
          <a:xfrm>
            <a:off x="1619250" y="1419225"/>
            <a:ext cx="7000875" cy="73628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05" name="Shape 505"/>
        <p:cNvGrpSpPr/>
        <p:nvPr/>
      </p:nvGrpSpPr>
      <p:grpSpPr>
        <a:xfrm>
          <a:off x="0" y="0"/>
          <a:ext cx="0" cy="0"/>
          <a:chOff x="0" y="0"/>
          <a:chExt cx="0" cy="0"/>
        </a:xfrm>
      </p:grpSpPr>
      <p:grpSp>
        <p:nvGrpSpPr>
          <p:cNvPr id="506" name="Google Shape;506;p20"/>
          <p:cNvGrpSpPr/>
          <p:nvPr/>
        </p:nvGrpSpPr>
        <p:grpSpPr>
          <a:xfrm>
            <a:off x="0" y="0"/>
            <a:ext cx="18288000" cy="10287000"/>
            <a:chOff x="0" y="0"/>
            <a:chExt cx="18288000" cy="10287000"/>
          </a:xfrm>
        </p:grpSpPr>
        <p:sp>
          <p:nvSpPr>
            <p:cNvPr id="507" name="Google Shape;507;p20"/>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8" name="Google Shape;508;p20"/>
            <p:cNvPicPr preferRelativeResize="0"/>
            <p:nvPr/>
          </p:nvPicPr>
          <p:blipFill rotWithShape="1">
            <a:blip r:embed="rId3">
              <a:alphaModFix/>
            </a:blip>
            <a:srcRect b="0" l="0" r="0" t="0"/>
            <a:stretch/>
          </p:blipFill>
          <p:spPr>
            <a:xfrm>
              <a:off x="0" y="186"/>
              <a:ext cx="3898392" cy="7391305"/>
            </a:xfrm>
            <a:prstGeom prst="rect">
              <a:avLst/>
            </a:prstGeom>
            <a:noFill/>
            <a:ln>
              <a:noFill/>
            </a:ln>
          </p:spPr>
        </p:pic>
        <p:pic>
          <p:nvPicPr>
            <p:cNvPr descr="preencoded.png" id="509" name="Google Shape;509;p20"/>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510" name="Google Shape;510;p20"/>
            <p:cNvPicPr preferRelativeResize="0"/>
            <p:nvPr/>
          </p:nvPicPr>
          <p:blipFill rotWithShape="1">
            <a:blip r:embed="rId5">
              <a:alphaModFix/>
            </a:blip>
            <a:srcRect b="0" l="0" r="0" t="0"/>
            <a:stretch/>
          </p:blipFill>
          <p:spPr>
            <a:xfrm>
              <a:off x="3104234" y="1181919"/>
              <a:ext cx="1885939" cy="1877056"/>
            </a:xfrm>
            <a:prstGeom prst="rect">
              <a:avLst/>
            </a:prstGeom>
            <a:noFill/>
            <a:ln>
              <a:noFill/>
            </a:ln>
          </p:spPr>
        </p:pic>
        <p:pic>
          <p:nvPicPr>
            <p:cNvPr descr="preencoded.png" id="511" name="Google Shape;511;p20"/>
            <p:cNvPicPr preferRelativeResize="0"/>
            <p:nvPr/>
          </p:nvPicPr>
          <p:blipFill rotWithShape="1">
            <a:blip r:embed="rId6">
              <a:alphaModFix/>
            </a:blip>
            <a:srcRect b="0" l="0" r="0" t="0"/>
            <a:stretch/>
          </p:blipFill>
          <p:spPr>
            <a:xfrm>
              <a:off x="4648847" y="7893621"/>
              <a:ext cx="655426" cy="669114"/>
            </a:xfrm>
            <a:prstGeom prst="rect">
              <a:avLst/>
            </a:prstGeom>
            <a:noFill/>
            <a:ln>
              <a:noFill/>
            </a:ln>
          </p:spPr>
        </p:pic>
        <p:pic>
          <p:nvPicPr>
            <p:cNvPr descr="preencoded.png" id="512" name="Google Shape;512;p20"/>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513" name="Google Shape;513;p20"/>
            <p:cNvPicPr preferRelativeResize="0"/>
            <p:nvPr/>
          </p:nvPicPr>
          <p:blipFill rotWithShape="1">
            <a:blip r:embed="rId8">
              <a:alphaModFix/>
            </a:blip>
            <a:srcRect b="0" l="0" r="0" t="0"/>
            <a:stretch/>
          </p:blipFill>
          <p:spPr>
            <a:xfrm>
              <a:off x="5361338" y="458707"/>
              <a:ext cx="658502" cy="668225"/>
            </a:xfrm>
            <a:prstGeom prst="rect">
              <a:avLst/>
            </a:prstGeom>
            <a:noFill/>
            <a:ln>
              <a:noFill/>
            </a:ln>
          </p:spPr>
        </p:pic>
        <p:pic>
          <p:nvPicPr>
            <p:cNvPr descr="preencoded.png" id="514" name="Google Shape;514;p20"/>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515" name="Google Shape;515;p20"/>
            <p:cNvPicPr preferRelativeResize="0"/>
            <p:nvPr/>
          </p:nvPicPr>
          <p:blipFill rotWithShape="1">
            <a:blip r:embed="rId10">
              <a:alphaModFix/>
            </a:blip>
            <a:srcRect b="0" l="0" r="0" t="0"/>
            <a:stretch/>
          </p:blipFill>
          <p:spPr>
            <a:xfrm>
              <a:off x="1357108" y="6784348"/>
              <a:ext cx="3638887" cy="3226436"/>
            </a:xfrm>
            <a:prstGeom prst="rect">
              <a:avLst/>
            </a:prstGeom>
            <a:noFill/>
            <a:ln>
              <a:noFill/>
            </a:ln>
          </p:spPr>
        </p:pic>
      </p:grpSp>
      <p:grpSp>
        <p:nvGrpSpPr>
          <p:cNvPr id="516" name="Google Shape;516;p20"/>
          <p:cNvGrpSpPr/>
          <p:nvPr/>
        </p:nvGrpSpPr>
        <p:grpSpPr>
          <a:xfrm>
            <a:off x="17640300" y="7994854"/>
            <a:ext cx="596695" cy="2063546"/>
            <a:chOff x="17640300" y="7994855"/>
            <a:chExt cx="596695" cy="2063546"/>
          </a:xfrm>
        </p:grpSpPr>
        <p:pic>
          <p:nvPicPr>
            <p:cNvPr descr="preencoded.png" id="517" name="Google Shape;517;p20"/>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518" name="Google Shape;518;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19" name="Google Shape;519;p20"/>
          <p:cNvSpPr/>
          <p:nvPr/>
        </p:nvSpPr>
        <p:spPr>
          <a:xfrm>
            <a:off x="7677150" y="1466850"/>
            <a:ext cx="428625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Our Team</a:t>
            </a:r>
            <a:endParaRPr b="0" i="0" sz="6000" u="none" cap="none" strike="noStrike">
              <a:solidFill>
                <a:schemeClr val="dk1"/>
              </a:solidFill>
              <a:latin typeface="Calibri"/>
              <a:ea typeface="Calibri"/>
              <a:cs typeface="Calibri"/>
              <a:sym typeface="Calibri"/>
            </a:endParaRPr>
          </a:p>
        </p:txBody>
      </p:sp>
      <p:grpSp>
        <p:nvGrpSpPr>
          <p:cNvPr id="520" name="Google Shape;520;p20"/>
          <p:cNvGrpSpPr/>
          <p:nvPr/>
        </p:nvGrpSpPr>
        <p:grpSpPr>
          <a:xfrm>
            <a:off x="3752850" y="2828925"/>
            <a:ext cx="6555105" cy="2305050"/>
            <a:chOff x="3752850" y="2828925"/>
            <a:chExt cx="6555105" cy="2305050"/>
          </a:xfrm>
        </p:grpSpPr>
        <p:pic>
          <p:nvPicPr>
            <p:cNvPr descr="preencoded.png" id="521" name="Google Shape;521;p20"/>
            <p:cNvPicPr preferRelativeResize="0"/>
            <p:nvPr/>
          </p:nvPicPr>
          <p:blipFill rotWithShape="1">
            <a:blip r:embed="rId12">
              <a:alphaModFix/>
            </a:blip>
            <a:srcRect b="0" l="0" r="0" t="0"/>
            <a:stretch/>
          </p:blipFill>
          <p:spPr>
            <a:xfrm>
              <a:off x="3752850" y="2828925"/>
              <a:ext cx="4105275" cy="2305050"/>
            </a:xfrm>
            <a:prstGeom prst="rect">
              <a:avLst/>
            </a:prstGeom>
            <a:noFill/>
            <a:ln>
              <a:noFill/>
            </a:ln>
          </p:spPr>
        </p:pic>
        <p:grpSp>
          <p:nvGrpSpPr>
            <p:cNvPr id="522" name="Google Shape;522;p20"/>
            <p:cNvGrpSpPr/>
            <p:nvPr/>
          </p:nvGrpSpPr>
          <p:grpSpPr>
            <a:xfrm>
              <a:off x="8086725" y="3419475"/>
              <a:ext cx="2221230" cy="1230630"/>
              <a:chOff x="8086725" y="3419475"/>
              <a:chExt cx="2221230" cy="1230630"/>
            </a:xfrm>
          </p:grpSpPr>
          <p:sp>
            <p:nvSpPr>
              <p:cNvPr id="523" name="Google Shape;523;p20"/>
              <p:cNvSpPr/>
              <p:nvPr/>
            </p:nvSpPr>
            <p:spPr>
              <a:xfrm>
                <a:off x="8086725" y="3419475"/>
                <a:ext cx="132207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Eldruin</a:t>
                </a:r>
                <a:endParaRPr b="0" i="0" sz="3600" u="none" cap="none" strike="noStrike">
                  <a:solidFill>
                    <a:schemeClr val="dk1"/>
                  </a:solidFill>
                  <a:latin typeface="Calibri"/>
                  <a:ea typeface="Calibri"/>
                  <a:cs typeface="Calibri"/>
                  <a:sym typeface="Calibri"/>
                </a:endParaRPr>
              </a:p>
            </p:txBody>
          </p:sp>
          <p:sp>
            <p:nvSpPr>
              <p:cNvPr id="524" name="Google Shape;524;p20"/>
              <p:cNvSpPr/>
              <p:nvPr/>
            </p:nvSpPr>
            <p:spPr>
              <a:xfrm>
                <a:off x="8086725" y="4086225"/>
                <a:ext cx="222123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25" name="Google Shape;525;p20"/>
          <p:cNvGrpSpPr/>
          <p:nvPr/>
        </p:nvGrpSpPr>
        <p:grpSpPr>
          <a:xfrm>
            <a:off x="10744200" y="6486525"/>
            <a:ext cx="6555105" cy="2305050"/>
            <a:chOff x="10744200" y="6486525"/>
            <a:chExt cx="6555105" cy="2305050"/>
          </a:xfrm>
        </p:grpSpPr>
        <p:pic>
          <p:nvPicPr>
            <p:cNvPr descr="preencoded.png" id="526" name="Google Shape;526;p20"/>
            <p:cNvPicPr preferRelativeResize="0"/>
            <p:nvPr/>
          </p:nvPicPr>
          <p:blipFill rotWithShape="1">
            <a:blip r:embed="rId13">
              <a:alphaModFix/>
            </a:blip>
            <a:srcRect b="0" l="0" r="0" t="0"/>
            <a:stretch/>
          </p:blipFill>
          <p:spPr>
            <a:xfrm>
              <a:off x="10744200" y="6486525"/>
              <a:ext cx="4105275" cy="2305050"/>
            </a:xfrm>
            <a:prstGeom prst="rect">
              <a:avLst/>
            </a:prstGeom>
            <a:noFill/>
            <a:ln>
              <a:noFill/>
            </a:ln>
          </p:spPr>
        </p:pic>
        <p:grpSp>
          <p:nvGrpSpPr>
            <p:cNvPr id="527" name="Google Shape;527;p20"/>
            <p:cNvGrpSpPr/>
            <p:nvPr/>
          </p:nvGrpSpPr>
          <p:grpSpPr>
            <a:xfrm>
              <a:off x="15078075" y="7077075"/>
              <a:ext cx="2221230" cy="1230630"/>
              <a:chOff x="15078075" y="7077075"/>
              <a:chExt cx="2221230" cy="1230630"/>
            </a:xfrm>
          </p:grpSpPr>
          <p:sp>
            <p:nvSpPr>
              <p:cNvPr id="528" name="Google Shape;528;p20"/>
              <p:cNvSpPr/>
              <p:nvPr/>
            </p:nvSpPr>
            <p:spPr>
              <a:xfrm>
                <a:off x="15078075" y="7077075"/>
                <a:ext cx="132207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Eldruin</a:t>
                </a:r>
                <a:endParaRPr b="0" i="0" sz="3600" u="none" cap="none" strike="noStrike">
                  <a:solidFill>
                    <a:schemeClr val="dk1"/>
                  </a:solidFill>
                  <a:latin typeface="Calibri"/>
                  <a:ea typeface="Calibri"/>
                  <a:cs typeface="Calibri"/>
                  <a:sym typeface="Calibri"/>
                </a:endParaRPr>
              </a:p>
            </p:txBody>
          </p:sp>
          <p:sp>
            <p:nvSpPr>
              <p:cNvPr id="529" name="Google Shape;529;p20"/>
              <p:cNvSpPr/>
              <p:nvPr/>
            </p:nvSpPr>
            <p:spPr>
              <a:xfrm>
                <a:off x="15078075" y="7743825"/>
                <a:ext cx="222123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30" name="Google Shape;530;p20"/>
          <p:cNvGrpSpPr/>
          <p:nvPr/>
        </p:nvGrpSpPr>
        <p:grpSpPr>
          <a:xfrm>
            <a:off x="3752850" y="6486525"/>
            <a:ext cx="6507480" cy="2305050"/>
            <a:chOff x="3752850" y="6486525"/>
            <a:chExt cx="6507480" cy="2305050"/>
          </a:xfrm>
        </p:grpSpPr>
        <p:pic>
          <p:nvPicPr>
            <p:cNvPr descr="preencoded.png" id="531" name="Google Shape;531;p20"/>
            <p:cNvPicPr preferRelativeResize="0"/>
            <p:nvPr/>
          </p:nvPicPr>
          <p:blipFill rotWithShape="1">
            <a:blip r:embed="rId14">
              <a:alphaModFix/>
            </a:blip>
            <a:srcRect b="0" l="0" r="0" t="0"/>
            <a:stretch/>
          </p:blipFill>
          <p:spPr>
            <a:xfrm>
              <a:off x="3752850" y="6486525"/>
              <a:ext cx="4105275" cy="2305050"/>
            </a:xfrm>
            <a:prstGeom prst="rect">
              <a:avLst/>
            </a:prstGeom>
            <a:noFill/>
            <a:ln>
              <a:noFill/>
            </a:ln>
          </p:spPr>
        </p:pic>
        <p:grpSp>
          <p:nvGrpSpPr>
            <p:cNvPr id="532" name="Google Shape;532;p20"/>
            <p:cNvGrpSpPr/>
            <p:nvPr/>
          </p:nvGrpSpPr>
          <p:grpSpPr>
            <a:xfrm>
              <a:off x="8086725" y="7077075"/>
              <a:ext cx="2173605" cy="1230630"/>
              <a:chOff x="8086725" y="7077075"/>
              <a:chExt cx="2173605" cy="1230630"/>
            </a:xfrm>
          </p:grpSpPr>
          <p:sp>
            <p:nvSpPr>
              <p:cNvPr id="533" name="Google Shape;533;p20"/>
              <p:cNvSpPr/>
              <p:nvPr/>
            </p:nvSpPr>
            <p:spPr>
              <a:xfrm>
                <a:off x="8086725" y="7077075"/>
                <a:ext cx="211264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Elementalen</a:t>
                </a:r>
                <a:endParaRPr b="0" i="0" sz="3600" u="none" cap="none" strike="noStrike">
                  <a:solidFill>
                    <a:schemeClr val="dk1"/>
                  </a:solidFill>
                  <a:latin typeface="Calibri"/>
                  <a:ea typeface="Calibri"/>
                  <a:cs typeface="Calibri"/>
                  <a:sym typeface="Calibri"/>
                </a:endParaRPr>
              </a:p>
            </p:txBody>
          </p:sp>
          <p:sp>
            <p:nvSpPr>
              <p:cNvPr id="534" name="Google Shape;534;p20"/>
              <p:cNvSpPr/>
              <p:nvPr/>
            </p:nvSpPr>
            <p:spPr>
              <a:xfrm>
                <a:off x="8086725" y="7743825"/>
                <a:ext cx="217360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535" name="Google Shape;535;p20"/>
          <p:cNvGrpSpPr/>
          <p:nvPr/>
        </p:nvGrpSpPr>
        <p:grpSpPr>
          <a:xfrm>
            <a:off x="10744200" y="2828925"/>
            <a:ext cx="7336155" cy="2305050"/>
            <a:chOff x="10744200" y="2828925"/>
            <a:chExt cx="7336155" cy="2305050"/>
          </a:xfrm>
        </p:grpSpPr>
        <p:pic>
          <p:nvPicPr>
            <p:cNvPr descr="preencoded.png" id="536" name="Google Shape;536;p20"/>
            <p:cNvPicPr preferRelativeResize="0"/>
            <p:nvPr/>
          </p:nvPicPr>
          <p:blipFill rotWithShape="1">
            <a:blip r:embed="rId15">
              <a:alphaModFix/>
            </a:blip>
            <a:srcRect b="0" l="0" r="0" t="0"/>
            <a:stretch/>
          </p:blipFill>
          <p:spPr>
            <a:xfrm>
              <a:off x="10744200" y="2828925"/>
              <a:ext cx="4105275" cy="2305050"/>
            </a:xfrm>
            <a:prstGeom prst="rect">
              <a:avLst/>
            </a:prstGeom>
            <a:noFill/>
            <a:ln>
              <a:noFill/>
            </a:ln>
          </p:spPr>
        </p:pic>
        <p:grpSp>
          <p:nvGrpSpPr>
            <p:cNvPr id="537" name="Google Shape;537;p20"/>
            <p:cNvGrpSpPr/>
            <p:nvPr/>
          </p:nvGrpSpPr>
          <p:grpSpPr>
            <a:xfrm>
              <a:off x="15078075" y="3419475"/>
              <a:ext cx="3002280" cy="1230630"/>
              <a:chOff x="15078075" y="3419475"/>
              <a:chExt cx="3002280" cy="1230630"/>
            </a:xfrm>
          </p:grpSpPr>
          <p:sp>
            <p:nvSpPr>
              <p:cNvPr id="538" name="Google Shape;538;p20"/>
              <p:cNvSpPr/>
              <p:nvPr/>
            </p:nvSpPr>
            <p:spPr>
              <a:xfrm>
                <a:off x="15078075" y="3419475"/>
                <a:ext cx="134112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Lunaria</a:t>
                </a:r>
                <a:endParaRPr b="0" i="0" sz="3600" u="none" cap="none" strike="noStrike">
                  <a:solidFill>
                    <a:schemeClr val="dk1"/>
                  </a:solidFill>
                  <a:latin typeface="Calibri"/>
                  <a:ea typeface="Calibri"/>
                  <a:cs typeface="Calibri"/>
                  <a:sym typeface="Calibri"/>
                </a:endParaRPr>
              </a:p>
            </p:txBody>
          </p:sp>
          <p:sp>
            <p:nvSpPr>
              <p:cNvPr id="539" name="Google Shape;539;p20"/>
              <p:cNvSpPr/>
              <p:nvPr/>
            </p:nvSpPr>
            <p:spPr>
              <a:xfrm>
                <a:off x="15078075" y="4086225"/>
                <a:ext cx="300228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44" name="Shape 544"/>
        <p:cNvGrpSpPr/>
        <p:nvPr/>
      </p:nvGrpSpPr>
      <p:grpSpPr>
        <a:xfrm>
          <a:off x="0" y="0"/>
          <a:ext cx="0" cy="0"/>
          <a:chOff x="0" y="0"/>
          <a:chExt cx="0" cy="0"/>
        </a:xfrm>
      </p:grpSpPr>
      <p:grpSp>
        <p:nvGrpSpPr>
          <p:cNvPr id="545" name="Google Shape;545;p21"/>
          <p:cNvGrpSpPr/>
          <p:nvPr/>
        </p:nvGrpSpPr>
        <p:grpSpPr>
          <a:xfrm>
            <a:off x="-619125" y="-152400"/>
            <a:ext cx="20231100" cy="11353800"/>
            <a:chOff x="-619125" y="-152400"/>
            <a:chExt cx="20231100" cy="11353800"/>
          </a:xfrm>
        </p:grpSpPr>
        <p:sp>
          <p:nvSpPr>
            <p:cNvPr id="546" name="Google Shape;546;p21"/>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7" name="Google Shape;547;p21"/>
            <p:cNvPicPr preferRelativeResize="0"/>
            <p:nvPr/>
          </p:nvPicPr>
          <p:blipFill rotWithShape="1">
            <a:blip r:embed="rId3">
              <a:alphaModFix/>
            </a:blip>
            <a:srcRect b="0" l="0" r="0" t="0"/>
            <a:stretch/>
          </p:blipFill>
          <p:spPr>
            <a:xfrm>
              <a:off x="371475" y="8620125"/>
              <a:ext cx="1333500" cy="1362075"/>
            </a:xfrm>
            <a:prstGeom prst="rect">
              <a:avLst/>
            </a:prstGeom>
            <a:noFill/>
            <a:ln>
              <a:noFill/>
            </a:ln>
          </p:spPr>
        </p:pic>
        <p:pic>
          <p:nvPicPr>
            <p:cNvPr descr="preencoded.png" id="548" name="Google Shape;548;p21"/>
            <p:cNvPicPr preferRelativeResize="0"/>
            <p:nvPr/>
          </p:nvPicPr>
          <p:blipFill rotWithShape="1">
            <a:blip r:embed="rId4">
              <a:alphaModFix/>
            </a:blip>
            <a:srcRect b="0" l="0" r="0" t="0"/>
            <a:stretch/>
          </p:blipFill>
          <p:spPr>
            <a:xfrm>
              <a:off x="2009775" y="8162925"/>
              <a:ext cx="895350" cy="914400"/>
            </a:xfrm>
            <a:prstGeom prst="rect">
              <a:avLst/>
            </a:prstGeom>
            <a:noFill/>
            <a:ln>
              <a:noFill/>
            </a:ln>
          </p:spPr>
        </p:pic>
        <p:pic>
          <p:nvPicPr>
            <p:cNvPr descr="preencoded.png" id="549" name="Google Shape;549;p21"/>
            <p:cNvPicPr preferRelativeResize="0"/>
            <p:nvPr/>
          </p:nvPicPr>
          <p:blipFill rotWithShape="1">
            <a:blip r:embed="rId5">
              <a:alphaModFix/>
            </a:blip>
            <a:srcRect b="0" l="0" r="0" t="0"/>
            <a:stretch/>
          </p:blipFill>
          <p:spPr>
            <a:xfrm>
              <a:off x="-619125" y="-152400"/>
              <a:ext cx="5257800" cy="4400550"/>
            </a:xfrm>
            <a:prstGeom prst="rect">
              <a:avLst/>
            </a:prstGeom>
            <a:noFill/>
            <a:ln>
              <a:noFill/>
            </a:ln>
          </p:spPr>
        </p:pic>
        <p:pic>
          <p:nvPicPr>
            <p:cNvPr descr="preencoded.png" id="550" name="Google Shape;550;p21"/>
            <p:cNvPicPr preferRelativeResize="0"/>
            <p:nvPr/>
          </p:nvPicPr>
          <p:blipFill rotWithShape="1">
            <a:blip r:embed="rId6">
              <a:alphaModFix/>
            </a:blip>
            <a:srcRect b="0" l="0" r="0" t="0"/>
            <a:stretch/>
          </p:blipFill>
          <p:spPr>
            <a:xfrm>
              <a:off x="13325475" y="1047750"/>
              <a:ext cx="4067175" cy="3200400"/>
            </a:xfrm>
            <a:prstGeom prst="rect">
              <a:avLst/>
            </a:prstGeom>
            <a:noFill/>
            <a:ln>
              <a:noFill/>
            </a:ln>
          </p:spPr>
        </p:pic>
        <p:pic>
          <p:nvPicPr>
            <p:cNvPr descr="preencoded.png" id="551" name="Google Shape;551;p21"/>
            <p:cNvPicPr preferRelativeResize="0"/>
            <p:nvPr/>
          </p:nvPicPr>
          <p:blipFill rotWithShape="1">
            <a:blip r:embed="rId7">
              <a:alphaModFix/>
            </a:blip>
            <a:srcRect b="0" l="0" r="0" t="0"/>
            <a:stretch/>
          </p:blipFill>
          <p:spPr>
            <a:xfrm>
              <a:off x="13325475" y="7400925"/>
              <a:ext cx="6286500" cy="3800475"/>
            </a:xfrm>
            <a:prstGeom prst="rect">
              <a:avLst/>
            </a:prstGeom>
            <a:noFill/>
            <a:ln>
              <a:noFill/>
            </a:ln>
          </p:spPr>
        </p:pic>
      </p:grpSp>
      <p:grpSp>
        <p:nvGrpSpPr>
          <p:cNvPr id="552" name="Google Shape;552;p21"/>
          <p:cNvGrpSpPr/>
          <p:nvPr/>
        </p:nvGrpSpPr>
        <p:grpSpPr>
          <a:xfrm>
            <a:off x="17640300" y="7994854"/>
            <a:ext cx="596695" cy="2063546"/>
            <a:chOff x="17640300" y="7994855"/>
            <a:chExt cx="596695" cy="2063546"/>
          </a:xfrm>
        </p:grpSpPr>
        <p:pic>
          <p:nvPicPr>
            <p:cNvPr descr="preencoded.png" id="553" name="Google Shape;553;p21"/>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554" name="Google Shape;554;p2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55" name="Google Shape;555;p21"/>
          <p:cNvSpPr/>
          <p:nvPr/>
        </p:nvSpPr>
        <p:spPr>
          <a:xfrm>
            <a:off x="3295650" y="952500"/>
            <a:ext cx="6505575"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The List</a:t>
            </a:r>
            <a:endParaRPr b="0" i="0" sz="6000" u="none" cap="none" strike="noStrike">
              <a:solidFill>
                <a:schemeClr val="dk1"/>
              </a:solidFill>
              <a:latin typeface="Calibri"/>
              <a:ea typeface="Calibri"/>
              <a:cs typeface="Calibri"/>
              <a:sym typeface="Calibri"/>
            </a:endParaRPr>
          </a:p>
        </p:txBody>
      </p:sp>
      <p:grpSp>
        <p:nvGrpSpPr>
          <p:cNvPr id="556" name="Google Shape;556;p21"/>
          <p:cNvGrpSpPr/>
          <p:nvPr/>
        </p:nvGrpSpPr>
        <p:grpSpPr>
          <a:xfrm>
            <a:off x="3295650" y="2390775"/>
            <a:ext cx="12833985" cy="1021080"/>
            <a:chOff x="3295650" y="2390775"/>
            <a:chExt cx="12833985" cy="1021080"/>
          </a:xfrm>
        </p:grpSpPr>
        <p:sp>
          <p:nvSpPr>
            <p:cNvPr id="557" name="Google Shape;557;p21"/>
            <p:cNvSpPr/>
            <p:nvPr/>
          </p:nvSpPr>
          <p:spPr>
            <a:xfrm>
              <a:off x="3295650" y="26431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Dragons</a:t>
              </a:r>
              <a:endParaRPr b="0" i="0" sz="2700" u="none" cap="none" strike="noStrike">
                <a:solidFill>
                  <a:schemeClr val="dk1"/>
                </a:solidFill>
                <a:latin typeface="Calibri"/>
                <a:ea typeface="Calibri"/>
                <a:cs typeface="Calibri"/>
                <a:sym typeface="Calibri"/>
              </a:endParaRPr>
            </a:p>
          </p:txBody>
        </p:sp>
        <p:sp>
          <p:nvSpPr>
            <p:cNvPr id="558" name="Google Shape;558;p21"/>
            <p:cNvSpPr/>
            <p:nvPr/>
          </p:nvSpPr>
          <p:spPr>
            <a:xfrm>
              <a:off x="8096250" y="2390775"/>
              <a:ext cx="8033385"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559" name="Google Shape;559;p21"/>
          <p:cNvGrpSpPr/>
          <p:nvPr/>
        </p:nvGrpSpPr>
        <p:grpSpPr>
          <a:xfrm>
            <a:off x="3295650" y="3762375"/>
            <a:ext cx="12833985" cy="563880"/>
            <a:chOff x="3295650" y="3762375"/>
            <a:chExt cx="12833985" cy="563880"/>
          </a:xfrm>
        </p:grpSpPr>
        <p:sp>
          <p:nvSpPr>
            <p:cNvPr id="560" name="Google Shape;560;p21"/>
            <p:cNvSpPr/>
            <p:nvPr/>
          </p:nvSpPr>
          <p:spPr>
            <a:xfrm>
              <a:off x="3295650" y="37861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Medieval-like Settings</a:t>
              </a:r>
              <a:endParaRPr b="0" i="0" sz="2700" u="none" cap="none" strike="noStrike">
                <a:solidFill>
                  <a:schemeClr val="dk1"/>
                </a:solidFill>
                <a:latin typeface="Calibri"/>
                <a:ea typeface="Calibri"/>
                <a:cs typeface="Calibri"/>
                <a:sym typeface="Calibri"/>
              </a:endParaRPr>
            </a:p>
          </p:txBody>
        </p:sp>
        <p:sp>
          <p:nvSpPr>
            <p:cNvPr id="561" name="Google Shape;561;p21"/>
            <p:cNvSpPr/>
            <p:nvPr/>
          </p:nvSpPr>
          <p:spPr>
            <a:xfrm>
              <a:off x="8096250" y="3762375"/>
              <a:ext cx="803338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562" name="Google Shape;562;p21"/>
          <p:cNvGrpSpPr/>
          <p:nvPr/>
        </p:nvGrpSpPr>
        <p:grpSpPr>
          <a:xfrm>
            <a:off x="3295650" y="4676775"/>
            <a:ext cx="12833985" cy="563880"/>
            <a:chOff x="3295650" y="4676775"/>
            <a:chExt cx="12833985" cy="563880"/>
          </a:xfrm>
        </p:grpSpPr>
        <p:sp>
          <p:nvSpPr>
            <p:cNvPr id="563" name="Google Shape;563;p21"/>
            <p:cNvSpPr/>
            <p:nvPr/>
          </p:nvSpPr>
          <p:spPr>
            <a:xfrm>
              <a:off x="3295650" y="47005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Chosen One Trope</a:t>
              </a:r>
              <a:endParaRPr b="0" i="0" sz="2700" u="none" cap="none" strike="noStrike">
                <a:solidFill>
                  <a:schemeClr val="dk1"/>
                </a:solidFill>
                <a:latin typeface="Calibri"/>
                <a:ea typeface="Calibri"/>
                <a:cs typeface="Calibri"/>
                <a:sym typeface="Calibri"/>
              </a:endParaRPr>
            </a:p>
          </p:txBody>
        </p:sp>
        <p:sp>
          <p:nvSpPr>
            <p:cNvPr id="564" name="Google Shape;564;p21"/>
            <p:cNvSpPr/>
            <p:nvPr/>
          </p:nvSpPr>
          <p:spPr>
            <a:xfrm>
              <a:off x="8096250" y="4676775"/>
              <a:ext cx="803338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565" name="Google Shape;565;p21"/>
          <p:cNvGrpSpPr/>
          <p:nvPr/>
        </p:nvGrpSpPr>
        <p:grpSpPr>
          <a:xfrm>
            <a:off x="3295650" y="5591175"/>
            <a:ext cx="12833985" cy="1021080"/>
            <a:chOff x="3295650" y="5591175"/>
            <a:chExt cx="12833985" cy="1021080"/>
          </a:xfrm>
        </p:grpSpPr>
        <p:sp>
          <p:nvSpPr>
            <p:cNvPr id="566" name="Google Shape;566;p21"/>
            <p:cNvSpPr/>
            <p:nvPr/>
          </p:nvSpPr>
          <p:spPr>
            <a:xfrm>
              <a:off x="3295650" y="58435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Magic</a:t>
              </a:r>
              <a:endParaRPr b="0" i="0" sz="2700" u="none" cap="none" strike="noStrike">
                <a:solidFill>
                  <a:schemeClr val="dk1"/>
                </a:solidFill>
                <a:latin typeface="Calibri"/>
                <a:ea typeface="Calibri"/>
                <a:cs typeface="Calibri"/>
                <a:sym typeface="Calibri"/>
              </a:endParaRPr>
            </a:p>
          </p:txBody>
        </p:sp>
        <p:sp>
          <p:nvSpPr>
            <p:cNvPr id="567" name="Google Shape;567;p21"/>
            <p:cNvSpPr/>
            <p:nvPr/>
          </p:nvSpPr>
          <p:spPr>
            <a:xfrm>
              <a:off x="8096250" y="5591175"/>
              <a:ext cx="8033385"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568" name="Google Shape;568;p21"/>
          <p:cNvGrpSpPr/>
          <p:nvPr/>
        </p:nvGrpSpPr>
        <p:grpSpPr>
          <a:xfrm>
            <a:off x="3295650" y="6962775"/>
            <a:ext cx="12833985" cy="1021080"/>
            <a:chOff x="3295650" y="6962775"/>
            <a:chExt cx="12833985" cy="1021080"/>
          </a:xfrm>
        </p:grpSpPr>
        <p:sp>
          <p:nvSpPr>
            <p:cNvPr id="569" name="Google Shape;569;p21"/>
            <p:cNvSpPr/>
            <p:nvPr/>
          </p:nvSpPr>
          <p:spPr>
            <a:xfrm>
              <a:off x="3295650" y="72151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The Best Curse</a:t>
              </a:r>
              <a:endParaRPr b="0" i="0" sz="2700" u="none" cap="none" strike="noStrike">
                <a:solidFill>
                  <a:schemeClr val="dk1"/>
                </a:solidFill>
                <a:latin typeface="Calibri"/>
                <a:ea typeface="Calibri"/>
                <a:cs typeface="Calibri"/>
                <a:sym typeface="Calibri"/>
              </a:endParaRPr>
            </a:p>
          </p:txBody>
        </p:sp>
        <p:sp>
          <p:nvSpPr>
            <p:cNvPr id="570" name="Google Shape;570;p21"/>
            <p:cNvSpPr/>
            <p:nvPr/>
          </p:nvSpPr>
          <p:spPr>
            <a:xfrm>
              <a:off x="8096250" y="6962775"/>
              <a:ext cx="8033385" cy="1021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571" name="Google Shape;571;p21"/>
          <p:cNvGrpSpPr/>
          <p:nvPr/>
        </p:nvGrpSpPr>
        <p:grpSpPr>
          <a:xfrm>
            <a:off x="3295650" y="8334375"/>
            <a:ext cx="12833985" cy="563880"/>
            <a:chOff x="3295650" y="8334375"/>
            <a:chExt cx="12833985" cy="563880"/>
          </a:xfrm>
        </p:grpSpPr>
        <p:sp>
          <p:nvSpPr>
            <p:cNvPr id="572" name="Google Shape;572;p21"/>
            <p:cNvSpPr/>
            <p:nvPr/>
          </p:nvSpPr>
          <p:spPr>
            <a:xfrm>
              <a:off x="3295650" y="8358188"/>
              <a:ext cx="46405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Unique Creatures</a:t>
              </a:r>
              <a:endParaRPr b="0" i="0" sz="2700" u="none" cap="none" strike="noStrike">
                <a:solidFill>
                  <a:schemeClr val="dk1"/>
                </a:solidFill>
                <a:latin typeface="Calibri"/>
                <a:ea typeface="Calibri"/>
                <a:cs typeface="Calibri"/>
                <a:sym typeface="Calibri"/>
              </a:endParaRPr>
            </a:p>
          </p:txBody>
        </p:sp>
        <p:sp>
          <p:nvSpPr>
            <p:cNvPr id="573" name="Google Shape;573;p21"/>
            <p:cNvSpPr/>
            <p:nvPr/>
          </p:nvSpPr>
          <p:spPr>
            <a:xfrm>
              <a:off x="8096250" y="8334375"/>
              <a:ext cx="803338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78" name="Shape 578"/>
        <p:cNvGrpSpPr/>
        <p:nvPr/>
      </p:nvGrpSpPr>
      <p:grpSpPr>
        <a:xfrm>
          <a:off x="0" y="0"/>
          <a:ext cx="0" cy="0"/>
          <a:chOff x="0" y="0"/>
          <a:chExt cx="0" cy="0"/>
        </a:xfrm>
      </p:grpSpPr>
      <p:grpSp>
        <p:nvGrpSpPr>
          <p:cNvPr id="579" name="Google Shape;579;p22"/>
          <p:cNvGrpSpPr/>
          <p:nvPr/>
        </p:nvGrpSpPr>
        <p:grpSpPr>
          <a:xfrm>
            <a:off x="0" y="0"/>
            <a:ext cx="18288000" cy="10287000"/>
            <a:chOff x="0" y="0"/>
            <a:chExt cx="18288000" cy="10287000"/>
          </a:xfrm>
        </p:grpSpPr>
        <p:sp>
          <p:nvSpPr>
            <p:cNvPr id="580" name="Google Shape;580;p22"/>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1" name="Google Shape;581;p22"/>
            <p:cNvPicPr preferRelativeResize="0"/>
            <p:nvPr/>
          </p:nvPicPr>
          <p:blipFill rotWithShape="1">
            <a:blip r:embed="rId3">
              <a:alphaModFix/>
            </a:blip>
            <a:srcRect b="0" l="0" r="0" t="0"/>
            <a:stretch/>
          </p:blipFill>
          <p:spPr>
            <a:xfrm>
              <a:off x="0" y="186"/>
              <a:ext cx="3898392" cy="7391305"/>
            </a:xfrm>
            <a:prstGeom prst="rect">
              <a:avLst/>
            </a:prstGeom>
            <a:noFill/>
            <a:ln>
              <a:noFill/>
            </a:ln>
          </p:spPr>
        </p:pic>
        <p:pic>
          <p:nvPicPr>
            <p:cNvPr descr="preencoded.png" id="582" name="Google Shape;582;p22"/>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583" name="Google Shape;583;p22"/>
            <p:cNvPicPr preferRelativeResize="0"/>
            <p:nvPr/>
          </p:nvPicPr>
          <p:blipFill rotWithShape="1">
            <a:blip r:embed="rId5">
              <a:alphaModFix/>
            </a:blip>
            <a:srcRect b="0" l="0" r="0" t="0"/>
            <a:stretch/>
          </p:blipFill>
          <p:spPr>
            <a:xfrm>
              <a:off x="3104234" y="1181919"/>
              <a:ext cx="1885939" cy="1877056"/>
            </a:xfrm>
            <a:prstGeom prst="rect">
              <a:avLst/>
            </a:prstGeom>
            <a:noFill/>
            <a:ln>
              <a:noFill/>
            </a:ln>
          </p:spPr>
        </p:pic>
        <p:pic>
          <p:nvPicPr>
            <p:cNvPr descr="preencoded.png" id="584" name="Google Shape;584;p22"/>
            <p:cNvPicPr preferRelativeResize="0"/>
            <p:nvPr/>
          </p:nvPicPr>
          <p:blipFill rotWithShape="1">
            <a:blip r:embed="rId6">
              <a:alphaModFix/>
            </a:blip>
            <a:srcRect b="0" l="0" r="0" t="0"/>
            <a:stretch/>
          </p:blipFill>
          <p:spPr>
            <a:xfrm>
              <a:off x="4648847" y="7893621"/>
              <a:ext cx="655426" cy="669114"/>
            </a:xfrm>
            <a:prstGeom prst="rect">
              <a:avLst/>
            </a:prstGeom>
            <a:noFill/>
            <a:ln>
              <a:noFill/>
            </a:ln>
          </p:spPr>
        </p:pic>
        <p:pic>
          <p:nvPicPr>
            <p:cNvPr descr="preencoded.png" id="585" name="Google Shape;585;p22"/>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586" name="Google Shape;586;p22"/>
            <p:cNvPicPr preferRelativeResize="0"/>
            <p:nvPr/>
          </p:nvPicPr>
          <p:blipFill rotWithShape="1">
            <a:blip r:embed="rId8">
              <a:alphaModFix/>
            </a:blip>
            <a:srcRect b="0" l="0" r="0" t="0"/>
            <a:stretch/>
          </p:blipFill>
          <p:spPr>
            <a:xfrm>
              <a:off x="5361338" y="458707"/>
              <a:ext cx="658502" cy="668225"/>
            </a:xfrm>
            <a:prstGeom prst="rect">
              <a:avLst/>
            </a:prstGeom>
            <a:noFill/>
            <a:ln>
              <a:noFill/>
            </a:ln>
          </p:spPr>
        </p:pic>
        <p:pic>
          <p:nvPicPr>
            <p:cNvPr descr="preencoded.png" id="587" name="Google Shape;587;p22"/>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588" name="Google Shape;588;p22"/>
            <p:cNvPicPr preferRelativeResize="0"/>
            <p:nvPr/>
          </p:nvPicPr>
          <p:blipFill rotWithShape="1">
            <a:blip r:embed="rId10">
              <a:alphaModFix/>
            </a:blip>
            <a:srcRect b="0" l="0" r="0" t="0"/>
            <a:stretch/>
          </p:blipFill>
          <p:spPr>
            <a:xfrm>
              <a:off x="1357108" y="6784348"/>
              <a:ext cx="3638887" cy="3226436"/>
            </a:xfrm>
            <a:prstGeom prst="rect">
              <a:avLst/>
            </a:prstGeom>
            <a:noFill/>
            <a:ln>
              <a:noFill/>
            </a:ln>
          </p:spPr>
        </p:pic>
      </p:grpSp>
      <p:grpSp>
        <p:nvGrpSpPr>
          <p:cNvPr id="589" name="Google Shape;589;p22"/>
          <p:cNvGrpSpPr/>
          <p:nvPr/>
        </p:nvGrpSpPr>
        <p:grpSpPr>
          <a:xfrm>
            <a:off x="17640300" y="7994854"/>
            <a:ext cx="596695" cy="2063546"/>
            <a:chOff x="17640300" y="7994855"/>
            <a:chExt cx="596695" cy="2063546"/>
          </a:xfrm>
        </p:grpSpPr>
        <p:pic>
          <p:nvPicPr>
            <p:cNvPr descr="preencoded.png" id="590" name="Google Shape;590;p22"/>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591" name="Google Shape;591;p2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92" name="Google Shape;592;p22"/>
          <p:cNvGrpSpPr/>
          <p:nvPr/>
        </p:nvGrpSpPr>
        <p:grpSpPr>
          <a:xfrm>
            <a:off x="590550" y="2300288"/>
            <a:ext cx="17106900" cy="6562725"/>
            <a:chOff x="590550" y="2300288"/>
            <a:chExt cx="17106900" cy="6562725"/>
          </a:xfrm>
        </p:grpSpPr>
        <p:grpSp>
          <p:nvGrpSpPr>
            <p:cNvPr id="593" name="Google Shape;593;p22"/>
            <p:cNvGrpSpPr/>
            <p:nvPr/>
          </p:nvGrpSpPr>
          <p:grpSpPr>
            <a:xfrm>
              <a:off x="7629525" y="2300288"/>
              <a:ext cx="3848100" cy="1247775"/>
              <a:chOff x="7629525" y="2300288"/>
              <a:chExt cx="3848100" cy="1247775"/>
            </a:xfrm>
          </p:grpSpPr>
          <p:grpSp>
            <p:nvGrpSpPr>
              <p:cNvPr id="594" name="Google Shape;594;p22"/>
              <p:cNvGrpSpPr/>
              <p:nvPr/>
            </p:nvGrpSpPr>
            <p:grpSpPr>
              <a:xfrm>
                <a:off x="8048625" y="2300288"/>
                <a:ext cx="3429000" cy="1247775"/>
                <a:chOff x="8048625" y="2300288"/>
                <a:chExt cx="3429000" cy="1247775"/>
              </a:xfrm>
            </p:grpSpPr>
            <p:sp>
              <p:nvSpPr>
                <p:cNvPr id="595" name="Google Shape;595;p22"/>
                <p:cNvSpPr/>
                <p:nvPr/>
              </p:nvSpPr>
              <p:spPr>
                <a:xfrm>
                  <a:off x="8048625" y="230028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8582025" y="241458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Chloe Ng</a:t>
                  </a:r>
                  <a:endParaRPr b="0" i="0" sz="2700" u="none" cap="none" strike="noStrike">
                    <a:solidFill>
                      <a:schemeClr val="dk1"/>
                    </a:solidFill>
                    <a:latin typeface="Calibri"/>
                    <a:ea typeface="Calibri"/>
                    <a:cs typeface="Calibri"/>
                    <a:sym typeface="Calibri"/>
                  </a:endParaRPr>
                </a:p>
              </p:txBody>
            </p:sp>
            <p:sp>
              <p:nvSpPr>
                <p:cNvPr id="597" name="Google Shape;597;p22"/>
                <p:cNvSpPr/>
                <p:nvPr/>
              </p:nvSpPr>
              <p:spPr>
                <a:xfrm>
                  <a:off x="8582025" y="297656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grpSp>
          <p:pic>
            <p:nvPicPr>
              <p:cNvPr descr="preencoded.png" id="598" name="Google Shape;598;p22"/>
              <p:cNvPicPr preferRelativeResize="0"/>
              <p:nvPr/>
            </p:nvPicPr>
            <p:blipFill rotWithShape="1">
              <a:blip r:embed="rId12">
                <a:alphaModFix/>
              </a:blip>
              <a:srcRect b="0" l="0" r="0" t="0"/>
              <a:stretch/>
            </p:blipFill>
            <p:spPr>
              <a:xfrm>
                <a:off x="7629525" y="2505075"/>
                <a:ext cx="838200" cy="838200"/>
              </a:xfrm>
              <a:prstGeom prst="rect">
                <a:avLst/>
              </a:prstGeom>
              <a:noFill/>
              <a:ln>
                <a:noFill/>
              </a:ln>
            </p:spPr>
          </p:pic>
        </p:grpSp>
        <p:grpSp>
          <p:nvGrpSpPr>
            <p:cNvPr id="599" name="Google Shape;599;p22"/>
            <p:cNvGrpSpPr/>
            <p:nvPr/>
          </p:nvGrpSpPr>
          <p:grpSpPr>
            <a:xfrm>
              <a:off x="590550" y="4071938"/>
              <a:ext cx="3848100" cy="1247775"/>
              <a:chOff x="590550" y="4071938"/>
              <a:chExt cx="3848100" cy="1247775"/>
            </a:xfrm>
          </p:grpSpPr>
          <p:grpSp>
            <p:nvGrpSpPr>
              <p:cNvPr id="600" name="Google Shape;600;p22"/>
              <p:cNvGrpSpPr/>
              <p:nvPr/>
            </p:nvGrpSpPr>
            <p:grpSpPr>
              <a:xfrm>
                <a:off x="1009650" y="4071938"/>
                <a:ext cx="3429000" cy="1247775"/>
                <a:chOff x="1009650" y="4071938"/>
                <a:chExt cx="3429000" cy="1247775"/>
              </a:xfrm>
            </p:grpSpPr>
            <p:sp>
              <p:nvSpPr>
                <p:cNvPr id="601" name="Google Shape;601;p22"/>
                <p:cNvSpPr/>
                <p:nvPr/>
              </p:nvSpPr>
              <p:spPr>
                <a:xfrm>
                  <a:off x="1009650" y="40719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2"/>
                <p:cNvSpPr/>
                <p:nvPr/>
              </p:nvSpPr>
              <p:spPr>
                <a:xfrm>
                  <a:off x="1543050" y="41862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Valtorin</a:t>
                  </a:r>
                  <a:endParaRPr b="0" i="0" sz="2700" u="none" cap="none" strike="noStrike">
                    <a:solidFill>
                      <a:schemeClr val="dk1"/>
                    </a:solidFill>
                    <a:latin typeface="Calibri"/>
                    <a:ea typeface="Calibri"/>
                    <a:cs typeface="Calibri"/>
                    <a:sym typeface="Calibri"/>
                  </a:endParaRPr>
                </a:p>
              </p:txBody>
            </p:sp>
            <p:sp>
              <p:nvSpPr>
                <p:cNvPr id="603" name="Google Shape;603;p22"/>
                <p:cNvSpPr/>
                <p:nvPr/>
              </p:nvSpPr>
              <p:spPr>
                <a:xfrm>
                  <a:off x="1543050" y="47482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grpSp>
          <p:pic>
            <p:nvPicPr>
              <p:cNvPr descr="preencoded.png" id="604" name="Google Shape;604;p22"/>
              <p:cNvPicPr preferRelativeResize="0"/>
              <p:nvPr/>
            </p:nvPicPr>
            <p:blipFill rotWithShape="1">
              <a:blip r:embed="rId13">
                <a:alphaModFix/>
              </a:blip>
              <a:srcRect b="0" l="0" r="0" t="0"/>
              <a:stretch/>
            </p:blipFill>
            <p:spPr>
              <a:xfrm>
                <a:off x="590550" y="4276725"/>
                <a:ext cx="838200" cy="838200"/>
              </a:xfrm>
              <a:prstGeom prst="rect">
                <a:avLst/>
              </a:prstGeom>
              <a:noFill/>
              <a:ln>
                <a:noFill/>
              </a:ln>
            </p:spPr>
          </p:pic>
        </p:grpSp>
        <p:grpSp>
          <p:nvGrpSpPr>
            <p:cNvPr id="605" name="Google Shape;605;p22"/>
            <p:cNvGrpSpPr/>
            <p:nvPr/>
          </p:nvGrpSpPr>
          <p:grpSpPr>
            <a:xfrm>
              <a:off x="590550" y="5843588"/>
              <a:ext cx="3848100" cy="1247775"/>
              <a:chOff x="590550" y="5843588"/>
              <a:chExt cx="3848100" cy="1247775"/>
            </a:xfrm>
          </p:grpSpPr>
          <p:grpSp>
            <p:nvGrpSpPr>
              <p:cNvPr id="606" name="Google Shape;606;p22"/>
              <p:cNvGrpSpPr/>
              <p:nvPr/>
            </p:nvGrpSpPr>
            <p:grpSpPr>
              <a:xfrm>
                <a:off x="1009650" y="5843588"/>
                <a:ext cx="3429000" cy="1247775"/>
                <a:chOff x="1009650" y="5843588"/>
                <a:chExt cx="3429000" cy="1247775"/>
              </a:xfrm>
            </p:grpSpPr>
            <p:sp>
              <p:nvSpPr>
                <p:cNvPr id="607" name="Google Shape;607;p22"/>
                <p:cNvSpPr/>
                <p:nvPr/>
              </p:nvSpPr>
              <p:spPr>
                <a:xfrm>
                  <a:off x="1009650" y="584358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2"/>
                <p:cNvSpPr/>
                <p:nvPr/>
              </p:nvSpPr>
              <p:spPr>
                <a:xfrm>
                  <a:off x="1543050" y="595788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Lyrisa</a:t>
                  </a:r>
                  <a:endParaRPr b="0" i="0" sz="2700" u="none" cap="none" strike="noStrike">
                    <a:solidFill>
                      <a:schemeClr val="dk1"/>
                    </a:solidFill>
                    <a:latin typeface="Calibri"/>
                    <a:ea typeface="Calibri"/>
                    <a:cs typeface="Calibri"/>
                    <a:sym typeface="Calibri"/>
                  </a:endParaRPr>
                </a:p>
              </p:txBody>
            </p:sp>
            <p:sp>
              <p:nvSpPr>
                <p:cNvPr id="609" name="Google Shape;609;p22"/>
                <p:cNvSpPr/>
                <p:nvPr/>
              </p:nvSpPr>
              <p:spPr>
                <a:xfrm>
                  <a:off x="1543050" y="651986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Dreamer</a:t>
                  </a:r>
                  <a:endParaRPr b="0" i="0" sz="2400" u="none" cap="none" strike="noStrike">
                    <a:solidFill>
                      <a:schemeClr val="dk1"/>
                    </a:solidFill>
                    <a:latin typeface="Calibri"/>
                    <a:ea typeface="Calibri"/>
                    <a:cs typeface="Calibri"/>
                    <a:sym typeface="Calibri"/>
                  </a:endParaRPr>
                </a:p>
              </p:txBody>
            </p:sp>
          </p:grpSp>
          <p:pic>
            <p:nvPicPr>
              <p:cNvPr descr="preencoded.png" id="610" name="Google Shape;610;p22"/>
              <p:cNvPicPr preferRelativeResize="0"/>
              <p:nvPr/>
            </p:nvPicPr>
            <p:blipFill rotWithShape="1">
              <a:blip r:embed="rId14">
                <a:alphaModFix/>
              </a:blip>
              <a:srcRect b="0" l="0" r="0" t="0"/>
              <a:stretch/>
            </p:blipFill>
            <p:spPr>
              <a:xfrm>
                <a:off x="590550" y="6048375"/>
                <a:ext cx="838200" cy="838200"/>
              </a:xfrm>
              <a:prstGeom prst="rect">
                <a:avLst/>
              </a:prstGeom>
              <a:noFill/>
              <a:ln>
                <a:noFill/>
              </a:ln>
            </p:spPr>
          </p:pic>
        </p:grpSp>
        <p:grpSp>
          <p:nvGrpSpPr>
            <p:cNvPr id="611" name="Google Shape;611;p22"/>
            <p:cNvGrpSpPr/>
            <p:nvPr/>
          </p:nvGrpSpPr>
          <p:grpSpPr>
            <a:xfrm>
              <a:off x="5010150" y="5843588"/>
              <a:ext cx="3848100" cy="1247775"/>
              <a:chOff x="5010150" y="5843588"/>
              <a:chExt cx="3848100" cy="1247775"/>
            </a:xfrm>
          </p:grpSpPr>
          <p:grpSp>
            <p:nvGrpSpPr>
              <p:cNvPr id="612" name="Google Shape;612;p22"/>
              <p:cNvGrpSpPr/>
              <p:nvPr/>
            </p:nvGrpSpPr>
            <p:grpSpPr>
              <a:xfrm>
                <a:off x="5429250" y="5843588"/>
                <a:ext cx="3429000" cy="1247775"/>
                <a:chOff x="5429250" y="5843588"/>
                <a:chExt cx="3429000" cy="1247775"/>
              </a:xfrm>
            </p:grpSpPr>
            <p:sp>
              <p:nvSpPr>
                <p:cNvPr id="613" name="Google Shape;613;p22"/>
                <p:cNvSpPr/>
                <p:nvPr/>
              </p:nvSpPr>
              <p:spPr>
                <a:xfrm>
                  <a:off x="5429250" y="584358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5962650" y="595788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Lucian</a:t>
                  </a:r>
                  <a:endParaRPr b="0" i="0" sz="2700" u="none" cap="none" strike="noStrike">
                    <a:solidFill>
                      <a:schemeClr val="dk1"/>
                    </a:solidFill>
                    <a:latin typeface="Calibri"/>
                    <a:ea typeface="Calibri"/>
                    <a:cs typeface="Calibri"/>
                    <a:sym typeface="Calibri"/>
                  </a:endParaRPr>
                </a:p>
              </p:txBody>
            </p:sp>
            <p:sp>
              <p:nvSpPr>
                <p:cNvPr id="615" name="Google Shape;615;p22"/>
                <p:cNvSpPr/>
                <p:nvPr/>
              </p:nvSpPr>
              <p:spPr>
                <a:xfrm>
                  <a:off x="5962650" y="651986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grpSp>
          <p:pic>
            <p:nvPicPr>
              <p:cNvPr descr="preencoded.png" id="616" name="Google Shape;616;p22"/>
              <p:cNvPicPr preferRelativeResize="0"/>
              <p:nvPr/>
            </p:nvPicPr>
            <p:blipFill rotWithShape="1">
              <a:blip r:embed="rId15">
                <a:alphaModFix/>
              </a:blip>
              <a:srcRect b="0" l="0" r="0" t="0"/>
              <a:stretch/>
            </p:blipFill>
            <p:spPr>
              <a:xfrm>
                <a:off x="5010150" y="6048375"/>
                <a:ext cx="838200" cy="838200"/>
              </a:xfrm>
              <a:prstGeom prst="rect">
                <a:avLst/>
              </a:prstGeom>
              <a:noFill/>
              <a:ln>
                <a:noFill/>
              </a:ln>
            </p:spPr>
          </p:pic>
        </p:grpSp>
        <p:grpSp>
          <p:nvGrpSpPr>
            <p:cNvPr id="617" name="Google Shape;617;p22"/>
            <p:cNvGrpSpPr/>
            <p:nvPr/>
          </p:nvGrpSpPr>
          <p:grpSpPr>
            <a:xfrm>
              <a:off x="5010150" y="7615238"/>
              <a:ext cx="3848100" cy="1247775"/>
              <a:chOff x="5010150" y="7615238"/>
              <a:chExt cx="3848100" cy="1247775"/>
            </a:xfrm>
          </p:grpSpPr>
          <p:grpSp>
            <p:nvGrpSpPr>
              <p:cNvPr id="618" name="Google Shape;618;p22"/>
              <p:cNvGrpSpPr/>
              <p:nvPr/>
            </p:nvGrpSpPr>
            <p:grpSpPr>
              <a:xfrm>
                <a:off x="5429250" y="7615238"/>
                <a:ext cx="3429000" cy="1247775"/>
                <a:chOff x="5429250" y="7615238"/>
                <a:chExt cx="3429000" cy="1247775"/>
              </a:xfrm>
            </p:grpSpPr>
            <p:sp>
              <p:nvSpPr>
                <p:cNvPr id="619" name="Google Shape;619;p22"/>
                <p:cNvSpPr/>
                <p:nvPr/>
              </p:nvSpPr>
              <p:spPr>
                <a:xfrm>
                  <a:off x="5429250" y="76152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2"/>
                <p:cNvSpPr/>
                <p:nvPr/>
              </p:nvSpPr>
              <p:spPr>
                <a:xfrm>
                  <a:off x="5962650" y="77295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Cedric</a:t>
                  </a:r>
                  <a:endParaRPr b="0" i="0" sz="2700" u="none" cap="none" strike="noStrike">
                    <a:solidFill>
                      <a:schemeClr val="dk1"/>
                    </a:solidFill>
                    <a:latin typeface="Calibri"/>
                    <a:ea typeface="Calibri"/>
                    <a:cs typeface="Calibri"/>
                    <a:sym typeface="Calibri"/>
                  </a:endParaRPr>
                </a:p>
              </p:txBody>
            </p:sp>
            <p:sp>
              <p:nvSpPr>
                <p:cNvPr id="621" name="Google Shape;621;p22"/>
                <p:cNvSpPr/>
                <p:nvPr/>
              </p:nvSpPr>
              <p:spPr>
                <a:xfrm>
                  <a:off x="5962650" y="82915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grpSp>
          <p:pic>
            <p:nvPicPr>
              <p:cNvPr descr="preencoded.png" id="622" name="Google Shape;622;p22"/>
              <p:cNvPicPr preferRelativeResize="0"/>
              <p:nvPr/>
            </p:nvPicPr>
            <p:blipFill rotWithShape="1">
              <a:blip r:embed="rId16">
                <a:alphaModFix/>
              </a:blip>
              <a:srcRect b="0" l="0" r="0" t="0"/>
              <a:stretch/>
            </p:blipFill>
            <p:spPr>
              <a:xfrm>
                <a:off x="5010150" y="7820025"/>
                <a:ext cx="838200" cy="838200"/>
              </a:xfrm>
              <a:prstGeom prst="rect">
                <a:avLst/>
              </a:prstGeom>
              <a:noFill/>
              <a:ln>
                <a:noFill/>
              </a:ln>
            </p:spPr>
          </p:pic>
        </p:grpSp>
        <p:grpSp>
          <p:nvGrpSpPr>
            <p:cNvPr id="623" name="Google Shape;623;p22"/>
            <p:cNvGrpSpPr/>
            <p:nvPr/>
          </p:nvGrpSpPr>
          <p:grpSpPr>
            <a:xfrm>
              <a:off x="9429750" y="5843588"/>
              <a:ext cx="3848100" cy="1247775"/>
              <a:chOff x="9429750" y="5843588"/>
              <a:chExt cx="3848100" cy="1247775"/>
            </a:xfrm>
          </p:grpSpPr>
          <p:grpSp>
            <p:nvGrpSpPr>
              <p:cNvPr id="624" name="Google Shape;624;p22"/>
              <p:cNvGrpSpPr/>
              <p:nvPr/>
            </p:nvGrpSpPr>
            <p:grpSpPr>
              <a:xfrm>
                <a:off x="9848850" y="5843588"/>
                <a:ext cx="3429000" cy="1247775"/>
                <a:chOff x="9848850" y="5843588"/>
                <a:chExt cx="3429000" cy="1247775"/>
              </a:xfrm>
            </p:grpSpPr>
            <p:sp>
              <p:nvSpPr>
                <p:cNvPr id="625" name="Google Shape;625;p22"/>
                <p:cNvSpPr/>
                <p:nvPr/>
              </p:nvSpPr>
              <p:spPr>
                <a:xfrm>
                  <a:off x="9848850" y="584358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10382250" y="595788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Elvina</a:t>
                  </a:r>
                  <a:endParaRPr b="0" i="0" sz="2700" u="none" cap="none" strike="noStrike">
                    <a:solidFill>
                      <a:schemeClr val="dk1"/>
                    </a:solidFill>
                    <a:latin typeface="Calibri"/>
                    <a:ea typeface="Calibri"/>
                    <a:cs typeface="Calibri"/>
                    <a:sym typeface="Calibri"/>
                  </a:endParaRPr>
                </a:p>
              </p:txBody>
            </p:sp>
            <p:sp>
              <p:nvSpPr>
                <p:cNvPr id="627" name="Google Shape;627;p22"/>
                <p:cNvSpPr/>
                <p:nvPr/>
              </p:nvSpPr>
              <p:spPr>
                <a:xfrm>
                  <a:off x="10382250" y="651986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grpSp>
          <p:pic>
            <p:nvPicPr>
              <p:cNvPr descr="preencoded.png" id="628" name="Google Shape;628;p22"/>
              <p:cNvPicPr preferRelativeResize="0"/>
              <p:nvPr/>
            </p:nvPicPr>
            <p:blipFill rotWithShape="1">
              <a:blip r:embed="rId17">
                <a:alphaModFix/>
              </a:blip>
              <a:srcRect b="0" l="0" r="0" t="0"/>
              <a:stretch/>
            </p:blipFill>
            <p:spPr>
              <a:xfrm>
                <a:off x="9429750" y="6048375"/>
                <a:ext cx="838200" cy="838200"/>
              </a:xfrm>
              <a:prstGeom prst="rect">
                <a:avLst/>
              </a:prstGeom>
              <a:noFill/>
              <a:ln>
                <a:noFill/>
              </a:ln>
            </p:spPr>
          </p:pic>
        </p:grpSp>
        <p:grpSp>
          <p:nvGrpSpPr>
            <p:cNvPr id="629" name="Google Shape;629;p22"/>
            <p:cNvGrpSpPr/>
            <p:nvPr/>
          </p:nvGrpSpPr>
          <p:grpSpPr>
            <a:xfrm>
              <a:off x="9429750" y="7615238"/>
              <a:ext cx="3848100" cy="1247775"/>
              <a:chOff x="9429750" y="7615238"/>
              <a:chExt cx="3848100" cy="1247775"/>
            </a:xfrm>
          </p:grpSpPr>
          <p:grpSp>
            <p:nvGrpSpPr>
              <p:cNvPr id="630" name="Google Shape;630;p22"/>
              <p:cNvGrpSpPr/>
              <p:nvPr/>
            </p:nvGrpSpPr>
            <p:grpSpPr>
              <a:xfrm>
                <a:off x="9848850" y="7615238"/>
                <a:ext cx="3429000" cy="1247775"/>
                <a:chOff x="9848850" y="7615238"/>
                <a:chExt cx="3429000" cy="1247775"/>
              </a:xfrm>
            </p:grpSpPr>
            <p:sp>
              <p:nvSpPr>
                <p:cNvPr id="631" name="Google Shape;631;p22"/>
                <p:cNvSpPr/>
                <p:nvPr/>
              </p:nvSpPr>
              <p:spPr>
                <a:xfrm>
                  <a:off x="9848850" y="76152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2"/>
                <p:cNvSpPr/>
                <p:nvPr/>
              </p:nvSpPr>
              <p:spPr>
                <a:xfrm>
                  <a:off x="10382250" y="77295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Seraphina</a:t>
                  </a:r>
                  <a:endParaRPr b="0" i="0" sz="2700" u="none" cap="none" strike="noStrike">
                    <a:solidFill>
                      <a:schemeClr val="dk1"/>
                    </a:solidFill>
                    <a:latin typeface="Calibri"/>
                    <a:ea typeface="Calibri"/>
                    <a:cs typeface="Calibri"/>
                    <a:sym typeface="Calibri"/>
                  </a:endParaRPr>
                </a:p>
              </p:txBody>
            </p:sp>
            <p:sp>
              <p:nvSpPr>
                <p:cNvPr id="633" name="Google Shape;633;p22"/>
                <p:cNvSpPr/>
                <p:nvPr/>
              </p:nvSpPr>
              <p:spPr>
                <a:xfrm>
                  <a:off x="10382250" y="82915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grpSp>
          <p:pic>
            <p:nvPicPr>
              <p:cNvPr descr="preencoded.png" id="634" name="Google Shape;634;p22"/>
              <p:cNvPicPr preferRelativeResize="0"/>
              <p:nvPr/>
            </p:nvPicPr>
            <p:blipFill rotWithShape="1">
              <a:blip r:embed="rId18">
                <a:alphaModFix/>
              </a:blip>
              <a:srcRect b="0" l="0" r="0" t="0"/>
              <a:stretch/>
            </p:blipFill>
            <p:spPr>
              <a:xfrm>
                <a:off x="9429750" y="7820025"/>
                <a:ext cx="838200" cy="838200"/>
              </a:xfrm>
              <a:prstGeom prst="rect">
                <a:avLst/>
              </a:prstGeom>
              <a:noFill/>
              <a:ln>
                <a:noFill/>
              </a:ln>
            </p:spPr>
          </p:pic>
        </p:grpSp>
        <p:grpSp>
          <p:nvGrpSpPr>
            <p:cNvPr id="635" name="Google Shape;635;p22"/>
            <p:cNvGrpSpPr/>
            <p:nvPr/>
          </p:nvGrpSpPr>
          <p:grpSpPr>
            <a:xfrm>
              <a:off x="13849350" y="5843588"/>
              <a:ext cx="3848100" cy="1247775"/>
              <a:chOff x="13849350" y="5843588"/>
              <a:chExt cx="3848100" cy="1247775"/>
            </a:xfrm>
          </p:grpSpPr>
          <p:grpSp>
            <p:nvGrpSpPr>
              <p:cNvPr id="636" name="Google Shape;636;p22"/>
              <p:cNvGrpSpPr/>
              <p:nvPr/>
            </p:nvGrpSpPr>
            <p:grpSpPr>
              <a:xfrm>
                <a:off x="14268450" y="5843588"/>
                <a:ext cx="3429000" cy="1247775"/>
                <a:chOff x="14268450" y="5843588"/>
                <a:chExt cx="3429000" cy="1247775"/>
              </a:xfrm>
            </p:grpSpPr>
            <p:sp>
              <p:nvSpPr>
                <p:cNvPr id="637" name="Google Shape;637;p22"/>
                <p:cNvSpPr/>
                <p:nvPr/>
              </p:nvSpPr>
              <p:spPr>
                <a:xfrm>
                  <a:off x="14268450" y="584358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2"/>
                <p:cNvSpPr/>
                <p:nvPr/>
              </p:nvSpPr>
              <p:spPr>
                <a:xfrm>
                  <a:off x="14801850" y="595788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Kaelen</a:t>
                  </a:r>
                  <a:endParaRPr b="0" i="0" sz="2700" u="none" cap="none" strike="noStrike">
                    <a:solidFill>
                      <a:schemeClr val="dk1"/>
                    </a:solidFill>
                    <a:latin typeface="Calibri"/>
                    <a:ea typeface="Calibri"/>
                    <a:cs typeface="Calibri"/>
                    <a:sym typeface="Calibri"/>
                  </a:endParaRPr>
                </a:p>
              </p:txBody>
            </p:sp>
            <p:sp>
              <p:nvSpPr>
                <p:cNvPr id="639" name="Google Shape;639;p22"/>
                <p:cNvSpPr/>
                <p:nvPr/>
              </p:nvSpPr>
              <p:spPr>
                <a:xfrm>
                  <a:off x="14801850" y="651986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Sentinel</a:t>
                  </a:r>
                  <a:endParaRPr b="0" i="0" sz="2400" u="none" cap="none" strike="noStrike">
                    <a:solidFill>
                      <a:schemeClr val="dk1"/>
                    </a:solidFill>
                    <a:latin typeface="Calibri"/>
                    <a:ea typeface="Calibri"/>
                    <a:cs typeface="Calibri"/>
                    <a:sym typeface="Calibri"/>
                  </a:endParaRPr>
                </a:p>
              </p:txBody>
            </p:sp>
          </p:grpSp>
          <p:pic>
            <p:nvPicPr>
              <p:cNvPr descr="preencoded.png" id="640" name="Google Shape;640;p22"/>
              <p:cNvPicPr preferRelativeResize="0"/>
              <p:nvPr/>
            </p:nvPicPr>
            <p:blipFill rotWithShape="1">
              <a:blip r:embed="rId19">
                <a:alphaModFix/>
              </a:blip>
              <a:srcRect b="0" l="0" r="0" t="0"/>
              <a:stretch/>
            </p:blipFill>
            <p:spPr>
              <a:xfrm>
                <a:off x="13849350" y="6048375"/>
                <a:ext cx="838200" cy="838200"/>
              </a:xfrm>
              <a:prstGeom prst="rect">
                <a:avLst/>
              </a:prstGeom>
              <a:noFill/>
              <a:ln>
                <a:noFill/>
              </a:ln>
            </p:spPr>
          </p:pic>
        </p:grpSp>
        <p:grpSp>
          <p:nvGrpSpPr>
            <p:cNvPr id="641" name="Google Shape;641;p22"/>
            <p:cNvGrpSpPr/>
            <p:nvPr/>
          </p:nvGrpSpPr>
          <p:grpSpPr>
            <a:xfrm>
              <a:off x="5010150" y="4071938"/>
              <a:ext cx="3848100" cy="1247775"/>
              <a:chOff x="5010150" y="4071938"/>
              <a:chExt cx="3848100" cy="1247775"/>
            </a:xfrm>
          </p:grpSpPr>
          <p:grpSp>
            <p:nvGrpSpPr>
              <p:cNvPr id="642" name="Google Shape;642;p22"/>
              <p:cNvGrpSpPr/>
              <p:nvPr/>
            </p:nvGrpSpPr>
            <p:grpSpPr>
              <a:xfrm>
                <a:off x="5429250" y="4071938"/>
                <a:ext cx="3429000" cy="1247775"/>
                <a:chOff x="5429250" y="4071938"/>
                <a:chExt cx="3429000" cy="1247775"/>
              </a:xfrm>
            </p:grpSpPr>
            <p:sp>
              <p:nvSpPr>
                <p:cNvPr id="643" name="Google Shape;643;p22"/>
                <p:cNvSpPr/>
                <p:nvPr/>
              </p:nvSpPr>
              <p:spPr>
                <a:xfrm>
                  <a:off x="5429250" y="40719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2"/>
                <p:cNvSpPr/>
                <p:nvPr/>
              </p:nvSpPr>
              <p:spPr>
                <a:xfrm>
                  <a:off x="5962650" y="41862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Aurielle</a:t>
                  </a:r>
                  <a:endParaRPr b="0" i="0" sz="2700" u="none" cap="none" strike="noStrike">
                    <a:solidFill>
                      <a:schemeClr val="dk1"/>
                    </a:solidFill>
                    <a:latin typeface="Calibri"/>
                    <a:ea typeface="Calibri"/>
                    <a:cs typeface="Calibri"/>
                    <a:sym typeface="Calibri"/>
                  </a:endParaRPr>
                </a:p>
              </p:txBody>
            </p:sp>
            <p:sp>
              <p:nvSpPr>
                <p:cNvPr id="645" name="Google Shape;645;p22"/>
                <p:cNvSpPr/>
                <p:nvPr/>
              </p:nvSpPr>
              <p:spPr>
                <a:xfrm>
                  <a:off x="5962650" y="47482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grpSp>
          <p:pic>
            <p:nvPicPr>
              <p:cNvPr descr="preencoded.png" id="646" name="Google Shape;646;p22"/>
              <p:cNvPicPr preferRelativeResize="0"/>
              <p:nvPr/>
            </p:nvPicPr>
            <p:blipFill rotWithShape="1">
              <a:blip r:embed="rId20">
                <a:alphaModFix/>
              </a:blip>
              <a:srcRect b="0" l="0" r="0" t="0"/>
              <a:stretch/>
            </p:blipFill>
            <p:spPr>
              <a:xfrm>
                <a:off x="5010150" y="4276725"/>
                <a:ext cx="838200" cy="838200"/>
              </a:xfrm>
              <a:prstGeom prst="rect">
                <a:avLst/>
              </a:prstGeom>
              <a:noFill/>
              <a:ln>
                <a:noFill/>
              </a:ln>
            </p:spPr>
          </p:pic>
        </p:grpSp>
        <p:grpSp>
          <p:nvGrpSpPr>
            <p:cNvPr id="647" name="Google Shape;647;p22"/>
            <p:cNvGrpSpPr/>
            <p:nvPr/>
          </p:nvGrpSpPr>
          <p:grpSpPr>
            <a:xfrm>
              <a:off x="13849350" y="4071938"/>
              <a:ext cx="3848100" cy="1247775"/>
              <a:chOff x="13849350" y="4071938"/>
              <a:chExt cx="3848100" cy="1247775"/>
            </a:xfrm>
          </p:grpSpPr>
          <p:grpSp>
            <p:nvGrpSpPr>
              <p:cNvPr id="648" name="Google Shape;648;p22"/>
              <p:cNvGrpSpPr/>
              <p:nvPr/>
            </p:nvGrpSpPr>
            <p:grpSpPr>
              <a:xfrm>
                <a:off x="14268450" y="4071938"/>
                <a:ext cx="3429000" cy="1247775"/>
                <a:chOff x="14268450" y="4071938"/>
                <a:chExt cx="3429000" cy="1247775"/>
              </a:xfrm>
            </p:grpSpPr>
            <p:sp>
              <p:nvSpPr>
                <p:cNvPr id="649" name="Google Shape;649;p22"/>
                <p:cNvSpPr/>
                <p:nvPr/>
              </p:nvSpPr>
              <p:spPr>
                <a:xfrm>
                  <a:off x="14268450" y="40719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22"/>
                <p:cNvSpPr/>
                <p:nvPr/>
              </p:nvSpPr>
              <p:spPr>
                <a:xfrm>
                  <a:off x="14801850" y="41862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Dariana</a:t>
                  </a:r>
                  <a:endParaRPr b="0" i="0" sz="2700" u="none" cap="none" strike="noStrike">
                    <a:solidFill>
                      <a:schemeClr val="dk1"/>
                    </a:solidFill>
                    <a:latin typeface="Calibri"/>
                    <a:ea typeface="Calibri"/>
                    <a:cs typeface="Calibri"/>
                    <a:sym typeface="Calibri"/>
                  </a:endParaRPr>
                </a:p>
              </p:txBody>
            </p:sp>
            <p:sp>
              <p:nvSpPr>
                <p:cNvPr id="651" name="Google Shape;651;p22"/>
                <p:cNvSpPr/>
                <p:nvPr/>
              </p:nvSpPr>
              <p:spPr>
                <a:xfrm>
                  <a:off x="14801850" y="47482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grpSp>
          <p:pic>
            <p:nvPicPr>
              <p:cNvPr descr="preencoded.png" id="652" name="Google Shape;652;p22"/>
              <p:cNvPicPr preferRelativeResize="0"/>
              <p:nvPr/>
            </p:nvPicPr>
            <p:blipFill rotWithShape="1">
              <a:blip r:embed="rId21">
                <a:alphaModFix/>
              </a:blip>
              <a:srcRect b="0" l="0" r="0" t="0"/>
              <a:stretch/>
            </p:blipFill>
            <p:spPr>
              <a:xfrm>
                <a:off x="13849350" y="4276725"/>
                <a:ext cx="838200" cy="838200"/>
              </a:xfrm>
              <a:prstGeom prst="rect">
                <a:avLst/>
              </a:prstGeom>
              <a:noFill/>
              <a:ln>
                <a:noFill/>
              </a:ln>
            </p:spPr>
          </p:pic>
        </p:grpSp>
        <p:grpSp>
          <p:nvGrpSpPr>
            <p:cNvPr id="653" name="Google Shape;653;p22"/>
            <p:cNvGrpSpPr/>
            <p:nvPr/>
          </p:nvGrpSpPr>
          <p:grpSpPr>
            <a:xfrm>
              <a:off x="9429750" y="4071938"/>
              <a:ext cx="3848100" cy="1247775"/>
              <a:chOff x="9429750" y="4071938"/>
              <a:chExt cx="3848100" cy="1247775"/>
            </a:xfrm>
          </p:grpSpPr>
          <p:grpSp>
            <p:nvGrpSpPr>
              <p:cNvPr id="654" name="Google Shape;654;p22"/>
              <p:cNvGrpSpPr/>
              <p:nvPr/>
            </p:nvGrpSpPr>
            <p:grpSpPr>
              <a:xfrm>
                <a:off x="9848850" y="4071938"/>
                <a:ext cx="3429000" cy="1247775"/>
                <a:chOff x="9848850" y="4071938"/>
                <a:chExt cx="3429000" cy="1247775"/>
              </a:xfrm>
            </p:grpSpPr>
            <p:sp>
              <p:nvSpPr>
                <p:cNvPr id="655" name="Google Shape;655;p22"/>
                <p:cNvSpPr/>
                <p:nvPr/>
              </p:nvSpPr>
              <p:spPr>
                <a:xfrm>
                  <a:off x="9848850" y="4071938"/>
                  <a:ext cx="3429000" cy="1247775"/>
                </a:xfrm>
                <a:prstGeom prst="roundRect">
                  <a:avLst>
                    <a:gd fmla="val 4475" name="adj"/>
                  </a:avLst>
                </a:prstGeom>
                <a:no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2"/>
                <p:cNvSpPr/>
                <p:nvPr/>
              </p:nvSpPr>
              <p:spPr>
                <a:xfrm>
                  <a:off x="10382250" y="4186238"/>
                  <a:ext cx="281178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Theronis</a:t>
                  </a:r>
                  <a:endParaRPr b="0" i="0" sz="2700" u="none" cap="none" strike="noStrike">
                    <a:solidFill>
                      <a:schemeClr val="dk1"/>
                    </a:solidFill>
                    <a:latin typeface="Calibri"/>
                    <a:ea typeface="Calibri"/>
                    <a:cs typeface="Calibri"/>
                    <a:sym typeface="Calibri"/>
                  </a:endParaRPr>
                </a:p>
              </p:txBody>
            </p:sp>
            <p:sp>
              <p:nvSpPr>
                <p:cNvPr id="657" name="Google Shape;657;p22"/>
                <p:cNvSpPr/>
                <p:nvPr/>
              </p:nvSpPr>
              <p:spPr>
                <a:xfrm>
                  <a:off x="10382250" y="4748213"/>
                  <a:ext cx="2804160"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pic>
            <p:nvPicPr>
              <p:cNvPr descr="preencoded.png" id="658" name="Google Shape;658;p22"/>
              <p:cNvPicPr preferRelativeResize="0"/>
              <p:nvPr/>
            </p:nvPicPr>
            <p:blipFill rotWithShape="1">
              <a:blip r:embed="rId22">
                <a:alphaModFix/>
              </a:blip>
              <a:srcRect b="0" l="0" r="0" t="0"/>
              <a:stretch/>
            </p:blipFill>
            <p:spPr>
              <a:xfrm>
                <a:off x="9429750" y="4276725"/>
                <a:ext cx="838200" cy="838200"/>
              </a:xfrm>
              <a:prstGeom prst="rect">
                <a:avLst/>
              </a:prstGeom>
              <a:noFill/>
              <a:ln>
                <a:noFill/>
              </a:ln>
            </p:spPr>
          </p:pic>
        </p:grpSp>
        <p:cxnSp>
          <p:nvCxnSpPr>
            <p:cNvPr id="659" name="Google Shape;659;p22"/>
            <p:cNvCxnSpPr/>
            <p:nvPr/>
          </p:nvCxnSpPr>
          <p:spPr>
            <a:xfrm>
              <a:off x="2514598" y="3805237"/>
              <a:ext cx="13258803" cy="0"/>
            </a:xfrm>
            <a:prstGeom prst="straightConnector1">
              <a:avLst/>
            </a:prstGeom>
            <a:noFill/>
            <a:ln cap="flat" cmpd="sng" w="9525">
              <a:solidFill>
                <a:srgbClr val="FFFFFF"/>
              </a:solidFill>
              <a:prstDash val="solid"/>
              <a:round/>
              <a:headEnd len="sm" w="sm" type="none"/>
              <a:tailEnd len="sm" w="sm" type="none"/>
            </a:ln>
          </p:spPr>
        </p:cxnSp>
        <p:cxnSp>
          <p:nvCxnSpPr>
            <p:cNvPr id="660" name="Google Shape;660;p22"/>
            <p:cNvCxnSpPr/>
            <p:nvPr/>
          </p:nvCxnSpPr>
          <p:spPr>
            <a:xfrm rot="-5400000">
              <a:off x="9605888" y="3657600"/>
              <a:ext cx="304949" cy="0"/>
            </a:xfrm>
            <a:prstGeom prst="straightConnector1">
              <a:avLst/>
            </a:prstGeom>
            <a:noFill/>
            <a:ln cap="flat" cmpd="sng" w="9525">
              <a:solidFill>
                <a:srgbClr val="FFFFFF"/>
              </a:solidFill>
              <a:prstDash val="solid"/>
              <a:round/>
              <a:headEnd len="sm" w="sm" type="none"/>
              <a:tailEnd len="sm" w="sm" type="none"/>
            </a:ln>
          </p:spPr>
        </p:cxnSp>
        <p:cxnSp>
          <p:nvCxnSpPr>
            <p:cNvPr id="661" name="Google Shape;661;p22"/>
            <p:cNvCxnSpPr/>
            <p:nvPr/>
          </p:nvCxnSpPr>
          <p:spPr>
            <a:xfrm rot="-5400000">
              <a:off x="2362128" y="3967163"/>
              <a:ext cx="314469" cy="0"/>
            </a:xfrm>
            <a:prstGeom prst="straightConnector1">
              <a:avLst/>
            </a:prstGeom>
            <a:noFill/>
            <a:ln cap="flat" cmpd="sng" w="9525">
              <a:solidFill>
                <a:srgbClr val="FFFFFF"/>
              </a:solidFill>
              <a:prstDash val="solid"/>
              <a:round/>
              <a:headEnd len="sm" w="sm" type="none"/>
              <a:tailEnd len="sm" w="sm" type="none"/>
            </a:ln>
          </p:spPr>
        </p:cxnSp>
        <p:cxnSp>
          <p:nvCxnSpPr>
            <p:cNvPr id="662" name="Google Shape;662;p22"/>
            <p:cNvCxnSpPr/>
            <p:nvPr/>
          </p:nvCxnSpPr>
          <p:spPr>
            <a:xfrm rot="-5400000">
              <a:off x="6981753" y="3967163"/>
              <a:ext cx="314469" cy="0"/>
            </a:xfrm>
            <a:prstGeom prst="straightConnector1">
              <a:avLst/>
            </a:prstGeom>
            <a:noFill/>
            <a:ln cap="flat" cmpd="sng" w="9525">
              <a:solidFill>
                <a:srgbClr val="FFFFFF"/>
              </a:solidFill>
              <a:prstDash val="solid"/>
              <a:round/>
              <a:headEnd len="sm" w="sm" type="none"/>
              <a:tailEnd len="sm" w="sm" type="none"/>
            </a:ln>
          </p:spPr>
        </p:cxnSp>
        <p:cxnSp>
          <p:nvCxnSpPr>
            <p:cNvPr id="663" name="Google Shape;663;p22"/>
            <p:cNvCxnSpPr/>
            <p:nvPr/>
          </p:nvCxnSpPr>
          <p:spPr>
            <a:xfrm rot="-5400000">
              <a:off x="11401353" y="3967163"/>
              <a:ext cx="314469" cy="0"/>
            </a:xfrm>
            <a:prstGeom prst="straightConnector1">
              <a:avLst/>
            </a:prstGeom>
            <a:noFill/>
            <a:ln cap="flat" cmpd="sng" w="9525">
              <a:solidFill>
                <a:srgbClr val="FFFFFF"/>
              </a:solidFill>
              <a:prstDash val="solid"/>
              <a:round/>
              <a:headEnd len="sm" w="sm" type="none"/>
              <a:tailEnd len="sm" w="sm" type="none"/>
            </a:ln>
          </p:spPr>
        </p:cxnSp>
        <p:cxnSp>
          <p:nvCxnSpPr>
            <p:cNvPr id="664" name="Google Shape;664;p22"/>
            <p:cNvCxnSpPr/>
            <p:nvPr/>
          </p:nvCxnSpPr>
          <p:spPr>
            <a:xfrm rot="-5400000">
              <a:off x="15611403" y="3967163"/>
              <a:ext cx="314469" cy="0"/>
            </a:xfrm>
            <a:prstGeom prst="straightConnector1">
              <a:avLst/>
            </a:prstGeom>
            <a:noFill/>
            <a:ln cap="flat" cmpd="sng" w="9525">
              <a:solidFill>
                <a:srgbClr val="FFFFFF"/>
              </a:solidFill>
              <a:prstDash val="solid"/>
              <a:round/>
              <a:headEnd len="sm" w="sm" type="none"/>
              <a:tailEnd len="sm" w="sm" type="none"/>
            </a:ln>
          </p:spPr>
        </p:cxnSp>
        <p:cxnSp>
          <p:nvCxnSpPr>
            <p:cNvPr id="665" name="Google Shape;665;p22"/>
            <p:cNvCxnSpPr/>
            <p:nvPr/>
          </p:nvCxnSpPr>
          <p:spPr>
            <a:xfrm rot="-5400000">
              <a:off x="2214525" y="5581650"/>
              <a:ext cx="609674" cy="0"/>
            </a:xfrm>
            <a:prstGeom prst="straightConnector1">
              <a:avLst/>
            </a:prstGeom>
            <a:noFill/>
            <a:ln cap="flat" cmpd="sng" w="9525">
              <a:solidFill>
                <a:srgbClr val="FFFFFF"/>
              </a:solidFill>
              <a:prstDash val="solid"/>
              <a:round/>
              <a:headEnd len="sm" w="sm" type="none"/>
              <a:tailEnd len="sm" w="sm" type="none"/>
            </a:ln>
          </p:spPr>
        </p:cxnSp>
        <p:cxnSp>
          <p:nvCxnSpPr>
            <p:cNvPr id="666" name="Google Shape;666;p22"/>
            <p:cNvCxnSpPr/>
            <p:nvPr/>
          </p:nvCxnSpPr>
          <p:spPr>
            <a:xfrm rot="-5400000">
              <a:off x="6834150" y="5581650"/>
              <a:ext cx="609674" cy="0"/>
            </a:xfrm>
            <a:prstGeom prst="straightConnector1">
              <a:avLst/>
            </a:prstGeom>
            <a:noFill/>
            <a:ln cap="flat" cmpd="sng" w="9525">
              <a:solidFill>
                <a:srgbClr val="FFFFFF"/>
              </a:solidFill>
              <a:prstDash val="solid"/>
              <a:round/>
              <a:headEnd len="sm" w="sm" type="none"/>
              <a:tailEnd len="sm" w="sm" type="none"/>
            </a:ln>
          </p:spPr>
        </p:cxnSp>
        <p:cxnSp>
          <p:nvCxnSpPr>
            <p:cNvPr id="667" name="Google Shape;667;p22"/>
            <p:cNvCxnSpPr/>
            <p:nvPr/>
          </p:nvCxnSpPr>
          <p:spPr>
            <a:xfrm rot="-5400000">
              <a:off x="11253750" y="5581650"/>
              <a:ext cx="609674" cy="0"/>
            </a:xfrm>
            <a:prstGeom prst="straightConnector1">
              <a:avLst/>
            </a:prstGeom>
            <a:noFill/>
            <a:ln cap="flat" cmpd="sng" w="9525">
              <a:solidFill>
                <a:srgbClr val="FFFFFF"/>
              </a:solidFill>
              <a:prstDash val="solid"/>
              <a:round/>
              <a:headEnd len="sm" w="sm" type="none"/>
              <a:tailEnd len="sm" w="sm" type="none"/>
            </a:ln>
          </p:spPr>
        </p:cxnSp>
        <p:cxnSp>
          <p:nvCxnSpPr>
            <p:cNvPr id="668" name="Google Shape;668;p22"/>
            <p:cNvCxnSpPr/>
            <p:nvPr/>
          </p:nvCxnSpPr>
          <p:spPr>
            <a:xfrm rot="-5400000">
              <a:off x="15463800" y="5581650"/>
              <a:ext cx="609674" cy="0"/>
            </a:xfrm>
            <a:prstGeom prst="straightConnector1">
              <a:avLst/>
            </a:prstGeom>
            <a:noFill/>
            <a:ln cap="flat" cmpd="sng" w="9525">
              <a:solidFill>
                <a:srgbClr val="FFFFFF"/>
              </a:solidFill>
              <a:prstDash val="solid"/>
              <a:round/>
              <a:headEnd len="sm" w="sm" type="none"/>
              <a:tailEnd len="sm" w="sm" type="none"/>
            </a:ln>
          </p:spPr>
        </p:cxnSp>
        <p:cxnSp>
          <p:nvCxnSpPr>
            <p:cNvPr id="669" name="Google Shape;669;p22"/>
            <p:cNvCxnSpPr/>
            <p:nvPr/>
          </p:nvCxnSpPr>
          <p:spPr>
            <a:xfrm rot="-5400000">
              <a:off x="6834150" y="7353300"/>
              <a:ext cx="609674" cy="0"/>
            </a:xfrm>
            <a:prstGeom prst="straightConnector1">
              <a:avLst/>
            </a:prstGeom>
            <a:noFill/>
            <a:ln cap="flat" cmpd="sng" w="9525">
              <a:solidFill>
                <a:srgbClr val="FFFFFF"/>
              </a:solidFill>
              <a:prstDash val="solid"/>
              <a:round/>
              <a:headEnd len="sm" w="sm" type="none"/>
              <a:tailEnd len="sm" w="sm" type="none"/>
            </a:ln>
          </p:spPr>
        </p:cxnSp>
        <p:cxnSp>
          <p:nvCxnSpPr>
            <p:cNvPr id="670" name="Google Shape;670;p22"/>
            <p:cNvCxnSpPr/>
            <p:nvPr/>
          </p:nvCxnSpPr>
          <p:spPr>
            <a:xfrm rot="-5400000">
              <a:off x="11253750" y="7353300"/>
              <a:ext cx="609674" cy="0"/>
            </a:xfrm>
            <a:prstGeom prst="straightConnector1">
              <a:avLst/>
            </a:prstGeom>
            <a:noFill/>
            <a:ln cap="flat" cmpd="sng" w="9525">
              <a:solidFill>
                <a:srgbClr val="FFFFFF"/>
              </a:solidFill>
              <a:prstDash val="solid"/>
              <a:round/>
              <a:headEnd len="sm" w="sm" type="none"/>
              <a:tailEnd len="sm" w="sm" type="none"/>
            </a:ln>
          </p:spPr>
        </p:cxnSp>
      </p:grpSp>
      <p:sp>
        <p:nvSpPr>
          <p:cNvPr id="671" name="Google Shape;671;p22"/>
          <p:cNvSpPr/>
          <p:nvPr/>
        </p:nvSpPr>
        <p:spPr>
          <a:xfrm>
            <a:off x="5810250" y="9601200"/>
            <a:ext cx="680275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Poppins"/>
              <a:buNone/>
            </a:pPr>
            <a:r>
              <a:rPr b="0" i="0" lang="en-US" sz="2400" u="none" cap="none" strike="noStrike">
                <a:solidFill>
                  <a:srgbClr val="000000"/>
                </a:solidFill>
                <a:latin typeface="Poppins"/>
                <a:ea typeface="Poppins"/>
                <a:cs typeface="Poppins"/>
                <a:sym typeface="Poppins"/>
              </a:rPr>
              <a:t>To download more editable chart, </a:t>
            </a:r>
            <a:r>
              <a:rPr b="0" i="0" lang="en-US" sz="24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72" name="Google Shape;672;p22"/>
          <p:cNvSpPr/>
          <p:nvPr/>
        </p:nvSpPr>
        <p:spPr>
          <a:xfrm>
            <a:off x="5162550" y="933450"/>
            <a:ext cx="79629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677" name="Shape 677"/>
        <p:cNvGrpSpPr/>
        <p:nvPr/>
      </p:nvGrpSpPr>
      <p:grpSpPr>
        <a:xfrm>
          <a:off x="0" y="0"/>
          <a:ext cx="0" cy="0"/>
          <a:chOff x="0" y="0"/>
          <a:chExt cx="0" cy="0"/>
        </a:xfrm>
      </p:grpSpPr>
      <p:sp>
        <p:nvSpPr>
          <p:cNvPr id="678" name="Google Shape;678;p23"/>
          <p:cNvSpPr/>
          <p:nvPr/>
        </p:nvSpPr>
        <p:spPr>
          <a:xfrm flipH="1">
            <a:off x="1419225"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9" name="Google Shape;679;p23"/>
          <p:cNvPicPr preferRelativeResize="0"/>
          <p:nvPr/>
        </p:nvPicPr>
        <p:blipFill rotWithShape="1">
          <a:blip r:embed="rId3">
            <a:alphaModFix/>
          </a:blip>
          <a:srcRect b="0" l="0" r="0" t="0"/>
          <a:stretch/>
        </p:blipFill>
        <p:spPr>
          <a:xfrm>
            <a:off x="8077200" y="1771650"/>
            <a:ext cx="10829925" cy="8524875"/>
          </a:xfrm>
          <a:prstGeom prst="rect">
            <a:avLst/>
          </a:prstGeom>
          <a:noFill/>
          <a:ln>
            <a:noFill/>
          </a:ln>
        </p:spPr>
      </p:pic>
      <p:pic>
        <p:nvPicPr>
          <p:cNvPr descr="preencoded.png" id="680" name="Google Shape;680;p23"/>
          <p:cNvPicPr preferRelativeResize="0"/>
          <p:nvPr/>
        </p:nvPicPr>
        <p:blipFill rotWithShape="1">
          <a:blip r:embed="rId4">
            <a:alphaModFix/>
          </a:blip>
          <a:srcRect b="0" l="0" r="0" t="0"/>
          <a:stretch/>
        </p:blipFill>
        <p:spPr>
          <a:xfrm>
            <a:off x="2324069" y="6276975"/>
            <a:ext cx="3971956" cy="4015011"/>
          </a:xfrm>
          <a:prstGeom prst="rect">
            <a:avLst/>
          </a:prstGeom>
          <a:noFill/>
          <a:ln>
            <a:noFill/>
          </a:ln>
        </p:spPr>
      </p:pic>
      <p:pic>
        <p:nvPicPr>
          <p:cNvPr descr="preencoded.png" id="681" name="Google Shape;681;p23"/>
          <p:cNvPicPr preferRelativeResize="0"/>
          <p:nvPr/>
        </p:nvPicPr>
        <p:blipFill rotWithShape="1">
          <a:blip r:embed="rId5">
            <a:alphaModFix/>
          </a:blip>
          <a:srcRect b="0" l="0" r="0" t="0"/>
          <a:stretch/>
        </p:blipFill>
        <p:spPr>
          <a:xfrm>
            <a:off x="2691159" y="533400"/>
            <a:ext cx="2452341" cy="2467481"/>
          </a:xfrm>
          <a:prstGeom prst="rect">
            <a:avLst/>
          </a:prstGeom>
          <a:noFill/>
          <a:ln>
            <a:noFill/>
          </a:ln>
        </p:spPr>
      </p:pic>
      <p:grpSp>
        <p:nvGrpSpPr>
          <p:cNvPr id="682" name="Google Shape;682;p23"/>
          <p:cNvGrpSpPr/>
          <p:nvPr/>
        </p:nvGrpSpPr>
        <p:grpSpPr>
          <a:xfrm>
            <a:off x="17640300" y="6470854"/>
            <a:ext cx="596695" cy="2063546"/>
            <a:chOff x="17640300" y="6470855"/>
            <a:chExt cx="596695" cy="2063546"/>
          </a:xfrm>
        </p:grpSpPr>
        <p:pic>
          <p:nvPicPr>
            <p:cNvPr descr="preencoded.png" id="683" name="Google Shape;683;p23"/>
            <p:cNvPicPr preferRelativeResize="0"/>
            <p:nvPr/>
          </p:nvPicPr>
          <p:blipFill rotWithShape="1">
            <a:blip r:embed="rId6">
              <a:alphaModFix/>
            </a:blip>
            <a:srcRect b="0" l="0" r="0" t="0"/>
            <a:stretch/>
          </p:blipFill>
          <p:spPr>
            <a:xfrm>
              <a:off x="17640300" y="8001000"/>
              <a:ext cx="533400" cy="533400"/>
            </a:xfrm>
            <a:prstGeom prst="rect">
              <a:avLst/>
            </a:prstGeom>
            <a:noFill/>
            <a:ln>
              <a:noFill/>
            </a:ln>
          </p:spPr>
        </p:pic>
        <p:sp>
          <p:nvSpPr>
            <p:cNvPr id="684" name="Google Shape;684;p23"/>
            <p:cNvSpPr/>
            <p:nvPr/>
          </p:nvSpPr>
          <p:spPr>
            <a:xfrm rot="-5400000">
              <a:off x="17235487" y="6932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85" name="Google Shape;685;p23"/>
          <p:cNvSpPr/>
          <p:nvPr/>
        </p:nvSpPr>
        <p:spPr>
          <a:xfrm rot="-5400000">
            <a:off x="16649700" y="4644390"/>
            <a:ext cx="2737485" cy="35623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sp>
        <p:nvSpPr>
          <p:cNvPr id="686" name="Google Shape;686;p23"/>
          <p:cNvSpPr/>
          <p:nvPr/>
        </p:nvSpPr>
        <p:spPr>
          <a:xfrm>
            <a:off x="10372725" y="4695825"/>
            <a:ext cx="6604635" cy="3688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687" name="Google Shape;687;p23"/>
          <p:cNvSpPr/>
          <p:nvPr/>
        </p:nvSpPr>
        <p:spPr>
          <a:xfrm>
            <a:off x="10372725" y="2486025"/>
            <a:ext cx="6838950" cy="209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Thank you for choosing EaTemp</a:t>
            </a:r>
            <a:endParaRPr b="0" i="0" sz="6000" u="none" cap="none" strike="noStrike">
              <a:solidFill>
                <a:schemeClr val="dk1"/>
              </a:solidFill>
              <a:latin typeface="Calibri"/>
              <a:ea typeface="Calibri"/>
              <a:cs typeface="Calibri"/>
              <a:sym typeface="Calibri"/>
            </a:endParaRPr>
          </a:p>
        </p:txBody>
      </p:sp>
      <p:pic>
        <p:nvPicPr>
          <p:cNvPr descr="preencoded.png" id="688" name="Google Shape;688;p23"/>
          <p:cNvPicPr preferRelativeResize="0"/>
          <p:nvPr/>
        </p:nvPicPr>
        <p:blipFill rotWithShape="1">
          <a:blip r:embed="rId8">
            <a:alphaModFix/>
          </a:blip>
          <a:srcRect b="0" l="0" r="0" t="0"/>
          <a:stretch/>
        </p:blipFill>
        <p:spPr>
          <a:xfrm>
            <a:off x="381000" y="533400"/>
            <a:ext cx="9382125" cy="8982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51" name="Shape 51"/>
        <p:cNvGrpSpPr/>
        <p:nvPr/>
      </p:nvGrpSpPr>
      <p:grpSpPr>
        <a:xfrm>
          <a:off x="0" y="0"/>
          <a:ext cx="0" cy="0"/>
          <a:chOff x="0" y="0"/>
          <a:chExt cx="0" cy="0"/>
        </a:xfrm>
      </p:grpSpPr>
      <p:sp>
        <p:nvSpPr>
          <p:cNvPr id="52" name="Google Shape;52;p3"/>
          <p:cNvSpPr/>
          <p:nvPr/>
        </p:nvSpPr>
        <p:spPr>
          <a:xfrm flipH="1">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 name="Google Shape;53;p3"/>
          <p:cNvPicPr preferRelativeResize="0"/>
          <p:nvPr/>
        </p:nvPicPr>
        <p:blipFill rotWithShape="1">
          <a:blip r:embed="rId3">
            <a:alphaModFix/>
          </a:blip>
          <a:srcRect b="0" l="0" r="0" t="0"/>
          <a:stretch/>
        </p:blipFill>
        <p:spPr>
          <a:xfrm>
            <a:off x="686851" y="304800"/>
            <a:ext cx="2208749" cy="2163038"/>
          </a:xfrm>
          <a:prstGeom prst="rect">
            <a:avLst/>
          </a:prstGeom>
          <a:noFill/>
          <a:ln>
            <a:noFill/>
          </a:ln>
        </p:spPr>
      </p:pic>
      <p:pic>
        <p:nvPicPr>
          <p:cNvPr descr="preencoded.png" id="54" name="Google Shape;54;p3"/>
          <p:cNvPicPr preferRelativeResize="0"/>
          <p:nvPr/>
        </p:nvPicPr>
        <p:blipFill rotWithShape="1">
          <a:blip r:embed="rId4">
            <a:alphaModFix/>
          </a:blip>
          <a:srcRect b="0" l="0" r="0" t="0"/>
          <a:stretch/>
        </p:blipFill>
        <p:spPr>
          <a:xfrm>
            <a:off x="4762511" y="8391525"/>
            <a:ext cx="1885938" cy="1877056"/>
          </a:xfrm>
          <a:prstGeom prst="rect">
            <a:avLst/>
          </a:prstGeom>
          <a:noFill/>
          <a:ln>
            <a:noFill/>
          </a:ln>
        </p:spPr>
      </p:pic>
      <p:pic>
        <p:nvPicPr>
          <p:cNvPr descr="preencoded.png" id="55" name="Google Shape;55;p3"/>
          <p:cNvPicPr preferRelativeResize="0"/>
          <p:nvPr/>
        </p:nvPicPr>
        <p:blipFill rotWithShape="1">
          <a:blip r:embed="rId5">
            <a:alphaModFix/>
          </a:blip>
          <a:srcRect b="0" l="0" r="0" t="0"/>
          <a:stretch/>
        </p:blipFill>
        <p:spPr>
          <a:xfrm>
            <a:off x="13182600" y="2124075"/>
            <a:ext cx="5181600" cy="5238749"/>
          </a:xfrm>
          <a:prstGeom prst="rect">
            <a:avLst/>
          </a:prstGeom>
          <a:noFill/>
          <a:ln>
            <a:noFill/>
          </a:ln>
        </p:spPr>
      </p:pic>
      <p:pic>
        <p:nvPicPr>
          <p:cNvPr descr="preencoded.png" id="56" name="Google Shape;56;p3"/>
          <p:cNvPicPr preferRelativeResize="0"/>
          <p:nvPr/>
        </p:nvPicPr>
        <p:blipFill rotWithShape="1">
          <a:blip r:embed="rId6">
            <a:alphaModFix/>
          </a:blip>
          <a:srcRect b="0" l="0" r="0" t="0"/>
          <a:stretch/>
        </p:blipFill>
        <p:spPr>
          <a:xfrm>
            <a:off x="-1550776" y="9001125"/>
            <a:ext cx="655426" cy="669114"/>
          </a:xfrm>
          <a:prstGeom prst="rect">
            <a:avLst/>
          </a:prstGeom>
          <a:noFill/>
          <a:ln>
            <a:noFill/>
          </a:ln>
        </p:spPr>
      </p:pic>
      <p:grpSp>
        <p:nvGrpSpPr>
          <p:cNvPr id="57" name="Google Shape;57;p3"/>
          <p:cNvGrpSpPr/>
          <p:nvPr/>
        </p:nvGrpSpPr>
        <p:grpSpPr>
          <a:xfrm>
            <a:off x="16116300" y="9620250"/>
            <a:ext cx="2063545" cy="596695"/>
            <a:chOff x="16116300" y="9620250"/>
            <a:chExt cx="2063545" cy="596695"/>
          </a:xfrm>
        </p:grpSpPr>
        <p:pic>
          <p:nvPicPr>
            <p:cNvPr descr="preencoded.png" id="58" name="Google Shape;58;p3"/>
            <p:cNvPicPr preferRelativeResize="0"/>
            <p:nvPr/>
          </p:nvPicPr>
          <p:blipFill rotWithShape="1">
            <a:blip r:embed="rId7">
              <a:alphaModFix/>
            </a:blip>
            <a:srcRect b="0" l="0" r="0" t="0"/>
            <a:stretch/>
          </p:blipFill>
          <p:spPr>
            <a:xfrm>
              <a:off x="16116300" y="9620250"/>
              <a:ext cx="533400" cy="533400"/>
            </a:xfrm>
            <a:prstGeom prst="rect">
              <a:avLst/>
            </a:prstGeom>
            <a:noFill/>
            <a:ln>
              <a:noFill/>
            </a:ln>
          </p:spPr>
        </p:pic>
        <p:sp>
          <p:nvSpPr>
            <p:cNvPr id="59" name="Google Shape;59;p3"/>
            <p:cNvSpPr/>
            <p:nvPr/>
          </p:nvSpPr>
          <p:spPr>
            <a:xfrm>
              <a:off x="16716375" y="9677400"/>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0" name="Google Shape;60;p3"/>
          <p:cNvSpPr/>
          <p:nvPr/>
        </p:nvSpPr>
        <p:spPr>
          <a:xfrm>
            <a:off x="742950" y="1019175"/>
            <a:ext cx="7741920" cy="18935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Bebas Neue"/>
              <a:buNone/>
            </a:pPr>
            <a:r>
              <a:rPr b="0" i="0" lang="en-US" sz="9600" u="none" cap="none" strike="noStrike">
                <a:solidFill>
                  <a:srgbClr val="FFFFFF"/>
                </a:solidFill>
                <a:latin typeface="Bebas Neue"/>
                <a:ea typeface="Bebas Neue"/>
                <a:cs typeface="Bebas Neue"/>
                <a:sym typeface="Bebas Neue"/>
              </a:rPr>
              <a:t>Table of Contents</a:t>
            </a:r>
            <a:endParaRPr b="0" i="0" sz="9600" u="none" cap="none" strike="noStrike">
              <a:solidFill>
                <a:schemeClr val="dk1"/>
              </a:solidFill>
              <a:latin typeface="Calibri"/>
              <a:ea typeface="Calibri"/>
              <a:cs typeface="Calibri"/>
              <a:sym typeface="Calibri"/>
            </a:endParaRPr>
          </a:p>
        </p:txBody>
      </p:sp>
      <p:grpSp>
        <p:nvGrpSpPr>
          <p:cNvPr id="61" name="Google Shape;61;p3"/>
          <p:cNvGrpSpPr/>
          <p:nvPr/>
        </p:nvGrpSpPr>
        <p:grpSpPr>
          <a:xfrm>
            <a:off x="9610725" y="1228725"/>
            <a:ext cx="1219200" cy="1219200"/>
            <a:chOff x="9610725" y="1228725"/>
            <a:chExt cx="1219200" cy="1219200"/>
          </a:xfrm>
        </p:grpSpPr>
        <p:sp>
          <p:nvSpPr>
            <p:cNvPr id="62" name="Google Shape;62;p3"/>
            <p:cNvSpPr/>
            <p:nvPr/>
          </p:nvSpPr>
          <p:spPr>
            <a:xfrm>
              <a:off x="9610725" y="1228725"/>
              <a:ext cx="1219200" cy="1219200"/>
            </a:xfrm>
            <a:prstGeom prst="ellipse">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9954578" y="1482090"/>
              <a:ext cx="531495" cy="71247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01</a:t>
              </a:r>
              <a:endParaRPr b="0" i="0" sz="3600" u="none" cap="none" strike="noStrike">
                <a:solidFill>
                  <a:schemeClr val="dk1"/>
                </a:solidFill>
                <a:latin typeface="Calibri"/>
                <a:ea typeface="Calibri"/>
                <a:cs typeface="Calibri"/>
                <a:sym typeface="Calibri"/>
              </a:endParaRPr>
            </a:p>
          </p:txBody>
        </p:sp>
      </p:grpSp>
      <p:grpSp>
        <p:nvGrpSpPr>
          <p:cNvPr id="64" name="Google Shape;64;p3"/>
          <p:cNvGrpSpPr/>
          <p:nvPr/>
        </p:nvGrpSpPr>
        <p:grpSpPr>
          <a:xfrm>
            <a:off x="10982325" y="1295400"/>
            <a:ext cx="4539615" cy="1192530"/>
            <a:chOff x="10982325" y="1295400"/>
            <a:chExt cx="4539615" cy="1192530"/>
          </a:xfrm>
        </p:grpSpPr>
        <p:sp>
          <p:nvSpPr>
            <p:cNvPr id="65" name="Google Shape;65;p3"/>
            <p:cNvSpPr/>
            <p:nvPr/>
          </p:nvSpPr>
          <p:spPr>
            <a:xfrm>
              <a:off x="10982325" y="1295400"/>
              <a:ext cx="453961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Introduction</a:t>
              </a:r>
              <a:endParaRPr b="0" i="0" sz="3600" u="none" cap="none" strike="noStrike">
                <a:solidFill>
                  <a:schemeClr val="dk1"/>
                </a:solidFill>
                <a:latin typeface="Calibri"/>
                <a:ea typeface="Calibri"/>
                <a:cs typeface="Calibri"/>
                <a:sym typeface="Calibri"/>
              </a:endParaRPr>
            </a:p>
          </p:txBody>
        </p:sp>
        <p:sp>
          <p:nvSpPr>
            <p:cNvPr id="66" name="Google Shape;66;p3"/>
            <p:cNvSpPr/>
            <p:nvPr/>
          </p:nvSpPr>
          <p:spPr>
            <a:xfrm>
              <a:off x="10982325" y="1924050"/>
              <a:ext cx="4509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67" name="Google Shape;67;p3"/>
          <p:cNvGrpSpPr/>
          <p:nvPr/>
        </p:nvGrpSpPr>
        <p:grpSpPr>
          <a:xfrm>
            <a:off x="8362950" y="3267075"/>
            <a:ext cx="1219200" cy="1219200"/>
            <a:chOff x="8362950" y="3267075"/>
            <a:chExt cx="1219200" cy="1219200"/>
          </a:xfrm>
        </p:grpSpPr>
        <p:sp>
          <p:nvSpPr>
            <p:cNvPr id="68" name="Google Shape;68;p3"/>
            <p:cNvSpPr/>
            <p:nvPr/>
          </p:nvSpPr>
          <p:spPr>
            <a:xfrm>
              <a:off x="8362950" y="3267075"/>
              <a:ext cx="1219200" cy="1219200"/>
            </a:xfrm>
            <a:prstGeom prst="rect">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8706803" y="3520440"/>
              <a:ext cx="531495" cy="71247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02</a:t>
              </a:r>
              <a:endParaRPr b="0" i="0" sz="3600" u="none" cap="none" strike="noStrike">
                <a:solidFill>
                  <a:schemeClr val="dk1"/>
                </a:solidFill>
                <a:latin typeface="Calibri"/>
                <a:ea typeface="Calibri"/>
                <a:cs typeface="Calibri"/>
                <a:sym typeface="Calibri"/>
              </a:endParaRPr>
            </a:p>
          </p:txBody>
        </p:sp>
      </p:grpSp>
      <p:grpSp>
        <p:nvGrpSpPr>
          <p:cNvPr id="70" name="Google Shape;70;p3"/>
          <p:cNvGrpSpPr/>
          <p:nvPr/>
        </p:nvGrpSpPr>
        <p:grpSpPr>
          <a:xfrm>
            <a:off x="9734550" y="3333750"/>
            <a:ext cx="4539615" cy="1192530"/>
            <a:chOff x="9734550" y="3333750"/>
            <a:chExt cx="4539615" cy="1192530"/>
          </a:xfrm>
        </p:grpSpPr>
        <p:sp>
          <p:nvSpPr>
            <p:cNvPr id="71" name="Google Shape;71;p3"/>
            <p:cNvSpPr/>
            <p:nvPr/>
          </p:nvSpPr>
          <p:spPr>
            <a:xfrm>
              <a:off x="9734550" y="3333750"/>
              <a:ext cx="453961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Encounters</a:t>
              </a:r>
              <a:endParaRPr b="0" i="0" sz="3600" u="none" cap="none" strike="noStrike">
                <a:solidFill>
                  <a:schemeClr val="dk1"/>
                </a:solidFill>
                <a:latin typeface="Calibri"/>
                <a:ea typeface="Calibri"/>
                <a:cs typeface="Calibri"/>
                <a:sym typeface="Calibri"/>
              </a:endParaRPr>
            </a:p>
          </p:txBody>
        </p:sp>
        <p:sp>
          <p:nvSpPr>
            <p:cNvPr id="72" name="Google Shape;72;p3"/>
            <p:cNvSpPr/>
            <p:nvPr/>
          </p:nvSpPr>
          <p:spPr>
            <a:xfrm>
              <a:off x="9734550" y="3962400"/>
              <a:ext cx="4509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73" name="Google Shape;73;p3"/>
          <p:cNvGrpSpPr/>
          <p:nvPr/>
        </p:nvGrpSpPr>
        <p:grpSpPr>
          <a:xfrm>
            <a:off x="6953250" y="5305425"/>
            <a:ext cx="1219200" cy="1219200"/>
            <a:chOff x="6953250" y="5305425"/>
            <a:chExt cx="1219200" cy="1219200"/>
          </a:xfrm>
        </p:grpSpPr>
        <p:sp>
          <p:nvSpPr>
            <p:cNvPr id="74" name="Google Shape;74;p3"/>
            <p:cNvSpPr/>
            <p:nvPr/>
          </p:nvSpPr>
          <p:spPr>
            <a:xfrm>
              <a:off x="6953250" y="5305425"/>
              <a:ext cx="1219200" cy="1219200"/>
            </a:xfrm>
            <a:prstGeom prst="rect">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297103" y="5558790"/>
              <a:ext cx="531495" cy="71247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03</a:t>
              </a:r>
              <a:endParaRPr b="0" i="0" sz="3600" u="none" cap="none" strike="noStrike">
                <a:solidFill>
                  <a:schemeClr val="dk1"/>
                </a:solidFill>
                <a:latin typeface="Calibri"/>
                <a:ea typeface="Calibri"/>
                <a:cs typeface="Calibri"/>
                <a:sym typeface="Calibri"/>
              </a:endParaRPr>
            </a:p>
          </p:txBody>
        </p:sp>
      </p:grpSp>
      <p:grpSp>
        <p:nvGrpSpPr>
          <p:cNvPr id="76" name="Google Shape;76;p3"/>
          <p:cNvGrpSpPr/>
          <p:nvPr/>
        </p:nvGrpSpPr>
        <p:grpSpPr>
          <a:xfrm>
            <a:off x="8324850" y="5372100"/>
            <a:ext cx="4539615" cy="1192530"/>
            <a:chOff x="8324850" y="5372100"/>
            <a:chExt cx="4539615" cy="1192530"/>
          </a:xfrm>
        </p:grpSpPr>
        <p:sp>
          <p:nvSpPr>
            <p:cNvPr id="77" name="Google Shape;77;p3"/>
            <p:cNvSpPr/>
            <p:nvPr/>
          </p:nvSpPr>
          <p:spPr>
            <a:xfrm>
              <a:off x="8324850" y="5372100"/>
              <a:ext cx="453961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Wonders</a:t>
              </a:r>
              <a:endParaRPr b="0" i="0" sz="3600" u="none" cap="none" strike="noStrike">
                <a:solidFill>
                  <a:schemeClr val="dk1"/>
                </a:solidFill>
                <a:latin typeface="Calibri"/>
                <a:ea typeface="Calibri"/>
                <a:cs typeface="Calibri"/>
                <a:sym typeface="Calibri"/>
              </a:endParaRPr>
            </a:p>
          </p:txBody>
        </p:sp>
        <p:sp>
          <p:nvSpPr>
            <p:cNvPr id="78" name="Google Shape;78;p3"/>
            <p:cNvSpPr/>
            <p:nvPr/>
          </p:nvSpPr>
          <p:spPr>
            <a:xfrm>
              <a:off x="8324850" y="6000750"/>
              <a:ext cx="4509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79" name="Google Shape;79;p3"/>
          <p:cNvGrpSpPr/>
          <p:nvPr/>
        </p:nvGrpSpPr>
        <p:grpSpPr>
          <a:xfrm>
            <a:off x="5410200" y="7343775"/>
            <a:ext cx="1219200" cy="1219200"/>
            <a:chOff x="5410200" y="7343775"/>
            <a:chExt cx="1219200" cy="1219200"/>
          </a:xfrm>
        </p:grpSpPr>
        <p:sp>
          <p:nvSpPr>
            <p:cNvPr id="80" name="Google Shape;80;p3"/>
            <p:cNvSpPr/>
            <p:nvPr/>
          </p:nvSpPr>
          <p:spPr>
            <a:xfrm>
              <a:off x="5410200" y="7343775"/>
              <a:ext cx="1219200" cy="1219200"/>
            </a:xfrm>
            <a:prstGeom prst="ellipse">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5754053" y="7597140"/>
              <a:ext cx="531495" cy="71247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04</a:t>
              </a:r>
              <a:endParaRPr b="0" i="0" sz="3600" u="none" cap="none" strike="noStrike">
                <a:solidFill>
                  <a:schemeClr val="dk1"/>
                </a:solidFill>
                <a:latin typeface="Calibri"/>
                <a:ea typeface="Calibri"/>
                <a:cs typeface="Calibri"/>
                <a:sym typeface="Calibri"/>
              </a:endParaRPr>
            </a:p>
          </p:txBody>
        </p:sp>
      </p:grpSp>
      <p:grpSp>
        <p:nvGrpSpPr>
          <p:cNvPr id="82" name="Google Shape;82;p3"/>
          <p:cNvGrpSpPr/>
          <p:nvPr/>
        </p:nvGrpSpPr>
        <p:grpSpPr>
          <a:xfrm>
            <a:off x="6781800" y="7410450"/>
            <a:ext cx="4539615" cy="1192530"/>
            <a:chOff x="6781800" y="7410450"/>
            <a:chExt cx="4539615" cy="1192530"/>
          </a:xfrm>
        </p:grpSpPr>
        <p:sp>
          <p:nvSpPr>
            <p:cNvPr id="83" name="Google Shape;83;p3"/>
            <p:cNvSpPr/>
            <p:nvPr/>
          </p:nvSpPr>
          <p:spPr>
            <a:xfrm>
              <a:off x="6781800" y="7410450"/>
              <a:ext cx="453961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a:t>
              </a:r>
              <a:endParaRPr b="0" i="0" sz="3600" u="none" cap="none" strike="noStrike">
                <a:solidFill>
                  <a:schemeClr val="dk1"/>
                </a:solidFill>
                <a:latin typeface="Calibri"/>
                <a:ea typeface="Calibri"/>
                <a:cs typeface="Calibri"/>
                <a:sym typeface="Calibri"/>
              </a:endParaRPr>
            </a:p>
          </p:txBody>
        </p:sp>
        <p:sp>
          <p:nvSpPr>
            <p:cNvPr id="84" name="Google Shape;84;p3"/>
            <p:cNvSpPr/>
            <p:nvPr/>
          </p:nvSpPr>
          <p:spPr>
            <a:xfrm>
              <a:off x="6781800" y="8039100"/>
              <a:ext cx="4509135" cy="563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cxnSp>
        <p:nvCxnSpPr>
          <p:cNvPr id="85" name="Google Shape;85;p3"/>
          <p:cNvCxnSpPr/>
          <p:nvPr/>
        </p:nvCxnSpPr>
        <p:spPr>
          <a:xfrm>
            <a:off x="9658321" y="2843213"/>
            <a:ext cx="6991408" cy="0"/>
          </a:xfrm>
          <a:prstGeom prst="straightConnector1">
            <a:avLst/>
          </a:prstGeom>
          <a:noFill/>
          <a:ln cap="flat" cmpd="sng" w="28575">
            <a:solidFill>
              <a:srgbClr val="FFFFFF"/>
            </a:solidFill>
            <a:prstDash val="solid"/>
            <a:round/>
            <a:headEnd len="sm" w="sm" type="none"/>
            <a:tailEnd len="sm" w="sm" type="none"/>
          </a:ln>
        </p:spPr>
      </p:cxnSp>
      <p:cxnSp>
        <p:nvCxnSpPr>
          <p:cNvPr id="86" name="Google Shape;86;p3"/>
          <p:cNvCxnSpPr/>
          <p:nvPr/>
        </p:nvCxnSpPr>
        <p:spPr>
          <a:xfrm>
            <a:off x="8362921" y="4881563"/>
            <a:ext cx="6991408" cy="0"/>
          </a:xfrm>
          <a:prstGeom prst="straightConnector1">
            <a:avLst/>
          </a:prstGeom>
          <a:noFill/>
          <a:ln cap="flat" cmpd="sng" w="28575">
            <a:solidFill>
              <a:srgbClr val="FFFFFF"/>
            </a:solidFill>
            <a:prstDash val="solid"/>
            <a:round/>
            <a:headEnd len="sm" w="sm" type="none"/>
            <a:tailEnd len="sm" w="sm" type="none"/>
          </a:ln>
        </p:spPr>
      </p:cxnSp>
      <p:cxnSp>
        <p:nvCxnSpPr>
          <p:cNvPr id="87" name="Google Shape;87;p3"/>
          <p:cNvCxnSpPr/>
          <p:nvPr/>
        </p:nvCxnSpPr>
        <p:spPr>
          <a:xfrm>
            <a:off x="6915121" y="6919913"/>
            <a:ext cx="6991408" cy="0"/>
          </a:xfrm>
          <a:prstGeom prst="straightConnector1">
            <a:avLst/>
          </a:prstGeom>
          <a:noFill/>
          <a:ln cap="flat" cmpd="sng" w="28575">
            <a:solidFill>
              <a:srgbClr val="FFFFFF"/>
            </a:solidFill>
            <a:prstDash val="solid"/>
            <a:round/>
            <a:headEnd len="sm" w="sm" type="none"/>
            <a:tailEnd len="sm" w="sm" type="none"/>
          </a:ln>
        </p:spPr>
      </p:cxnSp>
      <p:pic>
        <p:nvPicPr>
          <p:cNvPr descr="preencoded.png" id="88" name="Google Shape;88;p3"/>
          <p:cNvPicPr preferRelativeResize="0"/>
          <p:nvPr/>
        </p:nvPicPr>
        <p:blipFill rotWithShape="1">
          <a:blip r:embed="rId8">
            <a:alphaModFix/>
          </a:blip>
          <a:srcRect b="0" l="0" r="0" t="0"/>
          <a:stretch/>
        </p:blipFill>
        <p:spPr>
          <a:xfrm>
            <a:off x="1600200" y="1685925"/>
            <a:ext cx="3971925" cy="7477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93" name="Shape 93"/>
        <p:cNvGrpSpPr/>
        <p:nvPr/>
      </p:nvGrpSpPr>
      <p:grpSpPr>
        <a:xfrm>
          <a:off x="0" y="0"/>
          <a:ext cx="0" cy="0"/>
          <a:chOff x="0" y="0"/>
          <a:chExt cx="0" cy="0"/>
        </a:xfrm>
      </p:grpSpPr>
      <p:grpSp>
        <p:nvGrpSpPr>
          <p:cNvPr id="94" name="Google Shape;94;p4"/>
          <p:cNvGrpSpPr/>
          <p:nvPr/>
        </p:nvGrpSpPr>
        <p:grpSpPr>
          <a:xfrm>
            <a:off x="-619125" y="-152400"/>
            <a:ext cx="20231100" cy="11353800"/>
            <a:chOff x="-619125" y="-152400"/>
            <a:chExt cx="20231100" cy="11353800"/>
          </a:xfrm>
        </p:grpSpPr>
        <p:sp>
          <p:nvSpPr>
            <p:cNvPr id="95" name="Google Shape;95;p4"/>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4"/>
            <p:cNvPicPr preferRelativeResize="0"/>
            <p:nvPr/>
          </p:nvPicPr>
          <p:blipFill rotWithShape="1">
            <a:blip r:embed="rId3">
              <a:alphaModFix/>
            </a:blip>
            <a:srcRect b="0" l="0" r="0" t="0"/>
            <a:stretch/>
          </p:blipFill>
          <p:spPr>
            <a:xfrm>
              <a:off x="371475" y="8620125"/>
              <a:ext cx="1333500" cy="1362075"/>
            </a:xfrm>
            <a:prstGeom prst="rect">
              <a:avLst/>
            </a:prstGeom>
            <a:noFill/>
            <a:ln>
              <a:noFill/>
            </a:ln>
          </p:spPr>
        </p:pic>
        <p:pic>
          <p:nvPicPr>
            <p:cNvPr descr="preencoded.png" id="97" name="Google Shape;97;p4"/>
            <p:cNvPicPr preferRelativeResize="0"/>
            <p:nvPr/>
          </p:nvPicPr>
          <p:blipFill rotWithShape="1">
            <a:blip r:embed="rId4">
              <a:alphaModFix/>
            </a:blip>
            <a:srcRect b="0" l="0" r="0" t="0"/>
            <a:stretch/>
          </p:blipFill>
          <p:spPr>
            <a:xfrm>
              <a:off x="2009775" y="8162925"/>
              <a:ext cx="895350" cy="914400"/>
            </a:xfrm>
            <a:prstGeom prst="rect">
              <a:avLst/>
            </a:prstGeom>
            <a:noFill/>
            <a:ln>
              <a:noFill/>
            </a:ln>
          </p:spPr>
        </p:pic>
        <p:pic>
          <p:nvPicPr>
            <p:cNvPr descr="preencoded.png" id="98" name="Google Shape;98;p4"/>
            <p:cNvPicPr preferRelativeResize="0"/>
            <p:nvPr/>
          </p:nvPicPr>
          <p:blipFill rotWithShape="1">
            <a:blip r:embed="rId5">
              <a:alphaModFix/>
            </a:blip>
            <a:srcRect b="0" l="0" r="0" t="0"/>
            <a:stretch/>
          </p:blipFill>
          <p:spPr>
            <a:xfrm>
              <a:off x="-619125" y="-152400"/>
              <a:ext cx="5257800" cy="4400550"/>
            </a:xfrm>
            <a:prstGeom prst="rect">
              <a:avLst/>
            </a:prstGeom>
            <a:noFill/>
            <a:ln>
              <a:noFill/>
            </a:ln>
          </p:spPr>
        </p:pic>
        <p:pic>
          <p:nvPicPr>
            <p:cNvPr descr="preencoded.png" id="99" name="Google Shape;99;p4"/>
            <p:cNvPicPr preferRelativeResize="0"/>
            <p:nvPr/>
          </p:nvPicPr>
          <p:blipFill rotWithShape="1">
            <a:blip r:embed="rId6">
              <a:alphaModFix/>
            </a:blip>
            <a:srcRect b="0" l="0" r="0" t="0"/>
            <a:stretch/>
          </p:blipFill>
          <p:spPr>
            <a:xfrm>
              <a:off x="13325475" y="1047750"/>
              <a:ext cx="4067175" cy="3200400"/>
            </a:xfrm>
            <a:prstGeom prst="rect">
              <a:avLst/>
            </a:prstGeom>
            <a:noFill/>
            <a:ln>
              <a:noFill/>
            </a:ln>
          </p:spPr>
        </p:pic>
        <p:pic>
          <p:nvPicPr>
            <p:cNvPr descr="preencoded.png" id="100" name="Google Shape;100;p4"/>
            <p:cNvPicPr preferRelativeResize="0"/>
            <p:nvPr/>
          </p:nvPicPr>
          <p:blipFill rotWithShape="1">
            <a:blip r:embed="rId7">
              <a:alphaModFix/>
            </a:blip>
            <a:srcRect b="0" l="0" r="0" t="0"/>
            <a:stretch/>
          </p:blipFill>
          <p:spPr>
            <a:xfrm>
              <a:off x="13325475" y="7400925"/>
              <a:ext cx="6286500" cy="3800475"/>
            </a:xfrm>
            <a:prstGeom prst="rect">
              <a:avLst/>
            </a:prstGeom>
            <a:noFill/>
            <a:ln>
              <a:noFill/>
            </a:ln>
          </p:spPr>
        </p:pic>
      </p:grpSp>
      <p:grpSp>
        <p:nvGrpSpPr>
          <p:cNvPr id="101" name="Google Shape;101;p4"/>
          <p:cNvGrpSpPr/>
          <p:nvPr/>
        </p:nvGrpSpPr>
        <p:grpSpPr>
          <a:xfrm>
            <a:off x="17640300" y="7994854"/>
            <a:ext cx="596695" cy="2063546"/>
            <a:chOff x="17640300" y="7994855"/>
            <a:chExt cx="596695" cy="2063546"/>
          </a:xfrm>
        </p:grpSpPr>
        <p:pic>
          <p:nvPicPr>
            <p:cNvPr descr="preencoded.png" id="102" name="Google Shape;102;p4"/>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103" name="Google Shape;103;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04" name="Google Shape;104;p4"/>
          <p:cNvSpPr/>
          <p:nvPr/>
        </p:nvSpPr>
        <p:spPr>
          <a:xfrm>
            <a:off x="2219325" y="1952625"/>
            <a:ext cx="8410575"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The Realm of the Extraordinary</a:t>
            </a:r>
            <a:endParaRPr b="0" i="0" sz="6000" u="none" cap="none" strike="noStrike">
              <a:solidFill>
                <a:schemeClr val="dk1"/>
              </a:solidFill>
              <a:latin typeface="Calibri"/>
              <a:ea typeface="Calibri"/>
              <a:cs typeface="Calibri"/>
              <a:sym typeface="Calibri"/>
            </a:endParaRPr>
          </a:p>
        </p:txBody>
      </p:sp>
      <p:grpSp>
        <p:nvGrpSpPr>
          <p:cNvPr id="105" name="Google Shape;105;p4"/>
          <p:cNvGrpSpPr/>
          <p:nvPr/>
        </p:nvGrpSpPr>
        <p:grpSpPr>
          <a:xfrm>
            <a:off x="2219325" y="3762375"/>
            <a:ext cx="13910310" cy="5135880"/>
            <a:chOff x="2219325" y="3762375"/>
            <a:chExt cx="13910310" cy="5135880"/>
          </a:xfrm>
        </p:grpSpPr>
        <p:sp>
          <p:nvSpPr>
            <p:cNvPr id="106" name="Google Shape;106;p4"/>
            <p:cNvSpPr/>
            <p:nvPr/>
          </p:nvSpPr>
          <p:spPr>
            <a:xfrm>
              <a:off x="2219325" y="3762375"/>
              <a:ext cx="6604635" cy="5135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07" name="Google Shape;107;p4"/>
            <p:cNvSpPr/>
            <p:nvPr/>
          </p:nvSpPr>
          <p:spPr>
            <a:xfrm>
              <a:off x="9525000" y="3762375"/>
              <a:ext cx="6604635" cy="51358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12" name="Shape 112"/>
        <p:cNvGrpSpPr/>
        <p:nvPr/>
      </p:nvGrpSpPr>
      <p:grpSpPr>
        <a:xfrm>
          <a:off x="0" y="0"/>
          <a:ext cx="0" cy="0"/>
          <a:chOff x="0" y="0"/>
          <a:chExt cx="0" cy="0"/>
        </a:xfrm>
      </p:grpSpPr>
      <p:grpSp>
        <p:nvGrpSpPr>
          <p:cNvPr id="113" name="Google Shape;113;p5"/>
          <p:cNvGrpSpPr/>
          <p:nvPr/>
        </p:nvGrpSpPr>
        <p:grpSpPr>
          <a:xfrm>
            <a:off x="0" y="0"/>
            <a:ext cx="18288000" cy="10287000"/>
            <a:chOff x="0" y="0"/>
            <a:chExt cx="18288000" cy="10287000"/>
          </a:xfrm>
        </p:grpSpPr>
        <p:sp>
          <p:nvSpPr>
            <p:cNvPr id="114" name="Google Shape;114;p5"/>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5" name="Google Shape;115;p5"/>
            <p:cNvPicPr preferRelativeResize="0"/>
            <p:nvPr/>
          </p:nvPicPr>
          <p:blipFill rotWithShape="1">
            <a:blip r:embed="rId3">
              <a:alphaModFix/>
            </a:blip>
            <a:srcRect b="0" l="0" r="0" t="0"/>
            <a:stretch/>
          </p:blipFill>
          <p:spPr>
            <a:xfrm>
              <a:off x="0" y="191"/>
              <a:ext cx="3898392" cy="7391305"/>
            </a:xfrm>
            <a:prstGeom prst="rect">
              <a:avLst/>
            </a:prstGeom>
            <a:noFill/>
            <a:ln>
              <a:noFill/>
            </a:ln>
          </p:spPr>
        </p:pic>
        <p:pic>
          <p:nvPicPr>
            <p:cNvPr descr="preencoded.png" id="116" name="Google Shape;116;p5"/>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117" name="Google Shape;117;p5"/>
            <p:cNvPicPr preferRelativeResize="0"/>
            <p:nvPr/>
          </p:nvPicPr>
          <p:blipFill rotWithShape="1">
            <a:blip r:embed="rId5">
              <a:alphaModFix/>
            </a:blip>
            <a:srcRect b="0" l="0" r="0" t="0"/>
            <a:stretch/>
          </p:blipFill>
          <p:spPr>
            <a:xfrm>
              <a:off x="3104234" y="1181928"/>
              <a:ext cx="1885939" cy="1877056"/>
            </a:xfrm>
            <a:prstGeom prst="rect">
              <a:avLst/>
            </a:prstGeom>
            <a:noFill/>
            <a:ln>
              <a:noFill/>
            </a:ln>
          </p:spPr>
        </p:pic>
        <p:pic>
          <p:nvPicPr>
            <p:cNvPr descr="preencoded.png" id="118" name="Google Shape;118;p5"/>
            <p:cNvPicPr preferRelativeResize="0"/>
            <p:nvPr/>
          </p:nvPicPr>
          <p:blipFill rotWithShape="1">
            <a:blip r:embed="rId6">
              <a:alphaModFix/>
            </a:blip>
            <a:srcRect b="0" l="0" r="0" t="0"/>
            <a:stretch/>
          </p:blipFill>
          <p:spPr>
            <a:xfrm>
              <a:off x="4648847" y="7893616"/>
              <a:ext cx="655426" cy="669114"/>
            </a:xfrm>
            <a:prstGeom prst="rect">
              <a:avLst/>
            </a:prstGeom>
            <a:noFill/>
            <a:ln>
              <a:noFill/>
            </a:ln>
          </p:spPr>
        </p:pic>
        <p:pic>
          <p:nvPicPr>
            <p:cNvPr descr="preencoded.png" id="119" name="Google Shape;119;p5"/>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120" name="Google Shape;120;p5"/>
            <p:cNvPicPr preferRelativeResize="0"/>
            <p:nvPr/>
          </p:nvPicPr>
          <p:blipFill rotWithShape="1">
            <a:blip r:embed="rId8">
              <a:alphaModFix/>
            </a:blip>
            <a:srcRect b="0" l="0" r="0" t="0"/>
            <a:stretch/>
          </p:blipFill>
          <p:spPr>
            <a:xfrm>
              <a:off x="5361338" y="458712"/>
              <a:ext cx="658502" cy="668225"/>
            </a:xfrm>
            <a:prstGeom prst="rect">
              <a:avLst/>
            </a:prstGeom>
            <a:noFill/>
            <a:ln>
              <a:noFill/>
            </a:ln>
          </p:spPr>
        </p:pic>
        <p:pic>
          <p:nvPicPr>
            <p:cNvPr descr="preencoded.png" id="121" name="Google Shape;121;p5"/>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122" name="Google Shape;122;p5"/>
            <p:cNvPicPr preferRelativeResize="0"/>
            <p:nvPr/>
          </p:nvPicPr>
          <p:blipFill rotWithShape="1">
            <a:blip r:embed="rId10">
              <a:alphaModFix/>
            </a:blip>
            <a:srcRect b="0" l="0" r="0" t="0"/>
            <a:stretch/>
          </p:blipFill>
          <p:spPr>
            <a:xfrm>
              <a:off x="1357108" y="6784339"/>
              <a:ext cx="3638887" cy="3226436"/>
            </a:xfrm>
            <a:prstGeom prst="rect">
              <a:avLst/>
            </a:prstGeom>
            <a:noFill/>
            <a:ln>
              <a:noFill/>
            </a:ln>
          </p:spPr>
        </p:pic>
      </p:grpSp>
      <p:grpSp>
        <p:nvGrpSpPr>
          <p:cNvPr id="123" name="Google Shape;123;p5"/>
          <p:cNvGrpSpPr/>
          <p:nvPr/>
        </p:nvGrpSpPr>
        <p:grpSpPr>
          <a:xfrm>
            <a:off x="17640300" y="7994854"/>
            <a:ext cx="596695" cy="2063546"/>
            <a:chOff x="17640300" y="7994855"/>
            <a:chExt cx="596695" cy="2063546"/>
          </a:xfrm>
        </p:grpSpPr>
        <p:pic>
          <p:nvPicPr>
            <p:cNvPr descr="preencoded.png" id="124" name="Google Shape;124;p5"/>
            <p:cNvPicPr preferRelativeResize="0"/>
            <p:nvPr/>
          </p:nvPicPr>
          <p:blipFill rotWithShape="1">
            <a:blip r:embed="rId11">
              <a:alphaModFix/>
            </a:blip>
            <a:srcRect b="0" l="0" r="0" t="0"/>
            <a:stretch/>
          </p:blipFill>
          <p:spPr>
            <a:xfrm>
              <a:off x="17640300" y="9525000"/>
              <a:ext cx="533400" cy="533400"/>
            </a:xfrm>
            <a:prstGeom prst="rect">
              <a:avLst/>
            </a:prstGeom>
            <a:noFill/>
            <a:ln>
              <a:noFill/>
            </a:ln>
          </p:spPr>
        </p:pic>
        <p:sp>
          <p:nvSpPr>
            <p:cNvPr id="125" name="Google Shape;125;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26" name="Google Shape;126;p5"/>
          <p:cNvPicPr preferRelativeResize="0"/>
          <p:nvPr/>
        </p:nvPicPr>
        <p:blipFill rotWithShape="1">
          <a:blip r:embed="rId12">
            <a:alphaModFix/>
          </a:blip>
          <a:srcRect b="0" l="0" r="0" t="0"/>
          <a:stretch/>
        </p:blipFill>
        <p:spPr>
          <a:xfrm>
            <a:off x="9944100" y="952500"/>
            <a:ext cx="7362825" cy="9334500"/>
          </a:xfrm>
          <a:prstGeom prst="rect">
            <a:avLst/>
          </a:prstGeom>
          <a:noFill/>
          <a:ln>
            <a:noFill/>
          </a:ln>
        </p:spPr>
      </p:pic>
      <p:grpSp>
        <p:nvGrpSpPr>
          <p:cNvPr id="127" name="Google Shape;127;p5"/>
          <p:cNvGrpSpPr/>
          <p:nvPr/>
        </p:nvGrpSpPr>
        <p:grpSpPr>
          <a:xfrm>
            <a:off x="2324100" y="1600200"/>
            <a:ext cx="6025515" cy="3888105"/>
            <a:chOff x="2324100" y="1600200"/>
            <a:chExt cx="6025515" cy="3888105"/>
          </a:xfrm>
        </p:grpSpPr>
        <p:pic>
          <p:nvPicPr>
            <p:cNvPr descr="preencoded.png" id="128" name="Google Shape;128;p5"/>
            <p:cNvPicPr preferRelativeResize="0"/>
            <p:nvPr/>
          </p:nvPicPr>
          <p:blipFill rotWithShape="1">
            <a:blip r:embed="rId13">
              <a:alphaModFix/>
            </a:blip>
            <a:srcRect b="0" l="0" r="0" t="0"/>
            <a:stretch/>
          </p:blipFill>
          <p:spPr>
            <a:xfrm>
              <a:off x="2324100" y="1600200"/>
              <a:ext cx="819150" cy="1047750"/>
            </a:xfrm>
            <a:prstGeom prst="rect">
              <a:avLst/>
            </a:prstGeom>
            <a:noFill/>
            <a:ln>
              <a:noFill/>
            </a:ln>
          </p:spPr>
        </p:pic>
        <p:grpSp>
          <p:nvGrpSpPr>
            <p:cNvPr id="129" name="Google Shape;129;p5"/>
            <p:cNvGrpSpPr/>
            <p:nvPr/>
          </p:nvGrpSpPr>
          <p:grpSpPr>
            <a:xfrm>
              <a:off x="2352675" y="2847975"/>
              <a:ext cx="5996940" cy="2640330"/>
              <a:chOff x="2352675" y="2847975"/>
              <a:chExt cx="5996940" cy="2640330"/>
            </a:xfrm>
          </p:grpSpPr>
          <p:sp>
            <p:nvSpPr>
              <p:cNvPr id="130" name="Google Shape;130;p5"/>
              <p:cNvSpPr/>
              <p:nvPr/>
            </p:nvSpPr>
            <p:spPr>
              <a:xfrm>
                <a:off x="2352675" y="2847975"/>
                <a:ext cx="59969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Sightings</a:t>
                </a:r>
                <a:endParaRPr b="0" i="0" sz="3600" u="none" cap="none" strike="noStrike">
                  <a:solidFill>
                    <a:schemeClr val="dk1"/>
                  </a:solidFill>
                  <a:latin typeface="Calibri"/>
                  <a:ea typeface="Calibri"/>
                  <a:cs typeface="Calibri"/>
                  <a:sym typeface="Calibri"/>
                </a:endParaRPr>
              </a:p>
            </p:txBody>
          </p:sp>
          <p:sp>
            <p:nvSpPr>
              <p:cNvPr id="131" name="Google Shape;131;p5"/>
              <p:cNvSpPr/>
              <p:nvPr/>
            </p:nvSpPr>
            <p:spPr>
              <a:xfrm>
                <a:off x="2352675" y="3552825"/>
                <a:ext cx="5966460" cy="1935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32" name="Google Shape;132;p5"/>
          <p:cNvGrpSpPr/>
          <p:nvPr/>
        </p:nvGrpSpPr>
        <p:grpSpPr>
          <a:xfrm>
            <a:off x="2324100" y="5734050"/>
            <a:ext cx="6025515" cy="3840480"/>
            <a:chOff x="2324100" y="5734050"/>
            <a:chExt cx="6025515" cy="3840480"/>
          </a:xfrm>
        </p:grpSpPr>
        <p:pic>
          <p:nvPicPr>
            <p:cNvPr descr="preencoded.png" id="133" name="Google Shape;133;p5"/>
            <p:cNvPicPr preferRelativeResize="0"/>
            <p:nvPr/>
          </p:nvPicPr>
          <p:blipFill rotWithShape="1">
            <a:blip r:embed="rId14">
              <a:alphaModFix/>
            </a:blip>
            <a:srcRect b="0" l="0" r="0" t="0"/>
            <a:stretch/>
          </p:blipFill>
          <p:spPr>
            <a:xfrm>
              <a:off x="2324100" y="5734050"/>
              <a:ext cx="819150" cy="1000125"/>
            </a:xfrm>
            <a:prstGeom prst="rect">
              <a:avLst/>
            </a:prstGeom>
            <a:noFill/>
            <a:ln>
              <a:noFill/>
            </a:ln>
          </p:spPr>
        </p:pic>
        <p:grpSp>
          <p:nvGrpSpPr>
            <p:cNvPr id="134" name="Google Shape;134;p5"/>
            <p:cNvGrpSpPr/>
            <p:nvPr/>
          </p:nvGrpSpPr>
          <p:grpSpPr>
            <a:xfrm>
              <a:off x="2352675" y="6934200"/>
              <a:ext cx="5996940" cy="2640330"/>
              <a:chOff x="2352675" y="6934200"/>
              <a:chExt cx="5996940" cy="2640330"/>
            </a:xfrm>
          </p:grpSpPr>
          <p:sp>
            <p:nvSpPr>
              <p:cNvPr id="135" name="Google Shape;135;p5"/>
              <p:cNvSpPr/>
              <p:nvPr/>
            </p:nvSpPr>
            <p:spPr>
              <a:xfrm>
                <a:off x="2352675" y="6934200"/>
                <a:ext cx="59969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a:t>
                </a:r>
                <a:endParaRPr b="0" i="0" sz="3600" u="none" cap="none" strike="noStrike">
                  <a:solidFill>
                    <a:schemeClr val="dk1"/>
                  </a:solidFill>
                  <a:latin typeface="Calibri"/>
                  <a:ea typeface="Calibri"/>
                  <a:cs typeface="Calibri"/>
                  <a:sym typeface="Calibri"/>
                </a:endParaRPr>
              </a:p>
            </p:txBody>
          </p:sp>
          <p:sp>
            <p:nvSpPr>
              <p:cNvPr id="136" name="Google Shape;136;p5"/>
              <p:cNvSpPr/>
              <p:nvPr/>
            </p:nvSpPr>
            <p:spPr>
              <a:xfrm>
                <a:off x="2352675" y="7639050"/>
                <a:ext cx="5966460" cy="1935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41" name="Shape 141"/>
        <p:cNvGrpSpPr/>
        <p:nvPr/>
      </p:nvGrpSpPr>
      <p:grpSpPr>
        <a:xfrm>
          <a:off x="0" y="0"/>
          <a:ext cx="0" cy="0"/>
          <a:chOff x="0" y="0"/>
          <a:chExt cx="0" cy="0"/>
        </a:xfrm>
      </p:grpSpPr>
      <p:grpSp>
        <p:nvGrpSpPr>
          <p:cNvPr id="142" name="Google Shape;142;p6"/>
          <p:cNvGrpSpPr/>
          <p:nvPr/>
        </p:nvGrpSpPr>
        <p:grpSpPr>
          <a:xfrm>
            <a:off x="0" y="0"/>
            <a:ext cx="18288000" cy="10287000"/>
            <a:chOff x="0" y="0"/>
            <a:chExt cx="18288000" cy="10287000"/>
          </a:xfrm>
        </p:grpSpPr>
        <p:sp>
          <p:nvSpPr>
            <p:cNvPr id="143" name="Google Shape;143;p6"/>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4" name="Google Shape;144;p6"/>
            <p:cNvPicPr preferRelativeResize="0"/>
            <p:nvPr/>
          </p:nvPicPr>
          <p:blipFill rotWithShape="1">
            <a:blip r:embed="rId3">
              <a:alphaModFix/>
            </a:blip>
            <a:srcRect b="0" l="0" r="0" t="0"/>
            <a:stretch/>
          </p:blipFill>
          <p:spPr>
            <a:xfrm>
              <a:off x="16078200" y="304800"/>
              <a:ext cx="2208749" cy="2163038"/>
            </a:xfrm>
            <a:prstGeom prst="rect">
              <a:avLst/>
            </a:prstGeom>
            <a:noFill/>
            <a:ln>
              <a:noFill/>
            </a:ln>
          </p:spPr>
        </p:pic>
        <p:pic>
          <p:nvPicPr>
            <p:cNvPr descr="preencoded.png" id="145" name="Google Shape;145;p6"/>
            <p:cNvPicPr preferRelativeResize="0"/>
            <p:nvPr/>
          </p:nvPicPr>
          <p:blipFill rotWithShape="1">
            <a:blip r:embed="rId4">
              <a:alphaModFix/>
            </a:blip>
            <a:srcRect b="0" l="0" r="0" t="0"/>
            <a:stretch/>
          </p:blipFill>
          <p:spPr>
            <a:xfrm>
              <a:off x="12325350" y="8391525"/>
              <a:ext cx="1885938" cy="1877056"/>
            </a:xfrm>
            <a:prstGeom prst="rect">
              <a:avLst/>
            </a:prstGeom>
            <a:noFill/>
            <a:ln>
              <a:noFill/>
            </a:ln>
          </p:spPr>
        </p:pic>
        <p:pic>
          <p:nvPicPr>
            <p:cNvPr descr="preencoded.png" id="146" name="Google Shape;146;p6"/>
            <p:cNvPicPr preferRelativeResize="0"/>
            <p:nvPr/>
          </p:nvPicPr>
          <p:blipFill rotWithShape="1">
            <a:blip r:embed="rId5">
              <a:alphaModFix/>
            </a:blip>
            <a:srcRect b="0" l="0" r="0" t="0"/>
            <a:stretch/>
          </p:blipFill>
          <p:spPr>
            <a:xfrm>
              <a:off x="895350" y="9001125"/>
              <a:ext cx="655426" cy="669114"/>
            </a:xfrm>
            <a:prstGeom prst="rect">
              <a:avLst/>
            </a:prstGeom>
            <a:noFill/>
            <a:ln>
              <a:noFill/>
            </a:ln>
          </p:spPr>
        </p:pic>
      </p:grpSp>
      <p:grpSp>
        <p:nvGrpSpPr>
          <p:cNvPr id="147" name="Google Shape;147;p6"/>
          <p:cNvGrpSpPr/>
          <p:nvPr/>
        </p:nvGrpSpPr>
        <p:grpSpPr>
          <a:xfrm>
            <a:off x="17640300" y="7994854"/>
            <a:ext cx="596695" cy="2063546"/>
            <a:chOff x="17640300" y="7994855"/>
            <a:chExt cx="596695" cy="2063546"/>
          </a:xfrm>
        </p:grpSpPr>
        <p:pic>
          <p:nvPicPr>
            <p:cNvPr descr="preencoded.png" id="148" name="Google Shape;148;p6"/>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49" name="Google Shape;149;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50" name="Google Shape;150;p6"/>
          <p:cNvGrpSpPr/>
          <p:nvPr/>
        </p:nvGrpSpPr>
        <p:grpSpPr>
          <a:xfrm>
            <a:off x="569595" y="885825"/>
            <a:ext cx="5347335" cy="8570595"/>
            <a:chOff x="569595" y="885825"/>
            <a:chExt cx="5347335" cy="8570595"/>
          </a:xfrm>
        </p:grpSpPr>
        <p:pic>
          <p:nvPicPr>
            <p:cNvPr descr="preencoded.png" id="151" name="Google Shape;151;p6"/>
            <p:cNvPicPr preferRelativeResize="0"/>
            <p:nvPr/>
          </p:nvPicPr>
          <p:blipFill rotWithShape="1">
            <a:blip r:embed="rId7">
              <a:alphaModFix/>
            </a:blip>
            <a:srcRect b="0" l="0" r="0" t="0"/>
            <a:stretch/>
          </p:blipFill>
          <p:spPr>
            <a:xfrm>
              <a:off x="600075" y="885825"/>
              <a:ext cx="5286375" cy="4105275"/>
            </a:xfrm>
            <a:prstGeom prst="rect">
              <a:avLst/>
            </a:prstGeom>
            <a:noFill/>
            <a:ln>
              <a:noFill/>
            </a:ln>
          </p:spPr>
        </p:pic>
        <p:sp>
          <p:nvSpPr>
            <p:cNvPr id="152" name="Google Shape;152;p6"/>
            <p:cNvSpPr/>
            <p:nvPr/>
          </p:nvSpPr>
          <p:spPr>
            <a:xfrm>
              <a:off x="1885950" y="5448300"/>
              <a:ext cx="287464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Sightings</a:t>
              </a:r>
              <a:endParaRPr b="0" i="0" sz="3600" u="none" cap="none" strike="noStrike">
                <a:solidFill>
                  <a:schemeClr val="dk1"/>
                </a:solidFill>
                <a:latin typeface="Calibri"/>
                <a:ea typeface="Calibri"/>
                <a:cs typeface="Calibri"/>
                <a:sym typeface="Calibri"/>
              </a:endParaRPr>
            </a:p>
          </p:txBody>
        </p:sp>
        <p:sp>
          <p:nvSpPr>
            <p:cNvPr id="153" name="Google Shape;153;p6"/>
            <p:cNvSpPr/>
            <p:nvPr/>
          </p:nvSpPr>
          <p:spPr>
            <a:xfrm>
              <a:off x="569595" y="6457950"/>
              <a:ext cx="5347335" cy="19354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54" name="Google Shape;154;p6"/>
            <p:cNvSpPr/>
            <p:nvPr/>
          </p:nvSpPr>
          <p:spPr>
            <a:xfrm>
              <a:off x="2924175" y="8743950"/>
              <a:ext cx="79819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45%</a:t>
              </a:r>
              <a:endParaRPr b="0" i="0" sz="3600" u="none" cap="none" strike="noStrike">
                <a:solidFill>
                  <a:schemeClr val="dk1"/>
                </a:solidFill>
                <a:latin typeface="Calibri"/>
                <a:ea typeface="Calibri"/>
                <a:cs typeface="Calibri"/>
                <a:sym typeface="Calibri"/>
              </a:endParaRPr>
            </a:p>
          </p:txBody>
        </p:sp>
      </p:grpSp>
      <p:grpSp>
        <p:nvGrpSpPr>
          <p:cNvPr id="155" name="Google Shape;155;p6"/>
          <p:cNvGrpSpPr/>
          <p:nvPr/>
        </p:nvGrpSpPr>
        <p:grpSpPr>
          <a:xfrm>
            <a:off x="11980545" y="885825"/>
            <a:ext cx="5347335" cy="8570595"/>
            <a:chOff x="11980545" y="885825"/>
            <a:chExt cx="5347335" cy="8570595"/>
          </a:xfrm>
        </p:grpSpPr>
        <p:pic>
          <p:nvPicPr>
            <p:cNvPr descr="preencoded.png" id="156" name="Google Shape;156;p6"/>
            <p:cNvPicPr preferRelativeResize="0"/>
            <p:nvPr/>
          </p:nvPicPr>
          <p:blipFill rotWithShape="1">
            <a:blip r:embed="rId8">
              <a:alphaModFix/>
            </a:blip>
            <a:srcRect b="0" l="0" r="0" t="0"/>
            <a:stretch/>
          </p:blipFill>
          <p:spPr>
            <a:xfrm>
              <a:off x="12011025" y="885825"/>
              <a:ext cx="5286375" cy="4105275"/>
            </a:xfrm>
            <a:prstGeom prst="rect">
              <a:avLst/>
            </a:prstGeom>
            <a:noFill/>
            <a:ln>
              <a:noFill/>
            </a:ln>
          </p:spPr>
        </p:pic>
        <p:sp>
          <p:nvSpPr>
            <p:cNvPr id="157" name="Google Shape;157;p6"/>
            <p:cNvSpPr/>
            <p:nvPr/>
          </p:nvSpPr>
          <p:spPr>
            <a:xfrm>
              <a:off x="13296900" y="5448300"/>
              <a:ext cx="287464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Sightings</a:t>
              </a:r>
              <a:endParaRPr b="0" i="0" sz="3600" u="none" cap="none" strike="noStrike">
                <a:solidFill>
                  <a:schemeClr val="dk1"/>
                </a:solidFill>
                <a:latin typeface="Calibri"/>
                <a:ea typeface="Calibri"/>
                <a:cs typeface="Calibri"/>
                <a:sym typeface="Calibri"/>
              </a:endParaRPr>
            </a:p>
          </p:txBody>
        </p:sp>
        <p:sp>
          <p:nvSpPr>
            <p:cNvPr id="158" name="Google Shape;158;p6"/>
            <p:cNvSpPr/>
            <p:nvPr/>
          </p:nvSpPr>
          <p:spPr>
            <a:xfrm>
              <a:off x="11980545" y="6457950"/>
              <a:ext cx="5347335" cy="19354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59" name="Google Shape;159;p6"/>
            <p:cNvSpPr/>
            <p:nvPr/>
          </p:nvSpPr>
          <p:spPr>
            <a:xfrm>
              <a:off x="14335125" y="8743950"/>
              <a:ext cx="79819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45%</a:t>
              </a:r>
              <a:endParaRPr b="0" i="0" sz="3600" u="none" cap="none" strike="noStrike">
                <a:solidFill>
                  <a:schemeClr val="dk1"/>
                </a:solidFill>
                <a:latin typeface="Calibri"/>
                <a:ea typeface="Calibri"/>
                <a:cs typeface="Calibri"/>
                <a:sym typeface="Calibri"/>
              </a:endParaRPr>
            </a:p>
          </p:txBody>
        </p:sp>
      </p:grpSp>
      <p:grpSp>
        <p:nvGrpSpPr>
          <p:cNvPr id="160" name="Google Shape;160;p6"/>
          <p:cNvGrpSpPr/>
          <p:nvPr/>
        </p:nvGrpSpPr>
        <p:grpSpPr>
          <a:xfrm>
            <a:off x="6275070" y="885825"/>
            <a:ext cx="5347335" cy="8570595"/>
            <a:chOff x="6275070" y="885825"/>
            <a:chExt cx="5347335" cy="8570595"/>
          </a:xfrm>
        </p:grpSpPr>
        <p:sp>
          <p:nvSpPr>
            <p:cNvPr id="161" name="Google Shape;161;p6"/>
            <p:cNvSpPr/>
            <p:nvPr/>
          </p:nvSpPr>
          <p:spPr>
            <a:xfrm>
              <a:off x="7834312" y="885825"/>
              <a:ext cx="238887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a:t>
              </a:r>
              <a:endParaRPr b="0" i="0" sz="3600" u="none" cap="none" strike="noStrike">
                <a:solidFill>
                  <a:schemeClr val="dk1"/>
                </a:solidFill>
                <a:latin typeface="Calibri"/>
                <a:ea typeface="Calibri"/>
                <a:cs typeface="Calibri"/>
                <a:sym typeface="Calibri"/>
              </a:endParaRPr>
            </a:p>
          </p:txBody>
        </p:sp>
        <p:sp>
          <p:nvSpPr>
            <p:cNvPr id="162" name="Google Shape;162;p6"/>
            <p:cNvSpPr/>
            <p:nvPr/>
          </p:nvSpPr>
          <p:spPr>
            <a:xfrm>
              <a:off x="6275070" y="1895475"/>
              <a:ext cx="5347335" cy="193548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63" name="Google Shape;163;p6"/>
            <p:cNvPicPr preferRelativeResize="0"/>
            <p:nvPr/>
          </p:nvPicPr>
          <p:blipFill rotWithShape="1">
            <a:blip r:embed="rId9">
              <a:alphaModFix/>
            </a:blip>
            <a:srcRect b="0" l="0" r="0" t="0"/>
            <a:stretch/>
          </p:blipFill>
          <p:spPr>
            <a:xfrm>
              <a:off x="6305550" y="4181475"/>
              <a:ext cx="5286375" cy="4105275"/>
            </a:xfrm>
            <a:prstGeom prst="rect">
              <a:avLst/>
            </a:prstGeom>
            <a:noFill/>
            <a:ln>
              <a:noFill/>
            </a:ln>
          </p:spPr>
        </p:pic>
        <p:sp>
          <p:nvSpPr>
            <p:cNvPr id="164" name="Google Shape;164;p6"/>
            <p:cNvSpPr/>
            <p:nvPr/>
          </p:nvSpPr>
          <p:spPr>
            <a:xfrm>
              <a:off x="8629650" y="8743950"/>
              <a:ext cx="798195"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67%</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69" name="Shape 169"/>
        <p:cNvGrpSpPr/>
        <p:nvPr/>
      </p:nvGrpSpPr>
      <p:grpSpPr>
        <a:xfrm>
          <a:off x="0" y="0"/>
          <a:ext cx="0" cy="0"/>
          <a:chOff x="0" y="0"/>
          <a:chExt cx="0" cy="0"/>
        </a:xfrm>
      </p:grpSpPr>
      <p:grpSp>
        <p:nvGrpSpPr>
          <p:cNvPr id="170" name="Google Shape;170;p7"/>
          <p:cNvGrpSpPr/>
          <p:nvPr/>
        </p:nvGrpSpPr>
        <p:grpSpPr>
          <a:xfrm>
            <a:off x="0" y="0"/>
            <a:ext cx="18288000" cy="10287000"/>
            <a:chOff x="0" y="0"/>
            <a:chExt cx="18288000" cy="10287000"/>
          </a:xfrm>
        </p:grpSpPr>
        <p:sp>
          <p:nvSpPr>
            <p:cNvPr id="171" name="Google Shape;171;p7"/>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7"/>
            <p:cNvPicPr preferRelativeResize="0"/>
            <p:nvPr/>
          </p:nvPicPr>
          <p:blipFill rotWithShape="1">
            <a:blip r:embed="rId3">
              <a:alphaModFix/>
            </a:blip>
            <a:srcRect b="0" l="0" r="0" t="0"/>
            <a:stretch/>
          </p:blipFill>
          <p:spPr>
            <a:xfrm>
              <a:off x="1371600" y="1419225"/>
              <a:ext cx="10829925" cy="8524875"/>
            </a:xfrm>
            <a:prstGeom prst="rect">
              <a:avLst/>
            </a:prstGeom>
            <a:noFill/>
            <a:ln>
              <a:noFill/>
            </a:ln>
          </p:spPr>
        </p:pic>
        <p:pic>
          <p:nvPicPr>
            <p:cNvPr descr="preencoded.png" id="173" name="Google Shape;173;p7"/>
            <p:cNvPicPr preferRelativeResize="0"/>
            <p:nvPr/>
          </p:nvPicPr>
          <p:blipFill rotWithShape="1">
            <a:blip r:embed="rId4">
              <a:alphaModFix/>
            </a:blip>
            <a:srcRect b="0" l="0" r="0" t="0"/>
            <a:stretch/>
          </p:blipFill>
          <p:spPr>
            <a:xfrm>
              <a:off x="13982700" y="5924550"/>
              <a:ext cx="3971956" cy="4015011"/>
            </a:xfrm>
            <a:prstGeom prst="rect">
              <a:avLst/>
            </a:prstGeom>
            <a:noFill/>
            <a:ln>
              <a:noFill/>
            </a:ln>
          </p:spPr>
        </p:pic>
        <p:pic>
          <p:nvPicPr>
            <p:cNvPr descr="preencoded.png" id="174" name="Google Shape;174;p7"/>
            <p:cNvPicPr preferRelativeResize="0"/>
            <p:nvPr/>
          </p:nvPicPr>
          <p:blipFill rotWithShape="1">
            <a:blip r:embed="rId5">
              <a:alphaModFix/>
            </a:blip>
            <a:srcRect b="0" l="0" r="0" t="0"/>
            <a:stretch/>
          </p:blipFill>
          <p:spPr>
            <a:xfrm>
              <a:off x="15135225" y="180975"/>
              <a:ext cx="2452341" cy="2467481"/>
            </a:xfrm>
            <a:prstGeom prst="rect">
              <a:avLst/>
            </a:prstGeom>
            <a:noFill/>
            <a:ln>
              <a:noFill/>
            </a:ln>
          </p:spPr>
        </p:pic>
      </p:grpSp>
      <p:grpSp>
        <p:nvGrpSpPr>
          <p:cNvPr id="175" name="Google Shape;175;p7"/>
          <p:cNvGrpSpPr/>
          <p:nvPr/>
        </p:nvGrpSpPr>
        <p:grpSpPr>
          <a:xfrm>
            <a:off x="17640300" y="7994854"/>
            <a:ext cx="596695" cy="2063546"/>
            <a:chOff x="17640300" y="7994855"/>
            <a:chExt cx="596695" cy="2063546"/>
          </a:xfrm>
        </p:grpSpPr>
        <p:pic>
          <p:nvPicPr>
            <p:cNvPr descr="preencoded.png" id="176" name="Google Shape;176;p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77" name="Google Shape;177;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78" name="Google Shape;178;p7"/>
          <p:cNvPicPr preferRelativeResize="0"/>
          <p:nvPr/>
        </p:nvPicPr>
        <p:blipFill rotWithShape="1">
          <a:blip r:embed="rId7">
            <a:alphaModFix/>
          </a:blip>
          <a:srcRect b="0" l="0" r="0" t="0"/>
          <a:stretch/>
        </p:blipFill>
        <p:spPr>
          <a:xfrm>
            <a:off x="-1514475" y="981075"/>
            <a:ext cx="4474464" cy="3328416"/>
          </a:xfrm>
          <a:prstGeom prst="rect">
            <a:avLst/>
          </a:prstGeom>
          <a:noFill/>
          <a:ln>
            <a:noFill/>
          </a:ln>
        </p:spPr>
      </p:pic>
      <p:grpSp>
        <p:nvGrpSpPr>
          <p:cNvPr id="179" name="Google Shape;179;p7"/>
          <p:cNvGrpSpPr/>
          <p:nvPr/>
        </p:nvGrpSpPr>
        <p:grpSpPr>
          <a:xfrm>
            <a:off x="3143250" y="3705225"/>
            <a:ext cx="6768465" cy="4072890"/>
            <a:chOff x="3143250" y="3705225"/>
            <a:chExt cx="6768465" cy="4072890"/>
          </a:xfrm>
        </p:grpSpPr>
        <p:sp>
          <p:nvSpPr>
            <p:cNvPr id="180" name="Google Shape;180;p7"/>
            <p:cNvSpPr/>
            <p:nvPr/>
          </p:nvSpPr>
          <p:spPr>
            <a:xfrm>
              <a:off x="3143250" y="3705225"/>
              <a:ext cx="6739890" cy="34747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81" name="Google Shape;181;p7"/>
            <p:cNvSpPr/>
            <p:nvPr/>
          </p:nvSpPr>
          <p:spPr>
            <a:xfrm>
              <a:off x="7724775" y="7248525"/>
              <a:ext cx="2186940" cy="52959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ebas Neue"/>
                <a:buNone/>
              </a:pPr>
              <a:r>
                <a:rPr b="0" i="0" lang="en-US" sz="2700" u="none" cap="none" strike="noStrike">
                  <a:solidFill>
                    <a:srgbClr val="FFFFFF"/>
                  </a:solidFill>
                  <a:latin typeface="Bebas Neue"/>
                  <a:ea typeface="Bebas Neue"/>
                  <a:cs typeface="Bebas Neue"/>
                  <a:sym typeface="Bebas Neue"/>
                </a:rPr>
                <a:t>The Dream Weaver</a:t>
              </a:r>
              <a:endParaRPr b="0" i="0" sz="2700" u="none" cap="none" strike="noStrike">
                <a:solidFill>
                  <a:schemeClr val="dk1"/>
                </a:solidFill>
                <a:latin typeface="Calibri"/>
                <a:ea typeface="Calibri"/>
                <a:cs typeface="Calibri"/>
                <a:sym typeface="Calibri"/>
              </a:endParaRPr>
            </a:p>
          </p:txBody>
        </p:sp>
      </p:grpSp>
      <p:pic>
        <p:nvPicPr>
          <p:cNvPr descr="preencoded.png" id="182" name="Google Shape;182;p7"/>
          <p:cNvPicPr preferRelativeResize="0"/>
          <p:nvPr/>
        </p:nvPicPr>
        <p:blipFill rotWithShape="1">
          <a:blip r:embed="rId8">
            <a:alphaModFix/>
          </a:blip>
          <a:srcRect b="0" l="0" r="0" t="0"/>
          <a:stretch/>
        </p:blipFill>
        <p:spPr>
          <a:xfrm>
            <a:off x="10125075" y="2486025"/>
            <a:ext cx="7067550" cy="6562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187" name="Shape 187"/>
        <p:cNvGrpSpPr/>
        <p:nvPr/>
      </p:nvGrpSpPr>
      <p:grpSpPr>
        <a:xfrm>
          <a:off x="0" y="0"/>
          <a:ext cx="0" cy="0"/>
          <a:chOff x="0" y="0"/>
          <a:chExt cx="0" cy="0"/>
        </a:xfrm>
      </p:grpSpPr>
      <p:grpSp>
        <p:nvGrpSpPr>
          <p:cNvPr id="188" name="Google Shape;188;p8"/>
          <p:cNvGrpSpPr/>
          <p:nvPr/>
        </p:nvGrpSpPr>
        <p:grpSpPr>
          <a:xfrm>
            <a:off x="-619125" y="-152400"/>
            <a:ext cx="20231100" cy="11353800"/>
            <a:chOff x="-619125" y="-152400"/>
            <a:chExt cx="20231100" cy="11353800"/>
          </a:xfrm>
        </p:grpSpPr>
        <p:sp>
          <p:nvSpPr>
            <p:cNvPr id="189" name="Google Shape;189;p8"/>
            <p:cNvSpPr/>
            <p:nvPr/>
          </p:nvSpPr>
          <p:spPr>
            <a:xfrm>
              <a:off x="0" y="0"/>
              <a:ext cx="18288000" cy="10287000"/>
            </a:xfrm>
            <a:prstGeom prst="rect">
              <a:avLst/>
            </a:prstGeom>
            <a:solidFill>
              <a:srgbClr val="E79B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0" name="Google Shape;190;p8"/>
            <p:cNvPicPr preferRelativeResize="0"/>
            <p:nvPr/>
          </p:nvPicPr>
          <p:blipFill rotWithShape="1">
            <a:blip r:embed="rId3">
              <a:alphaModFix/>
            </a:blip>
            <a:srcRect b="0" l="0" r="0" t="0"/>
            <a:stretch/>
          </p:blipFill>
          <p:spPr>
            <a:xfrm>
              <a:off x="371475" y="8620125"/>
              <a:ext cx="1333500" cy="1362075"/>
            </a:xfrm>
            <a:prstGeom prst="rect">
              <a:avLst/>
            </a:prstGeom>
            <a:noFill/>
            <a:ln>
              <a:noFill/>
            </a:ln>
          </p:spPr>
        </p:pic>
        <p:pic>
          <p:nvPicPr>
            <p:cNvPr descr="preencoded.png" id="191" name="Google Shape;191;p8"/>
            <p:cNvPicPr preferRelativeResize="0"/>
            <p:nvPr/>
          </p:nvPicPr>
          <p:blipFill rotWithShape="1">
            <a:blip r:embed="rId4">
              <a:alphaModFix/>
            </a:blip>
            <a:srcRect b="0" l="0" r="0" t="0"/>
            <a:stretch/>
          </p:blipFill>
          <p:spPr>
            <a:xfrm>
              <a:off x="2009775" y="8162925"/>
              <a:ext cx="895350" cy="914400"/>
            </a:xfrm>
            <a:prstGeom prst="rect">
              <a:avLst/>
            </a:prstGeom>
            <a:noFill/>
            <a:ln>
              <a:noFill/>
            </a:ln>
          </p:spPr>
        </p:pic>
        <p:pic>
          <p:nvPicPr>
            <p:cNvPr descr="preencoded.png" id="192" name="Google Shape;192;p8"/>
            <p:cNvPicPr preferRelativeResize="0"/>
            <p:nvPr/>
          </p:nvPicPr>
          <p:blipFill rotWithShape="1">
            <a:blip r:embed="rId5">
              <a:alphaModFix/>
            </a:blip>
            <a:srcRect b="0" l="0" r="0" t="0"/>
            <a:stretch/>
          </p:blipFill>
          <p:spPr>
            <a:xfrm>
              <a:off x="-619125" y="-152400"/>
              <a:ext cx="5257800" cy="4400550"/>
            </a:xfrm>
            <a:prstGeom prst="rect">
              <a:avLst/>
            </a:prstGeom>
            <a:noFill/>
            <a:ln>
              <a:noFill/>
            </a:ln>
          </p:spPr>
        </p:pic>
        <p:pic>
          <p:nvPicPr>
            <p:cNvPr descr="preencoded.png" id="193" name="Google Shape;193;p8"/>
            <p:cNvPicPr preferRelativeResize="0"/>
            <p:nvPr/>
          </p:nvPicPr>
          <p:blipFill rotWithShape="1">
            <a:blip r:embed="rId6">
              <a:alphaModFix/>
            </a:blip>
            <a:srcRect b="0" l="0" r="0" t="0"/>
            <a:stretch/>
          </p:blipFill>
          <p:spPr>
            <a:xfrm>
              <a:off x="13325475" y="1047750"/>
              <a:ext cx="4067175" cy="3200400"/>
            </a:xfrm>
            <a:prstGeom prst="rect">
              <a:avLst/>
            </a:prstGeom>
            <a:noFill/>
            <a:ln>
              <a:noFill/>
            </a:ln>
          </p:spPr>
        </p:pic>
        <p:pic>
          <p:nvPicPr>
            <p:cNvPr descr="preencoded.png" id="194" name="Google Shape;194;p8"/>
            <p:cNvPicPr preferRelativeResize="0"/>
            <p:nvPr/>
          </p:nvPicPr>
          <p:blipFill rotWithShape="1">
            <a:blip r:embed="rId7">
              <a:alphaModFix/>
            </a:blip>
            <a:srcRect b="0" l="0" r="0" t="0"/>
            <a:stretch/>
          </p:blipFill>
          <p:spPr>
            <a:xfrm>
              <a:off x="13325475" y="7400925"/>
              <a:ext cx="6286500" cy="3800475"/>
            </a:xfrm>
            <a:prstGeom prst="rect">
              <a:avLst/>
            </a:prstGeom>
            <a:noFill/>
            <a:ln>
              <a:noFill/>
            </a:ln>
          </p:spPr>
        </p:pic>
      </p:grpSp>
      <p:grpSp>
        <p:nvGrpSpPr>
          <p:cNvPr id="195" name="Google Shape;195;p8"/>
          <p:cNvGrpSpPr/>
          <p:nvPr/>
        </p:nvGrpSpPr>
        <p:grpSpPr>
          <a:xfrm>
            <a:off x="17640300" y="7994854"/>
            <a:ext cx="596695" cy="2063546"/>
            <a:chOff x="17640300" y="7994855"/>
            <a:chExt cx="596695" cy="2063546"/>
          </a:xfrm>
        </p:grpSpPr>
        <p:pic>
          <p:nvPicPr>
            <p:cNvPr descr="preencoded.png" id="196" name="Google Shape;196;p8"/>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197" name="Google Shape;197;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8" name="Google Shape;198;p8"/>
          <p:cNvGrpSpPr/>
          <p:nvPr/>
        </p:nvGrpSpPr>
        <p:grpSpPr>
          <a:xfrm>
            <a:off x="12563475" y="6467475"/>
            <a:ext cx="4320540" cy="2259330"/>
            <a:chOff x="12563475" y="6467475"/>
            <a:chExt cx="4320540" cy="2259330"/>
          </a:xfrm>
        </p:grpSpPr>
        <p:sp>
          <p:nvSpPr>
            <p:cNvPr id="199" name="Google Shape;199;p8"/>
            <p:cNvSpPr/>
            <p:nvPr/>
          </p:nvSpPr>
          <p:spPr>
            <a:xfrm>
              <a:off x="12563475" y="6467475"/>
              <a:ext cx="43205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 Technique</a:t>
              </a:r>
              <a:endParaRPr b="0" i="0" sz="3600" u="none" cap="none" strike="noStrike">
                <a:solidFill>
                  <a:schemeClr val="dk1"/>
                </a:solidFill>
                <a:latin typeface="Calibri"/>
                <a:ea typeface="Calibri"/>
                <a:cs typeface="Calibri"/>
                <a:sym typeface="Calibri"/>
              </a:endParaRPr>
            </a:p>
          </p:txBody>
        </p:sp>
        <p:sp>
          <p:nvSpPr>
            <p:cNvPr id="200" name="Google Shape;200;p8"/>
            <p:cNvSpPr/>
            <p:nvPr/>
          </p:nvSpPr>
          <p:spPr>
            <a:xfrm>
              <a:off x="12563475" y="7248525"/>
              <a:ext cx="42900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01" name="Google Shape;201;p8"/>
          <p:cNvGrpSpPr/>
          <p:nvPr/>
        </p:nvGrpSpPr>
        <p:grpSpPr>
          <a:xfrm>
            <a:off x="12563475" y="2838450"/>
            <a:ext cx="4320540" cy="2259330"/>
            <a:chOff x="12563475" y="2838450"/>
            <a:chExt cx="4320540" cy="2259330"/>
          </a:xfrm>
        </p:grpSpPr>
        <p:sp>
          <p:nvSpPr>
            <p:cNvPr id="202" name="Google Shape;202;p8"/>
            <p:cNvSpPr/>
            <p:nvPr/>
          </p:nvSpPr>
          <p:spPr>
            <a:xfrm>
              <a:off x="12563475" y="2838450"/>
              <a:ext cx="4320540" cy="71247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Art of Unicorn Sighting</a:t>
              </a:r>
              <a:endParaRPr b="0" i="0" sz="3600" u="none" cap="none" strike="noStrike">
                <a:solidFill>
                  <a:schemeClr val="dk1"/>
                </a:solidFill>
                <a:latin typeface="Calibri"/>
                <a:ea typeface="Calibri"/>
                <a:cs typeface="Calibri"/>
                <a:sym typeface="Calibri"/>
              </a:endParaRPr>
            </a:p>
          </p:txBody>
        </p:sp>
        <p:sp>
          <p:nvSpPr>
            <p:cNvPr id="203" name="Google Shape;203;p8"/>
            <p:cNvSpPr/>
            <p:nvPr/>
          </p:nvSpPr>
          <p:spPr>
            <a:xfrm>
              <a:off x="12563475" y="3619500"/>
              <a:ext cx="42900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pic>
        <p:nvPicPr>
          <p:cNvPr descr="preencoded.png" id="204" name="Google Shape;204;p8"/>
          <p:cNvPicPr preferRelativeResize="0"/>
          <p:nvPr/>
        </p:nvPicPr>
        <p:blipFill rotWithShape="1">
          <a:blip r:embed="rId9">
            <a:alphaModFix/>
          </a:blip>
          <a:srcRect b="0" l="0" r="0" t="0"/>
          <a:stretch/>
        </p:blipFill>
        <p:spPr>
          <a:xfrm>
            <a:off x="2457450" y="523875"/>
            <a:ext cx="8105775" cy="8782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80F3"/>
        </a:solidFill>
      </p:bgPr>
    </p:bg>
    <p:spTree>
      <p:nvGrpSpPr>
        <p:cNvPr id="209" name="Shape 209"/>
        <p:cNvGrpSpPr/>
        <p:nvPr/>
      </p:nvGrpSpPr>
      <p:grpSpPr>
        <a:xfrm>
          <a:off x="0" y="0"/>
          <a:ext cx="0" cy="0"/>
          <a:chOff x="0" y="0"/>
          <a:chExt cx="0" cy="0"/>
        </a:xfrm>
      </p:grpSpPr>
      <p:grpSp>
        <p:nvGrpSpPr>
          <p:cNvPr id="210" name="Google Shape;210;p9"/>
          <p:cNvGrpSpPr/>
          <p:nvPr/>
        </p:nvGrpSpPr>
        <p:grpSpPr>
          <a:xfrm>
            <a:off x="0" y="0"/>
            <a:ext cx="18288000" cy="10287000"/>
            <a:chOff x="0" y="0"/>
            <a:chExt cx="18288000" cy="10287000"/>
          </a:xfrm>
        </p:grpSpPr>
        <p:sp>
          <p:nvSpPr>
            <p:cNvPr id="211" name="Google Shape;211;p9"/>
            <p:cNvSpPr/>
            <p:nvPr/>
          </p:nvSpPr>
          <p:spPr>
            <a:xfrm>
              <a:off x="0" y="0"/>
              <a:ext cx="18288000" cy="10287000"/>
            </a:xfrm>
            <a:prstGeom prst="rect">
              <a:avLst/>
            </a:prstGeom>
            <a:solidFill>
              <a:srgbClr val="AB80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2" name="Google Shape;212;p9"/>
            <p:cNvPicPr preferRelativeResize="0"/>
            <p:nvPr/>
          </p:nvPicPr>
          <p:blipFill rotWithShape="1">
            <a:blip r:embed="rId3">
              <a:alphaModFix/>
            </a:blip>
            <a:srcRect b="0" l="0" r="0" t="0"/>
            <a:stretch/>
          </p:blipFill>
          <p:spPr>
            <a:xfrm>
              <a:off x="0" y="186"/>
              <a:ext cx="3898392" cy="7391305"/>
            </a:xfrm>
            <a:prstGeom prst="rect">
              <a:avLst/>
            </a:prstGeom>
            <a:noFill/>
            <a:ln>
              <a:noFill/>
            </a:ln>
          </p:spPr>
        </p:pic>
        <p:pic>
          <p:nvPicPr>
            <p:cNvPr descr="preencoded.png" id="213" name="Google Shape;213;p9"/>
            <p:cNvPicPr preferRelativeResize="0"/>
            <p:nvPr/>
          </p:nvPicPr>
          <p:blipFill rotWithShape="1">
            <a:blip r:embed="rId4">
              <a:alphaModFix/>
            </a:blip>
            <a:srcRect b="0" l="0" r="0" t="0"/>
            <a:stretch/>
          </p:blipFill>
          <p:spPr>
            <a:xfrm>
              <a:off x="15087600" y="5457825"/>
              <a:ext cx="3173570" cy="3857903"/>
            </a:xfrm>
            <a:prstGeom prst="rect">
              <a:avLst/>
            </a:prstGeom>
            <a:noFill/>
            <a:ln>
              <a:noFill/>
            </a:ln>
          </p:spPr>
        </p:pic>
        <p:pic>
          <p:nvPicPr>
            <p:cNvPr descr="preencoded.png" id="214" name="Google Shape;214;p9"/>
            <p:cNvPicPr preferRelativeResize="0"/>
            <p:nvPr/>
          </p:nvPicPr>
          <p:blipFill rotWithShape="1">
            <a:blip r:embed="rId5">
              <a:alphaModFix/>
            </a:blip>
            <a:srcRect b="0" l="0" r="0" t="0"/>
            <a:stretch/>
          </p:blipFill>
          <p:spPr>
            <a:xfrm>
              <a:off x="3104234" y="1181928"/>
              <a:ext cx="1885939" cy="1877056"/>
            </a:xfrm>
            <a:prstGeom prst="rect">
              <a:avLst/>
            </a:prstGeom>
            <a:noFill/>
            <a:ln>
              <a:noFill/>
            </a:ln>
          </p:spPr>
        </p:pic>
        <p:pic>
          <p:nvPicPr>
            <p:cNvPr descr="preencoded.png" id="215" name="Google Shape;215;p9"/>
            <p:cNvPicPr preferRelativeResize="0"/>
            <p:nvPr/>
          </p:nvPicPr>
          <p:blipFill rotWithShape="1">
            <a:blip r:embed="rId6">
              <a:alphaModFix/>
            </a:blip>
            <a:srcRect b="0" l="0" r="0" t="0"/>
            <a:stretch/>
          </p:blipFill>
          <p:spPr>
            <a:xfrm>
              <a:off x="4648847" y="7893621"/>
              <a:ext cx="655426" cy="669114"/>
            </a:xfrm>
            <a:prstGeom prst="rect">
              <a:avLst/>
            </a:prstGeom>
            <a:noFill/>
            <a:ln>
              <a:noFill/>
            </a:ln>
          </p:spPr>
        </p:pic>
        <p:pic>
          <p:nvPicPr>
            <p:cNvPr descr="preencoded.png" id="216" name="Google Shape;216;p9"/>
            <p:cNvPicPr preferRelativeResize="0"/>
            <p:nvPr/>
          </p:nvPicPr>
          <p:blipFill rotWithShape="1">
            <a:blip r:embed="rId7">
              <a:alphaModFix/>
            </a:blip>
            <a:srcRect b="0" l="0" r="0" t="0"/>
            <a:stretch/>
          </p:blipFill>
          <p:spPr>
            <a:xfrm>
              <a:off x="15087600" y="457200"/>
              <a:ext cx="658501" cy="668225"/>
            </a:xfrm>
            <a:prstGeom prst="rect">
              <a:avLst/>
            </a:prstGeom>
            <a:noFill/>
            <a:ln>
              <a:noFill/>
            </a:ln>
          </p:spPr>
        </p:pic>
        <p:pic>
          <p:nvPicPr>
            <p:cNvPr descr="preencoded.png" id="217" name="Google Shape;217;p9"/>
            <p:cNvPicPr preferRelativeResize="0"/>
            <p:nvPr/>
          </p:nvPicPr>
          <p:blipFill rotWithShape="1">
            <a:blip r:embed="rId8">
              <a:alphaModFix/>
            </a:blip>
            <a:srcRect b="0" l="0" r="0" t="0"/>
            <a:stretch/>
          </p:blipFill>
          <p:spPr>
            <a:xfrm>
              <a:off x="5361338" y="458707"/>
              <a:ext cx="658502" cy="668225"/>
            </a:xfrm>
            <a:prstGeom prst="rect">
              <a:avLst/>
            </a:prstGeom>
            <a:noFill/>
            <a:ln>
              <a:noFill/>
            </a:ln>
          </p:spPr>
        </p:pic>
        <p:pic>
          <p:nvPicPr>
            <p:cNvPr descr="preencoded.png" id="218" name="Google Shape;218;p9"/>
            <p:cNvPicPr preferRelativeResize="0"/>
            <p:nvPr/>
          </p:nvPicPr>
          <p:blipFill rotWithShape="1">
            <a:blip r:embed="rId9">
              <a:alphaModFix/>
            </a:blip>
            <a:srcRect b="0" l="0" r="0" t="0"/>
            <a:stretch/>
          </p:blipFill>
          <p:spPr>
            <a:xfrm>
              <a:off x="685800" y="8658225"/>
              <a:ext cx="669118" cy="654685"/>
            </a:xfrm>
            <a:prstGeom prst="rect">
              <a:avLst/>
            </a:prstGeom>
            <a:noFill/>
            <a:ln>
              <a:noFill/>
            </a:ln>
          </p:spPr>
        </p:pic>
        <p:pic>
          <p:nvPicPr>
            <p:cNvPr descr="preencoded.png" id="219" name="Google Shape;219;p9"/>
            <p:cNvPicPr preferRelativeResize="0"/>
            <p:nvPr/>
          </p:nvPicPr>
          <p:blipFill rotWithShape="1">
            <a:blip r:embed="rId10">
              <a:alphaModFix/>
            </a:blip>
            <a:srcRect b="0" l="0" r="0" t="0"/>
            <a:stretch/>
          </p:blipFill>
          <p:spPr>
            <a:xfrm>
              <a:off x="1357108" y="6784339"/>
              <a:ext cx="3638887" cy="3226436"/>
            </a:xfrm>
            <a:prstGeom prst="rect">
              <a:avLst/>
            </a:prstGeom>
            <a:noFill/>
            <a:ln>
              <a:noFill/>
            </a:ln>
          </p:spPr>
        </p:pic>
      </p:grpSp>
      <p:sp>
        <p:nvSpPr>
          <p:cNvPr id="220" name="Google Shape;220;p9"/>
          <p:cNvSpPr/>
          <p:nvPr/>
        </p:nvSpPr>
        <p:spPr>
          <a:xfrm>
            <a:off x="1266825" y="1447800"/>
            <a:ext cx="15059025"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000"/>
              <a:buFont typeface="Bebas Neue"/>
              <a:buNone/>
            </a:pPr>
            <a:r>
              <a:rPr b="0" i="0" lang="en-US" sz="6000" u="none" cap="none" strike="noStrike">
                <a:solidFill>
                  <a:srgbClr val="FFFFFF"/>
                </a:solidFill>
                <a:latin typeface="Bebas Neue"/>
                <a:ea typeface="Bebas Neue"/>
                <a:cs typeface="Bebas Neue"/>
                <a:sym typeface="Bebas Neue"/>
              </a:rPr>
              <a:t>The Magic of Dragons: A Research</a:t>
            </a:r>
            <a:endParaRPr b="0" i="0" sz="6000" u="none" cap="none" strike="noStrike">
              <a:solidFill>
                <a:schemeClr val="dk1"/>
              </a:solidFill>
              <a:latin typeface="Calibri"/>
              <a:ea typeface="Calibri"/>
              <a:cs typeface="Calibri"/>
              <a:sym typeface="Calibri"/>
            </a:endParaRPr>
          </a:p>
        </p:txBody>
      </p:sp>
      <p:grpSp>
        <p:nvGrpSpPr>
          <p:cNvPr id="221" name="Google Shape;221;p9"/>
          <p:cNvGrpSpPr/>
          <p:nvPr/>
        </p:nvGrpSpPr>
        <p:grpSpPr>
          <a:xfrm>
            <a:off x="1028700" y="2771775"/>
            <a:ext cx="4572000" cy="4572000"/>
            <a:chOff x="1028700" y="2771775"/>
            <a:chExt cx="4572000" cy="4572000"/>
          </a:xfrm>
        </p:grpSpPr>
        <p:sp>
          <p:nvSpPr>
            <p:cNvPr id="222" name="Google Shape;222;p9"/>
            <p:cNvSpPr/>
            <p:nvPr/>
          </p:nvSpPr>
          <p:spPr>
            <a:xfrm>
              <a:off x="1028700" y="2771775"/>
              <a:ext cx="4572000" cy="4572000"/>
            </a:xfrm>
            <a:prstGeom prst="ellipse">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3" name="Google Shape;223;p9"/>
            <p:cNvPicPr preferRelativeResize="0"/>
            <p:nvPr/>
          </p:nvPicPr>
          <p:blipFill rotWithShape="1">
            <a:blip r:embed="rId11">
              <a:alphaModFix/>
            </a:blip>
            <a:srcRect b="0" l="0" r="0" t="0"/>
            <a:stretch/>
          </p:blipFill>
          <p:spPr>
            <a:xfrm>
              <a:off x="2981325" y="4181475"/>
              <a:ext cx="666750" cy="971550"/>
            </a:xfrm>
            <a:prstGeom prst="rect">
              <a:avLst/>
            </a:prstGeom>
            <a:noFill/>
            <a:ln>
              <a:noFill/>
            </a:ln>
          </p:spPr>
        </p:pic>
        <p:sp>
          <p:nvSpPr>
            <p:cNvPr id="224" name="Google Shape;224;p9"/>
            <p:cNvSpPr/>
            <p:nvPr/>
          </p:nvSpPr>
          <p:spPr>
            <a:xfrm>
              <a:off x="1097280" y="5353050"/>
              <a:ext cx="443484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Unicorn Sighting</a:t>
              </a:r>
              <a:endParaRPr b="0" i="0" sz="3600" u="none" cap="none" strike="noStrike">
                <a:solidFill>
                  <a:schemeClr val="dk1"/>
                </a:solidFill>
                <a:latin typeface="Calibri"/>
                <a:ea typeface="Calibri"/>
                <a:cs typeface="Calibri"/>
                <a:sym typeface="Calibri"/>
              </a:endParaRPr>
            </a:p>
          </p:txBody>
        </p:sp>
      </p:grpSp>
      <p:grpSp>
        <p:nvGrpSpPr>
          <p:cNvPr id="225" name="Google Shape;225;p9"/>
          <p:cNvGrpSpPr/>
          <p:nvPr/>
        </p:nvGrpSpPr>
        <p:grpSpPr>
          <a:xfrm>
            <a:off x="6296025" y="2771775"/>
            <a:ext cx="4572000" cy="4572000"/>
            <a:chOff x="6296025" y="2771775"/>
            <a:chExt cx="4572000" cy="4572000"/>
          </a:xfrm>
        </p:grpSpPr>
        <p:sp>
          <p:nvSpPr>
            <p:cNvPr id="226" name="Google Shape;226;p9"/>
            <p:cNvSpPr/>
            <p:nvPr/>
          </p:nvSpPr>
          <p:spPr>
            <a:xfrm>
              <a:off x="6296025" y="2771775"/>
              <a:ext cx="4572000" cy="4572000"/>
            </a:xfrm>
            <a:prstGeom prst="ellipse">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p9"/>
            <p:cNvPicPr preferRelativeResize="0"/>
            <p:nvPr/>
          </p:nvPicPr>
          <p:blipFill rotWithShape="1">
            <a:blip r:embed="rId12">
              <a:alphaModFix/>
            </a:blip>
            <a:srcRect b="0" l="0" r="0" t="0"/>
            <a:stretch/>
          </p:blipFill>
          <p:spPr>
            <a:xfrm>
              <a:off x="8095348" y="4219575"/>
              <a:ext cx="973354" cy="895350"/>
            </a:xfrm>
            <a:prstGeom prst="rect">
              <a:avLst/>
            </a:prstGeom>
            <a:noFill/>
            <a:ln>
              <a:noFill/>
            </a:ln>
          </p:spPr>
        </p:pic>
        <p:sp>
          <p:nvSpPr>
            <p:cNvPr id="228" name="Google Shape;228;p9"/>
            <p:cNvSpPr/>
            <p:nvPr/>
          </p:nvSpPr>
          <p:spPr>
            <a:xfrm>
              <a:off x="6364605" y="5314950"/>
              <a:ext cx="443484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Dragon taming</a:t>
              </a:r>
              <a:endParaRPr b="0" i="0" sz="3600" u="none" cap="none" strike="noStrike">
                <a:solidFill>
                  <a:schemeClr val="dk1"/>
                </a:solidFill>
                <a:latin typeface="Calibri"/>
                <a:ea typeface="Calibri"/>
                <a:cs typeface="Calibri"/>
                <a:sym typeface="Calibri"/>
              </a:endParaRPr>
            </a:p>
          </p:txBody>
        </p:sp>
      </p:grpSp>
      <p:grpSp>
        <p:nvGrpSpPr>
          <p:cNvPr id="229" name="Google Shape;229;p9"/>
          <p:cNvGrpSpPr/>
          <p:nvPr/>
        </p:nvGrpSpPr>
        <p:grpSpPr>
          <a:xfrm>
            <a:off x="11563350" y="2771775"/>
            <a:ext cx="4572000" cy="4572000"/>
            <a:chOff x="11563350" y="2771775"/>
            <a:chExt cx="4572000" cy="4572000"/>
          </a:xfrm>
        </p:grpSpPr>
        <p:sp>
          <p:nvSpPr>
            <p:cNvPr id="230" name="Google Shape;230;p9"/>
            <p:cNvSpPr/>
            <p:nvPr/>
          </p:nvSpPr>
          <p:spPr>
            <a:xfrm>
              <a:off x="11563350" y="2771775"/>
              <a:ext cx="4572000" cy="4572000"/>
            </a:xfrm>
            <a:prstGeom prst="ellipse">
              <a:avLst/>
            </a:prstGeom>
            <a:solidFill>
              <a:srgbClr val="9160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9"/>
            <p:cNvPicPr preferRelativeResize="0"/>
            <p:nvPr/>
          </p:nvPicPr>
          <p:blipFill rotWithShape="1">
            <a:blip r:embed="rId13">
              <a:alphaModFix/>
            </a:blip>
            <a:srcRect b="0" l="0" r="0" t="0"/>
            <a:stretch/>
          </p:blipFill>
          <p:spPr>
            <a:xfrm>
              <a:off x="13439775" y="4171950"/>
              <a:ext cx="819150" cy="990600"/>
            </a:xfrm>
            <a:prstGeom prst="rect">
              <a:avLst/>
            </a:prstGeom>
            <a:noFill/>
            <a:ln>
              <a:noFill/>
            </a:ln>
          </p:spPr>
        </p:pic>
        <p:sp>
          <p:nvSpPr>
            <p:cNvPr id="232" name="Google Shape;232;p9"/>
            <p:cNvSpPr/>
            <p:nvPr/>
          </p:nvSpPr>
          <p:spPr>
            <a:xfrm>
              <a:off x="11631930" y="5362575"/>
              <a:ext cx="4434840" cy="71247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rainbow seeing</a:t>
              </a:r>
              <a:endParaRPr b="0" i="0" sz="3600" u="none" cap="none" strike="noStrike">
                <a:solidFill>
                  <a:schemeClr val="dk1"/>
                </a:solidFill>
                <a:latin typeface="Calibri"/>
                <a:ea typeface="Calibri"/>
                <a:cs typeface="Calibri"/>
                <a:sym typeface="Calibri"/>
              </a:endParaRPr>
            </a:p>
          </p:txBody>
        </p:sp>
      </p:grpSp>
      <p:grpSp>
        <p:nvGrpSpPr>
          <p:cNvPr id="233" name="Google Shape;233;p9"/>
          <p:cNvGrpSpPr/>
          <p:nvPr/>
        </p:nvGrpSpPr>
        <p:grpSpPr>
          <a:xfrm>
            <a:off x="17640300" y="7994854"/>
            <a:ext cx="596695" cy="2063546"/>
            <a:chOff x="17640300" y="7994855"/>
            <a:chExt cx="596695" cy="2063546"/>
          </a:xfrm>
        </p:grpSpPr>
        <p:pic>
          <p:nvPicPr>
            <p:cNvPr descr="preencoded.png" id="234" name="Google Shape;234;p9"/>
            <p:cNvPicPr preferRelativeResize="0"/>
            <p:nvPr/>
          </p:nvPicPr>
          <p:blipFill rotWithShape="1">
            <a:blip r:embed="rId14">
              <a:alphaModFix/>
            </a:blip>
            <a:srcRect b="0" l="0" r="0" t="0"/>
            <a:stretch/>
          </p:blipFill>
          <p:spPr>
            <a:xfrm>
              <a:off x="17640300" y="9525000"/>
              <a:ext cx="533400" cy="533400"/>
            </a:xfrm>
            <a:prstGeom prst="rect">
              <a:avLst/>
            </a:prstGeom>
            <a:noFill/>
            <a:ln>
              <a:noFill/>
            </a:ln>
          </p:spPr>
        </p:pic>
        <p:sp>
          <p:nvSpPr>
            <p:cNvPr id="235" name="Google Shape;235;p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10"/>
                <a:buFont typeface="Inter"/>
                <a:buNone/>
              </a:pPr>
              <a:r>
                <a:rPr b="1" i="0" lang="en-US" sz="2710" u="none" cap="none" strike="noStrike">
                  <a:solidFill>
                    <a:srgbClr val="FFFFF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36" name="Google Shape;236;p9"/>
          <p:cNvSpPr/>
          <p:nvPr/>
        </p:nvSpPr>
        <p:spPr>
          <a:xfrm>
            <a:off x="1047750" y="7800975"/>
            <a:ext cx="46329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sp>
        <p:nvSpPr>
          <p:cNvPr id="237" name="Google Shape;237;p9"/>
          <p:cNvSpPr/>
          <p:nvPr/>
        </p:nvSpPr>
        <p:spPr>
          <a:xfrm>
            <a:off x="6296025" y="7800975"/>
            <a:ext cx="46329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sp>
        <p:nvSpPr>
          <p:cNvPr id="238" name="Google Shape;238;p9"/>
          <p:cNvSpPr/>
          <p:nvPr/>
        </p:nvSpPr>
        <p:spPr>
          <a:xfrm>
            <a:off x="11563350" y="7800975"/>
            <a:ext cx="4632960" cy="14782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2026-08-30T14:42:33Z</dcterms:created>
  <dc:creator>PptxGenJS</dc:creator>
</cp:coreProperties>
</file>