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9fa19a73c_0_166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9fa19a73c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jp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44" y="-15675"/>
            <a:ext cx="10055511" cy="7772399"/>
            <a:chOff x="1444" y="-15675"/>
            <a:chExt cx="10055511" cy="7772399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44" y="-15675"/>
              <a:ext cx="10055511" cy="77723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6" name="Google Shape;56;p13"/>
            <p:cNvGrpSpPr/>
            <p:nvPr/>
          </p:nvGrpSpPr>
          <p:grpSpPr>
            <a:xfrm>
              <a:off x="437925" y="298526"/>
              <a:ext cx="9308994" cy="7188599"/>
              <a:chOff x="437925" y="298526"/>
              <a:chExt cx="9308994" cy="7188599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593250" y="4571125"/>
                <a:ext cx="3996400" cy="2486100"/>
                <a:chOff x="593250" y="4571125"/>
                <a:chExt cx="3996400" cy="2486100"/>
              </a:xfrm>
            </p:grpSpPr>
            <p:sp>
              <p:nvSpPr>
                <p:cNvPr id="58" name="Google Shape;58;p13"/>
                <p:cNvSpPr/>
                <p:nvPr/>
              </p:nvSpPr>
              <p:spPr>
                <a:xfrm>
                  <a:off x="593250" y="4571125"/>
                  <a:ext cx="1917000" cy="2486100"/>
                </a:xfrm>
                <a:prstGeom prst="roundRect">
                  <a:avLst>
                    <a:gd fmla="val 3636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" name="Google Shape;59;p13"/>
                <p:cNvSpPr/>
                <p:nvPr/>
              </p:nvSpPr>
              <p:spPr>
                <a:xfrm>
                  <a:off x="2672650" y="4571125"/>
                  <a:ext cx="1917000" cy="2486100"/>
                </a:xfrm>
                <a:prstGeom prst="roundRect">
                  <a:avLst>
                    <a:gd fmla="val 3636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0" name="Google Shape;60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 rot="-147518">
                  <a:off x="1352826" y="5605391"/>
                  <a:ext cx="417570" cy="41754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1" name="Google Shape;61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 rot="-147518">
                  <a:off x="3362001" y="5605391"/>
                  <a:ext cx="417570" cy="41754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62" name="Google Shape;62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 rot="-39729">
                <a:off x="5315678" y="4376969"/>
                <a:ext cx="2829069" cy="309391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63" name="Google Shape;63;p13"/>
              <p:cNvGrpSpPr/>
              <p:nvPr/>
            </p:nvGrpSpPr>
            <p:grpSpPr>
              <a:xfrm>
                <a:off x="437925" y="298526"/>
                <a:ext cx="3575175" cy="506698"/>
                <a:chOff x="437925" y="298526"/>
                <a:chExt cx="3575175" cy="506698"/>
              </a:xfrm>
            </p:grpSpPr>
            <p:sp>
              <p:nvSpPr>
                <p:cNvPr id="64" name="Google Shape;64;p13"/>
                <p:cNvSpPr txBox="1"/>
                <p:nvPr/>
              </p:nvSpPr>
              <p:spPr>
                <a:xfrm rot="-740">
                  <a:off x="888689" y="312324"/>
                  <a:ext cx="2787000" cy="492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2000">
                      <a:latin typeface="Poppins"/>
                      <a:ea typeface="Poppins"/>
                      <a:cs typeface="Poppins"/>
                      <a:sym typeface="Poppins"/>
                    </a:rPr>
                    <a:t>Zona de las plantas</a:t>
                  </a:r>
                  <a:endParaRPr sz="15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65" name="Google Shape;65;p13"/>
                <p:cNvSpPr/>
                <p:nvPr/>
              </p:nvSpPr>
              <p:spPr>
                <a:xfrm flipH="1" rot="-94051">
                  <a:off x="437854" y="481466"/>
                  <a:ext cx="383844" cy="187500"/>
                </a:xfrm>
                <a:prstGeom prst="rightArrow">
                  <a:avLst>
                    <a:gd fmla="val 22704" name="adj1"/>
                    <a:gd fmla="val 62738" name="adj2"/>
                  </a:avLst>
                </a:prstGeom>
                <a:solidFill>
                  <a:schemeClr val="dk2"/>
                </a:solidFill>
                <a:ln cap="flat" cmpd="sng" w="2857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6" name="Google Shape;66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 rot="-147510">
                  <a:off x="3578532" y="307459"/>
                  <a:ext cx="425636" cy="4255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67" name="Google Shape;67;p13"/>
              <p:cNvSpPr txBox="1"/>
              <p:nvPr/>
            </p:nvSpPr>
            <p:spPr>
              <a:xfrm>
                <a:off x="4740825" y="4633550"/>
                <a:ext cx="18591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/>
              </a:p>
            </p:txBody>
          </p:sp>
          <p:grpSp>
            <p:nvGrpSpPr>
              <p:cNvPr id="68" name="Google Shape;68;p13"/>
              <p:cNvGrpSpPr/>
              <p:nvPr/>
            </p:nvGrpSpPr>
            <p:grpSpPr>
              <a:xfrm>
                <a:off x="8154928" y="6779754"/>
                <a:ext cx="1591924" cy="509709"/>
                <a:chOff x="3153512" y="1993650"/>
                <a:chExt cx="1753800" cy="630750"/>
              </a:xfrm>
            </p:grpSpPr>
            <p:sp>
              <p:nvSpPr>
                <p:cNvPr id="69" name="Google Shape;69;p13"/>
                <p:cNvSpPr txBox="1"/>
                <p:nvPr/>
              </p:nvSpPr>
              <p:spPr>
                <a:xfrm>
                  <a:off x="3153512" y="2149500"/>
                  <a:ext cx="1753800" cy="474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900"/>
                    <a:t>Why are there so many different kinds of flowers?</a:t>
                  </a:r>
                  <a:endParaRPr sz="900"/>
                </a:p>
              </p:txBody>
            </p:sp>
            <p:pic>
              <p:nvPicPr>
                <p:cNvPr id="70" name="Google Shape;70;p13"/>
                <p:cNvPicPr preferRelativeResize="0"/>
                <p:nvPr/>
              </p:nvPicPr>
              <p:blipFill>
                <a:blip r:embed="rId6">
                  <a:alphaModFix/>
                </a:blip>
                <a:stretch>
                  <a:fillRect/>
                </a:stretch>
              </p:blipFill>
              <p:spPr>
                <a:xfrm>
                  <a:off x="3336096" y="1993650"/>
                  <a:ext cx="1497664" cy="19792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71" name="Google Shape;71;p13"/>
              <p:cNvGrpSpPr/>
              <p:nvPr/>
            </p:nvGrpSpPr>
            <p:grpSpPr>
              <a:xfrm>
                <a:off x="6091186" y="314025"/>
                <a:ext cx="3422039" cy="507500"/>
                <a:chOff x="6091186" y="314025"/>
                <a:chExt cx="3422039" cy="507500"/>
              </a:xfrm>
            </p:grpSpPr>
            <p:sp>
              <p:nvSpPr>
                <p:cNvPr id="72" name="Google Shape;72;p13"/>
                <p:cNvSpPr txBox="1"/>
                <p:nvPr/>
              </p:nvSpPr>
              <p:spPr>
                <a:xfrm>
                  <a:off x="6432375" y="328925"/>
                  <a:ext cx="2772000" cy="492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2000">
                      <a:latin typeface="Poppins"/>
                      <a:ea typeface="Poppins"/>
                      <a:cs typeface="Poppins"/>
                      <a:sym typeface="Poppins"/>
                    </a:rPr>
                    <a:t>Zona de las abejas </a:t>
                  </a:r>
                  <a:endParaRPr b="1" sz="2000"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73" name="Google Shape;73;p13"/>
                <p:cNvSpPr/>
                <p:nvPr/>
              </p:nvSpPr>
              <p:spPr>
                <a:xfrm flipH="1" rot="10705949">
                  <a:off x="9129454" y="481466"/>
                  <a:ext cx="383844" cy="187500"/>
                </a:xfrm>
                <a:prstGeom prst="rightArrow">
                  <a:avLst>
                    <a:gd fmla="val 22704" name="adj1"/>
                    <a:gd fmla="val 62738" name="adj2"/>
                  </a:avLst>
                </a:prstGeom>
                <a:solidFill>
                  <a:schemeClr val="dk2"/>
                </a:solidFill>
                <a:ln cap="flat" cmpd="sng" w="2857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74" name="Google Shape;74;p13"/>
                <p:cNvPicPr preferRelativeResize="0"/>
                <p:nvPr/>
              </p:nvPicPr>
              <p:blipFill>
                <a:blip r:embed="rId7">
                  <a:alphaModFix/>
                </a:blip>
                <a:stretch>
                  <a:fillRect/>
                </a:stretch>
              </p:blipFill>
              <p:spPr>
                <a:xfrm>
                  <a:off x="6091186" y="314025"/>
                  <a:ext cx="485099" cy="4124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cxnSp>
            <p:nvCxnSpPr>
              <p:cNvPr id="75" name="Google Shape;75;p13"/>
              <p:cNvCxnSpPr/>
              <p:nvPr/>
            </p:nvCxnSpPr>
            <p:spPr>
              <a:xfrm>
                <a:off x="4763525" y="3950500"/>
                <a:ext cx="557400" cy="4407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 flipH="1" rot="10800000">
                <a:off x="4788225" y="5917200"/>
                <a:ext cx="579300" cy="7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6924450" y="3962125"/>
                <a:ext cx="300" cy="429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  <p:pic>
            <p:nvPicPr>
              <p:cNvPr id="78" name="Google Shape;78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 rot="3514314">
                <a:off x="9258100" y="4458012"/>
                <a:ext cx="435099" cy="36993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9" name="Google Shape;79;p13"/>
              <p:cNvSpPr txBox="1"/>
              <p:nvPr/>
            </p:nvSpPr>
            <p:spPr>
              <a:xfrm>
                <a:off x="8200000" y="5086625"/>
                <a:ext cx="1408200" cy="121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Poppins"/>
                    <a:ea typeface="Poppins"/>
                    <a:cs typeface="Poppins"/>
                    <a:sym typeface="Poppins"/>
                  </a:rPr>
                  <a:t>Las abejas vuelan de regreso a la zona de las abejas. </a:t>
                </a:r>
                <a:endParaRPr sz="1200"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8111025" y="4671200"/>
                <a:ext cx="1277207" cy="397652"/>
              </a:xfrm>
              <a:custGeom>
                <a:rect b="b" l="l" r="r" t="t"/>
                <a:pathLst>
                  <a:path extrusionOk="0" h="23069" w="60331">
                    <a:moveTo>
                      <a:pt x="0" y="21741"/>
                    </a:moveTo>
                    <a:cubicBezTo>
                      <a:pt x="6818" y="22716"/>
                      <a:pt x="13901" y="23637"/>
                      <a:pt x="20654" y="22285"/>
                    </a:cubicBezTo>
                    <a:cubicBezTo>
                      <a:pt x="25954" y="21224"/>
                      <a:pt x="29808" y="15060"/>
                      <a:pt x="30981" y="9784"/>
                    </a:cubicBezTo>
                    <a:cubicBezTo>
                      <a:pt x="31467" y="7596"/>
                      <a:pt x="31476" y="3970"/>
                      <a:pt x="29350" y="3262"/>
                    </a:cubicBezTo>
                    <a:cubicBezTo>
                      <a:pt x="27623" y="2687"/>
                      <a:pt x="25430" y="1708"/>
                      <a:pt x="23915" y="2718"/>
                    </a:cubicBezTo>
                    <a:cubicBezTo>
                      <a:pt x="20767" y="4816"/>
                      <a:pt x="19737" y="9919"/>
                      <a:pt x="20654" y="13589"/>
                    </a:cubicBezTo>
                    <a:cubicBezTo>
                      <a:pt x="21665" y="17636"/>
                      <a:pt x="26891" y="19837"/>
                      <a:pt x="30981" y="20654"/>
                    </a:cubicBezTo>
                    <a:cubicBezTo>
                      <a:pt x="42712" y="22998"/>
                      <a:pt x="51872" y="8459"/>
                      <a:pt x="60331" y="0"/>
                    </a:cubicBezTo>
                  </a:path>
                </a:pathLst>
              </a:custGeom>
              <a:noFill/>
              <a:ln cap="flat" cmpd="sng" w="9525">
                <a:solidFill>
                  <a:schemeClr val="dk2"/>
                </a:solidFill>
                <a:prstDash val="dash"/>
                <a:round/>
                <a:headEnd len="med" w="med" type="none"/>
                <a:tailEnd len="med" w="med" type="none"/>
              </a:ln>
            </p:spPr>
          </p:sp>
          <p:grpSp>
            <p:nvGrpSpPr>
              <p:cNvPr id="81" name="Google Shape;81;p13"/>
              <p:cNvGrpSpPr/>
              <p:nvPr/>
            </p:nvGrpSpPr>
            <p:grpSpPr>
              <a:xfrm>
                <a:off x="579375" y="1300550"/>
                <a:ext cx="3996400" cy="2486100"/>
                <a:chOff x="579375" y="1300550"/>
                <a:chExt cx="3996400" cy="2486100"/>
              </a:xfrm>
            </p:grpSpPr>
            <p:sp>
              <p:nvSpPr>
                <p:cNvPr id="82" name="Google Shape;82;p13"/>
                <p:cNvSpPr/>
                <p:nvPr/>
              </p:nvSpPr>
              <p:spPr>
                <a:xfrm>
                  <a:off x="579375" y="1300550"/>
                  <a:ext cx="1917000" cy="2486100"/>
                </a:xfrm>
                <a:prstGeom prst="roundRect">
                  <a:avLst>
                    <a:gd fmla="val 3636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3" name="Google Shape;83;p13"/>
                <p:cNvSpPr/>
                <p:nvPr/>
              </p:nvSpPr>
              <p:spPr>
                <a:xfrm>
                  <a:off x="2658775" y="1300550"/>
                  <a:ext cx="1917000" cy="2486100"/>
                </a:xfrm>
                <a:prstGeom prst="roundRect">
                  <a:avLst>
                    <a:gd fmla="val 3636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84" name="Google Shape;84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 rot="-147518">
                  <a:off x="1341189" y="2314191"/>
                  <a:ext cx="417570" cy="41754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85" name="Google Shape;85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 rot="-147518">
                  <a:off x="3373614" y="2314191"/>
                  <a:ext cx="417570" cy="41754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86" name="Google Shape;86;p13"/>
              <p:cNvSpPr txBox="1"/>
              <p:nvPr/>
            </p:nvSpPr>
            <p:spPr>
              <a:xfrm>
                <a:off x="5362388" y="4671200"/>
                <a:ext cx="2772000" cy="1231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700">
                    <a:latin typeface="Poppins"/>
                    <a:ea typeface="Poppins"/>
                    <a:cs typeface="Poppins"/>
                    <a:sym typeface="Poppins"/>
                  </a:rPr>
                  <a:t>Cesto de frutas y semillas</a:t>
                </a:r>
                <a:endParaRPr b="1" sz="1700"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700"/>
              </a:p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700"/>
              </a:p>
            </p:txBody>
          </p:sp>
          <p:grpSp>
            <p:nvGrpSpPr>
              <p:cNvPr id="87" name="Google Shape;87;p13"/>
              <p:cNvGrpSpPr/>
              <p:nvPr/>
            </p:nvGrpSpPr>
            <p:grpSpPr>
              <a:xfrm>
                <a:off x="5386600" y="1300550"/>
                <a:ext cx="3996400" cy="2486100"/>
                <a:chOff x="5386600" y="1300550"/>
                <a:chExt cx="3996400" cy="2486100"/>
              </a:xfrm>
            </p:grpSpPr>
            <p:grpSp>
              <p:nvGrpSpPr>
                <p:cNvPr id="88" name="Google Shape;88;p13"/>
                <p:cNvGrpSpPr/>
                <p:nvPr/>
              </p:nvGrpSpPr>
              <p:grpSpPr>
                <a:xfrm>
                  <a:off x="5386600" y="1300550"/>
                  <a:ext cx="3266811" cy="2486100"/>
                  <a:chOff x="5386600" y="1300550"/>
                  <a:chExt cx="3266811" cy="2486100"/>
                </a:xfrm>
              </p:grpSpPr>
              <p:sp>
                <p:nvSpPr>
                  <p:cNvPr id="89" name="Google Shape;89;p13"/>
                  <p:cNvSpPr/>
                  <p:nvPr/>
                </p:nvSpPr>
                <p:spPr>
                  <a:xfrm>
                    <a:off x="5386600" y="1300550"/>
                    <a:ext cx="1917000" cy="2486100"/>
                  </a:xfrm>
                  <a:prstGeom prst="roundRect">
                    <a:avLst>
                      <a:gd fmla="val 3636" name="adj"/>
                    </a:avLst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90" name="Google Shape;90;p13"/>
                  <p:cNvPicPr preferRelativeResize="0"/>
                  <p:nvPr/>
                </p:nvPicPr>
                <p:blipFill>
                  <a:blip r:embed="rId4">
                    <a:alphaModFix/>
                  </a:blip>
                  <a:stretch>
                    <a:fillRect/>
                  </a:stretch>
                </p:blipFill>
                <p:spPr>
                  <a:xfrm rot="-147518">
                    <a:off x="6124951" y="2289079"/>
                    <a:ext cx="417570" cy="4175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91" name="Google Shape;91;p13"/>
                  <p:cNvPicPr preferRelativeResize="0"/>
                  <p:nvPr/>
                </p:nvPicPr>
                <p:blipFill>
                  <a:blip r:embed="rId4">
                    <a:alphaModFix/>
                  </a:blip>
                  <a:stretch>
                    <a:fillRect/>
                  </a:stretch>
                </p:blipFill>
                <p:spPr>
                  <a:xfrm rot="-147518">
                    <a:off x="8227076" y="2289079"/>
                    <a:ext cx="417570" cy="4175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92" name="Google Shape;92;p13"/>
                <p:cNvSpPr/>
                <p:nvPr/>
              </p:nvSpPr>
              <p:spPr>
                <a:xfrm>
                  <a:off x="7466000" y="1300550"/>
                  <a:ext cx="1917000" cy="2486100"/>
                </a:xfrm>
                <a:prstGeom prst="roundRect">
                  <a:avLst>
                    <a:gd fmla="val 3636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