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0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NHỊP BƯỚC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ẾN VỀ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96262" y="3902582"/>
            <a:ext cx="4841823" cy="1209064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Lời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Phương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An</a:t>
            </a:r>
          </a:p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Nhạc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Hương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Nguyên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08091" y="320328"/>
            <a:ext cx="6190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NHỊP BƯỚC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TIẾN VỀ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4747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nhịp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chủ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Êm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đềm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reo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mong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Đầy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hiệp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nhất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Tiệc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reo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427</TotalTime>
  <Words>98</Words>
  <Application>Microsoft Office PowerPoint</Application>
  <PresentationFormat>Custom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Savon</vt:lpstr>
      <vt:lpstr>NHỊP BƯỚC TiẾN VỀ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108</cp:revision>
  <dcterms:created xsi:type="dcterms:W3CDTF">2024-12-09T09:39:37Z</dcterms:created>
  <dcterms:modified xsi:type="dcterms:W3CDTF">2025-08-09T08:58:32Z</dcterms:modified>
</cp:coreProperties>
</file>